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91" r:id="rId4"/>
    <p:sldId id="257" r:id="rId5"/>
    <p:sldId id="259" r:id="rId6"/>
    <p:sldId id="263" r:id="rId7"/>
    <p:sldId id="276" r:id="rId8"/>
    <p:sldId id="277" r:id="rId9"/>
    <p:sldId id="278" r:id="rId10"/>
    <p:sldId id="260" r:id="rId11"/>
    <p:sldId id="281" r:id="rId12"/>
    <p:sldId id="282" r:id="rId13"/>
    <p:sldId id="283" r:id="rId14"/>
    <p:sldId id="261" r:id="rId15"/>
    <p:sldId id="284" r:id="rId16"/>
    <p:sldId id="285" r:id="rId17"/>
    <p:sldId id="286" r:id="rId18"/>
    <p:sldId id="262" r:id="rId19"/>
    <p:sldId id="287" r:id="rId20"/>
    <p:sldId id="288" r:id="rId21"/>
    <p:sldId id="289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5DA"/>
    <a:srgbClr val="85807D"/>
    <a:srgbClr val="7B8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55"/>
  </p:normalViewPr>
  <p:slideViewPr>
    <p:cSldViewPr snapToGrid="0" snapToObjects="1">
      <p:cViewPr varScale="1">
        <p:scale>
          <a:sx n="74" d="100"/>
          <a:sy n="74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463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18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83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53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349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8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97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7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591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717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016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3B25-DA45-6A4F-B1B1-81EE7124836B}" type="datetimeFigureOut">
              <a:rPr kumimoji="1" lang="zh-CN" altLang="en-US" smtClean="0"/>
              <a:t>17/3/3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DE8A-F3B6-6844-BC4A-EA6D7FEA6A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3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806553" y="5028060"/>
            <a:ext cx="385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部门：稻壳儿   汇报人：屁屁弟</a:t>
            </a:r>
            <a:endParaRPr kumimoji="1" lang="zh-CN" altLang="en-US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68126" y="4567061"/>
            <a:ext cx="48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Please click here to modify the text for example </a:t>
            </a:r>
          </a:p>
          <a:p>
            <a:pPr algn="ctr"/>
            <a:r>
              <a:rPr kumimoji="1" lang="en-US" altLang="zh-CN" sz="1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The text here you may post texts</a:t>
            </a:r>
            <a:endParaRPr kumimoji="1" lang="zh-CN" altLang="en-US" sz="1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31286" y="3365670"/>
            <a:ext cx="760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通用商务工作汇报模板</a:t>
            </a:r>
            <a:endParaRPr kumimoji="1" lang="zh-CN" altLang="en-US" sz="54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06507" y="4197000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通用商务</a:t>
            </a:r>
            <a:r>
              <a:rPr kumimoji="1" lang="en-US" altLang="zh-CN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总结计划</a:t>
            </a:r>
            <a:r>
              <a:rPr kumimoji="1" lang="en-US" altLang="zh-CN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工作汇报</a:t>
            </a:r>
            <a:r>
              <a:rPr kumimoji="1" lang="en-US" altLang="zh-CN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/</a:t>
            </a:r>
            <a:r>
              <a:rPr kumimoji="1"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项目展示</a:t>
            </a:r>
          </a:p>
        </p:txBody>
      </p:sp>
      <p:sp>
        <p:nvSpPr>
          <p:cNvPr id="18" name="椭圆 17"/>
          <p:cNvSpPr/>
          <p:nvPr/>
        </p:nvSpPr>
        <p:spPr>
          <a:xfrm>
            <a:off x="6054408" y="5413009"/>
            <a:ext cx="680346" cy="680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Freeform 13"/>
          <p:cNvSpPr>
            <a:spLocks noChangeAspect="1"/>
          </p:cNvSpPr>
          <p:nvPr/>
        </p:nvSpPr>
        <p:spPr bwMode="auto">
          <a:xfrm>
            <a:off x="6178772" y="5603449"/>
            <a:ext cx="431611" cy="299466"/>
          </a:xfrm>
          <a:custGeom>
            <a:avLst/>
            <a:gdLst>
              <a:gd name="T0" fmla="*/ 368 w 369"/>
              <a:gd name="T1" fmla="*/ 13 h 256"/>
              <a:gd name="T2" fmla="*/ 366 w 369"/>
              <a:gd name="T3" fmla="*/ 9 h 256"/>
              <a:gd name="T4" fmla="*/ 363 w 369"/>
              <a:gd name="T5" fmla="*/ 5 h 256"/>
              <a:gd name="T6" fmla="*/ 359 w 369"/>
              <a:gd name="T7" fmla="*/ 2 h 256"/>
              <a:gd name="T8" fmla="*/ 356 w 369"/>
              <a:gd name="T9" fmla="*/ 1 h 256"/>
              <a:gd name="T10" fmla="*/ 351 w 369"/>
              <a:gd name="T11" fmla="*/ 0 h 256"/>
              <a:gd name="T12" fmla="*/ 239 w 369"/>
              <a:gd name="T13" fmla="*/ 0 h 256"/>
              <a:gd name="T14" fmla="*/ 234 w 369"/>
              <a:gd name="T15" fmla="*/ 1 h 256"/>
              <a:gd name="T16" fmla="*/ 229 w 369"/>
              <a:gd name="T17" fmla="*/ 3 h 256"/>
              <a:gd name="T18" fmla="*/ 226 w 369"/>
              <a:gd name="T19" fmla="*/ 6 h 256"/>
              <a:gd name="T20" fmla="*/ 223 w 369"/>
              <a:gd name="T21" fmla="*/ 10 h 256"/>
              <a:gd name="T22" fmla="*/ 194 w 369"/>
              <a:gd name="T23" fmla="*/ 68 h 256"/>
              <a:gd name="T24" fmla="*/ 46 w 369"/>
              <a:gd name="T25" fmla="*/ 36 h 256"/>
              <a:gd name="T26" fmla="*/ 179 w 369"/>
              <a:gd name="T27" fmla="*/ 77 h 256"/>
              <a:gd name="T28" fmla="*/ 146 w 369"/>
              <a:gd name="T29" fmla="*/ 10 h 256"/>
              <a:gd name="T30" fmla="*/ 143 w 369"/>
              <a:gd name="T31" fmla="*/ 6 h 256"/>
              <a:gd name="T32" fmla="*/ 140 w 369"/>
              <a:gd name="T33" fmla="*/ 3 h 256"/>
              <a:gd name="T34" fmla="*/ 135 w 369"/>
              <a:gd name="T35" fmla="*/ 1 h 256"/>
              <a:gd name="T36" fmla="*/ 130 w 369"/>
              <a:gd name="T37" fmla="*/ 0 h 256"/>
              <a:gd name="T38" fmla="*/ 17 w 369"/>
              <a:gd name="T39" fmla="*/ 0 h 256"/>
              <a:gd name="T40" fmla="*/ 13 w 369"/>
              <a:gd name="T41" fmla="*/ 1 h 256"/>
              <a:gd name="T42" fmla="*/ 10 w 369"/>
              <a:gd name="T43" fmla="*/ 2 h 256"/>
              <a:gd name="T44" fmla="*/ 6 w 369"/>
              <a:gd name="T45" fmla="*/ 5 h 256"/>
              <a:gd name="T46" fmla="*/ 3 w 369"/>
              <a:gd name="T47" fmla="*/ 9 h 256"/>
              <a:gd name="T48" fmla="*/ 1 w 369"/>
              <a:gd name="T49" fmla="*/ 13 h 256"/>
              <a:gd name="T50" fmla="*/ 0 w 369"/>
              <a:gd name="T51" fmla="*/ 18 h 256"/>
              <a:gd name="T52" fmla="*/ 0 w 369"/>
              <a:gd name="T53" fmla="*/ 22 h 256"/>
              <a:gd name="T54" fmla="*/ 2 w 369"/>
              <a:gd name="T55" fmla="*/ 26 h 256"/>
              <a:gd name="T56" fmla="*/ 120 w 369"/>
              <a:gd name="T57" fmla="*/ 254 h 256"/>
              <a:gd name="T58" fmla="*/ 125 w 369"/>
              <a:gd name="T59" fmla="*/ 256 h 256"/>
              <a:gd name="T60" fmla="*/ 130 w 369"/>
              <a:gd name="T61" fmla="*/ 256 h 256"/>
              <a:gd name="T62" fmla="*/ 134 w 369"/>
              <a:gd name="T63" fmla="*/ 255 h 256"/>
              <a:gd name="T64" fmla="*/ 184 w 369"/>
              <a:gd name="T65" fmla="*/ 165 h 256"/>
              <a:gd name="T66" fmla="*/ 217 w 369"/>
              <a:gd name="T67" fmla="*/ 100 h 256"/>
              <a:gd name="T68" fmla="*/ 241 w 369"/>
              <a:gd name="T69" fmla="*/ 199 h 256"/>
              <a:gd name="T70" fmla="*/ 224 w 369"/>
              <a:gd name="T71" fmla="*/ 245 h 256"/>
              <a:gd name="T72" fmla="*/ 235 w 369"/>
              <a:gd name="T73" fmla="*/ 255 h 256"/>
              <a:gd name="T74" fmla="*/ 241 w 369"/>
              <a:gd name="T75" fmla="*/ 256 h 256"/>
              <a:gd name="T76" fmla="*/ 246 w 369"/>
              <a:gd name="T77" fmla="*/ 255 h 256"/>
              <a:gd name="T78" fmla="*/ 257 w 369"/>
              <a:gd name="T79" fmla="*/ 245 h 256"/>
              <a:gd name="T80" fmla="*/ 368 w 369"/>
              <a:gd name="T81" fmla="*/ 24 h 256"/>
              <a:gd name="T82" fmla="*/ 369 w 369"/>
              <a:gd name="T83" fmla="*/ 1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9" h="256">
                <a:moveTo>
                  <a:pt x="369" y="17"/>
                </a:moveTo>
                <a:cubicBezTo>
                  <a:pt x="369" y="16"/>
                  <a:pt x="369" y="16"/>
                  <a:pt x="369" y="15"/>
                </a:cubicBezTo>
                <a:cubicBezTo>
                  <a:pt x="369" y="15"/>
                  <a:pt x="368" y="14"/>
                  <a:pt x="368" y="13"/>
                </a:cubicBezTo>
                <a:cubicBezTo>
                  <a:pt x="368" y="13"/>
                  <a:pt x="368" y="12"/>
                  <a:pt x="368" y="12"/>
                </a:cubicBezTo>
                <a:cubicBezTo>
                  <a:pt x="368" y="11"/>
                  <a:pt x="367" y="11"/>
                  <a:pt x="367" y="10"/>
                </a:cubicBezTo>
                <a:cubicBezTo>
                  <a:pt x="367" y="10"/>
                  <a:pt x="367" y="9"/>
                  <a:pt x="366" y="9"/>
                </a:cubicBezTo>
                <a:cubicBezTo>
                  <a:pt x="366" y="8"/>
                  <a:pt x="366" y="8"/>
                  <a:pt x="365" y="7"/>
                </a:cubicBezTo>
                <a:cubicBezTo>
                  <a:pt x="365" y="7"/>
                  <a:pt x="365" y="7"/>
                  <a:pt x="364" y="6"/>
                </a:cubicBezTo>
                <a:cubicBezTo>
                  <a:pt x="364" y="6"/>
                  <a:pt x="363" y="5"/>
                  <a:pt x="363" y="5"/>
                </a:cubicBezTo>
                <a:cubicBezTo>
                  <a:pt x="363" y="4"/>
                  <a:pt x="362" y="4"/>
                  <a:pt x="362" y="4"/>
                </a:cubicBezTo>
                <a:cubicBezTo>
                  <a:pt x="361" y="3"/>
                  <a:pt x="361" y="3"/>
                  <a:pt x="360" y="3"/>
                </a:cubicBezTo>
                <a:cubicBezTo>
                  <a:pt x="360" y="3"/>
                  <a:pt x="359" y="2"/>
                  <a:pt x="359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8" y="2"/>
                  <a:pt x="357" y="2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4" y="1"/>
                </a:cubicBezTo>
                <a:cubicBezTo>
                  <a:pt x="353" y="1"/>
                  <a:pt x="352" y="0"/>
                  <a:pt x="352" y="0"/>
                </a:cubicBezTo>
                <a:cubicBezTo>
                  <a:pt x="352" y="0"/>
                  <a:pt x="352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8" y="0"/>
                  <a:pt x="238" y="1"/>
                  <a:pt x="237" y="1"/>
                </a:cubicBezTo>
                <a:cubicBezTo>
                  <a:pt x="237" y="1"/>
                  <a:pt x="236" y="1"/>
                  <a:pt x="236" y="1"/>
                </a:cubicBezTo>
                <a:cubicBezTo>
                  <a:pt x="235" y="1"/>
                  <a:pt x="235" y="1"/>
                  <a:pt x="234" y="1"/>
                </a:cubicBezTo>
                <a:cubicBezTo>
                  <a:pt x="234" y="1"/>
                  <a:pt x="233" y="1"/>
                  <a:pt x="232" y="2"/>
                </a:cubicBezTo>
                <a:cubicBezTo>
                  <a:pt x="232" y="2"/>
                  <a:pt x="231" y="2"/>
                  <a:pt x="231" y="2"/>
                </a:cubicBezTo>
                <a:cubicBezTo>
                  <a:pt x="230" y="3"/>
                  <a:pt x="230" y="3"/>
                  <a:pt x="229" y="3"/>
                </a:cubicBezTo>
                <a:cubicBezTo>
                  <a:pt x="229" y="3"/>
                  <a:pt x="229" y="4"/>
                  <a:pt x="228" y="4"/>
                </a:cubicBezTo>
                <a:cubicBezTo>
                  <a:pt x="228" y="4"/>
                  <a:pt x="227" y="5"/>
                  <a:pt x="227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25" y="7"/>
                  <a:pt x="225" y="7"/>
                  <a:pt x="224" y="8"/>
                </a:cubicBezTo>
                <a:cubicBezTo>
                  <a:pt x="224" y="8"/>
                  <a:pt x="224" y="8"/>
                  <a:pt x="224" y="9"/>
                </a:cubicBezTo>
                <a:cubicBezTo>
                  <a:pt x="223" y="9"/>
                  <a:pt x="223" y="10"/>
                  <a:pt x="223" y="10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46" y="36"/>
                  <a:pt x="46" y="36"/>
                  <a:pt x="46" y="36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5" y="9"/>
                  <a:pt x="145" y="9"/>
                </a:cubicBezTo>
                <a:cubicBezTo>
                  <a:pt x="145" y="8"/>
                  <a:pt x="145" y="8"/>
                  <a:pt x="144" y="8"/>
                </a:cubicBezTo>
                <a:cubicBezTo>
                  <a:pt x="144" y="7"/>
                  <a:pt x="143" y="7"/>
                  <a:pt x="143" y="6"/>
                </a:cubicBezTo>
                <a:cubicBezTo>
                  <a:pt x="143" y="6"/>
                  <a:pt x="143" y="6"/>
                  <a:pt x="142" y="5"/>
                </a:cubicBezTo>
                <a:cubicBezTo>
                  <a:pt x="142" y="5"/>
                  <a:pt x="141" y="4"/>
                  <a:pt x="140" y="4"/>
                </a:cubicBezTo>
                <a:cubicBezTo>
                  <a:pt x="140" y="4"/>
                  <a:pt x="140" y="3"/>
                  <a:pt x="140" y="3"/>
                </a:cubicBezTo>
                <a:cubicBezTo>
                  <a:pt x="139" y="3"/>
                  <a:pt x="138" y="2"/>
                  <a:pt x="138" y="2"/>
                </a:cubicBezTo>
                <a:cubicBezTo>
                  <a:pt x="137" y="2"/>
                  <a:pt x="137" y="2"/>
                  <a:pt x="136" y="2"/>
                </a:cubicBezTo>
                <a:cubicBezTo>
                  <a:pt x="136" y="1"/>
                  <a:pt x="135" y="1"/>
                  <a:pt x="135" y="1"/>
                </a:cubicBezTo>
                <a:cubicBezTo>
                  <a:pt x="134" y="1"/>
                  <a:pt x="134" y="1"/>
                  <a:pt x="133" y="1"/>
                </a:cubicBezTo>
                <a:cubicBezTo>
                  <a:pt x="132" y="1"/>
                  <a:pt x="132" y="1"/>
                  <a:pt x="131" y="1"/>
                </a:cubicBezTo>
                <a:cubicBezTo>
                  <a:pt x="131" y="0"/>
                  <a:pt x="131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4"/>
                </a:cubicBezTo>
                <a:cubicBezTo>
                  <a:pt x="7" y="4"/>
                  <a:pt x="6" y="5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6"/>
                  <a:pt x="4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2" y="9"/>
                  <a:pt x="2" y="10"/>
                  <a:pt x="2" y="10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12" y="245"/>
                  <a:pt x="112" y="245"/>
                  <a:pt x="112" y="245"/>
                </a:cubicBezTo>
                <a:cubicBezTo>
                  <a:pt x="113" y="249"/>
                  <a:pt x="116" y="252"/>
                  <a:pt x="120" y="254"/>
                </a:cubicBezTo>
                <a:cubicBezTo>
                  <a:pt x="121" y="254"/>
                  <a:pt x="122" y="255"/>
                  <a:pt x="122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5"/>
                  <a:pt x="124" y="256"/>
                  <a:pt x="125" y="256"/>
                </a:cubicBezTo>
                <a:cubicBezTo>
                  <a:pt x="126" y="256"/>
                  <a:pt x="126" y="256"/>
                  <a:pt x="126" y="256"/>
                </a:cubicBezTo>
                <a:cubicBezTo>
                  <a:pt x="127" y="256"/>
                  <a:pt x="127" y="256"/>
                  <a:pt x="128" y="256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1" y="256"/>
                  <a:pt x="131" y="256"/>
                </a:cubicBezTo>
                <a:cubicBezTo>
                  <a:pt x="132" y="255"/>
                  <a:pt x="133" y="255"/>
                  <a:pt x="133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35" y="255"/>
                  <a:pt x="135" y="254"/>
                  <a:pt x="136" y="254"/>
                </a:cubicBezTo>
                <a:cubicBezTo>
                  <a:pt x="140" y="252"/>
                  <a:pt x="143" y="249"/>
                  <a:pt x="144" y="24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323" y="36"/>
                  <a:pt x="323" y="36"/>
                  <a:pt x="323" y="36"/>
                </a:cubicBezTo>
                <a:cubicBezTo>
                  <a:pt x="241" y="199"/>
                  <a:pt x="241" y="199"/>
                  <a:pt x="241" y="199"/>
                </a:cubicBezTo>
                <a:cubicBezTo>
                  <a:pt x="209" y="136"/>
                  <a:pt x="209" y="136"/>
                  <a:pt x="209" y="136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224" y="245"/>
                  <a:pt x="224" y="245"/>
                  <a:pt x="224" y="245"/>
                </a:cubicBezTo>
                <a:cubicBezTo>
                  <a:pt x="226" y="249"/>
                  <a:pt x="229" y="252"/>
                  <a:pt x="233" y="254"/>
                </a:cubicBezTo>
                <a:cubicBezTo>
                  <a:pt x="234" y="254"/>
                  <a:pt x="234" y="255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6" y="255"/>
                  <a:pt x="237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40" y="256"/>
                  <a:pt x="240" y="256"/>
                  <a:pt x="241" y="256"/>
                </a:cubicBezTo>
                <a:cubicBezTo>
                  <a:pt x="241" y="256"/>
                  <a:pt x="242" y="256"/>
                  <a:pt x="243" y="256"/>
                </a:cubicBezTo>
                <a:cubicBezTo>
                  <a:pt x="243" y="256"/>
                  <a:pt x="243" y="256"/>
                  <a:pt x="244" y="256"/>
                </a:cubicBezTo>
                <a:cubicBezTo>
                  <a:pt x="245" y="255"/>
                  <a:pt x="245" y="255"/>
                  <a:pt x="246" y="255"/>
                </a:cubicBezTo>
                <a:cubicBezTo>
                  <a:pt x="246" y="255"/>
                  <a:pt x="246" y="255"/>
                  <a:pt x="247" y="255"/>
                </a:cubicBezTo>
                <a:cubicBezTo>
                  <a:pt x="247" y="255"/>
                  <a:pt x="248" y="254"/>
                  <a:pt x="249" y="254"/>
                </a:cubicBezTo>
                <a:cubicBezTo>
                  <a:pt x="253" y="252"/>
                  <a:pt x="256" y="249"/>
                  <a:pt x="257" y="245"/>
                </a:cubicBezTo>
                <a:cubicBezTo>
                  <a:pt x="367" y="26"/>
                  <a:pt x="367" y="26"/>
                  <a:pt x="367" y="26"/>
                </a:cubicBezTo>
                <a:cubicBezTo>
                  <a:pt x="367" y="26"/>
                  <a:pt x="367" y="25"/>
                  <a:pt x="367" y="25"/>
                </a:cubicBezTo>
                <a:cubicBezTo>
                  <a:pt x="368" y="25"/>
                  <a:pt x="368" y="24"/>
                  <a:pt x="368" y="24"/>
                </a:cubicBezTo>
                <a:cubicBezTo>
                  <a:pt x="368" y="23"/>
                  <a:pt x="368" y="23"/>
                  <a:pt x="368" y="22"/>
                </a:cubicBezTo>
                <a:cubicBezTo>
                  <a:pt x="369" y="21"/>
                  <a:pt x="369" y="21"/>
                  <a:pt x="369" y="20"/>
                </a:cubicBezTo>
                <a:cubicBezTo>
                  <a:pt x="369" y="20"/>
                  <a:pt x="369" y="19"/>
                  <a:pt x="369" y="19"/>
                </a:cubicBezTo>
                <a:cubicBezTo>
                  <a:pt x="369" y="18"/>
                  <a:pt x="369" y="18"/>
                  <a:pt x="369" y="18"/>
                </a:cubicBezTo>
                <a:cubicBezTo>
                  <a:pt x="369" y="18"/>
                  <a:pt x="369" y="17"/>
                  <a:pt x="369" y="17"/>
                </a:cubicBezTo>
                <a:close/>
              </a:path>
            </a:pathLst>
          </a:custGeom>
          <a:solidFill>
            <a:srgbClr val="85807D"/>
          </a:solidFill>
          <a:ln>
            <a:solidFill>
              <a:srgbClr val="85807D"/>
            </a:solidFill>
          </a:ln>
          <a:extLst/>
        </p:spPr>
        <p:txBody>
          <a:bodyPr/>
          <a:lstStyle/>
          <a:p>
            <a:endParaRPr lang="zh-CN" altLang="en-US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477460" y="2156214"/>
            <a:ext cx="1111429" cy="1193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b="1" dirty="0" smtClean="0">
                <a:solidFill>
                  <a:srgbClr val="85807D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7200" b="1" dirty="0">
              <a:solidFill>
                <a:srgbClr val="85807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008288" y="2156214"/>
            <a:ext cx="1111429" cy="1193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b="1" smtClean="0">
                <a:solidFill>
                  <a:srgbClr val="85807D"/>
                </a:solidFill>
                <a:latin typeface="Microsoft YaHei" charset="0"/>
                <a:ea typeface="Microsoft YaHei" charset="0"/>
                <a:cs typeface="Microsoft YaHei" charset="0"/>
              </a:rPr>
              <a:t>0</a:t>
            </a:r>
            <a:endParaRPr kumimoji="1" lang="zh-CN" altLang="en-US" sz="7200" b="1" dirty="0">
              <a:solidFill>
                <a:srgbClr val="85807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610383" y="2156214"/>
            <a:ext cx="1111429" cy="1193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b="1" dirty="0" smtClean="0">
                <a:solidFill>
                  <a:srgbClr val="85807D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CN" altLang="en-US" sz="7200" b="1" dirty="0">
              <a:solidFill>
                <a:srgbClr val="85807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212478" y="2156214"/>
            <a:ext cx="1111429" cy="1193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b="1" dirty="0" smtClean="0">
                <a:solidFill>
                  <a:srgbClr val="85807D"/>
                </a:solidFill>
                <a:latin typeface="Microsoft YaHei" charset="0"/>
                <a:ea typeface="Microsoft YaHei" charset="0"/>
                <a:cs typeface="Microsoft YaHei" charset="0"/>
              </a:rPr>
              <a:t>7</a:t>
            </a:r>
            <a:endParaRPr kumimoji="1" lang="zh-CN" altLang="en-US" sz="7200" b="1" dirty="0">
              <a:solidFill>
                <a:srgbClr val="85807D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1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19959" y="3531023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6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" name="组合 81"/>
          <p:cNvGrpSpPr>
            <a:grpSpLocks/>
          </p:cNvGrpSpPr>
          <p:nvPr/>
        </p:nvGrpSpPr>
        <p:grpSpPr bwMode="auto">
          <a:xfrm>
            <a:off x="5055522" y="4388288"/>
            <a:ext cx="2279996" cy="2005080"/>
            <a:chOff x="-17805" y="0"/>
            <a:chExt cx="2279581" cy="2005772"/>
          </a:xfrm>
        </p:grpSpPr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3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5" name="矩形 70"/>
            <p:cNvSpPr>
              <a:spLocks noChangeArrowheads="1"/>
            </p:cNvSpPr>
            <p:nvPr/>
          </p:nvSpPr>
          <p:spPr bwMode="auto">
            <a:xfrm>
              <a:off x="-17805" y="620299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65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rot="20130239">
            <a:off x="8068387" y="4193853"/>
            <a:ext cx="2124771" cy="1714499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4793094" flipH="1">
            <a:off x="8270178" y="2058219"/>
            <a:ext cx="2828940" cy="2311112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2244057" flipH="1">
            <a:off x="6923637" y="3673517"/>
            <a:ext cx="2018251" cy="1648819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9800000">
            <a:off x="5821211" y="2558846"/>
            <a:ext cx="1839912" cy="1484644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2568552" flipH="1">
            <a:off x="7194730" y="1833859"/>
            <a:ext cx="2454351" cy="2005091"/>
          </a:xfrm>
          <a:custGeom>
            <a:avLst/>
            <a:gdLst>
              <a:gd name="T0" fmla="*/ 1126 w 1918"/>
              <a:gd name="T1" fmla="*/ 0 h 1099"/>
              <a:gd name="T2" fmla="*/ 334 w 1918"/>
              <a:gd name="T3" fmla="*/ 549 h 1099"/>
              <a:gd name="T4" fmla="*/ 455 w 1918"/>
              <a:gd name="T5" fmla="*/ 842 h 1099"/>
              <a:gd name="T6" fmla="*/ 75 w 1918"/>
              <a:gd name="T7" fmla="*/ 961 h 1099"/>
              <a:gd name="T8" fmla="*/ 0 w 1918"/>
              <a:gd name="T9" fmla="*/ 956 h 1099"/>
              <a:gd name="T10" fmla="*/ 344 w 1918"/>
              <a:gd name="T11" fmla="*/ 1030 h 1099"/>
              <a:gd name="T12" fmla="*/ 636 w 1918"/>
              <a:gd name="T13" fmla="*/ 981 h 1099"/>
              <a:gd name="T14" fmla="*/ 1126 w 1918"/>
              <a:gd name="T15" fmla="*/ 1099 h 1099"/>
              <a:gd name="T16" fmla="*/ 1918 w 1918"/>
              <a:gd name="T17" fmla="*/ 549 h 1099"/>
              <a:gd name="T18" fmla="*/ 1126 w 1918"/>
              <a:gd name="T19" fmla="*/ 0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18" h="1099">
                <a:moveTo>
                  <a:pt x="1126" y="0"/>
                </a:moveTo>
                <a:cubicBezTo>
                  <a:pt x="688" y="0"/>
                  <a:pt x="334" y="246"/>
                  <a:pt x="334" y="549"/>
                </a:cubicBezTo>
                <a:cubicBezTo>
                  <a:pt x="334" y="657"/>
                  <a:pt x="378" y="757"/>
                  <a:pt x="455" y="842"/>
                </a:cubicBezTo>
                <a:cubicBezTo>
                  <a:pt x="371" y="899"/>
                  <a:pt x="242" y="961"/>
                  <a:pt x="75" y="961"/>
                </a:cubicBezTo>
                <a:cubicBezTo>
                  <a:pt x="51" y="961"/>
                  <a:pt x="26" y="959"/>
                  <a:pt x="0" y="956"/>
                </a:cubicBezTo>
                <a:cubicBezTo>
                  <a:pt x="0" y="956"/>
                  <a:pt x="136" y="1030"/>
                  <a:pt x="344" y="1030"/>
                </a:cubicBezTo>
                <a:cubicBezTo>
                  <a:pt x="430" y="1030"/>
                  <a:pt x="529" y="1017"/>
                  <a:pt x="636" y="981"/>
                </a:cubicBezTo>
                <a:cubicBezTo>
                  <a:pt x="771" y="1055"/>
                  <a:pt x="941" y="1099"/>
                  <a:pt x="1126" y="1099"/>
                </a:cubicBezTo>
                <a:cubicBezTo>
                  <a:pt x="1564" y="1099"/>
                  <a:pt x="1918" y="853"/>
                  <a:pt x="1918" y="549"/>
                </a:cubicBezTo>
                <a:cubicBezTo>
                  <a:pt x="1918" y="246"/>
                  <a:pt x="1564" y="0"/>
                  <a:pt x="1126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8154" y="2297539"/>
            <a:ext cx="2727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Please add your title in here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5700" y="2823030"/>
            <a:ext cx="417314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6631" y="4905829"/>
            <a:ext cx="943428" cy="943428"/>
          </a:xfrm>
          <a:prstGeom prst="ellipse">
            <a:avLst/>
          </a:pr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43203" y="4905829"/>
            <a:ext cx="943428" cy="943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39774" y="4905829"/>
            <a:ext cx="943428" cy="943428"/>
          </a:xfrm>
          <a:prstGeom prst="ellipse">
            <a:avLst/>
          </a:pr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4" name="组合 31"/>
          <p:cNvGrpSpPr/>
          <p:nvPr/>
        </p:nvGrpSpPr>
        <p:grpSpPr>
          <a:xfrm>
            <a:off x="2916239" y="5130574"/>
            <a:ext cx="641349" cy="496887"/>
            <a:chOff x="2916238" y="5043488"/>
            <a:chExt cx="641349" cy="496887"/>
          </a:xfrm>
          <a:solidFill>
            <a:srgbClr val="85807D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2916238" y="5099050"/>
              <a:ext cx="552450" cy="441325"/>
            </a:xfrm>
            <a:custGeom>
              <a:avLst/>
              <a:gdLst>
                <a:gd name="T0" fmla="*/ 133 w 162"/>
                <a:gd name="T1" fmla="*/ 54 h 129"/>
                <a:gd name="T2" fmla="*/ 130 w 162"/>
                <a:gd name="T3" fmla="*/ 49 h 129"/>
                <a:gd name="T4" fmla="*/ 128 w 162"/>
                <a:gd name="T5" fmla="*/ 30 h 129"/>
                <a:gd name="T6" fmla="*/ 94 w 162"/>
                <a:gd name="T7" fmla="*/ 31 h 129"/>
                <a:gd name="T8" fmla="*/ 88 w 162"/>
                <a:gd name="T9" fmla="*/ 23 h 129"/>
                <a:gd name="T10" fmla="*/ 61 w 162"/>
                <a:gd name="T11" fmla="*/ 9 h 129"/>
                <a:gd name="T12" fmla="*/ 15 w 162"/>
                <a:gd name="T13" fmla="*/ 47 h 129"/>
                <a:gd name="T14" fmla="*/ 2 w 162"/>
                <a:gd name="T15" fmla="*/ 82 h 129"/>
                <a:gd name="T16" fmla="*/ 69 w 162"/>
                <a:gd name="T17" fmla="*/ 127 h 129"/>
                <a:gd name="T18" fmla="*/ 150 w 162"/>
                <a:gd name="T19" fmla="*/ 91 h 129"/>
                <a:gd name="T20" fmla="*/ 133 w 162"/>
                <a:gd name="T21" fmla="*/ 54 h 129"/>
                <a:gd name="T22" fmla="*/ 71 w 162"/>
                <a:gd name="T23" fmla="*/ 118 h 129"/>
                <a:gd name="T24" fmla="*/ 19 w 162"/>
                <a:gd name="T25" fmla="*/ 85 h 129"/>
                <a:gd name="T26" fmla="*/ 71 w 162"/>
                <a:gd name="T27" fmla="*/ 48 h 129"/>
                <a:gd name="T28" fmla="*/ 124 w 162"/>
                <a:gd name="T29" fmla="*/ 79 h 129"/>
                <a:gd name="T30" fmla="*/ 71 w 162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29">
                  <a:moveTo>
                    <a:pt x="133" y="54"/>
                  </a:moveTo>
                  <a:cubicBezTo>
                    <a:pt x="126" y="53"/>
                    <a:pt x="130" y="49"/>
                    <a:pt x="130" y="49"/>
                  </a:cubicBezTo>
                  <a:cubicBezTo>
                    <a:pt x="130" y="49"/>
                    <a:pt x="137" y="38"/>
                    <a:pt x="128" y="30"/>
                  </a:cubicBezTo>
                  <a:cubicBezTo>
                    <a:pt x="118" y="20"/>
                    <a:pt x="94" y="31"/>
                    <a:pt x="94" y="31"/>
                  </a:cubicBezTo>
                  <a:cubicBezTo>
                    <a:pt x="85" y="34"/>
                    <a:pt x="87" y="30"/>
                    <a:pt x="88" y="23"/>
                  </a:cubicBezTo>
                  <a:cubicBezTo>
                    <a:pt x="88" y="14"/>
                    <a:pt x="86" y="0"/>
                    <a:pt x="61" y="9"/>
                  </a:cubicBezTo>
                  <a:cubicBezTo>
                    <a:pt x="36" y="17"/>
                    <a:pt x="15" y="47"/>
                    <a:pt x="15" y="47"/>
                  </a:cubicBezTo>
                  <a:cubicBezTo>
                    <a:pt x="0" y="67"/>
                    <a:pt x="2" y="82"/>
                    <a:pt x="2" y="82"/>
                  </a:cubicBezTo>
                  <a:cubicBezTo>
                    <a:pt x="5" y="116"/>
                    <a:pt x="41" y="125"/>
                    <a:pt x="69" y="127"/>
                  </a:cubicBezTo>
                  <a:cubicBezTo>
                    <a:pt x="98" y="129"/>
                    <a:pt x="138" y="117"/>
                    <a:pt x="150" y="91"/>
                  </a:cubicBezTo>
                  <a:cubicBezTo>
                    <a:pt x="162" y="66"/>
                    <a:pt x="140" y="56"/>
                    <a:pt x="133" y="54"/>
                  </a:cubicBezTo>
                  <a:close/>
                  <a:moveTo>
                    <a:pt x="71" y="118"/>
                  </a:moveTo>
                  <a:cubicBezTo>
                    <a:pt x="42" y="119"/>
                    <a:pt x="19" y="104"/>
                    <a:pt x="19" y="85"/>
                  </a:cubicBezTo>
                  <a:cubicBezTo>
                    <a:pt x="19" y="65"/>
                    <a:pt x="42" y="50"/>
                    <a:pt x="71" y="48"/>
                  </a:cubicBezTo>
                  <a:cubicBezTo>
                    <a:pt x="100" y="47"/>
                    <a:pt x="124" y="59"/>
                    <a:pt x="124" y="79"/>
                  </a:cubicBezTo>
                  <a:cubicBezTo>
                    <a:pt x="124" y="98"/>
                    <a:pt x="100" y="116"/>
                    <a:pt x="7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38475" y="5297488"/>
              <a:ext cx="219075" cy="195262"/>
            </a:xfrm>
            <a:custGeom>
              <a:avLst/>
              <a:gdLst>
                <a:gd name="T0" fmla="*/ 29 w 64"/>
                <a:gd name="T1" fmla="*/ 3 h 57"/>
                <a:gd name="T2" fmla="*/ 4 w 64"/>
                <a:gd name="T3" fmla="*/ 34 h 57"/>
                <a:gd name="T4" fmla="*/ 11 w 64"/>
                <a:gd name="T5" fmla="*/ 47 h 57"/>
                <a:gd name="T6" fmla="*/ 55 w 64"/>
                <a:gd name="T7" fmla="*/ 39 h 57"/>
                <a:gd name="T8" fmla="*/ 29 w 64"/>
                <a:gd name="T9" fmla="*/ 3 h 57"/>
                <a:gd name="T10" fmla="*/ 22 w 64"/>
                <a:gd name="T11" fmla="*/ 42 h 57"/>
                <a:gd name="T12" fmla="*/ 12 w 64"/>
                <a:gd name="T13" fmla="*/ 35 h 57"/>
                <a:gd name="T14" fmla="*/ 22 w 64"/>
                <a:gd name="T15" fmla="*/ 25 h 57"/>
                <a:gd name="T16" fmla="*/ 32 w 64"/>
                <a:gd name="T17" fmla="*/ 32 h 57"/>
                <a:gd name="T18" fmla="*/ 22 w 64"/>
                <a:gd name="T19" fmla="*/ 42 h 57"/>
                <a:gd name="T20" fmla="*/ 39 w 64"/>
                <a:gd name="T21" fmla="*/ 27 h 57"/>
                <a:gd name="T22" fmla="*/ 34 w 64"/>
                <a:gd name="T23" fmla="*/ 27 h 57"/>
                <a:gd name="T24" fmla="*/ 35 w 64"/>
                <a:gd name="T25" fmla="*/ 21 h 57"/>
                <a:gd name="T26" fmla="*/ 41 w 64"/>
                <a:gd name="T27" fmla="*/ 21 h 57"/>
                <a:gd name="T28" fmla="*/ 39 w 64"/>
                <a:gd name="T2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57">
                  <a:moveTo>
                    <a:pt x="29" y="3"/>
                  </a:moveTo>
                  <a:cubicBezTo>
                    <a:pt x="0" y="7"/>
                    <a:pt x="4" y="34"/>
                    <a:pt x="4" y="34"/>
                  </a:cubicBezTo>
                  <a:cubicBezTo>
                    <a:pt x="4" y="34"/>
                    <a:pt x="3" y="43"/>
                    <a:pt x="11" y="47"/>
                  </a:cubicBezTo>
                  <a:cubicBezTo>
                    <a:pt x="29" y="57"/>
                    <a:pt x="46" y="51"/>
                    <a:pt x="55" y="39"/>
                  </a:cubicBezTo>
                  <a:cubicBezTo>
                    <a:pt x="64" y="28"/>
                    <a:pt x="59" y="0"/>
                    <a:pt x="29" y="3"/>
                  </a:cubicBezTo>
                  <a:close/>
                  <a:moveTo>
                    <a:pt x="22" y="42"/>
                  </a:moveTo>
                  <a:cubicBezTo>
                    <a:pt x="17" y="42"/>
                    <a:pt x="12" y="39"/>
                    <a:pt x="12" y="35"/>
                  </a:cubicBezTo>
                  <a:cubicBezTo>
                    <a:pt x="12" y="30"/>
                    <a:pt x="16" y="25"/>
                    <a:pt x="22" y="25"/>
                  </a:cubicBezTo>
                  <a:cubicBezTo>
                    <a:pt x="28" y="24"/>
                    <a:pt x="32" y="28"/>
                    <a:pt x="32" y="32"/>
                  </a:cubicBezTo>
                  <a:cubicBezTo>
                    <a:pt x="32" y="37"/>
                    <a:pt x="28" y="41"/>
                    <a:pt x="22" y="42"/>
                  </a:cubicBezTo>
                  <a:close/>
                  <a:moveTo>
                    <a:pt x="39" y="27"/>
                  </a:moveTo>
                  <a:cubicBezTo>
                    <a:pt x="38" y="28"/>
                    <a:pt x="35" y="28"/>
                    <a:pt x="34" y="27"/>
                  </a:cubicBezTo>
                  <a:cubicBezTo>
                    <a:pt x="33" y="25"/>
                    <a:pt x="34" y="22"/>
                    <a:pt x="35" y="21"/>
                  </a:cubicBezTo>
                  <a:cubicBezTo>
                    <a:pt x="38" y="19"/>
                    <a:pt x="40" y="20"/>
                    <a:pt x="41" y="21"/>
                  </a:cubicBezTo>
                  <a:cubicBezTo>
                    <a:pt x="42" y="23"/>
                    <a:pt x="41" y="26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328988" y="5119688"/>
              <a:ext cx="119062" cy="122237"/>
            </a:xfrm>
            <a:custGeom>
              <a:avLst/>
              <a:gdLst>
                <a:gd name="T0" fmla="*/ 27 w 35"/>
                <a:gd name="T1" fmla="*/ 36 h 36"/>
                <a:gd name="T2" fmla="*/ 31 w 35"/>
                <a:gd name="T3" fmla="*/ 32 h 36"/>
                <a:gd name="T4" fmla="*/ 31 w 35"/>
                <a:gd name="T5" fmla="*/ 32 h 36"/>
                <a:gd name="T6" fmla="*/ 5 w 35"/>
                <a:gd name="T7" fmla="*/ 5 h 36"/>
                <a:gd name="T8" fmla="*/ 0 w 35"/>
                <a:gd name="T9" fmla="*/ 10 h 36"/>
                <a:gd name="T10" fmla="*/ 5 w 35"/>
                <a:gd name="T11" fmla="*/ 15 h 36"/>
                <a:gd name="T12" fmla="*/ 22 w 35"/>
                <a:gd name="T13" fmla="*/ 32 h 36"/>
                <a:gd name="T14" fmla="*/ 27 w 3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27" y="36"/>
                  </a:moveTo>
                  <a:cubicBezTo>
                    <a:pt x="29" y="36"/>
                    <a:pt x="31" y="35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0"/>
                    <a:pt x="5" y="5"/>
                    <a:pt x="5" y="5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26" y="10"/>
                    <a:pt x="22" y="32"/>
                    <a:pt x="22" y="32"/>
                  </a:cubicBezTo>
                  <a:cubicBezTo>
                    <a:pt x="22" y="34"/>
                    <a:pt x="24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305175" y="5043488"/>
              <a:ext cx="252412" cy="236537"/>
            </a:xfrm>
            <a:custGeom>
              <a:avLst/>
              <a:gdLst>
                <a:gd name="T0" fmla="*/ 30 w 74"/>
                <a:gd name="T1" fmla="*/ 2 h 69"/>
                <a:gd name="T2" fmla="*/ 6 w 74"/>
                <a:gd name="T3" fmla="*/ 3 h 69"/>
                <a:gd name="T4" fmla="*/ 5 w 74"/>
                <a:gd name="T5" fmla="*/ 3 h 69"/>
                <a:gd name="T6" fmla="*/ 5 w 74"/>
                <a:gd name="T7" fmla="*/ 3 h 69"/>
                <a:gd name="T8" fmla="*/ 0 w 74"/>
                <a:gd name="T9" fmla="*/ 10 h 69"/>
                <a:gd name="T10" fmla="*/ 7 w 74"/>
                <a:gd name="T11" fmla="*/ 17 h 69"/>
                <a:gd name="T12" fmla="*/ 13 w 74"/>
                <a:gd name="T13" fmla="*/ 15 h 69"/>
                <a:gd name="T14" fmla="*/ 48 w 74"/>
                <a:gd name="T15" fmla="*/ 32 h 69"/>
                <a:gd name="T16" fmla="*/ 50 w 74"/>
                <a:gd name="T17" fmla="*/ 56 h 69"/>
                <a:gd name="T18" fmla="*/ 49 w 74"/>
                <a:gd name="T19" fmla="*/ 62 h 69"/>
                <a:gd name="T20" fmla="*/ 56 w 74"/>
                <a:gd name="T21" fmla="*/ 69 h 69"/>
                <a:gd name="T22" fmla="*/ 63 w 74"/>
                <a:gd name="T23" fmla="*/ 63 h 69"/>
                <a:gd name="T24" fmla="*/ 63 w 74"/>
                <a:gd name="T25" fmla="*/ 63 h 69"/>
                <a:gd name="T26" fmla="*/ 30 w 74"/>
                <a:gd name="T2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69">
                  <a:moveTo>
                    <a:pt x="30" y="2"/>
                  </a:moveTo>
                  <a:cubicBezTo>
                    <a:pt x="20" y="0"/>
                    <a:pt x="9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7" y="17"/>
                    <a:pt x="11" y="16"/>
                    <a:pt x="13" y="15"/>
                  </a:cubicBezTo>
                  <a:cubicBezTo>
                    <a:pt x="16" y="14"/>
                    <a:pt x="37" y="14"/>
                    <a:pt x="48" y="32"/>
                  </a:cubicBezTo>
                  <a:cubicBezTo>
                    <a:pt x="54" y="45"/>
                    <a:pt x="51" y="54"/>
                    <a:pt x="50" y="56"/>
                  </a:cubicBezTo>
                  <a:cubicBezTo>
                    <a:pt x="50" y="56"/>
                    <a:pt x="49" y="59"/>
                    <a:pt x="49" y="62"/>
                  </a:cubicBezTo>
                  <a:cubicBezTo>
                    <a:pt x="49" y="66"/>
                    <a:pt x="52" y="69"/>
                    <a:pt x="56" y="69"/>
                  </a:cubicBezTo>
                  <a:cubicBezTo>
                    <a:pt x="59" y="69"/>
                    <a:pt x="62" y="6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4" y="25"/>
                    <a:pt x="49" y="7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20"/>
          <p:cNvSpPr>
            <a:spLocks/>
          </p:cNvSpPr>
          <p:nvPr/>
        </p:nvSpPr>
        <p:spPr bwMode="auto">
          <a:xfrm>
            <a:off x="4565637" y="5196567"/>
            <a:ext cx="516647" cy="420463"/>
          </a:xfrm>
          <a:custGeom>
            <a:avLst/>
            <a:gdLst>
              <a:gd name="T0" fmla="*/ 403 w 403"/>
              <a:gd name="T1" fmla="*/ 39 h 327"/>
              <a:gd name="T2" fmla="*/ 355 w 403"/>
              <a:gd name="T3" fmla="*/ 52 h 327"/>
              <a:gd name="T4" fmla="*/ 392 w 403"/>
              <a:gd name="T5" fmla="*/ 6 h 327"/>
              <a:gd name="T6" fmla="*/ 339 w 403"/>
              <a:gd name="T7" fmla="*/ 26 h 327"/>
              <a:gd name="T8" fmla="*/ 279 w 403"/>
              <a:gd name="T9" fmla="*/ 0 h 327"/>
              <a:gd name="T10" fmla="*/ 196 w 403"/>
              <a:gd name="T11" fmla="*/ 82 h 327"/>
              <a:gd name="T12" fmla="*/ 199 w 403"/>
              <a:gd name="T13" fmla="*/ 101 h 327"/>
              <a:gd name="T14" fmla="*/ 28 w 403"/>
              <a:gd name="T15" fmla="*/ 15 h 327"/>
              <a:gd name="T16" fmla="*/ 17 w 403"/>
              <a:gd name="T17" fmla="*/ 56 h 327"/>
              <a:gd name="T18" fmla="*/ 54 w 403"/>
              <a:gd name="T19" fmla="*/ 125 h 327"/>
              <a:gd name="T20" fmla="*/ 16 w 403"/>
              <a:gd name="T21" fmla="*/ 115 h 327"/>
              <a:gd name="T22" fmla="*/ 16 w 403"/>
              <a:gd name="T23" fmla="*/ 116 h 327"/>
              <a:gd name="T24" fmla="*/ 83 w 403"/>
              <a:gd name="T25" fmla="*/ 197 h 327"/>
              <a:gd name="T26" fmla="*/ 61 w 403"/>
              <a:gd name="T27" fmla="*/ 200 h 327"/>
              <a:gd name="T28" fmla="*/ 45 w 403"/>
              <a:gd name="T29" fmla="*/ 198 h 327"/>
              <a:gd name="T30" fmla="*/ 123 w 403"/>
              <a:gd name="T31" fmla="*/ 256 h 327"/>
              <a:gd name="T32" fmla="*/ 20 w 403"/>
              <a:gd name="T33" fmla="*/ 291 h 327"/>
              <a:gd name="T34" fmla="*/ 0 w 403"/>
              <a:gd name="T35" fmla="*/ 290 h 327"/>
              <a:gd name="T36" fmla="*/ 127 w 403"/>
              <a:gd name="T37" fmla="*/ 327 h 327"/>
              <a:gd name="T38" fmla="*/ 362 w 403"/>
              <a:gd name="T39" fmla="*/ 92 h 327"/>
              <a:gd name="T40" fmla="*/ 362 w 403"/>
              <a:gd name="T41" fmla="*/ 81 h 327"/>
              <a:gd name="T42" fmla="*/ 403 w 403"/>
              <a:gd name="T43" fmla="*/ 3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3" h="327">
                <a:moveTo>
                  <a:pt x="403" y="39"/>
                </a:moveTo>
                <a:cubicBezTo>
                  <a:pt x="388" y="45"/>
                  <a:pt x="372" y="50"/>
                  <a:pt x="355" y="52"/>
                </a:cubicBezTo>
                <a:cubicBezTo>
                  <a:pt x="373" y="41"/>
                  <a:pt x="386" y="25"/>
                  <a:pt x="392" y="6"/>
                </a:cubicBezTo>
                <a:cubicBezTo>
                  <a:pt x="376" y="15"/>
                  <a:pt x="358" y="22"/>
                  <a:pt x="339" y="26"/>
                </a:cubicBezTo>
                <a:cubicBezTo>
                  <a:pt x="324" y="10"/>
                  <a:pt x="303" y="0"/>
                  <a:pt x="279" y="0"/>
                </a:cubicBezTo>
                <a:cubicBezTo>
                  <a:pt x="233" y="0"/>
                  <a:pt x="196" y="37"/>
                  <a:pt x="196" y="82"/>
                </a:cubicBezTo>
                <a:cubicBezTo>
                  <a:pt x="196" y="89"/>
                  <a:pt x="197" y="95"/>
                  <a:pt x="199" y="101"/>
                </a:cubicBezTo>
                <a:cubicBezTo>
                  <a:pt x="130" y="98"/>
                  <a:pt x="69" y="65"/>
                  <a:pt x="28" y="15"/>
                </a:cubicBezTo>
                <a:cubicBezTo>
                  <a:pt x="21" y="27"/>
                  <a:pt x="17" y="41"/>
                  <a:pt x="17" y="56"/>
                </a:cubicBezTo>
                <a:cubicBezTo>
                  <a:pt x="17" y="85"/>
                  <a:pt x="32" y="110"/>
                  <a:pt x="54" y="125"/>
                </a:cubicBezTo>
                <a:cubicBezTo>
                  <a:pt x="40" y="125"/>
                  <a:pt x="28" y="121"/>
                  <a:pt x="16" y="115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56"/>
                  <a:pt x="45" y="189"/>
                  <a:pt x="83" y="197"/>
                </a:cubicBezTo>
                <a:cubicBezTo>
                  <a:pt x="76" y="199"/>
                  <a:pt x="68" y="200"/>
                  <a:pt x="61" y="200"/>
                </a:cubicBezTo>
                <a:cubicBezTo>
                  <a:pt x="56" y="200"/>
                  <a:pt x="50" y="199"/>
                  <a:pt x="45" y="198"/>
                </a:cubicBezTo>
                <a:cubicBezTo>
                  <a:pt x="56" y="231"/>
                  <a:pt x="86" y="255"/>
                  <a:pt x="123" y="256"/>
                </a:cubicBezTo>
                <a:cubicBezTo>
                  <a:pt x="94" y="278"/>
                  <a:pt x="59" y="291"/>
                  <a:pt x="20" y="291"/>
                </a:cubicBezTo>
                <a:cubicBezTo>
                  <a:pt x="13" y="291"/>
                  <a:pt x="7" y="291"/>
                  <a:pt x="0" y="290"/>
                </a:cubicBezTo>
                <a:cubicBezTo>
                  <a:pt x="37" y="313"/>
                  <a:pt x="80" y="327"/>
                  <a:pt x="127" y="327"/>
                </a:cubicBezTo>
                <a:cubicBezTo>
                  <a:pt x="279" y="327"/>
                  <a:pt x="362" y="201"/>
                  <a:pt x="362" y="92"/>
                </a:cubicBezTo>
                <a:cubicBezTo>
                  <a:pt x="362" y="88"/>
                  <a:pt x="362" y="85"/>
                  <a:pt x="362" y="81"/>
                </a:cubicBezTo>
                <a:cubicBezTo>
                  <a:pt x="378" y="70"/>
                  <a:pt x="392" y="55"/>
                  <a:pt x="40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0" name="组合 41"/>
          <p:cNvGrpSpPr/>
          <p:nvPr/>
        </p:nvGrpSpPr>
        <p:grpSpPr>
          <a:xfrm>
            <a:off x="1352550" y="5182961"/>
            <a:ext cx="539751" cy="441327"/>
            <a:chOff x="1352550" y="5095875"/>
            <a:chExt cx="539750" cy="441326"/>
          </a:xfrm>
          <a:solidFill>
            <a:schemeClr val="bg1"/>
          </a:solidFill>
        </p:grpSpPr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352550" y="5095875"/>
              <a:ext cx="384175" cy="350838"/>
            </a:xfrm>
            <a:custGeom>
              <a:avLst/>
              <a:gdLst>
                <a:gd name="T0" fmla="*/ 117 w 123"/>
                <a:gd name="T1" fmla="*/ 43 h 112"/>
                <a:gd name="T2" fmla="*/ 123 w 123"/>
                <a:gd name="T3" fmla="*/ 43 h 112"/>
                <a:gd name="T4" fmla="*/ 61 w 123"/>
                <a:gd name="T5" fmla="*/ 0 h 112"/>
                <a:gd name="T6" fmla="*/ 0 w 123"/>
                <a:gd name="T7" fmla="*/ 52 h 112"/>
                <a:gd name="T8" fmla="*/ 24 w 123"/>
                <a:gd name="T9" fmla="*/ 94 h 112"/>
                <a:gd name="T10" fmla="*/ 18 w 123"/>
                <a:gd name="T11" fmla="*/ 112 h 112"/>
                <a:gd name="T12" fmla="*/ 40 w 123"/>
                <a:gd name="T13" fmla="*/ 101 h 112"/>
                <a:gd name="T14" fmla="*/ 61 w 123"/>
                <a:gd name="T15" fmla="*/ 104 h 112"/>
                <a:gd name="T16" fmla="*/ 67 w 123"/>
                <a:gd name="T17" fmla="*/ 104 h 112"/>
                <a:gd name="T18" fmla="*/ 65 w 123"/>
                <a:gd name="T19" fmla="*/ 91 h 112"/>
                <a:gd name="T20" fmla="*/ 117 w 123"/>
                <a:gd name="T21" fmla="*/ 43 h 112"/>
                <a:gd name="T22" fmla="*/ 84 w 123"/>
                <a:gd name="T23" fmla="*/ 26 h 112"/>
                <a:gd name="T24" fmla="*/ 92 w 123"/>
                <a:gd name="T25" fmla="*/ 34 h 112"/>
                <a:gd name="T26" fmla="*/ 84 w 123"/>
                <a:gd name="T27" fmla="*/ 41 h 112"/>
                <a:gd name="T28" fmla="*/ 75 w 123"/>
                <a:gd name="T29" fmla="*/ 34 h 112"/>
                <a:gd name="T30" fmla="*/ 84 w 123"/>
                <a:gd name="T31" fmla="*/ 26 h 112"/>
                <a:gd name="T32" fmla="*/ 41 w 123"/>
                <a:gd name="T33" fmla="*/ 41 h 112"/>
                <a:gd name="T34" fmla="*/ 32 w 123"/>
                <a:gd name="T35" fmla="*/ 34 h 112"/>
                <a:gd name="T36" fmla="*/ 41 w 123"/>
                <a:gd name="T37" fmla="*/ 26 h 112"/>
                <a:gd name="T38" fmla="*/ 49 w 123"/>
                <a:gd name="T39" fmla="*/ 34 h 112"/>
                <a:gd name="T40" fmla="*/ 41 w 123"/>
                <a:gd name="T41" fmla="*/ 4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12">
                  <a:moveTo>
                    <a:pt x="117" y="43"/>
                  </a:moveTo>
                  <a:cubicBezTo>
                    <a:pt x="119" y="43"/>
                    <a:pt x="121" y="43"/>
                    <a:pt x="123" y="43"/>
                  </a:cubicBezTo>
                  <a:cubicBezTo>
                    <a:pt x="118" y="18"/>
                    <a:pt x="91" y="0"/>
                    <a:pt x="61" y="0"/>
                  </a:cubicBezTo>
                  <a:cubicBezTo>
                    <a:pt x="27" y="0"/>
                    <a:pt x="0" y="23"/>
                    <a:pt x="0" y="52"/>
                  </a:cubicBezTo>
                  <a:cubicBezTo>
                    <a:pt x="0" y="69"/>
                    <a:pt x="9" y="83"/>
                    <a:pt x="24" y="94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3"/>
                    <a:pt x="53" y="104"/>
                    <a:pt x="61" y="104"/>
                  </a:cubicBezTo>
                  <a:cubicBezTo>
                    <a:pt x="63" y="104"/>
                    <a:pt x="65" y="104"/>
                    <a:pt x="67" y="104"/>
                  </a:cubicBezTo>
                  <a:cubicBezTo>
                    <a:pt x="66" y="100"/>
                    <a:pt x="65" y="96"/>
                    <a:pt x="65" y="91"/>
                  </a:cubicBezTo>
                  <a:cubicBezTo>
                    <a:pt x="65" y="64"/>
                    <a:pt x="88" y="43"/>
                    <a:pt x="117" y="43"/>
                  </a:cubicBezTo>
                  <a:close/>
                  <a:moveTo>
                    <a:pt x="84" y="26"/>
                  </a:moveTo>
                  <a:cubicBezTo>
                    <a:pt x="89" y="26"/>
                    <a:pt x="92" y="29"/>
                    <a:pt x="92" y="34"/>
                  </a:cubicBezTo>
                  <a:cubicBezTo>
                    <a:pt x="92" y="38"/>
                    <a:pt x="89" y="41"/>
                    <a:pt x="84" y="41"/>
                  </a:cubicBezTo>
                  <a:cubicBezTo>
                    <a:pt x="80" y="41"/>
                    <a:pt x="75" y="38"/>
                    <a:pt x="75" y="34"/>
                  </a:cubicBezTo>
                  <a:cubicBezTo>
                    <a:pt x="75" y="29"/>
                    <a:pt x="80" y="26"/>
                    <a:pt x="84" y="26"/>
                  </a:cubicBezTo>
                  <a:close/>
                  <a:moveTo>
                    <a:pt x="41" y="41"/>
                  </a:moveTo>
                  <a:cubicBezTo>
                    <a:pt x="37" y="41"/>
                    <a:pt x="32" y="38"/>
                    <a:pt x="32" y="34"/>
                  </a:cubicBezTo>
                  <a:cubicBezTo>
                    <a:pt x="32" y="29"/>
                    <a:pt x="37" y="26"/>
                    <a:pt x="41" y="26"/>
                  </a:cubicBezTo>
                  <a:cubicBezTo>
                    <a:pt x="46" y="26"/>
                    <a:pt x="49" y="29"/>
                    <a:pt x="49" y="34"/>
                  </a:cubicBezTo>
                  <a:cubicBezTo>
                    <a:pt x="49" y="38"/>
                    <a:pt x="46" y="41"/>
                    <a:pt x="4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568450" y="5240338"/>
              <a:ext cx="323850" cy="296863"/>
            </a:xfrm>
            <a:custGeom>
              <a:avLst/>
              <a:gdLst>
                <a:gd name="T0" fmla="*/ 104 w 104"/>
                <a:gd name="T1" fmla="*/ 45 h 95"/>
                <a:gd name="T2" fmla="*/ 52 w 104"/>
                <a:gd name="T3" fmla="*/ 0 h 95"/>
                <a:gd name="T4" fmla="*/ 0 w 104"/>
                <a:gd name="T5" fmla="*/ 45 h 95"/>
                <a:gd name="T6" fmla="*/ 52 w 104"/>
                <a:gd name="T7" fmla="*/ 89 h 95"/>
                <a:gd name="T8" fmla="*/ 71 w 104"/>
                <a:gd name="T9" fmla="*/ 86 h 95"/>
                <a:gd name="T10" fmla="*/ 87 w 104"/>
                <a:gd name="T11" fmla="*/ 95 h 95"/>
                <a:gd name="T12" fmla="*/ 83 w 104"/>
                <a:gd name="T13" fmla="*/ 80 h 95"/>
                <a:gd name="T14" fmla="*/ 104 w 104"/>
                <a:gd name="T15" fmla="*/ 45 h 95"/>
                <a:gd name="T16" fmla="*/ 35 w 104"/>
                <a:gd name="T17" fmla="*/ 37 h 95"/>
                <a:gd name="T18" fmla="*/ 29 w 104"/>
                <a:gd name="T19" fmla="*/ 31 h 95"/>
                <a:gd name="T20" fmla="*/ 35 w 104"/>
                <a:gd name="T21" fmla="*/ 25 h 95"/>
                <a:gd name="T22" fmla="*/ 43 w 104"/>
                <a:gd name="T23" fmla="*/ 31 h 95"/>
                <a:gd name="T24" fmla="*/ 35 w 104"/>
                <a:gd name="T25" fmla="*/ 37 h 95"/>
                <a:gd name="T26" fmla="*/ 69 w 104"/>
                <a:gd name="T27" fmla="*/ 37 h 95"/>
                <a:gd name="T28" fmla="*/ 63 w 104"/>
                <a:gd name="T29" fmla="*/ 31 h 95"/>
                <a:gd name="T30" fmla="*/ 69 w 104"/>
                <a:gd name="T31" fmla="*/ 25 h 95"/>
                <a:gd name="T32" fmla="*/ 77 w 104"/>
                <a:gd name="T33" fmla="*/ 31 h 95"/>
                <a:gd name="T34" fmla="*/ 69 w 104"/>
                <a:gd name="T35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95">
                  <a:moveTo>
                    <a:pt x="104" y="45"/>
                  </a:moveTo>
                  <a:cubicBezTo>
                    <a:pt x="104" y="20"/>
                    <a:pt x="80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9"/>
                    <a:pt x="23" y="89"/>
                    <a:pt x="52" y="89"/>
                  </a:cubicBezTo>
                  <a:cubicBezTo>
                    <a:pt x="58" y="89"/>
                    <a:pt x="64" y="88"/>
                    <a:pt x="71" y="8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95" y="71"/>
                    <a:pt x="104" y="58"/>
                    <a:pt x="104" y="45"/>
                  </a:cubicBezTo>
                  <a:close/>
                  <a:moveTo>
                    <a:pt x="35" y="37"/>
                  </a:moveTo>
                  <a:cubicBezTo>
                    <a:pt x="32" y="37"/>
                    <a:pt x="29" y="34"/>
                    <a:pt x="29" y="31"/>
                  </a:cubicBezTo>
                  <a:cubicBezTo>
                    <a:pt x="29" y="28"/>
                    <a:pt x="32" y="25"/>
                    <a:pt x="35" y="25"/>
                  </a:cubicBezTo>
                  <a:cubicBezTo>
                    <a:pt x="40" y="25"/>
                    <a:pt x="43" y="28"/>
                    <a:pt x="43" y="31"/>
                  </a:cubicBezTo>
                  <a:cubicBezTo>
                    <a:pt x="43" y="34"/>
                    <a:pt x="40" y="37"/>
                    <a:pt x="35" y="37"/>
                  </a:cubicBezTo>
                  <a:close/>
                  <a:moveTo>
                    <a:pt x="69" y="37"/>
                  </a:moveTo>
                  <a:cubicBezTo>
                    <a:pt x="66" y="37"/>
                    <a:pt x="63" y="34"/>
                    <a:pt x="63" y="31"/>
                  </a:cubicBezTo>
                  <a:cubicBezTo>
                    <a:pt x="63" y="28"/>
                    <a:pt x="66" y="25"/>
                    <a:pt x="69" y="25"/>
                  </a:cubicBezTo>
                  <a:cubicBezTo>
                    <a:pt x="74" y="25"/>
                    <a:pt x="77" y="28"/>
                    <a:pt x="77" y="31"/>
                  </a:cubicBezTo>
                  <a:cubicBezTo>
                    <a:pt x="77" y="34"/>
                    <a:pt x="74" y="37"/>
                    <a:pt x="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47"/>
          <p:cNvGrpSpPr/>
          <p:nvPr/>
        </p:nvGrpSpPr>
        <p:grpSpPr>
          <a:xfrm>
            <a:off x="7533224" y="2014639"/>
            <a:ext cx="1432283" cy="1251780"/>
            <a:chOff x="5181908" y="1898524"/>
            <a:chExt cx="1432283" cy="1251781"/>
          </a:xfrm>
        </p:grpSpPr>
        <p:sp>
          <p:nvSpPr>
            <p:cNvPr id="24" name="文本框 23"/>
            <p:cNvSpPr txBox="1"/>
            <p:nvPr/>
          </p:nvSpPr>
          <p:spPr>
            <a:xfrm>
              <a:off x="5464277" y="1898524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rgbClr val="85807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rgbClr val="85807D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81908" y="2519363"/>
              <a:ext cx="14322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85807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50"/>
          <p:cNvGrpSpPr/>
          <p:nvPr/>
        </p:nvGrpSpPr>
        <p:grpSpPr>
          <a:xfrm>
            <a:off x="9318480" y="2188808"/>
            <a:ext cx="1262434" cy="1324355"/>
            <a:chOff x="5254481" y="1825951"/>
            <a:chExt cx="1262434" cy="1324354"/>
          </a:xfrm>
        </p:grpSpPr>
        <p:sp>
          <p:nvSpPr>
            <p:cNvPr id="27" name="文本框 26"/>
            <p:cNvSpPr txBox="1"/>
            <p:nvPr/>
          </p:nvSpPr>
          <p:spPr>
            <a:xfrm>
              <a:off x="5304621" y="1825951"/>
              <a:ext cx="938077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44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4481" y="2519364"/>
              <a:ext cx="126243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53"/>
          <p:cNvGrpSpPr/>
          <p:nvPr/>
        </p:nvGrpSpPr>
        <p:grpSpPr>
          <a:xfrm>
            <a:off x="8781452" y="4424009"/>
            <a:ext cx="1262435" cy="1179211"/>
            <a:chOff x="5254481" y="1913037"/>
            <a:chExt cx="1262434" cy="1179212"/>
          </a:xfrm>
        </p:grpSpPr>
        <p:sp>
          <p:nvSpPr>
            <p:cNvPr id="30" name="文本框 29"/>
            <p:cNvSpPr txBox="1"/>
            <p:nvPr/>
          </p:nvSpPr>
          <p:spPr>
            <a:xfrm>
              <a:off x="5377193" y="1913037"/>
              <a:ext cx="800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54481" y="2461307"/>
              <a:ext cx="12624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56"/>
          <p:cNvGrpSpPr/>
          <p:nvPr/>
        </p:nvGrpSpPr>
        <p:grpSpPr>
          <a:xfrm>
            <a:off x="7097796" y="3741839"/>
            <a:ext cx="1432283" cy="1251780"/>
            <a:chOff x="5181908" y="1898524"/>
            <a:chExt cx="1432283" cy="1251781"/>
          </a:xfrm>
        </p:grpSpPr>
        <p:sp>
          <p:nvSpPr>
            <p:cNvPr id="33" name="文本框 32"/>
            <p:cNvSpPr txBox="1"/>
            <p:nvPr/>
          </p:nvSpPr>
          <p:spPr>
            <a:xfrm>
              <a:off x="5464277" y="1898524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dirty="0">
                  <a:solidFill>
                    <a:srgbClr val="85807D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rgbClr val="85807D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81908" y="2519363"/>
              <a:ext cx="14322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rgbClr val="85807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59"/>
          <p:cNvGrpSpPr/>
          <p:nvPr/>
        </p:nvGrpSpPr>
        <p:grpSpPr>
          <a:xfrm>
            <a:off x="6270481" y="2624240"/>
            <a:ext cx="1262435" cy="1121153"/>
            <a:chOff x="5254481" y="1971094"/>
            <a:chExt cx="1262434" cy="1121152"/>
          </a:xfrm>
        </p:grpSpPr>
        <p:sp>
          <p:nvSpPr>
            <p:cNvPr id="36" name="文本框 35"/>
            <p:cNvSpPr txBox="1"/>
            <p:nvPr/>
          </p:nvSpPr>
          <p:spPr>
            <a:xfrm>
              <a:off x="5377193" y="1971094"/>
              <a:ext cx="732892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white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54481" y="2461305"/>
              <a:ext cx="126243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15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任意多边形 1"/>
          <p:cNvSpPr/>
          <p:nvPr/>
        </p:nvSpPr>
        <p:spPr>
          <a:xfrm>
            <a:off x="939801" y="3263900"/>
            <a:ext cx="10274300" cy="0"/>
          </a:xfrm>
          <a:custGeom>
            <a:avLst/>
            <a:gdLst>
              <a:gd name="connsiteX0" fmla="*/ 0 w 7705725"/>
              <a:gd name="connsiteY0" fmla="*/ 0 h 0"/>
              <a:gd name="connsiteX1" fmla="*/ 7705725 w 7705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5725">
                <a:moveTo>
                  <a:pt x="0" y="0"/>
                </a:moveTo>
                <a:lnTo>
                  <a:pt x="7705725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任意多边形 787"/>
          <p:cNvSpPr/>
          <p:nvPr/>
        </p:nvSpPr>
        <p:spPr>
          <a:xfrm>
            <a:off x="2165384" y="3269093"/>
            <a:ext cx="2400333" cy="1888100"/>
          </a:xfrm>
          <a:custGeom>
            <a:avLst/>
            <a:gdLst>
              <a:gd name="connsiteX0" fmla="*/ 1416075 w 1800250"/>
              <a:gd name="connsiteY0" fmla="*/ 0 h 1416075"/>
              <a:gd name="connsiteX1" fmla="*/ 1800250 w 1800250"/>
              <a:gd name="connsiteY1" fmla="*/ 0 h 1416075"/>
              <a:gd name="connsiteX2" fmla="*/ 1679600 w 1800250"/>
              <a:gd name="connsiteY2" fmla="*/ 120650 h 1416075"/>
              <a:gd name="connsiteX3" fmla="*/ 1558950 w 1800250"/>
              <a:gd name="connsiteY3" fmla="*/ 241300 h 1416075"/>
              <a:gd name="connsiteX4" fmla="*/ 1438300 w 1800250"/>
              <a:gd name="connsiteY4" fmla="*/ 363538 h 1416075"/>
              <a:gd name="connsiteX5" fmla="*/ 1317650 w 1800250"/>
              <a:gd name="connsiteY5" fmla="*/ 484188 h 1416075"/>
              <a:gd name="connsiteX6" fmla="*/ 1197000 w 1800250"/>
              <a:gd name="connsiteY6" fmla="*/ 604838 h 1416075"/>
              <a:gd name="connsiteX7" fmla="*/ 1076350 w 1800250"/>
              <a:gd name="connsiteY7" fmla="*/ 725487 h 1416075"/>
              <a:gd name="connsiteX8" fmla="*/ 955700 w 1800250"/>
              <a:gd name="connsiteY8" fmla="*/ 846137 h 1416075"/>
              <a:gd name="connsiteX9" fmla="*/ 835050 w 1800250"/>
              <a:gd name="connsiteY9" fmla="*/ 966787 h 1416075"/>
              <a:gd name="connsiteX10" fmla="*/ 714400 w 1800250"/>
              <a:gd name="connsiteY10" fmla="*/ 1087437 h 1416075"/>
              <a:gd name="connsiteX11" fmla="*/ 593750 w 1800250"/>
              <a:gd name="connsiteY11" fmla="*/ 1208087 h 1416075"/>
              <a:gd name="connsiteX12" fmla="*/ 473100 w 1800250"/>
              <a:gd name="connsiteY12" fmla="*/ 1327150 h 1416075"/>
              <a:gd name="connsiteX13" fmla="*/ 384175 w 1800250"/>
              <a:gd name="connsiteY13" fmla="*/ 1416075 h 1416075"/>
              <a:gd name="connsiteX14" fmla="*/ 0 w 1800250"/>
              <a:gd name="connsiteY14" fmla="*/ 1416075 h 1416075"/>
              <a:gd name="connsiteX15" fmla="*/ 88925 w 1800250"/>
              <a:gd name="connsiteY15" fmla="*/ 1327150 h 1416075"/>
              <a:gd name="connsiteX16" fmla="*/ 209575 w 1800250"/>
              <a:gd name="connsiteY16" fmla="*/ 1208087 h 1416075"/>
              <a:gd name="connsiteX17" fmla="*/ 330225 w 1800250"/>
              <a:gd name="connsiteY17" fmla="*/ 1087437 h 1416075"/>
              <a:gd name="connsiteX18" fmla="*/ 450875 w 1800250"/>
              <a:gd name="connsiteY18" fmla="*/ 966787 h 1416075"/>
              <a:gd name="connsiteX19" fmla="*/ 571525 w 1800250"/>
              <a:gd name="connsiteY19" fmla="*/ 846137 h 1416075"/>
              <a:gd name="connsiteX20" fmla="*/ 692175 w 1800250"/>
              <a:gd name="connsiteY20" fmla="*/ 725487 h 1416075"/>
              <a:gd name="connsiteX21" fmla="*/ 812825 w 1800250"/>
              <a:gd name="connsiteY21" fmla="*/ 604838 h 1416075"/>
              <a:gd name="connsiteX22" fmla="*/ 933475 w 1800250"/>
              <a:gd name="connsiteY22" fmla="*/ 484188 h 1416075"/>
              <a:gd name="connsiteX23" fmla="*/ 1054125 w 1800250"/>
              <a:gd name="connsiteY23" fmla="*/ 363538 h 1416075"/>
              <a:gd name="connsiteX24" fmla="*/ 1174775 w 1800250"/>
              <a:gd name="connsiteY24" fmla="*/ 241300 h 1416075"/>
              <a:gd name="connsiteX25" fmla="*/ 1295425 w 1800250"/>
              <a:gd name="connsiteY25" fmla="*/ 120650 h 1416075"/>
              <a:gd name="connsiteX26" fmla="*/ 1416075 w 1800250"/>
              <a:gd name="connsiteY26" fmla="*/ 0 h 14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00250" h="1416075">
                <a:moveTo>
                  <a:pt x="1416075" y="0"/>
                </a:moveTo>
                <a:lnTo>
                  <a:pt x="1800250" y="0"/>
                </a:lnTo>
                <a:lnTo>
                  <a:pt x="1679600" y="120650"/>
                </a:lnTo>
                <a:lnTo>
                  <a:pt x="1558950" y="241300"/>
                </a:lnTo>
                <a:lnTo>
                  <a:pt x="1438300" y="363538"/>
                </a:lnTo>
                <a:lnTo>
                  <a:pt x="1317650" y="484188"/>
                </a:lnTo>
                <a:lnTo>
                  <a:pt x="1197000" y="604838"/>
                </a:lnTo>
                <a:lnTo>
                  <a:pt x="1076350" y="725487"/>
                </a:lnTo>
                <a:lnTo>
                  <a:pt x="955700" y="846137"/>
                </a:lnTo>
                <a:lnTo>
                  <a:pt x="835050" y="966787"/>
                </a:lnTo>
                <a:lnTo>
                  <a:pt x="714400" y="1087437"/>
                </a:lnTo>
                <a:lnTo>
                  <a:pt x="593750" y="1208087"/>
                </a:lnTo>
                <a:lnTo>
                  <a:pt x="473100" y="1327150"/>
                </a:lnTo>
                <a:lnTo>
                  <a:pt x="384175" y="1416075"/>
                </a:lnTo>
                <a:lnTo>
                  <a:pt x="0" y="1416075"/>
                </a:lnTo>
                <a:lnTo>
                  <a:pt x="88925" y="1327150"/>
                </a:lnTo>
                <a:lnTo>
                  <a:pt x="209575" y="1208087"/>
                </a:lnTo>
                <a:lnTo>
                  <a:pt x="330225" y="1087437"/>
                </a:lnTo>
                <a:lnTo>
                  <a:pt x="450875" y="966787"/>
                </a:lnTo>
                <a:lnTo>
                  <a:pt x="571525" y="846137"/>
                </a:lnTo>
                <a:lnTo>
                  <a:pt x="692175" y="725487"/>
                </a:lnTo>
                <a:lnTo>
                  <a:pt x="812825" y="604838"/>
                </a:lnTo>
                <a:lnTo>
                  <a:pt x="933475" y="484188"/>
                </a:lnTo>
                <a:lnTo>
                  <a:pt x="1054125" y="363538"/>
                </a:lnTo>
                <a:lnTo>
                  <a:pt x="1174775" y="241300"/>
                </a:lnTo>
                <a:lnTo>
                  <a:pt x="1295425" y="120650"/>
                </a:lnTo>
                <a:lnTo>
                  <a:pt x="1416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任意多边形 729"/>
          <p:cNvSpPr/>
          <p:nvPr/>
        </p:nvSpPr>
        <p:spPr>
          <a:xfrm>
            <a:off x="1754816" y="3269094"/>
            <a:ext cx="1128152" cy="620151"/>
          </a:xfrm>
          <a:custGeom>
            <a:avLst/>
            <a:gdLst>
              <a:gd name="connsiteX0" fmla="*/ 463526 w 846114"/>
              <a:gd name="connsiteY0" fmla="*/ 0 h 465113"/>
              <a:gd name="connsiteX1" fmla="*/ 846114 w 846114"/>
              <a:gd name="connsiteY1" fmla="*/ 0 h 465113"/>
              <a:gd name="connsiteX2" fmla="*/ 725464 w 846114"/>
              <a:gd name="connsiteY2" fmla="*/ 120650 h 465113"/>
              <a:gd name="connsiteX3" fmla="*/ 606401 w 846114"/>
              <a:gd name="connsiteY3" fmla="*/ 241300 h 465113"/>
              <a:gd name="connsiteX4" fmla="*/ 485751 w 846114"/>
              <a:gd name="connsiteY4" fmla="*/ 363538 h 465113"/>
              <a:gd name="connsiteX5" fmla="*/ 384175 w 846114"/>
              <a:gd name="connsiteY5" fmla="*/ 465113 h 465113"/>
              <a:gd name="connsiteX6" fmla="*/ 0 w 846114"/>
              <a:gd name="connsiteY6" fmla="*/ 465113 h 465113"/>
              <a:gd name="connsiteX7" fmla="*/ 101576 w 846114"/>
              <a:gd name="connsiteY7" fmla="*/ 363538 h 465113"/>
              <a:gd name="connsiteX8" fmla="*/ 222226 w 846114"/>
              <a:gd name="connsiteY8" fmla="*/ 241300 h 465113"/>
              <a:gd name="connsiteX9" fmla="*/ 342876 w 846114"/>
              <a:gd name="connsiteY9" fmla="*/ 120650 h 465113"/>
              <a:gd name="connsiteX10" fmla="*/ 463526 w 846114"/>
              <a:gd name="connsiteY10" fmla="*/ 0 h 46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114" h="465113">
                <a:moveTo>
                  <a:pt x="463526" y="0"/>
                </a:moveTo>
                <a:lnTo>
                  <a:pt x="846114" y="0"/>
                </a:lnTo>
                <a:lnTo>
                  <a:pt x="725464" y="120650"/>
                </a:lnTo>
                <a:lnTo>
                  <a:pt x="606401" y="241300"/>
                </a:lnTo>
                <a:lnTo>
                  <a:pt x="485751" y="363538"/>
                </a:lnTo>
                <a:lnTo>
                  <a:pt x="384175" y="465113"/>
                </a:lnTo>
                <a:lnTo>
                  <a:pt x="0" y="465113"/>
                </a:lnTo>
                <a:lnTo>
                  <a:pt x="101576" y="363538"/>
                </a:lnTo>
                <a:lnTo>
                  <a:pt x="222226" y="241300"/>
                </a:lnTo>
                <a:lnTo>
                  <a:pt x="342876" y="120650"/>
                </a:lnTo>
                <a:lnTo>
                  <a:pt x="463526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任意多边形 745"/>
          <p:cNvSpPr/>
          <p:nvPr/>
        </p:nvSpPr>
        <p:spPr>
          <a:xfrm>
            <a:off x="4465176" y="3269091"/>
            <a:ext cx="1760008" cy="1249891"/>
          </a:xfrm>
          <a:custGeom>
            <a:avLst/>
            <a:gdLst>
              <a:gd name="connsiteX0" fmla="*/ 937419 w 1320006"/>
              <a:gd name="connsiteY0" fmla="*/ 0 h 937418"/>
              <a:gd name="connsiteX1" fmla="*/ 1320006 w 1320006"/>
              <a:gd name="connsiteY1" fmla="*/ 0 h 937418"/>
              <a:gd name="connsiteX2" fmla="*/ 1199356 w 1320006"/>
              <a:gd name="connsiteY2" fmla="*/ 120650 h 937418"/>
              <a:gd name="connsiteX3" fmla="*/ 1078706 w 1320006"/>
              <a:gd name="connsiteY3" fmla="*/ 241300 h 937418"/>
              <a:gd name="connsiteX4" fmla="*/ 959644 w 1320006"/>
              <a:gd name="connsiteY4" fmla="*/ 363537 h 937418"/>
              <a:gd name="connsiteX5" fmla="*/ 838994 w 1320006"/>
              <a:gd name="connsiteY5" fmla="*/ 484187 h 937418"/>
              <a:gd name="connsiteX6" fmla="*/ 718344 w 1320006"/>
              <a:gd name="connsiteY6" fmla="*/ 604837 h 937418"/>
              <a:gd name="connsiteX7" fmla="*/ 597693 w 1320006"/>
              <a:gd name="connsiteY7" fmla="*/ 725487 h 937418"/>
              <a:gd name="connsiteX8" fmla="*/ 477043 w 1320006"/>
              <a:gd name="connsiteY8" fmla="*/ 846137 h 937418"/>
              <a:gd name="connsiteX9" fmla="*/ 384562 w 1320006"/>
              <a:gd name="connsiteY9" fmla="*/ 937418 h 937418"/>
              <a:gd name="connsiteX10" fmla="*/ 0 w 1320006"/>
              <a:gd name="connsiteY10" fmla="*/ 937418 h 937418"/>
              <a:gd name="connsiteX11" fmla="*/ 91281 w 1320006"/>
              <a:gd name="connsiteY11" fmla="*/ 846137 h 937418"/>
              <a:gd name="connsiteX12" fmla="*/ 211931 w 1320006"/>
              <a:gd name="connsiteY12" fmla="*/ 725487 h 937418"/>
              <a:gd name="connsiteX13" fmla="*/ 332581 w 1320006"/>
              <a:gd name="connsiteY13" fmla="*/ 604837 h 937418"/>
              <a:gd name="connsiteX14" fmla="*/ 453231 w 1320006"/>
              <a:gd name="connsiteY14" fmla="*/ 484187 h 937418"/>
              <a:gd name="connsiteX15" fmla="*/ 573881 w 1320006"/>
              <a:gd name="connsiteY15" fmla="*/ 363537 h 937418"/>
              <a:gd name="connsiteX16" fmla="*/ 696119 w 1320006"/>
              <a:gd name="connsiteY16" fmla="*/ 241300 h 937418"/>
              <a:gd name="connsiteX17" fmla="*/ 816769 w 1320006"/>
              <a:gd name="connsiteY17" fmla="*/ 120650 h 937418"/>
              <a:gd name="connsiteX18" fmla="*/ 937419 w 1320006"/>
              <a:gd name="connsiteY18" fmla="*/ 0 h 9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0006" h="937418">
                <a:moveTo>
                  <a:pt x="937419" y="0"/>
                </a:moveTo>
                <a:lnTo>
                  <a:pt x="1320006" y="0"/>
                </a:lnTo>
                <a:lnTo>
                  <a:pt x="1199356" y="120650"/>
                </a:lnTo>
                <a:lnTo>
                  <a:pt x="1078706" y="241300"/>
                </a:lnTo>
                <a:lnTo>
                  <a:pt x="959644" y="363537"/>
                </a:lnTo>
                <a:lnTo>
                  <a:pt x="838994" y="484187"/>
                </a:lnTo>
                <a:lnTo>
                  <a:pt x="718344" y="604837"/>
                </a:lnTo>
                <a:lnTo>
                  <a:pt x="597693" y="725487"/>
                </a:lnTo>
                <a:lnTo>
                  <a:pt x="477043" y="846137"/>
                </a:lnTo>
                <a:lnTo>
                  <a:pt x="384562" y="937418"/>
                </a:lnTo>
                <a:lnTo>
                  <a:pt x="0" y="937418"/>
                </a:lnTo>
                <a:lnTo>
                  <a:pt x="91281" y="846137"/>
                </a:lnTo>
                <a:lnTo>
                  <a:pt x="211931" y="725487"/>
                </a:lnTo>
                <a:lnTo>
                  <a:pt x="332581" y="604837"/>
                </a:lnTo>
                <a:lnTo>
                  <a:pt x="453231" y="484187"/>
                </a:lnTo>
                <a:lnTo>
                  <a:pt x="573881" y="363537"/>
                </a:lnTo>
                <a:lnTo>
                  <a:pt x="696119" y="241300"/>
                </a:lnTo>
                <a:lnTo>
                  <a:pt x="816769" y="120650"/>
                </a:lnTo>
                <a:lnTo>
                  <a:pt x="937419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任意多边形 755"/>
          <p:cNvSpPr/>
          <p:nvPr/>
        </p:nvSpPr>
        <p:spPr>
          <a:xfrm>
            <a:off x="5731261" y="3269094"/>
            <a:ext cx="2187257" cy="1676268"/>
          </a:xfrm>
          <a:custGeom>
            <a:avLst/>
            <a:gdLst>
              <a:gd name="connsiteX0" fmla="*/ 1256268 w 1640443"/>
              <a:gd name="connsiteY0" fmla="*/ 0 h 1257201"/>
              <a:gd name="connsiteX1" fmla="*/ 1640443 w 1640443"/>
              <a:gd name="connsiteY1" fmla="*/ 0 h 1257201"/>
              <a:gd name="connsiteX2" fmla="*/ 1519793 w 1640443"/>
              <a:gd name="connsiteY2" fmla="*/ 120650 h 1257201"/>
              <a:gd name="connsiteX3" fmla="*/ 1399143 w 1640443"/>
              <a:gd name="connsiteY3" fmla="*/ 241300 h 1257201"/>
              <a:gd name="connsiteX4" fmla="*/ 1278493 w 1640443"/>
              <a:gd name="connsiteY4" fmla="*/ 363538 h 1257201"/>
              <a:gd name="connsiteX5" fmla="*/ 1157843 w 1640443"/>
              <a:gd name="connsiteY5" fmla="*/ 484188 h 1257201"/>
              <a:gd name="connsiteX6" fmla="*/ 1037193 w 1640443"/>
              <a:gd name="connsiteY6" fmla="*/ 604838 h 1257201"/>
              <a:gd name="connsiteX7" fmla="*/ 916543 w 1640443"/>
              <a:gd name="connsiteY7" fmla="*/ 725487 h 1257201"/>
              <a:gd name="connsiteX8" fmla="*/ 795893 w 1640443"/>
              <a:gd name="connsiteY8" fmla="*/ 846137 h 1257201"/>
              <a:gd name="connsiteX9" fmla="*/ 675243 w 1640443"/>
              <a:gd name="connsiteY9" fmla="*/ 966787 h 1257201"/>
              <a:gd name="connsiteX10" fmla="*/ 554593 w 1640443"/>
              <a:gd name="connsiteY10" fmla="*/ 1087437 h 1257201"/>
              <a:gd name="connsiteX11" fmla="*/ 433943 w 1640443"/>
              <a:gd name="connsiteY11" fmla="*/ 1208087 h 1257201"/>
              <a:gd name="connsiteX12" fmla="*/ 384175 w 1640443"/>
              <a:gd name="connsiteY12" fmla="*/ 1257201 h 1257201"/>
              <a:gd name="connsiteX13" fmla="*/ 0 w 1640443"/>
              <a:gd name="connsiteY13" fmla="*/ 1257201 h 1257201"/>
              <a:gd name="connsiteX14" fmla="*/ 49768 w 1640443"/>
              <a:gd name="connsiteY14" fmla="*/ 1208087 h 1257201"/>
              <a:gd name="connsiteX15" fmla="*/ 170418 w 1640443"/>
              <a:gd name="connsiteY15" fmla="*/ 1087437 h 1257201"/>
              <a:gd name="connsiteX16" fmla="*/ 291068 w 1640443"/>
              <a:gd name="connsiteY16" fmla="*/ 966787 h 1257201"/>
              <a:gd name="connsiteX17" fmla="*/ 411718 w 1640443"/>
              <a:gd name="connsiteY17" fmla="*/ 846137 h 1257201"/>
              <a:gd name="connsiteX18" fmla="*/ 532368 w 1640443"/>
              <a:gd name="connsiteY18" fmla="*/ 725487 h 1257201"/>
              <a:gd name="connsiteX19" fmla="*/ 653018 w 1640443"/>
              <a:gd name="connsiteY19" fmla="*/ 604838 h 1257201"/>
              <a:gd name="connsiteX20" fmla="*/ 773668 w 1640443"/>
              <a:gd name="connsiteY20" fmla="*/ 484188 h 1257201"/>
              <a:gd name="connsiteX21" fmla="*/ 894318 w 1640443"/>
              <a:gd name="connsiteY21" fmla="*/ 363538 h 1257201"/>
              <a:gd name="connsiteX22" fmla="*/ 1014968 w 1640443"/>
              <a:gd name="connsiteY22" fmla="*/ 241300 h 1257201"/>
              <a:gd name="connsiteX23" fmla="*/ 1135618 w 1640443"/>
              <a:gd name="connsiteY23" fmla="*/ 120650 h 1257201"/>
              <a:gd name="connsiteX24" fmla="*/ 1256268 w 1640443"/>
              <a:gd name="connsiteY24" fmla="*/ 0 h 12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40443" h="1257201">
                <a:moveTo>
                  <a:pt x="1256268" y="0"/>
                </a:moveTo>
                <a:lnTo>
                  <a:pt x="1640443" y="0"/>
                </a:lnTo>
                <a:lnTo>
                  <a:pt x="1519793" y="120650"/>
                </a:lnTo>
                <a:lnTo>
                  <a:pt x="1399143" y="241300"/>
                </a:lnTo>
                <a:lnTo>
                  <a:pt x="1278493" y="363538"/>
                </a:lnTo>
                <a:lnTo>
                  <a:pt x="1157843" y="484188"/>
                </a:lnTo>
                <a:lnTo>
                  <a:pt x="1037193" y="604838"/>
                </a:lnTo>
                <a:lnTo>
                  <a:pt x="916543" y="725487"/>
                </a:lnTo>
                <a:lnTo>
                  <a:pt x="795893" y="846137"/>
                </a:lnTo>
                <a:lnTo>
                  <a:pt x="675243" y="966787"/>
                </a:lnTo>
                <a:lnTo>
                  <a:pt x="554593" y="1087437"/>
                </a:lnTo>
                <a:lnTo>
                  <a:pt x="433943" y="1208087"/>
                </a:lnTo>
                <a:lnTo>
                  <a:pt x="384175" y="1257201"/>
                </a:lnTo>
                <a:lnTo>
                  <a:pt x="0" y="1257201"/>
                </a:lnTo>
                <a:lnTo>
                  <a:pt x="49768" y="1208087"/>
                </a:lnTo>
                <a:lnTo>
                  <a:pt x="170418" y="1087437"/>
                </a:lnTo>
                <a:lnTo>
                  <a:pt x="291068" y="966787"/>
                </a:lnTo>
                <a:lnTo>
                  <a:pt x="411718" y="846137"/>
                </a:lnTo>
                <a:lnTo>
                  <a:pt x="532368" y="725487"/>
                </a:lnTo>
                <a:lnTo>
                  <a:pt x="653018" y="604838"/>
                </a:lnTo>
                <a:lnTo>
                  <a:pt x="773668" y="484188"/>
                </a:lnTo>
                <a:lnTo>
                  <a:pt x="894318" y="363538"/>
                </a:lnTo>
                <a:lnTo>
                  <a:pt x="1014968" y="241300"/>
                </a:lnTo>
                <a:lnTo>
                  <a:pt x="1135618" y="120650"/>
                </a:lnTo>
                <a:lnTo>
                  <a:pt x="1256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任意多边形 758"/>
          <p:cNvSpPr/>
          <p:nvPr/>
        </p:nvSpPr>
        <p:spPr>
          <a:xfrm>
            <a:off x="7576509" y="3269093"/>
            <a:ext cx="2088259" cy="1580257"/>
          </a:xfrm>
          <a:custGeom>
            <a:avLst/>
            <a:gdLst>
              <a:gd name="connsiteX0" fmla="*/ 1183607 w 1566194"/>
              <a:gd name="connsiteY0" fmla="*/ 0 h 1185193"/>
              <a:gd name="connsiteX1" fmla="*/ 1566194 w 1566194"/>
              <a:gd name="connsiteY1" fmla="*/ 0 h 1185193"/>
              <a:gd name="connsiteX2" fmla="*/ 1445544 w 1566194"/>
              <a:gd name="connsiteY2" fmla="*/ 120650 h 1185193"/>
              <a:gd name="connsiteX3" fmla="*/ 1326482 w 1566194"/>
              <a:gd name="connsiteY3" fmla="*/ 241300 h 1185193"/>
              <a:gd name="connsiteX4" fmla="*/ 1205832 w 1566194"/>
              <a:gd name="connsiteY4" fmla="*/ 363538 h 1185193"/>
              <a:gd name="connsiteX5" fmla="*/ 1085182 w 1566194"/>
              <a:gd name="connsiteY5" fmla="*/ 484187 h 1185193"/>
              <a:gd name="connsiteX6" fmla="*/ 964532 w 1566194"/>
              <a:gd name="connsiteY6" fmla="*/ 604837 h 1185193"/>
              <a:gd name="connsiteX7" fmla="*/ 843881 w 1566194"/>
              <a:gd name="connsiteY7" fmla="*/ 725487 h 1185193"/>
              <a:gd name="connsiteX8" fmla="*/ 723231 w 1566194"/>
              <a:gd name="connsiteY8" fmla="*/ 846137 h 1185193"/>
              <a:gd name="connsiteX9" fmla="*/ 602581 w 1566194"/>
              <a:gd name="connsiteY9" fmla="*/ 966787 h 1185193"/>
              <a:gd name="connsiteX10" fmla="*/ 481931 w 1566194"/>
              <a:gd name="connsiteY10" fmla="*/ 1087437 h 1185193"/>
              <a:gd name="connsiteX11" fmla="*/ 384175 w 1566194"/>
              <a:gd name="connsiteY11" fmla="*/ 1185193 h 1185193"/>
              <a:gd name="connsiteX12" fmla="*/ 0 w 1566194"/>
              <a:gd name="connsiteY12" fmla="*/ 1185193 h 1185193"/>
              <a:gd name="connsiteX13" fmla="*/ 97756 w 1566194"/>
              <a:gd name="connsiteY13" fmla="*/ 1087437 h 1185193"/>
              <a:gd name="connsiteX14" fmla="*/ 218406 w 1566194"/>
              <a:gd name="connsiteY14" fmla="*/ 966787 h 1185193"/>
              <a:gd name="connsiteX15" fmla="*/ 339056 w 1566194"/>
              <a:gd name="connsiteY15" fmla="*/ 846137 h 1185193"/>
              <a:gd name="connsiteX16" fmla="*/ 459706 w 1566194"/>
              <a:gd name="connsiteY16" fmla="*/ 725487 h 1185193"/>
              <a:gd name="connsiteX17" fmla="*/ 580356 w 1566194"/>
              <a:gd name="connsiteY17" fmla="*/ 604837 h 1185193"/>
              <a:gd name="connsiteX18" fmla="*/ 701006 w 1566194"/>
              <a:gd name="connsiteY18" fmla="*/ 484187 h 1185193"/>
              <a:gd name="connsiteX19" fmla="*/ 821656 w 1566194"/>
              <a:gd name="connsiteY19" fmla="*/ 363538 h 1185193"/>
              <a:gd name="connsiteX20" fmla="*/ 942307 w 1566194"/>
              <a:gd name="connsiteY20" fmla="*/ 241300 h 1185193"/>
              <a:gd name="connsiteX21" fmla="*/ 1062957 w 1566194"/>
              <a:gd name="connsiteY21" fmla="*/ 120650 h 1185193"/>
              <a:gd name="connsiteX22" fmla="*/ 1183607 w 1566194"/>
              <a:gd name="connsiteY22" fmla="*/ 0 h 118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66194" h="1185193">
                <a:moveTo>
                  <a:pt x="1183607" y="0"/>
                </a:moveTo>
                <a:lnTo>
                  <a:pt x="1566194" y="0"/>
                </a:lnTo>
                <a:lnTo>
                  <a:pt x="1445544" y="120650"/>
                </a:lnTo>
                <a:lnTo>
                  <a:pt x="1326482" y="241300"/>
                </a:lnTo>
                <a:lnTo>
                  <a:pt x="1205832" y="363538"/>
                </a:lnTo>
                <a:lnTo>
                  <a:pt x="1085182" y="484187"/>
                </a:lnTo>
                <a:lnTo>
                  <a:pt x="964532" y="604837"/>
                </a:lnTo>
                <a:lnTo>
                  <a:pt x="843881" y="725487"/>
                </a:lnTo>
                <a:lnTo>
                  <a:pt x="723231" y="846137"/>
                </a:lnTo>
                <a:lnTo>
                  <a:pt x="602581" y="966787"/>
                </a:lnTo>
                <a:lnTo>
                  <a:pt x="481931" y="1087437"/>
                </a:lnTo>
                <a:lnTo>
                  <a:pt x="384175" y="1185193"/>
                </a:lnTo>
                <a:lnTo>
                  <a:pt x="0" y="1185193"/>
                </a:lnTo>
                <a:lnTo>
                  <a:pt x="97756" y="1087437"/>
                </a:lnTo>
                <a:lnTo>
                  <a:pt x="218406" y="966787"/>
                </a:lnTo>
                <a:lnTo>
                  <a:pt x="339056" y="846137"/>
                </a:lnTo>
                <a:lnTo>
                  <a:pt x="459706" y="725487"/>
                </a:lnTo>
                <a:lnTo>
                  <a:pt x="580356" y="604837"/>
                </a:lnTo>
                <a:lnTo>
                  <a:pt x="701006" y="484187"/>
                </a:lnTo>
                <a:lnTo>
                  <a:pt x="821656" y="363538"/>
                </a:lnTo>
                <a:lnTo>
                  <a:pt x="942307" y="241300"/>
                </a:lnTo>
                <a:lnTo>
                  <a:pt x="1062957" y="120650"/>
                </a:lnTo>
                <a:lnTo>
                  <a:pt x="1183607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 rot="2700000">
            <a:off x="1500103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b="1" dirty="0">
                <a:solidFill>
                  <a:prstClr val="black"/>
                </a:solidFill>
              </a:rPr>
              <a:t>Add A Title In Here</a:t>
            </a:r>
            <a:endParaRPr lang="zh-CN" altLang="en-US" sz="1067" b="1" dirty="0">
              <a:solidFill>
                <a:prstClr val="black"/>
              </a:solidFill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 rot="2700000">
            <a:off x="23383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A Title In Here</a:t>
            </a:r>
            <a:endParaRPr lang="zh-CN" altLang="en-US" sz="1067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 rot="2700000">
            <a:off x="3214605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b="1" dirty="0">
                <a:solidFill>
                  <a:prstClr val="black"/>
                </a:solidFill>
              </a:rPr>
              <a:t>Add A Title In Here</a:t>
            </a:r>
            <a:endParaRPr lang="zh-CN" altLang="en-US" sz="1067" b="1" dirty="0">
              <a:solidFill>
                <a:prstClr val="black"/>
              </a:solidFill>
            </a:endParaRP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 rot="2700000">
            <a:off x="40655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A Title In Here</a:t>
            </a:r>
            <a:endParaRPr lang="zh-CN" altLang="en-US" sz="1067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 rot="2700000">
            <a:off x="4802103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b="1" dirty="0">
                <a:solidFill>
                  <a:prstClr val="black"/>
                </a:solidFill>
              </a:rPr>
              <a:t>Add A Title In Here</a:t>
            </a:r>
            <a:endParaRPr lang="zh-CN" altLang="en-US" sz="1067" b="1" dirty="0">
              <a:solidFill>
                <a:prstClr val="black"/>
              </a:solidFill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 rot="2700000">
            <a:off x="56403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A Title In Here</a:t>
            </a:r>
            <a:endParaRPr lang="zh-CN" altLang="en-US" sz="1067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文本框 24"/>
          <p:cNvSpPr txBox="1">
            <a:spLocks noChangeArrowheads="1"/>
          </p:cNvSpPr>
          <p:nvPr/>
        </p:nvSpPr>
        <p:spPr bwMode="auto">
          <a:xfrm rot="2700000">
            <a:off x="6516605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b="1" dirty="0">
                <a:solidFill>
                  <a:prstClr val="black"/>
                </a:solidFill>
              </a:rPr>
              <a:t>Add A Title In Here</a:t>
            </a:r>
            <a:endParaRPr lang="zh-CN" altLang="en-US" sz="1067" b="1" dirty="0">
              <a:solidFill>
                <a:prstClr val="black"/>
              </a:solidFill>
            </a:endParaRPr>
          </a:p>
        </p:txBody>
      </p:sp>
      <p:sp>
        <p:nvSpPr>
          <p:cNvPr id="17" name="文本框 24"/>
          <p:cNvSpPr txBox="1">
            <a:spLocks noChangeArrowheads="1"/>
          </p:cNvSpPr>
          <p:nvPr/>
        </p:nvSpPr>
        <p:spPr bwMode="auto">
          <a:xfrm rot="2700000">
            <a:off x="7367504" y="2549048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A Title In Here</a:t>
            </a:r>
            <a:endParaRPr lang="zh-CN" altLang="en-US" sz="1067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文本框 24"/>
          <p:cNvSpPr txBox="1">
            <a:spLocks noChangeArrowheads="1"/>
          </p:cNvSpPr>
          <p:nvPr/>
        </p:nvSpPr>
        <p:spPr bwMode="auto">
          <a:xfrm rot="2700000">
            <a:off x="8243807" y="2549049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b="1" dirty="0">
                <a:solidFill>
                  <a:prstClr val="black"/>
                </a:solidFill>
              </a:rPr>
              <a:t>Add A Title In Here</a:t>
            </a:r>
            <a:endParaRPr lang="zh-CN" altLang="en-US" sz="1067" b="1" dirty="0">
              <a:solidFill>
                <a:prstClr val="black"/>
              </a:solidFill>
            </a:endParaRPr>
          </a:p>
        </p:txBody>
      </p:sp>
      <p:sp>
        <p:nvSpPr>
          <p:cNvPr id="19" name="文本框 24"/>
          <p:cNvSpPr txBox="1">
            <a:spLocks noChangeArrowheads="1"/>
          </p:cNvSpPr>
          <p:nvPr/>
        </p:nvSpPr>
        <p:spPr bwMode="auto">
          <a:xfrm rot="2700000">
            <a:off x="9094705" y="2549049"/>
            <a:ext cx="1500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1200"/>
              </a:lnSpc>
              <a:defRPr sz="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67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A Title In Here</a:t>
            </a:r>
            <a:endParaRPr lang="zh-CN" altLang="en-US" sz="1067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4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83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72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47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6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254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2018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4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2019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63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527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44931" y="3334982"/>
            <a:ext cx="729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</a:t>
            </a:r>
            <a:endParaRPr lang="zh-CN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组合 782"/>
          <p:cNvGrpSpPr/>
          <p:nvPr/>
        </p:nvGrpSpPr>
        <p:grpSpPr>
          <a:xfrm>
            <a:off x="1288729" y="5383457"/>
            <a:ext cx="9722171" cy="914756"/>
            <a:chOff x="918922" y="3866143"/>
            <a:chExt cx="7291628" cy="686067"/>
          </a:xfrm>
        </p:grpSpPr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918922" y="4117476"/>
              <a:ext cx="7291628" cy="43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fontAlgn="base">
                <a:lnSpc>
                  <a:spcPts val="18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insert your desired text here. 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209434" y="3866143"/>
              <a:ext cx="23568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</a:rPr>
                <a:t>Please Add A Title In Here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2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rot="5400000">
            <a:off x="6582036" y="155528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5400000">
            <a:off x="6577844" y="1203657"/>
            <a:ext cx="1552883" cy="4842192"/>
          </a:xfrm>
          <a:custGeom>
            <a:avLst/>
            <a:gdLst>
              <a:gd name="T0" fmla="*/ 0 w 2480"/>
              <a:gd name="T1" fmla="*/ 234 h 873"/>
              <a:gd name="T2" fmla="*/ 0 w 2480"/>
              <a:gd name="T3" fmla="*/ 873 h 873"/>
              <a:gd name="T4" fmla="*/ 2480 w 2480"/>
              <a:gd name="T5" fmla="*/ 873 h 873"/>
              <a:gd name="T6" fmla="*/ 2480 w 2480"/>
              <a:gd name="T7" fmla="*/ 234 h 873"/>
              <a:gd name="T8" fmla="*/ 1226 w 2480"/>
              <a:gd name="T9" fmla="*/ 0 h 873"/>
              <a:gd name="T10" fmla="*/ 0 w 2480"/>
              <a:gd name="T11" fmla="*/ 23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3">
                <a:moveTo>
                  <a:pt x="0" y="234"/>
                </a:moveTo>
                <a:lnTo>
                  <a:pt x="0" y="873"/>
                </a:lnTo>
                <a:lnTo>
                  <a:pt x="2480" y="873"/>
                </a:lnTo>
                <a:lnTo>
                  <a:pt x="2480" y="234"/>
                </a:lnTo>
                <a:lnTo>
                  <a:pt x="1226" y="0"/>
                </a:lnTo>
                <a:lnTo>
                  <a:pt x="0" y="234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rot="5400000">
            <a:off x="6582036" y="223515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5400000">
            <a:off x="6582036" y="3274960"/>
            <a:ext cx="1552881" cy="4858833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8" name="组合 402"/>
          <p:cNvGrpSpPr/>
          <p:nvPr/>
        </p:nvGrpSpPr>
        <p:grpSpPr>
          <a:xfrm>
            <a:off x="1524067" y="1915681"/>
            <a:ext cx="2761255" cy="1051244"/>
            <a:chOff x="1258047" y="1385891"/>
            <a:chExt cx="2070941" cy="788433"/>
          </a:xfrm>
        </p:grpSpPr>
        <p:grpSp>
          <p:nvGrpSpPr>
            <p:cNvPr id="9" name="组合 389"/>
            <p:cNvGrpSpPr/>
            <p:nvPr/>
          </p:nvGrpSpPr>
          <p:grpSpPr>
            <a:xfrm>
              <a:off x="1258047" y="1385891"/>
              <a:ext cx="2070941" cy="788433"/>
              <a:chOff x="1121522" y="3538541"/>
              <a:chExt cx="2070941" cy="788433"/>
            </a:xfrm>
          </p:grpSpPr>
          <p:sp>
            <p:nvSpPr>
              <p:cNvPr id="11" name="文本框 69"/>
              <p:cNvSpPr txBox="1">
                <a:spLocks noChangeArrowheads="1"/>
              </p:cNvSpPr>
              <p:nvPr/>
            </p:nvSpPr>
            <p:spPr bwMode="auto">
              <a:xfrm>
                <a:off x="1460454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21522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403"/>
          <p:cNvGrpSpPr/>
          <p:nvPr/>
        </p:nvGrpSpPr>
        <p:grpSpPr>
          <a:xfrm>
            <a:off x="1524067" y="3534930"/>
            <a:ext cx="2761255" cy="1051244"/>
            <a:chOff x="1258047" y="1385891"/>
            <a:chExt cx="2070941" cy="788433"/>
          </a:xfrm>
        </p:grpSpPr>
        <p:grpSp>
          <p:nvGrpSpPr>
            <p:cNvPr id="14" name="组合 404"/>
            <p:cNvGrpSpPr/>
            <p:nvPr/>
          </p:nvGrpSpPr>
          <p:grpSpPr>
            <a:xfrm>
              <a:off x="1258047" y="1385891"/>
              <a:ext cx="2070941" cy="788433"/>
              <a:chOff x="1121522" y="3538541"/>
              <a:chExt cx="2070941" cy="788433"/>
            </a:xfrm>
          </p:grpSpPr>
          <p:sp>
            <p:nvSpPr>
              <p:cNvPr id="16" name="文本框 69"/>
              <p:cNvSpPr txBox="1">
                <a:spLocks noChangeArrowheads="1"/>
              </p:cNvSpPr>
              <p:nvPr/>
            </p:nvSpPr>
            <p:spPr bwMode="auto">
              <a:xfrm>
                <a:off x="1460454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21522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408"/>
          <p:cNvGrpSpPr/>
          <p:nvPr/>
        </p:nvGrpSpPr>
        <p:grpSpPr>
          <a:xfrm>
            <a:off x="1524067" y="5144655"/>
            <a:ext cx="2761255" cy="1051244"/>
            <a:chOff x="1258047" y="1385891"/>
            <a:chExt cx="2070941" cy="788433"/>
          </a:xfrm>
        </p:grpSpPr>
        <p:grpSp>
          <p:nvGrpSpPr>
            <p:cNvPr id="19" name="组合 409"/>
            <p:cNvGrpSpPr/>
            <p:nvPr/>
          </p:nvGrpSpPr>
          <p:grpSpPr>
            <a:xfrm>
              <a:off x="1258047" y="1385891"/>
              <a:ext cx="2070941" cy="788433"/>
              <a:chOff x="1121522" y="3538541"/>
              <a:chExt cx="2070941" cy="788433"/>
            </a:xfrm>
          </p:grpSpPr>
          <p:sp>
            <p:nvSpPr>
              <p:cNvPr id="21" name="文本框 69"/>
              <p:cNvSpPr txBox="1">
                <a:spLocks noChangeArrowheads="1"/>
              </p:cNvSpPr>
              <p:nvPr/>
            </p:nvSpPr>
            <p:spPr bwMode="auto">
              <a:xfrm>
                <a:off x="1460454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21522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387906" y="2133231"/>
            <a:ext cx="501789" cy="470269"/>
          </a:xfrm>
          <a:custGeom>
            <a:avLst/>
            <a:gdLst>
              <a:gd name="T0" fmla="*/ 2926 w 2950"/>
              <a:gd name="T1" fmla="*/ 825 h 2765"/>
              <a:gd name="T2" fmla="*/ 2401 w 2950"/>
              <a:gd name="T3" fmla="*/ 45 h 2765"/>
              <a:gd name="T4" fmla="*/ 2316 w 2950"/>
              <a:gd name="T5" fmla="*/ 0 h 2765"/>
              <a:gd name="T6" fmla="*/ 635 w 2950"/>
              <a:gd name="T7" fmla="*/ 0 h 2765"/>
              <a:gd name="T8" fmla="*/ 550 w 2950"/>
              <a:gd name="T9" fmla="*/ 45 h 2765"/>
              <a:gd name="T10" fmla="*/ 25 w 2950"/>
              <a:gd name="T11" fmla="*/ 825 h 2765"/>
              <a:gd name="T12" fmla="*/ 28 w 2950"/>
              <a:gd name="T13" fmla="*/ 944 h 2765"/>
              <a:gd name="T14" fmla="*/ 1394 w 2950"/>
              <a:gd name="T15" fmla="*/ 2725 h 2765"/>
              <a:gd name="T16" fmla="*/ 1475 w 2950"/>
              <a:gd name="T17" fmla="*/ 2765 h 2765"/>
              <a:gd name="T18" fmla="*/ 1556 w 2950"/>
              <a:gd name="T19" fmla="*/ 2725 h 2765"/>
              <a:gd name="T20" fmla="*/ 2922 w 2950"/>
              <a:gd name="T21" fmla="*/ 944 h 2765"/>
              <a:gd name="T22" fmla="*/ 2926 w 2950"/>
              <a:gd name="T23" fmla="*/ 825 h 2765"/>
              <a:gd name="T24" fmla="*/ 1882 w 2950"/>
              <a:gd name="T25" fmla="*/ 943 h 2765"/>
              <a:gd name="T26" fmla="*/ 1475 w 2950"/>
              <a:gd name="T27" fmla="*/ 2430 h 2765"/>
              <a:gd name="T28" fmla="*/ 1069 w 2950"/>
              <a:gd name="T29" fmla="*/ 943 h 2765"/>
              <a:gd name="T30" fmla="*/ 1882 w 2950"/>
              <a:gd name="T31" fmla="*/ 943 h 2765"/>
              <a:gd name="T32" fmla="*/ 1099 w 2950"/>
              <a:gd name="T33" fmla="*/ 820 h 2765"/>
              <a:gd name="T34" fmla="*/ 1475 w 2950"/>
              <a:gd name="T35" fmla="*/ 218 h 2765"/>
              <a:gd name="T36" fmla="*/ 1851 w 2950"/>
              <a:gd name="T37" fmla="*/ 820 h 2765"/>
              <a:gd name="T38" fmla="*/ 1099 w 2950"/>
              <a:gd name="T39" fmla="*/ 820 h 2765"/>
              <a:gd name="T40" fmla="*/ 1612 w 2950"/>
              <a:gd name="T41" fmla="*/ 205 h 2765"/>
              <a:gd name="T42" fmla="*/ 2202 w 2950"/>
              <a:gd name="T43" fmla="*/ 205 h 2765"/>
              <a:gd name="T44" fmla="*/ 1954 w 2950"/>
              <a:gd name="T45" fmla="*/ 752 h 2765"/>
              <a:gd name="T46" fmla="*/ 1612 w 2950"/>
              <a:gd name="T47" fmla="*/ 205 h 2765"/>
              <a:gd name="T48" fmla="*/ 997 w 2950"/>
              <a:gd name="T49" fmla="*/ 752 h 2765"/>
              <a:gd name="T50" fmla="*/ 749 w 2950"/>
              <a:gd name="T51" fmla="*/ 205 h 2765"/>
              <a:gd name="T52" fmla="*/ 1339 w 2950"/>
              <a:gd name="T53" fmla="*/ 205 h 2765"/>
              <a:gd name="T54" fmla="*/ 997 w 2950"/>
              <a:gd name="T55" fmla="*/ 752 h 2765"/>
              <a:gd name="T56" fmla="*/ 1305 w 2950"/>
              <a:gd name="T57" fmla="*/ 2272 h 2765"/>
              <a:gd name="T58" fmla="*/ 285 w 2950"/>
              <a:gd name="T59" fmla="*/ 943 h 2765"/>
              <a:gd name="T60" fmla="*/ 941 w 2950"/>
              <a:gd name="T61" fmla="*/ 943 h 2765"/>
              <a:gd name="T62" fmla="*/ 1305 w 2950"/>
              <a:gd name="T63" fmla="*/ 2272 h 2765"/>
              <a:gd name="T64" fmla="*/ 2009 w 2950"/>
              <a:gd name="T65" fmla="*/ 943 h 2765"/>
              <a:gd name="T66" fmla="*/ 2665 w 2950"/>
              <a:gd name="T67" fmla="*/ 943 h 2765"/>
              <a:gd name="T68" fmla="*/ 1646 w 2950"/>
              <a:gd name="T69" fmla="*/ 2272 h 2765"/>
              <a:gd name="T70" fmla="*/ 2009 w 2950"/>
              <a:gd name="T71" fmla="*/ 943 h 2765"/>
              <a:gd name="T72" fmla="*/ 2676 w 2950"/>
              <a:gd name="T73" fmla="*/ 820 h 2765"/>
              <a:gd name="T74" fmla="*/ 2058 w 2950"/>
              <a:gd name="T75" fmla="*/ 820 h 2765"/>
              <a:gd name="T76" fmla="*/ 2306 w 2950"/>
              <a:gd name="T77" fmla="*/ 272 h 2765"/>
              <a:gd name="T78" fmla="*/ 2676 w 2950"/>
              <a:gd name="T79" fmla="*/ 820 h 2765"/>
              <a:gd name="T80" fmla="*/ 644 w 2950"/>
              <a:gd name="T81" fmla="*/ 272 h 2765"/>
              <a:gd name="T82" fmla="*/ 893 w 2950"/>
              <a:gd name="T83" fmla="*/ 820 h 2765"/>
              <a:gd name="T84" fmla="*/ 274 w 2950"/>
              <a:gd name="T85" fmla="*/ 820 h 2765"/>
              <a:gd name="T86" fmla="*/ 644 w 2950"/>
              <a:gd name="T87" fmla="*/ 272 h 2765"/>
              <a:gd name="T88" fmla="*/ 644 w 2950"/>
              <a:gd name="T89" fmla="*/ 272 h 2765"/>
              <a:gd name="T90" fmla="*/ 644 w 2950"/>
              <a:gd name="T91" fmla="*/ 272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50" h="2765">
                <a:moveTo>
                  <a:pt x="2926" y="825"/>
                </a:moveTo>
                <a:cubicBezTo>
                  <a:pt x="2401" y="45"/>
                  <a:pt x="2401" y="45"/>
                  <a:pt x="2401" y="45"/>
                </a:cubicBezTo>
                <a:cubicBezTo>
                  <a:pt x="2382" y="17"/>
                  <a:pt x="2350" y="0"/>
                  <a:pt x="2316" y="0"/>
                </a:cubicBezTo>
                <a:cubicBezTo>
                  <a:pt x="635" y="0"/>
                  <a:pt x="635" y="0"/>
                  <a:pt x="635" y="0"/>
                </a:cubicBezTo>
                <a:cubicBezTo>
                  <a:pt x="601" y="0"/>
                  <a:pt x="569" y="17"/>
                  <a:pt x="550" y="45"/>
                </a:cubicBezTo>
                <a:cubicBezTo>
                  <a:pt x="25" y="825"/>
                  <a:pt x="25" y="825"/>
                  <a:pt x="25" y="825"/>
                </a:cubicBezTo>
                <a:cubicBezTo>
                  <a:pt x="0" y="861"/>
                  <a:pt x="1" y="909"/>
                  <a:pt x="28" y="944"/>
                </a:cubicBezTo>
                <a:cubicBezTo>
                  <a:pt x="1394" y="2725"/>
                  <a:pt x="1394" y="2725"/>
                  <a:pt x="1394" y="2725"/>
                </a:cubicBezTo>
                <a:cubicBezTo>
                  <a:pt x="1413" y="2750"/>
                  <a:pt x="1443" y="2765"/>
                  <a:pt x="1475" y="2765"/>
                </a:cubicBezTo>
                <a:cubicBezTo>
                  <a:pt x="1507" y="2765"/>
                  <a:pt x="1537" y="2750"/>
                  <a:pt x="1556" y="2725"/>
                </a:cubicBezTo>
                <a:cubicBezTo>
                  <a:pt x="2922" y="944"/>
                  <a:pt x="2922" y="944"/>
                  <a:pt x="2922" y="944"/>
                </a:cubicBezTo>
                <a:cubicBezTo>
                  <a:pt x="2949" y="909"/>
                  <a:pt x="2950" y="861"/>
                  <a:pt x="2926" y="825"/>
                </a:cubicBezTo>
                <a:close/>
                <a:moveTo>
                  <a:pt x="1882" y="943"/>
                </a:moveTo>
                <a:cubicBezTo>
                  <a:pt x="1475" y="2430"/>
                  <a:pt x="1475" y="2430"/>
                  <a:pt x="1475" y="2430"/>
                </a:cubicBezTo>
                <a:cubicBezTo>
                  <a:pt x="1069" y="943"/>
                  <a:pt x="1069" y="943"/>
                  <a:pt x="1069" y="943"/>
                </a:cubicBezTo>
                <a:cubicBezTo>
                  <a:pt x="1882" y="943"/>
                  <a:pt x="1882" y="943"/>
                  <a:pt x="1882" y="943"/>
                </a:cubicBezTo>
                <a:close/>
                <a:moveTo>
                  <a:pt x="1099" y="820"/>
                </a:moveTo>
                <a:cubicBezTo>
                  <a:pt x="1475" y="218"/>
                  <a:pt x="1475" y="218"/>
                  <a:pt x="1475" y="218"/>
                </a:cubicBezTo>
                <a:cubicBezTo>
                  <a:pt x="1851" y="820"/>
                  <a:pt x="1851" y="820"/>
                  <a:pt x="1851" y="820"/>
                </a:cubicBezTo>
                <a:cubicBezTo>
                  <a:pt x="1099" y="820"/>
                  <a:pt x="1099" y="820"/>
                  <a:pt x="1099" y="820"/>
                </a:cubicBezTo>
                <a:close/>
                <a:moveTo>
                  <a:pt x="1612" y="205"/>
                </a:moveTo>
                <a:cubicBezTo>
                  <a:pt x="2202" y="205"/>
                  <a:pt x="2202" y="205"/>
                  <a:pt x="2202" y="205"/>
                </a:cubicBezTo>
                <a:cubicBezTo>
                  <a:pt x="1954" y="752"/>
                  <a:pt x="1954" y="752"/>
                  <a:pt x="1954" y="752"/>
                </a:cubicBezTo>
                <a:cubicBezTo>
                  <a:pt x="1612" y="205"/>
                  <a:pt x="1612" y="205"/>
                  <a:pt x="1612" y="205"/>
                </a:cubicBezTo>
                <a:close/>
                <a:moveTo>
                  <a:pt x="997" y="752"/>
                </a:moveTo>
                <a:cubicBezTo>
                  <a:pt x="749" y="205"/>
                  <a:pt x="749" y="205"/>
                  <a:pt x="749" y="205"/>
                </a:cubicBezTo>
                <a:cubicBezTo>
                  <a:pt x="1339" y="205"/>
                  <a:pt x="1339" y="205"/>
                  <a:pt x="1339" y="205"/>
                </a:cubicBezTo>
                <a:cubicBezTo>
                  <a:pt x="997" y="752"/>
                  <a:pt x="997" y="752"/>
                  <a:pt x="997" y="752"/>
                </a:cubicBezTo>
                <a:close/>
                <a:moveTo>
                  <a:pt x="1305" y="2272"/>
                </a:moveTo>
                <a:cubicBezTo>
                  <a:pt x="285" y="943"/>
                  <a:pt x="285" y="943"/>
                  <a:pt x="285" y="943"/>
                </a:cubicBezTo>
                <a:cubicBezTo>
                  <a:pt x="941" y="943"/>
                  <a:pt x="941" y="943"/>
                  <a:pt x="941" y="943"/>
                </a:cubicBezTo>
                <a:cubicBezTo>
                  <a:pt x="1305" y="2272"/>
                  <a:pt x="1305" y="2272"/>
                  <a:pt x="1305" y="2272"/>
                </a:cubicBezTo>
                <a:close/>
                <a:moveTo>
                  <a:pt x="2009" y="943"/>
                </a:moveTo>
                <a:cubicBezTo>
                  <a:pt x="2665" y="943"/>
                  <a:pt x="2665" y="943"/>
                  <a:pt x="2665" y="943"/>
                </a:cubicBezTo>
                <a:cubicBezTo>
                  <a:pt x="1646" y="2272"/>
                  <a:pt x="1646" y="2272"/>
                  <a:pt x="1646" y="2272"/>
                </a:cubicBezTo>
                <a:cubicBezTo>
                  <a:pt x="2009" y="943"/>
                  <a:pt x="2009" y="943"/>
                  <a:pt x="2009" y="943"/>
                </a:cubicBezTo>
                <a:close/>
                <a:moveTo>
                  <a:pt x="2676" y="820"/>
                </a:moveTo>
                <a:cubicBezTo>
                  <a:pt x="2058" y="820"/>
                  <a:pt x="2058" y="820"/>
                  <a:pt x="2058" y="820"/>
                </a:cubicBezTo>
                <a:cubicBezTo>
                  <a:pt x="2306" y="272"/>
                  <a:pt x="2306" y="272"/>
                  <a:pt x="2306" y="272"/>
                </a:cubicBezTo>
                <a:cubicBezTo>
                  <a:pt x="2676" y="820"/>
                  <a:pt x="2676" y="820"/>
                  <a:pt x="2676" y="820"/>
                </a:cubicBezTo>
                <a:close/>
                <a:moveTo>
                  <a:pt x="644" y="272"/>
                </a:moveTo>
                <a:cubicBezTo>
                  <a:pt x="893" y="820"/>
                  <a:pt x="893" y="820"/>
                  <a:pt x="893" y="820"/>
                </a:cubicBezTo>
                <a:cubicBezTo>
                  <a:pt x="274" y="820"/>
                  <a:pt x="274" y="820"/>
                  <a:pt x="274" y="820"/>
                </a:cubicBezTo>
                <a:cubicBezTo>
                  <a:pt x="644" y="272"/>
                  <a:pt x="644" y="272"/>
                  <a:pt x="644" y="272"/>
                </a:cubicBezTo>
                <a:close/>
                <a:moveTo>
                  <a:pt x="644" y="272"/>
                </a:moveTo>
                <a:cubicBezTo>
                  <a:pt x="644" y="272"/>
                  <a:pt x="644" y="272"/>
                  <a:pt x="644" y="272"/>
                </a:cubicBezTo>
              </a:path>
            </a:pathLst>
          </a:custGeom>
          <a:solidFill>
            <a:srgbClr val="85807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5384227" y="3143779"/>
            <a:ext cx="445483" cy="488421"/>
          </a:xfrm>
          <a:custGeom>
            <a:avLst/>
            <a:gdLst>
              <a:gd name="T0" fmla="*/ 2210 w 2210"/>
              <a:gd name="T1" fmla="*/ 1381 h 2427"/>
              <a:gd name="T2" fmla="*/ 2210 w 2210"/>
              <a:gd name="T3" fmla="*/ 1372 h 2427"/>
              <a:gd name="T4" fmla="*/ 2204 w 2210"/>
              <a:gd name="T5" fmla="*/ 1305 h 2427"/>
              <a:gd name="T6" fmla="*/ 1459 w 2210"/>
              <a:gd name="T7" fmla="*/ 266 h 2427"/>
              <a:gd name="T8" fmla="*/ 1378 w 2210"/>
              <a:gd name="T9" fmla="*/ 314 h 2427"/>
              <a:gd name="T10" fmla="*/ 2076 w 2210"/>
              <a:gd name="T11" fmla="*/ 1120 h 2427"/>
              <a:gd name="T12" fmla="*/ 1634 w 2210"/>
              <a:gd name="T13" fmla="*/ 1209 h 2427"/>
              <a:gd name="T14" fmla="*/ 1111 w 2210"/>
              <a:gd name="T15" fmla="*/ 1209 h 2427"/>
              <a:gd name="T16" fmla="*/ 588 w 2210"/>
              <a:gd name="T17" fmla="*/ 1209 h 2427"/>
              <a:gd name="T18" fmla="*/ 125 w 2210"/>
              <a:gd name="T19" fmla="*/ 1137 h 2427"/>
              <a:gd name="T20" fmla="*/ 1102 w 2210"/>
              <a:gd name="T21" fmla="*/ 316 h 2427"/>
              <a:gd name="T22" fmla="*/ 1157 w 2210"/>
              <a:gd name="T23" fmla="*/ 53 h 2427"/>
              <a:gd name="T24" fmla="*/ 1047 w 2210"/>
              <a:gd name="T25" fmla="*/ 53 h 2427"/>
              <a:gd name="T26" fmla="*/ 1 w 2210"/>
              <a:gd name="T27" fmla="*/ 1305 h 2427"/>
              <a:gd name="T28" fmla="*/ 0 w 2210"/>
              <a:gd name="T29" fmla="*/ 1381 h 2427"/>
              <a:gd name="T30" fmla="*/ 115 w 2210"/>
              <a:gd name="T31" fmla="*/ 1388 h 2427"/>
              <a:gd name="T32" fmla="*/ 326 w 2210"/>
              <a:gd name="T33" fmla="*/ 1163 h 2427"/>
              <a:gd name="T34" fmla="*/ 535 w 2210"/>
              <a:gd name="T35" fmla="*/ 1384 h 2427"/>
              <a:gd name="T36" fmla="*/ 535 w 2210"/>
              <a:gd name="T37" fmla="*/ 1387 h 2427"/>
              <a:gd name="T38" fmla="*/ 535 w 2210"/>
              <a:gd name="T39" fmla="*/ 1388 h 2427"/>
              <a:gd name="T40" fmla="*/ 641 w 2210"/>
              <a:gd name="T41" fmla="*/ 1388 h 2427"/>
              <a:gd name="T42" fmla="*/ 641 w 2210"/>
              <a:gd name="T43" fmla="*/ 1387 h 2427"/>
              <a:gd name="T44" fmla="*/ 640 w 2210"/>
              <a:gd name="T45" fmla="*/ 1383 h 2427"/>
              <a:gd name="T46" fmla="*/ 850 w 2210"/>
              <a:gd name="T47" fmla="*/ 1163 h 2427"/>
              <a:gd name="T48" fmla="*/ 1054 w 2210"/>
              <a:gd name="T49" fmla="*/ 2030 h 2427"/>
              <a:gd name="T50" fmla="*/ 827 w 2210"/>
              <a:gd name="T51" fmla="*/ 2317 h 2427"/>
              <a:gd name="T52" fmla="*/ 524 w 2210"/>
              <a:gd name="T53" fmla="*/ 2014 h 2427"/>
              <a:gd name="T54" fmla="*/ 827 w 2210"/>
              <a:gd name="T55" fmla="*/ 2427 h 2427"/>
              <a:gd name="T56" fmla="*/ 1164 w 2210"/>
              <a:gd name="T57" fmla="*/ 2042 h 2427"/>
              <a:gd name="T58" fmla="*/ 1373 w 2210"/>
              <a:gd name="T59" fmla="*/ 1163 h 2427"/>
              <a:gd name="T60" fmla="*/ 1582 w 2210"/>
              <a:gd name="T61" fmla="*/ 1383 h 2427"/>
              <a:gd name="T62" fmla="*/ 1582 w 2210"/>
              <a:gd name="T63" fmla="*/ 1387 h 2427"/>
              <a:gd name="T64" fmla="*/ 1582 w 2210"/>
              <a:gd name="T65" fmla="*/ 1388 h 2427"/>
              <a:gd name="T66" fmla="*/ 1687 w 2210"/>
              <a:gd name="T67" fmla="*/ 1388 h 2427"/>
              <a:gd name="T68" fmla="*/ 1687 w 2210"/>
              <a:gd name="T69" fmla="*/ 1387 h 2427"/>
              <a:gd name="T70" fmla="*/ 1687 w 2210"/>
              <a:gd name="T71" fmla="*/ 1384 h 2427"/>
              <a:gd name="T72" fmla="*/ 1896 w 2210"/>
              <a:gd name="T73" fmla="*/ 1163 h 2427"/>
              <a:gd name="T74" fmla="*/ 2100 w 2210"/>
              <a:gd name="T75" fmla="*/ 1381 h 2427"/>
              <a:gd name="T76" fmla="*/ 2100 w 2210"/>
              <a:gd name="T77" fmla="*/ 1381 h 2427"/>
              <a:gd name="T78" fmla="*/ 2210 w 2210"/>
              <a:gd name="T79" fmla="*/ 1388 h 2427"/>
              <a:gd name="T80" fmla="*/ 2210 w 2210"/>
              <a:gd name="T81" fmla="*/ 1383 h 2427"/>
              <a:gd name="T82" fmla="*/ 2210 w 2210"/>
              <a:gd name="T83" fmla="*/ 1381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10" h="2427"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  <a:cubicBezTo>
                  <a:pt x="2210" y="1381"/>
                  <a:pt x="2210" y="1381"/>
                  <a:pt x="2210" y="1381"/>
                </a:cubicBezTo>
                <a:cubicBezTo>
                  <a:pt x="2210" y="1379"/>
                  <a:pt x="2210" y="1376"/>
                  <a:pt x="2210" y="1372"/>
                </a:cubicBezTo>
                <a:cubicBezTo>
                  <a:pt x="2209" y="1363"/>
                  <a:pt x="2208" y="1354"/>
                  <a:pt x="2207" y="1345"/>
                </a:cubicBezTo>
                <a:cubicBezTo>
                  <a:pt x="2205" y="1328"/>
                  <a:pt x="2204" y="1310"/>
                  <a:pt x="2204" y="1305"/>
                </a:cubicBezTo>
                <a:cubicBezTo>
                  <a:pt x="2204" y="823"/>
                  <a:pt x="1894" y="413"/>
                  <a:pt x="1462" y="264"/>
                </a:cubicBezTo>
                <a:cubicBezTo>
                  <a:pt x="1461" y="265"/>
                  <a:pt x="1460" y="265"/>
                  <a:pt x="1459" y="266"/>
                </a:cubicBezTo>
                <a:cubicBezTo>
                  <a:pt x="1451" y="262"/>
                  <a:pt x="1442" y="259"/>
                  <a:pt x="1433" y="259"/>
                </a:cubicBezTo>
                <a:cubicBezTo>
                  <a:pt x="1402" y="259"/>
                  <a:pt x="1378" y="284"/>
                  <a:pt x="1378" y="314"/>
                </a:cubicBezTo>
                <a:cubicBezTo>
                  <a:pt x="1378" y="343"/>
                  <a:pt x="1400" y="367"/>
                  <a:pt x="1428" y="369"/>
                </a:cubicBezTo>
                <a:cubicBezTo>
                  <a:pt x="1758" y="484"/>
                  <a:pt x="2009" y="769"/>
                  <a:pt x="2076" y="1120"/>
                </a:cubicBezTo>
                <a:cubicBezTo>
                  <a:pt x="2025" y="1081"/>
                  <a:pt x="1963" y="1058"/>
                  <a:pt x="1896" y="1058"/>
                </a:cubicBezTo>
                <a:cubicBezTo>
                  <a:pt x="1787" y="1058"/>
                  <a:pt x="1691" y="1119"/>
                  <a:pt x="1634" y="1209"/>
                </a:cubicBezTo>
                <a:cubicBezTo>
                  <a:pt x="1578" y="1119"/>
                  <a:pt x="1482" y="1058"/>
                  <a:pt x="1373" y="1058"/>
                </a:cubicBezTo>
                <a:cubicBezTo>
                  <a:pt x="1264" y="1058"/>
                  <a:pt x="1167" y="1119"/>
                  <a:pt x="1111" y="1209"/>
                </a:cubicBezTo>
                <a:cubicBezTo>
                  <a:pt x="1055" y="1119"/>
                  <a:pt x="959" y="1058"/>
                  <a:pt x="850" y="1058"/>
                </a:cubicBezTo>
                <a:cubicBezTo>
                  <a:pt x="740" y="1058"/>
                  <a:pt x="644" y="1119"/>
                  <a:pt x="588" y="1209"/>
                </a:cubicBezTo>
                <a:cubicBezTo>
                  <a:pt x="532" y="1119"/>
                  <a:pt x="436" y="1058"/>
                  <a:pt x="326" y="1058"/>
                </a:cubicBezTo>
                <a:cubicBezTo>
                  <a:pt x="250" y="1058"/>
                  <a:pt x="180" y="1088"/>
                  <a:pt x="125" y="1137"/>
                </a:cubicBezTo>
                <a:cubicBezTo>
                  <a:pt x="205" y="675"/>
                  <a:pt x="604" y="322"/>
                  <a:pt x="1087" y="314"/>
                </a:cubicBezTo>
                <a:cubicBezTo>
                  <a:pt x="1091" y="316"/>
                  <a:pt x="1096" y="316"/>
                  <a:pt x="1102" y="316"/>
                </a:cubicBezTo>
                <a:cubicBezTo>
                  <a:pt x="1141" y="316"/>
                  <a:pt x="1157" y="284"/>
                  <a:pt x="1157" y="245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7" y="22"/>
                  <a:pt x="1134" y="0"/>
                  <a:pt x="1102" y="0"/>
                </a:cubicBezTo>
                <a:cubicBezTo>
                  <a:pt x="1078" y="0"/>
                  <a:pt x="1047" y="20"/>
                  <a:pt x="1047" y="53"/>
                </a:cubicBezTo>
                <a:cubicBezTo>
                  <a:pt x="1047" y="205"/>
                  <a:pt x="1047" y="205"/>
                  <a:pt x="1047" y="205"/>
                </a:cubicBezTo>
                <a:cubicBezTo>
                  <a:pt x="464" y="234"/>
                  <a:pt x="1" y="716"/>
                  <a:pt x="1" y="1305"/>
                </a:cubicBezTo>
                <a:cubicBezTo>
                  <a:pt x="1" y="1312"/>
                  <a:pt x="1" y="1345"/>
                  <a:pt x="1" y="1368"/>
                </a:cubicBezTo>
                <a:cubicBezTo>
                  <a:pt x="0" y="1372"/>
                  <a:pt x="0" y="1376"/>
                  <a:pt x="0" y="1381"/>
                </a:cubicBezTo>
                <a:cubicBezTo>
                  <a:pt x="0" y="1413"/>
                  <a:pt x="26" y="1440"/>
                  <a:pt x="58" y="1440"/>
                </a:cubicBezTo>
                <a:cubicBezTo>
                  <a:pt x="87" y="1440"/>
                  <a:pt x="112" y="1417"/>
                  <a:pt x="115" y="1388"/>
                </a:cubicBezTo>
                <a:cubicBezTo>
                  <a:pt x="117" y="1388"/>
                  <a:pt x="117" y="1388"/>
                  <a:pt x="117" y="1388"/>
                </a:cubicBezTo>
                <a:cubicBezTo>
                  <a:pt x="118" y="1271"/>
                  <a:pt x="211" y="1163"/>
                  <a:pt x="326" y="1163"/>
                </a:cubicBezTo>
                <a:cubicBezTo>
                  <a:pt x="438" y="1163"/>
                  <a:pt x="530" y="1265"/>
                  <a:pt x="536" y="1378"/>
                </a:cubicBezTo>
                <a:cubicBezTo>
                  <a:pt x="535" y="1380"/>
                  <a:pt x="535" y="1382"/>
                  <a:pt x="535" y="1384"/>
                </a:cubicBezTo>
                <a:cubicBezTo>
                  <a:pt x="535" y="1385"/>
                  <a:pt x="535" y="1385"/>
                  <a:pt x="535" y="1386"/>
                </a:cubicBezTo>
                <a:cubicBezTo>
                  <a:pt x="535" y="1386"/>
                  <a:pt x="535" y="1386"/>
                  <a:pt x="535" y="1387"/>
                </a:cubicBezTo>
                <a:cubicBezTo>
                  <a:pt x="535" y="1387"/>
                  <a:pt x="535" y="1388"/>
                  <a:pt x="535" y="1388"/>
                </a:cubicBezTo>
                <a:cubicBezTo>
                  <a:pt x="535" y="1388"/>
                  <a:pt x="535" y="1388"/>
                  <a:pt x="535" y="1388"/>
                </a:cubicBezTo>
                <a:cubicBezTo>
                  <a:pt x="536" y="1417"/>
                  <a:pt x="560" y="1440"/>
                  <a:pt x="588" y="1440"/>
                </a:cubicBezTo>
                <a:cubicBezTo>
                  <a:pt x="616" y="1440"/>
                  <a:pt x="639" y="1417"/>
                  <a:pt x="641" y="1388"/>
                </a:cubicBezTo>
                <a:cubicBezTo>
                  <a:pt x="641" y="1388"/>
                  <a:pt x="641" y="1388"/>
                  <a:pt x="641" y="1388"/>
                </a:cubicBezTo>
                <a:cubicBezTo>
                  <a:pt x="641" y="1388"/>
                  <a:pt x="641" y="1387"/>
                  <a:pt x="641" y="1387"/>
                </a:cubicBezTo>
                <a:cubicBezTo>
                  <a:pt x="641" y="1387"/>
                  <a:pt x="641" y="1386"/>
                  <a:pt x="641" y="1386"/>
                </a:cubicBezTo>
                <a:cubicBezTo>
                  <a:pt x="641" y="1385"/>
                  <a:pt x="641" y="1384"/>
                  <a:pt x="640" y="1383"/>
                </a:cubicBezTo>
                <a:cubicBezTo>
                  <a:pt x="640" y="1381"/>
                  <a:pt x="640" y="1379"/>
                  <a:pt x="640" y="1378"/>
                </a:cubicBezTo>
                <a:cubicBezTo>
                  <a:pt x="646" y="1265"/>
                  <a:pt x="738" y="1163"/>
                  <a:pt x="850" y="1163"/>
                </a:cubicBezTo>
                <a:cubicBezTo>
                  <a:pt x="949" y="1163"/>
                  <a:pt x="1032" y="1244"/>
                  <a:pt x="1054" y="1341"/>
                </a:cubicBezTo>
                <a:cubicBezTo>
                  <a:pt x="1054" y="2030"/>
                  <a:pt x="1054" y="2030"/>
                  <a:pt x="1054" y="2030"/>
                </a:cubicBezTo>
                <a:cubicBezTo>
                  <a:pt x="1049" y="2041"/>
                  <a:pt x="1047" y="2055"/>
                  <a:pt x="1047" y="2069"/>
                </a:cubicBezTo>
                <a:cubicBezTo>
                  <a:pt x="1047" y="2190"/>
                  <a:pt x="1000" y="2317"/>
                  <a:pt x="827" y="2317"/>
                </a:cubicBezTo>
                <a:cubicBezTo>
                  <a:pt x="676" y="2317"/>
                  <a:pt x="579" y="2190"/>
                  <a:pt x="579" y="2069"/>
                </a:cubicBezTo>
                <a:cubicBezTo>
                  <a:pt x="579" y="2030"/>
                  <a:pt x="552" y="2014"/>
                  <a:pt x="524" y="2014"/>
                </a:cubicBezTo>
                <a:cubicBezTo>
                  <a:pt x="496" y="2014"/>
                  <a:pt x="469" y="2030"/>
                  <a:pt x="469" y="2069"/>
                </a:cubicBezTo>
                <a:cubicBezTo>
                  <a:pt x="469" y="2268"/>
                  <a:pt x="578" y="2427"/>
                  <a:pt x="827" y="2427"/>
                </a:cubicBezTo>
                <a:cubicBezTo>
                  <a:pt x="1112" y="2427"/>
                  <a:pt x="1156" y="2274"/>
                  <a:pt x="1157" y="2080"/>
                </a:cubicBezTo>
                <a:cubicBezTo>
                  <a:pt x="1162" y="2069"/>
                  <a:pt x="1164" y="2056"/>
                  <a:pt x="1164" y="2042"/>
                </a:cubicBezTo>
                <a:cubicBezTo>
                  <a:pt x="1164" y="1375"/>
                  <a:pt x="1164" y="1375"/>
                  <a:pt x="1164" y="1375"/>
                </a:cubicBezTo>
                <a:cubicBezTo>
                  <a:pt x="1171" y="1263"/>
                  <a:pt x="1262" y="1163"/>
                  <a:pt x="1373" y="1163"/>
                </a:cubicBezTo>
                <a:cubicBezTo>
                  <a:pt x="1485" y="1163"/>
                  <a:pt x="1576" y="1265"/>
                  <a:pt x="1582" y="1378"/>
                </a:cubicBezTo>
                <a:cubicBezTo>
                  <a:pt x="1582" y="1379"/>
                  <a:pt x="1582" y="1381"/>
                  <a:pt x="1582" y="1383"/>
                </a:cubicBezTo>
                <a:cubicBezTo>
                  <a:pt x="1582" y="1384"/>
                  <a:pt x="1582" y="1385"/>
                  <a:pt x="1582" y="1386"/>
                </a:cubicBezTo>
                <a:cubicBezTo>
                  <a:pt x="1582" y="1386"/>
                  <a:pt x="1582" y="1387"/>
                  <a:pt x="1582" y="1387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2" y="1388"/>
                  <a:pt x="1582" y="1388"/>
                  <a:pt x="1582" y="1388"/>
                </a:cubicBezTo>
                <a:cubicBezTo>
                  <a:pt x="1583" y="1417"/>
                  <a:pt x="1606" y="1440"/>
                  <a:pt x="1634" y="1440"/>
                </a:cubicBezTo>
                <a:cubicBezTo>
                  <a:pt x="1663" y="1440"/>
                  <a:pt x="1686" y="1417"/>
                  <a:pt x="1687" y="1388"/>
                </a:cubicBezTo>
                <a:cubicBezTo>
                  <a:pt x="1687" y="1388"/>
                  <a:pt x="1687" y="1388"/>
                  <a:pt x="1687" y="1388"/>
                </a:cubicBezTo>
                <a:cubicBezTo>
                  <a:pt x="1687" y="1388"/>
                  <a:pt x="1687" y="1387"/>
                  <a:pt x="1687" y="1387"/>
                </a:cubicBezTo>
                <a:cubicBezTo>
                  <a:pt x="1687" y="1386"/>
                  <a:pt x="1687" y="1386"/>
                  <a:pt x="1687" y="1386"/>
                </a:cubicBezTo>
                <a:cubicBezTo>
                  <a:pt x="1687" y="1385"/>
                  <a:pt x="1687" y="1385"/>
                  <a:pt x="1687" y="1384"/>
                </a:cubicBezTo>
                <a:cubicBezTo>
                  <a:pt x="1687" y="1382"/>
                  <a:pt x="1687" y="1380"/>
                  <a:pt x="1687" y="1378"/>
                </a:cubicBezTo>
                <a:cubicBezTo>
                  <a:pt x="1692" y="1265"/>
                  <a:pt x="1784" y="1163"/>
                  <a:pt x="1896" y="1163"/>
                </a:cubicBezTo>
                <a:cubicBezTo>
                  <a:pt x="1988" y="1163"/>
                  <a:pt x="2067" y="1233"/>
                  <a:pt x="2095" y="1321"/>
                </a:cubicBezTo>
                <a:cubicBezTo>
                  <a:pt x="2096" y="1341"/>
                  <a:pt x="2100" y="1374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381"/>
                  <a:pt x="2100" y="1381"/>
                  <a:pt x="2100" y="1381"/>
                </a:cubicBezTo>
                <a:cubicBezTo>
                  <a:pt x="2100" y="1412"/>
                  <a:pt x="2125" y="1436"/>
                  <a:pt x="2155" y="1436"/>
                </a:cubicBezTo>
                <a:cubicBezTo>
                  <a:pt x="2183" y="1436"/>
                  <a:pt x="2206" y="1415"/>
                  <a:pt x="2210" y="1388"/>
                </a:cubicBezTo>
                <a:cubicBezTo>
                  <a:pt x="2210" y="1388"/>
                  <a:pt x="2210" y="1388"/>
                  <a:pt x="2210" y="1388"/>
                </a:cubicBezTo>
                <a:cubicBezTo>
                  <a:pt x="2210" y="1386"/>
                  <a:pt x="2210" y="1385"/>
                  <a:pt x="2210" y="1383"/>
                </a:cubicBezTo>
                <a:cubicBezTo>
                  <a:pt x="2210" y="1382"/>
                  <a:pt x="2210" y="1382"/>
                  <a:pt x="2210" y="1381"/>
                </a:cubicBezTo>
                <a:close/>
                <a:moveTo>
                  <a:pt x="2210" y="1381"/>
                </a:moveTo>
                <a:cubicBezTo>
                  <a:pt x="2210" y="1381"/>
                  <a:pt x="2210" y="1381"/>
                  <a:pt x="2210" y="138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5" name="Freeform 17"/>
          <p:cNvSpPr>
            <a:spLocks noEditPoints="1"/>
          </p:cNvSpPr>
          <p:nvPr/>
        </p:nvSpPr>
        <p:spPr bwMode="auto">
          <a:xfrm>
            <a:off x="5342303" y="4185735"/>
            <a:ext cx="529331" cy="486275"/>
          </a:xfrm>
          <a:custGeom>
            <a:avLst/>
            <a:gdLst>
              <a:gd name="T0" fmla="*/ 1120 w 2069"/>
              <a:gd name="T1" fmla="*/ 0 h 1899"/>
              <a:gd name="T2" fmla="*/ 189 w 2069"/>
              <a:gd name="T3" fmla="*/ 777 h 1899"/>
              <a:gd name="T4" fmla="*/ 0 w 2069"/>
              <a:gd name="T5" fmla="*/ 777 h 1899"/>
              <a:gd name="T6" fmla="*/ 259 w 2069"/>
              <a:gd name="T7" fmla="*/ 1122 h 1899"/>
              <a:gd name="T8" fmla="*/ 517 w 2069"/>
              <a:gd name="T9" fmla="*/ 777 h 1899"/>
              <a:gd name="T10" fmla="*/ 362 w 2069"/>
              <a:gd name="T11" fmla="*/ 777 h 1899"/>
              <a:gd name="T12" fmla="*/ 1120 w 2069"/>
              <a:gd name="T13" fmla="*/ 173 h 1899"/>
              <a:gd name="T14" fmla="*/ 1896 w 2069"/>
              <a:gd name="T15" fmla="*/ 950 h 1899"/>
              <a:gd name="T16" fmla="*/ 1120 w 2069"/>
              <a:gd name="T17" fmla="*/ 1727 h 1899"/>
              <a:gd name="T18" fmla="*/ 477 w 2069"/>
              <a:gd name="T19" fmla="*/ 1381 h 1899"/>
              <a:gd name="T20" fmla="*/ 276 w 2069"/>
              <a:gd name="T21" fmla="*/ 1381 h 1899"/>
              <a:gd name="T22" fmla="*/ 1120 w 2069"/>
              <a:gd name="T23" fmla="*/ 1899 h 1899"/>
              <a:gd name="T24" fmla="*/ 2069 w 2069"/>
              <a:gd name="T25" fmla="*/ 950 h 1899"/>
              <a:gd name="T26" fmla="*/ 1120 w 2069"/>
              <a:gd name="T27" fmla="*/ 0 h 1899"/>
              <a:gd name="T28" fmla="*/ 1080 w 2069"/>
              <a:gd name="T29" fmla="*/ 345 h 1899"/>
              <a:gd name="T30" fmla="*/ 1080 w 2069"/>
              <a:gd name="T31" fmla="*/ 978 h 1899"/>
              <a:gd name="T32" fmla="*/ 1528 w 2069"/>
              <a:gd name="T33" fmla="*/ 1243 h 1899"/>
              <a:gd name="T34" fmla="*/ 1569 w 2069"/>
              <a:gd name="T35" fmla="*/ 1168 h 1899"/>
              <a:gd name="T36" fmla="*/ 1166 w 2069"/>
              <a:gd name="T37" fmla="*/ 926 h 1899"/>
              <a:gd name="T38" fmla="*/ 1166 w 2069"/>
              <a:gd name="T39" fmla="*/ 345 h 1899"/>
              <a:gd name="T40" fmla="*/ 1080 w 2069"/>
              <a:gd name="T41" fmla="*/ 345 h 1899"/>
              <a:gd name="T42" fmla="*/ 1080 w 2069"/>
              <a:gd name="T43" fmla="*/ 345 h 1899"/>
              <a:gd name="T44" fmla="*/ 1080 w 2069"/>
              <a:gd name="T45" fmla="*/ 345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9" h="1899">
                <a:moveTo>
                  <a:pt x="1120" y="0"/>
                </a:moveTo>
                <a:cubicBezTo>
                  <a:pt x="655" y="0"/>
                  <a:pt x="270" y="334"/>
                  <a:pt x="189" y="777"/>
                </a:cubicBezTo>
                <a:cubicBezTo>
                  <a:pt x="0" y="777"/>
                  <a:pt x="0" y="777"/>
                  <a:pt x="0" y="777"/>
                </a:cubicBezTo>
                <a:cubicBezTo>
                  <a:pt x="259" y="1122"/>
                  <a:pt x="259" y="1122"/>
                  <a:pt x="259" y="1122"/>
                </a:cubicBezTo>
                <a:cubicBezTo>
                  <a:pt x="517" y="777"/>
                  <a:pt x="517" y="777"/>
                  <a:pt x="517" y="777"/>
                </a:cubicBezTo>
                <a:cubicBezTo>
                  <a:pt x="362" y="777"/>
                  <a:pt x="362" y="777"/>
                  <a:pt x="362" y="777"/>
                </a:cubicBezTo>
                <a:cubicBezTo>
                  <a:pt x="442" y="432"/>
                  <a:pt x="747" y="173"/>
                  <a:pt x="1120" y="173"/>
                </a:cubicBezTo>
                <a:cubicBezTo>
                  <a:pt x="1552" y="173"/>
                  <a:pt x="1896" y="518"/>
                  <a:pt x="1896" y="950"/>
                </a:cubicBezTo>
                <a:cubicBezTo>
                  <a:pt x="1896" y="1381"/>
                  <a:pt x="1552" y="1727"/>
                  <a:pt x="1120" y="1727"/>
                </a:cubicBezTo>
                <a:cubicBezTo>
                  <a:pt x="850" y="1727"/>
                  <a:pt x="615" y="1588"/>
                  <a:pt x="477" y="1381"/>
                </a:cubicBezTo>
                <a:cubicBezTo>
                  <a:pt x="276" y="1381"/>
                  <a:pt x="276" y="1381"/>
                  <a:pt x="276" y="1381"/>
                </a:cubicBezTo>
                <a:cubicBezTo>
                  <a:pt x="431" y="1686"/>
                  <a:pt x="753" y="1899"/>
                  <a:pt x="1120" y="1899"/>
                </a:cubicBezTo>
                <a:cubicBezTo>
                  <a:pt x="1643" y="1899"/>
                  <a:pt x="2069" y="1473"/>
                  <a:pt x="2069" y="950"/>
                </a:cubicBezTo>
                <a:cubicBezTo>
                  <a:pt x="2069" y="426"/>
                  <a:pt x="1643" y="0"/>
                  <a:pt x="1120" y="0"/>
                </a:cubicBezTo>
                <a:close/>
                <a:moveTo>
                  <a:pt x="1080" y="345"/>
                </a:moveTo>
                <a:cubicBezTo>
                  <a:pt x="1080" y="978"/>
                  <a:pt x="1080" y="978"/>
                  <a:pt x="1080" y="978"/>
                </a:cubicBezTo>
                <a:cubicBezTo>
                  <a:pt x="1528" y="1243"/>
                  <a:pt x="1528" y="1243"/>
                  <a:pt x="1528" y="1243"/>
                </a:cubicBezTo>
                <a:cubicBezTo>
                  <a:pt x="1569" y="1168"/>
                  <a:pt x="1569" y="1168"/>
                  <a:pt x="1569" y="1168"/>
                </a:cubicBezTo>
                <a:cubicBezTo>
                  <a:pt x="1166" y="926"/>
                  <a:pt x="1166" y="926"/>
                  <a:pt x="1166" y="926"/>
                </a:cubicBezTo>
                <a:cubicBezTo>
                  <a:pt x="1166" y="345"/>
                  <a:pt x="1166" y="345"/>
                  <a:pt x="1166" y="345"/>
                </a:cubicBezTo>
                <a:lnTo>
                  <a:pt x="1080" y="345"/>
                </a:lnTo>
                <a:close/>
                <a:moveTo>
                  <a:pt x="1080" y="345"/>
                </a:moveTo>
                <a:cubicBezTo>
                  <a:pt x="1080" y="345"/>
                  <a:pt x="1080" y="345"/>
                  <a:pt x="1080" y="345"/>
                </a:cubicBezTo>
              </a:path>
            </a:pathLst>
          </a:custGeom>
          <a:solidFill>
            <a:srgbClr val="85807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5382140" y="5480603"/>
            <a:ext cx="488397" cy="488397"/>
          </a:xfrm>
          <a:custGeom>
            <a:avLst/>
            <a:gdLst>
              <a:gd name="T0" fmla="*/ 1497 w 2998"/>
              <a:gd name="T1" fmla="*/ 0 h 2998"/>
              <a:gd name="T2" fmla="*/ 2081 w 2998"/>
              <a:gd name="T3" fmla="*/ 118 h 2998"/>
              <a:gd name="T4" fmla="*/ 2558 w 2998"/>
              <a:gd name="T5" fmla="*/ 440 h 2998"/>
              <a:gd name="T6" fmla="*/ 2880 w 2998"/>
              <a:gd name="T7" fmla="*/ 917 h 2998"/>
              <a:gd name="T8" fmla="*/ 2998 w 2998"/>
              <a:gd name="T9" fmla="*/ 1501 h 2998"/>
              <a:gd name="T10" fmla="*/ 2880 w 2998"/>
              <a:gd name="T11" fmla="*/ 2085 h 2998"/>
              <a:gd name="T12" fmla="*/ 2558 w 2998"/>
              <a:gd name="T13" fmla="*/ 2562 h 2998"/>
              <a:gd name="T14" fmla="*/ 2081 w 2998"/>
              <a:gd name="T15" fmla="*/ 2882 h 2998"/>
              <a:gd name="T16" fmla="*/ 1497 w 2998"/>
              <a:gd name="T17" fmla="*/ 2998 h 2998"/>
              <a:gd name="T18" fmla="*/ 977 w 2998"/>
              <a:gd name="T19" fmla="*/ 2906 h 2998"/>
              <a:gd name="T20" fmla="*/ 534 w 2998"/>
              <a:gd name="T21" fmla="*/ 2650 h 2998"/>
              <a:gd name="T22" fmla="*/ 899 w 2998"/>
              <a:gd name="T23" fmla="*/ 1872 h 2998"/>
              <a:gd name="T24" fmla="*/ 1024 w 2998"/>
              <a:gd name="T25" fmla="*/ 2074 h 2998"/>
              <a:gd name="T26" fmla="*/ 1120 w 2998"/>
              <a:gd name="T27" fmla="*/ 2226 h 2998"/>
              <a:gd name="T28" fmla="*/ 1187 w 2998"/>
              <a:gd name="T29" fmla="*/ 2323 h 2998"/>
              <a:gd name="T30" fmla="*/ 1253 w 2998"/>
              <a:gd name="T31" fmla="*/ 2406 h 2998"/>
              <a:gd name="T32" fmla="*/ 1337 w 2998"/>
              <a:gd name="T33" fmla="*/ 2451 h 2998"/>
              <a:gd name="T34" fmla="*/ 1434 w 2998"/>
              <a:gd name="T35" fmla="*/ 2427 h 2998"/>
              <a:gd name="T36" fmla="*/ 1498 w 2998"/>
              <a:gd name="T37" fmla="*/ 2339 h 2998"/>
              <a:gd name="T38" fmla="*/ 1534 w 2998"/>
              <a:gd name="T39" fmla="*/ 2272 h 2998"/>
              <a:gd name="T40" fmla="*/ 1600 w 2998"/>
              <a:gd name="T41" fmla="*/ 2138 h 2998"/>
              <a:gd name="T42" fmla="*/ 1686 w 2998"/>
              <a:gd name="T43" fmla="*/ 1960 h 2998"/>
              <a:gd name="T44" fmla="*/ 1782 w 2998"/>
              <a:gd name="T45" fmla="*/ 1760 h 2998"/>
              <a:gd name="T46" fmla="*/ 2032 w 2998"/>
              <a:gd name="T47" fmla="*/ 1232 h 2998"/>
              <a:gd name="T48" fmla="*/ 2371 w 2998"/>
              <a:gd name="T49" fmla="*/ 1415 h 2998"/>
              <a:gd name="T50" fmla="*/ 2234 w 2998"/>
              <a:gd name="T51" fmla="*/ 426 h 2998"/>
              <a:gd name="T52" fmla="*/ 1363 w 2998"/>
              <a:gd name="T53" fmla="*/ 960 h 2998"/>
              <a:gd name="T54" fmla="*/ 1744 w 2998"/>
              <a:gd name="T55" fmla="*/ 1091 h 2998"/>
              <a:gd name="T56" fmla="*/ 1341 w 2998"/>
              <a:gd name="T57" fmla="*/ 1920 h 2998"/>
              <a:gd name="T58" fmla="*/ 1181 w 2998"/>
              <a:gd name="T59" fmla="*/ 1658 h 2998"/>
              <a:gd name="T60" fmla="*/ 1125 w 2998"/>
              <a:gd name="T61" fmla="*/ 1567 h 2998"/>
              <a:gd name="T62" fmla="*/ 1078 w 2998"/>
              <a:gd name="T63" fmla="*/ 1491 h 2998"/>
              <a:gd name="T64" fmla="*/ 1050 w 2998"/>
              <a:gd name="T65" fmla="*/ 1443 h 2998"/>
              <a:gd name="T66" fmla="*/ 1051 w 2998"/>
              <a:gd name="T67" fmla="*/ 1451 h 2998"/>
              <a:gd name="T68" fmla="*/ 1014 w 2998"/>
              <a:gd name="T69" fmla="*/ 1402 h 2998"/>
              <a:gd name="T70" fmla="*/ 957 w 2998"/>
              <a:gd name="T71" fmla="*/ 1338 h 2998"/>
              <a:gd name="T72" fmla="*/ 896 w 2998"/>
              <a:gd name="T73" fmla="*/ 1306 h 2998"/>
              <a:gd name="T74" fmla="*/ 790 w 2998"/>
              <a:gd name="T75" fmla="*/ 1342 h 2998"/>
              <a:gd name="T76" fmla="*/ 739 w 2998"/>
              <a:gd name="T77" fmla="*/ 1427 h 2998"/>
              <a:gd name="T78" fmla="*/ 707 w 2998"/>
              <a:gd name="T79" fmla="*/ 1496 h 2998"/>
              <a:gd name="T80" fmla="*/ 640 w 2998"/>
              <a:gd name="T81" fmla="*/ 1635 h 2998"/>
              <a:gd name="T82" fmla="*/ 550 w 2998"/>
              <a:gd name="T83" fmla="*/ 1821 h 2998"/>
              <a:gd name="T84" fmla="*/ 448 w 2998"/>
              <a:gd name="T85" fmla="*/ 2019 h 2998"/>
              <a:gd name="T86" fmla="*/ 355 w 2998"/>
              <a:gd name="T87" fmla="*/ 2214 h 2998"/>
              <a:gd name="T88" fmla="*/ 278 w 2998"/>
              <a:gd name="T89" fmla="*/ 2371 h 2998"/>
              <a:gd name="T90" fmla="*/ 72 w 2998"/>
              <a:gd name="T91" fmla="*/ 1965 h 2998"/>
              <a:gd name="T92" fmla="*/ 0 w 2998"/>
              <a:gd name="T93" fmla="*/ 1501 h 2998"/>
              <a:gd name="T94" fmla="*/ 117 w 2998"/>
              <a:gd name="T95" fmla="*/ 917 h 2998"/>
              <a:gd name="T96" fmla="*/ 437 w 2998"/>
              <a:gd name="T97" fmla="*/ 440 h 2998"/>
              <a:gd name="T98" fmla="*/ 914 w 2998"/>
              <a:gd name="T99" fmla="*/ 118 h 2998"/>
              <a:gd name="T100" fmla="*/ 1498 w 2998"/>
              <a:gd name="T101" fmla="*/ 0 h 2998"/>
              <a:gd name="T102" fmla="*/ 1497 w 2998"/>
              <a:gd name="T103" fmla="*/ 0 h 2998"/>
              <a:gd name="T104" fmla="*/ 1497 w 2998"/>
              <a:gd name="T105" fmla="*/ 0 h 2998"/>
              <a:gd name="T106" fmla="*/ 1497 w 2998"/>
              <a:gd name="T107" fmla="*/ 0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98" h="2998">
                <a:moveTo>
                  <a:pt x="1497" y="0"/>
                </a:moveTo>
                <a:cubicBezTo>
                  <a:pt x="1704" y="0"/>
                  <a:pt x="1899" y="39"/>
                  <a:pt x="2081" y="118"/>
                </a:cubicBezTo>
                <a:cubicBezTo>
                  <a:pt x="2264" y="197"/>
                  <a:pt x="2423" y="304"/>
                  <a:pt x="2558" y="440"/>
                </a:cubicBezTo>
                <a:cubicBezTo>
                  <a:pt x="2694" y="576"/>
                  <a:pt x="2801" y="734"/>
                  <a:pt x="2880" y="917"/>
                </a:cubicBezTo>
                <a:cubicBezTo>
                  <a:pt x="2959" y="1099"/>
                  <a:pt x="2998" y="1294"/>
                  <a:pt x="2998" y="1501"/>
                </a:cubicBezTo>
                <a:cubicBezTo>
                  <a:pt x="2998" y="1708"/>
                  <a:pt x="2959" y="1902"/>
                  <a:pt x="2880" y="2085"/>
                </a:cubicBezTo>
                <a:cubicBezTo>
                  <a:pt x="2801" y="2267"/>
                  <a:pt x="2694" y="2426"/>
                  <a:pt x="2558" y="2562"/>
                </a:cubicBezTo>
                <a:cubicBezTo>
                  <a:pt x="2422" y="2697"/>
                  <a:pt x="2264" y="2804"/>
                  <a:pt x="2081" y="2882"/>
                </a:cubicBezTo>
                <a:cubicBezTo>
                  <a:pt x="1899" y="2959"/>
                  <a:pt x="1704" y="2998"/>
                  <a:pt x="1497" y="2998"/>
                </a:cubicBezTo>
                <a:cubicBezTo>
                  <a:pt x="1314" y="2998"/>
                  <a:pt x="1140" y="2967"/>
                  <a:pt x="977" y="2906"/>
                </a:cubicBezTo>
                <a:cubicBezTo>
                  <a:pt x="814" y="2844"/>
                  <a:pt x="666" y="2758"/>
                  <a:pt x="534" y="2650"/>
                </a:cubicBezTo>
                <a:cubicBezTo>
                  <a:pt x="899" y="1872"/>
                  <a:pt x="899" y="1872"/>
                  <a:pt x="899" y="1872"/>
                </a:cubicBezTo>
                <a:cubicBezTo>
                  <a:pt x="944" y="1945"/>
                  <a:pt x="985" y="2012"/>
                  <a:pt x="1024" y="2074"/>
                </a:cubicBezTo>
                <a:cubicBezTo>
                  <a:pt x="1056" y="2127"/>
                  <a:pt x="1088" y="2178"/>
                  <a:pt x="1120" y="2226"/>
                </a:cubicBezTo>
                <a:cubicBezTo>
                  <a:pt x="1152" y="2274"/>
                  <a:pt x="1174" y="2306"/>
                  <a:pt x="1187" y="2323"/>
                </a:cubicBezTo>
                <a:cubicBezTo>
                  <a:pt x="1211" y="2353"/>
                  <a:pt x="1232" y="2381"/>
                  <a:pt x="1253" y="2406"/>
                </a:cubicBezTo>
                <a:cubicBezTo>
                  <a:pt x="1273" y="2432"/>
                  <a:pt x="1301" y="2447"/>
                  <a:pt x="1337" y="2451"/>
                </a:cubicBezTo>
                <a:cubicBezTo>
                  <a:pt x="1382" y="2458"/>
                  <a:pt x="1414" y="2450"/>
                  <a:pt x="1434" y="2427"/>
                </a:cubicBezTo>
                <a:cubicBezTo>
                  <a:pt x="1453" y="2405"/>
                  <a:pt x="1474" y="2376"/>
                  <a:pt x="1498" y="2339"/>
                </a:cubicBezTo>
                <a:cubicBezTo>
                  <a:pt x="1504" y="2331"/>
                  <a:pt x="1516" y="2308"/>
                  <a:pt x="1534" y="2272"/>
                </a:cubicBezTo>
                <a:cubicBezTo>
                  <a:pt x="1552" y="2236"/>
                  <a:pt x="1574" y="2191"/>
                  <a:pt x="1600" y="2138"/>
                </a:cubicBezTo>
                <a:cubicBezTo>
                  <a:pt x="1626" y="2084"/>
                  <a:pt x="1654" y="2025"/>
                  <a:pt x="1686" y="1960"/>
                </a:cubicBezTo>
                <a:cubicBezTo>
                  <a:pt x="1718" y="1895"/>
                  <a:pt x="1750" y="1828"/>
                  <a:pt x="1782" y="1760"/>
                </a:cubicBezTo>
                <a:cubicBezTo>
                  <a:pt x="1857" y="1602"/>
                  <a:pt x="1940" y="1426"/>
                  <a:pt x="2032" y="1232"/>
                </a:cubicBezTo>
                <a:cubicBezTo>
                  <a:pt x="2371" y="1415"/>
                  <a:pt x="2371" y="1415"/>
                  <a:pt x="2371" y="1415"/>
                </a:cubicBezTo>
                <a:cubicBezTo>
                  <a:pt x="2234" y="426"/>
                  <a:pt x="2234" y="426"/>
                  <a:pt x="2234" y="426"/>
                </a:cubicBezTo>
                <a:cubicBezTo>
                  <a:pt x="1363" y="960"/>
                  <a:pt x="1363" y="960"/>
                  <a:pt x="1363" y="960"/>
                </a:cubicBezTo>
                <a:cubicBezTo>
                  <a:pt x="1744" y="1091"/>
                  <a:pt x="1744" y="1091"/>
                  <a:pt x="1744" y="1091"/>
                </a:cubicBezTo>
                <a:cubicBezTo>
                  <a:pt x="1341" y="1920"/>
                  <a:pt x="1341" y="1920"/>
                  <a:pt x="1341" y="1920"/>
                </a:cubicBezTo>
                <a:cubicBezTo>
                  <a:pt x="1279" y="1820"/>
                  <a:pt x="1226" y="1732"/>
                  <a:pt x="1181" y="1658"/>
                </a:cubicBezTo>
                <a:cubicBezTo>
                  <a:pt x="1162" y="1626"/>
                  <a:pt x="1143" y="1595"/>
                  <a:pt x="1125" y="1567"/>
                </a:cubicBezTo>
                <a:cubicBezTo>
                  <a:pt x="1107" y="1538"/>
                  <a:pt x="1091" y="1513"/>
                  <a:pt x="1078" y="1491"/>
                </a:cubicBezTo>
                <a:cubicBezTo>
                  <a:pt x="1050" y="1443"/>
                  <a:pt x="1050" y="1443"/>
                  <a:pt x="1050" y="1443"/>
                </a:cubicBezTo>
                <a:cubicBezTo>
                  <a:pt x="1058" y="1460"/>
                  <a:pt x="1059" y="1463"/>
                  <a:pt x="1051" y="1451"/>
                </a:cubicBezTo>
                <a:cubicBezTo>
                  <a:pt x="1044" y="1440"/>
                  <a:pt x="1032" y="1423"/>
                  <a:pt x="1014" y="1402"/>
                </a:cubicBezTo>
                <a:cubicBezTo>
                  <a:pt x="997" y="1380"/>
                  <a:pt x="978" y="1359"/>
                  <a:pt x="957" y="1338"/>
                </a:cubicBezTo>
                <a:cubicBezTo>
                  <a:pt x="935" y="1316"/>
                  <a:pt x="915" y="1306"/>
                  <a:pt x="896" y="1306"/>
                </a:cubicBezTo>
                <a:cubicBezTo>
                  <a:pt x="847" y="1306"/>
                  <a:pt x="812" y="1318"/>
                  <a:pt x="790" y="1342"/>
                </a:cubicBezTo>
                <a:cubicBezTo>
                  <a:pt x="769" y="1367"/>
                  <a:pt x="752" y="1395"/>
                  <a:pt x="739" y="1427"/>
                </a:cubicBezTo>
                <a:cubicBezTo>
                  <a:pt x="735" y="1436"/>
                  <a:pt x="724" y="1459"/>
                  <a:pt x="707" y="1496"/>
                </a:cubicBezTo>
                <a:cubicBezTo>
                  <a:pt x="690" y="1533"/>
                  <a:pt x="668" y="1580"/>
                  <a:pt x="640" y="1635"/>
                </a:cubicBezTo>
                <a:cubicBezTo>
                  <a:pt x="612" y="1691"/>
                  <a:pt x="582" y="1753"/>
                  <a:pt x="550" y="1821"/>
                </a:cubicBezTo>
                <a:cubicBezTo>
                  <a:pt x="448" y="2019"/>
                  <a:pt x="448" y="2019"/>
                  <a:pt x="448" y="2019"/>
                </a:cubicBezTo>
                <a:cubicBezTo>
                  <a:pt x="416" y="2088"/>
                  <a:pt x="385" y="2153"/>
                  <a:pt x="355" y="2214"/>
                </a:cubicBezTo>
                <a:cubicBezTo>
                  <a:pt x="325" y="2276"/>
                  <a:pt x="300" y="2329"/>
                  <a:pt x="278" y="2371"/>
                </a:cubicBezTo>
                <a:cubicBezTo>
                  <a:pt x="189" y="2248"/>
                  <a:pt x="120" y="2112"/>
                  <a:pt x="72" y="1965"/>
                </a:cubicBezTo>
                <a:cubicBezTo>
                  <a:pt x="24" y="1818"/>
                  <a:pt x="0" y="1663"/>
                  <a:pt x="0" y="1501"/>
                </a:cubicBezTo>
                <a:cubicBezTo>
                  <a:pt x="0" y="1294"/>
                  <a:pt x="39" y="1099"/>
                  <a:pt x="117" y="917"/>
                </a:cubicBezTo>
                <a:cubicBezTo>
                  <a:pt x="195" y="734"/>
                  <a:pt x="301" y="576"/>
                  <a:pt x="437" y="440"/>
                </a:cubicBezTo>
                <a:cubicBezTo>
                  <a:pt x="572" y="305"/>
                  <a:pt x="731" y="197"/>
                  <a:pt x="914" y="118"/>
                </a:cubicBezTo>
                <a:cubicBezTo>
                  <a:pt x="1096" y="39"/>
                  <a:pt x="1291" y="0"/>
                  <a:pt x="1498" y="0"/>
                </a:cubicBezTo>
                <a:lnTo>
                  <a:pt x="1497" y="0"/>
                </a:lnTo>
                <a:close/>
                <a:moveTo>
                  <a:pt x="1497" y="0"/>
                </a:moveTo>
                <a:cubicBezTo>
                  <a:pt x="1497" y="0"/>
                  <a:pt x="1497" y="0"/>
                  <a:pt x="1497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07100" y="20348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3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8580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rgbClr val="85807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07100" y="3101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3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07100" y="40922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3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8580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rgbClr val="85807D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07100" y="5387697"/>
            <a:ext cx="2296616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13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9828794" y="2140467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7" dirty="0">
                <a:solidFill>
                  <a:prstClr val="black">
                    <a:lumMod val="75000"/>
                    <a:lumOff val="25000"/>
                  </a:prstClr>
                </a:solidFill>
              </a:rPr>
              <a:t>40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9835081" y="3239583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7" dirty="0">
                <a:solidFill>
                  <a:prstClr val="black">
                    <a:lumMod val="75000"/>
                    <a:lumOff val="25000"/>
                  </a:prstClr>
                </a:solidFill>
              </a:rPr>
              <a:t>36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9828794" y="4328292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7" dirty="0">
                <a:solidFill>
                  <a:prstClr val="black">
                    <a:lumMod val="75000"/>
                    <a:lumOff val="25000"/>
                  </a:prstClr>
                </a:solidFill>
              </a:rPr>
              <a:t>62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TextBox 175"/>
          <p:cNvSpPr txBox="1"/>
          <p:nvPr/>
        </p:nvSpPr>
        <p:spPr>
          <a:xfrm>
            <a:off x="9828793" y="5334951"/>
            <a:ext cx="976549" cy="7489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267" dirty="0">
                <a:solidFill>
                  <a:prstClr val="black">
                    <a:lumMod val="75000"/>
                    <a:lumOff val="25000"/>
                  </a:prstClr>
                </a:solidFill>
              </a:rPr>
              <a:t>32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68333" y="3535437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3</a:t>
            </a:r>
            <a:endParaRPr kumimoji="1" lang="zh-CN" altLang="en-US" sz="6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" name="组合 82"/>
          <p:cNvGrpSpPr>
            <a:grpSpLocks/>
          </p:cNvGrpSpPr>
          <p:nvPr/>
        </p:nvGrpSpPr>
        <p:grpSpPr bwMode="auto">
          <a:xfrm>
            <a:off x="5134924" y="4517649"/>
            <a:ext cx="2262187" cy="1945213"/>
            <a:chOff x="0" y="0"/>
            <a:chExt cx="2261776" cy="1945884"/>
          </a:xfrm>
        </p:grpSpPr>
        <p:sp>
          <p:nvSpPr>
            <p:cNvPr id="4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3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5" name="矩形 71"/>
            <p:cNvSpPr>
              <a:spLocks noChangeArrowheads="1"/>
            </p:cNvSpPr>
            <p:nvPr/>
          </p:nvSpPr>
          <p:spPr bwMode="auto">
            <a:xfrm>
              <a:off x="8631" y="560411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94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Freeform 12"/>
          <p:cNvSpPr>
            <a:spLocks/>
          </p:cNvSpPr>
          <p:nvPr/>
        </p:nvSpPr>
        <p:spPr bwMode="auto">
          <a:xfrm>
            <a:off x="9610726" y="2428876"/>
            <a:ext cx="1323975" cy="3933825"/>
          </a:xfrm>
          <a:custGeom>
            <a:avLst/>
            <a:gdLst>
              <a:gd name="T0" fmla="*/ 212 w 279"/>
              <a:gd name="T1" fmla="*/ 140 h 1302"/>
              <a:gd name="T2" fmla="*/ 279 w 279"/>
              <a:gd name="T3" fmla="*/ 140 h 1302"/>
              <a:gd name="T4" fmla="*/ 141 w 279"/>
              <a:gd name="T5" fmla="*/ 0 h 1302"/>
              <a:gd name="T6" fmla="*/ 0 w 279"/>
              <a:gd name="T7" fmla="*/ 140 h 1302"/>
              <a:gd name="T8" fmla="*/ 69 w 279"/>
              <a:gd name="T9" fmla="*/ 140 h 1302"/>
              <a:gd name="T10" fmla="*/ 69 w 279"/>
              <a:gd name="T11" fmla="*/ 257 h 1302"/>
              <a:gd name="T12" fmla="*/ 69 w 279"/>
              <a:gd name="T13" fmla="*/ 310 h 1302"/>
              <a:gd name="T14" fmla="*/ 69 w 279"/>
              <a:gd name="T15" fmla="*/ 1302 h 1302"/>
              <a:gd name="T16" fmla="*/ 212 w 279"/>
              <a:gd name="T17" fmla="*/ 1302 h 1302"/>
              <a:gd name="T18" fmla="*/ 212 w 279"/>
              <a:gd name="T19" fmla="*/ 257 h 1302"/>
              <a:gd name="T20" fmla="*/ 212 w 279"/>
              <a:gd name="T21" fmla="*/ 257 h 1302"/>
              <a:gd name="T22" fmla="*/ 212 w 279"/>
              <a:gd name="T23" fmla="*/ 14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1302">
                <a:moveTo>
                  <a:pt x="212" y="140"/>
                </a:moveTo>
                <a:lnTo>
                  <a:pt x="279" y="140"/>
                </a:lnTo>
                <a:lnTo>
                  <a:pt x="141" y="0"/>
                </a:lnTo>
                <a:lnTo>
                  <a:pt x="0" y="140"/>
                </a:lnTo>
                <a:lnTo>
                  <a:pt x="69" y="140"/>
                </a:lnTo>
                <a:lnTo>
                  <a:pt x="69" y="257"/>
                </a:lnTo>
                <a:lnTo>
                  <a:pt x="69" y="310"/>
                </a:lnTo>
                <a:lnTo>
                  <a:pt x="69" y="1302"/>
                </a:lnTo>
                <a:lnTo>
                  <a:pt x="212" y="1302"/>
                </a:lnTo>
                <a:lnTo>
                  <a:pt x="212" y="257"/>
                </a:lnTo>
                <a:lnTo>
                  <a:pt x="212" y="257"/>
                </a:lnTo>
                <a:lnTo>
                  <a:pt x="212" y="14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8366479" y="4131188"/>
            <a:ext cx="1323975" cy="2231513"/>
          </a:xfrm>
          <a:custGeom>
            <a:avLst/>
            <a:gdLst>
              <a:gd name="T0" fmla="*/ 73 w 146"/>
              <a:gd name="T1" fmla="*/ 0 h 484"/>
              <a:gd name="T2" fmla="*/ 0 w 146"/>
              <a:gd name="T3" fmla="*/ 72 h 484"/>
              <a:gd name="T4" fmla="*/ 35 w 146"/>
              <a:gd name="T5" fmla="*/ 72 h 484"/>
              <a:gd name="T6" fmla="*/ 35 w 146"/>
              <a:gd name="T7" fmla="*/ 124 h 484"/>
              <a:gd name="T8" fmla="*/ 35 w 146"/>
              <a:gd name="T9" fmla="*/ 161 h 484"/>
              <a:gd name="T10" fmla="*/ 35 w 146"/>
              <a:gd name="T11" fmla="*/ 484 h 484"/>
              <a:gd name="T12" fmla="*/ 110 w 146"/>
              <a:gd name="T13" fmla="*/ 484 h 484"/>
              <a:gd name="T14" fmla="*/ 110 w 146"/>
              <a:gd name="T15" fmla="*/ 164 h 484"/>
              <a:gd name="T16" fmla="*/ 110 w 146"/>
              <a:gd name="T17" fmla="*/ 161 h 484"/>
              <a:gd name="T18" fmla="*/ 110 w 146"/>
              <a:gd name="T19" fmla="*/ 161 h 484"/>
              <a:gd name="T20" fmla="*/ 110 w 146"/>
              <a:gd name="T21" fmla="*/ 72 h 484"/>
              <a:gd name="T22" fmla="*/ 146 w 146"/>
              <a:gd name="T23" fmla="*/ 72 h 484"/>
              <a:gd name="T24" fmla="*/ 73 w 146"/>
              <a:gd name="T25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6" h="484">
                <a:moveTo>
                  <a:pt x="73" y="0"/>
                </a:moveTo>
                <a:cubicBezTo>
                  <a:pt x="0" y="72"/>
                  <a:pt x="0" y="72"/>
                  <a:pt x="0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35" y="484"/>
                  <a:pt x="35" y="484"/>
                  <a:pt x="35" y="484"/>
                </a:cubicBezTo>
                <a:cubicBezTo>
                  <a:pt x="110" y="484"/>
                  <a:pt x="110" y="484"/>
                  <a:pt x="110" y="48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63"/>
                  <a:pt x="110" y="162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46" y="72"/>
                  <a:pt x="146" y="72"/>
                  <a:pt x="146" y="72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056969" y="3181351"/>
            <a:ext cx="1323975" cy="3181349"/>
          </a:xfrm>
          <a:custGeom>
            <a:avLst/>
            <a:gdLst>
              <a:gd name="T0" fmla="*/ 74 w 146"/>
              <a:gd name="T1" fmla="*/ 0 h 622"/>
              <a:gd name="T2" fmla="*/ 0 w 146"/>
              <a:gd name="T3" fmla="*/ 72 h 622"/>
              <a:gd name="T4" fmla="*/ 36 w 146"/>
              <a:gd name="T5" fmla="*/ 72 h 622"/>
              <a:gd name="T6" fmla="*/ 36 w 146"/>
              <a:gd name="T7" fmla="*/ 106 h 622"/>
              <a:gd name="T8" fmla="*/ 36 w 146"/>
              <a:gd name="T9" fmla="*/ 161 h 622"/>
              <a:gd name="T10" fmla="*/ 36 w 146"/>
              <a:gd name="T11" fmla="*/ 622 h 622"/>
              <a:gd name="T12" fmla="*/ 111 w 146"/>
              <a:gd name="T13" fmla="*/ 622 h 622"/>
              <a:gd name="T14" fmla="*/ 111 w 146"/>
              <a:gd name="T15" fmla="*/ 162 h 622"/>
              <a:gd name="T16" fmla="*/ 111 w 146"/>
              <a:gd name="T17" fmla="*/ 161 h 622"/>
              <a:gd name="T18" fmla="*/ 111 w 146"/>
              <a:gd name="T19" fmla="*/ 161 h 622"/>
              <a:gd name="T20" fmla="*/ 111 w 146"/>
              <a:gd name="T21" fmla="*/ 72 h 622"/>
              <a:gd name="T22" fmla="*/ 146 w 146"/>
              <a:gd name="T23" fmla="*/ 72 h 622"/>
              <a:gd name="T24" fmla="*/ 74 w 146"/>
              <a:gd name="T25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6" h="622">
                <a:moveTo>
                  <a:pt x="74" y="0"/>
                </a:moveTo>
                <a:cubicBezTo>
                  <a:pt x="0" y="72"/>
                  <a:pt x="0" y="72"/>
                  <a:pt x="0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36" y="622"/>
                  <a:pt x="36" y="622"/>
                  <a:pt x="36" y="622"/>
                </a:cubicBezTo>
                <a:cubicBezTo>
                  <a:pt x="111" y="622"/>
                  <a:pt x="111" y="622"/>
                  <a:pt x="111" y="62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1"/>
                </a:cubicBezTo>
                <a:cubicBezTo>
                  <a:pt x="111" y="161"/>
                  <a:pt x="111" y="161"/>
                  <a:pt x="111" y="161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46" y="72"/>
                  <a:pt x="146" y="72"/>
                  <a:pt x="146" y="72"/>
                </a:cubicBezTo>
                <a:lnTo>
                  <a:pt x="74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812722" y="4841324"/>
            <a:ext cx="1323975" cy="1521376"/>
          </a:xfrm>
          <a:custGeom>
            <a:avLst/>
            <a:gdLst>
              <a:gd name="T0" fmla="*/ 74 w 146"/>
              <a:gd name="T1" fmla="*/ 0 h 330"/>
              <a:gd name="T2" fmla="*/ 0 w 146"/>
              <a:gd name="T3" fmla="*/ 73 h 330"/>
              <a:gd name="T4" fmla="*/ 36 w 146"/>
              <a:gd name="T5" fmla="*/ 73 h 330"/>
              <a:gd name="T6" fmla="*/ 36 w 146"/>
              <a:gd name="T7" fmla="*/ 100 h 330"/>
              <a:gd name="T8" fmla="*/ 36 w 146"/>
              <a:gd name="T9" fmla="*/ 162 h 330"/>
              <a:gd name="T10" fmla="*/ 36 w 146"/>
              <a:gd name="T11" fmla="*/ 330 h 330"/>
              <a:gd name="T12" fmla="*/ 110 w 146"/>
              <a:gd name="T13" fmla="*/ 330 h 330"/>
              <a:gd name="T14" fmla="*/ 110 w 146"/>
              <a:gd name="T15" fmla="*/ 162 h 330"/>
              <a:gd name="T16" fmla="*/ 110 w 146"/>
              <a:gd name="T17" fmla="*/ 162 h 330"/>
              <a:gd name="T18" fmla="*/ 110 w 146"/>
              <a:gd name="T19" fmla="*/ 162 h 330"/>
              <a:gd name="T20" fmla="*/ 110 w 146"/>
              <a:gd name="T21" fmla="*/ 73 h 330"/>
              <a:gd name="T22" fmla="*/ 146 w 146"/>
              <a:gd name="T23" fmla="*/ 73 h 330"/>
              <a:gd name="T24" fmla="*/ 74 w 146"/>
              <a:gd name="T2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6" h="330">
                <a:moveTo>
                  <a:pt x="74" y="0"/>
                </a:moveTo>
                <a:cubicBezTo>
                  <a:pt x="0" y="73"/>
                  <a:pt x="0" y="73"/>
                  <a:pt x="0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6" y="330"/>
                  <a:pt x="36" y="330"/>
                  <a:pt x="36" y="330"/>
                </a:cubicBezTo>
                <a:cubicBezTo>
                  <a:pt x="110" y="330"/>
                  <a:pt x="110" y="330"/>
                  <a:pt x="110" y="330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46" y="73"/>
                  <a:pt x="146" y="73"/>
                  <a:pt x="146" y="73"/>
                </a:cubicBezTo>
                <a:lnTo>
                  <a:pt x="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8" name="组合 2"/>
          <p:cNvGrpSpPr/>
          <p:nvPr/>
        </p:nvGrpSpPr>
        <p:grpSpPr>
          <a:xfrm>
            <a:off x="1386431" y="3091959"/>
            <a:ext cx="254128" cy="590867"/>
            <a:chOff x="3590925" y="1690688"/>
            <a:chExt cx="449263" cy="1044575"/>
          </a:xfrm>
          <a:solidFill>
            <a:srgbClr val="6FD5DA"/>
          </a:solidFill>
        </p:grpSpPr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3724275" y="1690688"/>
              <a:ext cx="182563" cy="184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943350" y="1890713"/>
              <a:ext cx="20638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590925" y="1890713"/>
              <a:ext cx="449263" cy="844550"/>
            </a:xfrm>
            <a:custGeom>
              <a:avLst/>
              <a:gdLst>
                <a:gd name="T0" fmla="*/ 146 w 148"/>
                <a:gd name="T1" fmla="*/ 11 h 278"/>
                <a:gd name="T2" fmla="*/ 130 w 148"/>
                <a:gd name="T3" fmla="*/ 1 h 278"/>
                <a:gd name="T4" fmla="*/ 123 w 148"/>
                <a:gd name="T5" fmla="*/ 0 h 278"/>
                <a:gd name="T6" fmla="*/ 118 w 148"/>
                <a:gd name="T7" fmla="*/ 0 h 278"/>
                <a:gd name="T8" fmla="*/ 118 w 148"/>
                <a:gd name="T9" fmla="*/ 0 h 278"/>
                <a:gd name="T10" fmla="*/ 110 w 148"/>
                <a:gd name="T11" fmla="*/ 0 h 278"/>
                <a:gd name="T12" fmla="*/ 31 w 148"/>
                <a:gd name="T13" fmla="*/ 0 h 278"/>
                <a:gd name="T14" fmla="*/ 30 w 148"/>
                <a:gd name="T15" fmla="*/ 0 h 278"/>
                <a:gd name="T16" fmla="*/ 30 w 148"/>
                <a:gd name="T17" fmla="*/ 0 h 278"/>
                <a:gd name="T18" fmla="*/ 30 w 148"/>
                <a:gd name="T19" fmla="*/ 0 h 278"/>
                <a:gd name="T20" fmla="*/ 19 w 148"/>
                <a:gd name="T21" fmla="*/ 1 h 278"/>
                <a:gd name="T22" fmla="*/ 0 w 148"/>
                <a:gd name="T23" fmla="*/ 22 h 278"/>
                <a:gd name="T24" fmla="*/ 0 w 148"/>
                <a:gd name="T25" fmla="*/ 21 h 278"/>
                <a:gd name="T26" fmla="*/ 0 w 148"/>
                <a:gd name="T27" fmla="*/ 22 h 278"/>
                <a:gd name="T28" fmla="*/ 0 w 148"/>
                <a:gd name="T29" fmla="*/ 113 h 278"/>
                <a:gd name="T30" fmla="*/ 14 w 148"/>
                <a:gd name="T31" fmla="*/ 126 h 278"/>
                <a:gd name="T32" fmla="*/ 27 w 148"/>
                <a:gd name="T33" fmla="*/ 113 h 278"/>
                <a:gd name="T34" fmla="*/ 27 w 148"/>
                <a:gd name="T35" fmla="*/ 27 h 278"/>
                <a:gd name="T36" fmla="*/ 31 w 148"/>
                <a:gd name="T37" fmla="*/ 27 h 278"/>
                <a:gd name="T38" fmla="*/ 31 w 148"/>
                <a:gd name="T39" fmla="*/ 139 h 278"/>
                <a:gd name="T40" fmla="*/ 31 w 148"/>
                <a:gd name="T41" fmla="*/ 139 h 278"/>
                <a:gd name="T42" fmla="*/ 31 w 148"/>
                <a:gd name="T43" fmla="*/ 141 h 278"/>
                <a:gd name="T44" fmla="*/ 31 w 148"/>
                <a:gd name="T45" fmla="*/ 261 h 278"/>
                <a:gd name="T46" fmla="*/ 48 w 148"/>
                <a:gd name="T47" fmla="*/ 278 h 278"/>
                <a:gd name="T48" fmla="*/ 65 w 148"/>
                <a:gd name="T49" fmla="*/ 261 h 278"/>
                <a:gd name="T50" fmla="*/ 65 w 148"/>
                <a:gd name="T51" fmla="*/ 141 h 278"/>
                <a:gd name="T52" fmla="*/ 65 w 148"/>
                <a:gd name="T53" fmla="*/ 139 h 278"/>
                <a:gd name="T54" fmla="*/ 65 w 148"/>
                <a:gd name="T55" fmla="*/ 139 h 278"/>
                <a:gd name="T56" fmla="*/ 65 w 148"/>
                <a:gd name="T57" fmla="*/ 139 h 278"/>
                <a:gd name="T58" fmla="*/ 74 w 148"/>
                <a:gd name="T59" fmla="*/ 130 h 278"/>
                <a:gd name="T60" fmla="*/ 84 w 148"/>
                <a:gd name="T61" fmla="*/ 139 h 278"/>
                <a:gd name="T62" fmla="*/ 84 w 148"/>
                <a:gd name="T63" fmla="*/ 139 h 278"/>
                <a:gd name="T64" fmla="*/ 84 w 148"/>
                <a:gd name="T65" fmla="*/ 139 h 278"/>
                <a:gd name="T66" fmla="*/ 84 w 148"/>
                <a:gd name="T67" fmla="*/ 141 h 278"/>
                <a:gd name="T68" fmla="*/ 84 w 148"/>
                <a:gd name="T69" fmla="*/ 261 h 278"/>
                <a:gd name="T70" fmla="*/ 101 w 148"/>
                <a:gd name="T71" fmla="*/ 278 h 278"/>
                <a:gd name="T72" fmla="*/ 118 w 148"/>
                <a:gd name="T73" fmla="*/ 261 h 278"/>
                <a:gd name="T74" fmla="*/ 118 w 148"/>
                <a:gd name="T75" fmla="*/ 141 h 278"/>
                <a:gd name="T76" fmla="*/ 118 w 148"/>
                <a:gd name="T77" fmla="*/ 139 h 278"/>
                <a:gd name="T78" fmla="*/ 118 w 148"/>
                <a:gd name="T79" fmla="*/ 139 h 278"/>
                <a:gd name="T80" fmla="*/ 118 w 148"/>
                <a:gd name="T81" fmla="*/ 27 h 278"/>
                <a:gd name="T82" fmla="*/ 121 w 148"/>
                <a:gd name="T83" fmla="*/ 27 h 278"/>
                <a:gd name="T84" fmla="*/ 121 w 148"/>
                <a:gd name="T85" fmla="*/ 113 h 278"/>
                <a:gd name="T86" fmla="*/ 135 w 148"/>
                <a:gd name="T87" fmla="*/ 126 h 278"/>
                <a:gd name="T88" fmla="*/ 148 w 148"/>
                <a:gd name="T89" fmla="*/ 113 h 278"/>
                <a:gd name="T90" fmla="*/ 148 w 148"/>
                <a:gd name="T91" fmla="*/ 22 h 278"/>
                <a:gd name="T92" fmla="*/ 146 w 148"/>
                <a:gd name="T93" fmla="*/ 1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278">
                  <a:moveTo>
                    <a:pt x="146" y="11"/>
                  </a:moveTo>
                  <a:cubicBezTo>
                    <a:pt x="142" y="5"/>
                    <a:pt x="136" y="2"/>
                    <a:pt x="130" y="1"/>
                  </a:cubicBezTo>
                  <a:cubicBezTo>
                    <a:pt x="127" y="0"/>
                    <a:pt x="125" y="0"/>
                    <a:pt x="12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3" y="0"/>
                    <a:pt x="19" y="1"/>
                  </a:cubicBezTo>
                  <a:cubicBezTo>
                    <a:pt x="10" y="3"/>
                    <a:pt x="0" y="8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0"/>
                    <a:pt x="6" y="126"/>
                    <a:pt x="14" y="126"/>
                  </a:cubicBezTo>
                  <a:cubicBezTo>
                    <a:pt x="21" y="126"/>
                    <a:pt x="27" y="120"/>
                    <a:pt x="27" y="113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40"/>
                    <a:pt x="31" y="140"/>
                    <a:pt x="31" y="14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70"/>
                    <a:pt x="38" y="278"/>
                    <a:pt x="48" y="278"/>
                  </a:cubicBezTo>
                  <a:cubicBezTo>
                    <a:pt x="57" y="278"/>
                    <a:pt x="65" y="270"/>
                    <a:pt x="65" y="261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0"/>
                    <a:pt x="65" y="140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4"/>
                    <a:pt x="69" y="130"/>
                    <a:pt x="74" y="130"/>
                  </a:cubicBezTo>
                  <a:cubicBezTo>
                    <a:pt x="80" y="130"/>
                    <a:pt x="84" y="134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40"/>
                    <a:pt x="84" y="140"/>
                    <a:pt x="84" y="141"/>
                  </a:cubicBezTo>
                  <a:cubicBezTo>
                    <a:pt x="84" y="261"/>
                    <a:pt x="84" y="261"/>
                    <a:pt x="84" y="261"/>
                  </a:cubicBezTo>
                  <a:cubicBezTo>
                    <a:pt x="84" y="270"/>
                    <a:pt x="91" y="278"/>
                    <a:pt x="101" y="278"/>
                  </a:cubicBezTo>
                  <a:cubicBezTo>
                    <a:pt x="110" y="278"/>
                    <a:pt x="118" y="270"/>
                    <a:pt x="118" y="26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0"/>
                    <a:pt x="118" y="140"/>
                    <a:pt x="118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20"/>
                    <a:pt x="127" y="126"/>
                    <a:pt x="135" y="126"/>
                  </a:cubicBezTo>
                  <a:cubicBezTo>
                    <a:pt x="142" y="126"/>
                    <a:pt x="148" y="120"/>
                    <a:pt x="148" y="113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17"/>
                    <a:pt x="147" y="14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"/>
          <p:cNvGrpSpPr/>
          <p:nvPr/>
        </p:nvGrpSpPr>
        <p:grpSpPr>
          <a:xfrm>
            <a:off x="1423241" y="1927773"/>
            <a:ext cx="255923" cy="589968"/>
            <a:chOff x="2509838" y="2638426"/>
            <a:chExt cx="452438" cy="1042988"/>
          </a:xfrm>
          <a:solidFill>
            <a:schemeClr val="bg1"/>
          </a:solidFill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2646363" y="2638426"/>
              <a:ext cx="182563" cy="182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865438" y="2838451"/>
              <a:ext cx="17463" cy="0"/>
            </a:xfrm>
            <a:custGeom>
              <a:avLst/>
              <a:gdLst>
                <a:gd name="T0" fmla="*/ 0 w 6"/>
                <a:gd name="T1" fmla="*/ 6 w 6"/>
                <a:gd name="T2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509838" y="2838451"/>
              <a:ext cx="452438" cy="842963"/>
            </a:xfrm>
            <a:custGeom>
              <a:avLst/>
              <a:gdLst>
                <a:gd name="T0" fmla="*/ 146 w 149"/>
                <a:gd name="T1" fmla="*/ 11 h 277"/>
                <a:gd name="T2" fmla="*/ 130 w 149"/>
                <a:gd name="T3" fmla="*/ 1 h 277"/>
                <a:gd name="T4" fmla="*/ 123 w 149"/>
                <a:gd name="T5" fmla="*/ 0 h 277"/>
                <a:gd name="T6" fmla="*/ 118 w 149"/>
                <a:gd name="T7" fmla="*/ 0 h 277"/>
                <a:gd name="T8" fmla="*/ 118 w 149"/>
                <a:gd name="T9" fmla="*/ 0 h 277"/>
                <a:gd name="T10" fmla="*/ 111 w 149"/>
                <a:gd name="T11" fmla="*/ 0 h 277"/>
                <a:gd name="T12" fmla="*/ 31 w 149"/>
                <a:gd name="T13" fmla="*/ 0 h 277"/>
                <a:gd name="T14" fmla="*/ 30 w 149"/>
                <a:gd name="T15" fmla="*/ 0 h 277"/>
                <a:gd name="T16" fmla="*/ 30 w 149"/>
                <a:gd name="T17" fmla="*/ 0 h 277"/>
                <a:gd name="T18" fmla="*/ 30 w 149"/>
                <a:gd name="T19" fmla="*/ 0 h 277"/>
                <a:gd name="T20" fmla="*/ 19 w 149"/>
                <a:gd name="T21" fmla="*/ 1 h 277"/>
                <a:gd name="T22" fmla="*/ 0 w 149"/>
                <a:gd name="T23" fmla="*/ 21 h 277"/>
                <a:gd name="T24" fmla="*/ 0 w 149"/>
                <a:gd name="T25" fmla="*/ 21 h 277"/>
                <a:gd name="T26" fmla="*/ 0 w 149"/>
                <a:gd name="T27" fmla="*/ 22 h 277"/>
                <a:gd name="T28" fmla="*/ 0 w 149"/>
                <a:gd name="T29" fmla="*/ 112 h 277"/>
                <a:gd name="T30" fmla="*/ 14 w 149"/>
                <a:gd name="T31" fmla="*/ 126 h 277"/>
                <a:gd name="T32" fmla="*/ 28 w 149"/>
                <a:gd name="T33" fmla="*/ 112 h 277"/>
                <a:gd name="T34" fmla="*/ 28 w 149"/>
                <a:gd name="T35" fmla="*/ 27 h 277"/>
                <a:gd name="T36" fmla="*/ 31 w 149"/>
                <a:gd name="T37" fmla="*/ 27 h 277"/>
                <a:gd name="T38" fmla="*/ 31 w 149"/>
                <a:gd name="T39" fmla="*/ 139 h 277"/>
                <a:gd name="T40" fmla="*/ 31 w 149"/>
                <a:gd name="T41" fmla="*/ 139 h 277"/>
                <a:gd name="T42" fmla="*/ 31 w 149"/>
                <a:gd name="T43" fmla="*/ 140 h 277"/>
                <a:gd name="T44" fmla="*/ 31 w 149"/>
                <a:gd name="T45" fmla="*/ 260 h 277"/>
                <a:gd name="T46" fmla="*/ 48 w 149"/>
                <a:gd name="T47" fmla="*/ 277 h 277"/>
                <a:gd name="T48" fmla="*/ 65 w 149"/>
                <a:gd name="T49" fmla="*/ 260 h 277"/>
                <a:gd name="T50" fmla="*/ 65 w 149"/>
                <a:gd name="T51" fmla="*/ 140 h 277"/>
                <a:gd name="T52" fmla="*/ 65 w 149"/>
                <a:gd name="T53" fmla="*/ 139 h 277"/>
                <a:gd name="T54" fmla="*/ 65 w 149"/>
                <a:gd name="T55" fmla="*/ 139 h 277"/>
                <a:gd name="T56" fmla="*/ 65 w 149"/>
                <a:gd name="T57" fmla="*/ 139 h 277"/>
                <a:gd name="T58" fmla="*/ 75 w 149"/>
                <a:gd name="T59" fmla="*/ 129 h 277"/>
                <a:gd name="T60" fmla="*/ 84 w 149"/>
                <a:gd name="T61" fmla="*/ 139 h 277"/>
                <a:gd name="T62" fmla="*/ 84 w 149"/>
                <a:gd name="T63" fmla="*/ 139 h 277"/>
                <a:gd name="T64" fmla="*/ 84 w 149"/>
                <a:gd name="T65" fmla="*/ 139 h 277"/>
                <a:gd name="T66" fmla="*/ 84 w 149"/>
                <a:gd name="T67" fmla="*/ 140 h 277"/>
                <a:gd name="T68" fmla="*/ 84 w 149"/>
                <a:gd name="T69" fmla="*/ 260 h 277"/>
                <a:gd name="T70" fmla="*/ 101 w 149"/>
                <a:gd name="T71" fmla="*/ 277 h 277"/>
                <a:gd name="T72" fmla="*/ 118 w 149"/>
                <a:gd name="T73" fmla="*/ 260 h 277"/>
                <a:gd name="T74" fmla="*/ 118 w 149"/>
                <a:gd name="T75" fmla="*/ 140 h 277"/>
                <a:gd name="T76" fmla="*/ 118 w 149"/>
                <a:gd name="T77" fmla="*/ 139 h 277"/>
                <a:gd name="T78" fmla="*/ 118 w 149"/>
                <a:gd name="T79" fmla="*/ 139 h 277"/>
                <a:gd name="T80" fmla="*/ 118 w 149"/>
                <a:gd name="T81" fmla="*/ 27 h 277"/>
                <a:gd name="T82" fmla="*/ 121 w 149"/>
                <a:gd name="T83" fmla="*/ 27 h 277"/>
                <a:gd name="T84" fmla="*/ 121 w 149"/>
                <a:gd name="T85" fmla="*/ 112 h 277"/>
                <a:gd name="T86" fmla="*/ 135 w 149"/>
                <a:gd name="T87" fmla="*/ 126 h 277"/>
                <a:gd name="T88" fmla="*/ 149 w 149"/>
                <a:gd name="T89" fmla="*/ 112 h 277"/>
                <a:gd name="T90" fmla="*/ 149 w 149"/>
                <a:gd name="T91" fmla="*/ 22 h 277"/>
                <a:gd name="T92" fmla="*/ 146 w 149"/>
                <a:gd name="T93" fmla="*/ 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" h="277">
                  <a:moveTo>
                    <a:pt x="146" y="11"/>
                  </a:moveTo>
                  <a:cubicBezTo>
                    <a:pt x="143" y="5"/>
                    <a:pt x="136" y="2"/>
                    <a:pt x="130" y="1"/>
                  </a:cubicBezTo>
                  <a:cubicBezTo>
                    <a:pt x="128" y="0"/>
                    <a:pt x="125" y="0"/>
                    <a:pt x="12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4" y="0"/>
                    <a:pt x="19" y="1"/>
                  </a:cubicBezTo>
                  <a:cubicBezTo>
                    <a:pt x="10" y="3"/>
                    <a:pt x="1" y="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0"/>
                    <a:pt x="6" y="126"/>
                    <a:pt x="14" y="126"/>
                  </a:cubicBezTo>
                  <a:cubicBezTo>
                    <a:pt x="22" y="126"/>
                    <a:pt x="28" y="120"/>
                    <a:pt x="28" y="11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40"/>
                    <a:pt x="31" y="14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70"/>
                    <a:pt x="39" y="277"/>
                    <a:pt x="48" y="277"/>
                  </a:cubicBezTo>
                  <a:cubicBezTo>
                    <a:pt x="58" y="277"/>
                    <a:pt x="65" y="270"/>
                    <a:pt x="65" y="260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4"/>
                    <a:pt x="69" y="129"/>
                    <a:pt x="75" y="129"/>
                  </a:cubicBezTo>
                  <a:cubicBezTo>
                    <a:pt x="80" y="129"/>
                    <a:pt x="84" y="134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40"/>
                    <a:pt x="84" y="140"/>
                  </a:cubicBezTo>
                  <a:cubicBezTo>
                    <a:pt x="84" y="260"/>
                    <a:pt x="84" y="260"/>
                    <a:pt x="84" y="260"/>
                  </a:cubicBezTo>
                  <a:cubicBezTo>
                    <a:pt x="84" y="270"/>
                    <a:pt x="92" y="277"/>
                    <a:pt x="101" y="277"/>
                  </a:cubicBezTo>
                  <a:cubicBezTo>
                    <a:pt x="111" y="277"/>
                    <a:pt x="118" y="270"/>
                    <a:pt x="118" y="26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39"/>
                    <a:pt x="118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20"/>
                    <a:pt x="128" y="126"/>
                    <a:pt x="135" y="126"/>
                  </a:cubicBezTo>
                  <a:cubicBezTo>
                    <a:pt x="143" y="126"/>
                    <a:pt x="149" y="120"/>
                    <a:pt x="149" y="11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9" y="17"/>
                    <a:pt x="148" y="14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232"/>
          <p:cNvGrpSpPr/>
          <p:nvPr/>
        </p:nvGrpSpPr>
        <p:grpSpPr>
          <a:xfrm>
            <a:off x="1386709" y="5470395"/>
            <a:ext cx="255923" cy="589968"/>
            <a:chOff x="5667375" y="1525588"/>
            <a:chExt cx="452438" cy="1042988"/>
          </a:xfrm>
          <a:solidFill>
            <a:srgbClr val="6FD5DA"/>
          </a:solidFill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803900" y="1525588"/>
              <a:ext cx="180975" cy="182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021388" y="1724026"/>
              <a:ext cx="19050" cy="3175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1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667375" y="1727201"/>
              <a:ext cx="452438" cy="841375"/>
            </a:xfrm>
            <a:custGeom>
              <a:avLst/>
              <a:gdLst>
                <a:gd name="T0" fmla="*/ 146 w 149"/>
                <a:gd name="T1" fmla="*/ 11 h 277"/>
                <a:gd name="T2" fmla="*/ 130 w 149"/>
                <a:gd name="T3" fmla="*/ 1 h 277"/>
                <a:gd name="T4" fmla="*/ 123 w 149"/>
                <a:gd name="T5" fmla="*/ 0 h 277"/>
                <a:gd name="T6" fmla="*/ 118 w 149"/>
                <a:gd name="T7" fmla="*/ 0 h 277"/>
                <a:gd name="T8" fmla="*/ 118 w 149"/>
                <a:gd name="T9" fmla="*/ 0 h 277"/>
                <a:gd name="T10" fmla="*/ 111 w 149"/>
                <a:gd name="T11" fmla="*/ 0 h 277"/>
                <a:gd name="T12" fmla="*/ 31 w 149"/>
                <a:gd name="T13" fmla="*/ 0 h 277"/>
                <a:gd name="T14" fmla="*/ 30 w 149"/>
                <a:gd name="T15" fmla="*/ 0 h 277"/>
                <a:gd name="T16" fmla="*/ 30 w 149"/>
                <a:gd name="T17" fmla="*/ 0 h 277"/>
                <a:gd name="T18" fmla="*/ 30 w 149"/>
                <a:gd name="T19" fmla="*/ 0 h 277"/>
                <a:gd name="T20" fmla="*/ 19 w 149"/>
                <a:gd name="T21" fmla="*/ 1 h 277"/>
                <a:gd name="T22" fmla="*/ 0 w 149"/>
                <a:gd name="T23" fmla="*/ 21 h 277"/>
                <a:gd name="T24" fmla="*/ 0 w 149"/>
                <a:gd name="T25" fmla="*/ 21 h 277"/>
                <a:gd name="T26" fmla="*/ 0 w 149"/>
                <a:gd name="T27" fmla="*/ 22 h 277"/>
                <a:gd name="T28" fmla="*/ 0 w 149"/>
                <a:gd name="T29" fmla="*/ 112 h 277"/>
                <a:gd name="T30" fmla="*/ 14 w 149"/>
                <a:gd name="T31" fmla="*/ 126 h 277"/>
                <a:gd name="T32" fmla="*/ 28 w 149"/>
                <a:gd name="T33" fmla="*/ 112 h 277"/>
                <a:gd name="T34" fmla="*/ 28 w 149"/>
                <a:gd name="T35" fmla="*/ 27 h 277"/>
                <a:gd name="T36" fmla="*/ 31 w 149"/>
                <a:gd name="T37" fmla="*/ 27 h 277"/>
                <a:gd name="T38" fmla="*/ 31 w 149"/>
                <a:gd name="T39" fmla="*/ 139 h 277"/>
                <a:gd name="T40" fmla="*/ 31 w 149"/>
                <a:gd name="T41" fmla="*/ 139 h 277"/>
                <a:gd name="T42" fmla="*/ 31 w 149"/>
                <a:gd name="T43" fmla="*/ 140 h 277"/>
                <a:gd name="T44" fmla="*/ 31 w 149"/>
                <a:gd name="T45" fmla="*/ 260 h 277"/>
                <a:gd name="T46" fmla="*/ 48 w 149"/>
                <a:gd name="T47" fmla="*/ 277 h 277"/>
                <a:gd name="T48" fmla="*/ 65 w 149"/>
                <a:gd name="T49" fmla="*/ 260 h 277"/>
                <a:gd name="T50" fmla="*/ 65 w 149"/>
                <a:gd name="T51" fmla="*/ 140 h 277"/>
                <a:gd name="T52" fmla="*/ 65 w 149"/>
                <a:gd name="T53" fmla="*/ 139 h 277"/>
                <a:gd name="T54" fmla="*/ 65 w 149"/>
                <a:gd name="T55" fmla="*/ 139 h 277"/>
                <a:gd name="T56" fmla="*/ 65 w 149"/>
                <a:gd name="T57" fmla="*/ 139 h 277"/>
                <a:gd name="T58" fmla="*/ 75 w 149"/>
                <a:gd name="T59" fmla="*/ 129 h 277"/>
                <a:gd name="T60" fmla="*/ 84 w 149"/>
                <a:gd name="T61" fmla="*/ 139 h 277"/>
                <a:gd name="T62" fmla="*/ 84 w 149"/>
                <a:gd name="T63" fmla="*/ 139 h 277"/>
                <a:gd name="T64" fmla="*/ 84 w 149"/>
                <a:gd name="T65" fmla="*/ 139 h 277"/>
                <a:gd name="T66" fmla="*/ 84 w 149"/>
                <a:gd name="T67" fmla="*/ 140 h 277"/>
                <a:gd name="T68" fmla="*/ 84 w 149"/>
                <a:gd name="T69" fmla="*/ 260 h 277"/>
                <a:gd name="T70" fmla="*/ 101 w 149"/>
                <a:gd name="T71" fmla="*/ 277 h 277"/>
                <a:gd name="T72" fmla="*/ 118 w 149"/>
                <a:gd name="T73" fmla="*/ 260 h 277"/>
                <a:gd name="T74" fmla="*/ 118 w 149"/>
                <a:gd name="T75" fmla="*/ 140 h 277"/>
                <a:gd name="T76" fmla="*/ 118 w 149"/>
                <a:gd name="T77" fmla="*/ 139 h 277"/>
                <a:gd name="T78" fmla="*/ 118 w 149"/>
                <a:gd name="T79" fmla="*/ 139 h 277"/>
                <a:gd name="T80" fmla="*/ 118 w 149"/>
                <a:gd name="T81" fmla="*/ 27 h 277"/>
                <a:gd name="T82" fmla="*/ 122 w 149"/>
                <a:gd name="T83" fmla="*/ 27 h 277"/>
                <a:gd name="T84" fmla="*/ 122 w 149"/>
                <a:gd name="T85" fmla="*/ 112 h 277"/>
                <a:gd name="T86" fmla="*/ 135 w 149"/>
                <a:gd name="T87" fmla="*/ 126 h 277"/>
                <a:gd name="T88" fmla="*/ 149 w 149"/>
                <a:gd name="T89" fmla="*/ 112 h 277"/>
                <a:gd name="T90" fmla="*/ 149 w 149"/>
                <a:gd name="T91" fmla="*/ 21 h 277"/>
                <a:gd name="T92" fmla="*/ 146 w 149"/>
                <a:gd name="T93" fmla="*/ 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" h="277">
                  <a:moveTo>
                    <a:pt x="146" y="11"/>
                  </a:moveTo>
                  <a:cubicBezTo>
                    <a:pt x="143" y="5"/>
                    <a:pt x="136" y="2"/>
                    <a:pt x="130" y="1"/>
                  </a:cubicBezTo>
                  <a:cubicBezTo>
                    <a:pt x="128" y="0"/>
                    <a:pt x="125" y="0"/>
                    <a:pt x="12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4" y="0"/>
                    <a:pt x="19" y="1"/>
                  </a:cubicBezTo>
                  <a:cubicBezTo>
                    <a:pt x="10" y="2"/>
                    <a:pt x="1" y="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0"/>
                    <a:pt x="7" y="126"/>
                    <a:pt x="14" y="126"/>
                  </a:cubicBezTo>
                  <a:cubicBezTo>
                    <a:pt x="22" y="126"/>
                    <a:pt x="28" y="120"/>
                    <a:pt x="28" y="11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40"/>
                    <a:pt x="31" y="14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70"/>
                    <a:pt x="39" y="277"/>
                    <a:pt x="48" y="277"/>
                  </a:cubicBezTo>
                  <a:cubicBezTo>
                    <a:pt x="58" y="277"/>
                    <a:pt x="65" y="270"/>
                    <a:pt x="65" y="260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3"/>
                    <a:pt x="69" y="129"/>
                    <a:pt x="75" y="129"/>
                  </a:cubicBezTo>
                  <a:cubicBezTo>
                    <a:pt x="80" y="129"/>
                    <a:pt x="84" y="133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40"/>
                    <a:pt x="84" y="140"/>
                  </a:cubicBezTo>
                  <a:cubicBezTo>
                    <a:pt x="84" y="260"/>
                    <a:pt x="84" y="260"/>
                    <a:pt x="84" y="260"/>
                  </a:cubicBezTo>
                  <a:cubicBezTo>
                    <a:pt x="84" y="270"/>
                    <a:pt x="92" y="277"/>
                    <a:pt x="101" y="277"/>
                  </a:cubicBezTo>
                  <a:cubicBezTo>
                    <a:pt x="111" y="277"/>
                    <a:pt x="118" y="270"/>
                    <a:pt x="118" y="26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39"/>
                    <a:pt x="118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20"/>
                    <a:pt x="128" y="126"/>
                    <a:pt x="135" y="126"/>
                  </a:cubicBezTo>
                  <a:cubicBezTo>
                    <a:pt x="143" y="126"/>
                    <a:pt x="149" y="120"/>
                    <a:pt x="149" y="112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17"/>
                    <a:pt x="148" y="14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3"/>
          <p:cNvGrpSpPr/>
          <p:nvPr/>
        </p:nvGrpSpPr>
        <p:grpSpPr>
          <a:xfrm>
            <a:off x="1395173" y="4221017"/>
            <a:ext cx="254128" cy="589968"/>
            <a:chOff x="4610100" y="2093913"/>
            <a:chExt cx="449263" cy="1042988"/>
          </a:xfrm>
          <a:solidFill>
            <a:schemeClr val="bg1"/>
          </a:solidFill>
        </p:grpSpPr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4743450" y="2093913"/>
              <a:ext cx="182563" cy="182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610100" y="2295526"/>
              <a:ext cx="449263" cy="841375"/>
            </a:xfrm>
            <a:custGeom>
              <a:avLst/>
              <a:gdLst>
                <a:gd name="T0" fmla="*/ 146 w 148"/>
                <a:gd name="T1" fmla="*/ 11 h 277"/>
                <a:gd name="T2" fmla="*/ 130 w 148"/>
                <a:gd name="T3" fmla="*/ 0 h 277"/>
                <a:gd name="T4" fmla="*/ 123 w 148"/>
                <a:gd name="T5" fmla="*/ 0 h 277"/>
                <a:gd name="T6" fmla="*/ 118 w 148"/>
                <a:gd name="T7" fmla="*/ 0 h 277"/>
                <a:gd name="T8" fmla="*/ 118 w 148"/>
                <a:gd name="T9" fmla="*/ 0 h 277"/>
                <a:gd name="T10" fmla="*/ 110 w 148"/>
                <a:gd name="T11" fmla="*/ 0 h 277"/>
                <a:gd name="T12" fmla="*/ 31 w 148"/>
                <a:gd name="T13" fmla="*/ 0 h 277"/>
                <a:gd name="T14" fmla="*/ 30 w 148"/>
                <a:gd name="T15" fmla="*/ 0 h 277"/>
                <a:gd name="T16" fmla="*/ 30 w 148"/>
                <a:gd name="T17" fmla="*/ 0 h 277"/>
                <a:gd name="T18" fmla="*/ 30 w 148"/>
                <a:gd name="T19" fmla="*/ 0 h 277"/>
                <a:gd name="T20" fmla="*/ 19 w 148"/>
                <a:gd name="T21" fmla="*/ 1 h 277"/>
                <a:gd name="T22" fmla="*/ 0 w 148"/>
                <a:gd name="T23" fmla="*/ 21 h 277"/>
                <a:gd name="T24" fmla="*/ 0 w 148"/>
                <a:gd name="T25" fmla="*/ 21 h 277"/>
                <a:gd name="T26" fmla="*/ 0 w 148"/>
                <a:gd name="T27" fmla="*/ 21 h 277"/>
                <a:gd name="T28" fmla="*/ 0 w 148"/>
                <a:gd name="T29" fmla="*/ 112 h 277"/>
                <a:gd name="T30" fmla="*/ 13 w 148"/>
                <a:gd name="T31" fmla="*/ 126 h 277"/>
                <a:gd name="T32" fmla="*/ 27 w 148"/>
                <a:gd name="T33" fmla="*/ 112 h 277"/>
                <a:gd name="T34" fmla="*/ 27 w 148"/>
                <a:gd name="T35" fmla="*/ 27 h 277"/>
                <a:gd name="T36" fmla="*/ 31 w 148"/>
                <a:gd name="T37" fmla="*/ 27 h 277"/>
                <a:gd name="T38" fmla="*/ 31 w 148"/>
                <a:gd name="T39" fmla="*/ 139 h 277"/>
                <a:gd name="T40" fmla="*/ 31 w 148"/>
                <a:gd name="T41" fmla="*/ 139 h 277"/>
                <a:gd name="T42" fmla="*/ 31 w 148"/>
                <a:gd name="T43" fmla="*/ 140 h 277"/>
                <a:gd name="T44" fmla="*/ 31 w 148"/>
                <a:gd name="T45" fmla="*/ 260 h 277"/>
                <a:gd name="T46" fmla="*/ 48 w 148"/>
                <a:gd name="T47" fmla="*/ 277 h 277"/>
                <a:gd name="T48" fmla="*/ 65 w 148"/>
                <a:gd name="T49" fmla="*/ 260 h 277"/>
                <a:gd name="T50" fmla="*/ 65 w 148"/>
                <a:gd name="T51" fmla="*/ 140 h 277"/>
                <a:gd name="T52" fmla="*/ 64 w 148"/>
                <a:gd name="T53" fmla="*/ 139 h 277"/>
                <a:gd name="T54" fmla="*/ 65 w 148"/>
                <a:gd name="T55" fmla="*/ 139 h 277"/>
                <a:gd name="T56" fmla="*/ 65 w 148"/>
                <a:gd name="T57" fmla="*/ 139 h 277"/>
                <a:gd name="T58" fmla="*/ 74 w 148"/>
                <a:gd name="T59" fmla="*/ 129 h 277"/>
                <a:gd name="T60" fmla="*/ 84 w 148"/>
                <a:gd name="T61" fmla="*/ 139 h 277"/>
                <a:gd name="T62" fmla="*/ 84 w 148"/>
                <a:gd name="T63" fmla="*/ 139 h 277"/>
                <a:gd name="T64" fmla="*/ 84 w 148"/>
                <a:gd name="T65" fmla="*/ 139 h 277"/>
                <a:gd name="T66" fmla="*/ 84 w 148"/>
                <a:gd name="T67" fmla="*/ 140 h 277"/>
                <a:gd name="T68" fmla="*/ 84 w 148"/>
                <a:gd name="T69" fmla="*/ 260 h 277"/>
                <a:gd name="T70" fmla="*/ 101 w 148"/>
                <a:gd name="T71" fmla="*/ 277 h 277"/>
                <a:gd name="T72" fmla="*/ 118 w 148"/>
                <a:gd name="T73" fmla="*/ 260 h 277"/>
                <a:gd name="T74" fmla="*/ 118 w 148"/>
                <a:gd name="T75" fmla="*/ 140 h 277"/>
                <a:gd name="T76" fmla="*/ 117 w 148"/>
                <a:gd name="T77" fmla="*/ 139 h 277"/>
                <a:gd name="T78" fmla="*/ 118 w 148"/>
                <a:gd name="T79" fmla="*/ 139 h 277"/>
                <a:gd name="T80" fmla="*/ 118 w 148"/>
                <a:gd name="T81" fmla="*/ 27 h 277"/>
                <a:gd name="T82" fmla="*/ 121 w 148"/>
                <a:gd name="T83" fmla="*/ 27 h 277"/>
                <a:gd name="T84" fmla="*/ 121 w 148"/>
                <a:gd name="T85" fmla="*/ 112 h 277"/>
                <a:gd name="T86" fmla="*/ 135 w 148"/>
                <a:gd name="T87" fmla="*/ 126 h 277"/>
                <a:gd name="T88" fmla="*/ 148 w 148"/>
                <a:gd name="T89" fmla="*/ 112 h 277"/>
                <a:gd name="T90" fmla="*/ 148 w 148"/>
                <a:gd name="T91" fmla="*/ 21 h 277"/>
                <a:gd name="T92" fmla="*/ 146 w 148"/>
                <a:gd name="T93" fmla="*/ 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277">
                  <a:moveTo>
                    <a:pt x="146" y="11"/>
                  </a:moveTo>
                  <a:cubicBezTo>
                    <a:pt x="142" y="5"/>
                    <a:pt x="136" y="2"/>
                    <a:pt x="130" y="0"/>
                  </a:cubicBezTo>
                  <a:cubicBezTo>
                    <a:pt x="127" y="0"/>
                    <a:pt x="125" y="0"/>
                    <a:pt x="12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3" y="0"/>
                    <a:pt x="19" y="1"/>
                  </a:cubicBezTo>
                  <a:cubicBezTo>
                    <a:pt x="10" y="2"/>
                    <a:pt x="0" y="7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0"/>
                    <a:pt x="6" y="126"/>
                    <a:pt x="13" y="126"/>
                  </a:cubicBezTo>
                  <a:cubicBezTo>
                    <a:pt x="21" y="126"/>
                    <a:pt x="27" y="120"/>
                    <a:pt x="27" y="11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40"/>
                    <a:pt x="31" y="14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9"/>
                    <a:pt x="38" y="277"/>
                    <a:pt x="48" y="277"/>
                  </a:cubicBezTo>
                  <a:cubicBezTo>
                    <a:pt x="57" y="277"/>
                    <a:pt x="65" y="269"/>
                    <a:pt x="65" y="260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65" y="140"/>
                    <a:pt x="64" y="139"/>
                    <a:pt x="64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5" y="133"/>
                    <a:pt x="69" y="129"/>
                    <a:pt x="74" y="129"/>
                  </a:cubicBezTo>
                  <a:cubicBezTo>
                    <a:pt x="79" y="129"/>
                    <a:pt x="84" y="133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40"/>
                    <a:pt x="84" y="140"/>
                  </a:cubicBezTo>
                  <a:cubicBezTo>
                    <a:pt x="84" y="260"/>
                    <a:pt x="84" y="260"/>
                    <a:pt x="84" y="260"/>
                  </a:cubicBezTo>
                  <a:cubicBezTo>
                    <a:pt x="84" y="269"/>
                    <a:pt x="91" y="277"/>
                    <a:pt x="101" y="277"/>
                  </a:cubicBezTo>
                  <a:cubicBezTo>
                    <a:pt x="110" y="277"/>
                    <a:pt x="118" y="269"/>
                    <a:pt x="118" y="26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20"/>
                    <a:pt x="127" y="126"/>
                    <a:pt x="135" y="126"/>
                  </a:cubicBezTo>
                  <a:cubicBezTo>
                    <a:pt x="142" y="126"/>
                    <a:pt x="148" y="120"/>
                    <a:pt x="148" y="11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17"/>
                    <a:pt x="147" y="13"/>
                    <a:pt x="14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33"/>
          <p:cNvGrpSpPr/>
          <p:nvPr/>
        </p:nvGrpSpPr>
        <p:grpSpPr>
          <a:xfrm>
            <a:off x="5744867" y="4085338"/>
            <a:ext cx="1453575" cy="572338"/>
            <a:chOff x="1503537" y="1422371"/>
            <a:chExt cx="1090181" cy="429254"/>
          </a:xfrm>
        </p:grpSpPr>
        <p:sp>
          <p:nvSpPr>
            <p:cNvPr id="24" name="矩形 23"/>
            <p:cNvSpPr/>
            <p:nvPr/>
          </p:nvSpPr>
          <p:spPr>
            <a:xfrm>
              <a:off x="1657658" y="1422371"/>
              <a:ext cx="71678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1,654</a:t>
              </a:r>
              <a:endParaRPr lang="zh-CN" altLang="en-US" sz="24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1503537" y="1666959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26" name="组合 236"/>
          <p:cNvGrpSpPr/>
          <p:nvPr/>
        </p:nvGrpSpPr>
        <p:grpSpPr>
          <a:xfrm>
            <a:off x="6973592" y="2399415"/>
            <a:ext cx="1453575" cy="572338"/>
            <a:chOff x="1503537" y="1422371"/>
            <a:chExt cx="1090181" cy="429254"/>
          </a:xfrm>
        </p:grpSpPr>
        <p:sp>
          <p:nvSpPr>
            <p:cNvPr id="27" name="矩形 26"/>
            <p:cNvSpPr/>
            <p:nvPr/>
          </p:nvSpPr>
          <p:spPr>
            <a:xfrm>
              <a:off x="1657658" y="1422371"/>
              <a:ext cx="71678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2,654</a:t>
              </a:r>
              <a:endParaRPr lang="zh-CN" altLang="en-US" sz="24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28" name="文本框 24"/>
            <p:cNvSpPr txBox="1">
              <a:spLocks noChangeArrowheads="1"/>
            </p:cNvSpPr>
            <p:nvPr/>
          </p:nvSpPr>
          <p:spPr bwMode="auto">
            <a:xfrm>
              <a:off x="1503537" y="1666959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29" name="组合 239"/>
          <p:cNvGrpSpPr/>
          <p:nvPr/>
        </p:nvGrpSpPr>
        <p:grpSpPr>
          <a:xfrm>
            <a:off x="9507241" y="1617038"/>
            <a:ext cx="1453575" cy="572338"/>
            <a:chOff x="1503537" y="1422371"/>
            <a:chExt cx="1090181" cy="429254"/>
          </a:xfrm>
        </p:grpSpPr>
        <p:sp>
          <p:nvSpPr>
            <p:cNvPr id="30" name="矩形 29"/>
            <p:cNvSpPr/>
            <p:nvPr/>
          </p:nvSpPr>
          <p:spPr>
            <a:xfrm>
              <a:off x="1657658" y="1422371"/>
              <a:ext cx="71678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3,864</a:t>
              </a:r>
              <a:endParaRPr lang="zh-CN" altLang="en-US" sz="24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31" name="文本框 24"/>
            <p:cNvSpPr txBox="1">
              <a:spLocks noChangeArrowheads="1"/>
            </p:cNvSpPr>
            <p:nvPr/>
          </p:nvSpPr>
          <p:spPr bwMode="auto">
            <a:xfrm>
              <a:off x="1503537" y="1666959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32" name="组合 242"/>
          <p:cNvGrpSpPr/>
          <p:nvPr/>
        </p:nvGrpSpPr>
        <p:grpSpPr>
          <a:xfrm>
            <a:off x="8316616" y="3380489"/>
            <a:ext cx="1453575" cy="572338"/>
            <a:chOff x="1503537" y="1422371"/>
            <a:chExt cx="1090181" cy="429254"/>
          </a:xfrm>
        </p:grpSpPr>
        <p:sp>
          <p:nvSpPr>
            <p:cNvPr id="33" name="矩形 32"/>
            <p:cNvSpPr/>
            <p:nvPr/>
          </p:nvSpPr>
          <p:spPr>
            <a:xfrm>
              <a:off x="1657658" y="1422371"/>
              <a:ext cx="71678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1,954</a:t>
              </a:r>
              <a:endParaRPr lang="zh-CN" altLang="en-US" sz="24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  <p:sp>
          <p:nvSpPr>
            <p:cNvPr id="34" name="文本框 24"/>
            <p:cNvSpPr txBox="1">
              <a:spLocks noChangeArrowheads="1"/>
            </p:cNvSpPr>
            <p:nvPr/>
          </p:nvSpPr>
          <p:spPr bwMode="auto">
            <a:xfrm>
              <a:off x="1503537" y="1666959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prstClr val="black">
                      <a:lumMod val="90000"/>
                      <a:lumOff val="10000"/>
                    </a:prstClr>
                  </a:solidFill>
                </a:rPr>
                <a:t>Add A Title In Here</a:t>
              </a:r>
              <a:endParaRPr lang="zh-CN" altLang="en-US" sz="1067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35" name="组合 246"/>
          <p:cNvGrpSpPr/>
          <p:nvPr/>
        </p:nvGrpSpPr>
        <p:grpSpPr>
          <a:xfrm>
            <a:off x="1375899" y="1829957"/>
            <a:ext cx="3214221" cy="858884"/>
            <a:chOff x="1039766" y="1385891"/>
            <a:chExt cx="2410666" cy="644163"/>
          </a:xfrm>
        </p:grpSpPr>
        <p:grpSp>
          <p:nvGrpSpPr>
            <p:cNvPr id="36" name="组合 247"/>
            <p:cNvGrpSpPr/>
            <p:nvPr/>
          </p:nvGrpSpPr>
          <p:grpSpPr>
            <a:xfrm>
              <a:off x="1039766" y="1385891"/>
              <a:ext cx="2410666" cy="644163"/>
              <a:chOff x="903241" y="3538541"/>
              <a:chExt cx="2410666" cy="644163"/>
            </a:xfrm>
          </p:grpSpPr>
          <p:sp>
            <p:nvSpPr>
              <p:cNvPr id="38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242966" y="3824914"/>
                <a:ext cx="2070941" cy="3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450181" y="1625919"/>
              <a:ext cx="175091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251"/>
          <p:cNvGrpSpPr/>
          <p:nvPr/>
        </p:nvGrpSpPr>
        <p:grpSpPr>
          <a:xfrm>
            <a:off x="1375899" y="2992005"/>
            <a:ext cx="3214221" cy="858884"/>
            <a:chOff x="1039766" y="1385891"/>
            <a:chExt cx="2410666" cy="644163"/>
          </a:xfrm>
        </p:grpSpPr>
        <p:grpSp>
          <p:nvGrpSpPr>
            <p:cNvPr id="41" name="组合 252"/>
            <p:cNvGrpSpPr/>
            <p:nvPr/>
          </p:nvGrpSpPr>
          <p:grpSpPr>
            <a:xfrm>
              <a:off x="1039766" y="1385891"/>
              <a:ext cx="2410666" cy="644163"/>
              <a:chOff x="903241" y="3538541"/>
              <a:chExt cx="2410666" cy="644163"/>
            </a:xfrm>
          </p:grpSpPr>
          <p:sp>
            <p:nvSpPr>
              <p:cNvPr id="43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42966" y="3824914"/>
                <a:ext cx="2070941" cy="3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rgbClr val="6FD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256"/>
          <p:cNvGrpSpPr/>
          <p:nvPr/>
        </p:nvGrpSpPr>
        <p:grpSpPr>
          <a:xfrm>
            <a:off x="1375899" y="4135005"/>
            <a:ext cx="3214221" cy="858884"/>
            <a:chOff x="1039766" y="1385891"/>
            <a:chExt cx="2410666" cy="644163"/>
          </a:xfrm>
        </p:grpSpPr>
        <p:grpSp>
          <p:nvGrpSpPr>
            <p:cNvPr id="46" name="组合 257"/>
            <p:cNvGrpSpPr/>
            <p:nvPr/>
          </p:nvGrpSpPr>
          <p:grpSpPr>
            <a:xfrm>
              <a:off x="1039766" y="1385891"/>
              <a:ext cx="2410666" cy="644163"/>
              <a:chOff x="903241" y="3538541"/>
              <a:chExt cx="2410666" cy="644163"/>
            </a:xfrm>
          </p:grpSpPr>
          <p:sp>
            <p:nvSpPr>
              <p:cNvPr id="48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242966" y="3824914"/>
                <a:ext cx="2070941" cy="3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261"/>
          <p:cNvGrpSpPr/>
          <p:nvPr/>
        </p:nvGrpSpPr>
        <p:grpSpPr>
          <a:xfrm>
            <a:off x="1375899" y="5354206"/>
            <a:ext cx="3214221" cy="858884"/>
            <a:chOff x="1039766" y="1385891"/>
            <a:chExt cx="2410666" cy="644163"/>
          </a:xfrm>
        </p:grpSpPr>
        <p:grpSp>
          <p:nvGrpSpPr>
            <p:cNvPr id="51" name="组合 262"/>
            <p:cNvGrpSpPr/>
            <p:nvPr/>
          </p:nvGrpSpPr>
          <p:grpSpPr>
            <a:xfrm>
              <a:off x="1039766" y="1385891"/>
              <a:ext cx="2410666" cy="644163"/>
              <a:chOff x="903241" y="3538541"/>
              <a:chExt cx="2410666" cy="644163"/>
            </a:xfrm>
          </p:grpSpPr>
          <p:sp>
            <p:nvSpPr>
              <p:cNvPr id="53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242966" y="3824914"/>
                <a:ext cx="2070941" cy="3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 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rgbClr val="6FD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26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3940060" y="2102297"/>
            <a:ext cx="160133" cy="1008359"/>
          </a:xfrm>
          <a:custGeom>
            <a:avLst/>
            <a:gdLst>
              <a:gd name="connsiteX0" fmla="*/ 0 w 76913"/>
              <a:gd name="connsiteY0" fmla="*/ 0 h 756269"/>
              <a:gd name="connsiteX1" fmla="*/ 76913 w 76913"/>
              <a:gd name="connsiteY1" fmla="*/ 0 h 756269"/>
              <a:gd name="connsiteX2" fmla="*/ 76913 w 76913"/>
              <a:gd name="connsiteY2" fmla="*/ 756269 h 756269"/>
              <a:gd name="connsiteX3" fmla="*/ 0 w 76913"/>
              <a:gd name="connsiteY3" fmla="*/ 756269 h 756269"/>
              <a:gd name="connsiteX4" fmla="*/ 0 w 76913"/>
              <a:gd name="connsiteY4" fmla="*/ 0 h 756269"/>
              <a:gd name="connsiteX0" fmla="*/ 239 w 77152"/>
              <a:gd name="connsiteY0" fmla="*/ 0 h 756269"/>
              <a:gd name="connsiteX1" fmla="*/ 77152 w 77152"/>
              <a:gd name="connsiteY1" fmla="*/ 0 h 756269"/>
              <a:gd name="connsiteX2" fmla="*/ 77152 w 77152"/>
              <a:gd name="connsiteY2" fmla="*/ 756269 h 756269"/>
              <a:gd name="connsiteX3" fmla="*/ 239 w 77152"/>
              <a:gd name="connsiteY3" fmla="*/ 756269 h 756269"/>
              <a:gd name="connsiteX4" fmla="*/ 0 w 77152"/>
              <a:gd name="connsiteY4" fmla="*/ 383842 h 756269"/>
              <a:gd name="connsiteX5" fmla="*/ 239 w 77152"/>
              <a:gd name="connsiteY5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29 w 82681"/>
              <a:gd name="connsiteY4" fmla="*/ 383842 h 756269"/>
              <a:gd name="connsiteX5" fmla="*/ 5529 w 82681"/>
              <a:gd name="connsiteY5" fmla="*/ 336217 h 756269"/>
              <a:gd name="connsiteX6" fmla="*/ 5768 w 82681"/>
              <a:gd name="connsiteY6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485 w 77398"/>
              <a:gd name="connsiteY0" fmla="*/ 0 h 756269"/>
              <a:gd name="connsiteX1" fmla="*/ 77398 w 77398"/>
              <a:gd name="connsiteY1" fmla="*/ 0 h 756269"/>
              <a:gd name="connsiteX2" fmla="*/ 77398 w 77398"/>
              <a:gd name="connsiteY2" fmla="*/ 756269 h 756269"/>
              <a:gd name="connsiteX3" fmla="*/ 485 w 77398"/>
              <a:gd name="connsiteY3" fmla="*/ 756269 h 756269"/>
              <a:gd name="connsiteX4" fmla="*/ 247 w 77398"/>
              <a:gd name="connsiteY4" fmla="*/ 438610 h 756269"/>
              <a:gd name="connsiteX5" fmla="*/ 246 w 77398"/>
              <a:gd name="connsiteY5" fmla="*/ 383842 h 756269"/>
              <a:gd name="connsiteX6" fmla="*/ 246 w 77398"/>
              <a:gd name="connsiteY6" fmla="*/ 336217 h 756269"/>
              <a:gd name="connsiteX7" fmla="*/ 485 w 77398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205 w 101118"/>
              <a:gd name="connsiteY0" fmla="*/ 0 h 756269"/>
              <a:gd name="connsiteX1" fmla="*/ 101118 w 101118"/>
              <a:gd name="connsiteY1" fmla="*/ 0 h 756269"/>
              <a:gd name="connsiteX2" fmla="*/ 101118 w 101118"/>
              <a:gd name="connsiteY2" fmla="*/ 756269 h 756269"/>
              <a:gd name="connsiteX3" fmla="*/ 24205 w 101118"/>
              <a:gd name="connsiteY3" fmla="*/ 756269 h 756269"/>
              <a:gd name="connsiteX4" fmla="*/ 23967 w 101118"/>
              <a:gd name="connsiteY4" fmla="*/ 438610 h 756269"/>
              <a:gd name="connsiteX5" fmla="*/ 153 w 101118"/>
              <a:gd name="connsiteY5" fmla="*/ 383842 h 756269"/>
              <a:gd name="connsiteX6" fmla="*/ 23966 w 101118"/>
              <a:gd name="connsiteY6" fmla="*/ 336217 h 756269"/>
              <a:gd name="connsiteX7" fmla="*/ 24205 w 101118"/>
              <a:gd name="connsiteY7" fmla="*/ 0 h 756269"/>
              <a:gd name="connsiteX0" fmla="*/ 21839 w 98752"/>
              <a:gd name="connsiteY0" fmla="*/ 0 h 756269"/>
              <a:gd name="connsiteX1" fmla="*/ 98752 w 98752"/>
              <a:gd name="connsiteY1" fmla="*/ 0 h 756269"/>
              <a:gd name="connsiteX2" fmla="*/ 98752 w 98752"/>
              <a:gd name="connsiteY2" fmla="*/ 756269 h 756269"/>
              <a:gd name="connsiteX3" fmla="*/ 21839 w 98752"/>
              <a:gd name="connsiteY3" fmla="*/ 756269 h 756269"/>
              <a:gd name="connsiteX4" fmla="*/ 21601 w 98752"/>
              <a:gd name="connsiteY4" fmla="*/ 438610 h 756269"/>
              <a:gd name="connsiteX5" fmla="*/ 168 w 98752"/>
              <a:gd name="connsiteY5" fmla="*/ 388605 h 756269"/>
              <a:gd name="connsiteX6" fmla="*/ 21600 w 98752"/>
              <a:gd name="connsiteY6" fmla="*/ 336217 h 756269"/>
              <a:gd name="connsiteX7" fmla="*/ 21839 w 98752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26704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1461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6224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79080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79080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83842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00" h="756269">
                <a:moveTo>
                  <a:pt x="43187" y="0"/>
                </a:moveTo>
                <a:lnTo>
                  <a:pt x="120100" y="0"/>
                </a:lnTo>
                <a:lnTo>
                  <a:pt x="120100" y="756269"/>
                </a:lnTo>
                <a:lnTo>
                  <a:pt x="43187" y="756269"/>
                </a:lnTo>
                <a:cubicBezTo>
                  <a:pt x="44617" y="700944"/>
                  <a:pt x="42989" y="488775"/>
                  <a:pt x="42949" y="426704"/>
                </a:cubicBezTo>
                <a:cubicBezTo>
                  <a:pt x="45290" y="426545"/>
                  <a:pt x="-2295" y="379476"/>
                  <a:pt x="86" y="376698"/>
                </a:cubicBezTo>
                <a:cubicBezTo>
                  <a:pt x="46" y="370983"/>
                  <a:pt x="45290" y="343041"/>
                  <a:pt x="42948" y="336217"/>
                </a:cubicBezTo>
                <a:cubicBezTo>
                  <a:pt x="42988" y="272243"/>
                  <a:pt x="44616" y="63180"/>
                  <a:pt x="431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矩形 1"/>
          <p:cNvSpPr/>
          <p:nvPr/>
        </p:nvSpPr>
        <p:spPr>
          <a:xfrm rot="10800000">
            <a:off x="3990824" y="3302870"/>
            <a:ext cx="160133" cy="1008359"/>
          </a:xfrm>
          <a:custGeom>
            <a:avLst/>
            <a:gdLst>
              <a:gd name="connsiteX0" fmla="*/ 0 w 76913"/>
              <a:gd name="connsiteY0" fmla="*/ 0 h 756269"/>
              <a:gd name="connsiteX1" fmla="*/ 76913 w 76913"/>
              <a:gd name="connsiteY1" fmla="*/ 0 h 756269"/>
              <a:gd name="connsiteX2" fmla="*/ 76913 w 76913"/>
              <a:gd name="connsiteY2" fmla="*/ 756269 h 756269"/>
              <a:gd name="connsiteX3" fmla="*/ 0 w 76913"/>
              <a:gd name="connsiteY3" fmla="*/ 756269 h 756269"/>
              <a:gd name="connsiteX4" fmla="*/ 0 w 76913"/>
              <a:gd name="connsiteY4" fmla="*/ 0 h 756269"/>
              <a:gd name="connsiteX0" fmla="*/ 239 w 77152"/>
              <a:gd name="connsiteY0" fmla="*/ 0 h 756269"/>
              <a:gd name="connsiteX1" fmla="*/ 77152 w 77152"/>
              <a:gd name="connsiteY1" fmla="*/ 0 h 756269"/>
              <a:gd name="connsiteX2" fmla="*/ 77152 w 77152"/>
              <a:gd name="connsiteY2" fmla="*/ 756269 h 756269"/>
              <a:gd name="connsiteX3" fmla="*/ 239 w 77152"/>
              <a:gd name="connsiteY3" fmla="*/ 756269 h 756269"/>
              <a:gd name="connsiteX4" fmla="*/ 0 w 77152"/>
              <a:gd name="connsiteY4" fmla="*/ 383842 h 756269"/>
              <a:gd name="connsiteX5" fmla="*/ 239 w 77152"/>
              <a:gd name="connsiteY5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29 w 82681"/>
              <a:gd name="connsiteY4" fmla="*/ 383842 h 756269"/>
              <a:gd name="connsiteX5" fmla="*/ 5529 w 82681"/>
              <a:gd name="connsiteY5" fmla="*/ 336217 h 756269"/>
              <a:gd name="connsiteX6" fmla="*/ 5768 w 82681"/>
              <a:gd name="connsiteY6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485 w 77398"/>
              <a:gd name="connsiteY0" fmla="*/ 0 h 756269"/>
              <a:gd name="connsiteX1" fmla="*/ 77398 w 77398"/>
              <a:gd name="connsiteY1" fmla="*/ 0 h 756269"/>
              <a:gd name="connsiteX2" fmla="*/ 77398 w 77398"/>
              <a:gd name="connsiteY2" fmla="*/ 756269 h 756269"/>
              <a:gd name="connsiteX3" fmla="*/ 485 w 77398"/>
              <a:gd name="connsiteY3" fmla="*/ 756269 h 756269"/>
              <a:gd name="connsiteX4" fmla="*/ 247 w 77398"/>
              <a:gd name="connsiteY4" fmla="*/ 438610 h 756269"/>
              <a:gd name="connsiteX5" fmla="*/ 246 w 77398"/>
              <a:gd name="connsiteY5" fmla="*/ 383842 h 756269"/>
              <a:gd name="connsiteX6" fmla="*/ 246 w 77398"/>
              <a:gd name="connsiteY6" fmla="*/ 336217 h 756269"/>
              <a:gd name="connsiteX7" fmla="*/ 485 w 77398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205 w 101118"/>
              <a:gd name="connsiteY0" fmla="*/ 0 h 756269"/>
              <a:gd name="connsiteX1" fmla="*/ 101118 w 101118"/>
              <a:gd name="connsiteY1" fmla="*/ 0 h 756269"/>
              <a:gd name="connsiteX2" fmla="*/ 101118 w 101118"/>
              <a:gd name="connsiteY2" fmla="*/ 756269 h 756269"/>
              <a:gd name="connsiteX3" fmla="*/ 24205 w 101118"/>
              <a:gd name="connsiteY3" fmla="*/ 756269 h 756269"/>
              <a:gd name="connsiteX4" fmla="*/ 23967 w 101118"/>
              <a:gd name="connsiteY4" fmla="*/ 438610 h 756269"/>
              <a:gd name="connsiteX5" fmla="*/ 153 w 101118"/>
              <a:gd name="connsiteY5" fmla="*/ 383842 h 756269"/>
              <a:gd name="connsiteX6" fmla="*/ 23966 w 101118"/>
              <a:gd name="connsiteY6" fmla="*/ 336217 h 756269"/>
              <a:gd name="connsiteX7" fmla="*/ 24205 w 101118"/>
              <a:gd name="connsiteY7" fmla="*/ 0 h 756269"/>
              <a:gd name="connsiteX0" fmla="*/ 21839 w 98752"/>
              <a:gd name="connsiteY0" fmla="*/ 0 h 756269"/>
              <a:gd name="connsiteX1" fmla="*/ 98752 w 98752"/>
              <a:gd name="connsiteY1" fmla="*/ 0 h 756269"/>
              <a:gd name="connsiteX2" fmla="*/ 98752 w 98752"/>
              <a:gd name="connsiteY2" fmla="*/ 756269 h 756269"/>
              <a:gd name="connsiteX3" fmla="*/ 21839 w 98752"/>
              <a:gd name="connsiteY3" fmla="*/ 756269 h 756269"/>
              <a:gd name="connsiteX4" fmla="*/ 21601 w 98752"/>
              <a:gd name="connsiteY4" fmla="*/ 438610 h 756269"/>
              <a:gd name="connsiteX5" fmla="*/ 168 w 98752"/>
              <a:gd name="connsiteY5" fmla="*/ 388605 h 756269"/>
              <a:gd name="connsiteX6" fmla="*/ 21600 w 98752"/>
              <a:gd name="connsiteY6" fmla="*/ 336217 h 756269"/>
              <a:gd name="connsiteX7" fmla="*/ 21839 w 98752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26704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1461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6224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79080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79080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83842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00" h="756269">
                <a:moveTo>
                  <a:pt x="43187" y="0"/>
                </a:moveTo>
                <a:lnTo>
                  <a:pt x="120100" y="0"/>
                </a:lnTo>
                <a:lnTo>
                  <a:pt x="120100" y="756269"/>
                </a:lnTo>
                <a:lnTo>
                  <a:pt x="43187" y="756269"/>
                </a:lnTo>
                <a:cubicBezTo>
                  <a:pt x="44617" y="700944"/>
                  <a:pt x="42989" y="488775"/>
                  <a:pt x="42949" y="426704"/>
                </a:cubicBezTo>
                <a:cubicBezTo>
                  <a:pt x="45290" y="426545"/>
                  <a:pt x="-2295" y="379476"/>
                  <a:pt x="86" y="376698"/>
                </a:cubicBezTo>
                <a:cubicBezTo>
                  <a:pt x="46" y="370983"/>
                  <a:pt x="45290" y="343041"/>
                  <a:pt x="42948" y="336217"/>
                </a:cubicBezTo>
                <a:cubicBezTo>
                  <a:pt x="42988" y="272243"/>
                  <a:pt x="44616" y="63180"/>
                  <a:pt x="431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矩形 1"/>
          <p:cNvSpPr/>
          <p:nvPr/>
        </p:nvSpPr>
        <p:spPr>
          <a:xfrm>
            <a:off x="3933826" y="4481853"/>
            <a:ext cx="164215" cy="1463865"/>
          </a:xfrm>
          <a:custGeom>
            <a:avLst/>
            <a:gdLst>
              <a:gd name="connsiteX0" fmla="*/ 0 w 76913"/>
              <a:gd name="connsiteY0" fmla="*/ 0 h 756269"/>
              <a:gd name="connsiteX1" fmla="*/ 76913 w 76913"/>
              <a:gd name="connsiteY1" fmla="*/ 0 h 756269"/>
              <a:gd name="connsiteX2" fmla="*/ 76913 w 76913"/>
              <a:gd name="connsiteY2" fmla="*/ 756269 h 756269"/>
              <a:gd name="connsiteX3" fmla="*/ 0 w 76913"/>
              <a:gd name="connsiteY3" fmla="*/ 756269 h 756269"/>
              <a:gd name="connsiteX4" fmla="*/ 0 w 76913"/>
              <a:gd name="connsiteY4" fmla="*/ 0 h 756269"/>
              <a:gd name="connsiteX0" fmla="*/ 239 w 77152"/>
              <a:gd name="connsiteY0" fmla="*/ 0 h 756269"/>
              <a:gd name="connsiteX1" fmla="*/ 77152 w 77152"/>
              <a:gd name="connsiteY1" fmla="*/ 0 h 756269"/>
              <a:gd name="connsiteX2" fmla="*/ 77152 w 77152"/>
              <a:gd name="connsiteY2" fmla="*/ 756269 h 756269"/>
              <a:gd name="connsiteX3" fmla="*/ 239 w 77152"/>
              <a:gd name="connsiteY3" fmla="*/ 756269 h 756269"/>
              <a:gd name="connsiteX4" fmla="*/ 0 w 77152"/>
              <a:gd name="connsiteY4" fmla="*/ 383842 h 756269"/>
              <a:gd name="connsiteX5" fmla="*/ 239 w 77152"/>
              <a:gd name="connsiteY5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29 w 82681"/>
              <a:gd name="connsiteY4" fmla="*/ 383842 h 756269"/>
              <a:gd name="connsiteX5" fmla="*/ 5529 w 82681"/>
              <a:gd name="connsiteY5" fmla="*/ 336217 h 756269"/>
              <a:gd name="connsiteX6" fmla="*/ 5768 w 82681"/>
              <a:gd name="connsiteY6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5768 w 82681"/>
              <a:gd name="connsiteY0" fmla="*/ 0 h 756269"/>
              <a:gd name="connsiteX1" fmla="*/ 82681 w 82681"/>
              <a:gd name="connsiteY1" fmla="*/ 0 h 756269"/>
              <a:gd name="connsiteX2" fmla="*/ 82681 w 82681"/>
              <a:gd name="connsiteY2" fmla="*/ 756269 h 756269"/>
              <a:gd name="connsiteX3" fmla="*/ 5768 w 82681"/>
              <a:gd name="connsiteY3" fmla="*/ 756269 h 756269"/>
              <a:gd name="connsiteX4" fmla="*/ 5530 w 82681"/>
              <a:gd name="connsiteY4" fmla="*/ 438610 h 756269"/>
              <a:gd name="connsiteX5" fmla="*/ 5529 w 82681"/>
              <a:gd name="connsiteY5" fmla="*/ 383842 h 756269"/>
              <a:gd name="connsiteX6" fmla="*/ 5529 w 82681"/>
              <a:gd name="connsiteY6" fmla="*/ 336217 h 756269"/>
              <a:gd name="connsiteX7" fmla="*/ 5768 w 82681"/>
              <a:gd name="connsiteY7" fmla="*/ 0 h 756269"/>
              <a:gd name="connsiteX0" fmla="*/ 485 w 77398"/>
              <a:gd name="connsiteY0" fmla="*/ 0 h 756269"/>
              <a:gd name="connsiteX1" fmla="*/ 77398 w 77398"/>
              <a:gd name="connsiteY1" fmla="*/ 0 h 756269"/>
              <a:gd name="connsiteX2" fmla="*/ 77398 w 77398"/>
              <a:gd name="connsiteY2" fmla="*/ 756269 h 756269"/>
              <a:gd name="connsiteX3" fmla="*/ 485 w 77398"/>
              <a:gd name="connsiteY3" fmla="*/ 756269 h 756269"/>
              <a:gd name="connsiteX4" fmla="*/ 247 w 77398"/>
              <a:gd name="connsiteY4" fmla="*/ 438610 h 756269"/>
              <a:gd name="connsiteX5" fmla="*/ 246 w 77398"/>
              <a:gd name="connsiteY5" fmla="*/ 383842 h 756269"/>
              <a:gd name="connsiteX6" fmla="*/ 246 w 77398"/>
              <a:gd name="connsiteY6" fmla="*/ 336217 h 756269"/>
              <a:gd name="connsiteX7" fmla="*/ 485 w 77398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052 w 100965"/>
              <a:gd name="connsiteY0" fmla="*/ 0 h 756269"/>
              <a:gd name="connsiteX1" fmla="*/ 100965 w 100965"/>
              <a:gd name="connsiteY1" fmla="*/ 0 h 756269"/>
              <a:gd name="connsiteX2" fmla="*/ 100965 w 100965"/>
              <a:gd name="connsiteY2" fmla="*/ 756269 h 756269"/>
              <a:gd name="connsiteX3" fmla="*/ 24052 w 100965"/>
              <a:gd name="connsiteY3" fmla="*/ 756269 h 756269"/>
              <a:gd name="connsiteX4" fmla="*/ 23814 w 100965"/>
              <a:gd name="connsiteY4" fmla="*/ 438610 h 756269"/>
              <a:gd name="connsiteX5" fmla="*/ 0 w 100965"/>
              <a:gd name="connsiteY5" fmla="*/ 383842 h 756269"/>
              <a:gd name="connsiteX6" fmla="*/ 23813 w 100965"/>
              <a:gd name="connsiteY6" fmla="*/ 336217 h 756269"/>
              <a:gd name="connsiteX7" fmla="*/ 24052 w 100965"/>
              <a:gd name="connsiteY7" fmla="*/ 0 h 756269"/>
              <a:gd name="connsiteX0" fmla="*/ 24205 w 101118"/>
              <a:gd name="connsiteY0" fmla="*/ 0 h 756269"/>
              <a:gd name="connsiteX1" fmla="*/ 101118 w 101118"/>
              <a:gd name="connsiteY1" fmla="*/ 0 h 756269"/>
              <a:gd name="connsiteX2" fmla="*/ 101118 w 101118"/>
              <a:gd name="connsiteY2" fmla="*/ 756269 h 756269"/>
              <a:gd name="connsiteX3" fmla="*/ 24205 w 101118"/>
              <a:gd name="connsiteY3" fmla="*/ 756269 h 756269"/>
              <a:gd name="connsiteX4" fmla="*/ 23967 w 101118"/>
              <a:gd name="connsiteY4" fmla="*/ 438610 h 756269"/>
              <a:gd name="connsiteX5" fmla="*/ 153 w 101118"/>
              <a:gd name="connsiteY5" fmla="*/ 383842 h 756269"/>
              <a:gd name="connsiteX6" fmla="*/ 23966 w 101118"/>
              <a:gd name="connsiteY6" fmla="*/ 336217 h 756269"/>
              <a:gd name="connsiteX7" fmla="*/ 24205 w 101118"/>
              <a:gd name="connsiteY7" fmla="*/ 0 h 756269"/>
              <a:gd name="connsiteX0" fmla="*/ 21839 w 98752"/>
              <a:gd name="connsiteY0" fmla="*/ 0 h 756269"/>
              <a:gd name="connsiteX1" fmla="*/ 98752 w 98752"/>
              <a:gd name="connsiteY1" fmla="*/ 0 h 756269"/>
              <a:gd name="connsiteX2" fmla="*/ 98752 w 98752"/>
              <a:gd name="connsiteY2" fmla="*/ 756269 h 756269"/>
              <a:gd name="connsiteX3" fmla="*/ 21839 w 98752"/>
              <a:gd name="connsiteY3" fmla="*/ 756269 h 756269"/>
              <a:gd name="connsiteX4" fmla="*/ 21601 w 98752"/>
              <a:gd name="connsiteY4" fmla="*/ 438610 h 756269"/>
              <a:gd name="connsiteX5" fmla="*/ 168 w 98752"/>
              <a:gd name="connsiteY5" fmla="*/ 388605 h 756269"/>
              <a:gd name="connsiteX6" fmla="*/ 21600 w 98752"/>
              <a:gd name="connsiteY6" fmla="*/ 336217 h 756269"/>
              <a:gd name="connsiteX7" fmla="*/ 21839 w 98752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38610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1825 w 98738"/>
              <a:gd name="connsiteY0" fmla="*/ 0 h 756269"/>
              <a:gd name="connsiteX1" fmla="*/ 98738 w 98738"/>
              <a:gd name="connsiteY1" fmla="*/ 0 h 756269"/>
              <a:gd name="connsiteX2" fmla="*/ 98738 w 98738"/>
              <a:gd name="connsiteY2" fmla="*/ 756269 h 756269"/>
              <a:gd name="connsiteX3" fmla="*/ 21825 w 98738"/>
              <a:gd name="connsiteY3" fmla="*/ 756269 h 756269"/>
              <a:gd name="connsiteX4" fmla="*/ 21587 w 98738"/>
              <a:gd name="connsiteY4" fmla="*/ 426704 h 756269"/>
              <a:gd name="connsiteX5" fmla="*/ 154 w 98738"/>
              <a:gd name="connsiteY5" fmla="*/ 388605 h 756269"/>
              <a:gd name="connsiteX6" fmla="*/ 21586 w 98738"/>
              <a:gd name="connsiteY6" fmla="*/ 336217 h 756269"/>
              <a:gd name="connsiteX7" fmla="*/ 21825 w 9873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1461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86224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28935 w 105848"/>
              <a:gd name="connsiteY0" fmla="*/ 0 h 756269"/>
              <a:gd name="connsiteX1" fmla="*/ 105848 w 105848"/>
              <a:gd name="connsiteY1" fmla="*/ 0 h 756269"/>
              <a:gd name="connsiteX2" fmla="*/ 105848 w 105848"/>
              <a:gd name="connsiteY2" fmla="*/ 756269 h 756269"/>
              <a:gd name="connsiteX3" fmla="*/ 28935 w 105848"/>
              <a:gd name="connsiteY3" fmla="*/ 756269 h 756269"/>
              <a:gd name="connsiteX4" fmla="*/ 28697 w 105848"/>
              <a:gd name="connsiteY4" fmla="*/ 426704 h 756269"/>
              <a:gd name="connsiteX5" fmla="*/ 121 w 105848"/>
              <a:gd name="connsiteY5" fmla="*/ 379080 h 756269"/>
              <a:gd name="connsiteX6" fmla="*/ 28696 w 105848"/>
              <a:gd name="connsiteY6" fmla="*/ 336217 h 756269"/>
              <a:gd name="connsiteX7" fmla="*/ 28935 w 105848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79080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0810 w 117723"/>
              <a:gd name="connsiteY0" fmla="*/ 0 h 756269"/>
              <a:gd name="connsiteX1" fmla="*/ 117723 w 117723"/>
              <a:gd name="connsiteY1" fmla="*/ 0 h 756269"/>
              <a:gd name="connsiteX2" fmla="*/ 117723 w 117723"/>
              <a:gd name="connsiteY2" fmla="*/ 756269 h 756269"/>
              <a:gd name="connsiteX3" fmla="*/ 40810 w 117723"/>
              <a:gd name="connsiteY3" fmla="*/ 756269 h 756269"/>
              <a:gd name="connsiteX4" fmla="*/ 40572 w 117723"/>
              <a:gd name="connsiteY4" fmla="*/ 426704 h 756269"/>
              <a:gd name="connsiteX5" fmla="*/ 90 w 117723"/>
              <a:gd name="connsiteY5" fmla="*/ 383842 h 756269"/>
              <a:gd name="connsiteX6" fmla="*/ 40571 w 117723"/>
              <a:gd name="connsiteY6" fmla="*/ 336217 h 756269"/>
              <a:gd name="connsiteX7" fmla="*/ 40810 w 117723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  <a:gd name="connsiteX0" fmla="*/ 43187 w 120100"/>
              <a:gd name="connsiteY0" fmla="*/ 0 h 756269"/>
              <a:gd name="connsiteX1" fmla="*/ 120100 w 120100"/>
              <a:gd name="connsiteY1" fmla="*/ 0 h 756269"/>
              <a:gd name="connsiteX2" fmla="*/ 120100 w 120100"/>
              <a:gd name="connsiteY2" fmla="*/ 756269 h 756269"/>
              <a:gd name="connsiteX3" fmla="*/ 43187 w 120100"/>
              <a:gd name="connsiteY3" fmla="*/ 756269 h 756269"/>
              <a:gd name="connsiteX4" fmla="*/ 42949 w 120100"/>
              <a:gd name="connsiteY4" fmla="*/ 426704 h 756269"/>
              <a:gd name="connsiteX5" fmla="*/ 86 w 120100"/>
              <a:gd name="connsiteY5" fmla="*/ 376698 h 756269"/>
              <a:gd name="connsiteX6" fmla="*/ 42948 w 120100"/>
              <a:gd name="connsiteY6" fmla="*/ 336217 h 756269"/>
              <a:gd name="connsiteX7" fmla="*/ 43187 w 120100"/>
              <a:gd name="connsiteY7" fmla="*/ 0 h 75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00" h="756269">
                <a:moveTo>
                  <a:pt x="43187" y="0"/>
                </a:moveTo>
                <a:lnTo>
                  <a:pt x="120100" y="0"/>
                </a:lnTo>
                <a:lnTo>
                  <a:pt x="120100" y="756269"/>
                </a:lnTo>
                <a:lnTo>
                  <a:pt x="43187" y="756269"/>
                </a:lnTo>
                <a:cubicBezTo>
                  <a:pt x="44617" y="700944"/>
                  <a:pt x="42989" y="488775"/>
                  <a:pt x="42949" y="426704"/>
                </a:cubicBezTo>
                <a:cubicBezTo>
                  <a:pt x="45290" y="426545"/>
                  <a:pt x="-2295" y="379476"/>
                  <a:pt x="86" y="376698"/>
                </a:cubicBezTo>
                <a:cubicBezTo>
                  <a:pt x="46" y="370983"/>
                  <a:pt x="45290" y="343041"/>
                  <a:pt x="42948" y="336217"/>
                </a:cubicBezTo>
                <a:cubicBezTo>
                  <a:pt x="42988" y="272243"/>
                  <a:pt x="44616" y="63180"/>
                  <a:pt x="431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7" name="组合 24"/>
          <p:cNvGrpSpPr/>
          <p:nvPr/>
        </p:nvGrpSpPr>
        <p:grpSpPr>
          <a:xfrm>
            <a:off x="1444825" y="1932692"/>
            <a:ext cx="2269358" cy="1134204"/>
            <a:chOff x="959793" y="3635505"/>
            <a:chExt cx="1702019" cy="850653"/>
          </a:xfrm>
        </p:grpSpPr>
        <p:grpSp>
          <p:nvGrpSpPr>
            <p:cNvPr id="8" name="组合 25"/>
            <p:cNvGrpSpPr/>
            <p:nvPr/>
          </p:nvGrpSpPr>
          <p:grpSpPr>
            <a:xfrm>
              <a:off x="959793" y="3995346"/>
              <a:ext cx="1702019" cy="490812"/>
              <a:chOff x="6455718" y="1866984"/>
              <a:chExt cx="1702019" cy="490812"/>
            </a:xfrm>
          </p:grpSpPr>
          <p:sp>
            <p:nvSpPr>
              <p:cNvPr id="10" name="文本框 9"/>
              <p:cNvSpPr txBox="1"/>
              <p:nvPr/>
            </p:nvSpPr>
            <p:spPr bwMode="auto">
              <a:xfrm>
                <a:off x="6455718" y="2057714"/>
                <a:ext cx="1661964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algn="r" defTabSz="1219170">
                  <a:defRPr/>
                </a:pPr>
                <a:r>
                  <a:rPr lang="en-US" altLang="zh-CN" sz="800" dirty="0">
                    <a:solidFill>
                      <a:schemeClr val="bg1"/>
                    </a:solidFill>
                  </a:rPr>
                  <a:t>This is a sample text. Insert your desired text here. Again. This is a dummy text. 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文本框 24"/>
              <p:cNvSpPr txBox="1">
                <a:spLocks noChangeArrowheads="1"/>
              </p:cNvSpPr>
              <p:nvPr/>
            </p:nvSpPr>
            <p:spPr bwMode="auto">
              <a:xfrm>
                <a:off x="7067556" y="1866984"/>
                <a:ext cx="109018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200"/>
                  </a:lnSpc>
                  <a:defRPr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Add A Title In Here</a:t>
                </a:r>
                <a:endParaRPr lang="zh-CN" altLang="en-US" sz="1067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590547" y="3635505"/>
              <a:ext cx="906739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1,654</a:t>
              </a:r>
              <a:endParaRPr lang="zh-CN" altLang="en-US" sz="32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2" name="组合 29"/>
          <p:cNvGrpSpPr/>
          <p:nvPr/>
        </p:nvGrpSpPr>
        <p:grpSpPr>
          <a:xfrm>
            <a:off x="4400381" y="3142366"/>
            <a:ext cx="2251247" cy="1134204"/>
            <a:chOff x="933322" y="3635505"/>
            <a:chExt cx="1688435" cy="850653"/>
          </a:xfrm>
        </p:grpSpPr>
        <p:grpSp>
          <p:nvGrpSpPr>
            <p:cNvPr id="13" name="组合 30"/>
            <p:cNvGrpSpPr/>
            <p:nvPr/>
          </p:nvGrpSpPr>
          <p:grpSpPr>
            <a:xfrm>
              <a:off x="959793" y="3995346"/>
              <a:ext cx="1661964" cy="490812"/>
              <a:chOff x="6455718" y="1866984"/>
              <a:chExt cx="1661964" cy="490812"/>
            </a:xfrm>
          </p:grpSpPr>
          <p:sp>
            <p:nvSpPr>
              <p:cNvPr id="15" name="文本框 14"/>
              <p:cNvSpPr txBox="1"/>
              <p:nvPr/>
            </p:nvSpPr>
            <p:spPr bwMode="auto">
              <a:xfrm>
                <a:off x="6455718" y="2057714"/>
                <a:ext cx="1661964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1219170">
                  <a:defRPr/>
                </a:pPr>
                <a:r>
                  <a:rPr lang="en-US" altLang="zh-CN" sz="800" dirty="0">
                    <a:solidFill>
                      <a:schemeClr val="bg1"/>
                    </a:solidFill>
                  </a:rPr>
                  <a:t>This is a sample text. Insert your desired text here. Again. This is a dummy text. 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24"/>
              <p:cNvSpPr txBox="1">
                <a:spLocks noChangeArrowheads="1"/>
              </p:cNvSpPr>
              <p:nvPr/>
            </p:nvSpPr>
            <p:spPr bwMode="auto">
              <a:xfrm>
                <a:off x="6474625" y="1866984"/>
                <a:ext cx="109018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200"/>
                  </a:lnSpc>
                  <a:defRPr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Add A Title In Here</a:t>
                </a:r>
                <a:endParaRPr lang="zh-CN" altLang="en-US" sz="1067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933322" y="3635505"/>
              <a:ext cx="906739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1,342</a:t>
              </a:r>
              <a:endParaRPr lang="zh-CN" altLang="en-US" sz="32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17" name="组合 34"/>
          <p:cNvGrpSpPr/>
          <p:nvPr/>
        </p:nvGrpSpPr>
        <p:grpSpPr>
          <a:xfrm>
            <a:off x="1444825" y="4590166"/>
            <a:ext cx="2269358" cy="1134204"/>
            <a:chOff x="959793" y="3635505"/>
            <a:chExt cx="1702019" cy="850653"/>
          </a:xfrm>
        </p:grpSpPr>
        <p:grpSp>
          <p:nvGrpSpPr>
            <p:cNvPr id="18" name="组合 35"/>
            <p:cNvGrpSpPr/>
            <p:nvPr/>
          </p:nvGrpSpPr>
          <p:grpSpPr>
            <a:xfrm>
              <a:off x="959793" y="3995346"/>
              <a:ext cx="1702019" cy="490812"/>
              <a:chOff x="6455718" y="1866984"/>
              <a:chExt cx="1702019" cy="490812"/>
            </a:xfrm>
          </p:grpSpPr>
          <p:sp>
            <p:nvSpPr>
              <p:cNvPr id="20" name="文本框 19"/>
              <p:cNvSpPr txBox="1"/>
              <p:nvPr/>
            </p:nvSpPr>
            <p:spPr bwMode="auto">
              <a:xfrm>
                <a:off x="6455718" y="2057714"/>
                <a:ext cx="1661964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algn="r" defTabSz="1219170">
                  <a:defRPr/>
                </a:pPr>
                <a:r>
                  <a:rPr lang="en-US" altLang="zh-CN" sz="800" dirty="0">
                    <a:solidFill>
                      <a:schemeClr val="bg1"/>
                    </a:solidFill>
                  </a:rPr>
                  <a:t>This is a sample text. Insert your desired text here. Again. This is a dummy text. </a:t>
                </a:r>
                <a:endParaRPr lang="zh-CN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文本框 24"/>
              <p:cNvSpPr txBox="1">
                <a:spLocks noChangeArrowheads="1"/>
              </p:cNvSpPr>
              <p:nvPr/>
            </p:nvSpPr>
            <p:spPr bwMode="auto">
              <a:xfrm>
                <a:off x="7067556" y="1866984"/>
                <a:ext cx="109018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1200"/>
                  </a:lnSpc>
                  <a:defRPr sz="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dirty="0">
                    <a:solidFill>
                      <a:prstClr val="black">
                        <a:lumMod val="90000"/>
                        <a:lumOff val="10000"/>
                      </a:prstClr>
                    </a:solidFill>
                  </a:rPr>
                  <a:t>Add A Title In Here</a:t>
                </a:r>
                <a:endParaRPr lang="zh-CN" altLang="en-US" sz="1067" dirty="0">
                  <a:solidFill>
                    <a:prstClr val="black">
                      <a:lumMod val="90000"/>
                      <a:lumOff val="10000"/>
                    </a:prstClr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90547" y="3635505"/>
              <a:ext cx="906739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dirty="0">
                  <a:solidFill>
                    <a:prstClr val="black">
                      <a:lumMod val="90000"/>
                      <a:lumOff val="1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3,620</a:t>
              </a:r>
              <a:endParaRPr lang="zh-CN" altLang="en-US" sz="3200" dirty="0">
                <a:solidFill>
                  <a:prstClr val="black">
                    <a:lumMod val="90000"/>
                    <a:lumOff val="10000"/>
                  </a:prstClr>
                </a:solidFill>
              </a:endParaRPr>
            </a:p>
          </p:txBody>
        </p:sp>
      </p:grpSp>
      <p:grpSp>
        <p:nvGrpSpPr>
          <p:cNvPr id="22" name="组合 59"/>
          <p:cNvGrpSpPr/>
          <p:nvPr/>
        </p:nvGrpSpPr>
        <p:grpSpPr>
          <a:xfrm>
            <a:off x="7090900" y="1915681"/>
            <a:ext cx="3214221" cy="1051244"/>
            <a:chOff x="1039766" y="1385891"/>
            <a:chExt cx="2410666" cy="788433"/>
          </a:xfrm>
        </p:grpSpPr>
        <p:grpSp>
          <p:nvGrpSpPr>
            <p:cNvPr id="23" name="组合 60"/>
            <p:cNvGrpSpPr/>
            <p:nvPr/>
          </p:nvGrpSpPr>
          <p:grpSpPr>
            <a:xfrm>
              <a:off x="1039766" y="1385891"/>
              <a:ext cx="2410666" cy="788433"/>
              <a:chOff x="903241" y="3538541"/>
              <a:chExt cx="2410666" cy="788433"/>
            </a:xfrm>
          </p:grpSpPr>
          <p:sp>
            <p:nvSpPr>
              <p:cNvPr id="25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242966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74"/>
          <p:cNvGrpSpPr/>
          <p:nvPr/>
        </p:nvGrpSpPr>
        <p:grpSpPr>
          <a:xfrm>
            <a:off x="7090900" y="3420631"/>
            <a:ext cx="3214221" cy="1051244"/>
            <a:chOff x="1039766" y="1385891"/>
            <a:chExt cx="2410666" cy="788433"/>
          </a:xfrm>
        </p:grpSpPr>
        <p:grpSp>
          <p:nvGrpSpPr>
            <p:cNvPr id="28" name="组合 75"/>
            <p:cNvGrpSpPr/>
            <p:nvPr/>
          </p:nvGrpSpPr>
          <p:grpSpPr>
            <a:xfrm>
              <a:off x="1039766" y="1385891"/>
              <a:ext cx="2410666" cy="788433"/>
              <a:chOff x="903241" y="3538541"/>
              <a:chExt cx="2410666" cy="788433"/>
            </a:xfrm>
          </p:grpSpPr>
          <p:sp>
            <p:nvSpPr>
              <p:cNvPr id="30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242966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79"/>
          <p:cNvGrpSpPr/>
          <p:nvPr/>
        </p:nvGrpSpPr>
        <p:grpSpPr>
          <a:xfrm>
            <a:off x="7090900" y="4916055"/>
            <a:ext cx="3214221" cy="1051244"/>
            <a:chOff x="1039766" y="1385891"/>
            <a:chExt cx="2410666" cy="788433"/>
          </a:xfrm>
        </p:grpSpPr>
        <p:grpSp>
          <p:nvGrpSpPr>
            <p:cNvPr id="33" name="组合 80"/>
            <p:cNvGrpSpPr/>
            <p:nvPr/>
          </p:nvGrpSpPr>
          <p:grpSpPr>
            <a:xfrm>
              <a:off x="1039766" y="1385891"/>
              <a:ext cx="2410666" cy="788433"/>
              <a:chOff x="903241" y="3538541"/>
              <a:chExt cx="2410666" cy="788433"/>
            </a:xfrm>
          </p:grpSpPr>
          <p:sp>
            <p:nvSpPr>
              <p:cNvPr id="35" name="文本框 69"/>
              <p:cNvSpPr txBox="1">
                <a:spLocks noChangeArrowheads="1"/>
              </p:cNvSpPr>
              <p:nvPr/>
            </p:nvSpPr>
            <p:spPr bwMode="auto">
              <a:xfrm>
                <a:off x="903241" y="3538541"/>
                <a:ext cx="1709461" cy="223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defTabSz="1219170" fontAlgn="base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A Title In Here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242966" y="3824914"/>
                <a:ext cx="2070941" cy="50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 eaLnBrk="0" fontAlgn="base" hangingPunct="0">
                  <a:lnSpc>
                    <a:spcPts val="1467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here. Again. this is a dummy text. enter your own text here. this is a sample text.</a:t>
                </a:r>
                <a:endParaRPr lang="zh-CN" altLang="en-US" sz="1867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450181" y="1625919"/>
              <a:ext cx="1778794" cy="45719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271797" y="2102297"/>
            <a:ext cx="2112235" cy="1008359"/>
          </a:xfrm>
          <a:prstGeom prst="rect">
            <a:avLst/>
          </a:pr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71797" y="4500527"/>
            <a:ext cx="2112235" cy="1445191"/>
          </a:xfrm>
          <a:prstGeom prst="rect">
            <a:avLst/>
          </a:pr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671473" y="3302870"/>
            <a:ext cx="2112235" cy="1002431"/>
          </a:xfrm>
          <a:prstGeom prst="rect">
            <a:avLst/>
          </a:pr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5090704" y="2340015"/>
            <a:ext cx="469603" cy="532920"/>
          </a:xfrm>
          <a:custGeom>
            <a:avLst/>
            <a:gdLst>
              <a:gd name="T0" fmla="*/ 1451 w 2904"/>
              <a:gd name="T1" fmla="*/ 0 h 3295"/>
              <a:gd name="T2" fmla="*/ 0 w 2904"/>
              <a:gd name="T3" fmla="*/ 425 h 3295"/>
              <a:gd name="T4" fmla="*/ 1451 w 2904"/>
              <a:gd name="T5" fmla="*/ 3295 h 3295"/>
              <a:gd name="T6" fmla="*/ 2904 w 2904"/>
              <a:gd name="T7" fmla="*/ 425 h 3295"/>
              <a:gd name="T8" fmla="*/ 2694 w 2904"/>
              <a:gd name="T9" fmla="*/ 1967 h 3295"/>
              <a:gd name="T10" fmla="*/ 208 w 2904"/>
              <a:gd name="T11" fmla="*/ 1967 h 3295"/>
              <a:gd name="T12" fmla="*/ 798 w 2904"/>
              <a:gd name="T13" fmla="*/ 571 h 3295"/>
              <a:gd name="T14" fmla="*/ 2104 w 2904"/>
              <a:gd name="T15" fmla="*/ 571 h 3295"/>
              <a:gd name="T16" fmla="*/ 2694 w 2904"/>
              <a:gd name="T17" fmla="*/ 1967 h 3295"/>
              <a:gd name="T18" fmla="*/ 885 w 2904"/>
              <a:gd name="T19" fmla="*/ 943 h 3295"/>
              <a:gd name="T20" fmla="*/ 695 w 2904"/>
              <a:gd name="T21" fmla="*/ 1307 h 3295"/>
              <a:gd name="T22" fmla="*/ 597 w 2904"/>
              <a:gd name="T23" fmla="*/ 1562 h 3295"/>
              <a:gd name="T24" fmla="*/ 662 w 2904"/>
              <a:gd name="T25" fmla="*/ 1613 h 3295"/>
              <a:gd name="T26" fmla="*/ 720 w 2904"/>
              <a:gd name="T27" fmla="*/ 1564 h 3295"/>
              <a:gd name="T28" fmla="*/ 973 w 2904"/>
              <a:gd name="T29" fmla="*/ 2236 h 3295"/>
              <a:gd name="T30" fmla="*/ 1053 w 2904"/>
              <a:gd name="T31" fmla="*/ 1198 h 3295"/>
              <a:gd name="T32" fmla="*/ 1146 w 2904"/>
              <a:gd name="T33" fmla="*/ 1035 h 3295"/>
              <a:gd name="T34" fmla="*/ 1923 w 2904"/>
              <a:gd name="T35" fmla="*/ 1727 h 3295"/>
              <a:gd name="T36" fmla="*/ 2268 w 2904"/>
              <a:gd name="T37" fmla="*/ 1611 h 3295"/>
              <a:gd name="T38" fmla="*/ 1811 w 2904"/>
              <a:gd name="T39" fmla="*/ 1455 h 3295"/>
              <a:gd name="T40" fmla="*/ 2148 w 2904"/>
              <a:gd name="T41" fmla="*/ 1408 h 3295"/>
              <a:gd name="T42" fmla="*/ 2182 w 2904"/>
              <a:gd name="T43" fmla="*/ 1158 h 3295"/>
              <a:gd name="T44" fmla="*/ 2051 w 2904"/>
              <a:gd name="T45" fmla="*/ 989 h 3295"/>
              <a:gd name="T46" fmla="*/ 1414 w 2904"/>
              <a:gd name="T47" fmla="*/ 1024 h 3295"/>
              <a:gd name="T48" fmla="*/ 1163 w 2904"/>
              <a:gd name="T49" fmla="*/ 993 h 3295"/>
              <a:gd name="T50" fmla="*/ 1414 w 2904"/>
              <a:gd name="T51" fmla="*/ 1479 h 3295"/>
              <a:gd name="T52" fmla="*/ 1547 w 2904"/>
              <a:gd name="T53" fmla="*/ 1455 h 3295"/>
              <a:gd name="T54" fmla="*/ 1076 w 2904"/>
              <a:gd name="T55" fmla="*/ 1611 h 3295"/>
              <a:gd name="T56" fmla="*/ 1318 w 2904"/>
              <a:gd name="T57" fmla="*/ 1727 h 3295"/>
              <a:gd name="T58" fmla="*/ 1254 w 2904"/>
              <a:gd name="T59" fmla="*/ 1909 h 3295"/>
              <a:gd name="T60" fmla="*/ 1076 w 2904"/>
              <a:gd name="T61" fmla="*/ 2126 h 3295"/>
              <a:gd name="T62" fmla="*/ 1327 w 2904"/>
              <a:gd name="T63" fmla="*/ 2094 h 3295"/>
              <a:gd name="T64" fmla="*/ 1505 w 2904"/>
              <a:gd name="T65" fmla="*/ 1875 h 3295"/>
              <a:gd name="T66" fmla="*/ 1547 w 2904"/>
              <a:gd name="T67" fmla="*/ 2234 h 3295"/>
              <a:gd name="T68" fmla="*/ 1811 w 2904"/>
              <a:gd name="T69" fmla="*/ 1787 h 3295"/>
              <a:gd name="T70" fmla="*/ 1928 w 2904"/>
              <a:gd name="T71" fmla="*/ 1976 h 3295"/>
              <a:gd name="T72" fmla="*/ 2161 w 2904"/>
              <a:gd name="T73" fmla="*/ 2200 h 3295"/>
              <a:gd name="T74" fmla="*/ 2163 w 2904"/>
              <a:gd name="T75" fmla="*/ 1943 h 3295"/>
              <a:gd name="T76" fmla="*/ 1414 w 2904"/>
              <a:gd name="T77" fmla="*/ 1343 h 3295"/>
              <a:gd name="T78" fmla="*/ 1541 w 2904"/>
              <a:gd name="T79" fmla="*/ 1111 h 3295"/>
              <a:gd name="T80" fmla="*/ 1811 w 2904"/>
              <a:gd name="T81" fmla="*/ 1091 h 3295"/>
              <a:gd name="T82" fmla="*/ 1931 w 2904"/>
              <a:gd name="T83" fmla="*/ 1182 h 3295"/>
              <a:gd name="T84" fmla="*/ 1918 w 2904"/>
              <a:gd name="T85" fmla="*/ 1299 h 3295"/>
              <a:gd name="T86" fmla="*/ 1811 w 2904"/>
              <a:gd name="T87" fmla="*/ 1343 h 3295"/>
              <a:gd name="T88" fmla="*/ 1414 w 2904"/>
              <a:gd name="T89" fmla="*/ 1343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4" h="3295">
                <a:moveTo>
                  <a:pt x="2196" y="390"/>
                </a:moveTo>
                <a:cubicBezTo>
                  <a:pt x="1571" y="264"/>
                  <a:pt x="1451" y="0"/>
                  <a:pt x="1451" y="0"/>
                </a:cubicBezTo>
                <a:cubicBezTo>
                  <a:pt x="1451" y="0"/>
                  <a:pt x="1062" y="319"/>
                  <a:pt x="708" y="390"/>
                </a:cubicBezTo>
                <a:cubicBezTo>
                  <a:pt x="354" y="461"/>
                  <a:pt x="0" y="425"/>
                  <a:pt x="0" y="425"/>
                </a:cubicBezTo>
                <a:cubicBezTo>
                  <a:pt x="0" y="425"/>
                  <a:pt x="35" y="1311"/>
                  <a:pt x="35" y="2020"/>
                </a:cubicBezTo>
                <a:cubicBezTo>
                  <a:pt x="35" y="2728"/>
                  <a:pt x="1451" y="3295"/>
                  <a:pt x="1451" y="3295"/>
                </a:cubicBezTo>
                <a:cubicBezTo>
                  <a:pt x="1451" y="3295"/>
                  <a:pt x="2869" y="2709"/>
                  <a:pt x="2869" y="2020"/>
                </a:cubicBezTo>
                <a:cubicBezTo>
                  <a:pt x="2869" y="1311"/>
                  <a:pt x="2904" y="425"/>
                  <a:pt x="2904" y="425"/>
                </a:cubicBezTo>
                <a:cubicBezTo>
                  <a:pt x="2904" y="425"/>
                  <a:pt x="2550" y="461"/>
                  <a:pt x="2196" y="390"/>
                </a:cubicBezTo>
                <a:close/>
                <a:moveTo>
                  <a:pt x="2694" y="1967"/>
                </a:moveTo>
                <a:cubicBezTo>
                  <a:pt x="2694" y="2558"/>
                  <a:pt x="1450" y="3060"/>
                  <a:pt x="1450" y="3060"/>
                </a:cubicBezTo>
                <a:cubicBezTo>
                  <a:pt x="1450" y="3060"/>
                  <a:pt x="208" y="2575"/>
                  <a:pt x="208" y="1967"/>
                </a:cubicBezTo>
                <a:cubicBezTo>
                  <a:pt x="208" y="1360"/>
                  <a:pt x="177" y="601"/>
                  <a:pt x="177" y="601"/>
                </a:cubicBezTo>
                <a:cubicBezTo>
                  <a:pt x="177" y="601"/>
                  <a:pt x="488" y="632"/>
                  <a:pt x="798" y="571"/>
                </a:cubicBezTo>
                <a:cubicBezTo>
                  <a:pt x="1109" y="510"/>
                  <a:pt x="1450" y="237"/>
                  <a:pt x="1450" y="237"/>
                </a:cubicBezTo>
                <a:cubicBezTo>
                  <a:pt x="1450" y="237"/>
                  <a:pt x="1555" y="464"/>
                  <a:pt x="2104" y="571"/>
                </a:cubicBezTo>
                <a:cubicBezTo>
                  <a:pt x="2414" y="632"/>
                  <a:pt x="2725" y="601"/>
                  <a:pt x="2725" y="601"/>
                </a:cubicBezTo>
                <a:cubicBezTo>
                  <a:pt x="2725" y="601"/>
                  <a:pt x="2694" y="1360"/>
                  <a:pt x="2694" y="1967"/>
                </a:cubicBezTo>
                <a:close/>
                <a:moveTo>
                  <a:pt x="1146" y="1035"/>
                </a:moveTo>
                <a:cubicBezTo>
                  <a:pt x="885" y="943"/>
                  <a:pt x="885" y="943"/>
                  <a:pt x="885" y="943"/>
                </a:cubicBezTo>
                <a:cubicBezTo>
                  <a:pt x="864" y="1001"/>
                  <a:pt x="837" y="1061"/>
                  <a:pt x="805" y="1124"/>
                </a:cubicBezTo>
                <a:cubicBezTo>
                  <a:pt x="776" y="1178"/>
                  <a:pt x="739" y="1239"/>
                  <a:pt x="695" y="1307"/>
                </a:cubicBezTo>
                <a:cubicBezTo>
                  <a:pt x="651" y="1374"/>
                  <a:pt x="597" y="1443"/>
                  <a:pt x="533" y="1511"/>
                </a:cubicBezTo>
                <a:cubicBezTo>
                  <a:pt x="597" y="1562"/>
                  <a:pt x="597" y="1562"/>
                  <a:pt x="597" y="1562"/>
                </a:cubicBezTo>
                <a:cubicBezTo>
                  <a:pt x="613" y="1575"/>
                  <a:pt x="628" y="1588"/>
                  <a:pt x="641" y="1598"/>
                </a:cubicBezTo>
                <a:cubicBezTo>
                  <a:pt x="654" y="1609"/>
                  <a:pt x="661" y="1614"/>
                  <a:pt x="662" y="1613"/>
                </a:cubicBezTo>
                <a:cubicBezTo>
                  <a:pt x="672" y="1604"/>
                  <a:pt x="682" y="1596"/>
                  <a:pt x="691" y="1588"/>
                </a:cubicBezTo>
                <a:cubicBezTo>
                  <a:pt x="701" y="1581"/>
                  <a:pt x="710" y="1572"/>
                  <a:pt x="720" y="1564"/>
                </a:cubicBezTo>
                <a:cubicBezTo>
                  <a:pt x="720" y="2236"/>
                  <a:pt x="720" y="2236"/>
                  <a:pt x="720" y="2236"/>
                </a:cubicBezTo>
                <a:cubicBezTo>
                  <a:pt x="973" y="2236"/>
                  <a:pt x="973" y="2236"/>
                  <a:pt x="973" y="2236"/>
                </a:cubicBezTo>
                <a:cubicBezTo>
                  <a:pt x="973" y="1305"/>
                  <a:pt x="973" y="1305"/>
                  <a:pt x="973" y="1305"/>
                </a:cubicBezTo>
                <a:cubicBezTo>
                  <a:pt x="1004" y="1266"/>
                  <a:pt x="1031" y="1231"/>
                  <a:pt x="1053" y="1198"/>
                </a:cubicBezTo>
                <a:cubicBezTo>
                  <a:pt x="1075" y="1165"/>
                  <a:pt x="1093" y="1137"/>
                  <a:pt x="1106" y="1113"/>
                </a:cubicBezTo>
                <a:cubicBezTo>
                  <a:pt x="1123" y="1084"/>
                  <a:pt x="1136" y="1058"/>
                  <a:pt x="1146" y="1035"/>
                </a:cubicBezTo>
                <a:close/>
                <a:moveTo>
                  <a:pt x="2035" y="1848"/>
                </a:moveTo>
                <a:cubicBezTo>
                  <a:pt x="1990" y="1811"/>
                  <a:pt x="1953" y="1771"/>
                  <a:pt x="1923" y="1727"/>
                </a:cubicBezTo>
                <a:cubicBezTo>
                  <a:pt x="2268" y="1727"/>
                  <a:pt x="2268" y="1727"/>
                  <a:pt x="2268" y="1727"/>
                </a:cubicBezTo>
                <a:cubicBezTo>
                  <a:pt x="2268" y="1611"/>
                  <a:pt x="2268" y="1611"/>
                  <a:pt x="2268" y="1611"/>
                </a:cubicBezTo>
                <a:cubicBezTo>
                  <a:pt x="1811" y="1611"/>
                  <a:pt x="1811" y="1611"/>
                  <a:pt x="1811" y="1611"/>
                </a:cubicBezTo>
                <a:cubicBezTo>
                  <a:pt x="1811" y="1455"/>
                  <a:pt x="1811" y="1455"/>
                  <a:pt x="1811" y="1455"/>
                </a:cubicBezTo>
                <a:cubicBezTo>
                  <a:pt x="2011" y="1455"/>
                  <a:pt x="2011" y="1455"/>
                  <a:pt x="2011" y="1455"/>
                </a:cubicBezTo>
                <a:cubicBezTo>
                  <a:pt x="2080" y="1455"/>
                  <a:pt x="2125" y="1440"/>
                  <a:pt x="2148" y="1408"/>
                </a:cubicBezTo>
                <a:cubicBezTo>
                  <a:pt x="2170" y="1377"/>
                  <a:pt x="2182" y="1334"/>
                  <a:pt x="2182" y="1280"/>
                </a:cubicBezTo>
                <a:cubicBezTo>
                  <a:pt x="2182" y="1158"/>
                  <a:pt x="2182" y="1158"/>
                  <a:pt x="2182" y="1158"/>
                </a:cubicBezTo>
                <a:cubicBezTo>
                  <a:pt x="2182" y="1111"/>
                  <a:pt x="2173" y="1074"/>
                  <a:pt x="2156" y="1046"/>
                </a:cubicBezTo>
                <a:cubicBezTo>
                  <a:pt x="2140" y="1018"/>
                  <a:pt x="2104" y="999"/>
                  <a:pt x="2051" y="989"/>
                </a:cubicBezTo>
                <a:cubicBezTo>
                  <a:pt x="1997" y="978"/>
                  <a:pt x="1919" y="977"/>
                  <a:pt x="1818" y="983"/>
                </a:cubicBezTo>
                <a:cubicBezTo>
                  <a:pt x="1717" y="990"/>
                  <a:pt x="1582" y="1004"/>
                  <a:pt x="1414" y="1024"/>
                </a:cubicBezTo>
                <a:cubicBezTo>
                  <a:pt x="1414" y="993"/>
                  <a:pt x="1414" y="993"/>
                  <a:pt x="1414" y="993"/>
                </a:cubicBezTo>
                <a:cubicBezTo>
                  <a:pt x="1163" y="993"/>
                  <a:pt x="1163" y="993"/>
                  <a:pt x="1163" y="993"/>
                </a:cubicBezTo>
                <a:cubicBezTo>
                  <a:pt x="1163" y="1479"/>
                  <a:pt x="1163" y="1479"/>
                  <a:pt x="1163" y="1479"/>
                </a:cubicBezTo>
                <a:cubicBezTo>
                  <a:pt x="1414" y="1479"/>
                  <a:pt x="1414" y="1479"/>
                  <a:pt x="1414" y="1479"/>
                </a:cubicBezTo>
                <a:cubicBezTo>
                  <a:pt x="1414" y="1455"/>
                  <a:pt x="1414" y="1455"/>
                  <a:pt x="1414" y="1455"/>
                </a:cubicBezTo>
                <a:cubicBezTo>
                  <a:pt x="1547" y="1455"/>
                  <a:pt x="1547" y="1455"/>
                  <a:pt x="1547" y="1455"/>
                </a:cubicBezTo>
                <a:cubicBezTo>
                  <a:pt x="1547" y="1611"/>
                  <a:pt x="1547" y="1611"/>
                  <a:pt x="1547" y="1611"/>
                </a:cubicBezTo>
                <a:cubicBezTo>
                  <a:pt x="1076" y="1611"/>
                  <a:pt x="1076" y="1611"/>
                  <a:pt x="1076" y="1611"/>
                </a:cubicBezTo>
                <a:cubicBezTo>
                  <a:pt x="1076" y="1727"/>
                  <a:pt x="1076" y="1727"/>
                  <a:pt x="1076" y="1727"/>
                </a:cubicBezTo>
                <a:cubicBezTo>
                  <a:pt x="1318" y="1727"/>
                  <a:pt x="1318" y="1727"/>
                  <a:pt x="1318" y="1727"/>
                </a:cubicBezTo>
                <a:cubicBezTo>
                  <a:pt x="1313" y="1749"/>
                  <a:pt x="1306" y="1776"/>
                  <a:pt x="1296" y="1808"/>
                </a:cubicBezTo>
                <a:cubicBezTo>
                  <a:pt x="1287" y="1840"/>
                  <a:pt x="1273" y="1873"/>
                  <a:pt x="1254" y="1909"/>
                </a:cubicBezTo>
                <a:cubicBezTo>
                  <a:pt x="1236" y="1945"/>
                  <a:pt x="1212" y="1981"/>
                  <a:pt x="1183" y="2019"/>
                </a:cubicBezTo>
                <a:cubicBezTo>
                  <a:pt x="1154" y="2056"/>
                  <a:pt x="1119" y="2092"/>
                  <a:pt x="1076" y="2126"/>
                </a:cubicBezTo>
                <a:cubicBezTo>
                  <a:pt x="1176" y="2220"/>
                  <a:pt x="1176" y="2220"/>
                  <a:pt x="1176" y="2220"/>
                </a:cubicBezTo>
                <a:cubicBezTo>
                  <a:pt x="1234" y="2176"/>
                  <a:pt x="1285" y="2134"/>
                  <a:pt x="1327" y="2094"/>
                </a:cubicBezTo>
                <a:cubicBezTo>
                  <a:pt x="1370" y="2053"/>
                  <a:pt x="1406" y="2015"/>
                  <a:pt x="1435" y="1978"/>
                </a:cubicBezTo>
                <a:cubicBezTo>
                  <a:pt x="1464" y="1941"/>
                  <a:pt x="1488" y="1907"/>
                  <a:pt x="1505" y="1875"/>
                </a:cubicBezTo>
                <a:cubicBezTo>
                  <a:pt x="1523" y="1843"/>
                  <a:pt x="1537" y="1814"/>
                  <a:pt x="1547" y="1789"/>
                </a:cubicBezTo>
                <a:cubicBezTo>
                  <a:pt x="1547" y="2234"/>
                  <a:pt x="1547" y="2234"/>
                  <a:pt x="1547" y="2234"/>
                </a:cubicBezTo>
                <a:cubicBezTo>
                  <a:pt x="1811" y="2234"/>
                  <a:pt x="1811" y="2234"/>
                  <a:pt x="1811" y="2234"/>
                </a:cubicBezTo>
                <a:cubicBezTo>
                  <a:pt x="1811" y="1787"/>
                  <a:pt x="1811" y="1787"/>
                  <a:pt x="1811" y="1787"/>
                </a:cubicBezTo>
                <a:cubicBezTo>
                  <a:pt x="1823" y="1812"/>
                  <a:pt x="1839" y="1841"/>
                  <a:pt x="1858" y="1874"/>
                </a:cubicBezTo>
                <a:cubicBezTo>
                  <a:pt x="1876" y="1906"/>
                  <a:pt x="1900" y="1941"/>
                  <a:pt x="1928" y="1976"/>
                </a:cubicBezTo>
                <a:cubicBezTo>
                  <a:pt x="1956" y="2012"/>
                  <a:pt x="1989" y="2049"/>
                  <a:pt x="2027" y="2087"/>
                </a:cubicBezTo>
                <a:cubicBezTo>
                  <a:pt x="2065" y="2125"/>
                  <a:pt x="2110" y="2162"/>
                  <a:pt x="2161" y="2200"/>
                </a:cubicBezTo>
                <a:cubicBezTo>
                  <a:pt x="2311" y="2026"/>
                  <a:pt x="2311" y="2026"/>
                  <a:pt x="2311" y="2026"/>
                </a:cubicBezTo>
                <a:cubicBezTo>
                  <a:pt x="2261" y="2002"/>
                  <a:pt x="2212" y="1974"/>
                  <a:pt x="2163" y="1943"/>
                </a:cubicBezTo>
                <a:cubicBezTo>
                  <a:pt x="2122" y="1916"/>
                  <a:pt x="2079" y="1884"/>
                  <a:pt x="2035" y="1848"/>
                </a:cubicBezTo>
                <a:close/>
                <a:moveTo>
                  <a:pt x="1414" y="1343"/>
                </a:moveTo>
                <a:cubicBezTo>
                  <a:pt x="1414" y="1129"/>
                  <a:pt x="1414" y="1129"/>
                  <a:pt x="1414" y="1129"/>
                </a:cubicBezTo>
                <a:cubicBezTo>
                  <a:pt x="1455" y="1122"/>
                  <a:pt x="1497" y="1116"/>
                  <a:pt x="1541" y="1111"/>
                </a:cubicBezTo>
                <a:cubicBezTo>
                  <a:pt x="1578" y="1106"/>
                  <a:pt x="1621" y="1102"/>
                  <a:pt x="1668" y="1097"/>
                </a:cubicBezTo>
                <a:cubicBezTo>
                  <a:pt x="1716" y="1093"/>
                  <a:pt x="1763" y="1091"/>
                  <a:pt x="1811" y="1091"/>
                </a:cubicBezTo>
                <a:cubicBezTo>
                  <a:pt x="1863" y="1091"/>
                  <a:pt x="1896" y="1100"/>
                  <a:pt x="1910" y="1116"/>
                </a:cubicBezTo>
                <a:cubicBezTo>
                  <a:pt x="1924" y="1133"/>
                  <a:pt x="1931" y="1155"/>
                  <a:pt x="1931" y="1182"/>
                </a:cubicBezTo>
                <a:cubicBezTo>
                  <a:pt x="1931" y="1254"/>
                  <a:pt x="1931" y="1254"/>
                  <a:pt x="1931" y="1254"/>
                </a:cubicBezTo>
                <a:cubicBezTo>
                  <a:pt x="1929" y="1271"/>
                  <a:pt x="1925" y="1286"/>
                  <a:pt x="1918" y="1299"/>
                </a:cubicBezTo>
                <a:cubicBezTo>
                  <a:pt x="1910" y="1310"/>
                  <a:pt x="1899" y="1320"/>
                  <a:pt x="1883" y="1329"/>
                </a:cubicBezTo>
                <a:cubicBezTo>
                  <a:pt x="1867" y="1338"/>
                  <a:pt x="1843" y="1343"/>
                  <a:pt x="1811" y="1343"/>
                </a:cubicBezTo>
                <a:cubicBezTo>
                  <a:pt x="1414" y="1343"/>
                  <a:pt x="1414" y="1343"/>
                  <a:pt x="1414" y="1343"/>
                </a:cubicBezTo>
                <a:close/>
                <a:moveTo>
                  <a:pt x="1414" y="1343"/>
                </a:moveTo>
                <a:cubicBezTo>
                  <a:pt x="1414" y="1343"/>
                  <a:pt x="1414" y="1343"/>
                  <a:pt x="1414" y="134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1" name="Freeform 9"/>
          <p:cNvSpPr>
            <a:spLocks noEditPoints="1"/>
          </p:cNvSpPr>
          <p:nvPr/>
        </p:nvSpPr>
        <p:spPr bwMode="auto">
          <a:xfrm>
            <a:off x="4881611" y="4939233"/>
            <a:ext cx="752528" cy="589736"/>
          </a:xfrm>
          <a:custGeom>
            <a:avLst/>
            <a:gdLst>
              <a:gd name="T0" fmla="*/ 2734 w 2822"/>
              <a:gd name="T1" fmla="*/ 134 h 2210"/>
              <a:gd name="T2" fmla="*/ 2612 w 2822"/>
              <a:gd name="T3" fmla="*/ 209 h 2210"/>
              <a:gd name="T4" fmla="*/ 2583 w 2822"/>
              <a:gd name="T5" fmla="*/ 333 h 2210"/>
              <a:gd name="T6" fmla="*/ 720 w 2822"/>
              <a:gd name="T7" fmla="*/ 333 h 2210"/>
              <a:gd name="T8" fmla="*/ 666 w 2822"/>
              <a:gd name="T9" fmla="*/ 80 h 2210"/>
              <a:gd name="T10" fmla="*/ 567 w 2822"/>
              <a:gd name="T11" fmla="*/ 0 h 2210"/>
              <a:gd name="T12" fmla="*/ 101 w 2822"/>
              <a:gd name="T13" fmla="*/ 0 h 2210"/>
              <a:gd name="T14" fmla="*/ 0 w 2822"/>
              <a:gd name="T15" fmla="*/ 101 h 2210"/>
              <a:gd name="T16" fmla="*/ 101 w 2822"/>
              <a:gd name="T17" fmla="*/ 203 h 2210"/>
              <a:gd name="T18" fmla="*/ 485 w 2822"/>
              <a:gd name="T19" fmla="*/ 203 h 2210"/>
              <a:gd name="T20" fmla="*/ 746 w 2822"/>
              <a:gd name="T21" fmla="*/ 1432 h 2210"/>
              <a:gd name="T22" fmla="*/ 846 w 2822"/>
              <a:gd name="T23" fmla="*/ 1512 h 2210"/>
              <a:gd name="T24" fmla="*/ 2435 w 2822"/>
              <a:gd name="T25" fmla="*/ 1512 h 2210"/>
              <a:gd name="T26" fmla="*/ 2534 w 2822"/>
              <a:gd name="T27" fmla="*/ 1433 h 2210"/>
              <a:gd name="T28" fmla="*/ 2809 w 2822"/>
              <a:gd name="T29" fmla="*/ 255 h 2210"/>
              <a:gd name="T30" fmla="*/ 2734 w 2822"/>
              <a:gd name="T31" fmla="*/ 134 h 2210"/>
              <a:gd name="T32" fmla="*/ 1404 w 2822"/>
              <a:gd name="T33" fmla="*/ 842 h 2210"/>
              <a:gd name="T34" fmla="*/ 1404 w 2822"/>
              <a:gd name="T35" fmla="*/ 536 h 2210"/>
              <a:gd name="T36" fmla="*/ 1895 w 2822"/>
              <a:gd name="T37" fmla="*/ 536 h 2210"/>
              <a:gd name="T38" fmla="*/ 1895 w 2822"/>
              <a:gd name="T39" fmla="*/ 842 h 2210"/>
              <a:gd name="T40" fmla="*/ 1404 w 2822"/>
              <a:gd name="T41" fmla="*/ 842 h 2210"/>
              <a:gd name="T42" fmla="*/ 1895 w 2822"/>
              <a:gd name="T43" fmla="*/ 963 h 2210"/>
              <a:gd name="T44" fmla="*/ 1895 w 2822"/>
              <a:gd name="T45" fmla="*/ 1309 h 2210"/>
              <a:gd name="T46" fmla="*/ 1404 w 2822"/>
              <a:gd name="T47" fmla="*/ 1309 h 2210"/>
              <a:gd name="T48" fmla="*/ 1404 w 2822"/>
              <a:gd name="T49" fmla="*/ 963 h 2210"/>
              <a:gd name="T50" fmla="*/ 1895 w 2822"/>
              <a:gd name="T51" fmla="*/ 963 h 2210"/>
              <a:gd name="T52" fmla="*/ 2016 w 2822"/>
              <a:gd name="T53" fmla="*/ 536 h 2210"/>
              <a:gd name="T54" fmla="*/ 2536 w 2822"/>
              <a:gd name="T55" fmla="*/ 536 h 2210"/>
              <a:gd name="T56" fmla="*/ 2464 w 2822"/>
              <a:gd name="T57" fmla="*/ 842 h 2210"/>
              <a:gd name="T58" fmla="*/ 2016 w 2822"/>
              <a:gd name="T59" fmla="*/ 842 h 2210"/>
              <a:gd name="T60" fmla="*/ 2016 w 2822"/>
              <a:gd name="T61" fmla="*/ 536 h 2210"/>
              <a:gd name="T62" fmla="*/ 1282 w 2822"/>
              <a:gd name="T63" fmla="*/ 536 h 2210"/>
              <a:gd name="T64" fmla="*/ 1282 w 2822"/>
              <a:gd name="T65" fmla="*/ 842 h 2210"/>
              <a:gd name="T66" fmla="*/ 828 w 2822"/>
              <a:gd name="T67" fmla="*/ 842 h 2210"/>
              <a:gd name="T68" fmla="*/ 763 w 2822"/>
              <a:gd name="T69" fmla="*/ 536 h 2210"/>
              <a:gd name="T70" fmla="*/ 1282 w 2822"/>
              <a:gd name="T71" fmla="*/ 536 h 2210"/>
              <a:gd name="T72" fmla="*/ 854 w 2822"/>
              <a:gd name="T73" fmla="*/ 963 h 2210"/>
              <a:gd name="T74" fmla="*/ 1282 w 2822"/>
              <a:gd name="T75" fmla="*/ 963 h 2210"/>
              <a:gd name="T76" fmla="*/ 1282 w 2822"/>
              <a:gd name="T77" fmla="*/ 1309 h 2210"/>
              <a:gd name="T78" fmla="*/ 928 w 2822"/>
              <a:gd name="T79" fmla="*/ 1309 h 2210"/>
              <a:gd name="T80" fmla="*/ 854 w 2822"/>
              <a:gd name="T81" fmla="*/ 963 h 2210"/>
              <a:gd name="T82" fmla="*/ 2355 w 2822"/>
              <a:gd name="T83" fmla="*/ 1309 h 2210"/>
              <a:gd name="T84" fmla="*/ 2016 w 2822"/>
              <a:gd name="T85" fmla="*/ 1309 h 2210"/>
              <a:gd name="T86" fmla="*/ 2016 w 2822"/>
              <a:gd name="T87" fmla="*/ 963 h 2210"/>
              <a:gd name="T88" fmla="*/ 2436 w 2822"/>
              <a:gd name="T89" fmla="*/ 963 h 2210"/>
              <a:gd name="T90" fmla="*/ 2355 w 2822"/>
              <a:gd name="T91" fmla="*/ 1309 h 2210"/>
              <a:gd name="T92" fmla="*/ 1153 w 2822"/>
              <a:gd name="T93" fmla="*/ 1757 h 2210"/>
              <a:gd name="T94" fmla="*/ 927 w 2822"/>
              <a:gd name="T95" fmla="*/ 1984 h 2210"/>
              <a:gd name="T96" fmla="*/ 1153 w 2822"/>
              <a:gd name="T97" fmla="*/ 2210 h 2210"/>
              <a:gd name="T98" fmla="*/ 1379 w 2822"/>
              <a:gd name="T99" fmla="*/ 1984 h 2210"/>
              <a:gd name="T100" fmla="*/ 1153 w 2822"/>
              <a:gd name="T101" fmla="*/ 1757 h 2210"/>
              <a:gd name="T102" fmla="*/ 2126 w 2822"/>
              <a:gd name="T103" fmla="*/ 1757 h 2210"/>
              <a:gd name="T104" fmla="*/ 1900 w 2822"/>
              <a:gd name="T105" fmla="*/ 1984 h 2210"/>
              <a:gd name="T106" fmla="*/ 2126 w 2822"/>
              <a:gd name="T107" fmla="*/ 2210 h 2210"/>
              <a:gd name="T108" fmla="*/ 2353 w 2822"/>
              <a:gd name="T109" fmla="*/ 1984 h 2210"/>
              <a:gd name="T110" fmla="*/ 2126 w 2822"/>
              <a:gd name="T111" fmla="*/ 1757 h 2210"/>
              <a:gd name="T112" fmla="*/ 2126 w 2822"/>
              <a:gd name="T113" fmla="*/ 1757 h 2210"/>
              <a:gd name="T114" fmla="*/ 2126 w 2822"/>
              <a:gd name="T115" fmla="*/ 1757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22" h="2210">
                <a:moveTo>
                  <a:pt x="2734" y="134"/>
                </a:moveTo>
                <a:cubicBezTo>
                  <a:pt x="2679" y="121"/>
                  <a:pt x="2625" y="155"/>
                  <a:pt x="2612" y="209"/>
                </a:cubicBezTo>
                <a:cubicBezTo>
                  <a:pt x="2583" y="333"/>
                  <a:pt x="2583" y="333"/>
                  <a:pt x="2583" y="333"/>
                </a:cubicBezTo>
                <a:cubicBezTo>
                  <a:pt x="720" y="333"/>
                  <a:pt x="720" y="333"/>
                  <a:pt x="720" y="333"/>
                </a:cubicBezTo>
                <a:cubicBezTo>
                  <a:pt x="666" y="80"/>
                  <a:pt x="666" y="80"/>
                  <a:pt x="666" y="80"/>
                </a:cubicBezTo>
                <a:cubicBezTo>
                  <a:pt x="656" y="33"/>
                  <a:pt x="615" y="0"/>
                  <a:pt x="567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746" y="1432"/>
                  <a:pt x="746" y="1432"/>
                  <a:pt x="746" y="1432"/>
                </a:cubicBezTo>
                <a:cubicBezTo>
                  <a:pt x="756" y="1478"/>
                  <a:pt x="798" y="1512"/>
                  <a:pt x="846" y="1512"/>
                </a:cubicBezTo>
                <a:cubicBezTo>
                  <a:pt x="2435" y="1512"/>
                  <a:pt x="2435" y="1512"/>
                  <a:pt x="2435" y="1512"/>
                </a:cubicBezTo>
                <a:cubicBezTo>
                  <a:pt x="2482" y="1512"/>
                  <a:pt x="2523" y="1479"/>
                  <a:pt x="2534" y="1433"/>
                </a:cubicBezTo>
                <a:cubicBezTo>
                  <a:pt x="2809" y="255"/>
                  <a:pt x="2809" y="255"/>
                  <a:pt x="2809" y="255"/>
                </a:cubicBezTo>
                <a:cubicBezTo>
                  <a:pt x="2822" y="201"/>
                  <a:pt x="2788" y="146"/>
                  <a:pt x="2734" y="134"/>
                </a:cubicBezTo>
                <a:close/>
                <a:moveTo>
                  <a:pt x="1404" y="842"/>
                </a:moveTo>
                <a:cubicBezTo>
                  <a:pt x="1404" y="536"/>
                  <a:pt x="1404" y="536"/>
                  <a:pt x="1404" y="536"/>
                </a:cubicBezTo>
                <a:cubicBezTo>
                  <a:pt x="1895" y="536"/>
                  <a:pt x="1895" y="536"/>
                  <a:pt x="1895" y="536"/>
                </a:cubicBezTo>
                <a:cubicBezTo>
                  <a:pt x="1895" y="842"/>
                  <a:pt x="1895" y="842"/>
                  <a:pt x="1895" y="842"/>
                </a:cubicBezTo>
                <a:cubicBezTo>
                  <a:pt x="1404" y="842"/>
                  <a:pt x="1404" y="842"/>
                  <a:pt x="1404" y="842"/>
                </a:cubicBezTo>
                <a:close/>
                <a:moveTo>
                  <a:pt x="1895" y="963"/>
                </a:moveTo>
                <a:cubicBezTo>
                  <a:pt x="1895" y="1309"/>
                  <a:pt x="1895" y="1309"/>
                  <a:pt x="1895" y="1309"/>
                </a:cubicBezTo>
                <a:cubicBezTo>
                  <a:pt x="1404" y="1309"/>
                  <a:pt x="1404" y="1309"/>
                  <a:pt x="1404" y="1309"/>
                </a:cubicBezTo>
                <a:cubicBezTo>
                  <a:pt x="1404" y="963"/>
                  <a:pt x="1404" y="963"/>
                  <a:pt x="1404" y="963"/>
                </a:cubicBezTo>
                <a:cubicBezTo>
                  <a:pt x="1895" y="963"/>
                  <a:pt x="1895" y="963"/>
                  <a:pt x="1895" y="963"/>
                </a:cubicBezTo>
                <a:close/>
                <a:moveTo>
                  <a:pt x="2016" y="536"/>
                </a:moveTo>
                <a:cubicBezTo>
                  <a:pt x="2536" y="536"/>
                  <a:pt x="2536" y="536"/>
                  <a:pt x="2536" y="536"/>
                </a:cubicBezTo>
                <a:cubicBezTo>
                  <a:pt x="2464" y="842"/>
                  <a:pt x="2464" y="842"/>
                  <a:pt x="2464" y="842"/>
                </a:cubicBezTo>
                <a:cubicBezTo>
                  <a:pt x="2016" y="842"/>
                  <a:pt x="2016" y="842"/>
                  <a:pt x="2016" y="842"/>
                </a:cubicBezTo>
                <a:cubicBezTo>
                  <a:pt x="2016" y="536"/>
                  <a:pt x="2016" y="536"/>
                  <a:pt x="2016" y="536"/>
                </a:cubicBezTo>
                <a:close/>
                <a:moveTo>
                  <a:pt x="1282" y="536"/>
                </a:moveTo>
                <a:cubicBezTo>
                  <a:pt x="1282" y="842"/>
                  <a:pt x="1282" y="842"/>
                  <a:pt x="1282" y="842"/>
                </a:cubicBezTo>
                <a:cubicBezTo>
                  <a:pt x="828" y="842"/>
                  <a:pt x="828" y="842"/>
                  <a:pt x="828" y="842"/>
                </a:cubicBezTo>
                <a:cubicBezTo>
                  <a:pt x="763" y="536"/>
                  <a:pt x="763" y="536"/>
                  <a:pt x="763" y="536"/>
                </a:cubicBezTo>
                <a:cubicBezTo>
                  <a:pt x="1282" y="536"/>
                  <a:pt x="1282" y="536"/>
                  <a:pt x="1282" y="536"/>
                </a:cubicBezTo>
                <a:close/>
                <a:moveTo>
                  <a:pt x="854" y="963"/>
                </a:moveTo>
                <a:cubicBezTo>
                  <a:pt x="1282" y="963"/>
                  <a:pt x="1282" y="963"/>
                  <a:pt x="1282" y="963"/>
                </a:cubicBezTo>
                <a:cubicBezTo>
                  <a:pt x="1282" y="1309"/>
                  <a:pt x="1282" y="1309"/>
                  <a:pt x="1282" y="1309"/>
                </a:cubicBezTo>
                <a:cubicBezTo>
                  <a:pt x="928" y="1309"/>
                  <a:pt x="928" y="1309"/>
                  <a:pt x="928" y="1309"/>
                </a:cubicBezTo>
                <a:cubicBezTo>
                  <a:pt x="854" y="963"/>
                  <a:pt x="854" y="963"/>
                  <a:pt x="854" y="963"/>
                </a:cubicBezTo>
                <a:close/>
                <a:moveTo>
                  <a:pt x="2355" y="1309"/>
                </a:moveTo>
                <a:cubicBezTo>
                  <a:pt x="2016" y="1309"/>
                  <a:pt x="2016" y="1309"/>
                  <a:pt x="2016" y="1309"/>
                </a:cubicBezTo>
                <a:cubicBezTo>
                  <a:pt x="2016" y="963"/>
                  <a:pt x="2016" y="963"/>
                  <a:pt x="2016" y="963"/>
                </a:cubicBezTo>
                <a:cubicBezTo>
                  <a:pt x="2436" y="963"/>
                  <a:pt x="2436" y="963"/>
                  <a:pt x="2436" y="963"/>
                </a:cubicBezTo>
                <a:cubicBezTo>
                  <a:pt x="2355" y="1309"/>
                  <a:pt x="2355" y="1309"/>
                  <a:pt x="2355" y="1309"/>
                </a:cubicBezTo>
                <a:close/>
                <a:moveTo>
                  <a:pt x="1153" y="1757"/>
                </a:moveTo>
                <a:cubicBezTo>
                  <a:pt x="1028" y="1757"/>
                  <a:pt x="927" y="1859"/>
                  <a:pt x="927" y="1984"/>
                </a:cubicBezTo>
                <a:cubicBezTo>
                  <a:pt x="927" y="2109"/>
                  <a:pt x="1028" y="2210"/>
                  <a:pt x="1153" y="2210"/>
                </a:cubicBezTo>
                <a:cubicBezTo>
                  <a:pt x="1278" y="2210"/>
                  <a:pt x="1379" y="2109"/>
                  <a:pt x="1379" y="1984"/>
                </a:cubicBezTo>
                <a:cubicBezTo>
                  <a:pt x="1379" y="1859"/>
                  <a:pt x="1278" y="1757"/>
                  <a:pt x="1153" y="1757"/>
                </a:cubicBezTo>
                <a:close/>
                <a:moveTo>
                  <a:pt x="2126" y="1757"/>
                </a:moveTo>
                <a:cubicBezTo>
                  <a:pt x="2001" y="1757"/>
                  <a:pt x="1900" y="1859"/>
                  <a:pt x="1900" y="1984"/>
                </a:cubicBezTo>
                <a:cubicBezTo>
                  <a:pt x="1900" y="2109"/>
                  <a:pt x="2001" y="2210"/>
                  <a:pt x="2126" y="2210"/>
                </a:cubicBezTo>
                <a:cubicBezTo>
                  <a:pt x="2251" y="2210"/>
                  <a:pt x="2353" y="2109"/>
                  <a:pt x="2353" y="1984"/>
                </a:cubicBezTo>
                <a:cubicBezTo>
                  <a:pt x="2353" y="1859"/>
                  <a:pt x="2251" y="1757"/>
                  <a:pt x="2126" y="1757"/>
                </a:cubicBezTo>
                <a:close/>
                <a:moveTo>
                  <a:pt x="2126" y="1757"/>
                </a:moveTo>
                <a:cubicBezTo>
                  <a:pt x="2126" y="1757"/>
                  <a:pt x="2126" y="1757"/>
                  <a:pt x="2126" y="175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2471653" y="3612315"/>
            <a:ext cx="423947" cy="423947"/>
          </a:xfrm>
          <a:custGeom>
            <a:avLst/>
            <a:gdLst>
              <a:gd name="T0" fmla="*/ 1434 w 2867"/>
              <a:gd name="T1" fmla="*/ 205 h 2867"/>
              <a:gd name="T2" fmla="*/ 2662 w 2867"/>
              <a:gd name="T3" fmla="*/ 1434 h 2867"/>
              <a:gd name="T4" fmla="*/ 1434 w 2867"/>
              <a:gd name="T5" fmla="*/ 2662 h 2867"/>
              <a:gd name="T6" fmla="*/ 205 w 2867"/>
              <a:gd name="T7" fmla="*/ 1434 h 2867"/>
              <a:gd name="T8" fmla="*/ 1434 w 2867"/>
              <a:gd name="T9" fmla="*/ 205 h 2867"/>
              <a:gd name="T10" fmla="*/ 1434 w 2867"/>
              <a:gd name="T11" fmla="*/ 0 h 2867"/>
              <a:gd name="T12" fmla="*/ 0 w 2867"/>
              <a:gd name="T13" fmla="*/ 1434 h 2867"/>
              <a:gd name="T14" fmla="*/ 1434 w 2867"/>
              <a:gd name="T15" fmla="*/ 2867 h 2867"/>
              <a:gd name="T16" fmla="*/ 2867 w 2867"/>
              <a:gd name="T17" fmla="*/ 1434 h 2867"/>
              <a:gd name="T18" fmla="*/ 1434 w 2867"/>
              <a:gd name="T19" fmla="*/ 0 h 2867"/>
              <a:gd name="T20" fmla="*/ 1434 w 2867"/>
              <a:gd name="T21" fmla="*/ 0 h 2867"/>
              <a:gd name="T22" fmla="*/ 901 w 2867"/>
              <a:gd name="T23" fmla="*/ 573 h 2867"/>
              <a:gd name="T24" fmla="*/ 1341 w 2867"/>
              <a:gd name="T25" fmla="*/ 393 h 2867"/>
              <a:gd name="T26" fmla="*/ 2232 w 2867"/>
              <a:gd name="T27" fmla="*/ 737 h 2867"/>
              <a:gd name="T28" fmla="*/ 2212 w 2867"/>
              <a:gd name="T29" fmla="*/ 860 h 2867"/>
              <a:gd name="T30" fmla="*/ 2089 w 2867"/>
              <a:gd name="T31" fmla="*/ 840 h 2867"/>
              <a:gd name="T32" fmla="*/ 1399 w 2867"/>
              <a:gd name="T33" fmla="*/ 573 h 2867"/>
              <a:gd name="T34" fmla="*/ 1004 w 2867"/>
              <a:gd name="T35" fmla="*/ 717 h 2867"/>
              <a:gd name="T36" fmla="*/ 895 w 2867"/>
              <a:gd name="T37" fmla="*/ 702 h 2867"/>
              <a:gd name="T38" fmla="*/ 901 w 2867"/>
              <a:gd name="T39" fmla="*/ 573 h 2867"/>
              <a:gd name="T40" fmla="*/ 2253 w 2867"/>
              <a:gd name="T41" fmla="*/ 1106 h 2867"/>
              <a:gd name="T42" fmla="*/ 2314 w 2867"/>
              <a:gd name="T43" fmla="*/ 998 h 2867"/>
              <a:gd name="T44" fmla="*/ 2437 w 2867"/>
              <a:gd name="T45" fmla="*/ 1044 h 2867"/>
              <a:gd name="T46" fmla="*/ 2478 w 2867"/>
              <a:gd name="T47" fmla="*/ 1208 h 2867"/>
              <a:gd name="T48" fmla="*/ 2416 w 2867"/>
              <a:gd name="T49" fmla="*/ 1316 h 2867"/>
              <a:gd name="T50" fmla="*/ 2314 w 2867"/>
              <a:gd name="T51" fmla="*/ 1290 h 2867"/>
              <a:gd name="T52" fmla="*/ 2253 w 2867"/>
              <a:gd name="T53" fmla="*/ 1106 h 2867"/>
              <a:gd name="T54" fmla="*/ 942 w 2867"/>
              <a:gd name="T55" fmla="*/ 1925 h 2867"/>
              <a:gd name="T56" fmla="*/ 1434 w 2867"/>
              <a:gd name="T57" fmla="*/ 1843 h 2867"/>
              <a:gd name="T58" fmla="*/ 1925 w 2867"/>
              <a:gd name="T59" fmla="*/ 1925 h 2867"/>
              <a:gd name="T60" fmla="*/ 1843 w 2867"/>
              <a:gd name="T61" fmla="*/ 1434 h 2867"/>
              <a:gd name="T62" fmla="*/ 1925 w 2867"/>
              <a:gd name="T63" fmla="*/ 942 h 2867"/>
              <a:gd name="T64" fmla="*/ 1434 w 2867"/>
              <a:gd name="T65" fmla="*/ 1024 h 2867"/>
              <a:gd name="T66" fmla="*/ 942 w 2867"/>
              <a:gd name="T67" fmla="*/ 942 h 2867"/>
              <a:gd name="T68" fmla="*/ 1024 w 2867"/>
              <a:gd name="T69" fmla="*/ 1434 h 2867"/>
              <a:gd name="T70" fmla="*/ 942 w 2867"/>
              <a:gd name="T71" fmla="*/ 1925 h 2867"/>
              <a:gd name="T72" fmla="*/ 819 w 2867"/>
              <a:gd name="T73" fmla="*/ 2048 h 2867"/>
              <a:gd name="T74" fmla="*/ 819 w 2867"/>
              <a:gd name="T75" fmla="*/ 2048 h 2867"/>
              <a:gd name="T76" fmla="*/ 819 w 2867"/>
              <a:gd name="T77" fmla="*/ 2048 h 2867"/>
              <a:gd name="T78" fmla="*/ 819 w 2867"/>
              <a:gd name="T79" fmla="*/ 2048 h 2867"/>
              <a:gd name="T80" fmla="*/ 819 w 2867"/>
              <a:gd name="T81" fmla="*/ 819 h 2867"/>
              <a:gd name="T82" fmla="*/ 819 w 2867"/>
              <a:gd name="T83" fmla="*/ 819 h 2867"/>
              <a:gd name="T84" fmla="*/ 819 w 2867"/>
              <a:gd name="T85" fmla="*/ 819 h 2867"/>
              <a:gd name="T86" fmla="*/ 819 w 2867"/>
              <a:gd name="T87" fmla="*/ 819 h 2867"/>
              <a:gd name="T88" fmla="*/ 819 w 2867"/>
              <a:gd name="T89" fmla="*/ 819 h 2867"/>
              <a:gd name="T90" fmla="*/ 819 w 2867"/>
              <a:gd name="T91" fmla="*/ 819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67" h="2867">
                <a:moveTo>
                  <a:pt x="1434" y="205"/>
                </a:moveTo>
                <a:cubicBezTo>
                  <a:pt x="2109" y="205"/>
                  <a:pt x="2662" y="758"/>
                  <a:pt x="2662" y="1434"/>
                </a:cubicBezTo>
                <a:cubicBezTo>
                  <a:pt x="2662" y="2109"/>
                  <a:pt x="2109" y="2662"/>
                  <a:pt x="1434" y="2662"/>
                </a:cubicBezTo>
                <a:cubicBezTo>
                  <a:pt x="758" y="2662"/>
                  <a:pt x="205" y="2109"/>
                  <a:pt x="205" y="1434"/>
                </a:cubicBezTo>
                <a:cubicBezTo>
                  <a:pt x="205" y="758"/>
                  <a:pt x="758" y="205"/>
                  <a:pt x="1434" y="205"/>
                </a:cubicBezTo>
                <a:moveTo>
                  <a:pt x="1434" y="0"/>
                </a:moveTo>
                <a:cubicBezTo>
                  <a:pt x="655" y="0"/>
                  <a:pt x="0" y="655"/>
                  <a:pt x="0" y="1434"/>
                </a:cubicBezTo>
                <a:cubicBezTo>
                  <a:pt x="0" y="2212"/>
                  <a:pt x="655" y="2867"/>
                  <a:pt x="1434" y="2867"/>
                </a:cubicBezTo>
                <a:cubicBezTo>
                  <a:pt x="2212" y="2867"/>
                  <a:pt x="2867" y="2232"/>
                  <a:pt x="2867" y="1434"/>
                </a:cubicBezTo>
                <a:cubicBezTo>
                  <a:pt x="2867" y="635"/>
                  <a:pt x="2232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lose/>
                <a:moveTo>
                  <a:pt x="901" y="573"/>
                </a:moveTo>
                <a:cubicBezTo>
                  <a:pt x="1030" y="479"/>
                  <a:pt x="1147" y="420"/>
                  <a:pt x="1341" y="393"/>
                </a:cubicBezTo>
                <a:cubicBezTo>
                  <a:pt x="1646" y="350"/>
                  <a:pt x="2037" y="463"/>
                  <a:pt x="2232" y="737"/>
                </a:cubicBezTo>
                <a:cubicBezTo>
                  <a:pt x="2266" y="784"/>
                  <a:pt x="2257" y="831"/>
                  <a:pt x="2212" y="860"/>
                </a:cubicBezTo>
                <a:cubicBezTo>
                  <a:pt x="2161" y="893"/>
                  <a:pt x="2118" y="881"/>
                  <a:pt x="2089" y="840"/>
                </a:cubicBezTo>
                <a:cubicBezTo>
                  <a:pt x="1938" y="625"/>
                  <a:pt x="1599" y="539"/>
                  <a:pt x="1399" y="573"/>
                </a:cubicBezTo>
                <a:cubicBezTo>
                  <a:pt x="1200" y="607"/>
                  <a:pt x="1116" y="650"/>
                  <a:pt x="1004" y="717"/>
                </a:cubicBezTo>
                <a:cubicBezTo>
                  <a:pt x="978" y="732"/>
                  <a:pt x="924" y="739"/>
                  <a:pt x="895" y="702"/>
                </a:cubicBezTo>
                <a:cubicBezTo>
                  <a:pt x="864" y="664"/>
                  <a:pt x="861" y="603"/>
                  <a:pt x="901" y="573"/>
                </a:cubicBezTo>
                <a:close/>
                <a:moveTo>
                  <a:pt x="2253" y="1106"/>
                </a:moveTo>
                <a:cubicBezTo>
                  <a:pt x="2248" y="1050"/>
                  <a:pt x="2271" y="1012"/>
                  <a:pt x="2314" y="998"/>
                </a:cubicBezTo>
                <a:cubicBezTo>
                  <a:pt x="2362" y="982"/>
                  <a:pt x="2417" y="1004"/>
                  <a:pt x="2437" y="1044"/>
                </a:cubicBezTo>
                <a:cubicBezTo>
                  <a:pt x="2456" y="1082"/>
                  <a:pt x="2466" y="1140"/>
                  <a:pt x="2478" y="1208"/>
                </a:cubicBezTo>
                <a:cubicBezTo>
                  <a:pt x="2485" y="1249"/>
                  <a:pt x="2472" y="1310"/>
                  <a:pt x="2416" y="1316"/>
                </a:cubicBezTo>
                <a:cubicBezTo>
                  <a:pt x="2375" y="1320"/>
                  <a:pt x="2348" y="1324"/>
                  <a:pt x="2314" y="1290"/>
                </a:cubicBezTo>
                <a:cubicBezTo>
                  <a:pt x="2280" y="1256"/>
                  <a:pt x="2256" y="1147"/>
                  <a:pt x="2253" y="1106"/>
                </a:cubicBezTo>
                <a:close/>
                <a:moveTo>
                  <a:pt x="942" y="1925"/>
                </a:moveTo>
                <a:cubicBezTo>
                  <a:pt x="1044" y="1884"/>
                  <a:pt x="1229" y="1843"/>
                  <a:pt x="1434" y="1843"/>
                </a:cubicBezTo>
                <a:cubicBezTo>
                  <a:pt x="1638" y="1843"/>
                  <a:pt x="1823" y="1884"/>
                  <a:pt x="1925" y="1925"/>
                </a:cubicBezTo>
                <a:cubicBezTo>
                  <a:pt x="1884" y="1823"/>
                  <a:pt x="1843" y="1638"/>
                  <a:pt x="1843" y="1434"/>
                </a:cubicBezTo>
                <a:cubicBezTo>
                  <a:pt x="1843" y="1229"/>
                  <a:pt x="1884" y="1044"/>
                  <a:pt x="1925" y="942"/>
                </a:cubicBezTo>
                <a:cubicBezTo>
                  <a:pt x="1823" y="983"/>
                  <a:pt x="1638" y="1024"/>
                  <a:pt x="1434" y="1024"/>
                </a:cubicBezTo>
                <a:cubicBezTo>
                  <a:pt x="1229" y="1024"/>
                  <a:pt x="1044" y="983"/>
                  <a:pt x="942" y="942"/>
                </a:cubicBezTo>
                <a:cubicBezTo>
                  <a:pt x="983" y="1044"/>
                  <a:pt x="1024" y="1229"/>
                  <a:pt x="1024" y="1434"/>
                </a:cubicBezTo>
                <a:cubicBezTo>
                  <a:pt x="1024" y="1638"/>
                  <a:pt x="983" y="1823"/>
                  <a:pt x="942" y="1925"/>
                </a:cubicBezTo>
                <a:close/>
                <a:moveTo>
                  <a:pt x="819" y="2048"/>
                </a:move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ubicBezTo>
                  <a:pt x="819" y="2048"/>
                  <a:pt x="819" y="2048"/>
                  <a:pt x="819" y="2048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819" y="819"/>
                  <a:pt x="819" y="819"/>
                  <a:pt x="819" y="819"/>
                </a:cubicBezTo>
                <a:close/>
                <a:moveTo>
                  <a:pt x="819" y="819"/>
                </a:moveTo>
                <a:cubicBezTo>
                  <a:pt x="819" y="819"/>
                  <a:pt x="819" y="819"/>
                  <a:pt x="819" y="8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组合 34"/>
          <p:cNvGrpSpPr/>
          <p:nvPr/>
        </p:nvGrpSpPr>
        <p:grpSpPr>
          <a:xfrm>
            <a:off x="3861184" y="1872404"/>
            <a:ext cx="4546336" cy="4401437"/>
            <a:chOff x="2505363" y="1318578"/>
            <a:chExt cx="3409752" cy="3301078"/>
          </a:xfrm>
        </p:grpSpPr>
        <p:grpSp>
          <p:nvGrpSpPr>
            <p:cNvPr id="5" name="组合 33"/>
            <p:cNvGrpSpPr/>
            <p:nvPr/>
          </p:nvGrpSpPr>
          <p:grpSpPr>
            <a:xfrm>
              <a:off x="2590187" y="1653540"/>
              <a:ext cx="3324928" cy="2962430"/>
              <a:chOff x="2763838" y="1363663"/>
              <a:chExt cx="3043237" cy="2711451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560646" y="2173010"/>
                <a:ext cx="522207" cy="1895285"/>
              </a:xfrm>
              <a:custGeom>
                <a:avLst/>
                <a:gdLst>
                  <a:gd name="T0" fmla="*/ 100 w 166"/>
                  <a:gd name="T1" fmla="*/ 504 h 505"/>
                  <a:gd name="T2" fmla="*/ 133 w 166"/>
                  <a:gd name="T3" fmla="*/ 505 h 505"/>
                  <a:gd name="T4" fmla="*/ 14 w 166"/>
                  <a:gd name="T5" fmla="*/ 2 h 505"/>
                  <a:gd name="T6" fmla="*/ 0 w 166"/>
                  <a:gd name="T7" fmla="*/ 7 h 505"/>
                  <a:gd name="T8" fmla="*/ 100 w 166"/>
                  <a:gd name="T9" fmla="*/ 504 h 505"/>
                  <a:gd name="connsiteX0" fmla="*/ 6024 w 8433"/>
                  <a:gd name="connsiteY0" fmla="*/ 9948 h 9991"/>
                  <a:gd name="connsiteX1" fmla="*/ 8012 w 8433"/>
                  <a:gd name="connsiteY1" fmla="*/ 9991 h 9991"/>
                  <a:gd name="connsiteX2" fmla="*/ 843 w 8433"/>
                  <a:gd name="connsiteY2" fmla="*/ 8 h 9991"/>
                  <a:gd name="connsiteX3" fmla="*/ 0 w 8433"/>
                  <a:gd name="connsiteY3" fmla="*/ 107 h 9991"/>
                  <a:gd name="connsiteX4" fmla="*/ 6024 w 8433"/>
                  <a:gd name="connsiteY4" fmla="*/ 9948 h 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3" h="9991">
                    <a:moveTo>
                      <a:pt x="6024" y="9948"/>
                    </a:moveTo>
                    <a:cubicBezTo>
                      <a:pt x="6687" y="9948"/>
                      <a:pt x="7349" y="9991"/>
                      <a:pt x="8012" y="9991"/>
                    </a:cubicBezTo>
                    <a:cubicBezTo>
                      <a:pt x="8554" y="8565"/>
                      <a:pt x="10000" y="3750"/>
                      <a:pt x="843" y="8"/>
                    </a:cubicBezTo>
                    <a:cubicBezTo>
                      <a:pt x="60" y="-32"/>
                      <a:pt x="0" y="107"/>
                      <a:pt x="0" y="107"/>
                    </a:cubicBezTo>
                    <a:cubicBezTo>
                      <a:pt x="0" y="107"/>
                      <a:pt x="9458" y="3235"/>
                      <a:pt x="6024" y="9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组合 31"/>
              <p:cNvGrpSpPr/>
              <p:nvPr/>
            </p:nvGrpSpPr>
            <p:grpSpPr>
              <a:xfrm>
                <a:off x="2763838" y="1363663"/>
                <a:ext cx="1660524" cy="1450975"/>
                <a:chOff x="2763838" y="1363663"/>
                <a:chExt cx="1660524" cy="1450975"/>
              </a:xfrm>
              <a:solidFill>
                <a:schemeClr val="accent1"/>
              </a:solidFill>
            </p:grpSpPr>
            <p:sp>
              <p:nvSpPr>
                <p:cNvPr id="21" name="Freeform 6"/>
                <p:cNvSpPr>
                  <a:spLocks/>
                </p:cNvSpPr>
                <p:nvPr/>
              </p:nvSpPr>
              <p:spPr bwMode="auto">
                <a:xfrm>
                  <a:off x="2865438" y="1989138"/>
                  <a:ext cx="790575" cy="723900"/>
                </a:xfrm>
                <a:custGeom>
                  <a:avLst/>
                  <a:gdLst>
                    <a:gd name="T0" fmla="*/ 190 w 210"/>
                    <a:gd name="T1" fmla="*/ 44 h 192"/>
                    <a:gd name="T2" fmla="*/ 50 w 210"/>
                    <a:gd name="T3" fmla="*/ 192 h 192"/>
                    <a:gd name="T4" fmla="*/ 190 w 210"/>
                    <a:gd name="T5" fmla="*/ 4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90" y="44"/>
                      </a:moveTo>
                      <a:cubicBezTo>
                        <a:pt x="210" y="49"/>
                        <a:pt x="58" y="72"/>
                        <a:pt x="50" y="192"/>
                      </a:cubicBezTo>
                      <a:cubicBezTo>
                        <a:pt x="5" y="152"/>
                        <a:pt x="0" y="0"/>
                        <a:pt x="190" y="44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7"/>
                <p:cNvSpPr>
                  <a:spLocks/>
                </p:cNvSpPr>
                <p:nvPr/>
              </p:nvSpPr>
              <p:spPr bwMode="auto">
                <a:xfrm>
                  <a:off x="2967038" y="2125663"/>
                  <a:ext cx="644525" cy="688975"/>
                </a:xfrm>
                <a:custGeom>
                  <a:avLst/>
                  <a:gdLst>
                    <a:gd name="T0" fmla="*/ 171 w 171"/>
                    <a:gd name="T1" fmla="*/ 13 h 183"/>
                    <a:gd name="T2" fmla="*/ 171 w 171"/>
                    <a:gd name="T3" fmla="*/ 13 h 183"/>
                    <a:gd name="T4" fmla="*/ 152 w 171"/>
                    <a:gd name="T5" fmla="*/ 183 h 183"/>
                    <a:gd name="T6" fmla="*/ 171 w 171"/>
                    <a:gd name="T7" fmla="*/ 1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1" h="183">
                      <a:moveTo>
                        <a:pt x="171" y="13"/>
                      </a:moveTo>
                      <a:cubicBezTo>
                        <a:pt x="171" y="13"/>
                        <a:pt x="171" y="13"/>
                        <a:pt x="171" y="13"/>
                      </a:cubicBezTo>
                      <a:cubicBezTo>
                        <a:pt x="132" y="0"/>
                        <a:pt x="0" y="69"/>
                        <a:pt x="152" y="183"/>
                      </a:cubicBezTo>
                      <a:cubicBezTo>
                        <a:pt x="149" y="144"/>
                        <a:pt x="119" y="38"/>
                        <a:pt x="171" y="13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8"/>
                <p:cNvSpPr>
                  <a:spLocks/>
                </p:cNvSpPr>
                <p:nvPr/>
              </p:nvSpPr>
              <p:spPr bwMode="auto">
                <a:xfrm>
                  <a:off x="3595688" y="2041526"/>
                  <a:ext cx="708025" cy="622300"/>
                </a:xfrm>
                <a:custGeom>
                  <a:avLst/>
                  <a:gdLst>
                    <a:gd name="T0" fmla="*/ 1 w 188"/>
                    <a:gd name="T1" fmla="*/ 40 h 165"/>
                    <a:gd name="T2" fmla="*/ 8 w 188"/>
                    <a:gd name="T3" fmla="*/ 22 h 165"/>
                    <a:gd name="T4" fmla="*/ 130 w 188"/>
                    <a:gd name="T5" fmla="*/ 165 h 165"/>
                    <a:gd name="T6" fmla="*/ 1 w 188"/>
                    <a:gd name="T7" fmla="*/ 4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8" h="165">
                      <a:moveTo>
                        <a:pt x="1" y="40"/>
                      </a:moveTo>
                      <a:cubicBezTo>
                        <a:pt x="6" y="36"/>
                        <a:pt x="0" y="24"/>
                        <a:pt x="8" y="22"/>
                      </a:cubicBezTo>
                      <a:cubicBezTo>
                        <a:pt x="69" y="0"/>
                        <a:pt x="188" y="35"/>
                        <a:pt x="130" y="165"/>
                      </a:cubicBezTo>
                      <a:cubicBezTo>
                        <a:pt x="127" y="108"/>
                        <a:pt x="98" y="54"/>
                        <a:pt x="1" y="40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9"/>
                <p:cNvSpPr>
                  <a:spLocks/>
                </p:cNvSpPr>
                <p:nvPr/>
              </p:nvSpPr>
              <p:spPr bwMode="auto">
                <a:xfrm>
                  <a:off x="3565525" y="1670051"/>
                  <a:ext cx="858837" cy="669925"/>
                </a:xfrm>
                <a:custGeom>
                  <a:avLst/>
                  <a:gdLst>
                    <a:gd name="T0" fmla="*/ 0 w 228"/>
                    <a:gd name="T1" fmla="*/ 136 h 178"/>
                    <a:gd name="T2" fmla="*/ 195 w 228"/>
                    <a:gd name="T3" fmla="*/ 178 h 178"/>
                    <a:gd name="T4" fmla="*/ 0 w 228"/>
                    <a:gd name="T5" fmla="*/ 13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8" h="178">
                      <a:moveTo>
                        <a:pt x="0" y="136"/>
                      </a:moveTo>
                      <a:cubicBezTo>
                        <a:pt x="24" y="123"/>
                        <a:pt x="169" y="81"/>
                        <a:pt x="195" y="178"/>
                      </a:cubicBezTo>
                      <a:cubicBezTo>
                        <a:pt x="228" y="70"/>
                        <a:pt x="91" y="0"/>
                        <a:pt x="0" y="136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10"/>
                <p:cNvSpPr>
                  <a:spLocks/>
                </p:cNvSpPr>
                <p:nvPr/>
              </p:nvSpPr>
              <p:spPr bwMode="auto">
                <a:xfrm>
                  <a:off x="3479800" y="1500188"/>
                  <a:ext cx="625475" cy="642938"/>
                </a:xfrm>
                <a:custGeom>
                  <a:avLst/>
                  <a:gdLst>
                    <a:gd name="T0" fmla="*/ 35 w 166"/>
                    <a:gd name="T1" fmla="*/ 171 h 171"/>
                    <a:gd name="T2" fmla="*/ 166 w 166"/>
                    <a:gd name="T3" fmla="*/ 93 h 171"/>
                    <a:gd name="T4" fmla="*/ 35 w 166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171">
                      <a:moveTo>
                        <a:pt x="35" y="171"/>
                      </a:moveTo>
                      <a:cubicBezTo>
                        <a:pt x="57" y="121"/>
                        <a:pt x="111" y="46"/>
                        <a:pt x="166" y="93"/>
                      </a:cubicBezTo>
                      <a:cubicBezTo>
                        <a:pt x="145" y="0"/>
                        <a:pt x="0" y="13"/>
                        <a:pt x="35" y="171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11"/>
                <p:cNvSpPr>
                  <a:spLocks/>
                </p:cNvSpPr>
                <p:nvPr/>
              </p:nvSpPr>
              <p:spPr bwMode="auto">
                <a:xfrm>
                  <a:off x="2763838" y="1585913"/>
                  <a:ext cx="828675" cy="628650"/>
                </a:xfrm>
                <a:custGeom>
                  <a:avLst/>
                  <a:gdLst>
                    <a:gd name="T0" fmla="*/ 220 w 220"/>
                    <a:gd name="T1" fmla="*/ 149 h 167"/>
                    <a:gd name="T2" fmla="*/ 196 w 220"/>
                    <a:gd name="T3" fmla="*/ 155 h 167"/>
                    <a:gd name="T4" fmla="*/ 25 w 220"/>
                    <a:gd name="T5" fmla="*/ 167 h 167"/>
                    <a:gd name="T6" fmla="*/ 220 w 220"/>
                    <a:gd name="T7" fmla="*/ 14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0" h="167">
                      <a:moveTo>
                        <a:pt x="220" y="149"/>
                      </a:moveTo>
                      <a:cubicBezTo>
                        <a:pt x="213" y="147"/>
                        <a:pt x="203" y="159"/>
                        <a:pt x="196" y="155"/>
                      </a:cubicBezTo>
                      <a:cubicBezTo>
                        <a:pt x="151" y="136"/>
                        <a:pt x="83" y="101"/>
                        <a:pt x="25" y="167"/>
                      </a:cubicBezTo>
                      <a:cubicBezTo>
                        <a:pt x="0" y="78"/>
                        <a:pt x="126" y="0"/>
                        <a:pt x="220" y="149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12"/>
                <p:cNvSpPr>
                  <a:spLocks/>
                </p:cNvSpPr>
                <p:nvPr/>
              </p:nvSpPr>
              <p:spPr bwMode="auto">
                <a:xfrm>
                  <a:off x="2947988" y="1470026"/>
                  <a:ext cx="554037" cy="730250"/>
                </a:xfrm>
                <a:custGeom>
                  <a:avLst/>
                  <a:gdLst>
                    <a:gd name="T0" fmla="*/ 147 w 147"/>
                    <a:gd name="T1" fmla="*/ 194 h 194"/>
                    <a:gd name="T2" fmla="*/ 0 w 147"/>
                    <a:gd name="T3" fmla="*/ 83 h 194"/>
                    <a:gd name="T4" fmla="*/ 147 w 147"/>
                    <a:gd name="T5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94">
                      <a:moveTo>
                        <a:pt x="147" y="194"/>
                      </a:moveTo>
                      <a:cubicBezTo>
                        <a:pt x="120" y="120"/>
                        <a:pt x="37" y="78"/>
                        <a:pt x="0" y="83"/>
                      </a:cubicBezTo>
                      <a:cubicBezTo>
                        <a:pt x="18" y="0"/>
                        <a:pt x="145" y="75"/>
                        <a:pt x="147" y="194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13"/>
                <p:cNvSpPr>
                  <a:spLocks/>
                </p:cNvSpPr>
                <p:nvPr/>
              </p:nvSpPr>
              <p:spPr bwMode="auto">
                <a:xfrm>
                  <a:off x="3224213" y="1363663"/>
                  <a:ext cx="688975" cy="742950"/>
                </a:xfrm>
                <a:custGeom>
                  <a:avLst/>
                  <a:gdLst>
                    <a:gd name="T0" fmla="*/ 79 w 183"/>
                    <a:gd name="T1" fmla="*/ 191 h 197"/>
                    <a:gd name="T2" fmla="*/ 95 w 183"/>
                    <a:gd name="T3" fmla="*/ 194 h 197"/>
                    <a:gd name="T4" fmla="*/ 183 w 183"/>
                    <a:gd name="T5" fmla="*/ 85 h 197"/>
                    <a:gd name="T6" fmla="*/ 79 w 183"/>
                    <a:gd name="T7" fmla="*/ 19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3" h="197">
                      <a:moveTo>
                        <a:pt x="79" y="191"/>
                      </a:moveTo>
                      <a:cubicBezTo>
                        <a:pt x="83" y="197"/>
                        <a:pt x="90" y="189"/>
                        <a:pt x="95" y="194"/>
                      </a:cubicBezTo>
                      <a:cubicBezTo>
                        <a:pt x="96" y="178"/>
                        <a:pt x="56" y="38"/>
                        <a:pt x="183" y="85"/>
                      </a:cubicBezTo>
                      <a:cubicBezTo>
                        <a:pt x="95" y="0"/>
                        <a:pt x="0" y="95"/>
                        <a:pt x="79" y="191"/>
                      </a:cubicBezTo>
                      <a:close/>
                    </a:path>
                  </a:pathLst>
                </a:custGeom>
                <a:solidFill>
                  <a:srgbClr val="6FD5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3498850" y="2049463"/>
                <a:ext cx="165100" cy="165100"/>
              </a:xfrm>
              <a:custGeom>
                <a:avLst/>
                <a:gdLst>
                  <a:gd name="T0" fmla="*/ 42 w 44"/>
                  <a:gd name="T1" fmla="*/ 25 h 44"/>
                  <a:gd name="T2" fmla="*/ 19 w 44"/>
                  <a:gd name="T3" fmla="*/ 43 h 44"/>
                  <a:gd name="T4" fmla="*/ 1 w 44"/>
                  <a:gd name="T5" fmla="*/ 20 h 44"/>
                  <a:gd name="T6" fmla="*/ 24 w 44"/>
                  <a:gd name="T7" fmla="*/ 2 h 44"/>
                  <a:gd name="T8" fmla="*/ 42 w 44"/>
                  <a:gd name="T9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42" y="25"/>
                    </a:moveTo>
                    <a:cubicBezTo>
                      <a:pt x="41" y="36"/>
                      <a:pt x="30" y="44"/>
                      <a:pt x="19" y="43"/>
                    </a:cubicBezTo>
                    <a:cubicBezTo>
                      <a:pt x="7" y="41"/>
                      <a:pt x="0" y="31"/>
                      <a:pt x="1" y="20"/>
                    </a:cubicBezTo>
                    <a:cubicBezTo>
                      <a:pt x="2" y="8"/>
                      <a:pt x="13" y="0"/>
                      <a:pt x="24" y="2"/>
                    </a:cubicBezTo>
                    <a:cubicBezTo>
                      <a:pt x="36" y="3"/>
                      <a:pt x="44" y="14"/>
                      <a:pt x="42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4130675" y="2565401"/>
                <a:ext cx="836612" cy="1509713"/>
              </a:xfrm>
              <a:custGeom>
                <a:avLst/>
                <a:gdLst>
                  <a:gd name="T0" fmla="*/ 30 w 222"/>
                  <a:gd name="T1" fmla="*/ 401 h 401"/>
                  <a:gd name="T2" fmla="*/ 219 w 222"/>
                  <a:gd name="T3" fmla="*/ 8 h 401"/>
                  <a:gd name="T4" fmla="*/ 208 w 222"/>
                  <a:gd name="T5" fmla="*/ 0 h 401"/>
                  <a:gd name="T6" fmla="*/ 0 w 222"/>
                  <a:gd name="T7" fmla="*/ 400 h 401"/>
                  <a:gd name="T8" fmla="*/ 30 w 222"/>
                  <a:gd name="T9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401">
                    <a:moveTo>
                      <a:pt x="30" y="401"/>
                    </a:moveTo>
                    <a:cubicBezTo>
                      <a:pt x="49" y="191"/>
                      <a:pt x="162" y="172"/>
                      <a:pt x="219" y="8"/>
                    </a:cubicBezTo>
                    <a:cubicBezTo>
                      <a:pt x="222" y="3"/>
                      <a:pt x="220" y="2"/>
                      <a:pt x="208" y="0"/>
                    </a:cubicBezTo>
                    <a:cubicBezTo>
                      <a:pt x="163" y="151"/>
                      <a:pt x="19" y="175"/>
                      <a:pt x="0" y="400"/>
                    </a:cubicBezTo>
                    <a:cubicBezTo>
                      <a:pt x="10" y="400"/>
                      <a:pt x="20" y="401"/>
                      <a:pt x="30" y="4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组合 30"/>
              <p:cNvGrpSpPr/>
              <p:nvPr/>
            </p:nvGrpSpPr>
            <p:grpSpPr>
              <a:xfrm>
                <a:off x="4303713" y="1909763"/>
                <a:ext cx="1503362" cy="1325563"/>
                <a:chOff x="4303713" y="1909763"/>
                <a:chExt cx="1503362" cy="1325563"/>
              </a:xfrm>
              <a:solidFill>
                <a:schemeClr val="tx2"/>
              </a:solidFill>
            </p:grpSpPr>
            <p:sp>
              <p:nvSpPr>
                <p:cNvPr id="13" name="Freeform 19"/>
                <p:cNvSpPr>
                  <a:spLocks/>
                </p:cNvSpPr>
                <p:nvPr/>
              </p:nvSpPr>
              <p:spPr bwMode="auto">
                <a:xfrm>
                  <a:off x="5019675" y="2614613"/>
                  <a:ext cx="527050" cy="620713"/>
                </a:xfrm>
                <a:custGeom>
                  <a:avLst/>
                  <a:gdLst>
                    <a:gd name="T0" fmla="*/ 0 w 140"/>
                    <a:gd name="T1" fmla="*/ 0 h 165"/>
                    <a:gd name="T2" fmla="*/ 10 w 140"/>
                    <a:gd name="T3" fmla="*/ 165 h 165"/>
                    <a:gd name="T4" fmla="*/ 0 w 140"/>
                    <a:gd name="T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" h="165">
                      <a:moveTo>
                        <a:pt x="0" y="0"/>
                      </a:moveTo>
                      <a:cubicBezTo>
                        <a:pt x="26" y="4"/>
                        <a:pt x="92" y="55"/>
                        <a:pt x="10" y="165"/>
                      </a:cubicBezTo>
                      <a:cubicBezTo>
                        <a:pt x="116" y="134"/>
                        <a:pt x="140" y="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4813300" y="2546351"/>
                  <a:ext cx="587375" cy="573088"/>
                </a:xfrm>
                <a:custGeom>
                  <a:avLst/>
                  <a:gdLst>
                    <a:gd name="T0" fmla="*/ 22 w 156"/>
                    <a:gd name="T1" fmla="*/ 2 h 152"/>
                    <a:gd name="T2" fmla="*/ 22 w 156"/>
                    <a:gd name="T3" fmla="*/ 2 h 152"/>
                    <a:gd name="T4" fmla="*/ 0 w 156"/>
                    <a:gd name="T5" fmla="*/ 152 h 152"/>
                    <a:gd name="T6" fmla="*/ 22 w 156"/>
                    <a:gd name="T7" fmla="*/ 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" h="152">
                      <a:moveTo>
                        <a:pt x="22" y="2"/>
                      </a:move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58" y="0"/>
                        <a:pt x="156" y="88"/>
                        <a:pt x="0" y="152"/>
                      </a:cubicBezTo>
                      <a:cubicBezTo>
                        <a:pt x="11" y="120"/>
                        <a:pt x="61" y="36"/>
                        <a:pt x="2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21"/>
                <p:cNvSpPr>
                  <a:spLocks/>
                </p:cNvSpPr>
                <p:nvPr/>
              </p:nvSpPr>
              <p:spPr bwMode="auto">
                <a:xfrm>
                  <a:off x="4416425" y="2328863"/>
                  <a:ext cx="539750" cy="519113"/>
                </a:xfrm>
                <a:custGeom>
                  <a:avLst/>
                  <a:gdLst>
                    <a:gd name="T0" fmla="*/ 139 w 143"/>
                    <a:gd name="T1" fmla="*/ 71 h 138"/>
                    <a:gd name="T2" fmla="*/ 137 w 143"/>
                    <a:gd name="T3" fmla="*/ 54 h 138"/>
                    <a:gd name="T4" fmla="*/ 64 w 143"/>
                    <a:gd name="T5" fmla="*/ 138 h 138"/>
                    <a:gd name="T6" fmla="*/ 139 w 143"/>
                    <a:gd name="T7" fmla="*/ 7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3" h="138">
                      <a:moveTo>
                        <a:pt x="139" y="71"/>
                      </a:moveTo>
                      <a:cubicBezTo>
                        <a:pt x="135" y="67"/>
                        <a:pt x="143" y="58"/>
                        <a:pt x="137" y="54"/>
                      </a:cubicBezTo>
                      <a:cubicBezTo>
                        <a:pt x="69" y="0"/>
                        <a:pt x="0" y="73"/>
                        <a:pt x="64" y="138"/>
                      </a:cubicBezTo>
                      <a:cubicBezTo>
                        <a:pt x="51" y="96"/>
                        <a:pt x="72" y="53"/>
                        <a:pt x="139" y="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22"/>
                <p:cNvSpPr>
                  <a:spLocks/>
                </p:cNvSpPr>
                <p:nvPr/>
              </p:nvSpPr>
              <p:spPr bwMode="auto">
                <a:xfrm>
                  <a:off x="4303713" y="2068513"/>
                  <a:ext cx="674687" cy="512763"/>
                </a:xfrm>
                <a:custGeom>
                  <a:avLst/>
                  <a:gdLst>
                    <a:gd name="T0" fmla="*/ 179 w 179"/>
                    <a:gd name="T1" fmla="*/ 136 h 136"/>
                    <a:gd name="T2" fmla="*/ 3 w 179"/>
                    <a:gd name="T3" fmla="*/ 128 h 136"/>
                    <a:gd name="T4" fmla="*/ 179 w 179"/>
                    <a:gd name="T5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9" h="136">
                      <a:moveTo>
                        <a:pt x="179" y="136"/>
                      </a:moveTo>
                      <a:cubicBezTo>
                        <a:pt x="162" y="119"/>
                        <a:pt x="47" y="52"/>
                        <a:pt x="3" y="128"/>
                      </a:cubicBezTo>
                      <a:cubicBezTo>
                        <a:pt x="0" y="29"/>
                        <a:pt x="132" y="0"/>
                        <a:pt x="179" y="1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3"/>
                <p:cNvSpPr>
                  <a:spLocks/>
                </p:cNvSpPr>
                <p:nvPr/>
              </p:nvSpPr>
              <p:spPr bwMode="auto">
                <a:xfrm>
                  <a:off x="4586288" y="1909763"/>
                  <a:ext cx="598487" cy="644525"/>
                </a:xfrm>
                <a:custGeom>
                  <a:avLst/>
                  <a:gdLst>
                    <a:gd name="T0" fmla="*/ 95 w 159"/>
                    <a:gd name="T1" fmla="*/ 171 h 171"/>
                    <a:gd name="T2" fmla="*/ 0 w 159"/>
                    <a:gd name="T3" fmla="*/ 75 h 171"/>
                    <a:gd name="T4" fmla="*/ 95 w 159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71">
                      <a:moveTo>
                        <a:pt x="95" y="171"/>
                      </a:moveTo>
                      <a:cubicBezTo>
                        <a:pt x="86" y="124"/>
                        <a:pt x="57" y="47"/>
                        <a:pt x="0" y="75"/>
                      </a:cubicBezTo>
                      <a:cubicBezTo>
                        <a:pt x="38" y="0"/>
                        <a:pt x="159" y="44"/>
                        <a:pt x="95" y="17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>
                  <a:off x="4959350" y="2244726"/>
                  <a:ext cx="847725" cy="704850"/>
                </a:xfrm>
                <a:custGeom>
                  <a:avLst/>
                  <a:gdLst>
                    <a:gd name="T0" fmla="*/ 0 w 225"/>
                    <a:gd name="T1" fmla="*/ 89 h 187"/>
                    <a:gd name="T2" fmla="*/ 18 w 225"/>
                    <a:gd name="T3" fmla="*/ 102 h 187"/>
                    <a:gd name="T4" fmla="*/ 174 w 225"/>
                    <a:gd name="T5" fmla="*/ 187 h 187"/>
                    <a:gd name="T6" fmla="*/ 0 w 225"/>
                    <a:gd name="T7" fmla="*/ 89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5" h="187">
                      <a:moveTo>
                        <a:pt x="0" y="89"/>
                      </a:moveTo>
                      <a:cubicBezTo>
                        <a:pt x="7" y="89"/>
                        <a:pt x="11" y="102"/>
                        <a:pt x="18" y="102"/>
                      </a:cubicBezTo>
                      <a:cubicBezTo>
                        <a:pt x="61" y="102"/>
                        <a:pt x="150" y="113"/>
                        <a:pt x="174" y="187"/>
                      </a:cubicBezTo>
                      <a:cubicBezTo>
                        <a:pt x="225" y="123"/>
                        <a:pt x="129" y="0"/>
                        <a:pt x="0" y="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5"/>
                <p:cNvSpPr>
                  <a:spLocks/>
                </p:cNvSpPr>
                <p:nvPr/>
              </p:nvSpPr>
              <p:spPr bwMode="auto">
                <a:xfrm>
                  <a:off x="5008563" y="2046288"/>
                  <a:ext cx="650875" cy="557213"/>
                </a:xfrm>
                <a:custGeom>
                  <a:avLst/>
                  <a:gdLst>
                    <a:gd name="T0" fmla="*/ 0 w 173"/>
                    <a:gd name="T1" fmla="*/ 148 h 148"/>
                    <a:gd name="T2" fmla="*/ 173 w 173"/>
                    <a:gd name="T3" fmla="*/ 96 h 148"/>
                    <a:gd name="T4" fmla="*/ 0 w 173"/>
                    <a:gd name="T5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3" h="148">
                      <a:moveTo>
                        <a:pt x="0" y="148"/>
                      </a:moveTo>
                      <a:cubicBezTo>
                        <a:pt x="39" y="91"/>
                        <a:pt x="140" y="90"/>
                        <a:pt x="173" y="96"/>
                      </a:cubicBezTo>
                      <a:cubicBezTo>
                        <a:pt x="134" y="0"/>
                        <a:pt x="28" y="47"/>
                        <a:pt x="0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6"/>
                <p:cNvSpPr>
                  <a:spLocks/>
                </p:cNvSpPr>
                <p:nvPr/>
              </p:nvSpPr>
              <p:spPr bwMode="auto">
                <a:xfrm>
                  <a:off x="4884738" y="2035176"/>
                  <a:ext cx="485775" cy="500063"/>
                </a:xfrm>
                <a:custGeom>
                  <a:avLst/>
                  <a:gdLst>
                    <a:gd name="T0" fmla="*/ 24 w 129"/>
                    <a:gd name="T1" fmla="*/ 126 h 133"/>
                    <a:gd name="T2" fmla="*/ 35 w 129"/>
                    <a:gd name="T3" fmla="*/ 133 h 133"/>
                    <a:gd name="T4" fmla="*/ 129 w 129"/>
                    <a:gd name="T5" fmla="*/ 85 h 133"/>
                    <a:gd name="T6" fmla="*/ 24 w 129"/>
                    <a:gd name="T7" fmla="*/ 126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33">
                      <a:moveTo>
                        <a:pt x="24" y="126"/>
                      </a:moveTo>
                      <a:cubicBezTo>
                        <a:pt x="25" y="131"/>
                        <a:pt x="33" y="128"/>
                        <a:pt x="35" y="133"/>
                      </a:cubicBezTo>
                      <a:cubicBezTo>
                        <a:pt x="40" y="122"/>
                        <a:pt x="56" y="14"/>
                        <a:pt x="129" y="85"/>
                      </a:cubicBezTo>
                      <a:cubicBezTo>
                        <a:pt x="94" y="0"/>
                        <a:pt x="0" y="35"/>
                        <a:pt x="24" y="1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4889499" y="2484439"/>
                <a:ext cx="147637" cy="146050"/>
              </a:xfrm>
              <a:custGeom>
                <a:avLst/>
                <a:gdLst>
                  <a:gd name="T0" fmla="*/ 1 w 39"/>
                  <a:gd name="T1" fmla="*/ 17 h 39"/>
                  <a:gd name="T2" fmla="*/ 17 w 39"/>
                  <a:gd name="T3" fmla="*/ 38 h 39"/>
                  <a:gd name="T4" fmla="*/ 37 w 39"/>
                  <a:gd name="T5" fmla="*/ 22 h 39"/>
                  <a:gd name="T6" fmla="*/ 21 w 39"/>
                  <a:gd name="T7" fmla="*/ 1 h 39"/>
                  <a:gd name="T8" fmla="*/ 1 w 39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" y="17"/>
                    </a:moveTo>
                    <a:cubicBezTo>
                      <a:pt x="0" y="27"/>
                      <a:pt x="7" y="36"/>
                      <a:pt x="17" y="38"/>
                    </a:cubicBezTo>
                    <a:cubicBezTo>
                      <a:pt x="27" y="39"/>
                      <a:pt x="36" y="32"/>
                      <a:pt x="37" y="22"/>
                    </a:cubicBezTo>
                    <a:cubicBezTo>
                      <a:pt x="39" y="12"/>
                      <a:pt x="32" y="3"/>
                      <a:pt x="21" y="1"/>
                    </a:cubicBezTo>
                    <a:cubicBezTo>
                      <a:pt x="12" y="0"/>
                      <a:pt x="2" y="7"/>
                      <a:pt x="1" y="17"/>
                    </a:cubicBezTo>
                    <a:close/>
                  </a:path>
                </a:pathLst>
              </a:custGeom>
              <a:solidFill>
                <a:srgbClr val="6FD5D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505363" y="1318578"/>
              <a:ext cx="3301078" cy="3301078"/>
            </a:xfrm>
            <a:prstGeom prst="ellipse">
              <a:avLst/>
            </a:prstGeom>
            <a:noFill/>
            <a:ln w="6350"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03808" y="26942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47907" y="4408796"/>
            <a:ext cx="114326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7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84%</a:t>
            </a:r>
            <a:endParaRPr lang="zh-CN" altLang="en-US" sz="3733" dirty="0">
              <a:solidFill>
                <a:schemeClr val="bg1"/>
              </a:solidFill>
            </a:endParaRPr>
          </a:p>
        </p:txBody>
      </p:sp>
      <p:grpSp>
        <p:nvGrpSpPr>
          <p:cNvPr id="31" name="组合 37"/>
          <p:cNvGrpSpPr/>
          <p:nvPr/>
        </p:nvGrpSpPr>
        <p:grpSpPr>
          <a:xfrm>
            <a:off x="8520408" y="2570329"/>
            <a:ext cx="3132537" cy="980535"/>
            <a:chOff x="6695105" y="1622396"/>
            <a:chExt cx="2349403" cy="735401"/>
          </a:xfrm>
        </p:grpSpPr>
        <p:sp>
          <p:nvSpPr>
            <p:cNvPr id="32" name="矩形 31"/>
            <p:cNvSpPr/>
            <p:nvPr/>
          </p:nvSpPr>
          <p:spPr>
            <a:xfrm>
              <a:off x="6695105" y="1622396"/>
              <a:ext cx="6530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2010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6700868" y="2057714"/>
              <a:ext cx="2343640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24"/>
            <p:cNvSpPr txBox="1">
              <a:spLocks noChangeArrowheads="1"/>
            </p:cNvSpPr>
            <p:nvPr/>
          </p:nvSpPr>
          <p:spPr bwMode="auto">
            <a:xfrm>
              <a:off x="6712704" y="1866984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41"/>
          <p:cNvGrpSpPr/>
          <p:nvPr/>
        </p:nvGrpSpPr>
        <p:grpSpPr>
          <a:xfrm>
            <a:off x="8520408" y="4489836"/>
            <a:ext cx="3132537" cy="980535"/>
            <a:chOff x="6695105" y="1622396"/>
            <a:chExt cx="2349403" cy="735401"/>
          </a:xfrm>
        </p:grpSpPr>
        <p:sp>
          <p:nvSpPr>
            <p:cNvPr id="36" name="矩形 35"/>
            <p:cNvSpPr/>
            <p:nvPr/>
          </p:nvSpPr>
          <p:spPr>
            <a:xfrm>
              <a:off x="6695105" y="1622396"/>
              <a:ext cx="6530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6700868" y="2057714"/>
              <a:ext cx="2343640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24"/>
            <p:cNvSpPr txBox="1">
              <a:spLocks noChangeArrowheads="1"/>
            </p:cNvSpPr>
            <p:nvPr/>
          </p:nvSpPr>
          <p:spPr bwMode="auto">
            <a:xfrm>
              <a:off x="6712704" y="1866984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45"/>
          <p:cNvGrpSpPr/>
          <p:nvPr/>
        </p:nvGrpSpPr>
        <p:grpSpPr>
          <a:xfrm>
            <a:off x="552490" y="4489836"/>
            <a:ext cx="3157260" cy="980535"/>
            <a:chOff x="6700868" y="1622396"/>
            <a:chExt cx="2367945" cy="735401"/>
          </a:xfrm>
        </p:grpSpPr>
        <p:sp>
          <p:nvSpPr>
            <p:cNvPr id="40" name="矩形 39"/>
            <p:cNvSpPr/>
            <p:nvPr/>
          </p:nvSpPr>
          <p:spPr>
            <a:xfrm>
              <a:off x="8363433" y="1622396"/>
              <a:ext cx="6530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 bwMode="auto">
            <a:xfrm>
              <a:off x="6700868" y="2057714"/>
              <a:ext cx="2343640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24"/>
            <p:cNvSpPr txBox="1">
              <a:spLocks noChangeArrowheads="1"/>
            </p:cNvSpPr>
            <p:nvPr/>
          </p:nvSpPr>
          <p:spPr bwMode="auto">
            <a:xfrm>
              <a:off x="7978632" y="1866984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9"/>
          <p:cNvGrpSpPr/>
          <p:nvPr/>
        </p:nvGrpSpPr>
        <p:grpSpPr>
          <a:xfrm>
            <a:off x="552490" y="2570329"/>
            <a:ext cx="3157260" cy="980535"/>
            <a:chOff x="6700868" y="1622396"/>
            <a:chExt cx="2367945" cy="735401"/>
          </a:xfrm>
        </p:grpSpPr>
        <p:sp>
          <p:nvSpPr>
            <p:cNvPr id="44" name="矩形 43"/>
            <p:cNvSpPr/>
            <p:nvPr/>
          </p:nvSpPr>
          <p:spPr>
            <a:xfrm>
              <a:off x="8363433" y="1622396"/>
              <a:ext cx="6530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 bwMode="auto">
            <a:xfrm>
              <a:off x="6700868" y="2057714"/>
              <a:ext cx="2343640" cy="300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24"/>
            <p:cNvSpPr txBox="1">
              <a:spLocks noChangeArrowheads="1"/>
            </p:cNvSpPr>
            <p:nvPr/>
          </p:nvSpPr>
          <p:spPr bwMode="auto">
            <a:xfrm>
              <a:off x="7978632" y="1866984"/>
              <a:ext cx="10901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38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7715" y="3499048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4</a:t>
            </a:r>
            <a:endParaRPr kumimoji="1" lang="zh-CN" altLang="en-US" sz="6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3" name="组合 83"/>
          <p:cNvGrpSpPr>
            <a:grpSpLocks/>
          </p:cNvGrpSpPr>
          <p:nvPr/>
        </p:nvGrpSpPr>
        <p:grpSpPr bwMode="auto">
          <a:xfrm>
            <a:off x="5044967" y="4544931"/>
            <a:ext cx="2280151" cy="1937949"/>
            <a:chOff x="1" y="0"/>
            <a:chExt cx="2279737" cy="1938618"/>
          </a:xfrm>
        </p:grpSpPr>
        <p:sp>
          <p:nvSpPr>
            <p:cNvPr id="4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3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5" name="矩形 72"/>
            <p:cNvSpPr>
              <a:spLocks noChangeArrowheads="1"/>
            </p:cNvSpPr>
            <p:nvPr/>
          </p:nvSpPr>
          <p:spPr bwMode="auto">
            <a:xfrm>
              <a:off x="36784" y="553145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8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任意多边形 124"/>
          <p:cNvSpPr/>
          <p:nvPr/>
        </p:nvSpPr>
        <p:spPr>
          <a:xfrm>
            <a:off x="1759495" y="1692608"/>
            <a:ext cx="8077200" cy="4064000"/>
          </a:xfrm>
          <a:custGeom>
            <a:avLst/>
            <a:gdLst>
              <a:gd name="connsiteX0" fmla="*/ 0 w 6057900"/>
              <a:gd name="connsiteY0" fmla="*/ 0 h 3048000"/>
              <a:gd name="connsiteX1" fmla="*/ 0 w 6057900"/>
              <a:gd name="connsiteY1" fmla="*/ 3048000 h 3048000"/>
              <a:gd name="connsiteX2" fmla="*/ 6057900 w 605790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7900" h="3048000">
                <a:moveTo>
                  <a:pt x="0" y="0"/>
                </a:moveTo>
                <a:lnTo>
                  <a:pt x="0" y="3048000"/>
                </a:lnTo>
                <a:lnTo>
                  <a:pt x="6057900" y="3048000"/>
                </a:lnTo>
              </a:path>
            </a:pathLst>
          </a:cu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Freeform 88"/>
          <p:cNvSpPr>
            <a:spLocks/>
          </p:cNvSpPr>
          <p:nvPr/>
        </p:nvSpPr>
        <p:spPr bwMode="auto">
          <a:xfrm>
            <a:off x="2084615" y="2433865"/>
            <a:ext cx="6339416" cy="3327400"/>
          </a:xfrm>
          <a:custGeom>
            <a:avLst/>
            <a:gdLst>
              <a:gd name="T0" fmla="*/ 2313 w 2995"/>
              <a:gd name="T1" fmla="*/ 0 h 1572"/>
              <a:gd name="T2" fmla="*/ 1762 w 2995"/>
              <a:gd name="T3" fmla="*/ 785 h 1572"/>
              <a:gd name="T4" fmla="*/ 1642 w 2995"/>
              <a:gd name="T5" fmla="*/ 568 h 1572"/>
              <a:gd name="T6" fmla="*/ 1344 w 2995"/>
              <a:gd name="T7" fmla="*/ 983 h 1572"/>
              <a:gd name="T8" fmla="*/ 969 w 2995"/>
              <a:gd name="T9" fmla="*/ 529 h 1572"/>
              <a:gd name="T10" fmla="*/ 667 w 2995"/>
              <a:gd name="T11" fmla="*/ 920 h 1572"/>
              <a:gd name="T12" fmla="*/ 551 w 2995"/>
              <a:gd name="T13" fmla="*/ 727 h 1572"/>
              <a:gd name="T14" fmla="*/ 0 w 2995"/>
              <a:gd name="T15" fmla="*/ 1572 h 1572"/>
              <a:gd name="T16" fmla="*/ 2995 w 2995"/>
              <a:gd name="T17" fmla="*/ 1572 h 1572"/>
              <a:gd name="T18" fmla="*/ 2313 w 2995"/>
              <a:gd name="T19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95" h="1572">
                <a:moveTo>
                  <a:pt x="2313" y="0"/>
                </a:moveTo>
                <a:lnTo>
                  <a:pt x="1762" y="785"/>
                </a:lnTo>
                <a:lnTo>
                  <a:pt x="1642" y="568"/>
                </a:lnTo>
                <a:lnTo>
                  <a:pt x="1344" y="983"/>
                </a:lnTo>
                <a:lnTo>
                  <a:pt x="969" y="529"/>
                </a:lnTo>
                <a:lnTo>
                  <a:pt x="667" y="920"/>
                </a:lnTo>
                <a:lnTo>
                  <a:pt x="551" y="727"/>
                </a:lnTo>
                <a:lnTo>
                  <a:pt x="0" y="1572"/>
                </a:lnTo>
                <a:lnTo>
                  <a:pt x="2995" y="1572"/>
                </a:lnTo>
                <a:lnTo>
                  <a:pt x="2313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89"/>
          <p:cNvSpPr>
            <a:spLocks/>
          </p:cNvSpPr>
          <p:nvPr/>
        </p:nvSpPr>
        <p:spPr bwMode="auto">
          <a:xfrm>
            <a:off x="6980465" y="2433865"/>
            <a:ext cx="1767416" cy="3327400"/>
          </a:xfrm>
          <a:custGeom>
            <a:avLst/>
            <a:gdLst>
              <a:gd name="T0" fmla="*/ 0 w 835"/>
              <a:gd name="T1" fmla="*/ 0 h 1572"/>
              <a:gd name="T2" fmla="*/ 835 w 835"/>
              <a:gd name="T3" fmla="*/ 1570 h 1572"/>
              <a:gd name="T4" fmla="*/ 682 w 835"/>
              <a:gd name="T5" fmla="*/ 1572 h 1572"/>
              <a:gd name="T6" fmla="*/ 0 w 835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5" h="1572">
                <a:moveTo>
                  <a:pt x="0" y="0"/>
                </a:moveTo>
                <a:lnTo>
                  <a:pt x="835" y="1570"/>
                </a:lnTo>
                <a:lnTo>
                  <a:pt x="682" y="15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90"/>
          <p:cNvSpPr>
            <a:spLocks/>
          </p:cNvSpPr>
          <p:nvPr/>
        </p:nvSpPr>
        <p:spPr bwMode="auto">
          <a:xfrm>
            <a:off x="5560182" y="3636132"/>
            <a:ext cx="311149" cy="459317"/>
          </a:xfrm>
          <a:custGeom>
            <a:avLst/>
            <a:gdLst>
              <a:gd name="T0" fmla="*/ 0 w 147"/>
              <a:gd name="T1" fmla="*/ 0 h 217"/>
              <a:gd name="T2" fmla="*/ 147 w 147"/>
              <a:gd name="T3" fmla="*/ 178 h 217"/>
              <a:gd name="T4" fmla="*/ 120 w 147"/>
              <a:gd name="T5" fmla="*/ 217 h 217"/>
              <a:gd name="T6" fmla="*/ 0 w 147"/>
              <a:gd name="T7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217">
                <a:moveTo>
                  <a:pt x="0" y="0"/>
                </a:moveTo>
                <a:lnTo>
                  <a:pt x="147" y="178"/>
                </a:lnTo>
                <a:lnTo>
                  <a:pt x="120" y="2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Freeform 92"/>
          <p:cNvSpPr>
            <a:spLocks/>
          </p:cNvSpPr>
          <p:nvPr/>
        </p:nvSpPr>
        <p:spPr bwMode="auto">
          <a:xfrm>
            <a:off x="4135666" y="3553583"/>
            <a:ext cx="867833" cy="960967"/>
          </a:xfrm>
          <a:custGeom>
            <a:avLst/>
            <a:gdLst>
              <a:gd name="T0" fmla="*/ 0 w 410"/>
              <a:gd name="T1" fmla="*/ 0 h 454"/>
              <a:gd name="T2" fmla="*/ 410 w 410"/>
              <a:gd name="T3" fmla="*/ 405 h 454"/>
              <a:gd name="T4" fmla="*/ 375 w 410"/>
              <a:gd name="T5" fmla="*/ 454 h 454"/>
              <a:gd name="T6" fmla="*/ 0 w 410"/>
              <a:gd name="T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" h="454">
                <a:moveTo>
                  <a:pt x="0" y="0"/>
                </a:moveTo>
                <a:lnTo>
                  <a:pt x="410" y="405"/>
                </a:lnTo>
                <a:lnTo>
                  <a:pt x="375" y="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Freeform 93"/>
          <p:cNvSpPr>
            <a:spLocks/>
          </p:cNvSpPr>
          <p:nvPr/>
        </p:nvSpPr>
        <p:spPr bwMode="auto">
          <a:xfrm>
            <a:off x="8210249" y="4971750"/>
            <a:ext cx="960967" cy="785284"/>
          </a:xfrm>
          <a:custGeom>
            <a:avLst/>
            <a:gdLst>
              <a:gd name="T0" fmla="*/ 284 w 454"/>
              <a:gd name="T1" fmla="*/ 0 h 371"/>
              <a:gd name="T2" fmla="*/ 0 w 454"/>
              <a:gd name="T3" fmla="*/ 371 h 371"/>
              <a:gd name="T4" fmla="*/ 454 w 454"/>
              <a:gd name="T5" fmla="*/ 371 h 371"/>
              <a:gd name="T6" fmla="*/ 284 w 454"/>
              <a:gd name="T7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371">
                <a:moveTo>
                  <a:pt x="284" y="0"/>
                </a:moveTo>
                <a:lnTo>
                  <a:pt x="0" y="371"/>
                </a:lnTo>
                <a:lnTo>
                  <a:pt x="454" y="371"/>
                </a:lnTo>
                <a:lnTo>
                  <a:pt x="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0" name="Freeform 94"/>
          <p:cNvSpPr>
            <a:spLocks/>
          </p:cNvSpPr>
          <p:nvPr/>
        </p:nvSpPr>
        <p:spPr bwMode="auto">
          <a:xfrm>
            <a:off x="2969382" y="4059466"/>
            <a:ext cx="651933" cy="980017"/>
          </a:xfrm>
          <a:custGeom>
            <a:avLst/>
            <a:gdLst>
              <a:gd name="T0" fmla="*/ 0 w 308"/>
              <a:gd name="T1" fmla="*/ 0 h 463"/>
              <a:gd name="T2" fmla="*/ 308 w 308"/>
              <a:gd name="T3" fmla="*/ 390 h 463"/>
              <a:gd name="T4" fmla="*/ 258 w 308"/>
              <a:gd name="T5" fmla="*/ 463 h 463"/>
              <a:gd name="T6" fmla="*/ 0 w 308"/>
              <a:gd name="T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8" h="463">
                <a:moveTo>
                  <a:pt x="0" y="0"/>
                </a:moveTo>
                <a:lnTo>
                  <a:pt x="308" y="390"/>
                </a:lnTo>
                <a:lnTo>
                  <a:pt x="258" y="4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Freeform 95"/>
          <p:cNvSpPr>
            <a:spLocks/>
          </p:cNvSpPr>
          <p:nvPr/>
        </p:nvSpPr>
        <p:spPr bwMode="auto">
          <a:xfrm>
            <a:off x="1739599" y="3331333"/>
            <a:ext cx="4152900" cy="2425700"/>
          </a:xfrm>
          <a:custGeom>
            <a:avLst/>
            <a:gdLst>
              <a:gd name="T0" fmla="*/ 1378 w 1962"/>
              <a:gd name="T1" fmla="*/ 0 h 1146"/>
              <a:gd name="T2" fmla="*/ 839 w 1962"/>
              <a:gd name="T3" fmla="*/ 807 h 1146"/>
              <a:gd name="T4" fmla="*/ 581 w 1962"/>
              <a:gd name="T5" fmla="*/ 344 h 1146"/>
              <a:gd name="T6" fmla="*/ 0 w 1962"/>
              <a:gd name="T7" fmla="*/ 1146 h 1146"/>
              <a:gd name="T8" fmla="*/ 1962 w 1962"/>
              <a:gd name="T9" fmla="*/ 1146 h 1146"/>
              <a:gd name="T10" fmla="*/ 1378 w 1962"/>
              <a:gd name="T11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2" h="1146">
                <a:moveTo>
                  <a:pt x="1378" y="0"/>
                </a:moveTo>
                <a:lnTo>
                  <a:pt x="839" y="807"/>
                </a:lnTo>
                <a:lnTo>
                  <a:pt x="581" y="344"/>
                </a:lnTo>
                <a:lnTo>
                  <a:pt x="0" y="1146"/>
                </a:lnTo>
                <a:lnTo>
                  <a:pt x="1962" y="1146"/>
                </a:lnTo>
                <a:lnTo>
                  <a:pt x="13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Freeform 96"/>
          <p:cNvSpPr>
            <a:spLocks/>
          </p:cNvSpPr>
          <p:nvPr/>
        </p:nvSpPr>
        <p:spPr bwMode="auto">
          <a:xfrm>
            <a:off x="4656366" y="3331333"/>
            <a:ext cx="1441449" cy="2425700"/>
          </a:xfrm>
          <a:custGeom>
            <a:avLst/>
            <a:gdLst>
              <a:gd name="T0" fmla="*/ 0 w 681"/>
              <a:gd name="T1" fmla="*/ 0 h 1146"/>
              <a:gd name="T2" fmla="*/ 681 w 681"/>
              <a:gd name="T3" fmla="*/ 1146 h 1146"/>
              <a:gd name="T4" fmla="*/ 584 w 681"/>
              <a:gd name="T5" fmla="*/ 1146 h 1146"/>
              <a:gd name="T6" fmla="*/ 0 w 681"/>
              <a:gd name="T7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1" h="1146">
                <a:moveTo>
                  <a:pt x="0" y="0"/>
                </a:moveTo>
                <a:lnTo>
                  <a:pt x="681" y="1146"/>
                </a:lnTo>
                <a:lnTo>
                  <a:pt x="584" y="11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97"/>
          <p:cNvSpPr>
            <a:spLocks/>
          </p:cNvSpPr>
          <p:nvPr/>
        </p:nvSpPr>
        <p:spPr bwMode="auto">
          <a:xfrm>
            <a:off x="8811382" y="4971750"/>
            <a:ext cx="510116" cy="789517"/>
          </a:xfrm>
          <a:custGeom>
            <a:avLst/>
            <a:gdLst>
              <a:gd name="T0" fmla="*/ 0 w 241"/>
              <a:gd name="T1" fmla="*/ 0 h 373"/>
              <a:gd name="T2" fmla="*/ 241 w 241"/>
              <a:gd name="T3" fmla="*/ 373 h 373"/>
              <a:gd name="T4" fmla="*/ 170 w 241"/>
              <a:gd name="T5" fmla="*/ 371 h 373"/>
              <a:gd name="T6" fmla="*/ 0 w 241"/>
              <a:gd name="T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" h="373">
                <a:moveTo>
                  <a:pt x="0" y="0"/>
                </a:moveTo>
                <a:lnTo>
                  <a:pt x="241" y="373"/>
                </a:lnTo>
                <a:lnTo>
                  <a:pt x="170" y="371"/>
                </a:lnTo>
                <a:lnTo>
                  <a:pt x="0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" name="Oval 105"/>
          <p:cNvSpPr>
            <a:spLocks noChangeArrowheads="1"/>
          </p:cNvSpPr>
          <p:nvPr/>
        </p:nvSpPr>
        <p:spPr bwMode="auto">
          <a:xfrm>
            <a:off x="2562982" y="5712584"/>
            <a:ext cx="88900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" name="Oval 106"/>
          <p:cNvSpPr>
            <a:spLocks noChangeArrowheads="1"/>
          </p:cNvSpPr>
          <p:nvPr/>
        </p:nvSpPr>
        <p:spPr bwMode="auto">
          <a:xfrm>
            <a:off x="3451982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" name="Oval 107"/>
          <p:cNvSpPr>
            <a:spLocks noChangeArrowheads="1"/>
          </p:cNvSpPr>
          <p:nvPr/>
        </p:nvSpPr>
        <p:spPr bwMode="auto">
          <a:xfrm>
            <a:off x="4340982" y="5712584"/>
            <a:ext cx="95249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" name="Oval 108"/>
          <p:cNvSpPr>
            <a:spLocks noChangeArrowheads="1"/>
          </p:cNvSpPr>
          <p:nvPr/>
        </p:nvSpPr>
        <p:spPr bwMode="auto">
          <a:xfrm>
            <a:off x="5232099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" name="Oval 109"/>
          <p:cNvSpPr>
            <a:spLocks noChangeArrowheads="1"/>
          </p:cNvSpPr>
          <p:nvPr/>
        </p:nvSpPr>
        <p:spPr bwMode="auto">
          <a:xfrm>
            <a:off x="6121099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" name="Oval 110"/>
          <p:cNvSpPr>
            <a:spLocks noChangeArrowheads="1"/>
          </p:cNvSpPr>
          <p:nvPr/>
        </p:nvSpPr>
        <p:spPr bwMode="auto">
          <a:xfrm>
            <a:off x="7014333" y="5712584"/>
            <a:ext cx="88900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0" name="Oval 111"/>
          <p:cNvSpPr>
            <a:spLocks noChangeArrowheads="1"/>
          </p:cNvSpPr>
          <p:nvPr/>
        </p:nvSpPr>
        <p:spPr bwMode="auto">
          <a:xfrm>
            <a:off x="7903332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1" name="Oval 112"/>
          <p:cNvSpPr>
            <a:spLocks noChangeArrowheads="1"/>
          </p:cNvSpPr>
          <p:nvPr/>
        </p:nvSpPr>
        <p:spPr bwMode="auto">
          <a:xfrm>
            <a:off x="1695148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2" name="Oval 114"/>
          <p:cNvSpPr>
            <a:spLocks noChangeArrowheads="1"/>
          </p:cNvSpPr>
          <p:nvPr/>
        </p:nvSpPr>
        <p:spPr bwMode="auto">
          <a:xfrm>
            <a:off x="8794448" y="5712584"/>
            <a:ext cx="93133" cy="910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23" name="Oval 115"/>
          <p:cNvSpPr>
            <a:spLocks noChangeArrowheads="1"/>
          </p:cNvSpPr>
          <p:nvPr/>
        </p:nvSpPr>
        <p:spPr bwMode="auto">
          <a:xfrm>
            <a:off x="1708906" y="4927299"/>
            <a:ext cx="93133" cy="931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Oval 116"/>
          <p:cNvSpPr>
            <a:spLocks noChangeArrowheads="1"/>
          </p:cNvSpPr>
          <p:nvPr/>
        </p:nvSpPr>
        <p:spPr bwMode="auto">
          <a:xfrm>
            <a:off x="1704672" y="3282649"/>
            <a:ext cx="93133" cy="9525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Oval 117"/>
          <p:cNvSpPr>
            <a:spLocks noChangeArrowheads="1"/>
          </p:cNvSpPr>
          <p:nvPr/>
        </p:nvSpPr>
        <p:spPr bwMode="auto">
          <a:xfrm>
            <a:off x="1704672" y="2220083"/>
            <a:ext cx="93133" cy="931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71408" y="4737380"/>
            <a:ext cx="66396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28%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1408" y="3182900"/>
            <a:ext cx="66396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69%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1408" y="2044980"/>
            <a:ext cx="66396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97%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29" name="任意多边形 128"/>
          <p:cNvSpPr/>
          <p:nvPr/>
        </p:nvSpPr>
        <p:spPr>
          <a:xfrm>
            <a:off x="1745948" y="2416508"/>
            <a:ext cx="5232400" cy="0"/>
          </a:xfrm>
          <a:custGeom>
            <a:avLst/>
            <a:gdLst>
              <a:gd name="connsiteX0" fmla="*/ 0 w 3924300"/>
              <a:gd name="connsiteY0" fmla="*/ 0 h 0"/>
              <a:gd name="connsiteX1" fmla="*/ 3924300 w 3924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4300">
                <a:moveTo>
                  <a:pt x="0" y="0"/>
                </a:moveTo>
                <a:lnTo>
                  <a:pt x="392430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0" name="任意多边形 130"/>
          <p:cNvSpPr/>
          <p:nvPr/>
        </p:nvSpPr>
        <p:spPr>
          <a:xfrm>
            <a:off x="1811988" y="3328368"/>
            <a:ext cx="2854960" cy="0"/>
          </a:xfrm>
          <a:custGeom>
            <a:avLst/>
            <a:gdLst>
              <a:gd name="connsiteX0" fmla="*/ 0 w 2141220"/>
              <a:gd name="connsiteY0" fmla="*/ 0 h 0"/>
              <a:gd name="connsiteX1" fmla="*/ 2141220 w 21412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1220">
                <a:moveTo>
                  <a:pt x="0" y="0"/>
                </a:moveTo>
                <a:lnTo>
                  <a:pt x="214122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1" name="任意多边形 131"/>
          <p:cNvSpPr/>
          <p:nvPr/>
        </p:nvSpPr>
        <p:spPr>
          <a:xfrm>
            <a:off x="1800982" y="4971748"/>
            <a:ext cx="7023100" cy="0"/>
          </a:xfrm>
          <a:custGeom>
            <a:avLst/>
            <a:gdLst>
              <a:gd name="connsiteX0" fmla="*/ 0 w 5267325"/>
              <a:gd name="connsiteY0" fmla="*/ 0 h 0"/>
              <a:gd name="connsiteX1" fmla="*/ 5267325 w 5267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67325">
                <a:moveTo>
                  <a:pt x="0" y="0"/>
                </a:moveTo>
                <a:lnTo>
                  <a:pt x="5267325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2" name="任意多边形 132"/>
          <p:cNvSpPr/>
          <p:nvPr/>
        </p:nvSpPr>
        <p:spPr>
          <a:xfrm>
            <a:off x="6813248" y="2990548"/>
            <a:ext cx="2235200" cy="1016000"/>
          </a:xfrm>
          <a:custGeom>
            <a:avLst/>
            <a:gdLst>
              <a:gd name="connsiteX0" fmla="*/ 0 w 1676400"/>
              <a:gd name="connsiteY0" fmla="*/ 762000 h 762000"/>
              <a:gd name="connsiteX1" fmla="*/ 762000 w 1676400"/>
              <a:gd name="connsiteY1" fmla="*/ 0 h 762000"/>
              <a:gd name="connsiteX2" fmla="*/ 1676400 w 1676400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762000">
                <a:moveTo>
                  <a:pt x="0" y="762000"/>
                </a:moveTo>
                <a:lnTo>
                  <a:pt x="762000" y="0"/>
                </a:lnTo>
                <a:lnTo>
                  <a:pt x="1676400" y="0"/>
                </a:lnTo>
              </a:path>
            </a:pathLst>
          </a:custGeom>
          <a:noFill/>
          <a:ln w="63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33" name="组合 138"/>
          <p:cNvGrpSpPr/>
          <p:nvPr/>
        </p:nvGrpSpPr>
        <p:grpSpPr>
          <a:xfrm>
            <a:off x="9147852" y="2438512"/>
            <a:ext cx="2261104" cy="808304"/>
            <a:chOff x="1964947" y="597930"/>
            <a:chExt cx="1695828" cy="606228"/>
          </a:xfrm>
        </p:grpSpPr>
        <p:sp>
          <p:nvSpPr>
            <p:cNvPr id="34" name="文本框 33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141"/>
          <p:cNvGrpSpPr/>
          <p:nvPr/>
        </p:nvGrpSpPr>
        <p:grpSpPr>
          <a:xfrm>
            <a:off x="9147851" y="3848212"/>
            <a:ext cx="2175468" cy="808304"/>
            <a:chOff x="1964946" y="597930"/>
            <a:chExt cx="1631601" cy="606228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1964946" y="788660"/>
              <a:ext cx="16316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3395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67" dirty="0">
                  <a:solidFill>
                    <a:schemeClr val="bg1"/>
                  </a:solidFill>
                </a:rPr>
                <a:t>ADD A TITLE IN HERE</a:t>
              </a:r>
              <a:endParaRPr lang="zh-CN" altLang="en-US" sz="1067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任意多边形 144"/>
          <p:cNvSpPr/>
          <p:nvPr/>
        </p:nvSpPr>
        <p:spPr>
          <a:xfrm>
            <a:off x="9278621" y="3609340"/>
            <a:ext cx="2044700" cy="0"/>
          </a:xfrm>
          <a:custGeom>
            <a:avLst/>
            <a:gdLst>
              <a:gd name="connsiteX0" fmla="*/ 0 w 1533525"/>
              <a:gd name="connsiteY0" fmla="*/ 0 h 0"/>
              <a:gd name="connsiteX1" fmla="*/ 1533525 w 1533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3525">
                <a:moveTo>
                  <a:pt x="0" y="0"/>
                </a:moveTo>
                <a:lnTo>
                  <a:pt x="15335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18568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2008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2168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2009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45768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2010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43234" y="5830955"/>
            <a:ext cx="55034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949168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55101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35634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633101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521353" y="5830955"/>
            <a:ext cx="56297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333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组合 13"/>
          <p:cNvGrpSpPr/>
          <p:nvPr/>
        </p:nvGrpSpPr>
        <p:grpSpPr>
          <a:xfrm>
            <a:off x="8413406" y="2288547"/>
            <a:ext cx="317373" cy="1023613"/>
            <a:chOff x="5784850" y="1492250"/>
            <a:chExt cx="866775" cy="27955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784850" y="1492250"/>
              <a:ext cx="866775" cy="2795588"/>
            </a:xfrm>
            <a:custGeom>
              <a:avLst/>
              <a:gdLst>
                <a:gd name="T0" fmla="*/ 115 w 231"/>
                <a:gd name="T1" fmla="*/ 0 h 743"/>
                <a:gd name="T2" fmla="*/ 0 w 231"/>
                <a:gd name="T3" fmla="*/ 507 h 743"/>
                <a:gd name="T4" fmla="*/ 92 w 231"/>
                <a:gd name="T5" fmla="*/ 565 h 743"/>
                <a:gd name="T6" fmla="*/ 46 w 231"/>
                <a:gd name="T7" fmla="*/ 675 h 743"/>
                <a:gd name="T8" fmla="*/ 184 w 231"/>
                <a:gd name="T9" fmla="*/ 675 h 743"/>
                <a:gd name="T10" fmla="*/ 138 w 231"/>
                <a:gd name="T11" fmla="*/ 565 h 743"/>
                <a:gd name="T12" fmla="*/ 231 w 231"/>
                <a:gd name="T13" fmla="*/ 507 h 743"/>
                <a:gd name="T14" fmla="*/ 115 w 231"/>
                <a:gd name="T15" fmla="*/ 0 h 743"/>
                <a:gd name="T16" fmla="*/ 138 w 231"/>
                <a:gd name="T17" fmla="*/ 314 h 743"/>
                <a:gd name="T18" fmla="*/ 181 w 231"/>
                <a:gd name="T19" fmla="*/ 285 h 743"/>
                <a:gd name="T20" fmla="*/ 190 w 231"/>
                <a:gd name="T21" fmla="*/ 276 h 743"/>
                <a:gd name="T22" fmla="*/ 138 w 231"/>
                <a:gd name="T23" fmla="*/ 268 h 743"/>
                <a:gd name="T24" fmla="*/ 181 w 231"/>
                <a:gd name="T25" fmla="*/ 239 h 743"/>
                <a:gd name="T26" fmla="*/ 190 w 231"/>
                <a:gd name="T27" fmla="*/ 230 h 743"/>
                <a:gd name="T28" fmla="*/ 138 w 231"/>
                <a:gd name="T29" fmla="*/ 222 h 743"/>
                <a:gd name="T30" fmla="*/ 181 w 231"/>
                <a:gd name="T31" fmla="*/ 193 h 743"/>
                <a:gd name="T32" fmla="*/ 190 w 231"/>
                <a:gd name="T33" fmla="*/ 184 h 743"/>
                <a:gd name="T34" fmla="*/ 138 w 231"/>
                <a:gd name="T35" fmla="*/ 176 h 743"/>
                <a:gd name="T36" fmla="*/ 181 w 231"/>
                <a:gd name="T37" fmla="*/ 147 h 743"/>
                <a:gd name="T38" fmla="*/ 190 w 231"/>
                <a:gd name="T39" fmla="*/ 139 h 743"/>
                <a:gd name="T40" fmla="*/ 138 w 231"/>
                <a:gd name="T41" fmla="*/ 130 h 743"/>
                <a:gd name="T42" fmla="*/ 115 w 231"/>
                <a:gd name="T43" fmla="*/ 88 h 743"/>
                <a:gd name="T44" fmla="*/ 92 w 231"/>
                <a:gd name="T45" fmla="*/ 111 h 743"/>
                <a:gd name="T46" fmla="*/ 49 w 231"/>
                <a:gd name="T47" fmla="*/ 130 h 743"/>
                <a:gd name="T48" fmla="*/ 41 w 231"/>
                <a:gd name="T49" fmla="*/ 139 h 743"/>
                <a:gd name="T50" fmla="*/ 92 w 231"/>
                <a:gd name="T51" fmla="*/ 147 h 743"/>
                <a:gd name="T52" fmla="*/ 49 w 231"/>
                <a:gd name="T53" fmla="*/ 176 h 743"/>
                <a:gd name="T54" fmla="*/ 41 w 231"/>
                <a:gd name="T55" fmla="*/ 184 h 743"/>
                <a:gd name="T56" fmla="*/ 92 w 231"/>
                <a:gd name="T57" fmla="*/ 193 h 743"/>
                <a:gd name="T58" fmla="*/ 49 w 231"/>
                <a:gd name="T59" fmla="*/ 222 h 743"/>
                <a:gd name="T60" fmla="*/ 41 w 231"/>
                <a:gd name="T61" fmla="*/ 230 h 743"/>
                <a:gd name="T62" fmla="*/ 92 w 231"/>
                <a:gd name="T63" fmla="*/ 239 h 743"/>
                <a:gd name="T64" fmla="*/ 49 w 231"/>
                <a:gd name="T65" fmla="*/ 268 h 743"/>
                <a:gd name="T66" fmla="*/ 41 w 231"/>
                <a:gd name="T67" fmla="*/ 276 h 743"/>
                <a:gd name="T68" fmla="*/ 92 w 231"/>
                <a:gd name="T69" fmla="*/ 285 h 743"/>
                <a:gd name="T70" fmla="*/ 49 w 231"/>
                <a:gd name="T71" fmla="*/ 314 h 743"/>
                <a:gd name="T72" fmla="*/ 41 w 231"/>
                <a:gd name="T73" fmla="*/ 322 h 743"/>
                <a:gd name="T74" fmla="*/ 92 w 231"/>
                <a:gd name="T75" fmla="*/ 330 h 743"/>
                <a:gd name="T76" fmla="*/ 49 w 231"/>
                <a:gd name="T77" fmla="*/ 360 h 743"/>
                <a:gd name="T78" fmla="*/ 41 w 231"/>
                <a:gd name="T79" fmla="*/ 368 h 743"/>
                <a:gd name="T80" fmla="*/ 92 w 231"/>
                <a:gd name="T81" fmla="*/ 376 h 743"/>
                <a:gd name="T82" fmla="*/ 49 w 231"/>
                <a:gd name="T83" fmla="*/ 405 h 743"/>
                <a:gd name="T84" fmla="*/ 41 w 231"/>
                <a:gd name="T85" fmla="*/ 414 h 743"/>
                <a:gd name="T86" fmla="*/ 92 w 231"/>
                <a:gd name="T87" fmla="*/ 422 h 743"/>
                <a:gd name="T88" fmla="*/ 49 w 231"/>
                <a:gd name="T89" fmla="*/ 451 h 743"/>
                <a:gd name="T90" fmla="*/ 41 w 231"/>
                <a:gd name="T91" fmla="*/ 460 h 743"/>
                <a:gd name="T92" fmla="*/ 92 w 231"/>
                <a:gd name="T93" fmla="*/ 468 h 743"/>
                <a:gd name="T94" fmla="*/ 58 w 231"/>
                <a:gd name="T95" fmla="*/ 550 h 743"/>
                <a:gd name="T96" fmla="*/ 15 w 231"/>
                <a:gd name="T97" fmla="*/ 116 h 743"/>
                <a:gd name="T98" fmla="*/ 215 w 231"/>
                <a:gd name="T99" fmla="*/ 116 h 743"/>
                <a:gd name="T100" fmla="*/ 173 w 231"/>
                <a:gd name="T101" fmla="*/ 550 h 743"/>
                <a:gd name="T102" fmla="*/ 138 w 231"/>
                <a:gd name="T103" fmla="*/ 468 h 743"/>
                <a:gd name="T104" fmla="*/ 190 w 231"/>
                <a:gd name="T105" fmla="*/ 460 h 743"/>
                <a:gd name="T106" fmla="*/ 181 w 231"/>
                <a:gd name="T107" fmla="*/ 451 h 743"/>
                <a:gd name="T108" fmla="*/ 138 w 231"/>
                <a:gd name="T109" fmla="*/ 422 h 743"/>
                <a:gd name="T110" fmla="*/ 190 w 231"/>
                <a:gd name="T111" fmla="*/ 414 h 743"/>
                <a:gd name="T112" fmla="*/ 181 w 231"/>
                <a:gd name="T113" fmla="*/ 405 h 743"/>
                <a:gd name="T114" fmla="*/ 138 w 231"/>
                <a:gd name="T115" fmla="*/ 376 h 743"/>
                <a:gd name="T116" fmla="*/ 190 w 231"/>
                <a:gd name="T117" fmla="*/ 368 h 743"/>
                <a:gd name="T118" fmla="*/ 181 w 231"/>
                <a:gd name="T119" fmla="*/ 360 h 743"/>
                <a:gd name="T120" fmla="*/ 138 w 231"/>
                <a:gd name="T121" fmla="*/ 330 h 743"/>
                <a:gd name="T122" fmla="*/ 190 w 231"/>
                <a:gd name="T123" fmla="*/ 322 h 743"/>
                <a:gd name="T124" fmla="*/ 181 w 231"/>
                <a:gd name="T125" fmla="*/ 314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743">
                  <a:moveTo>
                    <a:pt x="115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39"/>
                    <a:pt x="26" y="565"/>
                    <a:pt x="58" y="565"/>
                  </a:cubicBezTo>
                  <a:cubicBezTo>
                    <a:pt x="92" y="565"/>
                    <a:pt x="92" y="565"/>
                    <a:pt x="92" y="565"/>
                  </a:cubicBezTo>
                  <a:cubicBezTo>
                    <a:pt x="92" y="610"/>
                    <a:pt x="92" y="610"/>
                    <a:pt x="92" y="610"/>
                  </a:cubicBezTo>
                  <a:cubicBezTo>
                    <a:pt x="65" y="619"/>
                    <a:pt x="46" y="645"/>
                    <a:pt x="46" y="675"/>
                  </a:cubicBezTo>
                  <a:cubicBezTo>
                    <a:pt x="46" y="713"/>
                    <a:pt x="77" y="743"/>
                    <a:pt x="115" y="743"/>
                  </a:cubicBezTo>
                  <a:cubicBezTo>
                    <a:pt x="153" y="743"/>
                    <a:pt x="184" y="713"/>
                    <a:pt x="184" y="675"/>
                  </a:cubicBezTo>
                  <a:cubicBezTo>
                    <a:pt x="184" y="645"/>
                    <a:pt x="165" y="619"/>
                    <a:pt x="138" y="610"/>
                  </a:cubicBezTo>
                  <a:cubicBezTo>
                    <a:pt x="138" y="565"/>
                    <a:pt x="138" y="565"/>
                    <a:pt x="138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205" y="565"/>
                    <a:pt x="231" y="539"/>
                    <a:pt x="231" y="507"/>
                  </a:cubicBezTo>
                  <a:cubicBezTo>
                    <a:pt x="231" y="116"/>
                    <a:pt x="231" y="116"/>
                    <a:pt x="231" y="116"/>
                  </a:cubicBezTo>
                  <a:cubicBezTo>
                    <a:pt x="231" y="52"/>
                    <a:pt x="179" y="0"/>
                    <a:pt x="115" y="0"/>
                  </a:cubicBezTo>
                  <a:close/>
                  <a:moveTo>
                    <a:pt x="181" y="314"/>
                  </a:moveTo>
                  <a:cubicBezTo>
                    <a:pt x="138" y="314"/>
                    <a:pt x="138" y="314"/>
                    <a:pt x="138" y="314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81" y="285"/>
                    <a:pt x="181" y="285"/>
                    <a:pt x="181" y="285"/>
                  </a:cubicBezTo>
                  <a:cubicBezTo>
                    <a:pt x="186" y="285"/>
                    <a:pt x="190" y="281"/>
                    <a:pt x="190" y="276"/>
                  </a:cubicBezTo>
                  <a:cubicBezTo>
                    <a:pt x="190" y="276"/>
                    <a:pt x="190" y="276"/>
                    <a:pt x="190" y="276"/>
                  </a:cubicBezTo>
                  <a:cubicBezTo>
                    <a:pt x="190" y="272"/>
                    <a:pt x="186" y="268"/>
                    <a:pt x="181" y="268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6" y="239"/>
                    <a:pt x="190" y="235"/>
                    <a:pt x="190" y="230"/>
                  </a:cubicBezTo>
                  <a:cubicBezTo>
                    <a:pt x="190" y="230"/>
                    <a:pt x="190" y="230"/>
                    <a:pt x="190" y="230"/>
                  </a:cubicBezTo>
                  <a:cubicBezTo>
                    <a:pt x="190" y="226"/>
                    <a:pt x="186" y="222"/>
                    <a:pt x="181" y="222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86" y="193"/>
                    <a:pt x="190" y="189"/>
                    <a:pt x="190" y="184"/>
                  </a:cubicBezTo>
                  <a:cubicBezTo>
                    <a:pt x="190" y="184"/>
                    <a:pt x="190" y="184"/>
                    <a:pt x="190" y="184"/>
                  </a:cubicBezTo>
                  <a:cubicBezTo>
                    <a:pt x="190" y="180"/>
                    <a:pt x="186" y="176"/>
                    <a:pt x="181" y="176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6" y="147"/>
                    <a:pt x="190" y="143"/>
                    <a:pt x="190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34"/>
                    <a:pt x="186" y="130"/>
                    <a:pt x="181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98"/>
                    <a:pt x="128" y="88"/>
                    <a:pt x="115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02" y="88"/>
                    <a:pt x="92" y="98"/>
                    <a:pt x="92" y="11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4" y="130"/>
                    <a:pt x="41" y="134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1" y="143"/>
                    <a:pt x="44" y="147"/>
                    <a:pt x="49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4" y="176"/>
                    <a:pt x="41" y="180"/>
                    <a:pt x="41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1" y="189"/>
                    <a:pt x="44" y="193"/>
                    <a:pt x="49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2" y="222"/>
                    <a:pt x="92" y="222"/>
                    <a:pt x="92" y="222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44" y="222"/>
                    <a:pt x="41" y="226"/>
                    <a:pt x="41" y="230"/>
                  </a:cubicBezTo>
                  <a:cubicBezTo>
                    <a:pt x="41" y="230"/>
                    <a:pt x="41" y="230"/>
                    <a:pt x="41" y="230"/>
                  </a:cubicBezTo>
                  <a:cubicBezTo>
                    <a:pt x="41" y="235"/>
                    <a:pt x="44" y="239"/>
                    <a:pt x="49" y="239"/>
                  </a:cubicBezTo>
                  <a:cubicBezTo>
                    <a:pt x="92" y="239"/>
                    <a:pt x="92" y="239"/>
                    <a:pt x="92" y="239"/>
                  </a:cubicBezTo>
                  <a:cubicBezTo>
                    <a:pt x="92" y="268"/>
                    <a:pt x="92" y="268"/>
                    <a:pt x="92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4" y="268"/>
                    <a:pt x="41" y="272"/>
                    <a:pt x="41" y="276"/>
                  </a:cubicBezTo>
                  <a:cubicBezTo>
                    <a:pt x="41" y="276"/>
                    <a:pt x="41" y="276"/>
                    <a:pt x="41" y="276"/>
                  </a:cubicBezTo>
                  <a:cubicBezTo>
                    <a:pt x="41" y="281"/>
                    <a:pt x="44" y="285"/>
                    <a:pt x="49" y="285"/>
                  </a:cubicBezTo>
                  <a:cubicBezTo>
                    <a:pt x="92" y="285"/>
                    <a:pt x="92" y="285"/>
                    <a:pt x="92" y="285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49" y="314"/>
                    <a:pt x="49" y="314"/>
                    <a:pt x="49" y="314"/>
                  </a:cubicBezTo>
                  <a:cubicBezTo>
                    <a:pt x="44" y="314"/>
                    <a:pt x="41" y="317"/>
                    <a:pt x="41" y="322"/>
                  </a:cubicBezTo>
                  <a:cubicBezTo>
                    <a:pt x="41" y="322"/>
                    <a:pt x="41" y="322"/>
                    <a:pt x="41" y="322"/>
                  </a:cubicBezTo>
                  <a:cubicBezTo>
                    <a:pt x="41" y="327"/>
                    <a:pt x="44" y="330"/>
                    <a:pt x="49" y="330"/>
                  </a:cubicBezTo>
                  <a:cubicBezTo>
                    <a:pt x="92" y="330"/>
                    <a:pt x="92" y="330"/>
                    <a:pt x="92" y="330"/>
                  </a:cubicBezTo>
                  <a:cubicBezTo>
                    <a:pt x="92" y="360"/>
                    <a:pt x="92" y="360"/>
                    <a:pt x="92" y="360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44" y="360"/>
                    <a:pt x="41" y="363"/>
                    <a:pt x="41" y="368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41" y="373"/>
                    <a:pt x="44" y="376"/>
                    <a:pt x="49" y="376"/>
                  </a:cubicBezTo>
                  <a:cubicBezTo>
                    <a:pt x="92" y="376"/>
                    <a:pt x="92" y="376"/>
                    <a:pt x="92" y="376"/>
                  </a:cubicBezTo>
                  <a:cubicBezTo>
                    <a:pt x="92" y="405"/>
                    <a:pt x="92" y="405"/>
                    <a:pt x="92" y="405"/>
                  </a:cubicBezTo>
                  <a:cubicBezTo>
                    <a:pt x="49" y="405"/>
                    <a:pt x="49" y="405"/>
                    <a:pt x="49" y="405"/>
                  </a:cubicBezTo>
                  <a:cubicBezTo>
                    <a:pt x="44" y="405"/>
                    <a:pt x="41" y="409"/>
                    <a:pt x="41" y="414"/>
                  </a:cubicBezTo>
                  <a:cubicBezTo>
                    <a:pt x="41" y="414"/>
                    <a:pt x="41" y="414"/>
                    <a:pt x="41" y="414"/>
                  </a:cubicBezTo>
                  <a:cubicBezTo>
                    <a:pt x="41" y="418"/>
                    <a:pt x="44" y="422"/>
                    <a:pt x="49" y="422"/>
                  </a:cubicBezTo>
                  <a:cubicBezTo>
                    <a:pt x="92" y="422"/>
                    <a:pt x="92" y="422"/>
                    <a:pt x="92" y="422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49" y="451"/>
                    <a:pt x="49" y="451"/>
                    <a:pt x="49" y="451"/>
                  </a:cubicBezTo>
                  <a:cubicBezTo>
                    <a:pt x="44" y="451"/>
                    <a:pt x="41" y="455"/>
                    <a:pt x="41" y="460"/>
                  </a:cubicBezTo>
                  <a:cubicBezTo>
                    <a:pt x="41" y="460"/>
                    <a:pt x="41" y="460"/>
                    <a:pt x="41" y="460"/>
                  </a:cubicBezTo>
                  <a:cubicBezTo>
                    <a:pt x="41" y="464"/>
                    <a:pt x="44" y="468"/>
                    <a:pt x="49" y="468"/>
                  </a:cubicBezTo>
                  <a:cubicBezTo>
                    <a:pt x="92" y="468"/>
                    <a:pt x="92" y="468"/>
                    <a:pt x="92" y="468"/>
                  </a:cubicBezTo>
                  <a:cubicBezTo>
                    <a:pt x="92" y="550"/>
                    <a:pt x="92" y="550"/>
                    <a:pt x="92" y="550"/>
                  </a:cubicBezTo>
                  <a:cubicBezTo>
                    <a:pt x="58" y="550"/>
                    <a:pt x="58" y="550"/>
                    <a:pt x="58" y="550"/>
                  </a:cubicBezTo>
                  <a:cubicBezTo>
                    <a:pt x="34" y="550"/>
                    <a:pt x="15" y="531"/>
                    <a:pt x="15" y="50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61"/>
                    <a:pt x="60" y="16"/>
                    <a:pt x="115" y="16"/>
                  </a:cubicBezTo>
                  <a:cubicBezTo>
                    <a:pt x="170" y="16"/>
                    <a:pt x="215" y="61"/>
                    <a:pt x="215" y="116"/>
                  </a:cubicBezTo>
                  <a:cubicBezTo>
                    <a:pt x="215" y="507"/>
                    <a:pt x="215" y="507"/>
                    <a:pt x="215" y="507"/>
                  </a:cubicBezTo>
                  <a:cubicBezTo>
                    <a:pt x="215" y="531"/>
                    <a:pt x="196" y="550"/>
                    <a:pt x="173" y="550"/>
                  </a:cubicBezTo>
                  <a:cubicBezTo>
                    <a:pt x="138" y="550"/>
                    <a:pt x="138" y="550"/>
                    <a:pt x="138" y="550"/>
                  </a:cubicBezTo>
                  <a:cubicBezTo>
                    <a:pt x="138" y="468"/>
                    <a:pt x="138" y="468"/>
                    <a:pt x="138" y="468"/>
                  </a:cubicBezTo>
                  <a:cubicBezTo>
                    <a:pt x="181" y="468"/>
                    <a:pt x="181" y="468"/>
                    <a:pt x="181" y="468"/>
                  </a:cubicBezTo>
                  <a:cubicBezTo>
                    <a:pt x="186" y="468"/>
                    <a:pt x="190" y="464"/>
                    <a:pt x="190" y="460"/>
                  </a:cubicBezTo>
                  <a:cubicBezTo>
                    <a:pt x="190" y="460"/>
                    <a:pt x="190" y="460"/>
                    <a:pt x="190" y="460"/>
                  </a:cubicBezTo>
                  <a:cubicBezTo>
                    <a:pt x="190" y="455"/>
                    <a:pt x="186" y="451"/>
                    <a:pt x="181" y="451"/>
                  </a:cubicBezTo>
                  <a:cubicBezTo>
                    <a:pt x="138" y="451"/>
                    <a:pt x="138" y="451"/>
                    <a:pt x="138" y="451"/>
                  </a:cubicBezTo>
                  <a:cubicBezTo>
                    <a:pt x="138" y="422"/>
                    <a:pt x="138" y="422"/>
                    <a:pt x="138" y="422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186" y="422"/>
                    <a:pt x="190" y="418"/>
                    <a:pt x="190" y="414"/>
                  </a:cubicBezTo>
                  <a:cubicBezTo>
                    <a:pt x="190" y="414"/>
                    <a:pt x="190" y="414"/>
                    <a:pt x="190" y="414"/>
                  </a:cubicBezTo>
                  <a:cubicBezTo>
                    <a:pt x="190" y="409"/>
                    <a:pt x="186" y="405"/>
                    <a:pt x="181" y="405"/>
                  </a:cubicBezTo>
                  <a:cubicBezTo>
                    <a:pt x="138" y="405"/>
                    <a:pt x="138" y="405"/>
                    <a:pt x="138" y="405"/>
                  </a:cubicBezTo>
                  <a:cubicBezTo>
                    <a:pt x="138" y="376"/>
                    <a:pt x="138" y="376"/>
                    <a:pt x="138" y="376"/>
                  </a:cubicBezTo>
                  <a:cubicBezTo>
                    <a:pt x="181" y="376"/>
                    <a:pt x="181" y="376"/>
                    <a:pt x="181" y="376"/>
                  </a:cubicBezTo>
                  <a:cubicBezTo>
                    <a:pt x="186" y="376"/>
                    <a:pt x="190" y="373"/>
                    <a:pt x="190" y="368"/>
                  </a:cubicBezTo>
                  <a:cubicBezTo>
                    <a:pt x="190" y="368"/>
                    <a:pt x="190" y="368"/>
                    <a:pt x="190" y="368"/>
                  </a:cubicBezTo>
                  <a:cubicBezTo>
                    <a:pt x="190" y="363"/>
                    <a:pt x="186" y="360"/>
                    <a:pt x="181" y="360"/>
                  </a:cubicBezTo>
                  <a:cubicBezTo>
                    <a:pt x="138" y="360"/>
                    <a:pt x="138" y="360"/>
                    <a:pt x="138" y="360"/>
                  </a:cubicBezTo>
                  <a:cubicBezTo>
                    <a:pt x="138" y="330"/>
                    <a:pt x="138" y="330"/>
                    <a:pt x="138" y="330"/>
                  </a:cubicBezTo>
                  <a:cubicBezTo>
                    <a:pt x="181" y="330"/>
                    <a:pt x="181" y="330"/>
                    <a:pt x="181" y="330"/>
                  </a:cubicBezTo>
                  <a:cubicBezTo>
                    <a:pt x="186" y="330"/>
                    <a:pt x="190" y="327"/>
                    <a:pt x="190" y="322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0" y="317"/>
                    <a:pt x="186" y="314"/>
                    <a:pt x="181" y="3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FD5DA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2338" y="2184400"/>
              <a:ext cx="428625" cy="2062163"/>
            </a:xfrm>
            <a:custGeom>
              <a:avLst/>
              <a:gdLst>
                <a:gd name="T0" fmla="*/ 46 w 114"/>
                <a:gd name="T1" fmla="*/ 434 h 548"/>
                <a:gd name="T2" fmla="*/ 46 w 114"/>
                <a:gd name="T3" fmla="*/ 0 h 548"/>
                <a:gd name="T4" fmla="*/ 69 w 114"/>
                <a:gd name="T5" fmla="*/ 0 h 548"/>
                <a:gd name="T6" fmla="*/ 69 w 114"/>
                <a:gd name="T7" fmla="*/ 434 h 548"/>
                <a:gd name="T8" fmla="*/ 76 w 114"/>
                <a:gd name="T9" fmla="*/ 437 h 548"/>
                <a:gd name="T10" fmla="*/ 114 w 114"/>
                <a:gd name="T11" fmla="*/ 491 h 548"/>
                <a:gd name="T12" fmla="*/ 57 w 114"/>
                <a:gd name="T13" fmla="*/ 548 h 548"/>
                <a:gd name="T14" fmla="*/ 0 w 114"/>
                <a:gd name="T15" fmla="*/ 491 h 548"/>
                <a:gd name="T16" fmla="*/ 38 w 114"/>
                <a:gd name="T17" fmla="*/ 437 h 548"/>
                <a:gd name="T18" fmla="*/ 46 w 114"/>
                <a:gd name="T19" fmla="*/ 43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548">
                  <a:moveTo>
                    <a:pt x="46" y="43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434"/>
                    <a:pt x="69" y="434"/>
                    <a:pt x="69" y="434"/>
                  </a:cubicBezTo>
                  <a:cubicBezTo>
                    <a:pt x="76" y="437"/>
                    <a:pt x="76" y="437"/>
                    <a:pt x="76" y="437"/>
                  </a:cubicBezTo>
                  <a:cubicBezTo>
                    <a:pt x="99" y="445"/>
                    <a:pt x="114" y="467"/>
                    <a:pt x="114" y="491"/>
                  </a:cubicBezTo>
                  <a:cubicBezTo>
                    <a:pt x="114" y="522"/>
                    <a:pt x="89" y="548"/>
                    <a:pt x="57" y="548"/>
                  </a:cubicBezTo>
                  <a:cubicBezTo>
                    <a:pt x="26" y="548"/>
                    <a:pt x="0" y="522"/>
                    <a:pt x="0" y="491"/>
                  </a:cubicBezTo>
                  <a:cubicBezTo>
                    <a:pt x="0" y="467"/>
                    <a:pt x="15" y="445"/>
                    <a:pt x="38" y="437"/>
                  </a:cubicBezTo>
                  <a:lnTo>
                    <a:pt x="46" y="43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6FD5DA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12"/>
          <p:cNvGrpSpPr/>
          <p:nvPr/>
        </p:nvGrpSpPr>
        <p:grpSpPr>
          <a:xfrm flipH="1">
            <a:off x="3132359" y="2354581"/>
            <a:ext cx="343517" cy="825499"/>
            <a:chOff x="2724150" y="1651000"/>
            <a:chExt cx="1031875" cy="2479675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724150" y="1651000"/>
              <a:ext cx="1031875" cy="2479675"/>
            </a:xfrm>
            <a:custGeom>
              <a:avLst/>
              <a:gdLst>
                <a:gd name="T0" fmla="*/ 19 w 275"/>
                <a:gd name="T1" fmla="*/ 0 h 659"/>
                <a:gd name="T2" fmla="*/ 256 w 275"/>
                <a:gd name="T3" fmla="*/ 0 h 659"/>
                <a:gd name="T4" fmla="*/ 275 w 275"/>
                <a:gd name="T5" fmla="*/ 19 h 659"/>
                <a:gd name="T6" fmla="*/ 275 w 275"/>
                <a:gd name="T7" fmla="*/ 77 h 659"/>
                <a:gd name="T8" fmla="*/ 256 w 275"/>
                <a:gd name="T9" fmla="*/ 96 h 659"/>
                <a:gd name="T10" fmla="*/ 233 w 275"/>
                <a:gd name="T11" fmla="*/ 96 h 659"/>
                <a:gd name="T12" fmla="*/ 233 w 275"/>
                <a:gd name="T13" fmla="*/ 563 h 659"/>
                <a:gd name="T14" fmla="*/ 138 w 275"/>
                <a:gd name="T15" fmla="*/ 659 h 659"/>
                <a:gd name="T16" fmla="*/ 138 w 275"/>
                <a:gd name="T17" fmla="*/ 659 h 659"/>
                <a:gd name="T18" fmla="*/ 42 w 275"/>
                <a:gd name="T19" fmla="*/ 563 h 659"/>
                <a:gd name="T20" fmla="*/ 42 w 275"/>
                <a:gd name="T21" fmla="*/ 96 h 659"/>
                <a:gd name="T22" fmla="*/ 19 w 275"/>
                <a:gd name="T23" fmla="*/ 96 h 659"/>
                <a:gd name="T24" fmla="*/ 0 w 275"/>
                <a:gd name="T25" fmla="*/ 77 h 659"/>
                <a:gd name="T26" fmla="*/ 0 w 275"/>
                <a:gd name="T27" fmla="*/ 19 h 659"/>
                <a:gd name="T28" fmla="*/ 19 w 275"/>
                <a:gd name="T29" fmla="*/ 0 h 659"/>
                <a:gd name="T30" fmla="*/ 19 w 275"/>
                <a:gd name="T31" fmla="*/ 13 h 659"/>
                <a:gd name="T32" fmla="*/ 13 w 275"/>
                <a:gd name="T33" fmla="*/ 19 h 659"/>
                <a:gd name="T34" fmla="*/ 13 w 275"/>
                <a:gd name="T35" fmla="*/ 77 h 659"/>
                <a:gd name="T36" fmla="*/ 19 w 275"/>
                <a:gd name="T37" fmla="*/ 83 h 659"/>
                <a:gd name="T38" fmla="*/ 55 w 275"/>
                <a:gd name="T39" fmla="*/ 83 h 659"/>
                <a:gd name="T40" fmla="*/ 55 w 275"/>
                <a:gd name="T41" fmla="*/ 563 h 659"/>
                <a:gd name="T42" fmla="*/ 138 w 275"/>
                <a:gd name="T43" fmla="*/ 646 h 659"/>
                <a:gd name="T44" fmla="*/ 220 w 275"/>
                <a:gd name="T45" fmla="*/ 563 h 659"/>
                <a:gd name="T46" fmla="*/ 220 w 275"/>
                <a:gd name="T47" fmla="*/ 83 h 659"/>
                <a:gd name="T48" fmla="*/ 256 w 275"/>
                <a:gd name="T49" fmla="*/ 83 h 659"/>
                <a:gd name="T50" fmla="*/ 262 w 275"/>
                <a:gd name="T51" fmla="*/ 77 h 659"/>
                <a:gd name="T52" fmla="*/ 262 w 275"/>
                <a:gd name="T53" fmla="*/ 19 h 659"/>
                <a:gd name="T54" fmla="*/ 256 w 275"/>
                <a:gd name="T55" fmla="*/ 13 h 659"/>
                <a:gd name="T56" fmla="*/ 19 w 275"/>
                <a:gd name="T57" fmla="*/ 13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59">
                  <a:moveTo>
                    <a:pt x="19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67" y="0"/>
                    <a:pt x="275" y="9"/>
                    <a:pt x="275" y="19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87"/>
                    <a:pt x="267" y="96"/>
                    <a:pt x="256" y="96"/>
                  </a:cubicBezTo>
                  <a:cubicBezTo>
                    <a:pt x="233" y="96"/>
                    <a:pt x="233" y="96"/>
                    <a:pt x="233" y="96"/>
                  </a:cubicBezTo>
                  <a:cubicBezTo>
                    <a:pt x="233" y="563"/>
                    <a:pt x="233" y="563"/>
                    <a:pt x="233" y="563"/>
                  </a:cubicBezTo>
                  <a:cubicBezTo>
                    <a:pt x="233" y="616"/>
                    <a:pt x="190" y="659"/>
                    <a:pt x="138" y="659"/>
                  </a:cubicBezTo>
                  <a:cubicBezTo>
                    <a:pt x="138" y="659"/>
                    <a:pt x="138" y="659"/>
                    <a:pt x="138" y="659"/>
                  </a:cubicBezTo>
                  <a:cubicBezTo>
                    <a:pt x="85" y="659"/>
                    <a:pt x="42" y="616"/>
                    <a:pt x="42" y="56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9" y="96"/>
                    <a:pt x="0" y="87"/>
                    <a:pt x="0" y="7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  <a:moveTo>
                    <a:pt x="19" y="13"/>
                  </a:moveTo>
                  <a:cubicBezTo>
                    <a:pt x="16" y="13"/>
                    <a:pt x="13" y="16"/>
                    <a:pt x="13" y="1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0"/>
                    <a:pt x="16" y="83"/>
                    <a:pt x="19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563"/>
                    <a:pt x="55" y="563"/>
                    <a:pt x="55" y="563"/>
                  </a:cubicBezTo>
                  <a:cubicBezTo>
                    <a:pt x="55" y="609"/>
                    <a:pt x="92" y="646"/>
                    <a:pt x="138" y="646"/>
                  </a:cubicBezTo>
                  <a:cubicBezTo>
                    <a:pt x="183" y="646"/>
                    <a:pt x="220" y="609"/>
                    <a:pt x="220" y="563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60" y="83"/>
                    <a:pt x="262" y="80"/>
                    <a:pt x="262" y="77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2" y="16"/>
                    <a:pt x="260" y="13"/>
                    <a:pt x="256" y="13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971800" y="2730500"/>
              <a:ext cx="536575" cy="1309688"/>
            </a:xfrm>
            <a:custGeom>
              <a:avLst/>
              <a:gdLst>
                <a:gd name="T0" fmla="*/ 0 w 143"/>
                <a:gd name="T1" fmla="*/ 0 h 348"/>
                <a:gd name="T2" fmla="*/ 0 w 143"/>
                <a:gd name="T3" fmla="*/ 277 h 348"/>
                <a:gd name="T4" fmla="*/ 72 w 143"/>
                <a:gd name="T5" fmla="*/ 348 h 348"/>
                <a:gd name="T6" fmla="*/ 143 w 143"/>
                <a:gd name="T7" fmla="*/ 277 h 348"/>
                <a:gd name="T8" fmla="*/ 143 w 143"/>
                <a:gd name="T9" fmla="*/ 0 h 348"/>
                <a:gd name="T10" fmla="*/ 0 w 143"/>
                <a:gd name="T11" fmla="*/ 0 h 348"/>
                <a:gd name="T12" fmla="*/ 27 w 143"/>
                <a:gd name="T13" fmla="*/ 0 h 348"/>
                <a:gd name="T14" fmla="*/ 27 w 143"/>
                <a:gd name="T15" fmla="*/ 224 h 348"/>
                <a:gd name="T16" fmla="*/ 20 w 143"/>
                <a:gd name="T17" fmla="*/ 235 h 348"/>
                <a:gd name="T18" fmla="*/ 20 w 143"/>
                <a:gd name="T19" fmla="*/ 235 h 348"/>
                <a:gd name="T20" fmla="*/ 14 w 143"/>
                <a:gd name="T21" fmla="*/ 224 h 348"/>
                <a:gd name="T22" fmla="*/ 14 w 143"/>
                <a:gd name="T23" fmla="*/ 0 h 348"/>
                <a:gd name="T24" fmla="*/ 27 w 143"/>
                <a:gd name="T2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348">
                  <a:moveTo>
                    <a:pt x="0" y="0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316"/>
                    <a:pt x="33" y="348"/>
                    <a:pt x="72" y="348"/>
                  </a:cubicBezTo>
                  <a:cubicBezTo>
                    <a:pt x="111" y="348"/>
                    <a:pt x="143" y="316"/>
                    <a:pt x="143" y="277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7" y="0"/>
                  </a:moveTo>
                  <a:cubicBezTo>
                    <a:pt x="27" y="224"/>
                    <a:pt x="27" y="224"/>
                    <a:pt x="27" y="224"/>
                  </a:cubicBezTo>
                  <a:cubicBezTo>
                    <a:pt x="27" y="230"/>
                    <a:pt x="24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17" y="235"/>
                    <a:pt x="14" y="230"/>
                    <a:pt x="14" y="224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269568" y="2228005"/>
            <a:ext cx="2290233" cy="3697817"/>
          </a:xfrm>
          <a:custGeom>
            <a:avLst/>
            <a:gdLst>
              <a:gd name="T0" fmla="*/ 270 w 457"/>
              <a:gd name="T1" fmla="*/ 79 h 737"/>
              <a:gd name="T2" fmla="*/ 249 w 457"/>
              <a:gd name="T3" fmla="*/ 79 h 737"/>
              <a:gd name="T4" fmla="*/ 249 w 457"/>
              <a:gd name="T5" fmla="*/ 59 h 737"/>
              <a:gd name="T6" fmla="*/ 208 w 457"/>
              <a:gd name="T7" fmla="*/ 59 h 737"/>
              <a:gd name="T8" fmla="*/ 208 w 457"/>
              <a:gd name="T9" fmla="*/ 79 h 737"/>
              <a:gd name="T10" fmla="*/ 187 w 457"/>
              <a:gd name="T11" fmla="*/ 79 h 737"/>
              <a:gd name="T12" fmla="*/ 187 w 457"/>
              <a:gd name="T13" fmla="*/ 121 h 737"/>
              <a:gd name="T14" fmla="*/ 208 w 457"/>
              <a:gd name="T15" fmla="*/ 121 h 737"/>
              <a:gd name="T16" fmla="*/ 208 w 457"/>
              <a:gd name="T17" fmla="*/ 141 h 737"/>
              <a:gd name="T18" fmla="*/ 249 w 457"/>
              <a:gd name="T19" fmla="*/ 141 h 737"/>
              <a:gd name="T20" fmla="*/ 249 w 457"/>
              <a:gd name="T21" fmla="*/ 121 h 737"/>
              <a:gd name="T22" fmla="*/ 270 w 457"/>
              <a:gd name="T23" fmla="*/ 121 h 737"/>
              <a:gd name="T24" fmla="*/ 270 w 457"/>
              <a:gd name="T25" fmla="*/ 79 h 737"/>
              <a:gd name="T26" fmla="*/ 236 w 457"/>
              <a:gd name="T27" fmla="*/ 280 h 737"/>
              <a:gd name="T28" fmla="*/ 457 w 457"/>
              <a:gd name="T29" fmla="*/ 509 h 737"/>
              <a:gd name="T30" fmla="*/ 229 w 457"/>
              <a:gd name="T31" fmla="*/ 737 h 737"/>
              <a:gd name="T32" fmla="*/ 0 w 457"/>
              <a:gd name="T33" fmla="*/ 509 h 737"/>
              <a:gd name="T34" fmla="*/ 221 w 457"/>
              <a:gd name="T35" fmla="*/ 280 h 737"/>
              <a:gd name="T36" fmla="*/ 221 w 457"/>
              <a:gd name="T37" fmla="*/ 200 h 737"/>
              <a:gd name="T38" fmla="*/ 129 w 457"/>
              <a:gd name="T39" fmla="*/ 100 h 737"/>
              <a:gd name="T40" fmla="*/ 229 w 457"/>
              <a:gd name="T41" fmla="*/ 0 h 737"/>
              <a:gd name="T42" fmla="*/ 329 w 457"/>
              <a:gd name="T43" fmla="*/ 100 h 737"/>
              <a:gd name="T44" fmla="*/ 236 w 457"/>
              <a:gd name="T45" fmla="*/ 200 h 737"/>
              <a:gd name="T46" fmla="*/ 236 w 457"/>
              <a:gd name="T47" fmla="*/ 28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7" h="737">
                <a:moveTo>
                  <a:pt x="270" y="79"/>
                </a:moveTo>
                <a:cubicBezTo>
                  <a:pt x="249" y="79"/>
                  <a:pt x="249" y="79"/>
                  <a:pt x="249" y="79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32"/>
                  <a:pt x="208" y="32"/>
                  <a:pt x="208" y="59"/>
                </a:cubicBezTo>
                <a:cubicBezTo>
                  <a:pt x="208" y="79"/>
                  <a:pt x="208" y="79"/>
                  <a:pt x="208" y="79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60" y="79"/>
                  <a:pt x="160" y="121"/>
                  <a:pt x="187" y="121"/>
                </a:cubicBezTo>
                <a:cubicBezTo>
                  <a:pt x="208" y="121"/>
                  <a:pt x="208" y="121"/>
                  <a:pt x="208" y="121"/>
                </a:cubicBezTo>
                <a:cubicBezTo>
                  <a:pt x="208" y="141"/>
                  <a:pt x="208" y="141"/>
                  <a:pt x="208" y="141"/>
                </a:cubicBezTo>
                <a:cubicBezTo>
                  <a:pt x="208" y="168"/>
                  <a:pt x="249" y="168"/>
                  <a:pt x="249" y="141"/>
                </a:cubicBezTo>
                <a:cubicBezTo>
                  <a:pt x="249" y="121"/>
                  <a:pt x="249" y="121"/>
                  <a:pt x="249" y="121"/>
                </a:cubicBezTo>
                <a:cubicBezTo>
                  <a:pt x="270" y="121"/>
                  <a:pt x="270" y="121"/>
                  <a:pt x="270" y="121"/>
                </a:cubicBezTo>
                <a:cubicBezTo>
                  <a:pt x="297" y="121"/>
                  <a:pt x="297" y="79"/>
                  <a:pt x="270" y="79"/>
                </a:cubicBezTo>
                <a:close/>
                <a:moveTo>
                  <a:pt x="236" y="280"/>
                </a:moveTo>
                <a:cubicBezTo>
                  <a:pt x="359" y="284"/>
                  <a:pt x="457" y="385"/>
                  <a:pt x="457" y="509"/>
                </a:cubicBezTo>
                <a:cubicBezTo>
                  <a:pt x="457" y="635"/>
                  <a:pt x="355" y="737"/>
                  <a:pt x="229" y="737"/>
                </a:cubicBezTo>
                <a:cubicBezTo>
                  <a:pt x="102" y="737"/>
                  <a:pt x="0" y="635"/>
                  <a:pt x="0" y="509"/>
                </a:cubicBezTo>
                <a:cubicBezTo>
                  <a:pt x="0" y="385"/>
                  <a:pt x="99" y="284"/>
                  <a:pt x="221" y="280"/>
                </a:cubicBezTo>
                <a:cubicBezTo>
                  <a:pt x="221" y="200"/>
                  <a:pt x="221" y="200"/>
                  <a:pt x="221" y="200"/>
                </a:cubicBezTo>
                <a:cubicBezTo>
                  <a:pt x="169" y="196"/>
                  <a:pt x="129" y="153"/>
                  <a:pt x="129" y="100"/>
                </a:cubicBezTo>
                <a:cubicBezTo>
                  <a:pt x="129" y="45"/>
                  <a:pt x="173" y="0"/>
                  <a:pt x="229" y="0"/>
                </a:cubicBezTo>
                <a:cubicBezTo>
                  <a:pt x="284" y="0"/>
                  <a:pt x="329" y="45"/>
                  <a:pt x="329" y="100"/>
                </a:cubicBezTo>
                <a:cubicBezTo>
                  <a:pt x="329" y="153"/>
                  <a:pt x="288" y="196"/>
                  <a:pt x="236" y="200"/>
                </a:cubicBezTo>
                <a:lnTo>
                  <a:pt x="236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7035801" y="4065271"/>
            <a:ext cx="757767" cy="1458384"/>
          </a:xfrm>
          <a:custGeom>
            <a:avLst/>
            <a:gdLst>
              <a:gd name="T0" fmla="*/ 114 w 151"/>
              <a:gd name="T1" fmla="*/ 114 h 291"/>
              <a:gd name="T2" fmla="*/ 114 w 151"/>
              <a:gd name="T3" fmla="*/ 270 h 291"/>
              <a:gd name="T4" fmla="*/ 81 w 151"/>
              <a:gd name="T5" fmla="*/ 270 h 291"/>
              <a:gd name="T6" fmla="*/ 81 w 151"/>
              <a:gd name="T7" fmla="*/ 189 h 291"/>
              <a:gd name="T8" fmla="*/ 70 w 151"/>
              <a:gd name="T9" fmla="*/ 189 h 291"/>
              <a:gd name="T10" fmla="*/ 70 w 151"/>
              <a:gd name="T11" fmla="*/ 270 h 291"/>
              <a:gd name="T12" fmla="*/ 38 w 151"/>
              <a:gd name="T13" fmla="*/ 270 h 291"/>
              <a:gd name="T14" fmla="*/ 38 w 151"/>
              <a:gd name="T15" fmla="*/ 114 h 291"/>
              <a:gd name="T16" fmla="*/ 32 w 151"/>
              <a:gd name="T17" fmla="*/ 114 h 291"/>
              <a:gd name="T18" fmla="*/ 32 w 151"/>
              <a:gd name="T19" fmla="*/ 174 h 291"/>
              <a:gd name="T20" fmla="*/ 0 w 151"/>
              <a:gd name="T21" fmla="*/ 174 h 291"/>
              <a:gd name="T22" fmla="*/ 0 w 151"/>
              <a:gd name="T23" fmla="*/ 108 h 291"/>
              <a:gd name="T24" fmla="*/ 47 w 151"/>
              <a:gd name="T25" fmla="*/ 62 h 291"/>
              <a:gd name="T26" fmla="*/ 104 w 151"/>
              <a:gd name="T27" fmla="*/ 62 h 291"/>
              <a:gd name="T28" fmla="*/ 151 w 151"/>
              <a:gd name="T29" fmla="*/ 108 h 291"/>
              <a:gd name="T30" fmla="*/ 151 w 151"/>
              <a:gd name="T31" fmla="*/ 174 h 291"/>
              <a:gd name="T32" fmla="*/ 119 w 151"/>
              <a:gd name="T33" fmla="*/ 174 h 291"/>
              <a:gd name="T34" fmla="*/ 119 w 151"/>
              <a:gd name="T35" fmla="*/ 114 h 291"/>
              <a:gd name="T36" fmla="*/ 114 w 151"/>
              <a:gd name="T37" fmla="*/ 114 h 291"/>
              <a:gd name="T38" fmla="*/ 76 w 151"/>
              <a:gd name="T39" fmla="*/ 0 h 291"/>
              <a:gd name="T40" fmla="*/ 43 w 151"/>
              <a:gd name="T41" fmla="*/ 33 h 291"/>
              <a:gd name="T42" fmla="*/ 76 w 151"/>
              <a:gd name="T43" fmla="*/ 65 h 291"/>
              <a:gd name="T44" fmla="*/ 108 w 151"/>
              <a:gd name="T45" fmla="*/ 33 h 291"/>
              <a:gd name="T46" fmla="*/ 76 w 151"/>
              <a:gd name="T4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1" h="291">
                <a:moveTo>
                  <a:pt x="114" y="114"/>
                </a:moveTo>
                <a:cubicBezTo>
                  <a:pt x="114" y="270"/>
                  <a:pt x="114" y="270"/>
                  <a:pt x="114" y="270"/>
                </a:cubicBezTo>
                <a:cubicBezTo>
                  <a:pt x="114" y="291"/>
                  <a:pt x="81" y="291"/>
                  <a:pt x="81" y="270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70" y="189"/>
                  <a:pt x="70" y="189"/>
                  <a:pt x="70" y="189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91"/>
                  <a:pt x="38" y="291"/>
                  <a:pt x="38" y="270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74"/>
                  <a:pt x="32" y="174"/>
                  <a:pt x="32" y="174"/>
                </a:cubicBezTo>
                <a:cubicBezTo>
                  <a:pt x="32" y="196"/>
                  <a:pt x="0" y="196"/>
                  <a:pt x="0" y="17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83"/>
                  <a:pt x="24" y="65"/>
                  <a:pt x="47" y="62"/>
                </a:cubicBezTo>
                <a:cubicBezTo>
                  <a:pt x="64" y="78"/>
                  <a:pt x="87" y="78"/>
                  <a:pt x="104" y="62"/>
                </a:cubicBezTo>
                <a:cubicBezTo>
                  <a:pt x="127" y="65"/>
                  <a:pt x="151" y="83"/>
                  <a:pt x="151" y="108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1" y="196"/>
                  <a:pt x="119" y="196"/>
                  <a:pt x="119" y="17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4" y="114"/>
                  <a:pt x="114" y="114"/>
                  <a:pt x="114" y="114"/>
                </a:cubicBezTo>
                <a:close/>
                <a:moveTo>
                  <a:pt x="76" y="0"/>
                </a:moveTo>
                <a:cubicBezTo>
                  <a:pt x="58" y="0"/>
                  <a:pt x="43" y="15"/>
                  <a:pt x="43" y="33"/>
                </a:cubicBezTo>
                <a:cubicBezTo>
                  <a:pt x="43" y="51"/>
                  <a:pt x="58" y="65"/>
                  <a:pt x="76" y="65"/>
                </a:cubicBezTo>
                <a:cubicBezTo>
                  <a:pt x="94" y="65"/>
                  <a:pt x="108" y="51"/>
                  <a:pt x="108" y="33"/>
                </a:cubicBezTo>
                <a:cubicBezTo>
                  <a:pt x="108" y="15"/>
                  <a:pt x="94" y="0"/>
                  <a:pt x="76" y="0"/>
                </a:cubicBez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096436" y="2228005"/>
            <a:ext cx="2290233" cy="3697817"/>
          </a:xfrm>
          <a:custGeom>
            <a:avLst/>
            <a:gdLst>
              <a:gd name="T0" fmla="*/ 270 w 457"/>
              <a:gd name="T1" fmla="*/ 79 h 737"/>
              <a:gd name="T2" fmla="*/ 188 w 457"/>
              <a:gd name="T3" fmla="*/ 79 h 737"/>
              <a:gd name="T4" fmla="*/ 188 w 457"/>
              <a:gd name="T5" fmla="*/ 121 h 737"/>
              <a:gd name="T6" fmla="*/ 270 w 457"/>
              <a:gd name="T7" fmla="*/ 121 h 737"/>
              <a:gd name="T8" fmla="*/ 270 w 457"/>
              <a:gd name="T9" fmla="*/ 79 h 737"/>
              <a:gd name="T10" fmla="*/ 236 w 457"/>
              <a:gd name="T11" fmla="*/ 280 h 737"/>
              <a:gd name="T12" fmla="*/ 457 w 457"/>
              <a:gd name="T13" fmla="*/ 509 h 737"/>
              <a:gd name="T14" fmla="*/ 229 w 457"/>
              <a:gd name="T15" fmla="*/ 737 h 737"/>
              <a:gd name="T16" fmla="*/ 0 w 457"/>
              <a:gd name="T17" fmla="*/ 509 h 737"/>
              <a:gd name="T18" fmla="*/ 222 w 457"/>
              <a:gd name="T19" fmla="*/ 280 h 737"/>
              <a:gd name="T20" fmla="*/ 222 w 457"/>
              <a:gd name="T21" fmla="*/ 200 h 737"/>
              <a:gd name="T22" fmla="*/ 129 w 457"/>
              <a:gd name="T23" fmla="*/ 100 h 737"/>
              <a:gd name="T24" fmla="*/ 229 w 457"/>
              <a:gd name="T25" fmla="*/ 0 h 737"/>
              <a:gd name="T26" fmla="*/ 329 w 457"/>
              <a:gd name="T27" fmla="*/ 100 h 737"/>
              <a:gd name="T28" fmla="*/ 236 w 457"/>
              <a:gd name="T29" fmla="*/ 200 h 737"/>
              <a:gd name="T30" fmla="*/ 236 w 457"/>
              <a:gd name="T31" fmla="*/ 28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7" h="737">
                <a:moveTo>
                  <a:pt x="270" y="79"/>
                </a:moveTo>
                <a:cubicBezTo>
                  <a:pt x="234" y="79"/>
                  <a:pt x="224" y="79"/>
                  <a:pt x="188" y="79"/>
                </a:cubicBezTo>
                <a:cubicBezTo>
                  <a:pt x="160" y="79"/>
                  <a:pt x="160" y="121"/>
                  <a:pt x="188" y="121"/>
                </a:cubicBezTo>
                <a:cubicBezTo>
                  <a:pt x="224" y="121"/>
                  <a:pt x="234" y="121"/>
                  <a:pt x="270" y="121"/>
                </a:cubicBezTo>
                <a:cubicBezTo>
                  <a:pt x="297" y="121"/>
                  <a:pt x="297" y="79"/>
                  <a:pt x="270" y="79"/>
                </a:cubicBezTo>
                <a:close/>
                <a:moveTo>
                  <a:pt x="236" y="280"/>
                </a:moveTo>
                <a:cubicBezTo>
                  <a:pt x="359" y="284"/>
                  <a:pt x="457" y="385"/>
                  <a:pt x="457" y="509"/>
                </a:cubicBezTo>
                <a:cubicBezTo>
                  <a:pt x="457" y="635"/>
                  <a:pt x="355" y="737"/>
                  <a:pt x="229" y="737"/>
                </a:cubicBezTo>
                <a:cubicBezTo>
                  <a:pt x="102" y="737"/>
                  <a:pt x="0" y="635"/>
                  <a:pt x="0" y="509"/>
                </a:cubicBezTo>
                <a:cubicBezTo>
                  <a:pt x="0" y="385"/>
                  <a:pt x="99" y="284"/>
                  <a:pt x="222" y="280"/>
                </a:cubicBezTo>
                <a:cubicBezTo>
                  <a:pt x="222" y="200"/>
                  <a:pt x="222" y="200"/>
                  <a:pt x="222" y="200"/>
                </a:cubicBezTo>
                <a:cubicBezTo>
                  <a:pt x="170" y="196"/>
                  <a:pt x="129" y="153"/>
                  <a:pt x="129" y="100"/>
                </a:cubicBezTo>
                <a:cubicBezTo>
                  <a:pt x="129" y="45"/>
                  <a:pt x="173" y="0"/>
                  <a:pt x="229" y="0"/>
                </a:cubicBezTo>
                <a:cubicBezTo>
                  <a:pt x="284" y="0"/>
                  <a:pt x="329" y="45"/>
                  <a:pt x="329" y="100"/>
                </a:cubicBezTo>
                <a:cubicBezTo>
                  <a:pt x="329" y="153"/>
                  <a:pt x="288" y="196"/>
                  <a:pt x="236" y="200"/>
                </a:cubicBezTo>
                <a:lnTo>
                  <a:pt x="236" y="28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1862667" y="4065271"/>
            <a:ext cx="757767" cy="1458384"/>
          </a:xfrm>
          <a:custGeom>
            <a:avLst/>
            <a:gdLst>
              <a:gd name="T0" fmla="*/ 114 w 151"/>
              <a:gd name="T1" fmla="*/ 114 h 291"/>
              <a:gd name="T2" fmla="*/ 114 w 151"/>
              <a:gd name="T3" fmla="*/ 270 h 291"/>
              <a:gd name="T4" fmla="*/ 81 w 151"/>
              <a:gd name="T5" fmla="*/ 270 h 291"/>
              <a:gd name="T6" fmla="*/ 81 w 151"/>
              <a:gd name="T7" fmla="*/ 189 h 291"/>
              <a:gd name="T8" fmla="*/ 70 w 151"/>
              <a:gd name="T9" fmla="*/ 189 h 291"/>
              <a:gd name="T10" fmla="*/ 70 w 151"/>
              <a:gd name="T11" fmla="*/ 270 h 291"/>
              <a:gd name="T12" fmla="*/ 38 w 151"/>
              <a:gd name="T13" fmla="*/ 270 h 291"/>
              <a:gd name="T14" fmla="*/ 38 w 151"/>
              <a:gd name="T15" fmla="*/ 114 h 291"/>
              <a:gd name="T16" fmla="*/ 32 w 151"/>
              <a:gd name="T17" fmla="*/ 114 h 291"/>
              <a:gd name="T18" fmla="*/ 32 w 151"/>
              <a:gd name="T19" fmla="*/ 174 h 291"/>
              <a:gd name="T20" fmla="*/ 0 w 151"/>
              <a:gd name="T21" fmla="*/ 174 h 291"/>
              <a:gd name="T22" fmla="*/ 0 w 151"/>
              <a:gd name="T23" fmla="*/ 108 h 291"/>
              <a:gd name="T24" fmla="*/ 47 w 151"/>
              <a:gd name="T25" fmla="*/ 62 h 291"/>
              <a:gd name="T26" fmla="*/ 104 w 151"/>
              <a:gd name="T27" fmla="*/ 62 h 291"/>
              <a:gd name="T28" fmla="*/ 151 w 151"/>
              <a:gd name="T29" fmla="*/ 108 h 291"/>
              <a:gd name="T30" fmla="*/ 151 w 151"/>
              <a:gd name="T31" fmla="*/ 174 h 291"/>
              <a:gd name="T32" fmla="*/ 119 w 151"/>
              <a:gd name="T33" fmla="*/ 174 h 291"/>
              <a:gd name="T34" fmla="*/ 119 w 151"/>
              <a:gd name="T35" fmla="*/ 114 h 291"/>
              <a:gd name="T36" fmla="*/ 114 w 151"/>
              <a:gd name="T37" fmla="*/ 114 h 291"/>
              <a:gd name="T38" fmla="*/ 76 w 151"/>
              <a:gd name="T39" fmla="*/ 0 h 291"/>
              <a:gd name="T40" fmla="*/ 43 w 151"/>
              <a:gd name="T41" fmla="*/ 33 h 291"/>
              <a:gd name="T42" fmla="*/ 76 w 151"/>
              <a:gd name="T43" fmla="*/ 65 h 291"/>
              <a:gd name="T44" fmla="*/ 108 w 151"/>
              <a:gd name="T45" fmla="*/ 33 h 291"/>
              <a:gd name="T46" fmla="*/ 76 w 151"/>
              <a:gd name="T4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1" h="291">
                <a:moveTo>
                  <a:pt x="114" y="114"/>
                </a:moveTo>
                <a:cubicBezTo>
                  <a:pt x="114" y="270"/>
                  <a:pt x="114" y="270"/>
                  <a:pt x="114" y="270"/>
                </a:cubicBezTo>
                <a:cubicBezTo>
                  <a:pt x="114" y="291"/>
                  <a:pt x="81" y="291"/>
                  <a:pt x="81" y="270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70" y="189"/>
                  <a:pt x="70" y="189"/>
                  <a:pt x="70" y="189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91"/>
                  <a:pt x="38" y="291"/>
                  <a:pt x="38" y="270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74"/>
                  <a:pt x="32" y="174"/>
                  <a:pt x="32" y="174"/>
                </a:cubicBezTo>
                <a:cubicBezTo>
                  <a:pt x="32" y="196"/>
                  <a:pt x="0" y="196"/>
                  <a:pt x="0" y="17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83"/>
                  <a:pt x="24" y="65"/>
                  <a:pt x="47" y="62"/>
                </a:cubicBezTo>
                <a:cubicBezTo>
                  <a:pt x="64" y="78"/>
                  <a:pt x="87" y="78"/>
                  <a:pt x="104" y="62"/>
                </a:cubicBezTo>
                <a:cubicBezTo>
                  <a:pt x="127" y="65"/>
                  <a:pt x="151" y="83"/>
                  <a:pt x="151" y="108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1" y="196"/>
                  <a:pt x="119" y="196"/>
                  <a:pt x="119" y="17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4" y="114"/>
                  <a:pt x="114" y="114"/>
                  <a:pt x="114" y="114"/>
                </a:cubicBezTo>
                <a:close/>
                <a:moveTo>
                  <a:pt x="76" y="0"/>
                </a:moveTo>
                <a:cubicBezTo>
                  <a:pt x="58" y="0"/>
                  <a:pt x="43" y="15"/>
                  <a:pt x="43" y="33"/>
                </a:cubicBezTo>
                <a:cubicBezTo>
                  <a:pt x="43" y="51"/>
                  <a:pt x="58" y="65"/>
                  <a:pt x="76" y="65"/>
                </a:cubicBezTo>
                <a:cubicBezTo>
                  <a:pt x="94" y="65"/>
                  <a:pt x="108" y="51"/>
                  <a:pt x="108" y="33"/>
                </a:cubicBezTo>
                <a:cubicBezTo>
                  <a:pt x="108" y="15"/>
                  <a:pt x="94" y="0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14" name="组合 14"/>
          <p:cNvGrpSpPr/>
          <p:nvPr/>
        </p:nvGrpSpPr>
        <p:grpSpPr>
          <a:xfrm>
            <a:off x="3678264" y="2254664"/>
            <a:ext cx="2261104" cy="808304"/>
            <a:chOff x="1964947" y="597930"/>
            <a:chExt cx="1695828" cy="606228"/>
          </a:xfrm>
        </p:grpSpPr>
        <p:sp>
          <p:nvSpPr>
            <p:cNvPr id="15" name="文本框 14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7"/>
          <p:cNvGrpSpPr/>
          <p:nvPr/>
        </p:nvGrpSpPr>
        <p:grpSpPr>
          <a:xfrm>
            <a:off x="8849704" y="2254664"/>
            <a:ext cx="2261104" cy="808304"/>
            <a:chOff x="1964947" y="597930"/>
            <a:chExt cx="1695828" cy="606228"/>
          </a:xfrm>
        </p:grpSpPr>
        <p:sp>
          <p:nvSpPr>
            <p:cNvPr id="18" name="文本框 17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26"/>
          <p:cNvGrpSpPr/>
          <p:nvPr/>
        </p:nvGrpSpPr>
        <p:grpSpPr>
          <a:xfrm>
            <a:off x="3678264" y="4225704"/>
            <a:ext cx="2261104" cy="808304"/>
            <a:chOff x="1964947" y="597930"/>
            <a:chExt cx="1695828" cy="606228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9"/>
          <p:cNvGrpSpPr/>
          <p:nvPr/>
        </p:nvGrpSpPr>
        <p:grpSpPr>
          <a:xfrm>
            <a:off x="8849704" y="4185064"/>
            <a:ext cx="2261104" cy="808304"/>
            <a:chOff x="1964947" y="597930"/>
            <a:chExt cx="1695828" cy="606228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26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7229866" y="4747346"/>
            <a:ext cx="794420" cy="2097956"/>
          </a:xfrm>
          <a:custGeom>
            <a:avLst/>
            <a:gdLst>
              <a:gd name="T0" fmla="*/ 323 w 323"/>
              <a:gd name="T1" fmla="*/ 853 h 853"/>
              <a:gd name="T2" fmla="*/ 0 w 323"/>
              <a:gd name="T3" fmla="*/ 853 h 853"/>
              <a:gd name="T4" fmla="*/ 163 w 323"/>
              <a:gd name="T5" fmla="*/ 0 h 853"/>
              <a:gd name="T6" fmla="*/ 323 w 323"/>
              <a:gd name="T7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853">
                <a:moveTo>
                  <a:pt x="323" y="853"/>
                </a:moveTo>
                <a:lnTo>
                  <a:pt x="0" y="853"/>
                </a:lnTo>
                <a:lnTo>
                  <a:pt x="163" y="0"/>
                </a:lnTo>
                <a:lnTo>
                  <a:pt x="323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4187921" y="4216093"/>
            <a:ext cx="799339" cy="2629208"/>
          </a:xfrm>
          <a:custGeom>
            <a:avLst/>
            <a:gdLst>
              <a:gd name="T0" fmla="*/ 325 w 325"/>
              <a:gd name="T1" fmla="*/ 1069 h 1069"/>
              <a:gd name="T2" fmla="*/ 0 w 325"/>
              <a:gd name="T3" fmla="*/ 1069 h 1069"/>
              <a:gd name="T4" fmla="*/ 163 w 325"/>
              <a:gd name="T5" fmla="*/ 0 h 1069"/>
              <a:gd name="T6" fmla="*/ 325 w 325"/>
              <a:gd name="T7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5" h="1069">
                <a:moveTo>
                  <a:pt x="325" y="1069"/>
                </a:moveTo>
                <a:lnTo>
                  <a:pt x="0" y="1069"/>
                </a:lnTo>
                <a:lnTo>
                  <a:pt x="163" y="0"/>
                </a:lnTo>
                <a:lnTo>
                  <a:pt x="325" y="10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986030" y="1816101"/>
            <a:ext cx="794420" cy="5029201"/>
          </a:xfrm>
          <a:custGeom>
            <a:avLst/>
            <a:gdLst>
              <a:gd name="T0" fmla="*/ 323 w 323"/>
              <a:gd name="T1" fmla="*/ 1386 h 1386"/>
              <a:gd name="T2" fmla="*/ 0 w 323"/>
              <a:gd name="T3" fmla="*/ 1386 h 1386"/>
              <a:gd name="T4" fmla="*/ 162 w 323"/>
              <a:gd name="T5" fmla="*/ 0 h 1386"/>
              <a:gd name="T6" fmla="*/ 323 w 323"/>
              <a:gd name="T7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386">
                <a:moveTo>
                  <a:pt x="323" y="1386"/>
                </a:moveTo>
                <a:lnTo>
                  <a:pt x="0" y="1386"/>
                </a:lnTo>
                <a:lnTo>
                  <a:pt x="162" y="0"/>
                </a:lnTo>
                <a:lnTo>
                  <a:pt x="323" y="1386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490853" y="3098801"/>
            <a:ext cx="794420" cy="3746500"/>
          </a:xfrm>
          <a:custGeom>
            <a:avLst/>
            <a:gdLst>
              <a:gd name="T0" fmla="*/ 323 w 323"/>
              <a:gd name="T1" fmla="*/ 2137 h 2137"/>
              <a:gd name="T2" fmla="*/ 0 w 323"/>
              <a:gd name="T3" fmla="*/ 2137 h 2137"/>
              <a:gd name="T4" fmla="*/ 163 w 323"/>
              <a:gd name="T5" fmla="*/ 0 h 2137"/>
              <a:gd name="T6" fmla="*/ 323 w 323"/>
              <a:gd name="T7" fmla="*/ 2137 h 2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2137">
                <a:moveTo>
                  <a:pt x="323" y="2137"/>
                </a:moveTo>
                <a:lnTo>
                  <a:pt x="0" y="2137"/>
                </a:lnTo>
                <a:lnTo>
                  <a:pt x="163" y="0"/>
                </a:lnTo>
                <a:lnTo>
                  <a:pt x="323" y="2137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764539" y="2514602"/>
            <a:ext cx="794420" cy="4330701"/>
          </a:xfrm>
          <a:custGeom>
            <a:avLst/>
            <a:gdLst>
              <a:gd name="T0" fmla="*/ 323 w 323"/>
              <a:gd name="T1" fmla="*/ 1705 h 1705"/>
              <a:gd name="T2" fmla="*/ 0 w 323"/>
              <a:gd name="T3" fmla="*/ 1705 h 1705"/>
              <a:gd name="T4" fmla="*/ 160 w 323"/>
              <a:gd name="T5" fmla="*/ 0 h 1705"/>
              <a:gd name="T6" fmla="*/ 323 w 323"/>
              <a:gd name="T7" fmla="*/ 1705 h 1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1705">
                <a:moveTo>
                  <a:pt x="323" y="1705"/>
                </a:moveTo>
                <a:lnTo>
                  <a:pt x="0" y="1705"/>
                </a:lnTo>
                <a:lnTo>
                  <a:pt x="160" y="0"/>
                </a:lnTo>
                <a:lnTo>
                  <a:pt x="323" y="17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9" name="组合 55"/>
          <p:cNvGrpSpPr/>
          <p:nvPr/>
        </p:nvGrpSpPr>
        <p:grpSpPr>
          <a:xfrm>
            <a:off x="8862404" y="2280064"/>
            <a:ext cx="2261104" cy="808304"/>
            <a:chOff x="1964947" y="597930"/>
            <a:chExt cx="1695828" cy="606228"/>
          </a:xfrm>
        </p:grpSpPr>
        <p:sp>
          <p:nvSpPr>
            <p:cNvPr id="10" name="文本框 9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58"/>
          <p:cNvGrpSpPr/>
          <p:nvPr/>
        </p:nvGrpSpPr>
        <p:grpSpPr>
          <a:xfrm>
            <a:off x="8862404" y="4235864"/>
            <a:ext cx="2261104" cy="808304"/>
            <a:chOff x="1964947" y="597930"/>
            <a:chExt cx="1695828" cy="606228"/>
          </a:xfrm>
        </p:grpSpPr>
        <p:sp>
          <p:nvSpPr>
            <p:cNvPr id="13" name="文本框 12"/>
            <p:cNvSpPr txBox="1"/>
            <p:nvPr/>
          </p:nvSpPr>
          <p:spPr bwMode="auto">
            <a:xfrm>
              <a:off x="19649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258523" y="6144256"/>
            <a:ext cx="6415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altLang="zh-CN" sz="13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1333" dirty="0">
              <a:solidFill>
                <a:srgbClr val="858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3223" y="6144256"/>
            <a:ext cx="6415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altLang="zh-CN" sz="1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13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33323" y="6144256"/>
            <a:ext cx="6415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en-US" altLang="zh-CN" sz="13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1333" dirty="0">
              <a:solidFill>
                <a:srgbClr val="858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57223" y="6144256"/>
            <a:ext cx="6415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altLang="zh-CN" sz="1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13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19223" y="6144256"/>
            <a:ext cx="6415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altLang="zh-CN" sz="1333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1333" dirty="0">
              <a:solidFill>
                <a:srgbClr val="858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任意多边形 1"/>
          <p:cNvSpPr/>
          <p:nvPr/>
        </p:nvSpPr>
        <p:spPr>
          <a:xfrm>
            <a:off x="7645401" y="4419601"/>
            <a:ext cx="1028700" cy="1003300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任意多边形 2"/>
          <p:cNvSpPr/>
          <p:nvPr/>
        </p:nvSpPr>
        <p:spPr>
          <a:xfrm>
            <a:off x="6870701" y="2451100"/>
            <a:ext cx="1841500" cy="1600200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" fmla="*/ 0 w 1495425"/>
              <a:gd name="connsiteY0" fmla="*/ 962025 h 962025"/>
              <a:gd name="connsiteX1" fmla="*/ 1495425 w 1495425"/>
              <a:gd name="connsiteY1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任意多边形 3"/>
          <p:cNvSpPr/>
          <p:nvPr/>
        </p:nvSpPr>
        <p:spPr>
          <a:xfrm>
            <a:off x="4470401" y="2247900"/>
            <a:ext cx="1638300" cy="1346200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3" name="组合 34"/>
          <p:cNvGrpSpPr/>
          <p:nvPr/>
        </p:nvGrpSpPr>
        <p:grpSpPr>
          <a:xfrm>
            <a:off x="2118704" y="2114964"/>
            <a:ext cx="2353739" cy="808304"/>
            <a:chOff x="1660147" y="597930"/>
            <a:chExt cx="1765304" cy="606228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16601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任意多边形 9"/>
          <p:cNvSpPr/>
          <p:nvPr/>
        </p:nvSpPr>
        <p:spPr>
          <a:xfrm>
            <a:off x="4203700" y="3708400"/>
            <a:ext cx="1168400" cy="990600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7" name="组合 50"/>
          <p:cNvGrpSpPr/>
          <p:nvPr/>
        </p:nvGrpSpPr>
        <p:grpSpPr>
          <a:xfrm>
            <a:off x="1248735" y="3550065"/>
            <a:ext cx="2906208" cy="654417"/>
            <a:chOff x="1245795" y="597930"/>
            <a:chExt cx="2179656" cy="490812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1245795" y="788660"/>
              <a:ext cx="2110180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4"/>
            <p:cNvSpPr txBox="1">
              <a:spLocks noChangeArrowheads="1"/>
            </p:cNvSpPr>
            <p:nvPr/>
          </p:nvSpPr>
          <p:spPr bwMode="auto">
            <a:xfrm>
              <a:off x="1969162" y="597930"/>
              <a:ext cx="1456289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任意多边形 10"/>
          <p:cNvSpPr/>
          <p:nvPr/>
        </p:nvSpPr>
        <p:spPr>
          <a:xfrm>
            <a:off x="3911600" y="4978401"/>
            <a:ext cx="635000" cy="571500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31" name="组合 53"/>
          <p:cNvGrpSpPr/>
          <p:nvPr/>
        </p:nvGrpSpPr>
        <p:grpSpPr>
          <a:xfrm>
            <a:off x="1521804" y="4845464"/>
            <a:ext cx="2275496" cy="808304"/>
            <a:chOff x="1736347" y="597930"/>
            <a:chExt cx="1706622" cy="606228"/>
          </a:xfrm>
        </p:grpSpPr>
        <p:sp>
          <p:nvSpPr>
            <p:cNvPr id="32" name="文本框 31"/>
            <p:cNvSpPr txBox="1"/>
            <p:nvPr/>
          </p:nvSpPr>
          <p:spPr bwMode="auto">
            <a:xfrm>
              <a:off x="1736347" y="788660"/>
              <a:ext cx="1695828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1219170">
                <a:defRPr/>
              </a:pPr>
              <a:r>
                <a:rPr lang="en-US" altLang="zh-CN" sz="800" dirty="0">
                  <a:solidFill>
                    <a:schemeClr val="bg1"/>
                  </a:solidFill>
                </a:rPr>
                <a:t>This is a sample text. Insert your desired text here. Again. This is a dummy text. Enter your own text here.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24"/>
            <p:cNvSpPr txBox="1">
              <a:spLocks noChangeArrowheads="1"/>
            </p:cNvSpPr>
            <p:nvPr/>
          </p:nvSpPr>
          <p:spPr bwMode="auto">
            <a:xfrm>
              <a:off x="2045362" y="597930"/>
              <a:ext cx="1397607" cy="22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8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5244" y="1684038"/>
            <a:ext cx="6584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 smtClean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rPr>
              <a:t>THANK</a:t>
            </a:r>
          </a:p>
        </p:txBody>
      </p:sp>
      <p:sp>
        <p:nvSpPr>
          <p:cNvPr id="3" name="矩形 2"/>
          <p:cNvSpPr/>
          <p:nvPr/>
        </p:nvSpPr>
        <p:spPr>
          <a:xfrm>
            <a:off x="3035244" y="2838200"/>
            <a:ext cx="6584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 smtClean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rPr>
              <a:t>FOR YOU</a:t>
            </a:r>
          </a:p>
        </p:txBody>
      </p:sp>
      <p:sp>
        <p:nvSpPr>
          <p:cNvPr id="4" name="矩形 3"/>
          <p:cNvSpPr/>
          <p:nvPr/>
        </p:nvSpPr>
        <p:spPr>
          <a:xfrm>
            <a:off x="3035244" y="3992362"/>
            <a:ext cx="6584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 smtClean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rPr>
              <a:t>WATCHING</a:t>
            </a:r>
          </a:p>
        </p:txBody>
      </p:sp>
    </p:spTree>
    <p:extLst>
      <p:ext uri="{BB962C8B-B14F-4D97-AF65-F5344CB8AC3E}">
        <p14:creationId xmlns:p14="http://schemas.microsoft.com/office/powerpoint/2010/main" val="17907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668167" y="847101"/>
            <a:ext cx="6360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800" b="1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CONTENTS</a:t>
            </a:r>
            <a:endParaRPr kumimoji="1" lang="zh-CN" altLang="en-US" sz="8800" b="1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5980" y="3532609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CN" altLang="en-US" sz="3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12" name="组合 80"/>
          <p:cNvGrpSpPr>
            <a:grpSpLocks/>
          </p:cNvGrpSpPr>
          <p:nvPr/>
        </p:nvGrpSpPr>
        <p:grpSpPr bwMode="auto">
          <a:xfrm>
            <a:off x="2236656" y="4192629"/>
            <a:ext cx="2262188" cy="1072269"/>
            <a:chOff x="0" y="0"/>
            <a:chExt cx="2261776" cy="1072638"/>
          </a:xfrm>
        </p:grpSpPr>
        <p:sp>
          <p:nvSpPr>
            <p:cNvPr id="13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项目简介</a:t>
              </a:r>
              <a:endParaRPr lang="zh-CN" altLang="en-US" sz="1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4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sz="14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5" name="组合 81"/>
          <p:cNvGrpSpPr>
            <a:grpSpLocks/>
          </p:cNvGrpSpPr>
          <p:nvPr/>
        </p:nvGrpSpPr>
        <p:grpSpPr bwMode="auto">
          <a:xfrm>
            <a:off x="4027523" y="3206759"/>
            <a:ext cx="2262188" cy="1072269"/>
            <a:chOff x="0" y="0"/>
            <a:chExt cx="2261776" cy="1072638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  <a:endParaRPr lang="zh-CN" altLang="en-US" sz="1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17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项目概括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市场预测</a:t>
              </a:r>
              <a:endParaRPr lang="zh-CN" altLang="en-US" sz="14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8" name="组合 82"/>
          <p:cNvGrpSpPr>
            <a:grpSpLocks/>
          </p:cNvGrpSpPr>
          <p:nvPr/>
        </p:nvGrpSpPr>
        <p:grpSpPr bwMode="auto">
          <a:xfrm>
            <a:off x="5798460" y="4210957"/>
            <a:ext cx="2262187" cy="1072269"/>
            <a:chOff x="0" y="0"/>
            <a:chExt cx="2261776" cy="1072638"/>
          </a:xfrm>
        </p:grpSpPr>
        <p:sp>
          <p:nvSpPr>
            <p:cNvPr id="19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实施计划</a:t>
              </a:r>
              <a:endParaRPr lang="zh-CN" altLang="en-US" sz="1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0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商业模式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SWOT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分析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实施方案</a:t>
              </a:r>
              <a:endParaRPr lang="zh-CN" altLang="en-US" sz="14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21" name="组合 83"/>
          <p:cNvGrpSpPr>
            <a:grpSpLocks/>
          </p:cNvGrpSpPr>
          <p:nvPr/>
        </p:nvGrpSpPr>
        <p:grpSpPr bwMode="auto">
          <a:xfrm>
            <a:off x="7639355" y="3206759"/>
            <a:ext cx="2262188" cy="1072269"/>
            <a:chOff x="0" y="0"/>
            <a:chExt cx="2261777" cy="1072638"/>
          </a:xfrm>
        </p:grpSpPr>
        <p:sp>
          <p:nvSpPr>
            <p:cNvPr id="22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阶段计划</a:t>
              </a:r>
              <a:endParaRPr lang="zh-CN" altLang="en-US" sz="18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23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73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财务规划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风险管理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总结</a:t>
              </a:r>
              <a:endParaRPr lang="zh-CN" altLang="en-US" sz="14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448824" y="2555107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2</a:t>
            </a:r>
            <a:endParaRPr kumimoji="1" lang="zh-CN" altLang="en-US" sz="3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74779" y="3532609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3</a:t>
            </a:r>
            <a:endParaRPr kumimoji="1" lang="zh-CN" altLang="en-US" sz="3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17623" y="2555107"/>
            <a:ext cx="201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32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4</a:t>
            </a:r>
            <a:endParaRPr kumimoji="1" lang="zh-CN" altLang="en-US" sz="32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0"/>
          <p:cNvGrpSpPr>
            <a:grpSpLocks/>
          </p:cNvGrpSpPr>
          <p:nvPr/>
        </p:nvGrpSpPr>
        <p:grpSpPr bwMode="auto">
          <a:xfrm>
            <a:off x="5140961" y="4561253"/>
            <a:ext cx="2262188" cy="2006040"/>
            <a:chOff x="-9410" y="-287539"/>
            <a:chExt cx="2261776" cy="2006732"/>
          </a:xfrm>
        </p:grpSpPr>
        <p:sp>
          <p:nvSpPr>
            <p:cNvPr id="3" name="文本框 65"/>
            <p:cNvSpPr txBox="1">
              <a:spLocks noChangeArrowheads="1"/>
            </p:cNvSpPr>
            <p:nvPr/>
          </p:nvSpPr>
          <p:spPr bwMode="auto">
            <a:xfrm>
              <a:off x="-9410" y="-287539"/>
              <a:ext cx="2261776" cy="64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项目简介</a:t>
              </a:r>
              <a:endParaRPr lang="zh-CN" altLang="en-US" sz="36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4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138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投资亮点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产品服务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dirty="0" smtClean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项目团队</a:t>
              </a:r>
              <a:endParaRPr lang="zh-CN" altLang="en-US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87002" y="3671889"/>
            <a:ext cx="298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PART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1</a:t>
            </a:r>
            <a:endParaRPr kumimoji="1" lang="zh-CN" altLang="en-US" sz="6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Freeform 86"/>
          <p:cNvSpPr>
            <a:spLocks noEditPoints="1"/>
          </p:cNvSpPr>
          <p:nvPr/>
        </p:nvSpPr>
        <p:spPr bwMode="auto">
          <a:xfrm>
            <a:off x="5456767" y="2184400"/>
            <a:ext cx="1295400" cy="1297517"/>
          </a:xfrm>
          <a:custGeom>
            <a:avLst/>
            <a:gdLst>
              <a:gd name="T0" fmla="*/ 448 w 763"/>
              <a:gd name="T1" fmla="*/ 752 h 763"/>
              <a:gd name="T2" fmla="*/ 383 w 763"/>
              <a:gd name="T3" fmla="*/ 763 h 763"/>
              <a:gd name="T4" fmla="*/ 255 w 763"/>
              <a:gd name="T5" fmla="*/ 736 h 763"/>
              <a:gd name="T6" fmla="*/ 317 w 763"/>
              <a:gd name="T7" fmla="*/ 758 h 763"/>
              <a:gd name="T8" fmla="*/ 571 w 763"/>
              <a:gd name="T9" fmla="*/ 707 h 763"/>
              <a:gd name="T10" fmla="*/ 513 w 763"/>
              <a:gd name="T11" fmla="*/ 740 h 763"/>
              <a:gd name="T12" fmla="*/ 138 w 763"/>
              <a:gd name="T13" fmla="*/ 675 h 763"/>
              <a:gd name="T14" fmla="*/ 195 w 763"/>
              <a:gd name="T15" fmla="*/ 708 h 763"/>
              <a:gd name="T16" fmla="*/ 138 w 763"/>
              <a:gd name="T17" fmla="*/ 675 h 763"/>
              <a:gd name="T18" fmla="*/ 670 w 763"/>
              <a:gd name="T19" fmla="*/ 623 h 763"/>
              <a:gd name="T20" fmla="*/ 628 w 763"/>
              <a:gd name="T21" fmla="*/ 673 h 763"/>
              <a:gd name="T22" fmla="*/ 57 w 763"/>
              <a:gd name="T23" fmla="*/ 572 h 763"/>
              <a:gd name="T24" fmla="*/ 91 w 763"/>
              <a:gd name="T25" fmla="*/ 629 h 763"/>
              <a:gd name="T26" fmla="*/ 670 w 763"/>
              <a:gd name="T27" fmla="*/ 623 h 763"/>
              <a:gd name="T28" fmla="*/ 670 w 763"/>
              <a:gd name="T29" fmla="*/ 623 h 763"/>
              <a:gd name="T30" fmla="*/ 735 w 763"/>
              <a:gd name="T31" fmla="*/ 510 h 763"/>
              <a:gd name="T32" fmla="*/ 712 w 763"/>
              <a:gd name="T33" fmla="*/ 572 h 763"/>
              <a:gd name="T34" fmla="*/ 6 w 763"/>
              <a:gd name="T35" fmla="*/ 451 h 763"/>
              <a:gd name="T36" fmla="*/ 29 w 763"/>
              <a:gd name="T37" fmla="*/ 513 h 763"/>
              <a:gd name="T38" fmla="*/ 752 w 763"/>
              <a:gd name="T39" fmla="*/ 447 h 763"/>
              <a:gd name="T40" fmla="*/ 758 w 763"/>
              <a:gd name="T41" fmla="*/ 375 h 763"/>
              <a:gd name="T42" fmla="*/ 763 w 763"/>
              <a:gd name="T43" fmla="*/ 382 h 763"/>
              <a:gd name="T44" fmla="*/ 757 w 763"/>
              <a:gd name="T45" fmla="*/ 448 h 763"/>
              <a:gd name="T46" fmla="*/ 5 w 763"/>
              <a:gd name="T47" fmla="*/ 319 h 763"/>
              <a:gd name="T48" fmla="*/ 5 w 763"/>
              <a:gd name="T49" fmla="*/ 382 h 763"/>
              <a:gd name="T50" fmla="*/ 5 w 763"/>
              <a:gd name="T51" fmla="*/ 385 h 763"/>
              <a:gd name="T52" fmla="*/ 733 w 763"/>
              <a:gd name="T53" fmla="*/ 247 h 763"/>
              <a:gd name="T54" fmla="*/ 756 w 763"/>
              <a:gd name="T55" fmla="*/ 309 h 763"/>
              <a:gd name="T56" fmla="*/ 22 w 763"/>
              <a:gd name="T57" fmla="*/ 254 h 763"/>
              <a:gd name="T58" fmla="*/ 54 w 763"/>
              <a:gd name="T59" fmla="*/ 197 h 763"/>
              <a:gd name="T60" fmla="*/ 22 w 763"/>
              <a:gd name="T61" fmla="*/ 254 h 763"/>
              <a:gd name="T62" fmla="*/ 709 w 763"/>
              <a:gd name="T63" fmla="*/ 186 h 763"/>
              <a:gd name="T64" fmla="*/ 666 w 763"/>
              <a:gd name="T65" fmla="*/ 135 h 763"/>
              <a:gd name="T66" fmla="*/ 91 w 763"/>
              <a:gd name="T67" fmla="*/ 143 h 763"/>
              <a:gd name="T68" fmla="*/ 87 w 763"/>
              <a:gd name="T69" fmla="*/ 139 h 763"/>
              <a:gd name="T70" fmla="*/ 137 w 763"/>
              <a:gd name="T71" fmla="*/ 96 h 763"/>
              <a:gd name="T72" fmla="*/ 87 w 763"/>
              <a:gd name="T73" fmla="*/ 139 h 763"/>
              <a:gd name="T74" fmla="*/ 623 w 763"/>
              <a:gd name="T75" fmla="*/ 86 h 763"/>
              <a:gd name="T76" fmla="*/ 565 w 763"/>
              <a:gd name="T77" fmla="*/ 53 h 763"/>
              <a:gd name="T78" fmla="*/ 247 w 763"/>
              <a:gd name="T79" fmla="*/ 24 h 763"/>
              <a:gd name="T80" fmla="*/ 190 w 763"/>
              <a:gd name="T81" fmla="*/ 58 h 763"/>
              <a:gd name="T82" fmla="*/ 443 w 763"/>
              <a:gd name="T83" fmla="*/ 5 h 763"/>
              <a:gd name="T84" fmla="*/ 505 w 763"/>
              <a:gd name="T85" fmla="*/ 26 h 763"/>
              <a:gd name="T86" fmla="*/ 377 w 763"/>
              <a:gd name="T87" fmla="*/ 0 h 763"/>
              <a:gd name="T88" fmla="*/ 312 w 763"/>
              <a:gd name="T89" fmla="*/ 12 h 763"/>
              <a:gd name="T90" fmla="*/ 311 w 763"/>
              <a:gd name="T91" fmla="*/ 7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3" h="763">
                <a:moveTo>
                  <a:pt x="383" y="758"/>
                </a:moveTo>
                <a:cubicBezTo>
                  <a:pt x="405" y="758"/>
                  <a:pt x="427" y="756"/>
                  <a:pt x="448" y="752"/>
                </a:cubicBezTo>
                <a:cubicBezTo>
                  <a:pt x="448" y="752"/>
                  <a:pt x="448" y="752"/>
                  <a:pt x="448" y="752"/>
                </a:cubicBezTo>
                <a:cubicBezTo>
                  <a:pt x="449" y="757"/>
                  <a:pt x="449" y="757"/>
                  <a:pt x="449" y="757"/>
                </a:cubicBezTo>
                <a:cubicBezTo>
                  <a:pt x="428" y="761"/>
                  <a:pt x="406" y="763"/>
                  <a:pt x="383" y="763"/>
                </a:cubicBezTo>
                <a:cubicBezTo>
                  <a:pt x="383" y="763"/>
                  <a:pt x="383" y="763"/>
                  <a:pt x="383" y="763"/>
                </a:cubicBezTo>
                <a:cubicBezTo>
                  <a:pt x="383" y="758"/>
                  <a:pt x="383" y="758"/>
                  <a:pt x="383" y="758"/>
                </a:cubicBezTo>
                <a:close/>
                <a:moveTo>
                  <a:pt x="253" y="741"/>
                </a:moveTo>
                <a:cubicBezTo>
                  <a:pt x="255" y="736"/>
                  <a:pt x="255" y="736"/>
                  <a:pt x="255" y="736"/>
                </a:cubicBezTo>
                <a:cubicBezTo>
                  <a:pt x="275" y="743"/>
                  <a:pt x="296" y="749"/>
                  <a:pt x="318" y="752"/>
                </a:cubicBezTo>
                <a:cubicBezTo>
                  <a:pt x="318" y="752"/>
                  <a:pt x="318" y="752"/>
                  <a:pt x="318" y="752"/>
                </a:cubicBezTo>
                <a:cubicBezTo>
                  <a:pt x="317" y="758"/>
                  <a:pt x="317" y="758"/>
                  <a:pt x="317" y="758"/>
                </a:cubicBezTo>
                <a:cubicBezTo>
                  <a:pt x="295" y="754"/>
                  <a:pt x="274" y="748"/>
                  <a:pt x="253" y="741"/>
                </a:cubicBezTo>
                <a:close/>
                <a:moveTo>
                  <a:pt x="511" y="735"/>
                </a:moveTo>
                <a:cubicBezTo>
                  <a:pt x="532" y="727"/>
                  <a:pt x="552" y="718"/>
                  <a:pt x="571" y="707"/>
                </a:cubicBezTo>
                <a:cubicBezTo>
                  <a:pt x="571" y="707"/>
                  <a:pt x="571" y="707"/>
                  <a:pt x="571" y="707"/>
                </a:cubicBezTo>
                <a:cubicBezTo>
                  <a:pt x="573" y="712"/>
                  <a:pt x="573" y="712"/>
                  <a:pt x="573" y="712"/>
                </a:cubicBezTo>
                <a:cubicBezTo>
                  <a:pt x="554" y="723"/>
                  <a:pt x="534" y="732"/>
                  <a:pt x="513" y="740"/>
                </a:cubicBezTo>
                <a:cubicBezTo>
                  <a:pt x="513" y="740"/>
                  <a:pt x="513" y="740"/>
                  <a:pt x="513" y="740"/>
                </a:cubicBezTo>
                <a:cubicBezTo>
                  <a:pt x="511" y="735"/>
                  <a:pt x="511" y="735"/>
                  <a:pt x="511" y="735"/>
                </a:cubicBezTo>
                <a:close/>
                <a:moveTo>
                  <a:pt x="138" y="675"/>
                </a:moveTo>
                <a:cubicBezTo>
                  <a:pt x="142" y="671"/>
                  <a:pt x="142" y="671"/>
                  <a:pt x="142" y="671"/>
                </a:cubicBezTo>
                <a:cubicBezTo>
                  <a:pt x="158" y="685"/>
                  <a:pt x="176" y="698"/>
                  <a:pt x="195" y="708"/>
                </a:cubicBezTo>
                <a:cubicBezTo>
                  <a:pt x="195" y="708"/>
                  <a:pt x="195" y="708"/>
                  <a:pt x="195" y="708"/>
                </a:cubicBezTo>
                <a:cubicBezTo>
                  <a:pt x="195" y="708"/>
                  <a:pt x="195" y="708"/>
                  <a:pt x="195" y="708"/>
                </a:cubicBezTo>
                <a:cubicBezTo>
                  <a:pt x="193" y="713"/>
                  <a:pt x="193" y="713"/>
                  <a:pt x="193" y="713"/>
                </a:cubicBezTo>
                <a:cubicBezTo>
                  <a:pt x="173" y="702"/>
                  <a:pt x="155" y="690"/>
                  <a:pt x="138" y="675"/>
                </a:cubicBezTo>
                <a:close/>
                <a:moveTo>
                  <a:pt x="624" y="669"/>
                </a:moveTo>
                <a:cubicBezTo>
                  <a:pt x="641" y="655"/>
                  <a:pt x="656" y="640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4" y="626"/>
                  <a:pt x="674" y="626"/>
                  <a:pt x="674" y="626"/>
                </a:cubicBezTo>
                <a:cubicBezTo>
                  <a:pt x="660" y="643"/>
                  <a:pt x="644" y="659"/>
                  <a:pt x="628" y="673"/>
                </a:cubicBezTo>
                <a:cubicBezTo>
                  <a:pt x="628" y="673"/>
                  <a:pt x="628" y="673"/>
                  <a:pt x="628" y="673"/>
                </a:cubicBezTo>
                <a:cubicBezTo>
                  <a:pt x="624" y="669"/>
                  <a:pt x="624" y="669"/>
                  <a:pt x="624" y="669"/>
                </a:cubicBezTo>
                <a:close/>
                <a:moveTo>
                  <a:pt x="52" y="575"/>
                </a:moveTo>
                <a:cubicBezTo>
                  <a:pt x="57" y="572"/>
                  <a:pt x="57" y="572"/>
                  <a:pt x="57" y="572"/>
                </a:cubicBezTo>
                <a:cubicBezTo>
                  <a:pt x="68" y="591"/>
                  <a:pt x="81" y="609"/>
                  <a:pt x="95" y="625"/>
                </a:cubicBezTo>
                <a:cubicBezTo>
                  <a:pt x="95" y="625"/>
                  <a:pt x="95" y="625"/>
                  <a:pt x="95" y="625"/>
                </a:cubicBezTo>
                <a:cubicBezTo>
                  <a:pt x="91" y="629"/>
                  <a:pt x="91" y="629"/>
                  <a:pt x="91" y="629"/>
                </a:cubicBezTo>
                <a:cubicBezTo>
                  <a:pt x="76" y="612"/>
                  <a:pt x="64" y="594"/>
                  <a:pt x="52" y="575"/>
                </a:cubicBezTo>
                <a:close/>
                <a:moveTo>
                  <a:pt x="670" y="623"/>
                </a:move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ubicBezTo>
                  <a:pt x="670" y="623"/>
                  <a:pt x="670" y="623"/>
                  <a:pt x="670" y="623"/>
                </a:cubicBezTo>
                <a:close/>
                <a:moveTo>
                  <a:pt x="708" y="569"/>
                </a:moveTo>
                <a:cubicBezTo>
                  <a:pt x="718" y="550"/>
                  <a:pt x="728" y="531"/>
                  <a:pt x="735" y="510"/>
                </a:cubicBezTo>
                <a:cubicBezTo>
                  <a:pt x="735" y="510"/>
                  <a:pt x="735" y="510"/>
                  <a:pt x="735" y="510"/>
                </a:cubicBezTo>
                <a:cubicBezTo>
                  <a:pt x="735" y="510"/>
                  <a:pt x="735" y="510"/>
                  <a:pt x="735" y="510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3" y="533"/>
                  <a:pt x="723" y="553"/>
                  <a:pt x="712" y="572"/>
                </a:cubicBezTo>
                <a:cubicBezTo>
                  <a:pt x="712" y="572"/>
                  <a:pt x="712" y="572"/>
                  <a:pt x="712" y="572"/>
                </a:cubicBezTo>
                <a:cubicBezTo>
                  <a:pt x="708" y="569"/>
                  <a:pt x="708" y="569"/>
                  <a:pt x="708" y="569"/>
                </a:cubicBezTo>
                <a:close/>
                <a:moveTo>
                  <a:pt x="6" y="451"/>
                </a:moveTo>
                <a:cubicBezTo>
                  <a:pt x="12" y="450"/>
                  <a:pt x="12" y="450"/>
                  <a:pt x="12" y="450"/>
                </a:cubicBezTo>
                <a:cubicBezTo>
                  <a:pt x="16" y="472"/>
                  <a:pt x="21" y="493"/>
                  <a:pt x="29" y="513"/>
                </a:cubicBezTo>
                <a:cubicBezTo>
                  <a:pt x="29" y="513"/>
                  <a:pt x="29" y="513"/>
                  <a:pt x="29" y="513"/>
                </a:cubicBezTo>
                <a:cubicBezTo>
                  <a:pt x="24" y="515"/>
                  <a:pt x="24" y="515"/>
                  <a:pt x="24" y="515"/>
                </a:cubicBezTo>
                <a:cubicBezTo>
                  <a:pt x="16" y="494"/>
                  <a:pt x="10" y="473"/>
                  <a:pt x="6" y="451"/>
                </a:cubicBezTo>
                <a:close/>
                <a:moveTo>
                  <a:pt x="752" y="447"/>
                </a:moveTo>
                <a:cubicBezTo>
                  <a:pt x="756" y="426"/>
                  <a:pt x="758" y="404"/>
                  <a:pt x="758" y="382"/>
                </a:cubicBezTo>
                <a:cubicBezTo>
                  <a:pt x="758" y="382"/>
                  <a:pt x="758" y="382"/>
                  <a:pt x="758" y="382"/>
                </a:cubicBezTo>
                <a:cubicBezTo>
                  <a:pt x="758" y="379"/>
                  <a:pt x="758" y="377"/>
                  <a:pt x="758" y="375"/>
                </a:cubicBezTo>
                <a:cubicBezTo>
                  <a:pt x="758" y="375"/>
                  <a:pt x="758" y="375"/>
                  <a:pt x="758" y="375"/>
                </a:cubicBezTo>
                <a:cubicBezTo>
                  <a:pt x="763" y="375"/>
                  <a:pt x="763" y="375"/>
                  <a:pt x="763" y="375"/>
                </a:cubicBezTo>
                <a:cubicBezTo>
                  <a:pt x="763" y="377"/>
                  <a:pt x="763" y="379"/>
                  <a:pt x="763" y="382"/>
                </a:cubicBezTo>
                <a:cubicBezTo>
                  <a:pt x="763" y="382"/>
                  <a:pt x="763" y="382"/>
                  <a:pt x="763" y="382"/>
                </a:cubicBezTo>
                <a:cubicBezTo>
                  <a:pt x="763" y="404"/>
                  <a:pt x="761" y="426"/>
                  <a:pt x="757" y="448"/>
                </a:cubicBezTo>
                <a:cubicBezTo>
                  <a:pt x="757" y="448"/>
                  <a:pt x="757" y="448"/>
                  <a:pt x="757" y="448"/>
                </a:cubicBezTo>
                <a:cubicBezTo>
                  <a:pt x="752" y="447"/>
                  <a:pt x="752" y="447"/>
                  <a:pt x="752" y="447"/>
                </a:cubicBezTo>
                <a:close/>
                <a:moveTo>
                  <a:pt x="0" y="382"/>
                </a:moveTo>
                <a:cubicBezTo>
                  <a:pt x="0" y="360"/>
                  <a:pt x="2" y="339"/>
                  <a:pt x="5" y="319"/>
                </a:cubicBezTo>
                <a:cubicBezTo>
                  <a:pt x="5" y="319"/>
                  <a:pt x="5" y="319"/>
                  <a:pt x="5" y="319"/>
                </a:cubicBezTo>
                <a:cubicBezTo>
                  <a:pt x="10" y="320"/>
                  <a:pt x="10" y="320"/>
                  <a:pt x="10" y="320"/>
                </a:cubicBezTo>
                <a:cubicBezTo>
                  <a:pt x="7" y="340"/>
                  <a:pt x="5" y="360"/>
                  <a:pt x="5" y="382"/>
                </a:cubicBezTo>
                <a:cubicBezTo>
                  <a:pt x="5" y="382"/>
                  <a:pt x="5" y="382"/>
                  <a:pt x="5" y="382"/>
                </a:cubicBezTo>
                <a:cubicBezTo>
                  <a:pt x="5" y="383"/>
                  <a:pt x="5" y="384"/>
                  <a:pt x="5" y="385"/>
                </a:cubicBezTo>
                <a:cubicBezTo>
                  <a:pt x="5" y="385"/>
                  <a:pt x="5" y="385"/>
                  <a:pt x="5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384"/>
                  <a:pt x="0" y="383"/>
                  <a:pt x="0" y="382"/>
                </a:cubicBezTo>
                <a:close/>
                <a:moveTo>
                  <a:pt x="733" y="247"/>
                </a:moveTo>
                <a:cubicBezTo>
                  <a:pt x="738" y="245"/>
                  <a:pt x="738" y="245"/>
                  <a:pt x="738" y="245"/>
                </a:cubicBezTo>
                <a:cubicBezTo>
                  <a:pt x="746" y="266"/>
                  <a:pt x="752" y="287"/>
                  <a:pt x="756" y="309"/>
                </a:cubicBezTo>
                <a:cubicBezTo>
                  <a:pt x="756" y="309"/>
                  <a:pt x="756" y="309"/>
                  <a:pt x="756" y="309"/>
                </a:cubicBezTo>
                <a:cubicBezTo>
                  <a:pt x="751" y="310"/>
                  <a:pt x="751" y="310"/>
                  <a:pt x="751" y="310"/>
                </a:cubicBezTo>
                <a:cubicBezTo>
                  <a:pt x="747" y="288"/>
                  <a:pt x="741" y="267"/>
                  <a:pt x="733" y="247"/>
                </a:cubicBezTo>
                <a:close/>
                <a:moveTo>
                  <a:pt x="22" y="254"/>
                </a:moveTo>
                <a:cubicBezTo>
                  <a:pt x="29" y="233"/>
                  <a:pt x="38" y="213"/>
                  <a:pt x="49" y="194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43" y="216"/>
                  <a:pt x="34" y="236"/>
                  <a:pt x="27" y="256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22" y="254"/>
                  <a:pt x="22" y="254"/>
                  <a:pt x="22" y="254"/>
                </a:cubicBezTo>
                <a:close/>
                <a:moveTo>
                  <a:pt x="666" y="135"/>
                </a:moveTo>
                <a:cubicBezTo>
                  <a:pt x="670" y="132"/>
                  <a:pt x="670" y="132"/>
                  <a:pt x="670" y="132"/>
                </a:cubicBezTo>
                <a:cubicBezTo>
                  <a:pt x="685" y="149"/>
                  <a:pt x="698" y="167"/>
                  <a:pt x="709" y="186"/>
                </a:cubicBezTo>
                <a:cubicBezTo>
                  <a:pt x="709" y="186"/>
                  <a:pt x="709" y="186"/>
                  <a:pt x="709" y="186"/>
                </a:cubicBezTo>
                <a:cubicBezTo>
                  <a:pt x="704" y="188"/>
                  <a:pt x="704" y="188"/>
                  <a:pt x="704" y="188"/>
                </a:cubicBezTo>
                <a:cubicBezTo>
                  <a:pt x="693" y="170"/>
                  <a:pt x="680" y="152"/>
                  <a:pt x="666" y="135"/>
                </a:cubicBezTo>
                <a:close/>
                <a:moveTo>
                  <a:pt x="91" y="143"/>
                </a:move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lose/>
                <a:moveTo>
                  <a:pt x="87" y="139"/>
                </a:moveTo>
                <a:cubicBezTo>
                  <a:pt x="101" y="122"/>
                  <a:pt x="116" y="106"/>
                  <a:pt x="133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20" y="110"/>
                  <a:pt x="105" y="126"/>
                  <a:pt x="91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87" y="139"/>
                  <a:pt x="87" y="139"/>
                  <a:pt x="87" y="139"/>
                </a:cubicBezTo>
                <a:close/>
                <a:moveTo>
                  <a:pt x="565" y="53"/>
                </a:moveTo>
                <a:cubicBezTo>
                  <a:pt x="568" y="48"/>
                  <a:pt x="568" y="48"/>
                  <a:pt x="568" y="48"/>
                </a:cubicBezTo>
                <a:cubicBezTo>
                  <a:pt x="587" y="59"/>
                  <a:pt x="605" y="72"/>
                  <a:pt x="623" y="86"/>
                </a:cubicBezTo>
                <a:cubicBezTo>
                  <a:pt x="623" y="86"/>
                  <a:pt x="623" y="86"/>
                  <a:pt x="623" y="86"/>
                </a:cubicBezTo>
                <a:cubicBezTo>
                  <a:pt x="619" y="90"/>
                  <a:pt x="619" y="90"/>
                  <a:pt x="619" y="90"/>
                </a:cubicBezTo>
                <a:cubicBezTo>
                  <a:pt x="602" y="76"/>
                  <a:pt x="584" y="64"/>
                  <a:pt x="565" y="53"/>
                </a:cubicBezTo>
                <a:close/>
                <a:moveTo>
                  <a:pt x="187" y="53"/>
                </a:moveTo>
                <a:cubicBezTo>
                  <a:pt x="206" y="42"/>
                  <a:pt x="226" y="32"/>
                  <a:pt x="247" y="24"/>
                </a:cubicBezTo>
                <a:cubicBezTo>
                  <a:pt x="247" y="24"/>
                  <a:pt x="247" y="24"/>
                  <a:pt x="247" y="24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28" y="37"/>
                  <a:pt x="208" y="47"/>
                  <a:pt x="190" y="58"/>
                </a:cubicBezTo>
                <a:cubicBezTo>
                  <a:pt x="190" y="58"/>
                  <a:pt x="190" y="58"/>
                  <a:pt x="190" y="58"/>
                </a:cubicBezTo>
                <a:cubicBezTo>
                  <a:pt x="187" y="53"/>
                  <a:pt x="187" y="53"/>
                  <a:pt x="187" y="53"/>
                </a:cubicBezTo>
                <a:close/>
                <a:moveTo>
                  <a:pt x="442" y="10"/>
                </a:moveTo>
                <a:cubicBezTo>
                  <a:pt x="443" y="5"/>
                  <a:pt x="443" y="5"/>
                  <a:pt x="443" y="5"/>
                </a:cubicBezTo>
                <a:cubicBezTo>
                  <a:pt x="465" y="8"/>
                  <a:pt x="486" y="14"/>
                  <a:pt x="507" y="21"/>
                </a:cubicBezTo>
                <a:cubicBezTo>
                  <a:pt x="507" y="21"/>
                  <a:pt x="507" y="21"/>
                  <a:pt x="507" y="21"/>
                </a:cubicBezTo>
                <a:cubicBezTo>
                  <a:pt x="505" y="26"/>
                  <a:pt x="505" y="26"/>
                  <a:pt x="505" y="26"/>
                </a:cubicBezTo>
                <a:cubicBezTo>
                  <a:pt x="485" y="19"/>
                  <a:pt x="464" y="14"/>
                  <a:pt x="442" y="10"/>
                </a:cubicBezTo>
                <a:close/>
                <a:moveTo>
                  <a:pt x="311" y="7"/>
                </a:moveTo>
                <a:cubicBezTo>
                  <a:pt x="332" y="2"/>
                  <a:pt x="354" y="0"/>
                  <a:pt x="377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7" y="5"/>
                  <a:pt x="377" y="5"/>
                  <a:pt x="377" y="5"/>
                </a:cubicBezTo>
                <a:cubicBezTo>
                  <a:pt x="354" y="6"/>
                  <a:pt x="333" y="8"/>
                  <a:pt x="312" y="12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1" y="7"/>
                  <a:pt x="311" y="7"/>
                  <a:pt x="311" y="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4" name="Oval 87"/>
          <p:cNvSpPr>
            <a:spLocks noChangeArrowheads="1"/>
          </p:cNvSpPr>
          <p:nvPr/>
        </p:nvSpPr>
        <p:spPr bwMode="auto">
          <a:xfrm>
            <a:off x="5558367" y="2286000"/>
            <a:ext cx="1092200" cy="1094317"/>
          </a:xfrm>
          <a:prstGeom prst="ellipse">
            <a:avLst/>
          </a:pr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5" name="Freeform 88"/>
          <p:cNvSpPr>
            <a:spLocks/>
          </p:cNvSpPr>
          <p:nvPr/>
        </p:nvSpPr>
        <p:spPr bwMode="auto">
          <a:xfrm>
            <a:off x="4663018" y="3153834"/>
            <a:ext cx="408517" cy="224367"/>
          </a:xfrm>
          <a:custGeom>
            <a:avLst/>
            <a:gdLst>
              <a:gd name="T0" fmla="*/ 220 w 240"/>
              <a:gd name="T1" fmla="*/ 4 h 131"/>
              <a:gd name="T2" fmla="*/ 203 w 240"/>
              <a:gd name="T3" fmla="*/ 0 h 131"/>
              <a:gd name="T4" fmla="*/ 37 w 240"/>
              <a:gd name="T5" fmla="*/ 0 h 131"/>
              <a:gd name="T6" fmla="*/ 20 w 240"/>
              <a:gd name="T7" fmla="*/ 4 h 131"/>
              <a:gd name="T8" fmla="*/ 0 w 240"/>
              <a:gd name="T9" fmla="*/ 33 h 131"/>
              <a:gd name="T10" fmla="*/ 0 w 240"/>
              <a:gd name="T11" fmla="*/ 98 h 131"/>
              <a:gd name="T12" fmla="*/ 37 w 240"/>
              <a:gd name="T13" fmla="*/ 131 h 131"/>
              <a:gd name="T14" fmla="*/ 203 w 240"/>
              <a:gd name="T15" fmla="*/ 131 h 131"/>
              <a:gd name="T16" fmla="*/ 240 w 240"/>
              <a:gd name="T17" fmla="*/ 98 h 131"/>
              <a:gd name="T18" fmla="*/ 240 w 240"/>
              <a:gd name="T19" fmla="*/ 33 h 131"/>
              <a:gd name="T20" fmla="*/ 220 w 240"/>
              <a:gd name="T21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131">
                <a:moveTo>
                  <a:pt x="220" y="4"/>
                </a:moveTo>
                <a:cubicBezTo>
                  <a:pt x="215" y="2"/>
                  <a:pt x="209" y="0"/>
                  <a:pt x="20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1" y="0"/>
                  <a:pt x="25" y="2"/>
                  <a:pt x="20" y="4"/>
                </a:cubicBezTo>
                <a:cubicBezTo>
                  <a:pt x="8" y="10"/>
                  <a:pt x="0" y="21"/>
                  <a:pt x="0" y="33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6"/>
                  <a:pt x="17" y="131"/>
                  <a:pt x="37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23" y="131"/>
                  <a:pt x="240" y="116"/>
                  <a:pt x="240" y="98"/>
                </a:cubicBezTo>
                <a:cubicBezTo>
                  <a:pt x="240" y="33"/>
                  <a:pt x="240" y="33"/>
                  <a:pt x="240" y="33"/>
                </a:cubicBezTo>
                <a:cubicBezTo>
                  <a:pt x="240" y="21"/>
                  <a:pt x="232" y="10"/>
                  <a:pt x="22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6" name="Freeform 89"/>
          <p:cNvSpPr>
            <a:spLocks/>
          </p:cNvSpPr>
          <p:nvPr/>
        </p:nvSpPr>
        <p:spPr bwMode="auto">
          <a:xfrm>
            <a:off x="4188884" y="2633133"/>
            <a:ext cx="848784" cy="501651"/>
          </a:xfrm>
          <a:custGeom>
            <a:avLst/>
            <a:gdLst>
              <a:gd name="T0" fmla="*/ 412 w 500"/>
              <a:gd name="T1" fmla="*/ 88 h 295"/>
              <a:gd name="T2" fmla="*/ 200 w 500"/>
              <a:gd name="T3" fmla="*/ 0 h 295"/>
              <a:gd name="T4" fmla="*/ 0 w 500"/>
              <a:gd name="T5" fmla="*/ 0 h 295"/>
              <a:gd name="T6" fmla="*/ 13 w 500"/>
              <a:gd name="T7" fmla="*/ 49 h 295"/>
              <a:gd name="T8" fmla="*/ 13 w 500"/>
              <a:gd name="T9" fmla="*/ 152 h 295"/>
              <a:gd name="T10" fmla="*/ 0 w 500"/>
              <a:gd name="T11" fmla="*/ 200 h 295"/>
              <a:gd name="T12" fmla="*/ 200 w 500"/>
              <a:gd name="T13" fmla="*/ 200 h 295"/>
              <a:gd name="T14" fmla="*/ 271 w 500"/>
              <a:gd name="T15" fmla="*/ 230 h 295"/>
              <a:gd name="T16" fmla="*/ 300 w 500"/>
              <a:gd name="T17" fmla="*/ 295 h 295"/>
              <a:gd name="T18" fmla="*/ 317 w 500"/>
              <a:gd name="T19" fmla="*/ 291 h 295"/>
              <a:gd name="T20" fmla="*/ 483 w 500"/>
              <a:gd name="T21" fmla="*/ 291 h 295"/>
              <a:gd name="T22" fmla="*/ 500 w 500"/>
              <a:gd name="T23" fmla="*/ 295 h 295"/>
              <a:gd name="T24" fmla="*/ 412 w 500"/>
              <a:gd name="T25" fmla="*/ 8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295">
                <a:moveTo>
                  <a:pt x="412" y="88"/>
                </a:moveTo>
                <a:cubicBezTo>
                  <a:pt x="358" y="34"/>
                  <a:pt x="282" y="0"/>
                  <a:pt x="200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6"/>
                  <a:pt x="13" y="33"/>
                  <a:pt x="13" y="49"/>
                </a:cubicBezTo>
                <a:cubicBezTo>
                  <a:pt x="13" y="83"/>
                  <a:pt x="13" y="117"/>
                  <a:pt x="13" y="152"/>
                </a:cubicBezTo>
                <a:cubicBezTo>
                  <a:pt x="13" y="168"/>
                  <a:pt x="8" y="185"/>
                  <a:pt x="0" y="200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52" y="211"/>
                  <a:pt x="271" y="230"/>
                </a:cubicBezTo>
                <a:cubicBezTo>
                  <a:pt x="288" y="247"/>
                  <a:pt x="299" y="269"/>
                  <a:pt x="300" y="295"/>
                </a:cubicBezTo>
                <a:cubicBezTo>
                  <a:pt x="305" y="293"/>
                  <a:pt x="311" y="291"/>
                  <a:pt x="317" y="291"/>
                </a:cubicBezTo>
                <a:cubicBezTo>
                  <a:pt x="483" y="291"/>
                  <a:pt x="483" y="291"/>
                  <a:pt x="483" y="291"/>
                </a:cubicBezTo>
                <a:cubicBezTo>
                  <a:pt x="489" y="291"/>
                  <a:pt x="495" y="293"/>
                  <a:pt x="500" y="295"/>
                </a:cubicBezTo>
                <a:cubicBezTo>
                  <a:pt x="498" y="215"/>
                  <a:pt x="465" y="141"/>
                  <a:pt x="41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7" name="Freeform 90"/>
          <p:cNvSpPr>
            <a:spLocks/>
          </p:cNvSpPr>
          <p:nvPr/>
        </p:nvSpPr>
        <p:spPr bwMode="auto">
          <a:xfrm>
            <a:off x="-10583" y="2588685"/>
            <a:ext cx="3422651" cy="429684"/>
          </a:xfrm>
          <a:custGeom>
            <a:avLst/>
            <a:gdLst>
              <a:gd name="T0" fmla="*/ 0 w 2014"/>
              <a:gd name="T1" fmla="*/ 253 h 253"/>
              <a:gd name="T2" fmla="*/ 2014 w 2014"/>
              <a:gd name="T3" fmla="*/ 253 h 253"/>
              <a:gd name="T4" fmla="*/ 1996 w 2014"/>
              <a:gd name="T5" fmla="*/ 226 h 253"/>
              <a:gd name="T6" fmla="*/ 1983 w 2014"/>
              <a:gd name="T7" fmla="*/ 178 h 253"/>
              <a:gd name="T8" fmla="*/ 1983 w 2014"/>
              <a:gd name="T9" fmla="*/ 75 h 253"/>
              <a:gd name="T10" fmla="*/ 1996 w 2014"/>
              <a:gd name="T11" fmla="*/ 26 h 253"/>
              <a:gd name="T12" fmla="*/ 2014 w 2014"/>
              <a:gd name="T13" fmla="*/ 0 h 253"/>
              <a:gd name="T14" fmla="*/ 0 w 2014"/>
              <a:gd name="T15" fmla="*/ 0 h 253"/>
              <a:gd name="T16" fmla="*/ 0 w 2014"/>
              <a:gd name="T1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4" h="253">
                <a:moveTo>
                  <a:pt x="0" y="253"/>
                </a:moveTo>
                <a:cubicBezTo>
                  <a:pt x="2014" y="253"/>
                  <a:pt x="2014" y="253"/>
                  <a:pt x="2014" y="253"/>
                </a:cubicBezTo>
                <a:cubicBezTo>
                  <a:pt x="2007" y="245"/>
                  <a:pt x="2001" y="236"/>
                  <a:pt x="1996" y="226"/>
                </a:cubicBezTo>
                <a:cubicBezTo>
                  <a:pt x="1988" y="211"/>
                  <a:pt x="1983" y="194"/>
                  <a:pt x="1983" y="178"/>
                </a:cubicBezTo>
                <a:cubicBezTo>
                  <a:pt x="1983" y="75"/>
                  <a:pt x="1983" y="75"/>
                  <a:pt x="1983" y="75"/>
                </a:cubicBezTo>
                <a:cubicBezTo>
                  <a:pt x="1983" y="59"/>
                  <a:pt x="1988" y="42"/>
                  <a:pt x="1996" y="26"/>
                </a:cubicBezTo>
                <a:cubicBezTo>
                  <a:pt x="2001" y="17"/>
                  <a:pt x="2007" y="8"/>
                  <a:pt x="20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8" name="Freeform 91"/>
          <p:cNvSpPr>
            <a:spLocks/>
          </p:cNvSpPr>
          <p:nvPr/>
        </p:nvSpPr>
        <p:spPr bwMode="auto">
          <a:xfrm>
            <a:off x="3744385" y="2330451"/>
            <a:ext cx="80433" cy="52917"/>
          </a:xfrm>
          <a:custGeom>
            <a:avLst/>
            <a:gdLst>
              <a:gd name="T0" fmla="*/ 0 w 48"/>
              <a:gd name="T1" fmla="*/ 31 h 31"/>
              <a:gd name="T2" fmla="*/ 24 w 48"/>
              <a:gd name="T3" fmla="*/ 29 h 31"/>
              <a:gd name="T4" fmla="*/ 48 w 48"/>
              <a:gd name="T5" fmla="*/ 31 h 31"/>
              <a:gd name="T6" fmla="*/ 48 w 48"/>
              <a:gd name="T7" fmla="*/ 0 h 31"/>
              <a:gd name="T8" fmla="*/ 0 w 48"/>
              <a:gd name="T9" fmla="*/ 0 h 31"/>
              <a:gd name="T10" fmla="*/ 0 w 48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31">
                <a:moveTo>
                  <a:pt x="0" y="31"/>
                </a:moveTo>
                <a:cubicBezTo>
                  <a:pt x="7" y="30"/>
                  <a:pt x="15" y="29"/>
                  <a:pt x="24" y="29"/>
                </a:cubicBezTo>
                <a:cubicBezTo>
                  <a:pt x="33" y="29"/>
                  <a:pt x="41" y="30"/>
                  <a:pt x="48" y="31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49" name="Freeform 92"/>
          <p:cNvSpPr>
            <a:spLocks/>
          </p:cNvSpPr>
          <p:nvPr/>
        </p:nvSpPr>
        <p:spPr bwMode="auto">
          <a:xfrm>
            <a:off x="3996267" y="1913468"/>
            <a:ext cx="376767" cy="436033"/>
          </a:xfrm>
          <a:custGeom>
            <a:avLst/>
            <a:gdLst>
              <a:gd name="T0" fmla="*/ 193 w 222"/>
              <a:gd name="T1" fmla="*/ 28 h 257"/>
              <a:gd name="T2" fmla="*/ 0 w 222"/>
              <a:gd name="T3" fmla="*/ 71 h 257"/>
              <a:gd name="T4" fmla="*/ 1 w 222"/>
              <a:gd name="T5" fmla="*/ 77 h 257"/>
              <a:gd name="T6" fmla="*/ 1 w 222"/>
              <a:gd name="T7" fmla="*/ 181 h 257"/>
              <a:gd name="T8" fmla="*/ 0 w 222"/>
              <a:gd name="T9" fmla="*/ 186 h 257"/>
              <a:gd name="T10" fmla="*/ 193 w 222"/>
              <a:gd name="T11" fmla="*/ 229 h 257"/>
              <a:gd name="T12" fmla="*/ 222 w 222"/>
              <a:gd name="T13" fmla="*/ 182 h 257"/>
              <a:gd name="T14" fmla="*/ 222 w 222"/>
              <a:gd name="T15" fmla="*/ 75 h 257"/>
              <a:gd name="T16" fmla="*/ 193 w 222"/>
              <a:gd name="T17" fmla="*/ 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57">
                <a:moveTo>
                  <a:pt x="193" y="28"/>
                </a:moveTo>
                <a:cubicBezTo>
                  <a:pt x="129" y="0"/>
                  <a:pt x="65" y="62"/>
                  <a:pt x="0" y="71"/>
                </a:cubicBezTo>
                <a:cubicBezTo>
                  <a:pt x="1" y="73"/>
                  <a:pt x="1" y="75"/>
                  <a:pt x="1" y="77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2"/>
                  <a:pt x="1" y="184"/>
                  <a:pt x="0" y="186"/>
                </a:cubicBezTo>
                <a:cubicBezTo>
                  <a:pt x="65" y="195"/>
                  <a:pt x="129" y="257"/>
                  <a:pt x="193" y="229"/>
                </a:cubicBezTo>
                <a:cubicBezTo>
                  <a:pt x="209" y="222"/>
                  <a:pt x="222" y="197"/>
                  <a:pt x="222" y="182"/>
                </a:cubicBezTo>
                <a:cubicBezTo>
                  <a:pt x="222" y="147"/>
                  <a:pt x="222" y="111"/>
                  <a:pt x="222" y="75"/>
                </a:cubicBezTo>
                <a:cubicBezTo>
                  <a:pt x="222" y="60"/>
                  <a:pt x="209" y="35"/>
                  <a:pt x="193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0" name="Freeform 93"/>
          <p:cNvSpPr>
            <a:spLocks/>
          </p:cNvSpPr>
          <p:nvPr/>
        </p:nvSpPr>
        <p:spPr bwMode="auto">
          <a:xfrm>
            <a:off x="3196167" y="1913468"/>
            <a:ext cx="378884" cy="436033"/>
          </a:xfrm>
          <a:custGeom>
            <a:avLst/>
            <a:gdLst>
              <a:gd name="T0" fmla="*/ 221 w 222"/>
              <a:gd name="T1" fmla="*/ 77 h 257"/>
              <a:gd name="T2" fmla="*/ 222 w 222"/>
              <a:gd name="T3" fmla="*/ 71 h 257"/>
              <a:gd name="T4" fmla="*/ 29 w 222"/>
              <a:gd name="T5" fmla="*/ 28 h 257"/>
              <a:gd name="T6" fmla="*/ 0 w 222"/>
              <a:gd name="T7" fmla="*/ 75 h 257"/>
              <a:gd name="T8" fmla="*/ 0 w 222"/>
              <a:gd name="T9" fmla="*/ 182 h 257"/>
              <a:gd name="T10" fmla="*/ 29 w 222"/>
              <a:gd name="T11" fmla="*/ 229 h 257"/>
              <a:gd name="T12" fmla="*/ 222 w 222"/>
              <a:gd name="T13" fmla="*/ 186 h 257"/>
              <a:gd name="T14" fmla="*/ 221 w 222"/>
              <a:gd name="T15" fmla="*/ 181 h 257"/>
              <a:gd name="T16" fmla="*/ 221 w 222"/>
              <a:gd name="T17" fmla="*/ 7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57">
                <a:moveTo>
                  <a:pt x="221" y="77"/>
                </a:moveTo>
                <a:cubicBezTo>
                  <a:pt x="221" y="75"/>
                  <a:pt x="221" y="73"/>
                  <a:pt x="222" y="71"/>
                </a:cubicBezTo>
                <a:cubicBezTo>
                  <a:pt x="157" y="62"/>
                  <a:pt x="93" y="0"/>
                  <a:pt x="29" y="28"/>
                </a:cubicBezTo>
                <a:cubicBezTo>
                  <a:pt x="13" y="35"/>
                  <a:pt x="0" y="60"/>
                  <a:pt x="0" y="75"/>
                </a:cubicBezTo>
                <a:cubicBezTo>
                  <a:pt x="0" y="111"/>
                  <a:pt x="0" y="147"/>
                  <a:pt x="0" y="182"/>
                </a:cubicBezTo>
                <a:cubicBezTo>
                  <a:pt x="0" y="197"/>
                  <a:pt x="13" y="222"/>
                  <a:pt x="29" y="229"/>
                </a:cubicBezTo>
                <a:cubicBezTo>
                  <a:pt x="93" y="257"/>
                  <a:pt x="157" y="195"/>
                  <a:pt x="222" y="186"/>
                </a:cubicBezTo>
                <a:cubicBezTo>
                  <a:pt x="221" y="184"/>
                  <a:pt x="221" y="182"/>
                  <a:pt x="221" y="181"/>
                </a:cubicBezTo>
                <a:lnTo>
                  <a:pt x="221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1" name="Freeform 94"/>
          <p:cNvSpPr>
            <a:spLocks/>
          </p:cNvSpPr>
          <p:nvPr/>
        </p:nvSpPr>
        <p:spPr bwMode="auto">
          <a:xfrm>
            <a:off x="3600452" y="1947334"/>
            <a:ext cx="370417" cy="368300"/>
          </a:xfrm>
          <a:custGeom>
            <a:avLst/>
            <a:gdLst>
              <a:gd name="T0" fmla="*/ 217 w 218"/>
              <a:gd name="T1" fmla="*/ 51 h 217"/>
              <a:gd name="T2" fmla="*/ 161 w 218"/>
              <a:gd name="T3" fmla="*/ 0 h 217"/>
              <a:gd name="T4" fmla="*/ 57 w 218"/>
              <a:gd name="T5" fmla="*/ 0 h 217"/>
              <a:gd name="T6" fmla="*/ 1 w 218"/>
              <a:gd name="T7" fmla="*/ 51 h 217"/>
              <a:gd name="T8" fmla="*/ 0 w 218"/>
              <a:gd name="T9" fmla="*/ 57 h 217"/>
              <a:gd name="T10" fmla="*/ 0 w 218"/>
              <a:gd name="T11" fmla="*/ 161 h 217"/>
              <a:gd name="T12" fmla="*/ 1 w 218"/>
              <a:gd name="T13" fmla="*/ 166 h 217"/>
              <a:gd name="T14" fmla="*/ 57 w 218"/>
              <a:gd name="T15" fmla="*/ 217 h 217"/>
              <a:gd name="T16" fmla="*/ 161 w 218"/>
              <a:gd name="T17" fmla="*/ 217 h 217"/>
              <a:gd name="T18" fmla="*/ 217 w 218"/>
              <a:gd name="T19" fmla="*/ 166 h 217"/>
              <a:gd name="T20" fmla="*/ 218 w 218"/>
              <a:gd name="T21" fmla="*/ 161 h 217"/>
              <a:gd name="T22" fmla="*/ 218 w 218"/>
              <a:gd name="T23" fmla="*/ 57 h 217"/>
              <a:gd name="T24" fmla="*/ 217 w 218"/>
              <a:gd name="T25" fmla="*/ 5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217">
                <a:moveTo>
                  <a:pt x="217" y="51"/>
                </a:moveTo>
                <a:cubicBezTo>
                  <a:pt x="214" y="22"/>
                  <a:pt x="190" y="0"/>
                  <a:pt x="161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8" y="0"/>
                  <a:pt x="4" y="22"/>
                  <a:pt x="1" y="51"/>
                </a:cubicBezTo>
                <a:cubicBezTo>
                  <a:pt x="0" y="53"/>
                  <a:pt x="0" y="55"/>
                  <a:pt x="0" y="5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0" y="164"/>
                  <a:pt x="1" y="166"/>
                </a:cubicBezTo>
                <a:cubicBezTo>
                  <a:pt x="4" y="195"/>
                  <a:pt x="28" y="217"/>
                  <a:pt x="57" y="217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90" y="217"/>
                  <a:pt x="214" y="195"/>
                  <a:pt x="217" y="166"/>
                </a:cubicBezTo>
                <a:cubicBezTo>
                  <a:pt x="218" y="164"/>
                  <a:pt x="218" y="162"/>
                  <a:pt x="218" y="161"/>
                </a:cubicBezTo>
                <a:cubicBezTo>
                  <a:pt x="218" y="57"/>
                  <a:pt x="218" y="57"/>
                  <a:pt x="218" y="57"/>
                </a:cubicBezTo>
                <a:cubicBezTo>
                  <a:pt x="218" y="55"/>
                  <a:pt x="218" y="53"/>
                  <a:pt x="217" y="51"/>
                </a:cubicBez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2" name="Freeform 95"/>
          <p:cNvSpPr>
            <a:spLocks/>
          </p:cNvSpPr>
          <p:nvPr/>
        </p:nvSpPr>
        <p:spPr bwMode="auto">
          <a:xfrm>
            <a:off x="3680885" y="2393951"/>
            <a:ext cx="207433" cy="84667"/>
          </a:xfrm>
          <a:custGeom>
            <a:avLst/>
            <a:gdLst>
              <a:gd name="T0" fmla="*/ 85 w 122"/>
              <a:gd name="T1" fmla="*/ 2 h 50"/>
              <a:gd name="T2" fmla="*/ 61 w 122"/>
              <a:gd name="T3" fmla="*/ 0 h 50"/>
              <a:gd name="T4" fmla="*/ 37 w 122"/>
              <a:gd name="T5" fmla="*/ 2 h 50"/>
              <a:gd name="T6" fmla="*/ 0 w 122"/>
              <a:gd name="T7" fmla="*/ 24 h 50"/>
              <a:gd name="T8" fmla="*/ 0 w 122"/>
              <a:gd name="T9" fmla="*/ 50 h 50"/>
              <a:gd name="T10" fmla="*/ 37 w 122"/>
              <a:gd name="T11" fmla="*/ 48 h 50"/>
              <a:gd name="T12" fmla="*/ 85 w 122"/>
              <a:gd name="T13" fmla="*/ 48 h 50"/>
              <a:gd name="T14" fmla="*/ 122 w 122"/>
              <a:gd name="T15" fmla="*/ 50 h 50"/>
              <a:gd name="T16" fmla="*/ 122 w 122"/>
              <a:gd name="T17" fmla="*/ 24 h 50"/>
              <a:gd name="T18" fmla="*/ 85 w 122"/>
              <a:gd name="T19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50">
                <a:moveTo>
                  <a:pt x="85" y="2"/>
                </a:moveTo>
                <a:cubicBezTo>
                  <a:pt x="78" y="1"/>
                  <a:pt x="70" y="0"/>
                  <a:pt x="61" y="0"/>
                </a:cubicBezTo>
                <a:cubicBezTo>
                  <a:pt x="52" y="0"/>
                  <a:pt x="44" y="1"/>
                  <a:pt x="37" y="2"/>
                </a:cubicBezTo>
                <a:cubicBezTo>
                  <a:pt x="15" y="6"/>
                  <a:pt x="0" y="1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12" y="49"/>
                  <a:pt x="25" y="48"/>
                  <a:pt x="37" y="48"/>
                </a:cubicBezTo>
                <a:cubicBezTo>
                  <a:pt x="53" y="47"/>
                  <a:pt x="69" y="47"/>
                  <a:pt x="85" y="48"/>
                </a:cubicBezTo>
                <a:cubicBezTo>
                  <a:pt x="97" y="48"/>
                  <a:pt x="110" y="49"/>
                  <a:pt x="122" y="50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14"/>
                  <a:pt x="107" y="6"/>
                  <a:pt x="85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3" name="Freeform 96"/>
          <p:cNvSpPr>
            <a:spLocks/>
          </p:cNvSpPr>
          <p:nvPr/>
        </p:nvSpPr>
        <p:spPr bwMode="auto">
          <a:xfrm>
            <a:off x="3382433" y="2497667"/>
            <a:ext cx="806451" cy="620184"/>
          </a:xfrm>
          <a:custGeom>
            <a:avLst/>
            <a:gdLst>
              <a:gd name="T0" fmla="*/ 461 w 474"/>
              <a:gd name="T1" fmla="*/ 79 h 364"/>
              <a:gd name="T2" fmla="*/ 392 w 474"/>
              <a:gd name="T3" fmla="*/ 19 h 364"/>
              <a:gd name="T4" fmla="*/ 297 w 474"/>
              <a:gd name="T5" fmla="*/ 4 h 364"/>
              <a:gd name="T6" fmla="*/ 177 w 474"/>
              <a:gd name="T7" fmla="*/ 4 h 364"/>
              <a:gd name="T8" fmla="*/ 82 w 474"/>
              <a:gd name="T9" fmla="*/ 19 h 364"/>
              <a:gd name="T10" fmla="*/ 31 w 474"/>
              <a:gd name="T11" fmla="*/ 53 h 364"/>
              <a:gd name="T12" fmla="*/ 13 w 474"/>
              <a:gd name="T13" fmla="*/ 79 h 364"/>
              <a:gd name="T14" fmla="*/ 0 w 474"/>
              <a:gd name="T15" fmla="*/ 128 h 364"/>
              <a:gd name="T16" fmla="*/ 0 w 474"/>
              <a:gd name="T17" fmla="*/ 231 h 364"/>
              <a:gd name="T18" fmla="*/ 13 w 474"/>
              <a:gd name="T19" fmla="*/ 279 h 364"/>
              <a:gd name="T20" fmla="*/ 31 w 474"/>
              <a:gd name="T21" fmla="*/ 306 h 364"/>
              <a:gd name="T22" fmla="*/ 82 w 474"/>
              <a:gd name="T23" fmla="*/ 340 h 364"/>
              <a:gd name="T24" fmla="*/ 392 w 474"/>
              <a:gd name="T25" fmla="*/ 340 h 364"/>
              <a:gd name="T26" fmla="*/ 461 w 474"/>
              <a:gd name="T27" fmla="*/ 279 h 364"/>
              <a:gd name="T28" fmla="*/ 474 w 474"/>
              <a:gd name="T29" fmla="*/ 231 h 364"/>
              <a:gd name="T30" fmla="*/ 474 w 474"/>
              <a:gd name="T31" fmla="*/ 128 h 364"/>
              <a:gd name="T32" fmla="*/ 461 w 474"/>
              <a:gd name="T33" fmla="*/ 7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4" h="364">
                <a:moveTo>
                  <a:pt x="461" y="79"/>
                </a:moveTo>
                <a:cubicBezTo>
                  <a:pt x="447" y="51"/>
                  <a:pt x="422" y="27"/>
                  <a:pt x="392" y="19"/>
                </a:cubicBezTo>
                <a:cubicBezTo>
                  <a:pt x="361" y="12"/>
                  <a:pt x="329" y="7"/>
                  <a:pt x="297" y="4"/>
                </a:cubicBezTo>
                <a:cubicBezTo>
                  <a:pt x="257" y="0"/>
                  <a:pt x="217" y="0"/>
                  <a:pt x="177" y="4"/>
                </a:cubicBezTo>
                <a:cubicBezTo>
                  <a:pt x="145" y="7"/>
                  <a:pt x="113" y="12"/>
                  <a:pt x="82" y="19"/>
                </a:cubicBezTo>
                <a:cubicBezTo>
                  <a:pt x="62" y="24"/>
                  <a:pt x="45" y="37"/>
                  <a:pt x="31" y="53"/>
                </a:cubicBezTo>
                <a:cubicBezTo>
                  <a:pt x="24" y="61"/>
                  <a:pt x="18" y="70"/>
                  <a:pt x="13" y="79"/>
                </a:cubicBezTo>
                <a:cubicBezTo>
                  <a:pt x="5" y="95"/>
                  <a:pt x="0" y="112"/>
                  <a:pt x="0" y="128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47"/>
                  <a:pt x="5" y="264"/>
                  <a:pt x="13" y="279"/>
                </a:cubicBezTo>
                <a:cubicBezTo>
                  <a:pt x="18" y="289"/>
                  <a:pt x="24" y="298"/>
                  <a:pt x="31" y="306"/>
                </a:cubicBezTo>
                <a:cubicBezTo>
                  <a:pt x="45" y="322"/>
                  <a:pt x="62" y="335"/>
                  <a:pt x="82" y="340"/>
                </a:cubicBezTo>
                <a:cubicBezTo>
                  <a:pt x="184" y="364"/>
                  <a:pt x="290" y="364"/>
                  <a:pt x="392" y="340"/>
                </a:cubicBezTo>
                <a:cubicBezTo>
                  <a:pt x="422" y="332"/>
                  <a:pt x="447" y="308"/>
                  <a:pt x="461" y="279"/>
                </a:cubicBezTo>
                <a:cubicBezTo>
                  <a:pt x="469" y="264"/>
                  <a:pt x="474" y="247"/>
                  <a:pt x="474" y="231"/>
                </a:cubicBezTo>
                <a:cubicBezTo>
                  <a:pt x="474" y="128"/>
                  <a:pt x="474" y="128"/>
                  <a:pt x="474" y="128"/>
                </a:cubicBezTo>
                <a:cubicBezTo>
                  <a:pt x="474" y="112"/>
                  <a:pt x="469" y="95"/>
                  <a:pt x="461" y="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5807D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4" name="Freeform 97"/>
          <p:cNvSpPr>
            <a:spLocks noEditPoints="1"/>
          </p:cNvSpPr>
          <p:nvPr/>
        </p:nvSpPr>
        <p:spPr bwMode="auto">
          <a:xfrm>
            <a:off x="3670300" y="2719918"/>
            <a:ext cx="95251" cy="148167"/>
          </a:xfrm>
          <a:custGeom>
            <a:avLst/>
            <a:gdLst>
              <a:gd name="T0" fmla="*/ 55 w 55"/>
              <a:gd name="T1" fmla="*/ 42 h 87"/>
              <a:gd name="T2" fmla="*/ 27 w 55"/>
              <a:gd name="T3" fmla="*/ 87 h 87"/>
              <a:gd name="T4" fmla="*/ 0 w 55"/>
              <a:gd name="T5" fmla="*/ 44 h 87"/>
              <a:gd name="T6" fmla="*/ 28 w 55"/>
              <a:gd name="T7" fmla="*/ 0 h 87"/>
              <a:gd name="T8" fmla="*/ 55 w 55"/>
              <a:gd name="T9" fmla="*/ 42 h 87"/>
              <a:gd name="T10" fmla="*/ 18 w 55"/>
              <a:gd name="T11" fmla="*/ 44 h 87"/>
              <a:gd name="T12" fmla="*/ 28 w 55"/>
              <a:gd name="T13" fmla="*/ 73 h 87"/>
              <a:gd name="T14" fmla="*/ 38 w 55"/>
              <a:gd name="T15" fmla="*/ 43 h 87"/>
              <a:gd name="T16" fmla="*/ 28 w 55"/>
              <a:gd name="T17" fmla="*/ 15 h 87"/>
              <a:gd name="T18" fmla="*/ 18 w 55"/>
              <a:gd name="T19" fmla="*/ 4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87">
                <a:moveTo>
                  <a:pt x="55" y="42"/>
                </a:moveTo>
                <a:cubicBezTo>
                  <a:pt x="55" y="74"/>
                  <a:pt x="43" y="87"/>
                  <a:pt x="27" y="87"/>
                </a:cubicBezTo>
                <a:cubicBezTo>
                  <a:pt x="8" y="87"/>
                  <a:pt x="0" y="67"/>
                  <a:pt x="0" y="44"/>
                </a:cubicBezTo>
                <a:cubicBezTo>
                  <a:pt x="0" y="20"/>
                  <a:pt x="10" y="0"/>
                  <a:pt x="28" y="0"/>
                </a:cubicBezTo>
                <a:cubicBezTo>
                  <a:pt x="49" y="0"/>
                  <a:pt x="55" y="23"/>
                  <a:pt x="55" y="42"/>
                </a:cubicBezTo>
                <a:close/>
                <a:moveTo>
                  <a:pt x="18" y="44"/>
                </a:moveTo>
                <a:cubicBezTo>
                  <a:pt x="18" y="63"/>
                  <a:pt x="21" y="73"/>
                  <a:pt x="28" y="73"/>
                </a:cubicBezTo>
                <a:cubicBezTo>
                  <a:pt x="35" y="73"/>
                  <a:pt x="38" y="60"/>
                  <a:pt x="38" y="43"/>
                </a:cubicBezTo>
                <a:cubicBezTo>
                  <a:pt x="38" y="28"/>
                  <a:pt x="35" y="15"/>
                  <a:pt x="28" y="15"/>
                </a:cubicBezTo>
                <a:cubicBezTo>
                  <a:pt x="21" y="15"/>
                  <a:pt x="18" y="26"/>
                  <a:pt x="18" y="44"/>
                </a:cubicBez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5" name="Rectangle 98"/>
          <p:cNvSpPr>
            <a:spLocks noChangeArrowheads="1"/>
          </p:cNvSpPr>
          <p:nvPr/>
        </p:nvSpPr>
        <p:spPr bwMode="auto">
          <a:xfrm>
            <a:off x="3782484" y="2722034"/>
            <a:ext cx="27517" cy="143933"/>
          </a:xfrm>
          <a:prstGeom prst="rect">
            <a:avLst/>
          </a:pr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6" name="Freeform 99"/>
          <p:cNvSpPr>
            <a:spLocks/>
          </p:cNvSpPr>
          <p:nvPr/>
        </p:nvSpPr>
        <p:spPr bwMode="auto">
          <a:xfrm>
            <a:off x="3833285" y="2722034"/>
            <a:ext cx="65617" cy="143933"/>
          </a:xfrm>
          <a:custGeom>
            <a:avLst/>
            <a:gdLst>
              <a:gd name="T0" fmla="*/ 0 w 31"/>
              <a:gd name="T1" fmla="*/ 0 h 68"/>
              <a:gd name="T2" fmla="*/ 14 w 31"/>
              <a:gd name="T3" fmla="*/ 0 h 68"/>
              <a:gd name="T4" fmla="*/ 14 w 31"/>
              <a:gd name="T5" fmla="*/ 57 h 68"/>
              <a:gd name="T6" fmla="*/ 31 w 31"/>
              <a:gd name="T7" fmla="*/ 57 h 68"/>
              <a:gd name="T8" fmla="*/ 31 w 31"/>
              <a:gd name="T9" fmla="*/ 68 h 68"/>
              <a:gd name="T10" fmla="*/ 0 w 31"/>
              <a:gd name="T11" fmla="*/ 68 h 68"/>
              <a:gd name="T12" fmla="*/ 0 w 31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68">
                <a:moveTo>
                  <a:pt x="0" y="0"/>
                </a:moveTo>
                <a:lnTo>
                  <a:pt x="14" y="0"/>
                </a:lnTo>
                <a:lnTo>
                  <a:pt x="14" y="57"/>
                </a:lnTo>
                <a:lnTo>
                  <a:pt x="31" y="57"/>
                </a:lnTo>
                <a:lnTo>
                  <a:pt x="31" y="68"/>
                </a:lnTo>
                <a:lnTo>
                  <a:pt x="0" y="68"/>
                </a:lnTo>
                <a:lnTo>
                  <a:pt x="0" y="0"/>
                </a:ln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7" name="Freeform 100"/>
          <p:cNvSpPr>
            <a:spLocks/>
          </p:cNvSpPr>
          <p:nvPr/>
        </p:nvSpPr>
        <p:spPr bwMode="auto">
          <a:xfrm>
            <a:off x="7137400" y="3153834"/>
            <a:ext cx="408517" cy="224367"/>
          </a:xfrm>
          <a:custGeom>
            <a:avLst/>
            <a:gdLst>
              <a:gd name="T0" fmla="*/ 20 w 240"/>
              <a:gd name="T1" fmla="*/ 4 h 131"/>
              <a:gd name="T2" fmla="*/ 38 w 240"/>
              <a:gd name="T3" fmla="*/ 0 h 131"/>
              <a:gd name="T4" fmla="*/ 203 w 240"/>
              <a:gd name="T5" fmla="*/ 0 h 131"/>
              <a:gd name="T6" fmla="*/ 220 w 240"/>
              <a:gd name="T7" fmla="*/ 4 h 131"/>
              <a:gd name="T8" fmla="*/ 240 w 240"/>
              <a:gd name="T9" fmla="*/ 33 h 131"/>
              <a:gd name="T10" fmla="*/ 240 w 240"/>
              <a:gd name="T11" fmla="*/ 98 h 131"/>
              <a:gd name="T12" fmla="*/ 203 w 240"/>
              <a:gd name="T13" fmla="*/ 131 h 131"/>
              <a:gd name="T14" fmla="*/ 38 w 240"/>
              <a:gd name="T15" fmla="*/ 131 h 131"/>
              <a:gd name="T16" fmla="*/ 0 w 240"/>
              <a:gd name="T17" fmla="*/ 98 h 131"/>
              <a:gd name="T18" fmla="*/ 0 w 240"/>
              <a:gd name="T19" fmla="*/ 33 h 131"/>
              <a:gd name="T20" fmla="*/ 20 w 240"/>
              <a:gd name="T21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131">
                <a:moveTo>
                  <a:pt x="20" y="4"/>
                </a:moveTo>
                <a:cubicBezTo>
                  <a:pt x="25" y="2"/>
                  <a:pt x="31" y="0"/>
                  <a:pt x="38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9" y="0"/>
                  <a:pt x="215" y="2"/>
                  <a:pt x="220" y="4"/>
                </a:cubicBezTo>
                <a:cubicBezTo>
                  <a:pt x="232" y="10"/>
                  <a:pt x="240" y="21"/>
                  <a:pt x="240" y="33"/>
                </a:cubicBezTo>
                <a:cubicBezTo>
                  <a:pt x="240" y="98"/>
                  <a:pt x="240" y="98"/>
                  <a:pt x="240" y="98"/>
                </a:cubicBezTo>
                <a:cubicBezTo>
                  <a:pt x="240" y="116"/>
                  <a:pt x="223" y="131"/>
                  <a:pt x="203" y="131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17" y="131"/>
                  <a:pt x="0" y="116"/>
                  <a:pt x="0" y="9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1"/>
                  <a:pt x="8" y="10"/>
                  <a:pt x="2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8" name="Freeform 101"/>
          <p:cNvSpPr>
            <a:spLocks/>
          </p:cNvSpPr>
          <p:nvPr/>
        </p:nvSpPr>
        <p:spPr bwMode="auto">
          <a:xfrm>
            <a:off x="7171267" y="2633133"/>
            <a:ext cx="850900" cy="501651"/>
          </a:xfrm>
          <a:custGeom>
            <a:avLst/>
            <a:gdLst>
              <a:gd name="T0" fmla="*/ 88 w 500"/>
              <a:gd name="T1" fmla="*/ 88 h 295"/>
              <a:gd name="T2" fmla="*/ 300 w 500"/>
              <a:gd name="T3" fmla="*/ 0 h 295"/>
              <a:gd name="T4" fmla="*/ 500 w 500"/>
              <a:gd name="T5" fmla="*/ 0 h 295"/>
              <a:gd name="T6" fmla="*/ 487 w 500"/>
              <a:gd name="T7" fmla="*/ 49 h 295"/>
              <a:gd name="T8" fmla="*/ 487 w 500"/>
              <a:gd name="T9" fmla="*/ 152 h 295"/>
              <a:gd name="T10" fmla="*/ 500 w 500"/>
              <a:gd name="T11" fmla="*/ 200 h 295"/>
              <a:gd name="T12" fmla="*/ 300 w 500"/>
              <a:gd name="T13" fmla="*/ 200 h 295"/>
              <a:gd name="T14" fmla="*/ 229 w 500"/>
              <a:gd name="T15" fmla="*/ 230 h 295"/>
              <a:gd name="T16" fmla="*/ 200 w 500"/>
              <a:gd name="T17" fmla="*/ 295 h 295"/>
              <a:gd name="T18" fmla="*/ 183 w 500"/>
              <a:gd name="T19" fmla="*/ 291 h 295"/>
              <a:gd name="T20" fmla="*/ 18 w 500"/>
              <a:gd name="T21" fmla="*/ 291 h 295"/>
              <a:gd name="T22" fmla="*/ 0 w 500"/>
              <a:gd name="T23" fmla="*/ 295 h 295"/>
              <a:gd name="T24" fmla="*/ 88 w 500"/>
              <a:gd name="T25" fmla="*/ 8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295">
                <a:moveTo>
                  <a:pt x="88" y="88"/>
                </a:moveTo>
                <a:cubicBezTo>
                  <a:pt x="142" y="34"/>
                  <a:pt x="218" y="0"/>
                  <a:pt x="300" y="0"/>
                </a:cubicBezTo>
                <a:cubicBezTo>
                  <a:pt x="500" y="0"/>
                  <a:pt x="500" y="0"/>
                  <a:pt x="500" y="0"/>
                </a:cubicBezTo>
                <a:cubicBezTo>
                  <a:pt x="492" y="16"/>
                  <a:pt x="487" y="33"/>
                  <a:pt x="487" y="49"/>
                </a:cubicBezTo>
                <a:cubicBezTo>
                  <a:pt x="487" y="83"/>
                  <a:pt x="487" y="117"/>
                  <a:pt x="487" y="152"/>
                </a:cubicBezTo>
                <a:cubicBezTo>
                  <a:pt x="487" y="168"/>
                  <a:pt x="492" y="185"/>
                  <a:pt x="500" y="200"/>
                </a:cubicBezTo>
                <a:cubicBezTo>
                  <a:pt x="300" y="200"/>
                  <a:pt x="300" y="200"/>
                  <a:pt x="300" y="200"/>
                </a:cubicBezTo>
                <a:cubicBezTo>
                  <a:pt x="272" y="200"/>
                  <a:pt x="248" y="211"/>
                  <a:pt x="229" y="230"/>
                </a:cubicBezTo>
                <a:cubicBezTo>
                  <a:pt x="212" y="247"/>
                  <a:pt x="202" y="269"/>
                  <a:pt x="200" y="295"/>
                </a:cubicBezTo>
                <a:cubicBezTo>
                  <a:pt x="195" y="293"/>
                  <a:pt x="189" y="291"/>
                  <a:pt x="183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1" y="291"/>
                  <a:pt x="5" y="293"/>
                  <a:pt x="0" y="295"/>
                </a:cubicBezTo>
                <a:cubicBezTo>
                  <a:pt x="2" y="215"/>
                  <a:pt x="35" y="141"/>
                  <a:pt x="8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59" name="Freeform 102"/>
          <p:cNvSpPr>
            <a:spLocks/>
          </p:cNvSpPr>
          <p:nvPr/>
        </p:nvSpPr>
        <p:spPr bwMode="auto">
          <a:xfrm>
            <a:off x="8796867" y="2588685"/>
            <a:ext cx="3412067" cy="429684"/>
          </a:xfrm>
          <a:custGeom>
            <a:avLst/>
            <a:gdLst>
              <a:gd name="T0" fmla="*/ 2007 w 2007"/>
              <a:gd name="T1" fmla="*/ 253 h 253"/>
              <a:gd name="T2" fmla="*/ 0 w 2007"/>
              <a:gd name="T3" fmla="*/ 253 h 253"/>
              <a:gd name="T4" fmla="*/ 18 w 2007"/>
              <a:gd name="T5" fmla="*/ 226 h 253"/>
              <a:gd name="T6" fmla="*/ 31 w 2007"/>
              <a:gd name="T7" fmla="*/ 178 h 253"/>
              <a:gd name="T8" fmla="*/ 31 w 2007"/>
              <a:gd name="T9" fmla="*/ 75 h 253"/>
              <a:gd name="T10" fmla="*/ 18 w 2007"/>
              <a:gd name="T11" fmla="*/ 26 h 253"/>
              <a:gd name="T12" fmla="*/ 0 w 2007"/>
              <a:gd name="T13" fmla="*/ 0 h 253"/>
              <a:gd name="T14" fmla="*/ 2007 w 2007"/>
              <a:gd name="T15" fmla="*/ 0 h 253"/>
              <a:gd name="T16" fmla="*/ 2007 w 2007"/>
              <a:gd name="T1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7" h="253">
                <a:moveTo>
                  <a:pt x="2007" y="253"/>
                </a:moveTo>
                <a:cubicBezTo>
                  <a:pt x="0" y="253"/>
                  <a:pt x="0" y="253"/>
                  <a:pt x="0" y="253"/>
                </a:cubicBezTo>
                <a:cubicBezTo>
                  <a:pt x="7" y="245"/>
                  <a:pt x="13" y="236"/>
                  <a:pt x="18" y="226"/>
                </a:cubicBezTo>
                <a:cubicBezTo>
                  <a:pt x="26" y="211"/>
                  <a:pt x="31" y="194"/>
                  <a:pt x="31" y="178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59"/>
                  <a:pt x="26" y="42"/>
                  <a:pt x="18" y="26"/>
                </a:cubicBezTo>
                <a:cubicBezTo>
                  <a:pt x="13" y="17"/>
                  <a:pt x="7" y="8"/>
                  <a:pt x="0" y="0"/>
                </a:cubicBezTo>
                <a:cubicBezTo>
                  <a:pt x="2007" y="0"/>
                  <a:pt x="2007" y="0"/>
                  <a:pt x="2007" y="0"/>
                </a:cubicBezTo>
                <a:lnTo>
                  <a:pt x="2007" y="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0" name="Freeform 103"/>
          <p:cNvSpPr>
            <a:spLocks/>
          </p:cNvSpPr>
          <p:nvPr/>
        </p:nvSpPr>
        <p:spPr bwMode="auto">
          <a:xfrm>
            <a:off x="8384118" y="2330451"/>
            <a:ext cx="80433" cy="52917"/>
          </a:xfrm>
          <a:custGeom>
            <a:avLst/>
            <a:gdLst>
              <a:gd name="T0" fmla="*/ 48 w 48"/>
              <a:gd name="T1" fmla="*/ 31 h 31"/>
              <a:gd name="T2" fmla="*/ 24 w 48"/>
              <a:gd name="T3" fmla="*/ 29 h 31"/>
              <a:gd name="T4" fmla="*/ 0 w 48"/>
              <a:gd name="T5" fmla="*/ 31 h 31"/>
              <a:gd name="T6" fmla="*/ 0 w 48"/>
              <a:gd name="T7" fmla="*/ 0 h 31"/>
              <a:gd name="T8" fmla="*/ 48 w 48"/>
              <a:gd name="T9" fmla="*/ 0 h 31"/>
              <a:gd name="T10" fmla="*/ 48 w 48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31">
                <a:moveTo>
                  <a:pt x="48" y="31"/>
                </a:moveTo>
                <a:cubicBezTo>
                  <a:pt x="41" y="30"/>
                  <a:pt x="33" y="29"/>
                  <a:pt x="24" y="29"/>
                </a:cubicBezTo>
                <a:cubicBezTo>
                  <a:pt x="16" y="29"/>
                  <a:pt x="7" y="30"/>
                  <a:pt x="0" y="31"/>
                </a:cubicBezTo>
                <a:cubicBezTo>
                  <a:pt x="0" y="0"/>
                  <a:pt x="0" y="0"/>
                  <a:pt x="0" y="0"/>
                </a:cubicBezTo>
                <a:cubicBezTo>
                  <a:pt x="48" y="0"/>
                  <a:pt x="48" y="0"/>
                  <a:pt x="48" y="0"/>
                </a:cubicBezTo>
                <a:lnTo>
                  <a:pt x="48" y="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1" name="Freeform 104"/>
          <p:cNvSpPr>
            <a:spLocks/>
          </p:cNvSpPr>
          <p:nvPr/>
        </p:nvSpPr>
        <p:spPr bwMode="auto">
          <a:xfrm>
            <a:off x="7835901" y="1913468"/>
            <a:ext cx="376767" cy="436033"/>
          </a:xfrm>
          <a:custGeom>
            <a:avLst/>
            <a:gdLst>
              <a:gd name="T0" fmla="*/ 29 w 222"/>
              <a:gd name="T1" fmla="*/ 28 h 257"/>
              <a:gd name="T2" fmla="*/ 222 w 222"/>
              <a:gd name="T3" fmla="*/ 71 h 257"/>
              <a:gd name="T4" fmla="*/ 221 w 222"/>
              <a:gd name="T5" fmla="*/ 77 h 257"/>
              <a:gd name="T6" fmla="*/ 221 w 222"/>
              <a:gd name="T7" fmla="*/ 181 h 257"/>
              <a:gd name="T8" fmla="*/ 222 w 222"/>
              <a:gd name="T9" fmla="*/ 186 h 257"/>
              <a:gd name="T10" fmla="*/ 29 w 222"/>
              <a:gd name="T11" fmla="*/ 229 h 257"/>
              <a:gd name="T12" fmla="*/ 0 w 222"/>
              <a:gd name="T13" fmla="*/ 182 h 257"/>
              <a:gd name="T14" fmla="*/ 0 w 222"/>
              <a:gd name="T15" fmla="*/ 75 h 257"/>
              <a:gd name="T16" fmla="*/ 29 w 222"/>
              <a:gd name="T17" fmla="*/ 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57">
                <a:moveTo>
                  <a:pt x="29" y="28"/>
                </a:moveTo>
                <a:cubicBezTo>
                  <a:pt x="93" y="0"/>
                  <a:pt x="157" y="62"/>
                  <a:pt x="222" y="71"/>
                </a:cubicBezTo>
                <a:cubicBezTo>
                  <a:pt x="222" y="73"/>
                  <a:pt x="221" y="75"/>
                  <a:pt x="221" y="77"/>
                </a:cubicBezTo>
                <a:cubicBezTo>
                  <a:pt x="221" y="181"/>
                  <a:pt x="221" y="181"/>
                  <a:pt x="221" y="181"/>
                </a:cubicBezTo>
                <a:cubicBezTo>
                  <a:pt x="221" y="182"/>
                  <a:pt x="222" y="184"/>
                  <a:pt x="222" y="186"/>
                </a:cubicBezTo>
                <a:cubicBezTo>
                  <a:pt x="157" y="195"/>
                  <a:pt x="93" y="257"/>
                  <a:pt x="29" y="229"/>
                </a:cubicBezTo>
                <a:cubicBezTo>
                  <a:pt x="13" y="222"/>
                  <a:pt x="0" y="197"/>
                  <a:pt x="0" y="182"/>
                </a:cubicBezTo>
                <a:cubicBezTo>
                  <a:pt x="0" y="147"/>
                  <a:pt x="0" y="111"/>
                  <a:pt x="0" y="75"/>
                </a:cubicBezTo>
                <a:cubicBezTo>
                  <a:pt x="0" y="60"/>
                  <a:pt x="13" y="35"/>
                  <a:pt x="2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2" name="Freeform 105"/>
          <p:cNvSpPr>
            <a:spLocks/>
          </p:cNvSpPr>
          <p:nvPr/>
        </p:nvSpPr>
        <p:spPr bwMode="auto">
          <a:xfrm>
            <a:off x="8636001" y="1913468"/>
            <a:ext cx="376767" cy="436033"/>
          </a:xfrm>
          <a:custGeom>
            <a:avLst/>
            <a:gdLst>
              <a:gd name="T0" fmla="*/ 1 w 222"/>
              <a:gd name="T1" fmla="*/ 77 h 257"/>
              <a:gd name="T2" fmla="*/ 0 w 222"/>
              <a:gd name="T3" fmla="*/ 71 h 257"/>
              <a:gd name="T4" fmla="*/ 193 w 222"/>
              <a:gd name="T5" fmla="*/ 28 h 257"/>
              <a:gd name="T6" fmla="*/ 222 w 222"/>
              <a:gd name="T7" fmla="*/ 75 h 257"/>
              <a:gd name="T8" fmla="*/ 222 w 222"/>
              <a:gd name="T9" fmla="*/ 182 h 257"/>
              <a:gd name="T10" fmla="*/ 193 w 222"/>
              <a:gd name="T11" fmla="*/ 229 h 257"/>
              <a:gd name="T12" fmla="*/ 0 w 222"/>
              <a:gd name="T13" fmla="*/ 186 h 257"/>
              <a:gd name="T14" fmla="*/ 1 w 222"/>
              <a:gd name="T15" fmla="*/ 181 h 257"/>
              <a:gd name="T16" fmla="*/ 1 w 222"/>
              <a:gd name="T17" fmla="*/ 7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57">
                <a:moveTo>
                  <a:pt x="1" y="77"/>
                </a:moveTo>
                <a:cubicBezTo>
                  <a:pt x="1" y="75"/>
                  <a:pt x="1" y="73"/>
                  <a:pt x="0" y="71"/>
                </a:cubicBezTo>
                <a:cubicBezTo>
                  <a:pt x="65" y="62"/>
                  <a:pt x="129" y="0"/>
                  <a:pt x="193" y="28"/>
                </a:cubicBezTo>
                <a:cubicBezTo>
                  <a:pt x="209" y="35"/>
                  <a:pt x="222" y="60"/>
                  <a:pt x="222" y="75"/>
                </a:cubicBezTo>
                <a:cubicBezTo>
                  <a:pt x="222" y="111"/>
                  <a:pt x="222" y="147"/>
                  <a:pt x="222" y="182"/>
                </a:cubicBezTo>
                <a:cubicBezTo>
                  <a:pt x="222" y="197"/>
                  <a:pt x="209" y="222"/>
                  <a:pt x="193" y="229"/>
                </a:cubicBezTo>
                <a:cubicBezTo>
                  <a:pt x="129" y="257"/>
                  <a:pt x="65" y="195"/>
                  <a:pt x="0" y="186"/>
                </a:cubicBezTo>
                <a:cubicBezTo>
                  <a:pt x="1" y="184"/>
                  <a:pt x="1" y="182"/>
                  <a:pt x="1" y="181"/>
                </a:cubicBezTo>
                <a:lnTo>
                  <a:pt x="1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3" name="Freeform 106"/>
          <p:cNvSpPr>
            <a:spLocks/>
          </p:cNvSpPr>
          <p:nvPr/>
        </p:nvSpPr>
        <p:spPr bwMode="auto">
          <a:xfrm>
            <a:off x="8238067" y="1947334"/>
            <a:ext cx="372533" cy="368300"/>
          </a:xfrm>
          <a:custGeom>
            <a:avLst/>
            <a:gdLst>
              <a:gd name="T0" fmla="*/ 1 w 218"/>
              <a:gd name="T1" fmla="*/ 51 h 217"/>
              <a:gd name="T2" fmla="*/ 57 w 218"/>
              <a:gd name="T3" fmla="*/ 0 h 217"/>
              <a:gd name="T4" fmla="*/ 161 w 218"/>
              <a:gd name="T5" fmla="*/ 0 h 217"/>
              <a:gd name="T6" fmla="*/ 217 w 218"/>
              <a:gd name="T7" fmla="*/ 51 h 217"/>
              <a:gd name="T8" fmla="*/ 218 w 218"/>
              <a:gd name="T9" fmla="*/ 57 h 217"/>
              <a:gd name="T10" fmla="*/ 218 w 218"/>
              <a:gd name="T11" fmla="*/ 161 h 217"/>
              <a:gd name="T12" fmla="*/ 217 w 218"/>
              <a:gd name="T13" fmla="*/ 166 h 217"/>
              <a:gd name="T14" fmla="*/ 161 w 218"/>
              <a:gd name="T15" fmla="*/ 217 h 217"/>
              <a:gd name="T16" fmla="*/ 57 w 218"/>
              <a:gd name="T17" fmla="*/ 217 h 217"/>
              <a:gd name="T18" fmla="*/ 1 w 218"/>
              <a:gd name="T19" fmla="*/ 166 h 217"/>
              <a:gd name="T20" fmla="*/ 0 w 218"/>
              <a:gd name="T21" fmla="*/ 161 h 217"/>
              <a:gd name="T22" fmla="*/ 0 w 218"/>
              <a:gd name="T23" fmla="*/ 57 h 217"/>
              <a:gd name="T24" fmla="*/ 1 w 218"/>
              <a:gd name="T25" fmla="*/ 5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217">
                <a:moveTo>
                  <a:pt x="1" y="51"/>
                </a:moveTo>
                <a:cubicBezTo>
                  <a:pt x="4" y="22"/>
                  <a:pt x="28" y="0"/>
                  <a:pt x="57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90" y="0"/>
                  <a:pt x="215" y="22"/>
                  <a:pt x="217" y="51"/>
                </a:cubicBezTo>
                <a:cubicBezTo>
                  <a:pt x="218" y="53"/>
                  <a:pt x="218" y="55"/>
                  <a:pt x="218" y="57"/>
                </a:cubicBezTo>
                <a:cubicBezTo>
                  <a:pt x="218" y="161"/>
                  <a:pt x="218" y="161"/>
                  <a:pt x="218" y="161"/>
                </a:cubicBezTo>
                <a:cubicBezTo>
                  <a:pt x="218" y="162"/>
                  <a:pt x="218" y="164"/>
                  <a:pt x="217" y="166"/>
                </a:cubicBezTo>
                <a:cubicBezTo>
                  <a:pt x="215" y="195"/>
                  <a:pt x="190" y="217"/>
                  <a:pt x="161" y="217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28" y="217"/>
                  <a:pt x="4" y="195"/>
                  <a:pt x="1" y="166"/>
                </a:cubicBezTo>
                <a:cubicBezTo>
                  <a:pt x="1" y="164"/>
                  <a:pt x="0" y="162"/>
                  <a:pt x="0" y="161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5"/>
                  <a:pt x="1" y="53"/>
                  <a:pt x="1" y="51"/>
                </a:cubicBez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4" name="Freeform 107"/>
          <p:cNvSpPr>
            <a:spLocks/>
          </p:cNvSpPr>
          <p:nvPr/>
        </p:nvSpPr>
        <p:spPr bwMode="auto">
          <a:xfrm>
            <a:off x="8320618" y="2393951"/>
            <a:ext cx="207433" cy="84667"/>
          </a:xfrm>
          <a:custGeom>
            <a:avLst/>
            <a:gdLst>
              <a:gd name="T0" fmla="*/ 37 w 122"/>
              <a:gd name="T1" fmla="*/ 2 h 50"/>
              <a:gd name="T2" fmla="*/ 61 w 122"/>
              <a:gd name="T3" fmla="*/ 0 h 50"/>
              <a:gd name="T4" fmla="*/ 85 w 122"/>
              <a:gd name="T5" fmla="*/ 2 h 50"/>
              <a:gd name="T6" fmla="*/ 122 w 122"/>
              <a:gd name="T7" fmla="*/ 24 h 50"/>
              <a:gd name="T8" fmla="*/ 122 w 122"/>
              <a:gd name="T9" fmla="*/ 50 h 50"/>
              <a:gd name="T10" fmla="*/ 85 w 122"/>
              <a:gd name="T11" fmla="*/ 48 h 50"/>
              <a:gd name="T12" fmla="*/ 37 w 122"/>
              <a:gd name="T13" fmla="*/ 48 h 50"/>
              <a:gd name="T14" fmla="*/ 0 w 122"/>
              <a:gd name="T15" fmla="*/ 50 h 50"/>
              <a:gd name="T16" fmla="*/ 0 w 122"/>
              <a:gd name="T17" fmla="*/ 24 h 50"/>
              <a:gd name="T18" fmla="*/ 37 w 122"/>
              <a:gd name="T19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50">
                <a:moveTo>
                  <a:pt x="37" y="2"/>
                </a:moveTo>
                <a:cubicBezTo>
                  <a:pt x="44" y="1"/>
                  <a:pt x="53" y="0"/>
                  <a:pt x="61" y="0"/>
                </a:cubicBezTo>
                <a:cubicBezTo>
                  <a:pt x="70" y="0"/>
                  <a:pt x="78" y="1"/>
                  <a:pt x="85" y="2"/>
                </a:cubicBezTo>
                <a:cubicBezTo>
                  <a:pt x="107" y="6"/>
                  <a:pt x="122" y="1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10" y="49"/>
                  <a:pt x="98" y="48"/>
                  <a:pt x="85" y="48"/>
                </a:cubicBezTo>
                <a:cubicBezTo>
                  <a:pt x="69" y="47"/>
                  <a:pt x="53" y="47"/>
                  <a:pt x="37" y="48"/>
                </a:cubicBezTo>
                <a:cubicBezTo>
                  <a:pt x="25" y="48"/>
                  <a:pt x="12" y="49"/>
                  <a:pt x="0" y="5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4"/>
                  <a:pt x="15" y="6"/>
                  <a:pt x="3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5" name="Freeform 108"/>
          <p:cNvSpPr>
            <a:spLocks/>
          </p:cNvSpPr>
          <p:nvPr/>
        </p:nvSpPr>
        <p:spPr bwMode="auto">
          <a:xfrm>
            <a:off x="8022167" y="2497667"/>
            <a:ext cx="804333" cy="620184"/>
          </a:xfrm>
          <a:custGeom>
            <a:avLst/>
            <a:gdLst>
              <a:gd name="T0" fmla="*/ 13 w 472"/>
              <a:gd name="T1" fmla="*/ 79 h 364"/>
              <a:gd name="T2" fmla="*/ 81 w 472"/>
              <a:gd name="T3" fmla="*/ 19 h 364"/>
              <a:gd name="T4" fmla="*/ 176 w 472"/>
              <a:gd name="T5" fmla="*/ 4 h 364"/>
              <a:gd name="T6" fmla="*/ 296 w 472"/>
              <a:gd name="T7" fmla="*/ 4 h 364"/>
              <a:gd name="T8" fmla="*/ 391 w 472"/>
              <a:gd name="T9" fmla="*/ 19 h 364"/>
              <a:gd name="T10" fmla="*/ 442 w 472"/>
              <a:gd name="T11" fmla="*/ 53 h 364"/>
              <a:gd name="T12" fmla="*/ 459 w 472"/>
              <a:gd name="T13" fmla="*/ 79 h 364"/>
              <a:gd name="T14" fmla="*/ 472 w 472"/>
              <a:gd name="T15" fmla="*/ 128 h 364"/>
              <a:gd name="T16" fmla="*/ 472 w 472"/>
              <a:gd name="T17" fmla="*/ 231 h 364"/>
              <a:gd name="T18" fmla="*/ 459 w 472"/>
              <a:gd name="T19" fmla="*/ 279 h 364"/>
              <a:gd name="T20" fmla="*/ 442 w 472"/>
              <a:gd name="T21" fmla="*/ 306 h 364"/>
              <a:gd name="T22" fmla="*/ 391 w 472"/>
              <a:gd name="T23" fmla="*/ 340 h 364"/>
              <a:gd name="T24" fmla="*/ 81 w 472"/>
              <a:gd name="T25" fmla="*/ 340 h 364"/>
              <a:gd name="T26" fmla="*/ 13 w 472"/>
              <a:gd name="T27" fmla="*/ 279 h 364"/>
              <a:gd name="T28" fmla="*/ 0 w 472"/>
              <a:gd name="T29" fmla="*/ 231 h 364"/>
              <a:gd name="T30" fmla="*/ 0 w 472"/>
              <a:gd name="T31" fmla="*/ 128 h 364"/>
              <a:gd name="T32" fmla="*/ 13 w 472"/>
              <a:gd name="T33" fmla="*/ 7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2" h="364">
                <a:moveTo>
                  <a:pt x="13" y="79"/>
                </a:moveTo>
                <a:cubicBezTo>
                  <a:pt x="27" y="51"/>
                  <a:pt x="52" y="27"/>
                  <a:pt x="81" y="19"/>
                </a:cubicBezTo>
                <a:cubicBezTo>
                  <a:pt x="113" y="12"/>
                  <a:pt x="144" y="7"/>
                  <a:pt x="176" y="4"/>
                </a:cubicBezTo>
                <a:cubicBezTo>
                  <a:pt x="216" y="0"/>
                  <a:pt x="256" y="0"/>
                  <a:pt x="296" y="4"/>
                </a:cubicBezTo>
                <a:cubicBezTo>
                  <a:pt x="328" y="7"/>
                  <a:pt x="359" y="12"/>
                  <a:pt x="391" y="19"/>
                </a:cubicBezTo>
                <a:cubicBezTo>
                  <a:pt x="410" y="24"/>
                  <a:pt x="428" y="37"/>
                  <a:pt x="442" y="53"/>
                </a:cubicBezTo>
                <a:cubicBezTo>
                  <a:pt x="449" y="61"/>
                  <a:pt x="455" y="70"/>
                  <a:pt x="459" y="79"/>
                </a:cubicBezTo>
                <a:cubicBezTo>
                  <a:pt x="467" y="95"/>
                  <a:pt x="472" y="112"/>
                  <a:pt x="472" y="128"/>
                </a:cubicBezTo>
                <a:cubicBezTo>
                  <a:pt x="472" y="231"/>
                  <a:pt x="472" y="231"/>
                  <a:pt x="472" y="231"/>
                </a:cubicBezTo>
                <a:cubicBezTo>
                  <a:pt x="472" y="247"/>
                  <a:pt x="467" y="264"/>
                  <a:pt x="459" y="279"/>
                </a:cubicBezTo>
                <a:cubicBezTo>
                  <a:pt x="455" y="289"/>
                  <a:pt x="449" y="298"/>
                  <a:pt x="442" y="306"/>
                </a:cubicBezTo>
                <a:cubicBezTo>
                  <a:pt x="428" y="322"/>
                  <a:pt x="410" y="335"/>
                  <a:pt x="391" y="340"/>
                </a:cubicBezTo>
                <a:cubicBezTo>
                  <a:pt x="289" y="364"/>
                  <a:pt x="183" y="364"/>
                  <a:pt x="81" y="340"/>
                </a:cubicBezTo>
                <a:cubicBezTo>
                  <a:pt x="52" y="332"/>
                  <a:pt x="27" y="308"/>
                  <a:pt x="13" y="279"/>
                </a:cubicBezTo>
                <a:cubicBezTo>
                  <a:pt x="5" y="264"/>
                  <a:pt x="0" y="247"/>
                  <a:pt x="0" y="231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2"/>
                  <a:pt x="5" y="95"/>
                  <a:pt x="13" y="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5807D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6" name="Freeform 109"/>
          <p:cNvSpPr>
            <a:spLocks/>
          </p:cNvSpPr>
          <p:nvPr/>
        </p:nvSpPr>
        <p:spPr bwMode="auto">
          <a:xfrm>
            <a:off x="8288867" y="2722033"/>
            <a:ext cx="86784" cy="146051"/>
          </a:xfrm>
          <a:custGeom>
            <a:avLst/>
            <a:gdLst>
              <a:gd name="T0" fmla="*/ 51 w 51"/>
              <a:gd name="T1" fmla="*/ 83 h 86"/>
              <a:gd name="T2" fmla="*/ 34 w 51"/>
              <a:gd name="T3" fmla="*/ 86 h 86"/>
              <a:gd name="T4" fmla="*/ 11 w 51"/>
              <a:gd name="T5" fmla="*/ 78 h 86"/>
              <a:gd name="T6" fmla="*/ 0 w 51"/>
              <a:gd name="T7" fmla="*/ 43 h 86"/>
              <a:gd name="T8" fmla="*/ 36 w 51"/>
              <a:gd name="T9" fmla="*/ 0 h 86"/>
              <a:gd name="T10" fmla="*/ 50 w 51"/>
              <a:gd name="T11" fmla="*/ 2 h 86"/>
              <a:gd name="T12" fmla="*/ 47 w 51"/>
              <a:gd name="T13" fmla="*/ 16 h 86"/>
              <a:gd name="T14" fmla="*/ 37 w 51"/>
              <a:gd name="T15" fmla="*/ 15 h 86"/>
              <a:gd name="T16" fmla="*/ 17 w 51"/>
              <a:gd name="T17" fmla="*/ 44 h 86"/>
              <a:gd name="T18" fmla="*/ 33 w 51"/>
              <a:gd name="T19" fmla="*/ 72 h 86"/>
              <a:gd name="T20" fmla="*/ 36 w 51"/>
              <a:gd name="T21" fmla="*/ 72 h 86"/>
              <a:gd name="T22" fmla="*/ 36 w 51"/>
              <a:gd name="T23" fmla="*/ 51 h 86"/>
              <a:gd name="T24" fmla="*/ 28 w 51"/>
              <a:gd name="T25" fmla="*/ 51 h 86"/>
              <a:gd name="T26" fmla="*/ 28 w 51"/>
              <a:gd name="T27" fmla="*/ 38 h 86"/>
              <a:gd name="T28" fmla="*/ 51 w 51"/>
              <a:gd name="T29" fmla="*/ 38 h 86"/>
              <a:gd name="T30" fmla="*/ 51 w 51"/>
              <a:gd name="T31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86">
                <a:moveTo>
                  <a:pt x="51" y="83"/>
                </a:moveTo>
                <a:cubicBezTo>
                  <a:pt x="47" y="84"/>
                  <a:pt x="40" y="86"/>
                  <a:pt x="34" y="86"/>
                </a:cubicBezTo>
                <a:cubicBezTo>
                  <a:pt x="24" y="86"/>
                  <a:pt x="16" y="83"/>
                  <a:pt x="11" y="78"/>
                </a:cubicBezTo>
                <a:cubicBezTo>
                  <a:pt x="4" y="71"/>
                  <a:pt x="0" y="58"/>
                  <a:pt x="0" y="43"/>
                </a:cubicBezTo>
                <a:cubicBezTo>
                  <a:pt x="0" y="13"/>
                  <a:pt x="18" y="0"/>
                  <a:pt x="36" y="0"/>
                </a:cubicBezTo>
                <a:cubicBezTo>
                  <a:pt x="42" y="0"/>
                  <a:pt x="47" y="1"/>
                  <a:pt x="50" y="2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15"/>
                  <a:pt x="41" y="15"/>
                  <a:pt x="37" y="15"/>
                </a:cubicBezTo>
                <a:cubicBezTo>
                  <a:pt x="26" y="15"/>
                  <a:pt x="17" y="22"/>
                  <a:pt x="17" y="44"/>
                </a:cubicBezTo>
                <a:cubicBezTo>
                  <a:pt x="17" y="65"/>
                  <a:pt x="25" y="72"/>
                  <a:pt x="33" y="72"/>
                </a:cubicBezTo>
                <a:cubicBezTo>
                  <a:pt x="34" y="72"/>
                  <a:pt x="35" y="72"/>
                  <a:pt x="36" y="72"/>
                </a:cubicBezTo>
                <a:cubicBezTo>
                  <a:pt x="36" y="51"/>
                  <a:pt x="36" y="51"/>
                  <a:pt x="36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51" y="38"/>
                  <a:pt x="51" y="38"/>
                  <a:pt x="51" y="38"/>
                </a:cubicBezTo>
                <a:lnTo>
                  <a:pt x="51" y="83"/>
                </a:ln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7" name="Freeform 110"/>
          <p:cNvSpPr>
            <a:spLocks noEditPoints="1"/>
          </p:cNvSpPr>
          <p:nvPr/>
        </p:nvSpPr>
        <p:spPr bwMode="auto">
          <a:xfrm>
            <a:off x="8384117" y="2722034"/>
            <a:ext cx="95251" cy="143933"/>
          </a:xfrm>
          <a:custGeom>
            <a:avLst/>
            <a:gdLst>
              <a:gd name="T0" fmla="*/ 20 w 55"/>
              <a:gd name="T1" fmla="*/ 66 h 85"/>
              <a:gd name="T2" fmla="*/ 16 w 55"/>
              <a:gd name="T3" fmla="*/ 85 h 85"/>
              <a:gd name="T4" fmla="*/ 0 w 55"/>
              <a:gd name="T5" fmla="*/ 85 h 85"/>
              <a:gd name="T6" fmla="*/ 19 w 55"/>
              <a:gd name="T7" fmla="*/ 0 h 85"/>
              <a:gd name="T8" fmla="*/ 38 w 55"/>
              <a:gd name="T9" fmla="*/ 0 h 85"/>
              <a:gd name="T10" fmla="*/ 55 w 55"/>
              <a:gd name="T11" fmla="*/ 85 h 85"/>
              <a:gd name="T12" fmla="*/ 39 w 55"/>
              <a:gd name="T13" fmla="*/ 85 h 85"/>
              <a:gd name="T14" fmla="*/ 35 w 55"/>
              <a:gd name="T15" fmla="*/ 66 h 85"/>
              <a:gd name="T16" fmla="*/ 20 w 55"/>
              <a:gd name="T17" fmla="*/ 66 h 85"/>
              <a:gd name="T18" fmla="*/ 34 w 55"/>
              <a:gd name="T19" fmla="*/ 53 h 85"/>
              <a:gd name="T20" fmla="*/ 31 w 55"/>
              <a:gd name="T21" fmla="*/ 35 h 85"/>
              <a:gd name="T22" fmla="*/ 28 w 55"/>
              <a:gd name="T23" fmla="*/ 16 h 85"/>
              <a:gd name="T24" fmla="*/ 28 w 55"/>
              <a:gd name="T25" fmla="*/ 16 h 85"/>
              <a:gd name="T26" fmla="*/ 25 w 55"/>
              <a:gd name="T27" fmla="*/ 35 h 85"/>
              <a:gd name="T28" fmla="*/ 22 w 55"/>
              <a:gd name="T29" fmla="*/ 53 h 85"/>
              <a:gd name="T30" fmla="*/ 34 w 55"/>
              <a:gd name="T31" fmla="*/ 5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85">
                <a:moveTo>
                  <a:pt x="20" y="66"/>
                </a:moveTo>
                <a:cubicBezTo>
                  <a:pt x="16" y="85"/>
                  <a:pt x="16" y="85"/>
                  <a:pt x="16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19" y="0"/>
                  <a:pt x="19" y="0"/>
                  <a:pt x="1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5" y="85"/>
                  <a:pt x="55" y="85"/>
                  <a:pt x="55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5" y="66"/>
                  <a:pt x="35" y="66"/>
                  <a:pt x="35" y="66"/>
                </a:cubicBezTo>
                <a:lnTo>
                  <a:pt x="20" y="66"/>
                </a:lnTo>
                <a:close/>
                <a:moveTo>
                  <a:pt x="34" y="53"/>
                </a:moveTo>
                <a:cubicBezTo>
                  <a:pt x="31" y="35"/>
                  <a:pt x="31" y="35"/>
                  <a:pt x="31" y="35"/>
                </a:cubicBezTo>
                <a:cubicBezTo>
                  <a:pt x="30" y="30"/>
                  <a:pt x="29" y="22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22"/>
                  <a:pt x="26" y="30"/>
                  <a:pt x="25" y="35"/>
                </a:cubicBezTo>
                <a:cubicBezTo>
                  <a:pt x="22" y="53"/>
                  <a:pt x="22" y="53"/>
                  <a:pt x="22" y="53"/>
                </a:cubicBezTo>
                <a:lnTo>
                  <a:pt x="34" y="53"/>
                </a:ln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8" name="Freeform 111"/>
          <p:cNvSpPr>
            <a:spLocks/>
          </p:cNvSpPr>
          <p:nvPr/>
        </p:nvSpPr>
        <p:spPr bwMode="auto">
          <a:xfrm>
            <a:off x="8487834" y="2722033"/>
            <a:ext cx="74084" cy="146051"/>
          </a:xfrm>
          <a:custGeom>
            <a:avLst/>
            <a:gdLst>
              <a:gd name="T0" fmla="*/ 2 w 44"/>
              <a:gd name="T1" fmla="*/ 68 h 86"/>
              <a:gd name="T2" fmla="*/ 16 w 44"/>
              <a:gd name="T3" fmla="*/ 72 h 86"/>
              <a:gd name="T4" fmla="*/ 28 w 44"/>
              <a:gd name="T5" fmla="*/ 62 h 86"/>
              <a:gd name="T6" fmla="*/ 17 w 44"/>
              <a:gd name="T7" fmla="*/ 48 h 86"/>
              <a:gd name="T8" fmla="*/ 1 w 44"/>
              <a:gd name="T9" fmla="*/ 25 h 86"/>
              <a:gd name="T10" fmla="*/ 27 w 44"/>
              <a:gd name="T11" fmla="*/ 0 h 86"/>
              <a:gd name="T12" fmla="*/ 41 w 44"/>
              <a:gd name="T13" fmla="*/ 3 h 86"/>
              <a:gd name="T14" fmla="*/ 38 w 44"/>
              <a:gd name="T15" fmla="*/ 17 h 86"/>
              <a:gd name="T16" fmla="*/ 27 w 44"/>
              <a:gd name="T17" fmla="*/ 14 h 86"/>
              <a:gd name="T18" fmla="*/ 17 w 44"/>
              <a:gd name="T19" fmla="*/ 23 h 86"/>
              <a:gd name="T20" fmla="*/ 29 w 44"/>
              <a:gd name="T21" fmla="*/ 36 h 86"/>
              <a:gd name="T22" fmla="*/ 44 w 44"/>
              <a:gd name="T23" fmla="*/ 60 h 86"/>
              <a:gd name="T24" fmla="*/ 16 w 44"/>
              <a:gd name="T25" fmla="*/ 86 h 86"/>
              <a:gd name="T26" fmla="*/ 0 w 44"/>
              <a:gd name="T27" fmla="*/ 83 h 86"/>
              <a:gd name="T28" fmla="*/ 2 w 44"/>
              <a:gd name="T29" fmla="*/ 6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6">
                <a:moveTo>
                  <a:pt x="2" y="68"/>
                </a:moveTo>
                <a:cubicBezTo>
                  <a:pt x="6" y="70"/>
                  <a:pt x="11" y="72"/>
                  <a:pt x="16" y="72"/>
                </a:cubicBezTo>
                <a:cubicBezTo>
                  <a:pt x="24" y="72"/>
                  <a:pt x="28" y="68"/>
                  <a:pt x="28" y="62"/>
                </a:cubicBezTo>
                <a:cubicBezTo>
                  <a:pt x="28" y="56"/>
                  <a:pt x="24" y="53"/>
                  <a:pt x="17" y="48"/>
                </a:cubicBezTo>
                <a:cubicBezTo>
                  <a:pt x="5" y="41"/>
                  <a:pt x="1" y="32"/>
                  <a:pt x="1" y="25"/>
                </a:cubicBezTo>
                <a:cubicBezTo>
                  <a:pt x="1" y="11"/>
                  <a:pt x="10" y="0"/>
                  <a:pt x="27" y="0"/>
                </a:cubicBezTo>
                <a:cubicBezTo>
                  <a:pt x="33" y="0"/>
                  <a:pt x="38" y="1"/>
                  <a:pt x="41" y="3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15"/>
                  <a:pt x="32" y="14"/>
                  <a:pt x="27" y="14"/>
                </a:cubicBezTo>
                <a:cubicBezTo>
                  <a:pt x="20" y="14"/>
                  <a:pt x="17" y="18"/>
                  <a:pt x="17" y="23"/>
                </a:cubicBezTo>
                <a:cubicBezTo>
                  <a:pt x="17" y="28"/>
                  <a:pt x="20" y="31"/>
                  <a:pt x="29" y="36"/>
                </a:cubicBezTo>
                <a:cubicBezTo>
                  <a:pt x="40" y="43"/>
                  <a:pt x="44" y="51"/>
                  <a:pt x="44" y="60"/>
                </a:cubicBezTo>
                <a:cubicBezTo>
                  <a:pt x="44" y="76"/>
                  <a:pt x="32" y="86"/>
                  <a:pt x="16" y="86"/>
                </a:cubicBezTo>
                <a:cubicBezTo>
                  <a:pt x="9" y="86"/>
                  <a:pt x="3" y="84"/>
                  <a:pt x="0" y="83"/>
                </a:cubicBezTo>
                <a:lnTo>
                  <a:pt x="2" y="68"/>
                </a:ln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69" name="Freeform 112"/>
          <p:cNvSpPr>
            <a:spLocks/>
          </p:cNvSpPr>
          <p:nvPr/>
        </p:nvSpPr>
        <p:spPr bwMode="auto">
          <a:xfrm>
            <a:off x="4766733" y="3471333"/>
            <a:ext cx="203200" cy="315384"/>
          </a:xfrm>
          <a:custGeom>
            <a:avLst/>
            <a:gdLst>
              <a:gd name="T0" fmla="*/ 120 w 120"/>
              <a:gd name="T1" fmla="*/ 126 h 186"/>
              <a:gd name="T2" fmla="*/ 60 w 120"/>
              <a:gd name="T3" fmla="*/ 186 h 186"/>
              <a:gd name="T4" fmla="*/ 0 w 120"/>
              <a:gd name="T5" fmla="*/ 126 h 186"/>
              <a:gd name="T6" fmla="*/ 60 w 120"/>
              <a:gd name="T7" fmla="*/ 0 h 186"/>
              <a:gd name="T8" fmla="*/ 120 w 120"/>
              <a:gd name="T9" fmla="*/ 12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86">
                <a:moveTo>
                  <a:pt x="120" y="126"/>
                </a:moveTo>
                <a:cubicBezTo>
                  <a:pt x="120" y="160"/>
                  <a:pt x="93" y="186"/>
                  <a:pt x="60" y="186"/>
                </a:cubicBezTo>
                <a:cubicBezTo>
                  <a:pt x="27" y="186"/>
                  <a:pt x="0" y="160"/>
                  <a:pt x="0" y="126"/>
                </a:cubicBezTo>
                <a:cubicBezTo>
                  <a:pt x="0" y="93"/>
                  <a:pt x="60" y="0"/>
                  <a:pt x="60" y="0"/>
                </a:cubicBezTo>
                <a:cubicBezTo>
                  <a:pt x="60" y="0"/>
                  <a:pt x="120" y="93"/>
                  <a:pt x="120" y="1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0" name="Freeform 113"/>
          <p:cNvSpPr>
            <a:spLocks/>
          </p:cNvSpPr>
          <p:nvPr/>
        </p:nvSpPr>
        <p:spPr bwMode="auto">
          <a:xfrm>
            <a:off x="7239000" y="3471333"/>
            <a:ext cx="205317" cy="315384"/>
          </a:xfrm>
          <a:custGeom>
            <a:avLst/>
            <a:gdLst>
              <a:gd name="T0" fmla="*/ 120 w 120"/>
              <a:gd name="T1" fmla="*/ 126 h 186"/>
              <a:gd name="T2" fmla="*/ 60 w 120"/>
              <a:gd name="T3" fmla="*/ 186 h 186"/>
              <a:gd name="T4" fmla="*/ 0 w 120"/>
              <a:gd name="T5" fmla="*/ 126 h 186"/>
              <a:gd name="T6" fmla="*/ 60 w 120"/>
              <a:gd name="T7" fmla="*/ 0 h 186"/>
              <a:gd name="T8" fmla="*/ 120 w 120"/>
              <a:gd name="T9" fmla="*/ 12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86">
                <a:moveTo>
                  <a:pt x="120" y="126"/>
                </a:moveTo>
                <a:cubicBezTo>
                  <a:pt x="120" y="160"/>
                  <a:pt x="93" y="186"/>
                  <a:pt x="60" y="186"/>
                </a:cubicBezTo>
                <a:cubicBezTo>
                  <a:pt x="27" y="186"/>
                  <a:pt x="0" y="160"/>
                  <a:pt x="0" y="126"/>
                </a:cubicBezTo>
                <a:cubicBezTo>
                  <a:pt x="0" y="93"/>
                  <a:pt x="60" y="0"/>
                  <a:pt x="60" y="0"/>
                </a:cubicBezTo>
                <a:cubicBezTo>
                  <a:pt x="60" y="0"/>
                  <a:pt x="120" y="93"/>
                  <a:pt x="120" y="12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1" name="Freeform 114"/>
          <p:cNvSpPr>
            <a:spLocks/>
          </p:cNvSpPr>
          <p:nvPr/>
        </p:nvSpPr>
        <p:spPr bwMode="auto">
          <a:xfrm>
            <a:off x="3943351" y="3964518"/>
            <a:ext cx="1849967" cy="2074333"/>
          </a:xfrm>
          <a:custGeom>
            <a:avLst/>
            <a:gdLst>
              <a:gd name="T0" fmla="*/ 878 w 1088"/>
              <a:gd name="T1" fmla="*/ 247 h 1220"/>
              <a:gd name="T2" fmla="*/ 544 w 1088"/>
              <a:gd name="T3" fmla="*/ 0 h 1220"/>
              <a:gd name="T4" fmla="*/ 210 w 1088"/>
              <a:gd name="T5" fmla="*/ 247 h 1220"/>
              <a:gd name="T6" fmla="*/ 0 w 1088"/>
              <a:gd name="T7" fmla="*/ 676 h 1220"/>
              <a:gd name="T8" fmla="*/ 544 w 1088"/>
              <a:gd name="T9" fmla="*/ 1220 h 1220"/>
              <a:gd name="T10" fmla="*/ 1088 w 1088"/>
              <a:gd name="T11" fmla="*/ 676 h 1220"/>
              <a:gd name="T12" fmla="*/ 878 w 1088"/>
              <a:gd name="T13" fmla="*/ 247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1220">
                <a:moveTo>
                  <a:pt x="878" y="247"/>
                </a:moveTo>
                <a:cubicBezTo>
                  <a:pt x="785" y="175"/>
                  <a:pt x="544" y="0"/>
                  <a:pt x="544" y="0"/>
                </a:cubicBezTo>
                <a:cubicBezTo>
                  <a:pt x="544" y="0"/>
                  <a:pt x="302" y="175"/>
                  <a:pt x="210" y="247"/>
                </a:cubicBezTo>
                <a:cubicBezTo>
                  <a:pt x="82" y="346"/>
                  <a:pt x="0" y="501"/>
                  <a:pt x="0" y="676"/>
                </a:cubicBezTo>
                <a:cubicBezTo>
                  <a:pt x="0" y="976"/>
                  <a:pt x="244" y="1220"/>
                  <a:pt x="544" y="1220"/>
                </a:cubicBezTo>
                <a:cubicBezTo>
                  <a:pt x="844" y="1220"/>
                  <a:pt x="1088" y="976"/>
                  <a:pt x="1088" y="676"/>
                </a:cubicBezTo>
                <a:cubicBezTo>
                  <a:pt x="1088" y="501"/>
                  <a:pt x="1006" y="346"/>
                  <a:pt x="878" y="247"/>
                </a:cubicBez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72" name="Rectangle 115"/>
          <p:cNvSpPr>
            <a:spLocks noChangeArrowheads="1"/>
          </p:cNvSpPr>
          <p:nvPr/>
        </p:nvSpPr>
        <p:spPr bwMode="auto">
          <a:xfrm>
            <a:off x="4868334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3" name="Rectangle 116"/>
          <p:cNvSpPr>
            <a:spLocks noChangeArrowheads="1"/>
          </p:cNvSpPr>
          <p:nvPr/>
        </p:nvSpPr>
        <p:spPr bwMode="auto">
          <a:xfrm>
            <a:off x="4868334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4" name="Rectangle 117"/>
          <p:cNvSpPr>
            <a:spLocks noChangeArrowheads="1"/>
          </p:cNvSpPr>
          <p:nvPr/>
        </p:nvSpPr>
        <p:spPr bwMode="auto">
          <a:xfrm>
            <a:off x="4868334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5" name="Rectangle 118"/>
          <p:cNvSpPr>
            <a:spLocks noChangeArrowheads="1"/>
          </p:cNvSpPr>
          <p:nvPr/>
        </p:nvSpPr>
        <p:spPr bwMode="auto">
          <a:xfrm>
            <a:off x="4868334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6" name="Rectangle 119"/>
          <p:cNvSpPr>
            <a:spLocks noChangeArrowheads="1"/>
          </p:cNvSpPr>
          <p:nvPr/>
        </p:nvSpPr>
        <p:spPr bwMode="auto">
          <a:xfrm>
            <a:off x="4868334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7" name="Freeform 120"/>
          <p:cNvSpPr>
            <a:spLocks/>
          </p:cNvSpPr>
          <p:nvPr/>
        </p:nvSpPr>
        <p:spPr bwMode="auto">
          <a:xfrm>
            <a:off x="4205818" y="5120217"/>
            <a:ext cx="656167" cy="924984"/>
          </a:xfrm>
          <a:custGeom>
            <a:avLst/>
            <a:gdLst>
              <a:gd name="T0" fmla="*/ 0 w 385"/>
              <a:gd name="T1" fmla="*/ 385 h 544"/>
              <a:gd name="T2" fmla="*/ 385 w 385"/>
              <a:gd name="T3" fmla="*/ 544 h 544"/>
              <a:gd name="T4" fmla="*/ 385 w 385"/>
              <a:gd name="T5" fmla="*/ 0 h 544"/>
              <a:gd name="T6" fmla="*/ 0 w 385"/>
              <a:gd name="T7" fmla="*/ 385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544">
                <a:moveTo>
                  <a:pt x="0" y="385"/>
                </a:moveTo>
                <a:cubicBezTo>
                  <a:pt x="99" y="483"/>
                  <a:pt x="235" y="544"/>
                  <a:pt x="385" y="544"/>
                </a:cubicBezTo>
                <a:cubicBezTo>
                  <a:pt x="385" y="0"/>
                  <a:pt x="385" y="0"/>
                  <a:pt x="385" y="0"/>
                </a:cubicBezTo>
                <a:lnTo>
                  <a:pt x="0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8" name="Freeform 121"/>
          <p:cNvSpPr>
            <a:spLocks/>
          </p:cNvSpPr>
          <p:nvPr/>
        </p:nvSpPr>
        <p:spPr bwMode="auto">
          <a:xfrm>
            <a:off x="3979333" y="5120218"/>
            <a:ext cx="882651" cy="656167"/>
          </a:xfrm>
          <a:custGeom>
            <a:avLst/>
            <a:gdLst>
              <a:gd name="T0" fmla="*/ 519 w 519"/>
              <a:gd name="T1" fmla="*/ 0 h 385"/>
              <a:gd name="T2" fmla="*/ 519 w 519"/>
              <a:gd name="T3" fmla="*/ 0 h 385"/>
              <a:gd name="T4" fmla="*/ 0 w 519"/>
              <a:gd name="T5" fmla="*/ 163 h 385"/>
              <a:gd name="T6" fmla="*/ 134 w 519"/>
              <a:gd name="T7" fmla="*/ 385 h 385"/>
              <a:gd name="T8" fmla="*/ 519 w 519"/>
              <a:gd name="T9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" h="385">
                <a:moveTo>
                  <a:pt x="519" y="0"/>
                </a:moveTo>
                <a:cubicBezTo>
                  <a:pt x="519" y="0"/>
                  <a:pt x="519" y="0"/>
                  <a:pt x="519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26" y="247"/>
                  <a:pt x="73" y="323"/>
                  <a:pt x="134" y="385"/>
                </a:cubicBezTo>
                <a:cubicBezTo>
                  <a:pt x="519" y="0"/>
                  <a:pt x="519" y="0"/>
                  <a:pt x="519" y="0"/>
                </a:cubicBez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9" name="Freeform 122"/>
          <p:cNvSpPr>
            <a:spLocks/>
          </p:cNvSpPr>
          <p:nvPr/>
        </p:nvSpPr>
        <p:spPr bwMode="auto">
          <a:xfrm>
            <a:off x="3937000" y="4866218"/>
            <a:ext cx="924984" cy="531284"/>
          </a:xfrm>
          <a:custGeom>
            <a:avLst/>
            <a:gdLst>
              <a:gd name="T0" fmla="*/ 544 w 544"/>
              <a:gd name="T1" fmla="*/ 150 h 313"/>
              <a:gd name="T2" fmla="*/ 21 w 544"/>
              <a:gd name="T3" fmla="*/ 0 h 313"/>
              <a:gd name="T4" fmla="*/ 0 w 544"/>
              <a:gd name="T5" fmla="*/ 150 h 313"/>
              <a:gd name="T6" fmla="*/ 25 w 544"/>
              <a:gd name="T7" fmla="*/ 313 h 313"/>
              <a:gd name="T8" fmla="*/ 544 w 544"/>
              <a:gd name="T9" fmla="*/ 15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" h="313">
                <a:moveTo>
                  <a:pt x="544" y="150"/>
                </a:moveTo>
                <a:cubicBezTo>
                  <a:pt x="21" y="0"/>
                  <a:pt x="21" y="0"/>
                  <a:pt x="21" y="0"/>
                </a:cubicBezTo>
                <a:cubicBezTo>
                  <a:pt x="7" y="48"/>
                  <a:pt x="0" y="98"/>
                  <a:pt x="0" y="150"/>
                </a:cubicBezTo>
                <a:cubicBezTo>
                  <a:pt x="0" y="207"/>
                  <a:pt x="9" y="261"/>
                  <a:pt x="25" y="313"/>
                </a:cubicBezTo>
                <a:cubicBezTo>
                  <a:pt x="544" y="150"/>
                  <a:pt x="544" y="150"/>
                  <a:pt x="544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0" name="Freeform 123"/>
          <p:cNvSpPr>
            <a:spLocks/>
          </p:cNvSpPr>
          <p:nvPr/>
        </p:nvSpPr>
        <p:spPr bwMode="auto">
          <a:xfrm>
            <a:off x="6415618" y="3964518"/>
            <a:ext cx="1849967" cy="2074333"/>
          </a:xfrm>
          <a:custGeom>
            <a:avLst/>
            <a:gdLst>
              <a:gd name="T0" fmla="*/ 210 w 1088"/>
              <a:gd name="T1" fmla="*/ 247 h 1220"/>
              <a:gd name="T2" fmla="*/ 544 w 1088"/>
              <a:gd name="T3" fmla="*/ 0 h 1220"/>
              <a:gd name="T4" fmla="*/ 878 w 1088"/>
              <a:gd name="T5" fmla="*/ 247 h 1220"/>
              <a:gd name="T6" fmla="*/ 1088 w 1088"/>
              <a:gd name="T7" fmla="*/ 676 h 1220"/>
              <a:gd name="T8" fmla="*/ 544 w 1088"/>
              <a:gd name="T9" fmla="*/ 1220 h 1220"/>
              <a:gd name="T10" fmla="*/ 0 w 1088"/>
              <a:gd name="T11" fmla="*/ 676 h 1220"/>
              <a:gd name="T12" fmla="*/ 210 w 1088"/>
              <a:gd name="T13" fmla="*/ 247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1220">
                <a:moveTo>
                  <a:pt x="210" y="247"/>
                </a:moveTo>
                <a:cubicBezTo>
                  <a:pt x="303" y="175"/>
                  <a:pt x="544" y="0"/>
                  <a:pt x="544" y="0"/>
                </a:cubicBezTo>
                <a:cubicBezTo>
                  <a:pt x="544" y="0"/>
                  <a:pt x="786" y="175"/>
                  <a:pt x="878" y="247"/>
                </a:cubicBezTo>
                <a:cubicBezTo>
                  <a:pt x="1006" y="346"/>
                  <a:pt x="1088" y="501"/>
                  <a:pt x="1088" y="676"/>
                </a:cubicBezTo>
                <a:cubicBezTo>
                  <a:pt x="1088" y="976"/>
                  <a:pt x="845" y="1220"/>
                  <a:pt x="544" y="1220"/>
                </a:cubicBezTo>
                <a:cubicBezTo>
                  <a:pt x="244" y="1220"/>
                  <a:pt x="0" y="976"/>
                  <a:pt x="0" y="676"/>
                </a:cubicBezTo>
                <a:cubicBezTo>
                  <a:pt x="0" y="501"/>
                  <a:pt x="83" y="346"/>
                  <a:pt x="210" y="247"/>
                </a:cubicBezTo>
                <a:close/>
              </a:path>
            </a:pathLst>
          </a:custGeom>
          <a:solidFill>
            <a:srgbClr val="6FD5D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1" name="Rectangle 124"/>
          <p:cNvSpPr>
            <a:spLocks noChangeArrowheads="1"/>
          </p:cNvSpPr>
          <p:nvPr/>
        </p:nvSpPr>
        <p:spPr bwMode="auto">
          <a:xfrm>
            <a:off x="7340600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2" name="Rectangle 125"/>
          <p:cNvSpPr>
            <a:spLocks noChangeArrowheads="1"/>
          </p:cNvSpPr>
          <p:nvPr/>
        </p:nvSpPr>
        <p:spPr bwMode="auto">
          <a:xfrm>
            <a:off x="7340600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3" name="Rectangle 126"/>
          <p:cNvSpPr>
            <a:spLocks noChangeArrowheads="1"/>
          </p:cNvSpPr>
          <p:nvPr/>
        </p:nvSpPr>
        <p:spPr bwMode="auto">
          <a:xfrm>
            <a:off x="7340600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4" name="Rectangle 127"/>
          <p:cNvSpPr>
            <a:spLocks noChangeArrowheads="1"/>
          </p:cNvSpPr>
          <p:nvPr/>
        </p:nvSpPr>
        <p:spPr bwMode="auto">
          <a:xfrm>
            <a:off x="7340600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5" name="Rectangle 128"/>
          <p:cNvSpPr>
            <a:spLocks noChangeArrowheads="1"/>
          </p:cNvSpPr>
          <p:nvPr/>
        </p:nvSpPr>
        <p:spPr bwMode="auto">
          <a:xfrm>
            <a:off x="7340600" y="5113867"/>
            <a:ext cx="2117" cy="2117"/>
          </a:xfrm>
          <a:prstGeom prst="rect">
            <a:avLst/>
          </a:prstGeom>
          <a:solidFill>
            <a:srgbClr val="6D9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6" name="Freeform 129"/>
          <p:cNvSpPr>
            <a:spLocks/>
          </p:cNvSpPr>
          <p:nvPr/>
        </p:nvSpPr>
        <p:spPr bwMode="auto">
          <a:xfrm>
            <a:off x="7349067" y="5120217"/>
            <a:ext cx="654051" cy="924984"/>
          </a:xfrm>
          <a:custGeom>
            <a:avLst/>
            <a:gdLst>
              <a:gd name="T0" fmla="*/ 385 w 385"/>
              <a:gd name="T1" fmla="*/ 385 h 544"/>
              <a:gd name="T2" fmla="*/ 0 w 385"/>
              <a:gd name="T3" fmla="*/ 544 h 544"/>
              <a:gd name="T4" fmla="*/ 0 w 385"/>
              <a:gd name="T5" fmla="*/ 0 h 544"/>
              <a:gd name="T6" fmla="*/ 385 w 385"/>
              <a:gd name="T7" fmla="*/ 385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544">
                <a:moveTo>
                  <a:pt x="385" y="385"/>
                </a:moveTo>
                <a:cubicBezTo>
                  <a:pt x="286" y="483"/>
                  <a:pt x="150" y="544"/>
                  <a:pt x="0" y="544"/>
                </a:cubicBezTo>
                <a:cubicBezTo>
                  <a:pt x="0" y="0"/>
                  <a:pt x="0" y="0"/>
                  <a:pt x="0" y="0"/>
                </a:cubicBezTo>
                <a:lnTo>
                  <a:pt x="385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7" name="Freeform 130"/>
          <p:cNvSpPr>
            <a:spLocks/>
          </p:cNvSpPr>
          <p:nvPr/>
        </p:nvSpPr>
        <p:spPr bwMode="auto">
          <a:xfrm>
            <a:off x="7349067" y="5120218"/>
            <a:ext cx="880533" cy="656167"/>
          </a:xfrm>
          <a:custGeom>
            <a:avLst/>
            <a:gdLst>
              <a:gd name="T0" fmla="*/ 0 w 519"/>
              <a:gd name="T1" fmla="*/ 0 h 385"/>
              <a:gd name="T2" fmla="*/ 0 w 519"/>
              <a:gd name="T3" fmla="*/ 0 h 385"/>
              <a:gd name="T4" fmla="*/ 519 w 519"/>
              <a:gd name="T5" fmla="*/ 163 h 385"/>
              <a:gd name="T6" fmla="*/ 385 w 519"/>
              <a:gd name="T7" fmla="*/ 385 h 385"/>
              <a:gd name="T8" fmla="*/ 0 w 519"/>
              <a:gd name="T9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" h="38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19" y="163"/>
                  <a:pt x="519" y="163"/>
                  <a:pt x="519" y="163"/>
                </a:cubicBezTo>
                <a:cubicBezTo>
                  <a:pt x="493" y="247"/>
                  <a:pt x="446" y="323"/>
                  <a:pt x="385" y="38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8" name="Freeform 131"/>
          <p:cNvSpPr>
            <a:spLocks/>
          </p:cNvSpPr>
          <p:nvPr/>
        </p:nvSpPr>
        <p:spPr bwMode="auto">
          <a:xfrm>
            <a:off x="5416551" y="4478867"/>
            <a:ext cx="281517" cy="829733"/>
          </a:xfrm>
          <a:custGeom>
            <a:avLst/>
            <a:gdLst>
              <a:gd name="T0" fmla="*/ 165 w 165"/>
              <a:gd name="T1" fmla="*/ 330 h 487"/>
              <a:gd name="T2" fmla="*/ 0 w 165"/>
              <a:gd name="T3" fmla="*/ 0 h 487"/>
              <a:gd name="T4" fmla="*/ 81 w 165"/>
              <a:gd name="T5" fmla="*/ 246 h 487"/>
              <a:gd name="T6" fmla="*/ 50 w 165"/>
              <a:gd name="T7" fmla="*/ 403 h 487"/>
              <a:gd name="T8" fmla="*/ 134 w 165"/>
              <a:gd name="T9" fmla="*/ 487 h 487"/>
              <a:gd name="T10" fmla="*/ 165 w 165"/>
              <a:gd name="T11" fmla="*/ 33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487">
                <a:moveTo>
                  <a:pt x="165" y="330"/>
                </a:moveTo>
                <a:cubicBezTo>
                  <a:pt x="165" y="195"/>
                  <a:pt x="100" y="75"/>
                  <a:pt x="0" y="0"/>
                </a:cubicBezTo>
                <a:cubicBezTo>
                  <a:pt x="51" y="69"/>
                  <a:pt x="81" y="154"/>
                  <a:pt x="81" y="246"/>
                </a:cubicBezTo>
                <a:cubicBezTo>
                  <a:pt x="81" y="302"/>
                  <a:pt x="70" y="355"/>
                  <a:pt x="50" y="403"/>
                </a:cubicBezTo>
                <a:cubicBezTo>
                  <a:pt x="134" y="487"/>
                  <a:pt x="134" y="487"/>
                  <a:pt x="134" y="487"/>
                </a:cubicBezTo>
                <a:cubicBezTo>
                  <a:pt x="154" y="439"/>
                  <a:pt x="165" y="386"/>
                  <a:pt x="165" y="330"/>
                </a:cubicBez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9" name="Freeform 132"/>
          <p:cNvSpPr>
            <a:spLocks/>
          </p:cNvSpPr>
          <p:nvPr/>
        </p:nvSpPr>
        <p:spPr bwMode="auto">
          <a:xfrm>
            <a:off x="6498167" y="4472517"/>
            <a:ext cx="336551" cy="806451"/>
          </a:xfrm>
          <a:custGeom>
            <a:avLst/>
            <a:gdLst>
              <a:gd name="T0" fmla="*/ 5 w 198"/>
              <a:gd name="T1" fmla="*/ 315 h 474"/>
              <a:gd name="T2" fmla="*/ 198 w 198"/>
              <a:gd name="T3" fmla="*/ 0 h 474"/>
              <a:gd name="T4" fmla="*/ 95 w 198"/>
              <a:gd name="T5" fmla="*/ 238 h 474"/>
              <a:gd name="T6" fmla="*/ 113 w 198"/>
              <a:gd name="T7" fmla="*/ 397 h 474"/>
              <a:gd name="T8" fmla="*/ 22 w 198"/>
              <a:gd name="T9" fmla="*/ 474 h 474"/>
              <a:gd name="T10" fmla="*/ 5 w 198"/>
              <a:gd name="T11" fmla="*/ 31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" h="474">
                <a:moveTo>
                  <a:pt x="5" y="315"/>
                </a:moveTo>
                <a:cubicBezTo>
                  <a:pt x="16" y="180"/>
                  <a:pt x="91" y="66"/>
                  <a:pt x="198" y="0"/>
                </a:cubicBezTo>
                <a:cubicBezTo>
                  <a:pt x="141" y="64"/>
                  <a:pt x="103" y="146"/>
                  <a:pt x="95" y="238"/>
                </a:cubicBezTo>
                <a:cubicBezTo>
                  <a:pt x="91" y="294"/>
                  <a:pt x="97" y="348"/>
                  <a:pt x="113" y="397"/>
                </a:cubicBezTo>
                <a:cubicBezTo>
                  <a:pt x="22" y="474"/>
                  <a:pt x="22" y="474"/>
                  <a:pt x="22" y="474"/>
                </a:cubicBezTo>
                <a:cubicBezTo>
                  <a:pt x="6" y="424"/>
                  <a:pt x="0" y="370"/>
                  <a:pt x="5" y="315"/>
                </a:cubicBezTo>
                <a:close/>
              </a:path>
            </a:pathLst>
          </a:custGeom>
          <a:solidFill>
            <a:srgbClr val="E2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0" name="Freeform 133"/>
          <p:cNvSpPr>
            <a:spLocks noEditPoints="1"/>
          </p:cNvSpPr>
          <p:nvPr/>
        </p:nvSpPr>
        <p:spPr bwMode="auto">
          <a:xfrm>
            <a:off x="6121400" y="3551767"/>
            <a:ext cx="19051" cy="2611967"/>
          </a:xfrm>
          <a:custGeom>
            <a:avLst/>
            <a:gdLst>
              <a:gd name="T0" fmla="*/ 0 w 9"/>
              <a:gd name="T1" fmla="*/ 1234 h 1234"/>
              <a:gd name="T2" fmla="*/ 0 w 9"/>
              <a:gd name="T3" fmla="*/ 1234 h 1234"/>
              <a:gd name="T4" fmla="*/ 9 w 9"/>
              <a:gd name="T5" fmla="*/ 1146 h 1234"/>
              <a:gd name="T6" fmla="*/ 0 w 9"/>
              <a:gd name="T7" fmla="*/ 1190 h 1234"/>
              <a:gd name="T8" fmla="*/ 0 w 9"/>
              <a:gd name="T9" fmla="*/ 1146 h 1234"/>
              <a:gd name="T10" fmla="*/ 9 w 9"/>
              <a:gd name="T11" fmla="*/ 1058 h 1234"/>
              <a:gd name="T12" fmla="*/ 0 w 9"/>
              <a:gd name="T13" fmla="*/ 1102 h 1234"/>
              <a:gd name="T14" fmla="*/ 0 w 9"/>
              <a:gd name="T15" fmla="*/ 1058 h 1234"/>
              <a:gd name="T16" fmla="*/ 9 w 9"/>
              <a:gd name="T17" fmla="*/ 970 h 1234"/>
              <a:gd name="T18" fmla="*/ 0 w 9"/>
              <a:gd name="T19" fmla="*/ 1014 h 1234"/>
              <a:gd name="T20" fmla="*/ 0 w 9"/>
              <a:gd name="T21" fmla="*/ 970 h 1234"/>
              <a:gd name="T22" fmla="*/ 9 w 9"/>
              <a:gd name="T23" fmla="*/ 881 h 1234"/>
              <a:gd name="T24" fmla="*/ 0 w 9"/>
              <a:gd name="T25" fmla="*/ 925 h 1234"/>
              <a:gd name="T26" fmla="*/ 0 w 9"/>
              <a:gd name="T27" fmla="*/ 881 h 1234"/>
              <a:gd name="T28" fmla="*/ 9 w 9"/>
              <a:gd name="T29" fmla="*/ 794 h 1234"/>
              <a:gd name="T30" fmla="*/ 0 w 9"/>
              <a:gd name="T31" fmla="*/ 837 h 1234"/>
              <a:gd name="T32" fmla="*/ 0 w 9"/>
              <a:gd name="T33" fmla="*/ 794 h 1234"/>
              <a:gd name="T34" fmla="*/ 9 w 9"/>
              <a:gd name="T35" fmla="*/ 705 h 1234"/>
              <a:gd name="T36" fmla="*/ 0 w 9"/>
              <a:gd name="T37" fmla="*/ 749 h 1234"/>
              <a:gd name="T38" fmla="*/ 0 w 9"/>
              <a:gd name="T39" fmla="*/ 705 h 1234"/>
              <a:gd name="T40" fmla="*/ 9 w 9"/>
              <a:gd name="T41" fmla="*/ 617 h 1234"/>
              <a:gd name="T42" fmla="*/ 0 w 9"/>
              <a:gd name="T43" fmla="*/ 661 h 1234"/>
              <a:gd name="T44" fmla="*/ 0 w 9"/>
              <a:gd name="T45" fmla="*/ 617 h 1234"/>
              <a:gd name="T46" fmla="*/ 9 w 9"/>
              <a:gd name="T47" fmla="*/ 528 h 1234"/>
              <a:gd name="T48" fmla="*/ 0 w 9"/>
              <a:gd name="T49" fmla="*/ 573 h 1234"/>
              <a:gd name="T50" fmla="*/ 0 w 9"/>
              <a:gd name="T51" fmla="*/ 528 h 1234"/>
              <a:gd name="T52" fmla="*/ 9 w 9"/>
              <a:gd name="T53" fmla="*/ 441 h 1234"/>
              <a:gd name="T54" fmla="*/ 0 w 9"/>
              <a:gd name="T55" fmla="*/ 484 h 1234"/>
              <a:gd name="T56" fmla="*/ 0 w 9"/>
              <a:gd name="T57" fmla="*/ 441 h 1234"/>
              <a:gd name="T58" fmla="*/ 9 w 9"/>
              <a:gd name="T59" fmla="*/ 352 h 1234"/>
              <a:gd name="T60" fmla="*/ 0 w 9"/>
              <a:gd name="T61" fmla="*/ 397 h 1234"/>
              <a:gd name="T62" fmla="*/ 0 w 9"/>
              <a:gd name="T63" fmla="*/ 352 h 1234"/>
              <a:gd name="T64" fmla="*/ 9 w 9"/>
              <a:gd name="T65" fmla="*/ 264 h 1234"/>
              <a:gd name="T66" fmla="*/ 0 w 9"/>
              <a:gd name="T67" fmla="*/ 308 h 1234"/>
              <a:gd name="T68" fmla="*/ 0 w 9"/>
              <a:gd name="T69" fmla="*/ 264 h 1234"/>
              <a:gd name="T70" fmla="*/ 9 w 9"/>
              <a:gd name="T71" fmla="*/ 176 h 1234"/>
              <a:gd name="T72" fmla="*/ 0 w 9"/>
              <a:gd name="T73" fmla="*/ 220 h 1234"/>
              <a:gd name="T74" fmla="*/ 0 w 9"/>
              <a:gd name="T75" fmla="*/ 176 h 1234"/>
              <a:gd name="T76" fmla="*/ 9 w 9"/>
              <a:gd name="T77" fmla="*/ 88 h 1234"/>
              <a:gd name="T78" fmla="*/ 0 w 9"/>
              <a:gd name="T79" fmla="*/ 131 h 1234"/>
              <a:gd name="T80" fmla="*/ 0 w 9"/>
              <a:gd name="T81" fmla="*/ 88 h 1234"/>
              <a:gd name="T82" fmla="*/ 9 w 9"/>
              <a:gd name="T83" fmla="*/ 0 h 1234"/>
              <a:gd name="T84" fmla="*/ 0 w 9"/>
              <a:gd name="T85" fmla="*/ 44 h 1234"/>
              <a:gd name="T86" fmla="*/ 0 w 9"/>
              <a:gd name="T8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" h="1234">
                <a:moveTo>
                  <a:pt x="0" y="1234"/>
                </a:moveTo>
                <a:lnTo>
                  <a:pt x="0" y="1234"/>
                </a:lnTo>
                <a:lnTo>
                  <a:pt x="9" y="1234"/>
                </a:lnTo>
                <a:lnTo>
                  <a:pt x="0" y="1234"/>
                </a:lnTo>
                <a:close/>
                <a:moveTo>
                  <a:pt x="0" y="1146"/>
                </a:moveTo>
                <a:lnTo>
                  <a:pt x="9" y="1146"/>
                </a:lnTo>
                <a:lnTo>
                  <a:pt x="9" y="1190"/>
                </a:lnTo>
                <a:lnTo>
                  <a:pt x="0" y="1190"/>
                </a:lnTo>
                <a:lnTo>
                  <a:pt x="0" y="1146"/>
                </a:lnTo>
                <a:lnTo>
                  <a:pt x="0" y="1146"/>
                </a:lnTo>
                <a:close/>
                <a:moveTo>
                  <a:pt x="0" y="1058"/>
                </a:moveTo>
                <a:lnTo>
                  <a:pt x="9" y="1058"/>
                </a:lnTo>
                <a:lnTo>
                  <a:pt x="9" y="1102"/>
                </a:lnTo>
                <a:lnTo>
                  <a:pt x="0" y="1102"/>
                </a:lnTo>
                <a:lnTo>
                  <a:pt x="0" y="1058"/>
                </a:lnTo>
                <a:lnTo>
                  <a:pt x="0" y="1058"/>
                </a:lnTo>
                <a:close/>
                <a:moveTo>
                  <a:pt x="0" y="970"/>
                </a:moveTo>
                <a:lnTo>
                  <a:pt x="9" y="970"/>
                </a:lnTo>
                <a:lnTo>
                  <a:pt x="9" y="1014"/>
                </a:lnTo>
                <a:lnTo>
                  <a:pt x="0" y="1014"/>
                </a:lnTo>
                <a:lnTo>
                  <a:pt x="0" y="970"/>
                </a:lnTo>
                <a:lnTo>
                  <a:pt x="0" y="970"/>
                </a:lnTo>
                <a:close/>
                <a:moveTo>
                  <a:pt x="0" y="881"/>
                </a:moveTo>
                <a:lnTo>
                  <a:pt x="9" y="881"/>
                </a:lnTo>
                <a:lnTo>
                  <a:pt x="9" y="925"/>
                </a:lnTo>
                <a:lnTo>
                  <a:pt x="0" y="925"/>
                </a:lnTo>
                <a:lnTo>
                  <a:pt x="0" y="881"/>
                </a:lnTo>
                <a:lnTo>
                  <a:pt x="0" y="881"/>
                </a:lnTo>
                <a:close/>
                <a:moveTo>
                  <a:pt x="0" y="794"/>
                </a:moveTo>
                <a:lnTo>
                  <a:pt x="9" y="794"/>
                </a:lnTo>
                <a:lnTo>
                  <a:pt x="9" y="837"/>
                </a:lnTo>
                <a:lnTo>
                  <a:pt x="0" y="837"/>
                </a:lnTo>
                <a:lnTo>
                  <a:pt x="0" y="794"/>
                </a:lnTo>
                <a:lnTo>
                  <a:pt x="0" y="794"/>
                </a:lnTo>
                <a:close/>
                <a:moveTo>
                  <a:pt x="0" y="705"/>
                </a:moveTo>
                <a:lnTo>
                  <a:pt x="9" y="705"/>
                </a:lnTo>
                <a:lnTo>
                  <a:pt x="9" y="749"/>
                </a:lnTo>
                <a:lnTo>
                  <a:pt x="0" y="749"/>
                </a:lnTo>
                <a:lnTo>
                  <a:pt x="0" y="705"/>
                </a:lnTo>
                <a:lnTo>
                  <a:pt x="0" y="705"/>
                </a:lnTo>
                <a:close/>
                <a:moveTo>
                  <a:pt x="0" y="617"/>
                </a:moveTo>
                <a:lnTo>
                  <a:pt x="9" y="617"/>
                </a:lnTo>
                <a:lnTo>
                  <a:pt x="9" y="661"/>
                </a:lnTo>
                <a:lnTo>
                  <a:pt x="0" y="661"/>
                </a:lnTo>
                <a:lnTo>
                  <a:pt x="0" y="617"/>
                </a:lnTo>
                <a:lnTo>
                  <a:pt x="0" y="617"/>
                </a:lnTo>
                <a:close/>
                <a:moveTo>
                  <a:pt x="0" y="528"/>
                </a:moveTo>
                <a:lnTo>
                  <a:pt x="9" y="528"/>
                </a:lnTo>
                <a:lnTo>
                  <a:pt x="9" y="573"/>
                </a:lnTo>
                <a:lnTo>
                  <a:pt x="0" y="573"/>
                </a:lnTo>
                <a:lnTo>
                  <a:pt x="0" y="528"/>
                </a:lnTo>
                <a:lnTo>
                  <a:pt x="0" y="528"/>
                </a:lnTo>
                <a:close/>
                <a:moveTo>
                  <a:pt x="0" y="441"/>
                </a:moveTo>
                <a:lnTo>
                  <a:pt x="9" y="441"/>
                </a:lnTo>
                <a:lnTo>
                  <a:pt x="9" y="484"/>
                </a:lnTo>
                <a:lnTo>
                  <a:pt x="0" y="484"/>
                </a:lnTo>
                <a:lnTo>
                  <a:pt x="0" y="441"/>
                </a:lnTo>
                <a:lnTo>
                  <a:pt x="0" y="441"/>
                </a:lnTo>
                <a:close/>
                <a:moveTo>
                  <a:pt x="0" y="352"/>
                </a:moveTo>
                <a:lnTo>
                  <a:pt x="9" y="352"/>
                </a:lnTo>
                <a:lnTo>
                  <a:pt x="9" y="397"/>
                </a:lnTo>
                <a:lnTo>
                  <a:pt x="0" y="397"/>
                </a:lnTo>
                <a:lnTo>
                  <a:pt x="0" y="352"/>
                </a:lnTo>
                <a:lnTo>
                  <a:pt x="0" y="352"/>
                </a:lnTo>
                <a:close/>
                <a:moveTo>
                  <a:pt x="0" y="264"/>
                </a:moveTo>
                <a:lnTo>
                  <a:pt x="9" y="264"/>
                </a:lnTo>
                <a:lnTo>
                  <a:pt x="9" y="308"/>
                </a:lnTo>
                <a:lnTo>
                  <a:pt x="0" y="308"/>
                </a:lnTo>
                <a:lnTo>
                  <a:pt x="0" y="264"/>
                </a:lnTo>
                <a:lnTo>
                  <a:pt x="0" y="264"/>
                </a:lnTo>
                <a:close/>
                <a:moveTo>
                  <a:pt x="0" y="176"/>
                </a:moveTo>
                <a:lnTo>
                  <a:pt x="9" y="176"/>
                </a:lnTo>
                <a:lnTo>
                  <a:pt x="9" y="220"/>
                </a:lnTo>
                <a:lnTo>
                  <a:pt x="0" y="220"/>
                </a:lnTo>
                <a:lnTo>
                  <a:pt x="0" y="176"/>
                </a:lnTo>
                <a:lnTo>
                  <a:pt x="0" y="176"/>
                </a:lnTo>
                <a:close/>
                <a:moveTo>
                  <a:pt x="0" y="88"/>
                </a:moveTo>
                <a:lnTo>
                  <a:pt x="9" y="88"/>
                </a:lnTo>
                <a:lnTo>
                  <a:pt x="9" y="131"/>
                </a:lnTo>
                <a:lnTo>
                  <a:pt x="0" y="131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1" name="Freeform 134"/>
          <p:cNvSpPr>
            <a:spLocks noEditPoints="1"/>
          </p:cNvSpPr>
          <p:nvPr/>
        </p:nvSpPr>
        <p:spPr bwMode="auto">
          <a:xfrm>
            <a:off x="6121400" y="3551767"/>
            <a:ext cx="19051" cy="2611967"/>
          </a:xfrm>
          <a:custGeom>
            <a:avLst/>
            <a:gdLst>
              <a:gd name="T0" fmla="*/ 0 w 9"/>
              <a:gd name="T1" fmla="*/ 1234 h 1234"/>
              <a:gd name="T2" fmla="*/ 0 w 9"/>
              <a:gd name="T3" fmla="*/ 1146 h 1234"/>
              <a:gd name="T4" fmla="*/ 9 w 9"/>
              <a:gd name="T5" fmla="*/ 1190 h 1234"/>
              <a:gd name="T6" fmla="*/ 0 w 9"/>
              <a:gd name="T7" fmla="*/ 1146 h 1234"/>
              <a:gd name="T8" fmla="*/ 0 w 9"/>
              <a:gd name="T9" fmla="*/ 1058 h 1234"/>
              <a:gd name="T10" fmla="*/ 9 w 9"/>
              <a:gd name="T11" fmla="*/ 1102 h 1234"/>
              <a:gd name="T12" fmla="*/ 0 w 9"/>
              <a:gd name="T13" fmla="*/ 1058 h 1234"/>
              <a:gd name="T14" fmla="*/ 0 w 9"/>
              <a:gd name="T15" fmla="*/ 970 h 1234"/>
              <a:gd name="T16" fmla="*/ 9 w 9"/>
              <a:gd name="T17" fmla="*/ 1014 h 1234"/>
              <a:gd name="T18" fmla="*/ 0 w 9"/>
              <a:gd name="T19" fmla="*/ 970 h 1234"/>
              <a:gd name="T20" fmla="*/ 0 w 9"/>
              <a:gd name="T21" fmla="*/ 881 h 1234"/>
              <a:gd name="T22" fmla="*/ 9 w 9"/>
              <a:gd name="T23" fmla="*/ 925 h 1234"/>
              <a:gd name="T24" fmla="*/ 0 w 9"/>
              <a:gd name="T25" fmla="*/ 881 h 1234"/>
              <a:gd name="T26" fmla="*/ 0 w 9"/>
              <a:gd name="T27" fmla="*/ 794 h 1234"/>
              <a:gd name="T28" fmla="*/ 9 w 9"/>
              <a:gd name="T29" fmla="*/ 837 h 1234"/>
              <a:gd name="T30" fmla="*/ 0 w 9"/>
              <a:gd name="T31" fmla="*/ 794 h 1234"/>
              <a:gd name="T32" fmla="*/ 0 w 9"/>
              <a:gd name="T33" fmla="*/ 705 h 1234"/>
              <a:gd name="T34" fmla="*/ 9 w 9"/>
              <a:gd name="T35" fmla="*/ 749 h 1234"/>
              <a:gd name="T36" fmla="*/ 0 w 9"/>
              <a:gd name="T37" fmla="*/ 705 h 1234"/>
              <a:gd name="T38" fmla="*/ 0 w 9"/>
              <a:gd name="T39" fmla="*/ 617 h 1234"/>
              <a:gd name="T40" fmla="*/ 9 w 9"/>
              <a:gd name="T41" fmla="*/ 661 h 1234"/>
              <a:gd name="T42" fmla="*/ 0 w 9"/>
              <a:gd name="T43" fmla="*/ 617 h 1234"/>
              <a:gd name="T44" fmla="*/ 0 w 9"/>
              <a:gd name="T45" fmla="*/ 528 h 1234"/>
              <a:gd name="T46" fmla="*/ 9 w 9"/>
              <a:gd name="T47" fmla="*/ 573 h 1234"/>
              <a:gd name="T48" fmla="*/ 0 w 9"/>
              <a:gd name="T49" fmla="*/ 528 h 1234"/>
              <a:gd name="T50" fmla="*/ 0 w 9"/>
              <a:gd name="T51" fmla="*/ 441 h 1234"/>
              <a:gd name="T52" fmla="*/ 9 w 9"/>
              <a:gd name="T53" fmla="*/ 484 h 1234"/>
              <a:gd name="T54" fmla="*/ 0 w 9"/>
              <a:gd name="T55" fmla="*/ 441 h 1234"/>
              <a:gd name="T56" fmla="*/ 0 w 9"/>
              <a:gd name="T57" fmla="*/ 352 h 1234"/>
              <a:gd name="T58" fmla="*/ 9 w 9"/>
              <a:gd name="T59" fmla="*/ 397 h 1234"/>
              <a:gd name="T60" fmla="*/ 0 w 9"/>
              <a:gd name="T61" fmla="*/ 352 h 1234"/>
              <a:gd name="T62" fmla="*/ 0 w 9"/>
              <a:gd name="T63" fmla="*/ 264 h 1234"/>
              <a:gd name="T64" fmla="*/ 9 w 9"/>
              <a:gd name="T65" fmla="*/ 308 h 1234"/>
              <a:gd name="T66" fmla="*/ 0 w 9"/>
              <a:gd name="T67" fmla="*/ 264 h 1234"/>
              <a:gd name="T68" fmla="*/ 0 w 9"/>
              <a:gd name="T69" fmla="*/ 176 h 1234"/>
              <a:gd name="T70" fmla="*/ 9 w 9"/>
              <a:gd name="T71" fmla="*/ 220 h 1234"/>
              <a:gd name="T72" fmla="*/ 0 w 9"/>
              <a:gd name="T73" fmla="*/ 176 h 1234"/>
              <a:gd name="T74" fmla="*/ 0 w 9"/>
              <a:gd name="T75" fmla="*/ 88 h 1234"/>
              <a:gd name="T76" fmla="*/ 9 w 9"/>
              <a:gd name="T77" fmla="*/ 131 h 1234"/>
              <a:gd name="T78" fmla="*/ 0 w 9"/>
              <a:gd name="T79" fmla="*/ 88 h 1234"/>
              <a:gd name="T80" fmla="*/ 0 w 9"/>
              <a:gd name="T81" fmla="*/ 0 h 1234"/>
              <a:gd name="T82" fmla="*/ 9 w 9"/>
              <a:gd name="T83" fmla="*/ 44 h 1234"/>
              <a:gd name="T84" fmla="*/ 0 w 9"/>
              <a:gd name="T85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" h="1234">
                <a:moveTo>
                  <a:pt x="0" y="1234"/>
                </a:moveTo>
                <a:lnTo>
                  <a:pt x="0" y="1234"/>
                </a:lnTo>
                <a:lnTo>
                  <a:pt x="9" y="1234"/>
                </a:lnTo>
                <a:moveTo>
                  <a:pt x="0" y="1146"/>
                </a:moveTo>
                <a:lnTo>
                  <a:pt x="9" y="1146"/>
                </a:lnTo>
                <a:lnTo>
                  <a:pt x="9" y="1190"/>
                </a:lnTo>
                <a:lnTo>
                  <a:pt x="0" y="1190"/>
                </a:lnTo>
                <a:lnTo>
                  <a:pt x="0" y="1146"/>
                </a:lnTo>
                <a:lnTo>
                  <a:pt x="0" y="1146"/>
                </a:lnTo>
                <a:moveTo>
                  <a:pt x="0" y="1058"/>
                </a:moveTo>
                <a:lnTo>
                  <a:pt x="9" y="1058"/>
                </a:lnTo>
                <a:lnTo>
                  <a:pt x="9" y="1102"/>
                </a:lnTo>
                <a:lnTo>
                  <a:pt x="0" y="1102"/>
                </a:lnTo>
                <a:lnTo>
                  <a:pt x="0" y="1058"/>
                </a:lnTo>
                <a:lnTo>
                  <a:pt x="0" y="1058"/>
                </a:lnTo>
                <a:moveTo>
                  <a:pt x="0" y="970"/>
                </a:moveTo>
                <a:lnTo>
                  <a:pt x="9" y="970"/>
                </a:lnTo>
                <a:lnTo>
                  <a:pt x="9" y="1014"/>
                </a:lnTo>
                <a:lnTo>
                  <a:pt x="0" y="1014"/>
                </a:lnTo>
                <a:lnTo>
                  <a:pt x="0" y="970"/>
                </a:lnTo>
                <a:lnTo>
                  <a:pt x="0" y="970"/>
                </a:lnTo>
                <a:moveTo>
                  <a:pt x="0" y="881"/>
                </a:moveTo>
                <a:lnTo>
                  <a:pt x="9" y="881"/>
                </a:lnTo>
                <a:lnTo>
                  <a:pt x="9" y="925"/>
                </a:lnTo>
                <a:lnTo>
                  <a:pt x="0" y="925"/>
                </a:lnTo>
                <a:lnTo>
                  <a:pt x="0" y="881"/>
                </a:lnTo>
                <a:lnTo>
                  <a:pt x="0" y="881"/>
                </a:lnTo>
                <a:moveTo>
                  <a:pt x="0" y="794"/>
                </a:moveTo>
                <a:lnTo>
                  <a:pt x="9" y="794"/>
                </a:lnTo>
                <a:lnTo>
                  <a:pt x="9" y="837"/>
                </a:lnTo>
                <a:lnTo>
                  <a:pt x="0" y="837"/>
                </a:lnTo>
                <a:lnTo>
                  <a:pt x="0" y="794"/>
                </a:lnTo>
                <a:lnTo>
                  <a:pt x="0" y="794"/>
                </a:lnTo>
                <a:moveTo>
                  <a:pt x="0" y="705"/>
                </a:moveTo>
                <a:lnTo>
                  <a:pt x="9" y="705"/>
                </a:lnTo>
                <a:lnTo>
                  <a:pt x="9" y="749"/>
                </a:lnTo>
                <a:lnTo>
                  <a:pt x="0" y="749"/>
                </a:lnTo>
                <a:lnTo>
                  <a:pt x="0" y="705"/>
                </a:lnTo>
                <a:lnTo>
                  <a:pt x="0" y="705"/>
                </a:lnTo>
                <a:moveTo>
                  <a:pt x="0" y="617"/>
                </a:moveTo>
                <a:lnTo>
                  <a:pt x="9" y="617"/>
                </a:lnTo>
                <a:lnTo>
                  <a:pt x="9" y="661"/>
                </a:lnTo>
                <a:lnTo>
                  <a:pt x="0" y="661"/>
                </a:lnTo>
                <a:lnTo>
                  <a:pt x="0" y="617"/>
                </a:lnTo>
                <a:lnTo>
                  <a:pt x="0" y="617"/>
                </a:lnTo>
                <a:moveTo>
                  <a:pt x="0" y="528"/>
                </a:moveTo>
                <a:lnTo>
                  <a:pt x="9" y="528"/>
                </a:lnTo>
                <a:lnTo>
                  <a:pt x="9" y="573"/>
                </a:lnTo>
                <a:lnTo>
                  <a:pt x="0" y="573"/>
                </a:lnTo>
                <a:lnTo>
                  <a:pt x="0" y="528"/>
                </a:lnTo>
                <a:lnTo>
                  <a:pt x="0" y="528"/>
                </a:lnTo>
                <a:moveTo>
                  <a:pt x="0" y="441"/>
                </a:moveTo>
                <a:lnTo>
                  <a:pt x="9" y="441"/>
                </a:lnTo>
                <a:lnTo>
                  <a:pt x="9" y="484"/>
                </a:lnTo>
                <a:lnTo>
                  <a:pt x="0" y="484"/>
                </a:lnTo>
                <a:lnTo>
                  <a:pt x="0" y="441"/>
                </a:lnTo>
                <a:lnTo>
                  <a:pt x="0" y="441"/>
                </a:lnTo>
                <a:moveTo>
                  <a:pt x="0" y="352"/>
                </a:moveTo>
                <a:lnTo>
                  <a:pt x="9" y="352"/>
                </a:lnTo>
                <a:lnTo>
                  <a:pt x="9" y="397"/>
                </a:lnTo>
                <a:lnTo>
                  <a:pt x="0" y="397"/>
                </a:lnTo>
                <a:lnTo>
                  <a:pt x="0" y="352"/>
                </a:lnTo>
                <a:lnTo>
                  <a:pt x="0" y="352"/>
                </a:lnTo>
                <a:moveTo>
                  <a:pt x="0" y="264"/>
                </a:moveTo>
                <a:lnTo>
                  <a:pt x="9" y="264"/>
                </a:lnTo>
                <a:lnTo>
                  <a:pt x="9" y="308"/>
                </a:lnTo>
                <a:lnTo>
                  <a:pt x="0" y="308"/>
                </a:lnTo>
                <a:lnTo>
                  <a:pt x="0" y="264"/>
                </a:lnTo>
                <a:lnTo>
                  <a:pt x="0" y="264"/>
                </a:lnTo>
                <a:moveTo>
                  <a:pt x="0" y="176"/>
                </a:moveTo>
                <a:lnTo>
                  <a:pt x="9" y="176"/>
                </a:lnTo>
                <a:lnTo>
                  <a:pt x="9" y="220"/>
                </a:lnTo>
                <a:lnTo>
                  <a:pt x="0" y="220"/>
                </a:lnTo>
                <a:lnTo>
                  <a:pt x="0" y="176"/>
                </a:lnTo>
                <a:lnTo>
                  <a:pt x="0" y="176"/>
                </a:lnTo>
                <a:moveTo>
                  <a:pt x="0" y="88"/>
                </a:moveTo>
                <a:lnTo>
                  <a:pt x="9" y="88"/>
                </a:lnTo>
                <a:lnTo>
                  <a:pt x="9" y="131"/>
                </a:lnTo>
                <a:lnTo>
                  <a:pt x="0" y="131"/>
                </a:lnTo>
                <a:lnTo>
                  <a:pt x="0" y="88"/>
                </a:lnTo>
                <a:lnTo>
                  <a:pt x="0" y="88"/>
                </a:lnTo>
                <a:moveTo>
                  <a:pt x="0" y="0"/>
                </a:moveTo>
                <a:lnTo>
                  <a:pt x="9" y="0"/>
                </a:lnTo>
                <a:lnTo>
                  <a:pt x="9" y="44"/>
                </a:lnTo>
                <a:lnTo>
                  <a:pt x="0" y="4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192" name="组合 1"/>
          <p:cNvGrpSpPr/>
          <p:nvPr/>
        </p:nvGrpSpPr>
        <p:grpSpPr>
          <a:xfrm>
            <a:off x="4147089" y="4170271"/>
            <a:ext cx="1459441" cy="825079"/>
            <a:chOff x="3110316" y="3127702"/>
            <a:chExt cx="1094581" cy="618809"/>
          </a:xfrm>
        </p:grpSpPr>
        <p:sp>
          <p:nvSpPr>
            <p:cNvPr id="193" name="矩形 192"/>
            <p:cNvSpPr/>
            <p:nvPr/>
          </p:nvSpPr>
          <p:spPr>
            <a:xfrm>
              <a:off x="3110316" y="3354192"/>
              <a:ext cx="1094581" cy="39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text. </a:t>
              </a:r>
              <a:endParaRPr lang="zh-CN" altLang="en-US" sz="9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3393161" y="3127702"/>
              <a:ext cx="49431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5333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组合 65"/>
          <p:cNvGrpSpPr/>
          <p:nvPr/>
        </p:nvGrpSpPr>
        <p:grpSpPr>
          <a:xfrm>
            <a:off x="6666769" y="4170271"/>
            <a:ext cx="1459441" cy="825079"/>
            <a:chOff x="3110316" y="3127702"/>
            <a:chExt cx="1094581" cy="618809"/>
          </a:xfrm>
        </p:grpSpPr>
        <p:sp>
          <p:nvSpPr>
            <p:cNvPr id="196" name="矩形 195"/>
            <p:cNvSpPr/>
            <p:nvPr/>
          </p:nvSpPr>
          <p:spPr>
            <a:xfrm>
              <a:off x="3110316" y="3354192"/>
              <a:ext cx="1094581" cy="39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text. </a:t>
              </a:r>
              <a:endParaRPr lang="zh-CN" altLang="en-US" sz="9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3393161" y="3127702"/>
              <a:ext cx="49431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6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533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8" name="任意多边形 2"/>
          <p:cNvSpPr/>
          <p:nvPr/>
        </p:nvSpPr>
        <p:spPr>
          <a:xfrm>
            <a:off x="2743200" y="4673600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9" name="任意多边形 3"/>
          <p:cNvSpPr/>
          <p:nvPr/>
        </p:nvSpPr>
        <p:spPr>
          <a:xfrm>
            <a:off x="2214880" y="5120640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0" name="任意多边形 71"/>
          <p:cNvSpPr/>
          <p:nvPr/>
        </p:nvSpPr>
        <p:spPr>
          <a:xfrm>
            <a:off x="2214880" y="5547360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1" name="任意多边形 72"/>
          <p:cNvSpPr/>
          <p:nvPr/>
        </p:nvSpPr>
        <p:spPr>
          <a:xfrm>
            <a:off x="3190240" y="5943600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2" name="任意多边形 73"/>
          <p:cNvSpPr/>
          <p:nvPr/>
        </p:nvSpPr>
        <p:spPr>
          <a:xfrm>
            <a:off x="8077200" y="4953000"/>
            <a:ext cx="1402080" cy="0"/>
          </a:xfrm>
          <a:custGeom>
            <a:avLst/>
            <a:gdLst>
              <a:gd name="connsiteX0" fmla="*/ 1051560 w 1051560"/>
              <a:gd name="connsiteY0" fmla="*/ 0 h 0"/>
              <a:gd name="connsiteX1" fmla="*/ 0 w 10515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1560">
                <a:moveTo>
                  <a:pt x="105156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3" name="任意多边形 74"/>
          <p:cNvSpPr/>
          <p:nvPr/>
        </p:nvSpPr>
        <p:spPr>
          <a:xfrm>
            <a:off x="8003117" y="5387341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4" name="任意多边形 75"/>
          <p:cNvSpPr/>
          <p:nvPr/>
        </p:nvSpPr>
        <p:spPr>
          <a:xfrm>
            <a:off x="7713980" y="5852160"/>
            <a:ext cx="1899920" cy="0"/>
          </a:xfrm>
          <a:custGeom>
            <a:avLst/>
            <a:gdLst>
              <a:gd name="connsiteX0" fmla="*/ 1424940 w 1424940"/>
              <a:gd name="connsiteY0" fmla="*/ 0 h 0"/>
              <a:gd name="connsiteX1" fmla="*/ 0 w 14249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4940">
                <a:moveTo>
                  <a:pt x="142494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2732097" y="43383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2224097" y="47955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2224097" y="52019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3151197" y="56337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8408997" y="45923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8828097" y="50876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8574097" y="5519475"/>
            <a:ext cx="920958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text</a:t>
            </a:r>
            <a:endParaRPr lang="zh-CN" altLang="en-US" sz="4267" dirty="0">
              <a:solidFill>
                <a:schemeClr val="bg1"/>
              </a:solidFill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5748755" y="2588685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prstClr val="white"/>
                </a:solidFill>
                <a:latin typeface="Impact" panose="020B0806030902050204" pitchFamily="34" charset="0"/>
              </a:rPr>
              <a:t>2017</a:t>
            </a:r>
            <a:endParaRPr lang="zh-CN" altLang="en-US" sz="24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1527177" y="1927225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5" name="Freeform 9"/>
          <p:cNvSpPr>
            <a:spLocks/>
          </p:cNvSpPr>
          <p:nvPr/>
        </p:nvSpPr>
        <p:spPr bwMode="auto">
          <a:xfrm>
            <a:off x="4884739" y="1927225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85807D"/>
              </a:solidFill>
            </a:endParaRPr>
          </a:p>
        </p:txBody>
      </p:sp>
      <p:sp>
        <p:nvSpPr>
          <p:cNvPr id="76" name="Freeform 10"/>
          <p:cNvSpPr>
            <a:spLocks/>
          </p:cNvSpPr>
          <p:nvPr/>
        </p:nvSpPr>
        <p:spPr bwMode="auto">
          <a:xfrm>
            <a:off x="8240713" y="1927225"/>
            <a:ext cx="2417763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77" name="组合 19"/>
          <p:cNvGrpSpPr/>
          <p:nvPr/>
        </p:nvGrpSpPr>
        <p:grpSpPr>
          <a:xfrm>
            <a:off x="1998003" y="2639198"/>
            <a:ext cx="1412901" cy="914828"/>
            <a:chOff x="1998003" y="2639195"/>
            <a:chExt cx="1412901" cy="914827"/>
          </a:xfrm>
        </p:grpSpPr>
        <p:sp>
          <p:nvSpPr>
            <p:cNvPr id="78" name="矩形 77"/>
            <p:cNvSpPr/>
            <p:nvPr/>
          </p:nvSpPr>
          <p:spPr>
            <a:xfrm>
              <a:off x="2028794" y="3215468"/>
              <a:ext cx="13821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998003" y="2639195"/>
              <a:ext cx="133882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1,450</a:t>
              </a:r>
              <a:endParaRPr lang="zh-CN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21"/>
          <p:cNvGrpSpPr/>
          <p:nvPr/>
        </p:nvGrpSpPr>
        <p:grpSpPr>
          <a:xfrm>
            <a:off x="5365318" y="2639198"/>
            <a:ext cx="1412901" cy="914828"/>
            <a:chOff x="1998003" y="2639195"/>
            <a:chExt cx="1412901" cy="914827"/>
          </a:xfrm>
        </p:grpSpPr>
        <p:sp>
          <p:nvSpPr>
            <p:cNvPr id="81" name="矩形 80"/>
            <p:cNvSpPr/>
            <p:nvPr/>
          </p:nvSpPr>
          <p:spPr>
            <a:xfrm>
              <a:off x="2028794" y="3215468"/>
              <a:ext cx="13821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rgbClr val="85807D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600" dirty="0">
                <a:solidFill>
                  <a:srgbClr val="85807D"/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998003" y="2639195"/>
              <a:ext cx="133882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rgbClr val="8580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2,250</a:t>
              </a:r>
              <a:endParaRPr lang="zh-CN" altLang="en-US" sz="3600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24"/>
          <p:cNvGrpSpPr/>
          <p:nvPr/>
        </p:nvGrpSpPr>
        <p:grpSpPr>
          <a:xfrm>
            <a:off x="8703603" y="2639198"/>
            <a:ext cx="1412901" cy="914828"/>
            <a:chOff x="1998003" y="2639195"/>
            <a:chExt cx="1412901" cy="914827"/>
          </a:xfrm>
        </p:grpSpPr>
        <p:sp>
          <p:nvSpPr>
            <p:cNvPr id="84" name="矩形 83"/>
            <p:cNvSpPr/>
            <p:nvPr/>
          </p:nvSpPr>
          <p:spPr>
            <a:xfrm>
              <a:off x="2028794" y="3215468"/>
              <a:ext cx="13821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998003" y="2639195"/>
              <a:ext cx="133882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1,780</a:t>
              </a:r>
              <a:endParaRPr lang="zh-CN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1945789" y="4926340"/>
            <a:ext cx="157927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584715" y="5359400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329432" y="4926340"/>
            <a:ext cx="157927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968357" y="5359400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696747" y="4926340"/>
            <a:ext cx="157927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your title</a:t>
            </a:r>
            <a:endParaRPr lang="zh-CN" altLang="en-US" sz="1867" dirty="0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335672" y="5359400"/>
            <a:ext cx="231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Insert your desired .This is a sample text. Insert your desired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2704" y="1816101"/>
            <a:ext cx="101997" cy="4737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任意多边形 3"/>
          <p:cNvSpPr/>
          <p:nvPr/>
        </p:nvSpPr>
        <p:spPr>
          <a:xfrm>
            <a:off x="4091782" y="2082801"/>
            <a:ext cx="3499644" cy="73342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任意多边形 4"/>
          <p:cNvSpPr/>
          <p:nvPr/>
        </p:nvSpPr>
        <p:spPr>
          <a:xfrm flipH="1">
            <a:off x="3634582" y="2976034"/>
            <a:ext cx="3499644" cy="73342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任意多边形 5"/>
          <p:cNvSpPr/>
          <p:nvPr/>
        </p:nvSpPr>
        <p:spPr>
          <a:xfrm>
            <a:off x="4828382" y="3869268"/>
            <a:ext cx="3499644" cy="73342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任意多边形 6"/>
          <p:cNvSpPr/>
          <p:nvPr/>
        </p:nvSpPr>
        <p:spPr>
          <a:xfrm flipH="1">
            <a:off x="4079082" y="4762501"/>
            <a:ext cx="3499644" cy="73342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07419" y="2317496"/>
            <a:ext cx="19319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85807D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Please add your title in here</a:t>
            </a:r>
            <a:endParaRPr lang="zh-CN" altLang="en-US" sz="1100" dirty="0">
              <a:solidFill>
                <a:srgbClr val="85807D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24819" y="3219196"/>
            <a:ext cx="19319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Please add your title in here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82119" y="4108196"/>
            <a:ext cx="19319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85807D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Please add your title in here</a:t>
            </a:r>
            <a:endParaRPr lang="zh-CN" altLang="en-US" sz="1100" dirty="0">
              <a:solidFill>
                <a:srgbClr val="85807D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55019" y="5009896"/>
            <a:ext cx="19319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Please add your title in here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509909" y="2036281"/>
            <a:ext cx="2425675" cy="862519"/>
            <a:chOff x="7393215" y="2342894"/>
            <a:chExt cx="2425674" cy="862518"/>
          </a:xfrm>
        </p:grpSpPr>
        <p:sp>
          <p:nvSpPr>
            <p:cNvPr id="14" name="矩形 13"/>
            <p:cNvSpPr/>
            <p:nvPr/>
          </p:nvSpPr>
          <p:spPr>
            <a:xfrm>
              <a:off x="7415667" y="2342894"/>
              <a:ext cx="19319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93215" y="2574471"/>
              <a:ext cx="242567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7793169" y="2231776"/>
            <a:ext cx="473321" cy="473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73868" y="2279523"/>
            <a:ext cx="5052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rgbClr val="85807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zh-CN" altLang="en-US" sz="1867" dirty="0">
              <a:solidFill>
                <a:srgbClr val="85807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8"/>
          <p:cNvGrpSpPr/>
          <p:nvPr/>
        </p:nvGrpSpPr>
        <p:grpSpPr>
          <a:xfrm>
            <a:off x="9157609" y="3814281"/>
            <a:ext cx="2425675" cy="862519"/>
            <a:chOff x="7393215" y="2342894"/>
            <a:chExt cx="2425674" cy="862518"/>
          </a:xfrm>
        </p:grpSpPr>
        <p:sp>
          <p:nvSpPr>
            <p:cNvPr id="19" name="矩形 18"/>
            <p:cNvSpPr/>
            <p:nvPr/>
          </p:nvSpPr>
          <p:spPr>
            <a:xfrm>
              <a:off x="7415667" y="2342894"/>
              <a:ext cx="19319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93215" y="2574471"/>
              <a:ext cx="242567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8440869" y="4009776"/>
            <a:ext cx="473321" cy="473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21568" y="4057523"/>
            <a:ext cx="5052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rgbClr val="85807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zh-CN" altLang="en-US" sz="1867" dirty="0">
              <a:solidFill>
                <a:srgbClr val="85807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979869" y="3120776"/>
            <a:ext cx="473321" cy="473323"/>
          </a:xfrm>
          <a:prstGeom prst="ellipse">
            <a:avLst/>
          </a:pr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47868" y="3168523"/>
            <a:ext cx="5052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zh-CN" altLang="en-US" sz="186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37069" y="4898776"/>
            <a:ext cx="473321" cy="473323"/>
          </a:xfrm>
          <a:prstGeom prst="ellipse">
            <a:avLst/>
          </a:prstGeom>
          <a:solidFill>
            <a:srgbClr val="6F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17768" y="4946523"/>
            <a:ext cx="5052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zh-CN" altLang="en-US" sz="186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30"/>
          <p:cNvGrpSpPr/>
          <p:nvPr/>
        </p:nvGrpSpPr>
        <p:grpSpPr>
          <a:xfrm>
            <a:off x="474439" y="2899881"/>
            <a:ext cx="2433363" cy="862519"/>
            <a:chOff x="7393215" y="2342894"/>
            <a:chExt cx="2433362" cy="862518"/>
          </a:xfrm>
        </p:grpSpPr>
        <p:sp>
          <p:nvSpPr>
            <p:cNvPr id="28" name="矩形 27"/>
            <p:cNvSpPr/>
            <p:nvPr/>
          </p:nvSpPr>
          <p:spPr>
            <a:xfrm>
              <a:off x="7894639" y="2342894"/>
              <a:ext cx="19319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93215" y="2574471"/>
              <a:ext cx="242567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33"/>
          <p:cNvGrpSpPr/>
          <p:nvPr/>
        </p:nvGrpSpPr>
        <p:grpSpPr>
          <a:xfrm>
            <a:off x="918939" y="4677881"/>
            <a:ext cx="2433363" cy="862519"/>
            <a:chOff x="7393215" y="2342894"/>
            <a:chExt cx="2433362" cy="862518"/>
          </a:xfrm>
        </p:grpSpPr>
        <p:sp>
          <p:nvSpPr>
            <p:cNvPr id="31" name="矩形 30"/>
            <p:cNvSpPr/>
            <p:nvPr/>
          </p:nvSpPr>
          <p:spPr>
            <a:xfrm>
              <a:off x="7894639" y="2342894"/>
              <a:ext cx="193193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Please add your title in here</a:t>
              </a:r>
              <a:endPara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393215" y="2574471"/>
              <a:ext cx="242567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 this is a sample text. Insert your desired .This is a sample text. Insert your desired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51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807D"/>
          </a:solidFill>
          <a:ln>
            <a:solidFill>
              <a:srgbClr val="85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00301" y="566391"/>
            <a:ext cx="241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输入你的标题</a:t>
            </a:r>
            <a:endParaRPr kumimoji="1" lang="zh-CN" altLang="en-US" sz="240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1919515" y="2093130"/>
            <a:ext cx="1506301" cy="2964629"/>
            <a:chOff x="1896836" y="1699387"/>
            <a:chExt cx="1129726" cy="222347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896836" y="1944041"/>
              <a:ext cx="1129726" cy="186818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96836" y="1944041"/>
              <a:ext cx="1129726" cy="18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896836" y="2291233"/>
              <a:ext cx="1129726" cy="1520992"/>
            </a:xfrm>
            <a:prstGeom prst="rect">
              <a:avLst/>
            </a:prstGeom>
            <a:solidFill>
              <a:srgbClr val="6FD5DA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96836" y="2291233"/>
              <a:ext cx="1129726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96836" y="1836105"/>
              <a:ext cx="1129726" cy="10793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96836" y="1836105"/>
              <a:ext cx="1129726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96836" y="3812225"/>
              <a:ext cx="1129726" cy="110634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96836" y="3812225"/>
              <a:ext cx="1129726" cy="11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199055" y="1699387"/>
              <a:ext cx="525287" cy="136718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065036" y="1944041"/>
              <a:ext cx="412853" cy="34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065036" y="2291233"/>
              <a:ext cx="412853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065036" y="1836105"/>
              <a:ext cx="412853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065036" y="3812226"/>
              <a:ext cx="412853" cy="10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"/>
          <p:cNvGrpSpPr/>
          <p:nvPr/>
        </p:nvGrpSpPr>
        <p:grpSpPr>
          <a:xfrm>
            <a:off x="4080208" y="2093130"/>
            <a:ext cx="1506301" cy="2964629"/>
            <a:chOff x="3504656" y="1699387"/>
            <a:chExt cx="1129726" cy="2223472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504656" y="2638425"/>
              <a:ext cx="1129726" cy="1173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504656" y="2291233"/>
              <a:ext cx="1129726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3806875" y="1699387"/>
              <a:ext cx="525287" cy="136718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672856" y="1944041"/>
              <a:ext cx="412853" cy="34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672856" y="2291233"/>
              <a:ext cx="412853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3672856" y="1836105"/>
              <a:ext cx="412853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3672856" y="3812226"/>
              <a:ext cx="412853" cy="10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148"/>
          <p:cNvGrpSpPr/>
          <p:nvPr/>
        </p:nvGrpSpPr>
        <p:grpSpPr>
          <a:xfrm>
            <a:off x="6240902" y="2093130"/>
            <a:ext cx="1506301" cy="2964629"/>
            <a:chOff x="3504656" y="1699387"/>
            <a:chExt cx="1129726" cy="2223472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3504656" y="2139702"/>
              <a:ext cx="1129726" cy="1672523"/>
            </a:xfrm>
            <a:prstGeom prst="rect">
              <a:avLst/>
            </a:prstGeom>
            <a:solidFill>
              <a:srgbClr val="6FD5DA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504656" y="2291233"/>
              <a:ext cx="1129726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3806875" y="1699387"/>
              <a:ext cx="525287" cy="136718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3672856" y="1944041"/>
              <a:ext cx="412853" cy="34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3672856" y="2291233"/>
              <a:ext cx="412853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3672856" y="1836105"/>
              <a:ext cx="412853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672856" y="3812226"/>
              <a:ext cx="412853" cy="10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162"/>
          <p:cNvGrpSpPr/>
          <p:nvPr/>
        </p:nvGrpSpPr>
        <p:grpSpPr>
          <a:xfrm>
            <a:off x="8401595" y="2093130"/>
            <a:ext cx="1506301" cy="2964629"/>
            <a:chOff x="3504656" y="1699387"/>
            <a:chExt cx="1129726" cy="222347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3504656" y="1944041"/>
              <a:ext cx="1129726" cy="1868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3504656" y="3219821"/>
              <a:ext cx="1129726" cy="592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3504656" y="2291233"/>
              <a:ext cx="1129726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3504656" y="1836105"/>
              <a:ext cx="1129726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3504656" y="3812225"/>
              <a:ext cx="1129726" cy="11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3806875" y="1699387"/>
              <a:ext cx="525287" cy="136718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3672856" y="1944041"/>
              <a:ext cx="412853" cy="34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3672856" y="2291233"/>
              <a:ext cx="412853" cy="152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3672856" y="1836105"/>
              <a:ext cx="412853" cy="1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3672856" y="3812226"/>
              <a:ext cx="412853" cy="10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176"/>
          <p:cNvGrpSpPr/>
          <p:nvPr/>
        </p:nvGrpSpPr>
        <p:grpSpPr>
          <a:xfrm>
            <a:off x="2028795" y="2994797"/>
            <a:ext cx="1229824" cy="741811"/>
            <a:chOff x="2028794" y="2639195"/>
            <a:chExt cx="1229824" cy="741810"/>
          </a:xfrm>
        </p:grpSpPr>
        <p:sp>
          <p:nvSpPr>
            <p:cNvPr id="61" name="矩形 60"/>
            <p:cNvSpPr/>
            <p:nvPr/>
          </p:nvSpPr>
          <p:spPr>
            <a:xfrm>
              <a:off x="2028794" y="3073228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079283" y="2639195"/>
              <a:ext cx="1042273" cy="50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1,450</a:t>
              </a:r>
              <a:endParaRPr lang="zh-CN" altLang="en-US" sz="26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185"/>
          <p:cNvGrpSpPr/>
          <p:nvPr/>
        </p:nvGrpSpPr>
        <p:grpSpPr>
          <a:xfrm>
            <a:off x="4172555" y="3472317"/>
            <a:ext cx="1229824" cy="741811"/>
            <a:chOff x="2028794" y="2639195"/>
            <a:chExt cx="1229824" cy="741810"/>
          </a:xfrm>
        </p:grpSpPr>
        <p:sp>
          <p:nvSpPr>
            <p:cNvPr id="64" name="矩形 63"/>
            <p:cNvSpPr/>
            <p:nvPr/>
          </p:nvSpPr>
          <p:spPr>
            <a:xfrm>
              <a:off x="2028794" y="3073228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rgbClr val="85807D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srgbClr val="85807D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79283" y="2639195"/>
              <a:ext cx="1042273" cy="50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7" dirty="0">
                  <a:solidFill>
                    <a:srgbClr val="8580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8,850</a:t>
              </a:r>
              <a:endParaRPr lang="zh-CN" altLang="en-US" sz="2667" dirty="0">
                <a:solidFill>
                  <a:srgbClr val="8580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188"/>
          <p:cNvGrpSpPr/>
          <p:nvPr/>
        </p:nvGrpSpPr>
        <p:grpSpPr>
          <a:xfrm>
            <a:off x="6377275" y="2791597"/>
            <a:ext cx="1229824" cy="741811"/>
            <a:chOff x="2028794" y="2639195"/>
            <a:chExt cx="1229824" cy="741810"/>
          </a:xfrm>
        </p:grpSpPr>
        <p:sp>
          <p:nvSpPr>
            <p:cNvPr id="67" name="矩形 66"/>
            <p:cNvSpPr/>
            <p:nvPr/>
          </p:nvSpPr>
          <p:spPr>
            <a:xfrm>
              <a:off x="2028794" y="3073228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079283" y="2639195"/>
              <a:ext cx="1042273" cy="50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2,250</a:t>
              </a:r>
              <a:endParaRPr lang="zh-CN" altLang="en-US" sz="26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208"/>
          <p:cNvGrpSpPr/>
          <p:nvPr/>
        </p:nvGrpSpPr>
        <p:grpSpPr>
          <a:xfrm>
            <a:off x="8534740" y="2679311"/>
            <a:ext cx="1229824" cy="741811"/>
            <a:chOff x="2028794" y="2639195"/>
            <a:chExt cx="1229824" cy="741810"/>
          </a:xfrm>
        </p:grpSpPr>
        <p:sp>
          <p:nvSpPr>
            <p:cNvPr id="70" name="矩形 69"/>
            <p:cNvSpPr/>
            <p:nvPr/>
          </p:nvSpPr>
          <p:spPr>
            <a:xfrm>
              <a:off x="2028794" y="3073228"/>
              <a:ext cx="1229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prstClr val="white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079283" y="2639195"/>
              <a:ext cx="1042273" cy="502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1,130</a:t>
              </a:r>
              <a:endParaRPr lang="zh-CN" altLang="en-US" sz="26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2010327" y="3723954"/>
            <a:ext cx="1291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</a:t>
            </a:r>
            <a:endParaRPr lang="zh-CN" alt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74407" y="4170994"/>
            <a:ext cx="1291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8580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</a:t>
            </a:r>
            <a:endParaRPr lang="zh-CN" altLang="en-US" sz="800" dirty="0">
              <a:solidFill>
                <a:srgbClr val="858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368967" y="3510594"/>
            <a:ext cx="1291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</a:t>
            </a:r>
            <a:endParaRPr lang="zh-CN" alt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522887" y="3358194"/>
            <a:ext cx="1291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 this is a sample text. </a:t>
            </a:r>
            <a:endParaRPr lang="zh-CN" alt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216"/>
          <p:cNvGrpSpPr/>
          <p:nvPr/>
        </p:nvGrpSpPr>
        <p:grpSpPr>
          <a:xfrm>
            <a:off x="1603690" y="5505377"/>
            <a:ext cx="8525831" cy="837812"/>
            <a:chOff x="1155142" y="3866143"/>
            <a:chExt cx="6394373" cy="628359"/>
          </a:xfrm>
        </p:grpSpPr>
        <p:sp>
          <p:nvSpPr>
            <p:cNvPr id="78" name="文本框 77"/>
            <p:cNvSpPr txBox="1">
              <a:spLocks noChangeArrowheads="1"/>
            </p:cNvSpPr>
            <p:nvPr/>
          </p:nvSpPr>
          <p:spPr bwMode="auto">
            <a:xfrm>
              <a:off x="1155142" y="4117476"/>
              <a:ext cx="6394373" cy="3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 insert your desired text here. Again. this is a dummy text. enter your own text here. this is a sample text. insert your desired text here. Again. this is a dummy text. insert your desired text here. </a:t>
              </a:r>
              <a:endParaRPr lang="zh-CN" altLang="en-US" sz="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209434" y="3866143"/>
              <a:ext cx="2356895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Please Add A Title In Here</a:t>
              </a:r>
              <a:endPara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68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2025</Words>
  <Application>Microsoft Macintosh PowerPoint</Application>
  <PresentationFormat>宽屏</PresentationFormat>
  <Paragraphs>254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 Black</vt:lpstr>
      <vt:lpstr>Arial Unicode MS</vt:lpstr>
      <vt:lpstr>Calibri</vt:lpstr>
      <vt:lpstr>Calibri Light</vt:lpstr>
      <vt:lpstr>Impact</vt:lpstr>
      <vt:lpstr>Microsoft YaHei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21566820@qq.com</dc:creator>
  <cp:lastModifiedBy>21566820@qq.com</cp:lastModifiedBy>
  <cp:revision>14</cp:revision>
  <dcterms:created xsi:type="dcterms:W3CDTF">2017-03-03T11:52:41Z</dcterms:created>
  <dcterms:modified xsi:type="dcterms:W3CDTF">2017-03-03T12:28:40Z</dcterms:modified>
</cp:coreProperties>
</file>