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60" r:id="rId5"/>
    <p:sldId id="261" r:id="rId6"/>
    <p:sldId id="265" r:id="rId7"/>
    <p:sldId id="266" r:id="rId8"/>
    <p:sldId id="269" r:id="rId9"/>
    <p:sldId id="262" r:id="rId10"/>
    <p:sldId id="270" r:id="rId11"/>
    <p:sldId id="271" r:id="rId12"/>
    <p:sldId id="272" r:id="rId13"/>
    <p:sldId id="263" r:id="rId14"/>
    <p:sldId id="273" r:id="rId15"/>
    <p:sldId id="274" r:id="rId16"/>
    <p:sldId id="275" r:id="rId17"/>
    <p:sldId id="264" r:id="rId18"/>
    <p:sldId id="267" r:id="rId19"/>
    <p:sldId id="268" r:id="rId20"/>
    <p:sldId id="276" r:id="rId21"/>
    <p:sldId id="259"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239"/>
  </p:normalViewPr>
  <p:slideViewPr>
    <p:cSldViewPr snapToGrid="0" snapToObjects="1">
      <p:cViewPr varScale="1">
        <p:scale>
          <a:sx n="77" d="100"/>
          <a:sy n="77"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lumMod val="50000"/>
              </a:schemeClr>
            </a:solidFill>
            <a:ln>
              <a:noFill/>
            </a:ln>
          </c:spPr>
          <c:dPt>
            <c:idx val="0"/>
            <c:bubble3D val="0"/>
            <c:spPr>
              <a:solidFill>
                <a:schemeClr val="bg1">
                  <a:lumMod val="50000"/>
                </a:schemeClr>
              </a:solidFill>
              <a:ln w="19050">
                <a:noFill/>
              </a:ln>
              <a:effectLst/>
            </c:spPr>
          </c:dPt>
          <c:dPt>
            <c:idx val="1"/>
            <c:bubble3D val="0"/>
            <c:spPr>
              <a:solidFill>
                <a:schemeClr val="bg1">
                  <a:lumMod val="50000"/>
                </a:schemeClr>
              </a:solidFill>
              <a:ln w="19050">
                <a:noFill/>
              </a:ln>
              <a:effectLst/>
            </c:spPr>
          </c:dPt>
          <c:dPt>
            <c:idx val="2"/>
            <c:bubble3D val="0"/>
            <c:spPr>
              <a:solidFill>
                <a:schemeClr val="bg1">
                  <a:lumMod val="50000"/>
                </a:schemeClr>
              </a:solidFill>
              <a:ln w="19050">
                <a:noFill/>
              </a:ln>
              <a:effectLst/>
            </c:spPr>
          </c:dPt>
          <c:dPt>
            <c:idx val="3"/>
            <c:bubble3D val="0"/>
            <c:spPr>
              <a:solidFill>
                <a:schemeClr val="bg1">
                  <a:lumMod val="50000"/>
                </a:schemeClr>
              </a:solidFill>
              <a:ln w="19050">
                <a:no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lumMod val="50000"/>
              </a:schemeClr>
            </a:solidFill>
          </c:spPr>
          <c:dPt>
            <c:idx val="0"/>
            <c:bubble3D val="0"/>
            <c:spPr>
              <a:solidFill>
                <a:schemeClr val="bg1">
                  <a:lumMod val="50000"/>
                </a:schemeClr>
              </a:solidFill>
              <a:ln w="19050">
                <a:solidFill>
                  <a:schemeClr val="lt1"/>
                </a:solidFill>
              </a:ln>
              <a:effectLst/>
            </c:spPr>
          </c:dPt>
          <c:dPt>
            <c:idx val="1"/>
            <c:bubble3D val="0"/>
            <c:spPr>
              <a:solidFill>
                <a:schemeClr val="bg1">
                  <a:lumMod val="50000"/>
                </a:schemeClr>
              </a:solidFill>
              <a:ln w="19050">
                <a:solidFill>
                  <a:schemeClr val="lt1"/>
                </a:solidFill>
              </a:ln>
              <a:effectLst/>
            </c:spPr>
          </c:dPt>
          <c:dPt>
            <c:idx val="2"/>
            <c:bubble3D val="0"/>
            <c:spPr>
              <a:solidFill>
                <a:schemeClr val="bg1">
                  <a:lumMod val="50000"/>
                </a:schemeClr>
              </a:solidFill>
              <a:ln w="19050">
                <a:solidFill>
                  <a:schemeClr val="lt1"/>
                </a:solidFill>
              </a:ln>
              <a:effectLst/>
            </c:spPr>
          </c:dPt>
          <c:dPt>
            <c:idx val="3"/>
            <c:bubble3D val="0"/>
            <c:spPr>
              <a:solidFill>
                <a:schemeClr val="bg1">
                  <a:lumMod val="50000"/>
                </a:schemeClr>
              </a:solidFill>
              <a:ln w="19050">
                <a:solidFill>
                  <a:schemeClr val="lt1"/>
                </a:solidFill>
              </a:ln>
              <a:effectLst/>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8BD1A-DA2E-8F43-B74F-F94025A13FF4}" type="datetimeFigureOut">
              <a:rPr kumimoji="1" lang="zh-CN" altLang="en-US" smtClean="0"/>
              <a:t>17/2/20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11D12-D7F6-EC44-A5A8-119B99BB5B31}" type="slidenum">
              <a:rPr kumimoji="1" lang="zh-CN" altLang="en-US" smtClean="0"/>
              <a:t>‹#›</a:t>
            </a:fld>
            <a:endParaRPr kumimoji="1" lang="zh-CN" altLang="en-US"/>
          </a:p>
        </p:txBody>
      </p:sp>
    </p:spTree>
    <p:extLst>
      <p:ext uri="{BB962C8B-B14F-4D97-AF65-F5344CB8AC3E}">
        <p14:creationId xmlns:p14="http://schemas.microsoft.com/office/powerpoint/2010/main" val="596647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6</a:t>
            </a:fld>
            <a:endParaRPr lang="en-US" dirty="0"/>
          </a:p>
        </p:txBody>
      </p:sp>
    </p:spTree>
    <p:extLst>
      <p:ext uri="{BB962C8B-B14F-4D97-AF65-F5344CB8AC3E}">
        <p14:creationId xmlns:p14="http://schemas.microsoft.com/office/powerpoint/2010/main" val="64269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D2DAF-7A11-4887-8CD5-B116BE4C2387}" type="slidenum">
              <a:rPr lang="zh-CN" altLang="en-US" smtClean="0"/>
              <a:t>10</a:t>
            </a:fld>
            <a:endParaRPr lang="zh-CN" altLang="en-US"/>
          </a:p>
        </p:txBody>
      </p:sp>
    </p:spTree>
    <p:extLst>
      <p:ext uri="{BB962C8B-B14F-4D97-AF65-F5344CB8AC3E}">
        <p14:creationId xmlns:p14="http://schemas.microsoft.com/office/powerpoint/2010/main" val="164668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16855390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16967714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20529260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at we offer">
    <p:spTree>
      <p:nvGrpSpPr>
        <p:cNvPr id="1" name=""/>
        <p:cNvGrpSpPr/>
        <p:nvPr/>
      </p:nvGrpSpPr>
      <p:grpSpPr>
        <a:xfrm>
          <a:off x="0" y="0"/>
          <a:ext cx="0" cy="0"/>
          <a:chOff x="0" y="0"/>
          <a:chExt cx="0" cy="0"/>
        </a:xfrm>
      </p:grpSpPr>
      <p:sp>
        <p:nvSpPr>
          <p:cNvPr id="20" name="Picture Placeholder 13"/>
          <p:cNvSpPr>
            <a:spLocks noGrp="1"/>
          </p:cNvSpPr>
          <p:nvPr>
            <p:ph type="pic" sz="quarter" idx="13"/>
          </p:nvPr>
        </p:nvSpPr>
        <p:spPr>
          <a:xfrm>
            <a:off x="-4910" y="1623060"/>
            <a:ext cx="12196910" cy="3280410"/>
          </a:xfrm>
          <a:effectLst/>
        </p:spPr>
        <p:txBody>
          <a:bodyPr>
            <a:normAutofit/>
          </a:bodyPr>
          <a:lstStyle>
            <a:lvl1pPr marL="0" indent="0">
              <a:buNone/>
              <a:defRPr sz="2100">
                <a:ln>
                  <a:noFill/>
                </a:ln>
                <a:solidFill>
                  <a:schemeClr val="bg1">
                    <a:lumMod val="85000"/>
                  </a:schemeClr>
                </a:solidFill>
                <a:latin typeface="Lato Light" panose="020F0502020204030203" charset="0"/>
                <a:ea typeface="Lato Light" panose="020F0502020204030203" charset="0"/>
                <a:cs typeface="Lato Light" panose="020F0502020204030203" charset="0"/>
              </a:defRPr>
            </a:lvl1pPr>
          </a:lstStyle>
          <a:p>
            <a:endParaRPr lang="en-US" dirty="0"/>
          </a:p>
        </p:txBody>
      </p:sp>
    </p:spTree>
    <p:extLst>
      <p:ext uri="{BB962C8B-B14F-4D97-AF65-F5344CB8AC3E}">
        <p14:creationId xmlns:p14="http://schemas.microsoft.com/office/powerpoint/2010/main" val="141985095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Placeholder-Image">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7106442" y="0"/>
            <a:ext cx="5098261" cy="6858000"/>
          </a:xfrm>
          <a:solidFill>
            <a:schemeClr val="bg1">
              <a:lumMod val="95000"/>
            </a:schemeClr>
          </a:solidFill>
        </p:spPr>
        <p:txBody>
          <a:bodyPr>
            <a:normAutofit/>
          </a:bodyPr>
          <a:lstStyle>
            <a:lvl1pPr>
              <a:defRPr sz="1400"/>
            </a:lvl1pPr>
          </a:lstStyle>
          <a:p>
            <a:endParaRPr lang="en-US"/>
          </a:p>
        </p:txBody>
      </p:sp>
    </p:spTree>
    <p:extLst>
      <p:ext uri="{BB962C8B-B14F-4D97-AF65-F5344CB8AC3E}">
        <p14:creationId xmlns:p14="http://schemas.microsoft.com/office/powerpoint/2010/main" val="171394986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80F42DC0-2E3F-F440-A3AA-64F0AA1F84F2}" type="datetime1">
              <a:rPr lang="zh-CN" altLang="en-US"/>
              <a:pPr/>
              <a:t>17/2/20</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幻灯片编号占位符 4"/>
          <p:cNvSpPr>
            <a:spLocks noGrp="1"/>
          </p:cNvSpPr>
          <p:nvPr>
            <p:ph type="sldNum" sz="quarter" idx="12"/>
          </p:nvPr>
        </p:nvSpPr>
        <p:spPr>
          <a:xfrm>
            <a:off x="8610600" y="6356350"/>
            <a:ext cx="2743200" cy="365125"/>
          </a:xfrm>
        </p:spPr>
        <p:txBody>
          <a:bodyPr/>
          <a:lstStyle>
            <a:lvl1pPr>
              <a:defRPr/>
            </a:lvl1pPr>
          </a:lstStyle>
          <a:p>
            <a:fld id="{C5FC99A0-26D8-5E4B-82FB-70809BCEE9F6}"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10093194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251"/>
            <a:ext cx="10972800" cy="114335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694"/>
            <a:ext cx="5384800" cy="4524713"/>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4" name="内容占位符 3"/>
          <p:cNvSpPr>
            <a:spLocks noGrp="1"/>
          </p:cNvSpPr>
          <p:nvPr>
            <p:ph sz="quarter" idx="2"/>
          </p:nvPr>
        </p:nvSpPr>
        <p:spPr>
          <a:xfrm>
            <a:off x="6197600" y="1600694"/>
            <a:ext cx="5384800" cy="2159666"/>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5" name="内容占位符 4"/>
          <p:cNvSpPr>
            <a:spLocks noGrp="1"/>
          </p:cNvSpPr>
          <p:nvPr>
            <p:ph sz="quarter" idx="3"/>
          </p:nvPr>
        </p:nvSpPr>
        <p:spPr>
          <a:xfrm>
            <a:off x="6197600" y="3963623"/>
            <a:ext cx="5384800" cy="2161784"/>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zh-CN" altLang="en-US"/>
          </a:p>
        </p:txBody>
      </p:sp>
      <p:sp>
        <p:nvSpPr>
          <p:cNvPr id="6" name="日期占位符 5"/>
          <p:cNvSpPr>
            <a:spLocks noGrp="1"/>
          </p:cNvSpPr>
          <p:nvPr>
            <p:ph type="dt" sz="half" idx="10"/>
          </p:nvPr>
        </p:nvSpPr>
        <p:spPr>
          <a:xfrm>
            <a:off x="609600" y="6246094"/>
            <a:ext cx="2844800" cy="476398"/>
          </a:xfrm>
        </p:spPr>
        <p:txBody>
          <a:bodyPr/>
          <a:lstStyle>
            <a:lvl1pPr>
              <a:defRPr/>
            </a:lvl1pPr>
          </a:lstStyle>
          <a:p>
            <a:endParaRPr lang="zh-CN" altLang="zh-CN"/>
          </a:p>
        </p:txBody>
      </p:sp>
      <p:sp>
        <p:nvSpPr>
          <p:cNvPr id="7" name="页脚占位符 6"/>
          <p:cNvSpPr>
            <a:spLocks noGrp="1"/>
          </p:cNvSpPr>
          <p:nvPr>
            <p:ph type="ftr" sz="quarter" idx="11"/>
          </p:nvPr>
        </p:nvSpPr>
        <p:spPr>
          <a:xfrm>
            <a:off x="4165600" y="6246094"/>
            <a:ext cx="3860800" cy="476398"/>
          </a:xfrm>
        </p:spPr>
        <p:txBody>
          <a:bodyPr/>
          <a:lstStyle>
            <a:lvl1pPr>
              <a:defRPr/>
            </a:lvl1pPr>
          </a:lstStyle>
          <a:p>
            <a:endParaRPr lang="zh-CN" altLang="zh-CN"/>
          </a:p>
        </p:txBody>
      </p:sp>
      <p:sp>
        <p:nvSpPr>
          <p:cNvPr id="8" name="幻灯片编号占位符 7"/>
          <p:cNvSpPr>
            <a:spLocks noGrp="1"/>
          </p:cNvSpPr>
          <p:nvPr>
            <p:ph type="sldNum" sz="quarter" idx="12"/>
          </p:nvPr>
        </p:nvSpPr>
        <p:spPr>
          <a:xfrm>
            <a:off x="8737600" y="6246094"/>
            <a:ext cx="2844800" cy="476398"/>
          </a:xfrm>
        </p:spPr>
        <p:txBody>
          <a:bodyPr/>
          <a:lstStyle>
            <a:lvl1pPr>
              <a:defRPr/>
            </a:lvl1pPr>
          </a:lstStyle>
          <a:p>
            <a:fld id="{8EF5216F-5076-6B4D-9387-6664CBCFE0BE}" type="slidenum">
              <a:rPr lang="zh-CN" altLang="zh-CN"/>
              <a:pPr/>
              <a:t>‹#›</a:t>
            </a:fld>
            <a:endParaRPr lang="zh-CN" altLang="zh-CN"/>
          </a:p>
        </p:txBody>
      </p:sp>
    </p:spTree>
    <p:extLst>
      <p:ext uri="{BB962C8B-B14F-4D97-AF65-F5344CB8AC3E}">
        <p14:creationId xmlns:p14="http://schemas.microsoft.com/office/powerpoint/2010/main" val="40852481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41280155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15835382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7628330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45694244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4301514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11253466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8134909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BEB9A986-69CE-644B-8761-4F4AA810E48E}" type="datetimeFigureOut">
              <a:rPr kumimoji="1" lang="zh-CN" altLang="en-US" smtClean="0"/>
              <a:t>17/2/20</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14617351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9A986-69CE-644B-8761-4F4AA810E48E}" type="datetimeFigureOut">
              <a:rPr kumimoji="1" lang="zh-CN" altLang="en-US" smtClean="0"/>
              <a:t>17/2/20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E616B-DA79-9C46-8D7B-25527D36B29A}" type="slidenum">
              <a:rPr kumimoji="1" lang="zh-CN" altLang="en-US" smtClean="0"/>
              <a:t>‹#›</a:t>
            </a:fld>
            <a:endParaRPr kumimoji="1" lang="zh-CN" altLang="en-US"/>
          </a:p>
        </p:txBody>
      </p:sp>
    </p:spTree>
    <p:extLst>
      <p:ext uri="{BB962C8B-B14F-4D97-AF65-F5344CB8AC3E}">
        <p14:creationId xmlns:p14="http://schemas.microsoft.com/office/powerpoint/2010/main" val="3030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2"/>
          <p:cNvSpPr txBox="1"/>
          <p:nvPr/>
        </p:nvSpPr>
        <p:spPr>
          <a:xfrm>
            <a:off x="594687" y="1691499"/>
            <a:ext cx="4666389" cy="2492990"/>
          </a:xfrm>
          <a:prstGeom prst="rect">
            <a:avLst/>
          </a:prstGeom>
          <a:noFill/>
        </p:spPr>
        <p:txBody>
          <a:bodyPr wrap="square" rtlCol="0">
            <a:spAutoFit/>
          </a:bodyPr>
          <a:lstStyle/>
          <a:p>
            <a:r>
              <a:rPr lang="en-US" altLang="zh-CN" sz="6000" b="1" dirty="0" smtClean="0">
                <a:solidFill>
                  <a:schemeClr val="bg1">
                    <a:lumMod val="50000"/>
                  </a:schemeClr>
                </a:solidFill>
                <a:latin typeface="Microsoft YaHei" charset="0"/>
                <a:ea typeface="Microsoft YaHei" charset="0"/>
                <a:cs typeface="Microsoft YaHei" charset="0"/>
              </a:rPr>
              <a:t>2017</a:t>
            </a:r>
          </a:p>
          <a:p>
            <a:r>
              <a:rPr lang="zh-CN" altLang="en-US" sz="4800" dirty="0" smtClean="0">
                <a:solidFill>
                  <a:schemeClr val="bg1">
                    <a:lumMod val="50000"/>
                  </a:schemeClr>
                </a:solidFill>
                <a:latin typeface="Microsoft YaHei" charset="0"/>
                <a:ea typeface="Microsoft YaHei" charset="0"/>
                <a:cs typeface="Microsoft YaHei" charset="0"/>
              </a:rPr>
              <a:t>商业计划书</a:t>
            </a:r>
            <a:endParaRPr lang="en-US" altLang="zh-CN" sz="4800" dirty="0" smtClean="0">
              <a:solidFill>
                <a:schemeClr val="bg1">
                  <a:lumMod val="50000"/>
                </a:schemeClr>
              </a:solidFill>
              <a:latin typeface="Microsoft YaHei" charset="0"/>
              <a:ea typeface="Microsoft YaHei" charset="0"/>
              <a:cs typeface="Microsoft YaHei" charset="0"/>
            </a:endParaRPr>
          </a:p>
          <a:p>
            <a:r>
              <a:rPr lang="en-US" altLang="zh-CN" sz="4800" dirty="0" smtClean="0">
                <a:solidFill>
                  <a:schemeClr val="bg1">
                    <a:lumMod val="50000"/>
                  </a:schemeClr>
                </a:solidFill>
                <a:latin typeface="Microsoft YaHei" charset="0"/>
                <a:ea typeface="Microsoft YaHei" charset="0"/>
                <a:cs typeface="Microsoft YaHei" charset="0"/>
              </a:rPr>
              <a:t>POWERPOINT</a:t>
            </a:r>
            <a:r>
              <a:rPr lang="en-US" altLang="zh-CN" sz="4800" b="1" dirty="0" smtClean="0">
                <a:solidFill>
                  <a:schemeClr val="bg1">
                    <a:lumMod val="50000"/>
                  </a:schemeClr>
                </a:solidFill>
                <a:latin typeface="Microsoft YaHei" charset="0"/>
                <a:ea typeface="Microsoft YaHei" charset="0"/>
                <a:cs typeface="Microsoft YaHei" charset="0"/>
              </a:rPr>
              <a:t> </a:t>
            </a:r>
            <a:endParaRPr lang="zh-CN" altLang="en-US" sz="4800" b="1" dirty="0">
              <a:solidFill>
                <a:schemeClr val="bg1">
                  <a:lumMod val="50000"/>
                </a:schemeClr>
              </a:solidFill>
              <a:latin typeface="Microsoft YaHei" charset="0"/>
              <a:ea typeface="Microsoft YaHei" charset="0"/>
              <a:cs typeface="Microsoft YaHei" charset="0"/>
            </a:endParaRPr>
          </a:p>
        </p:txBody>
      </p:sp>
      <p:sp>
        <p:nvSpPr>
          <p:cNvPr id="6" name="矩形 5"/>
          <p:cNvSpPr/>
          <p:nvPr/>
        </p:nvSpPr>
        <p:spPr>
          <a:xfrm>
            <a:off x="666127" y="4725639"/>
            <a:ext cx="1152128" cy="432048"/>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Microsoft YaHei" charset="0"/>
                <a:ea typeface="Microsoft YaHei" charset="0"/>
                <a:cs typeface="Microsoft YaHei" charset="0"/>
              </a:rPr>
              <a:t>ANTTIME</a:t>
            </a:r>
            <a:endParaRPr lang="zh-CN" altLang="en-US" sz="1200" b="1" dirty="0">
              <a:solidFill>
                <a:schemeClr val="tx1"/>
              </a:solidFill>
              <a:latin typeface="Microsoft YaHei" charset="0"/>
              <a:ea typeface="Microsoft YaHei" charset="0"/>
              <a:cs typeface="Microsoft YaHei" charset="0"/>
            </a:endParaRPr>
          </a:p>
        </p:txBody>
      </p:sp>
      <p:sp>
        <p:nvSpPr>
          <p:cNvPr id="7" name="矩形 6"/>
          <p:cNvSpPr/>
          <p:nvPr/>
        </p:nvSpPr>
        <p:spPr>
          <a:xfrm>
            <a:off x="2196583" y="4725639"/>
            <a:ext cx="1656184" cy="43204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Microsoft YaHei" charset="0"/>
                <a:ea typeface="Microsoft YaHei" charset="0"/>
                <a:cs typeface="Microsoft YaHei" charset="0"/>
              </a:rPr>
              <a:t>ANYWHERE  &gt;</a:t>
            </a:r>
            <a:endParaRPr lang="zh-CN" altLang="en-US" sz="1200" b="1" dirty="0">
              <a:solidFill>
                <a:schemeClr val="tx1"/>
              </a:solidFill>
              <a:latin typeface="Microsoft YaHei" charset="0"/>
              <a:ea typeface="Microsoft YaHei" charset="0"/>
              <a:cs typeface="Microsoft YaHei" charset="0"/>
            </a:endParaRPr>
          </a:p>
        </p:txBody>
      </p:sp>
      <p:sp>
        <p:nvSpPr>
          <p:cNvPr id="8" name="椭圆 7"/>
          <p:cNvSpPr/>
          <p:nvPr/>
        </p:nvSpPr>
        <p:spPr>
          <a:xfrm>
            <a:off x="637551" y="5698922"/>
            <a:ext cx="672783" cy="672783"/>
          </a:xfrm>
          <a:prstGeom prst="ellipse">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latin typeface="Microsoft YaHei" charset="0"/>
              <a:ea typeface="Microsoft YaHei" charset="0"/>
              <a:cs typeface="Microsoft YaHei" charset="0"/>
            </a:endParaRPr>
          </a:p>
        </p:txBody>
      </p:sp>
      <p:sp>
        <p:nvSpPr>
          <p:cNvPr id="9" name="Freeform 13"/>
          <p:cNvSpPr>
            <a:spLocks noChangeAspect="1"/>
          </p:cNvSpPr>
          <p:nvPr/>
        </p:nvSpPr>
        <p:spPr bwMode="auto">
          <a:xfrm>
            <a:off x="711411" y="5894879"/>
            <a:ext cx="560231" cy="388706"/>
          </a:xfrm>
          <a:custGeom>
            <a:avLst/>
            <a:gdLst>
              <a:gd name="T0" fmla="*/ 368 w 369"/>
              <a:gd name="T1" fmla="*/ 13 h 256"/>
              <a:gd name="T2" fmla="*/ 366 w 369"/>
              <a:gd name="T3" fmla="*/ 9 h 256"/>
              <a:gd name="T4" fmla="*/ 363 w 369"/>
              <a:gd name="T5" fmla="*/ 5 h 256"/>
              <a:gd name="T6" fmla="*/ 359 w 369"/>
              <a:gd name="T7" fmla="*/ 2 h 256"/>
              <a:gd name="T8" fmla="*/ 356 w 369"/>
              <a:gd name="T9" fmla="*/ 1 h 256"/>
              <a:gd name="T10" fmla="*/ 351 w 369"/>
              <a:gd name="T11" fmla="*/ 0 h 256"/>
              <a:gd name="T12" fmla="*/ 239 w 369"/>
              <a:gd name="T13" fmla="*/ 0 h 256"/>
              <a:gd name="T14" fmla="*/ 234 w 369"/>
              <a:gd name="T15" fmla="*/ 1 h 256"/>
              <a:gd name="T16" fmla="*/ 229 w 369"/>
              <a:gd name="T17" fmla="*/ 3 h 256"/>
              <a:gd name="T18" fmla="*/ 226 w 369"/>
              <a:gd name="T19" fmla="*/ 6 h 256"/>
              <a:gd name="T20" fmla="*/ 223 w 369"/>
              <a:gd name="T21" fmla="*/ 10 h 256"/>
              <a:gd name="T22" fmla="*/ 194 w 369"/>
              <a:gd name="T23" fmla="*/ 68 h 256"/>
              <a:gd name="T24" fmla="*/ 46 w 369"/>
              <a:gd name="T25" fmla="*/ 36 h 256"/>
              <a:gd name="T26" fmla="*/ 179 w 369"/>
              <a:gd name="T27" fmla="*/ 77 h 256"/>
              <a:gd name="T28" fmla="*/ 146 w 369"/>
              <a:gd name="T29" fmla="*/ 10 h 256"/>
              <a:gd name="T30" fmla="*/ 143 w 369"/>
              <a:gd name="T31" fmla="*/ 6 h 256"/>
              <a:gd name="T32" fmla="*/ 140 w 369"/>
              <a:gd name="T33" fmla="*/ 3 h 256"/>
              <a:gd name="T34" fmla="*/ 135 w 369"/>
              <a:gd name="T35" fmla="*/ 1 h 256"/>
              <a:gd name="T36" fmla="*/ 130 w 369"/>
              <a:gd name="T37" fmla="*/ 0 h 256"/>
              <a:gd name="T38" fmla="*/ 17 w 369"/>
              <a:gd name="T39" fmla="*/ 0 h 256"/>
              <a:gd name="T40" fmla="*/ 13 w 369"/>
              <a:gd name="T41" fmla="*/ 1 h 256"/>
              <a:gd name="T42" fmla="*/ 10 w 369"/>
              <a:gd name="T43" fmla="*/ 2 h 256"/>
              <a:gd name="T44" fmla="*/ 6 w 369"/>
              <a:gd name="T45" fmla="*/ 5 h 256"/>
              <a:gd name="T46" fmla="*/ 3 w 369"/>
              <a:gd name="T47" fmla="*/ 9 h 256"/>
              <a:gd name="T48" fmla="*/ 1 w 369"/>
              <a:gd name="T49" fmla="*/ 13 h 256"/>
              <a:gd name="T50" fmla="*/ 0 w 369"/>
              <a:gd name="T51" fmla="*/ 18 h 256"/>
              <a:gd name="T52" fmla="*/ 0 w 369"/>
              <a:gd name="T53" fmla="*/ 22 h 256"/>
              <a:gd name="T54" fmla="*/ 2 w 369"/>
              <a:gd name="T55" fmla="*/ 26 h 256"/>
              <a:gd name="T56" fmla="*/ 120 w 369"/>
              <a:gd name="T57" fmla="*/ 254 h 256"/>
              <a:gd name="T58" fmla="*/ 125 w 369"/>
              <a:gd name="T59" fmla="*/ 256 h 256"/>
              <a:gd name="T60" fmla="*/ 130 w 369"/>
              <a:gd name="T61" fmla="*/ 256 h 256"/>
              <a:gd name="T62" fmla="*/ 134 w 369"/>
              <a:gd name="T63" fmla="*/ 255 h 256"/>
              <a:gd name="T64" fmla="*/ 184 w 369"/>
              <a:gd name="T65" fmla="*/ 165 h 256"/>
              <a:gd name="T66" fmla="*/ 217 w 369"/>
              <a:gd name="T67" fmla="*/ 100 h 256"/>
              <a:gd name="T68" fmla="*/ 241 w 369"/>
              <a:gd name="T69" fmla="*/ 199 h 256"/>
              <a:gd name="T70" fmla="*/ 224 w 369"/>
              <a:gd name="T71" fmla="*/ 245 h 256"/>
              <a:gd name="T72" fmla="*/ 235 w 369"/>
              <a:gd name="T73" fmla="*/ 255 h 256"/>
              <a:gd name="T74" fmla="*/ 241 w 369"/>
              <a:gd name="T75" fmla="*/ 256 h 256"/>
              <a:gd name="T76" fmla="*/ 246 w 369"/>
              <a:gd name="T77" fmla="*/ 255 h 256"/>
              <a:gd name="T78" fmla="*/ 257 w 369"/>
              <a:gd name="T79" fmla="*/ 245 h 256"/>
              <a:gd name="T80" fmla="*/ 368 w 369"/>
              <a:gd name="T81" fmla="*/ 24 h 256"/>
              <a:gd name="T82" fmla="*/ 369 w 369"/>
              <a:gd name="T83"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9" h="256">
                <a:moveTo>
                  <a:pt x="369" y="17"/>
                </a:moveTo>
                <a:cubicBezTo>
                  <a:pt x="369" y="16"/>
                  <a:pt x="369" y="16"/>
                  <a:pt x="369" y="15"/>
                </a:cubicBezTo>
                <a:cubicBezTo>
                  <a:pt x="369" y="15"/>
                  <a:pt x="368" y="14"/>
                  <a:pt x="368" y="13"/>
                </a:cubicBezTo>
                <a:cubicBezTo>
                  <a:pt x="368" y="13"/>
                  <a:pt x="368" y="12"/>
                  <a:pt x="368" y="12"/>
                </a:cubicBezTo>
                <a:cubicBezTo>
                  <a:pt x="368" y="11"/>
                  <a:pt x="367" y="11"/>
                  <a:pt x="367" y="10"/>
                </a:cubicBezTo>
                <a:cubicBezTo>
                  <a:pt x="367" y="10"/>
                  <a:pt x="367" y="9"/>
                  <a:pt x="366" y="9"/>
                </a:cubicBezTo>
                <a:cubicBezTo>
                  <a:pt x="366" y="8"/>
                  <a:pt x="366" y="8"/>
                  <a:pt x="365" y="7"/>
                </a:cubicBezTo>
                <a:cubicBezTo>
                  <a:pt x="365" y="7"/>
                  <a:pt x="365" y="7"/>
                  <a:pt x="364" y="6"/>
                </a:cubicBezTo>
                <a:cubicBezTo>
                  <a:pt x="364" y="6"/>
                  <a:pt x="363" y="5"/>
                  <a:pt x="363" y="5"/>
                </a:cubicBezTo>
                <a:cubicBezTo>
                  <a:pt x="363" y="4"/>
                  <a:pt x="362" y="4"/>
                  <a:pt x="362" y="4"/>
                </a:cubicBezTo>
                <a:cubicBezTo>
                  <a:pt x="361" y="3"/>
                  <a:pt x="361" y="3"/>
                  <a:pt x="360" y="3"/>
                </a:cubicBezTo>
                <a:cubicBezTo>
                  <a:pt x="360" y="3"/>
                  <a:pt x="359" y="2"/>
                  <a:pt x="359" y="2"/>
                </a:cubicBezTo>
                <a:cubicBezTo>
                  <a:pt x="359" y="2"/>
                  <a:pt x="359" y="2"/>
                  <a:pt x="359" y="2"/>
                </a:cubicBezTo>
                <a:cubicBezTo>
                  <a:pt x="358" y="2"/>
                  <a:pt x="357" y="2"/>
                  <a:pt x="357" y="1"/>
                </a:cubicBezTo>
                <a:cubicBezTo>
                  <a:pt x="356" y="1"/>
                  <a:pt x="356" y="1"/>
                  <a:pt x="356" y="1"/>
                </a:cubicBezTo>
                <a:cubicBezTo>
                  <a:pt x="355" y="1"/>
                  <a:pt x="354" y="1"/>
                  <a:pt x="354" y="1"/>
                </a:cubicBezTo>
                <a:cubicBezTo>
                  <a:pt x="353" y="1"/>
                  <a:pt x="352" y="0"/>
                  <a:pt x="352" y="0"/>
                </a:cubicBezTo>
                <a:cubicBezTo>
                  <a:pt x="352" y="0"/>
                  <a:pt x="352" y="0"/>
                  <a:pt x="351" y="0"/>
                </a:cubicBezTo>
                <a:cubicBezTo>
                  <a:pt x="351" y="0"/>
                  <a:pt x="351" y="0"/>
                  <a:pt x="351" y="0"/>
                </a:cubicBezTo>
                <a:cubicBezTo>
                  <a:pt x="239" y="0"/>
                  <a:pt x="239" y="0"/>
                  <a:pt x="239" y="0"/>
                </a:cubicBezTo>
                <a:cubicBezTo>
                  <a:pt x="239" y="0"/>
                  <a:pt x="239" y="0"/>
                  <a:pt x="239" y="0"/>
                </a:cubicBezTo>
                <a:cubicBezTo>
                  <a:pt x="238" y="0"/>
                  <a:pt x="238" y="1"/>
                  <a:pt x="237" y="1"/>
                </a:cubicBezTo>
                <a:cubicBezTo>
                  <a:pt x="237" y="1"/>
                  <a:pt x="236" y="1"/>
                  <a:pt x="236" y="1"/>
                </a:cubicBezTo>
                <a:cubicBezTo>
                  <a:pt x="235" y="1"/>
                  <a:pt x="235" y="1"/>
                  <a:pt x="234" y="1"/>
                </a:cubicBezTo>
                <a:cubicBezTo>
                  <a:pt x="234" y="1"/>
                  <a:pt x="233" y="1"/>
                  <a:pt x="232" y="2"/>
                </a:cubicBezTo>
                <a:cubicBezTo>
                  <a:pt x="232" y="2"/>
                  <a:pt x="231" y="2"/>
                  <a:pt x="231" y="2"/>
                </a:cubicBezTo>
                <a:cubicBezTo>
                  <a:pt x="230" y="3"/>
                  <a:pt x="230" y="3"/>
                  <a:pt x="229" y="3"/>
                </a:cubicBezTo>
                <a:cubicBezTo>
                  <a:pt x="229" y="3"/>
                  <a:pt x="229" y="4"/>
                  <a:pt x="228" y="4"/>
                </a:cubicBezTo>
                <a:cubicBezTo>
                  <a:pt x="228" y="4"/>
                  <a:pt x="227" y="5"/>
                  <a:pt x="227" y="5"/>
                </a:cubicBezTo>
                <a:cubicBezTo>
                  <a:pt x="226" y="6"/>
                  <a:pt x="226" y="6"/>
                  <a:pt x="226" y="6"/>
                </a:cubicBezTo>
                <a:cubicBezTo>
                  <a:pt x="225" y="7"/>
                  <a:pt x="225" y="7"/>
                  <a:pt x="224" y="8"/>
                </a:cubicBezTo>
                <a:cubicBezTo>
                  <a:pt x="224" y="8"/>
                  <a:pt x="224" y="8"/>
                  <a:pt x="224" y="9"/>
                </a:cubicBezTo>
                <a:cubicBezTo>
                  <a:pt x="223" y="9"/>
                  <a:pt x="223" y="10"/>
                  <a:pt x="223" y="10"/>
                </a:cubicBezTo>
                <a:cubicBezTo>
                  <a:pt x="223" y="10"/>
                  <a:pt x="223" y="10"/>
                  <a:pt x="223" y="10"/>
                </a:cubicBezTo>
                <a:cubicBezTo>
                  <a:pt x="194" y="68"/>
                  <a:pt x="194" y="68"/>
                  <a:pt x="194" y="68"/>
                </a:cubicBezTo>
                <a:cubicBezTo>
                  <a:pt x="194" y="68"/>
                  <a:pt x="194" y="68"/>
                  <a:pt x="194" y="68"/>
                </a:cubicBezTo>
                <a:cubicBezTo>
                  <a:pt x="162" y="132"/>
                  <a:pt x="162" y="132"/>
                  <a:pt x="162" y="132"/>
                </a:cubicBezTo>
                <a:cubicBezTo>
                  <a:pt x="128" y="199"/>
                  <a:pt x="128" y="199"/>
                  <a:pt x="128" y="199"/>
                </a:cubicBezTo>
                <a:cubicBezTo>
                  <a:pt x="46" y="36"/>
                  <a:pt x="46" y="36"/>
                  <a:pt x="46" y="36"/>
                </a:cubicBezTo>
                <a:cubicBezTo>
                  <a:pt x="119" y="36"/>
                  <a:pt x="119" y="36"/>
                  <a:pt x="119" y="36"/>
                </a:cubicBezTo>
                <a:cubicBezTo>
                  <a:pt x="160" y="116"/>
                  <a:pt x="160" y="116"/>
                  <a:pt x="160" y="116"/>
                </a:cubicBezTo>
                <a:cubicBezTo>
                  <a:pt x="179" y="77"/>
                  <a:pt x="179" y="77"/>
                  <a:pt x="179" y="77"/>
                </a:cubicBezTo>
                <a:cubicBezTo>
                  <a:pt x="146" y="10"/>
                  <a:pt x="146" y="10"/>
                  <a:pt x="146" y="10"/>
                </a:cubicBezTo>
                <a:cubicBezTo>
                  <a:pt x="146" y="10"/>
                  <a:pt x="146" y="10"/>
                  <a:pt x="146" y="10"/>
                </a:cubicBezTo>
                <a:cubicBezTo>
                  <a:pt x="146" y="10"/>
                  <a:pt x="146" y="10"/>
                  <a:pt x="146" y="10"/>
                </a:cubicBezTo>
                <a:cubicBezTo>
                  <a:pt x="146" y="10"/>
                  <a:pt x="145" y="9"/>
                  <a:pt x="145" y="9"/>
                </a:cubicBezTo>
                <a:cubicBezTo>
                  <a:pt x="145" y="8"/>
                  <a:pt x="145" y="8"/>
                  <a:pt x="144" y="8"/>
                </a:cubicBezTo>
                <a:cubicBezTo>
                  <a:pt x="144" y="7"/>
                  <a:pt x="143" y="7"/>
                  <a:pt x="143" y="6"/>
                </a:cubicBezTo>
                <a:cubicBezTo>
                  <a:pt x="143" y="6"/>
                  <a:pt x="143" y="6"/>
                  <a:pt x="142" y="5"/>
                </a:cubicBezTo>
                <a:cubicBezTo>
                  <a:pt x="142" y="5"/>
                  <a:pt x="141" y="4"/>
                  <a:pt x="140" y="4"/>
                </a:cubicBezTo>
                <a:cubicBezTo>
                  <a:pt x="140" y="4"/>
                  <a:pt x="140" y="3"/>
                  <a:pt x="140" y="3"/>
                </a:cubicBezTo>
                <a:cubicBezTo>
                  <a:pt x="139" y="3"/>
                  <a:pt x="138" y="2"/>
                  <a:pt x="138" y="2"/>
                </a:cubicBezTo>
                <a:cubicBezTo>
                  <a:pt x="137" y="2"/>
                  <a:pt x="137" y="2"/>
                  <a:pt x="136" y="2"/>
                </a:cubicBezTo>
                <a:cubicBezTo>
                  <a:pt x="136" y="1"/>
                  <a:pt x="135" y="1"/>
                  <a:pt x="135" y="1"/>
                </a:cubicBezTo>
                <a:cubicBezTo>
                  <a:pt x="134" y="1"/>
                  <a:pt x="134" y="1"/>
                  <a:pt x="133" y="1"/>
                </a:cubicBezTo>
                <a:cubicBezTo>
                  <a:pt x="132" y="1"/>
                  <a:pt x="132" y="1"/>
                  <a:pt x="131" y="1"/>
                </a:cubicBezTo>
                <a:cubicBezTo>
                  <a:pt x="131" y="0"/>
                  <a:pt x="131" y="0"/>
                  <a:pt x="130" y="0"/>
                </a:cubicBezTo>
                <a:cubicBezTo>
                  <a:pt x="130" y="0"/>
                  <a:pt x="130" y="0"/>
                  <a:pt x="130" y="0"/>
                </a:cubicBezTo>
                <a:cubicBezTo>
                  <a:pt x="17" y="0"/>
                  <a:pt x="17" y="0"/>
                  <a:pt x="17" y="0"/>
                </a:cubicBezTo>
                <a:cubicBezTo>
                  <a:pt x="17" y="0"/>
                  <a:pt x="17" y="0"/>
                  <a:pt x="17" y="0"/>
                </a:cubicBezTo>
                <a:cubicBezTo>
                  <a:pt x="17" y="0"/>
                  <a:pt x="17" y="0"/>
                  <a:pt x="17" y="0"/>
                </a:cubicBezTo>
                <a:cubicBezTo>
                  <a:pt x="16" y="0"/>
                  <a:pt x="16" y="1"/>
                  <a:pt x="15" y="1"/>
                </a:cubicBezTo>
                <a:cubicBezTo>
                  <a:pt x="15" y="1"/>
                  <a:pt x="14" y="1"/>
                  <a:pt x="13" y="1"/>
                </a:cubicBezTo>
                <a:cubicBezTo>
                  <a:pt x="13" y="1"/>
                  <a:pt x="12" y="1"/>
                  <a:pt x="12" y="1"/>
                </a:cubicBezTo>
                <a:cubicBezTo>
                  <a:pt x="11" y="2"/>
                  <a:pt x="11" y="2"/>
                  <a:pt x="10" y="2"/>
                </a:cubicBezTo>
                <a:cubicBezTo>
                  <a:pt x="10" y="2"/>
                  <a:pt x="10" y="2"/>
                  <a:pt x="10" y="2"/>
                </a:cubicBezTo>
                <a:cubicBezTo>
                  <a:pt x="9" y="2"/>
                  <a:pt x="9" y="3"/>
                  <a:pt x="9" y="3"/>
                </a:cubicBezTo>
                <a:cubicBezTo>
                  <a:pt x="8" y="3"/>
                  <a:pt x="8" y="3"/>
                  <a:pt x="7" y="4"/>
                </a:cubicBezTo>
                <a:cubicBezTo>
                  <a:pt x="7" y="4"/>
                  <a:pt x="6" y="5"/>
                  <a:pt x="6" y="5"/>
                </a:cubicBezTo>
                <a:cubicBezTo>
                  <a:pt x="5" y="5"/>
                  <a:pt x="5" y="6"/>
                  <a:pt x="5" y="6"/>
                </a:cubicBezTo>
                <a:cubicBezTo>
                  <a:pt x="4" y="6"/>
                  <a:pt x="4" y="7"/>
                  <a:pt x="3" y="7"/>
                </a:cubicBezTo>
                <a:cubicBezTo>
                  <a:pt x="3" y="8"/>
                  <a:pt x="3" y="8"/>
                  <a:pt x="3" y="9"/>
                </a:cubicBezTo>
                <a:cubicBezTo>
                  <a:pt x="2" y="9"/>
                  <a:pt x="2" y="10"/>
                  <a:pt x="2" y="10"/>
                </a:cubicBezTo>
                <a:cubicBezTo>
                  <a:pt x="1" y="11"/>
                  <a:pt x="1" y="11"/>
                  <a:pt x="1" y="12"/>
                </a:cubicBezTo>
                <a:cubicBezTo>
                  <a:pt x="1" y="12"/>
                  <a:pt x="1" y="13"/>
                  <a:pt x="1" y="13"/>
                </a:cubicBezTo>
                <a:cubicBezTo>
                  <a:pt x="0" y="14"/>
                  <a:pt x="0" y="15"/>
                  <a:pt x="0" y="15"/>
                </a:cubicBezTo>
                <a:cubicBezTo>
                  <a:pt x="0" y="16"/>
                  <a:pt x="0" y="16"/>
                  <a:pt x="0" y="17"/>
                </a:cubicBezTo>
                <a:cubicBezTo>
                  <a:pt x="0" y="17"/>
                  <a:pt x="0" y="18"/>
                  <a:pt x="0" y="18"/>
                </a:cubicBezTo>
                <a:cubicBezTo>
                  <a:pt x="0" y="18"/>
                  <a:pt x="0" y="18"/>
                  <a:pt x="0" y="19"/>
                </a:cubicBezTo>
                <a:cubicBezTo>
                  <a:pt x="0" y="19"/>
                  <a:pt x="0" y="20"/>
                  <a:pt x="0" y="20"/>
                </a:cubicBezTo>
                <a:cubicBezTo>
                  <a:pt x="0" y="21"/>
                  <a:pt x="0" y="21"/>
                  <a:pt x="0" y="22"/>
                </a:cubicBezTo>
                <a:cubicBezTo>
                  <a:pt x="0" y="23"/>
                  <a:pt x="1" y="23"/>
                  <a:pt x="1" y="24"/>
                </a:cubicBezTo>
                <a:cubicBezTo>
                  <a:pt x="1" y="24"/>
                  <a:pt x="1" y="25"/>
                  <a:pt x="2" y="25"/>
                </a:cubicBezTo>
                <a:cubicBezTo>
                  <a:pt x="2" y="26"/>
                  <a:pt x="2" y="26"/>
                  <a:pt x="2" y="26"/>
                </a:cubicBezTo>
                <a:cubicBezTo>
                  <a:pt x="2" y="26"/>
                  <a:pt x="2" y="26"/>
                  <a:pt x="2" y="26"/>
                </a:cubicBezTo>
                <a:cubicBezTo>
                  <a:pt x="112" y="245"/>
                  <a:pt x="112" y="245"/>
                  <a:pt x="112" y="245"/>
                </a:cubicBezTo>
                <a:cubicBezTo>
                  <a:pt x="113" y="249"/>
                  <a:pt x="116" y="252"/>
                  <a:pt x="120" y="254"/>
                </a:cubicBezTo>
                <a:cubicBezTo>
                  <a:pt x="121" y="254"/>
                  <a:pt x="122" y="255"/>
                  <a:pt x="122" y="255"/>
                </a:cubicBezTo>
                <a:cubicBezTo>
                  <a:pt x="122" y="255"/>
                  <a:pt x="123" y="255"/>
                  <a:pt x="123" y="255"/>
                </a:cubicBezTo>
                <a:cubicBezTo>
                  <a:pt x="123" y="255"/>
                  <a:pt x="124" y="256"/>
                  <a:pt x="125" y="256"/>
                </a:cubicBezTo>
                <a:cubicBezTo>
                  <a:pt x="126" y="256"/>
                  <a:pt x="126" y="256"/>
                  <a:pt x="126" y="256"/>
                </a:cubicBezTo>
                <a:cubicBezTo>
                  <a:pt x="127" y="256"/>
                  <a:pt x="127" y="256"/>
                  <a:pt x="128" y="256"/>
                </a:cubicBezTo>
                <a:cubicBezTo>
                  <a:pt x="129" y="256"/>
                  <a:pt x="129" y="256"/>
                  <a:pt x="130" y="256"/>
                </a:cubicBezTo>
                <a:cubicBezTo>
                  <a:pt x="130" y="256"/>
                  <a:pt x="131" y="256"/>
                  <a:pt x="131" y="256"/>
                </a:cubicBezTo>
                <a:cubicBezTo>
                  <a:pt x="132" y="255"/>
                  <a:pt x="133" y="255"/>
                  <a:pt x="133" y="255"/>
                </a:cubicBezTo>
                <a:cubicBezTo>
                  <a:pt x="134" y="255"/>
                  <a:pt x="134" y="255"/>
                  <a:pt x="134" y="255"/>
                </a:cubicBezTo>
                <a:cubicBezTo>
                  <a:pt x="135" y="255"/>
                  <a:pt x="135" y="254"/>
                  <a:pt x="136" y="254"/>
                </a:cubicBezTo>
                <a:cubicBezTo>
                  <a:pt x="140" y="252"/>
                  <a:pt x="143" y="249"/>
                  <a:pt x="144" y="245"/>
                </a:cubicBezTo>
                <a:cubicBezTo>
                  <a:pt x="184" y="165"/>
                  <a:pt x="184" y="165"/>
                  <a:pt x="184" y="165"/>
                </a:cubicBezTo>
                <a:cubicBezTo>
                  <a:pt x="184" y="165"/>
                  <a:pt x="184" y="165"/>
                  <a:pt x="184" y="165"/>
                </a:cubicBezTo>
                <a:cubicBezTo>
                  <a:pt x="217" y="100"/>
                  <a:pt x="217" y="100"/>
                  <a:pt x="217" y="100"/>
                </a:cubicBezTo>
                <a:cubicBezTo>
                  <a:pt x="217" y="100"/>
                  <a:pt x="217" y="100"/>
                  <a:pt x="217" y="100"/>
                </a:cubicBezTo>
                <a:cubicBezTo>
                  <a:pt x="249" y="36"/>
                  <a:pt x="249" y="36"/>
                  <a:pt x="249" y="36"/>
                </a:cubicBezTo>
                <a:cubicBezTo>
                  <a:pt x="323" y="36"/>
                  <a:pt x="323" y="36"/>
                  <a:pt x="323" y="36"/>
                </a:cubicBezTo>
                <a:cubicBezTo>
                  <a:pt x="241" y="199"/>
                  <a:pt x="241" y="199"/>
                  <a:pt x="241" y="199"/>
                </a:cubicBezTo>
                <a:cubicBezTo>
                  <a:pt x="209" y="136"/>
                  <a:pt x="209" y="136"/>
                  <a:pt x="209" y="136"/>
                </a:cubicBezTo>
                <a:cubicBezTo>
                  <a:pt x="189" y="175"/>
                  <a:pt x="189" y="175"/>
                  <a:pt x="189" y="175"/>
                </a:cubicBezTo>
                <a:cubicBezTo>
                  <a:pt x="224" y="245"/>
                  <a:pt x="224" y="245"/>
                  <a:pt x="224" y="245"/>
                </a:cubicBezTo>
                <a:cubicBezTo>
                  <a:pt x="226" y="249"/>
                  <a:pt x="229" y="252"/>
                  <a:pt x="233" y="254"/>
                </a:cubicBezTo>
                <a:cubicBezTo>
                  <a:pt x="234" y="254"/>
                  <a:pt x="234" y="255"/>
                  <a:pt x="235" y="255"/>
                </a:cubicBezTo>
                <a:cubicBezTo>
                  <a:pt x="235" y="255"/>
                  <a:pt x="235" y="255"/>
                  <a:pt x="235" y="255"/>
                </a:cubicBezTo>
                <a:cubicBezTo>
                  <a:pt x="236" y="255"/>
                  <a:pt x="237" y="256"/>
                  <a:pt x="238" y="256"/>
                </a:cubicBezTo>
                <a:cubicBezTo>
                  <a:pt x="238" y="256"/>
                  <a:pt x="239" y="256"/>
                  <a:pt x="239" y="256"/>
                </a:cubicBezTo>
                <a:cubicBezTo>
                  <a:pt x="240" y="256"/>
                  <a:pt x="240" y="256"/>
                  <a:pt x="241" y="256"/>
                </a:cubicBezTo>
                <a:cubicBezTo>
                  <a:pt x="241" y="256"/>
                  <a:pt x="242" y="256"/>
                  <a:pt x="243" y="256"/>
                </a:cubicBezTo>
                <a:cubicBezTo>
                  <a:pt x="243" y="256"/>
                  <a:pt x="243" y="256"/>
                  <a:pt x="244" y="256"/>
                </a:cubicBezTo>
                <a:cubicBezTo>
                  <a:pt x="245" y="255"/>
                  <a:pt x="245" y="255"/>
                  <a:pt x="246" y="255"/>
                </a:cubicBezTo>
                <a:cubicBezTo>
                  <a:pt x="246" y="255"/>
                  <a:pt x="246" y="255"/>
                  <a:pt x="247" y="255"/>
                </a:cubicBezTo>
                <a:cubicBezTo>
                  <a:pt x="247" y="255"/>
                  <a:pt x="248" y="254"/>
                  <a:pt x="249" y="254"/>
                </a:cubicBezTo>
                <a:cubicBezTo>
                  <a:pt x="253" y="252"/>
                  <a:pt x="256" y="249"/>
                  <a:pt x="257" y="245"/>
                </a:cubicBezTo>
                <a:cubicBezTo>
                  <a:pt x="367" y="26"/>
                  <a:pt x="367" y="26"/>
                  <a:pt x="367" y="26"/>
                </a:cubicBezTo>
                <a:cubicBezTo>
                  <a:pt x="367" y="26"/>
                  <a:pt x="367" y="25"/>
                  <a:pt x="367" y="25"/>
                </a:cubicBezTo>
                <a:cubicBezTo>
                  <a:pt x="368" y="25"/>
                  <a:pt x="368" y="24"/>
                  <a:pt x="368" y="24"/>
                </a:cubicBezTo>
                <a:cubicBezTo>
                  <a:pt x="368" y="23"/>
                  <a:pt x="368" y="23"/>
                  <a:pt x="368" y="22"/>
                </a:cubicBezTo>
                <a:cubicBezTo>
                  <a:pt x="369" y="21"/>
                  <a:pt x="369" y="21"/>
                  <a:pt x="369" y="20"/>
                </a:cubicBezTo>
                <a:cubicBezTo>
                  <a:pt x="369" y="20"/>
                  <a:pt x="369" y="19"/>
                  <a:pt x="369" y="19"/>
                </a:cubicBezTo>
                <a:cubicBezTo>
                  <a:pt x="369" y="18"/>
                  <a:pt x="369" y="18"/>
                  <a:pt x="369" y="18"/>
                </a:cubicBezTo>
                <a:cubicBezTo>
                  <a:pt x="369" y="18"/>
                  <a:pt x="369" y="17"/>
                  <a:pt x="369" y="17"/>
                </a:cubicBezTo>
                <a:close/>
              </a:path>
            </a:pathLst>
          </a:custGeom>
          <a:solidFill>
            <a:schemeClr val="bg1"/>
          </a:solidFill>
          <a:ln>
            <a:noFill/>
          </a:ln>
          <a:extLst/>
        </p:spPr>
        <p:txBody>
          <a:bodyPr/>
          <a:lstStyle/>
          <a:p>
            <a:endParaRPr lang="zh-CN" altLang="en-US">
              <a:latin typeface="Microsoft YaHei" charset="0"/>
              <a:ea typeface="Microsoft YaHei" charset="0"/>
              <a:cs typeface="Microsoft YaHei" charset="0"/>
            </a:endParaRPr>
          </a:p>
        </p:txBody>
      </p:sp>
      <p:sp>
        <p:nvSpPr>
          <p:cNvPr id="10" name="文本框 9"/>
          <p:cNvSpPr txBox="1"/>
          <p:nvPr/>
        </p:nvSpPr>
        <p:spPr>
          <a:xfrm>
            <a:off x="637551" y="4184489"/>
            <a:ext cx="4623525" cy="369332"/>
          </a:xfrm>
          <a:prstGeom prst="rect">
            <a:avLst/>
          </a:prstGeom>
          <a:noFill/>
        </p:spPr>
        <p:txBody>
          <a:bodyPr wrap="square" rtlCol="0">
            <a:spAutoFit/>
          </a:bodyPr>
          <a:lstStyle/>
          <a:p>
            <a:r>
              <a:rPr kumimoji="1" lang="zh-CN" altLang="en-US" dirty="0" smtClean="0">
                <a:solidFill>
                  <a:schemeClr val="bg1">
                    <a:lumMod val="50000"/>
                  </a:schemeClr>
                </a:solidFill>
                <a:latin typeface="Microsoft YaHei" charset="0"/>
                <a:ea typeface="Microsoft YaHei" charset="0"/>
                <a:cs typeface="Microsoft YaHei" charset="0"/>
              </a:rPr>
              <a:t>创业计划</a:t>
            </a:r>
            <a:r>
              <a:rPr kumimoji="1" lang="en-US" altLang="zh-CN" dirty="0" smtClean="0">
                <a:solidFill>
                  <a:schemeClr val="bg1">
                    <a:lumMod val="50000"/>
                  </a:schemeClr>
                </a:solidFill>
                <a:latin typeface="Microsoft YaHei" charset="0"/>
                <a:ea typeface="Microsoft YaHei" charset="0"/>
                <a:cs typeface="Microsoft YaHei" charset="0"/>
              </a:rPr>
              <a:t>/</a:t>
            </a:r>
            <a:r>
              <a:rPr kumimoji="1" lang="zh-CN" altLang="en-US" dirty="0" smtClean="0">
                <a:solidFill>
                  <a:schemeClr val="bg1">
                    <a:lumMod val="50000"/>
                  </a:schemeClr>
                </a:solidFill>
                <a:latin typeface="Microsoft YaHei" charset="0"/>
                <a:ea typeface="Microsoft YaHei" charset="0"/>
                <a:cs typeface="Microsoft YaHei" charset="0"/>
              </a:rPr>
              <a:t>策划方案</a:t>
            </a:r>
            <a:r>
              <a:rPr kumimoji="1" lang="en-US" altLang="zh-CN" dirty="0" smtClean="0">
                <a:solidFill>
                  <a:schemeClr val="bg1">
                    <a:lumMod val="50000"/>
                  </a:schemeClr>
                </a:solidFill>
                <a:latin typeface="Microsoft YaHei" charset="0"/>
                <a:ea typeface="Microsoft YaHei" charset="0"/>
                <a:cs typeface="Microsoft YaHei" charset="0"/>
              </a:rPr>
              <a:t>/</a:t>
            </a:r>
            <a:r>
              <a:rPr kumimoji="1" lang="zh-CN" altLang="en-US" dirty="0" smtClean="0">
                <a:solidFill>
                  <a:schemeClr val="bg1">
                    <a:lumMod val="50000"/>
                  </a:schemeClr>
                </a:solidFill>
                <a:latin typeface="Microsoft YaHei" charset="0"/>
                <a:ea typeface="Microsoft YaHei" charset="0"/>
                <a:cs typeface="Microsoft YaHei" charset="0"/>
              </a:rPr>
              <a:t>商业规划</a:t>
            </a:r>
            <a:r>
              <a:rPr kumimoji="1" lang="en-US" altLang="zh-CN" dirty="0" smtClean="0">
                <a:solidFill>
                  <a:schemeClr val="bg1">
                    <a:lumMod val="50000"/>
                  </a:schemeClr>
                </a:solidFill>
                <a:latin typeface="Microsoft YaHei" charset="0"/>
                <a:ea typeface="Microsoft YaHei" charset="0"/>
                <a:cs typeface="Microsoft YaHei" charset="0"/>
              </a:rPr>
              <a:t>/</a:t>
            </a:r>
            <a:r>
              <a:rPr kumimoji="1" lang="zh-CN" altLang="en-US" dirty="0" smtClean="0">
                <a:solidFill>
                  <a:schemeClr val="bg1">
                    <a:lumMod val="50000"/>
                  </a:schemeClr>
                </a:solidFill>
                <a:latin typeface="Microsoft YaHei" charset="0"/>
                <a:ea typeface="Microsoft YaHei" charset="0"/>
                <a:cs typeface="Microsoft YaHei" charset="0"/>
              </a:rPr>
              <a:t>市场分析</a:t>
            </a:r>
            <a:endParaRPr kumimoji="1" lang="zh-CN" altLang="en-US" dirty="0">
              <a:solidFill>
                <a:schemeClr val="bg1">
                  <a:lumMod val="50000"/>
                </a:schemeClr>
              </a:solidFill>
              <a:latin typeface="Microsoft YaHei" charset="0"/>
              <a:ea typeface="Microsoft YaHei" charset="0"/>
              <a:cs typeface="Microsoft YaHei" charset="0"/>
            </a:endParaRPr>
          </a:p>
        </p:txBody>
      </p:sp>
      <p:sp>
        <p:nvSpPr>
          <p:cNvPr id="11" name="文本框 10"/>
          <p:cNvSpPr txBox="1"/>
          <p:nvPr/>
        </p:nvSpPr>
        <p:spPr>
          <a:xfrm>
            <a:off x="594687" y="5231612"/>
            <a:ext cx="3856401" cy="369332"/>
          </a:xfrm>
          <a:prstGeom prst="rect">
            <a:avLst/>
          </a:prstGeom>
          <a:noFill/>
        </p:spPr>
        <p:txBody>
          <a:bodyPr wrap="square" rtlCol="0">
            <a:spAutoFit/>
          </a:bodyPr>
          <a:lstStyle/>
          <a:p>
            <a:r>
              <a:rPr kumimoji="1" lang="zh-CN" altLang="en-US" dirty="0" smtClean="0">
                <a:solidFill>
                  <a:schemeClr val="bg1">
                    <a:lumMod val="50000"/>
                  </a:schemeClr>
                </a:solidFill>
                <a:latin typeface="Microsoft YaHei" charset="0"/>
                <a:ea typeface="Microsoft YaHei" charset="0"/>
                <a:cs typeface="Microsoft YaHei" charset="0"/>
              </a:rPr>
              <a:t>部门：稻壳儿   汇报人：屁屁弟</a:t>
            </a:r>
            <a:endParaRPr kumimoji="1" lang="zh-CN" altLang="en-US" dirty="0">
              <a:solidFill>
                <a:schemeClr val="bg1">
                  <a:lumMod val="50000"/>
                </a:schemeClr>
              </a:solidFill>
              <a:latin typeface="Microsoft YaHei" charset="0"/>
              <a:ea typeface="Microsoft YaHei" charset="0"/>
              <a:cs typeface="Microsoft YaHei" charset="0"/>
            </a:endParaRPr>
          </a:p>
        </p:txBody>
      </p:sp>
    </p:spTree>
    <p:extLst>
      <p:ext uri="{BB962C8B-B14F-4D97-AF65-F5344CB8AC3E}">
        <p14:creationId xmlns:p14="http://schemas.microsoft.com/office/powerpoint/2010/main" val="139819384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21892" y="3277282"/>
            <a:ext cx="1468582" cy="1150434"/>
          </a:xfrm>
          <a:prstGeom prst="rect">
            <a:avLst/>
          </a:prstGeom>
          <a:solidFill>
            <a:schemeClr val="bg1">
              <a:lumMod val="65000"/>
            </a:schemeClr>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smtClean="0">
                <a:latin typeface="微软雅黑" panose="020B0503020204020204" pitchFamily="34" charset="-122"/>
                <a:ea typeface="微软雅黑" panose="020B0503020204020204" pitchFamily="34" charset="-122"/>
              </a:rPr>
              <a:t>01</a:t>
            </a:r>
          </a:p>
          <a:p>
            <a:pPr algn="ctr"/>
            <a:r>
              <a:rPr lang="en-US" altLang="zh-CN" sz="1600" dirty="0" smtClean="0">
                <a:latin typeface="微软雅黑" panose="020B0503020204020204" pitchFamily="34" charset="-122"/>
                <a:ea typeface="微软雅黑" panose="020B0503020204020204" pitchFamily="34" charset="-122"/>
              </a:rPr>
              <a:t>YOUR</a:t>
            </a:r>
          </a:p>
          <a:p>
            <a:pPr algn="ctr"/>
            <a:r>
              <a:rPr lang="en-US" altLang="zh-CN" sz="1600" dirty="0" smtClean="0">
                <a:latin typeface="微软雅黑" panose="020B0503020204020204" pitchFamily="34" charset="-122"/>
                <a:ea typeface="微软雅黑" panose="020B0503020204020204" pitchFamily="34" charset="-122"/>
              </a:rPr>
              <a:t>CONTENTS</a:t>
            </a:r>
            <a:endParaRPr lang="zh-CN" altLang="en-US" sz="1600" dirty="0" smtClean="0">
              <a:latin typeface="微软雅黑" panose="020B0503020204020204" pitchFamily="34" charset="-122"/>
              <a:ea typeface="微软雅黑" panose="020B0503020204020204" pitchFamily="34" charset="-122"/>
            </a:endParaRPr>
          </a:p>
        </p:txBody>
      </p:sp>
      <p:sp>
        <p:nvSpPr>
          <p:cNvPr id="7" name="矩形 6"/>
          <p:cNvSpPr/>
          <p:nvPr/>
        </p:nvSpPr>
        <p:spPr>
          <a:xfrm>
            <a:off x="5929388" y="3277282"/>
            <a:ext cx="1468582" cy="1150434"/>
          </a:xfrm>
          <a:prstGeom prst="rect">
            <a:avLst/>
          </a:prstGeom>
          <a:solidFill>
            <a:schemeClr val="tx1">
              <a:lumMod val="75000"/>
              <a:lumOff val="25000"/>
            </a:schemeClr>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smtClean="0">
                <a:latin typeface="微软雅黑" panose="020B0503020204020204" pitchFamily="34" charset="-122"/>
                <a:ea typeface="微软雅黑" panose="020B0503020204020204" pitchFamily="34" charset="-122"/>
              </a:rPr>
              <a:t>02</a:t>
            </a:r>
          </a:p>
          <a:p>
            <a:pPr algn="ctr"/>
            <a:r>
              <a:rPr lang="en-US" altLang="zh-CN" sz="1600" dirty="0" smtClean="0">
                <a:latin typeface="微软雅黑" panose="020B0503020204020204" pitchFamily="34" charset="-122"/>
                <a:ea typeface="微软雅黑" panose="020B0503020204020204" pitchFamily="34" charset="-122"/>
              </a:rPr>
              <a:t>YOUR</a:t>
            </a:r>
          </a:p>
          <a:p>
            <a:pPr algn="ctr"/>
            <a:r>
              <a:rPr lang="en-US" altLang="zh-CN" sz="1600" dirty="0" smtClean="0">
                <a:latin typeface="微软雅黑" panose="020B0503020204020204" pitchFamily="34" charset="-122"/>
                <a:ea typeface="微软雅黑" panose="020B0503020204020204" pitchFamily="34" charset="-122"/>
              </a:rPr>
              <a:t>CONTENTS</a:t>
            </a:r>
            <a:endParaRPr lang="zh-CN" altLang="en-US" sz="1600" dirty="0" smtClean="0">
              <a:latin typeface="微软雅黑" panose="020B0503020204020204" pitchFamily="34" charset="-122"/>
              <a:ea typeface="微软雅黑" panose="020B0503020204020204" pitchFamily="34" charset="-122"/>
            </a:endParaRPr>
          </a:p>
        </p:txBody>
      </p:sp>
      <p:sp>
        <p:nvSpPr>
          <p:cNvPr id="8" name="矩形 7"/>
          <p:cNvSpPr/>
          <p:nvPr/>
        </p:nvSpPr>
        <p:spPr>
          <a:xfrm>
            <a:off x="1079112" y="3101415"/>
            <a:ext cx="3897290" cy="879105"/>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9" name="矩形 8"/>
          <p:cNvSpPr/>
          <p:nvPr/>
        </p:nvSpPr>
        <p:spPr>
          <a:xfrm>
            <a:off x="7243460" y="3101415"/>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4821892" y="4541241"/>
            <a:ext cx="1468582" cy="1150434"/>
          </a:xfrm>
          <a:prstGeom prst="rect">
            <a:avLst/>
          </a:prstGeom>
          <a:solidFill>
            <a:schemeClr val="tx1">
              <a:lumMod val="75000"/>
              <a:lumOff val="25000"/>
            </a:schemeClr>
          </a:solidFill>
          <a:ln>
            <a:noFill/>
          </a:ln>
          <a:effectLst/>
          <a:scene3d>
            <a:camera prst="orthographicFront">
              <a:rot lat="2400000" lon="2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smtClean="0">
                <a:latin typeface="微软雅黑" panose="020B0503020204020204" pitchFamily="34" charset="-122"/>
                <a:ea typeface="微软雅黑" panose="020B0503020204020204" pitchFamily="34" charset="-122"/>
              </a:rPr>
              <a:t>03</a:t>
            </a:r>
          </a:p>
          <a:p>
            <a:pPr algn="ctr"/>
            <a:r>
              <a:rPr lang="en-US" altLang="zh-CN" sz="1600" dirty="0" smtClean="0">
                <a:latin typeface="微软雅黑" panose="020B0503020204020204" pitchFamily="34" charset="-122"/>
                <a:ea typeface="微软雅黑" panose="020B0503020204020204" pitchFamily="34" charset="-122"/>
              </a:rPr>
              <a:t>YOUR</a:t>
            </a:r>
          </a:p>
          <a:p>
            <a:pPr algn="ctr"/>
            <a:r>
              <a:rPr lang="en-US" altLang="zh-CN" sz="1600" dirty="0" smtClean="0">
                <a:latin typeface="微软雅黑" panose="020B0503020204020204" pitchFamily="34" charset="-122"/>
                <a:ea typeface="微软雅黑" panose="020B0503020204020204" pitchFamily="34" charset="-122"/>
              </a:rPr>
              <a:t>CONTENTS</a:t>
            </a:r>
            <a:endParaRPr lang="zh-CN" altLang="en-US" sz="1600" dirty="0" smtClean="0">
              <a:latin typeface="微软雅黑" panose="020B0503020204020204" pitchFamily="34" charset="-122"/>
              <a:ea typeface="微软雅黑" panose="020B0503020204020204" pitchFamily="34" charset="-122"/>
            </a:endParaRPr>
          </a:p>
        </p:txBody>
      </p:sp>
      <p:sp>
        <p:nvSpPr>
          <p:cNvPr id="11" name="矩形 10"/>
          <p:cNvSpPr/>
          <p:nvPr/>
        </p:nvSpPr>
        <p:spPr>
          <a:xfrm>
            <a:off x="5929388" y="4541241"/>
            <a:ext cx="1468582" cy="1150434"/>
          </a:xfrm>
          <a:prstGeom prst="rect">
            <a:avLst/>
          </a:prstGeom>
          <a:solidFill>
            <a:schemeClr val="bg1">
              <a:lumMod val="65000"/>
            </a:schemeClr>
          </a:solidFill>
          <a:ln>
            <a:noFill/>
          </a:ln>
          <a:effectLst/>
          <a:scene3d>
            <a:camera prst="orthographicFront">
              <a:rot lat="2400000" lon="19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800" b="1" dirty="0" smtClean="0">
                <a:latin typeface="微软雅黑" panose="020B0503020204020204" pitchFamily="34" charset="-122"/>
                <a:ea typeface="微软雅黑" panose="020B0503020204020204" pitchFamily="34" charset="-122"/>
              </a:rPr>
              <a:t>04</a:t>
            </a:r>
          </a:p>
          <a:p>
            <a:pPr algn="ctr"/>
            <a:r>
              <a:rPr lang="en-US" altLang="zh-CN" sz="1600" dirty="0" smtClean="0">
                <a:latin typeface="微软雅黑" panose="020B0503020204020204" pitchFamily="34" charset="-122"/>
                <a:ea typeface="微软雅黑" panose="020B0503020204020204" pitchFamily="34" charset="-122"/>
              </a:rPr>
              <a:t>YOUR</a:t>
            </a:r>
          </a:p>
          <a:p>
            <a:pPr algn="ctr"/>
            <a:r>
              <a:rPr lang="en-US" altLang="zh-CN" sz="1600" dirty="0" smtClean="0">
                <a:latin typeface="微软雅黑" panose="020B0503020204020204" pitchFamily="34" charset="-122"/>
                <a:ea typeface="微软雅黑" panose="020B0503020204020204" pitchFamily="34" charset="-122"/>
              </a:rPr>
              <a:t>CONTENTS</a:t>
            </a:r>
            <a:endParaRPr lang="zh-CN" altLang="en-US" sz="1600" dirty="0" smtClean="0">
              <a:latin typeface="微软雅黑" panose="020B0503020204020204" pitchFamily="34" charset="-122"/>
              <a:ea typeface="微软雅黑" panose="020B0503020204020204" pitchFamily="34" charset="-122"/>
            </a:endParaRPr>
          </a:p>
        </p:txBody>
      </p:sp>
      <p:sp>
        <p:nvSpPr>
          <p:cNvPr id="12" name="矩形 11"/>
          <p:cNvSpPr/>
          <p:nvPr/>
        </p:nvSpPr>
        <p:spPr>
          <a:xfrm>
            <a:off x="1079112" y="4365374"/>
            <a:ext cx="3897290" cy="879105"/>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dirty="0" smtClean="0">
              <a:latin typeface="微软雅黑" panose="020B0503020204020204" pitchFamily="34" charset="-122"/>
              <a:ea typeface="微软雅黑" panose="020B0503020204020204" pitchFamily="34" charset="-122"/>
            </a:endParaRPr>
          </a:p>
        </p:txBody>
      </p:sp>
      <p:sp>
        <p:nvSpPr>
          <p:cNvPr id="13" name="矩形 12"/>
          <p:cNvSpPr/>
          <p:nvPr/>
        </p:nvSpPr>
        <p:spPr>
          <a:xfrm>
            <a:off x="7243460" y="4365374"/>
            <a:ext cx="3897290" cy="879105"/>
          </a:xfrm>
          <a:prstGeom prst="rect">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505384" y="1742675"/>
            <a:ext cx="11242436" cy="369332"/>
          </a:xfrm>
          <a:prstGeom prst="rect">
            <a:avLst/>
          </a:prstGeom>
          <a:noFill/>
        </p:spPr>
        <p:txBody>
          <a:bodyPr wrap="square" rtlCol="0">
            <a:spAutoFit/>
          </a:bodyPr>
          <a:lstStyle/>
          <a:p>
            <a:r>
              <a:rPr lang="en-US" altLang="zh-CN" b="1" smtClean="0">
                <a:solidFill>
                  <a:schemeClr val="bg1"/>
                </a:solidFill>
                <a:latin typeface="微软雅黑" panose="020B0503020204020204" pitchFamily="34" charset="-122"/>
                <a:ea typeface="微软雅黑" panose="020B0503020204020204" pitchFamily="34" charset="-122"/>
              </a:rPr>
              <a:t>SUBTITLE</a:t>
            </a:r>
            <a:r>
              <a:rPr lang="en-US" altLang="zh-CN" smtClean="0">
                <a:latin typeface="微软雅黑" panose="020B0503020204020204" pitchFamily="34" charset="-122"/>
                <a:ea typeface="微软雅黑" panose="020B0503020204020204" pitchFamily="34" charset="-122"/>
              </a:rPr>
              <a:t>THIS </a:t>
            </a:r>
            <a:r>
              <a:rPr lang="en-US" altLang="zh-CN" dirty="0" smtClean="0">
                <a:latin typeface="微软雅黑" panose="020B0503020204020204" pitchFamily="34" charset="-122"/>
                <a:ea typeface="微软雅黑" panose="020B0503020204020204" pitchFamily="34" charset="-122"/>
              </a:rPr>
              <a:t>IS A SUMMARY PART. CLICK HERE TO ADD YOUR SENTENCES ABOUT THIS PART.</a:t>
            </a:r>
            <a:endParaRPr lang="zh-CN" altLang="en-US" dirty="0">
              <a:latin typeface="微软雅黑" panose="020B0503020204020204" pitchFamily="34" charset="-122"/>
              <a:ea typeface="微软雅黑" panose="020B0503020204020204" pitchFamily="34" charset="-122"/>
            </a:endParaRPr>
          </a:p>
        </p:txBody>
      </p:sp>
      <p:sp>
        <p:nvSpPr>
          <p:cNvPr id="16" name="TextBox 54"/>
          <p:cNvSpPr txBox="1"/>
          <p:nvPr/>
        </p:nvSpPr>
        <p:spPr>
          <a:xfrm>
            <a:off x="1309508" y="3272701"/>
            <a:ext cx="3512384"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dirty="0">
                <a:solidFill>
                  <a:schemeClr val="bg1"/>
                </a:solidFill>
                <a:latin typeface="微软雅黑" charset="0"/>
                <a:ea typeface="微软雅黑" charset="0"/>
              </a:rPr>
              <a:t>您的内容打在这里，或者通过复制您的文本后，在此框中选择粘贴，并选择只保留</a:t>
            </a:r>
            <a:r>
              <a:rPr lang="zh-CN" altLang="en-US" sz="1300">
                <a:solidFill>
                  <a:schemeClr val="bg1"/>
                </a:solidFill>
                <a:latin typeface="微软雅黑" charset="0"/>
                <a:ea typeface="微软雅黑" charset="0"/>
              </a:rPr>
              <a:t>文字</a:t>
            </a:r>
            <a:r>
              <a:rPr lang="zh-CN" altLang="en-US" sz="1300" smtClean="0">
                <a:solidFill>
                  <a:schemeClr val="bg1"/>
                </a:solidFill>
                <a:latin typeface="微软雅黑" charset="0"/>
                <a:ea typeface="微软雅黑" charset="0"/>
              </a:rPr>
              <a:t>。</a:t>
            </a:r>
            <a:endParaRPr lang="zh-CN" altLang="en-US" sz="1300" dirty="0">
              <a:solidFill>
                <a:schemeClr val="bg1"/>
              </a:solidFill>
              <a:latin typeface="微软雅黑" charset="0"/>
              <a:ea typeface="微软雅黑" charset="0"/>
            </a:endParaRPr>
          </a:p>
          <a:p>
            <a:pPr algn="just"/>
            <a:r>
              <a:rPr lang="zh-CN" altLang="en-US" sz="1300" dirty="0">
                <a:solidFill>
                  <a:schemeClr val="bg1"/>
                </a:solidFill>
                <a:latin typeface="微软雅黑" charset="0"/>
                <a:ea typeface="微软雅黑" charset="0"/>
              </a:rPr>
              <a:t>。</a:t>
            </a:r>
            <a:endParaRPr lang="en-US" altLang="zh-CN" sz="1300" dirty="0">
              <a:solidFill>
                <a:schemeClr val="bg1"/>
              </a:solidFill>
              <a:latin typeface="微软雅黑" charset="0"/>
              <a:ea typeface="微软雅黑" charset="0"/>
            </a:endParaRPr>
          </a:p>
        </p:txBody>
      </p:sp>
      <p:sp>
        <p:nvSpPr>
          <p:cNvPr id="17" name="TextBox 54"/>
          <p:cNvSpPr txBox="1"/>
          <p:nvPr/>
        </p:nvSpPr>
        <p:spPr>
          <a:xfrm>
            <a:off x="1317848" y="4541241"/>
            <a:ext cx="3512384"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dirty="0">
                <a:solidFill>
                  <a:schemeClr val="bg1"/>
                </a:solidFill>
                <a:latin typeface="微软雅黑" charset="0"/>
                <a:ea typeface="微软雅黑" charset="0"/>
              </a:rPr>
              <a:t>您的内容打在这里，或者通过复制您的文本后，在此框中选择粘贴，并选择只保留</a:t>
            </a:r>
            <a:r>
              <a:rPr lang="zh-CN" altLang="en-US" sz="1300">
                <a:solidFill>
                  <a:schemeClr val="bg1"/>
                </a:solidFill>
                <a:latin typeface="微软雅黑" charset="0"/>
                <a:ea typeface="微软雅黑" charset="0"/>
              </a:rPr>
              <a:t>文字</a:t>
            </a:r>
            <a:r>
              <a:rPr lang="zh-CN" altLang="en-US" sz="1300" smtClean="0">
                <a:solidFill>
                  <a:schemeClr val="bg1"/>
                </a:solidFill>
                <a:latin typeface="微软雅黑" charset="0"/>
                <a:ea typeface="微软雅黑" charset="0"/>
              </a:rPr>
              <a:t>。</a:t>
            </a:r>
            <a:endParaRPr lang="zh-CN" altLang="en-US" sz="1300" dirty="0">
              <a:solidFill>
                <a:schemeClr val="bg1"/>
              </a:solidFill>
              <a:latin typeface="微软雅黑" charset="0"/>
              <a:ea typeface="微软雅黑" charset="0"/>
            </a:endParaRPr>
          </a:p>
          <a:p>
            <a:pPr algn="just"/>
            <a:r>
              <a:rPr lang="zh-CN" altLang="en-US" sz="1300" dirty="0">
                <a:solidFill>
                  <a:schemeClr val="bg1"/>
                </a:solidFill>
                <a:latin typeface="微软雅黑" charset="0"/>
                <a:ea typeface="微软雅黑" charset="0"/>
              </a:rPr>
              <a:t>。</a:t>
            </a:r>
            <a:endParaRPr lang="en-US" altLang="zh-CN" sz="1300" dirty="0">
              <a:solidFill>
                <a:schemeClr val="bg1"/>
              </a:solidFill>
              <a:latin typeface="微软雅黑" charset="0"/>
              <a:ea typeface="微软雅黑" charset="0"/>
            </a:endParaRPr>
          </a:p>
        </p:txBody>
      </p:sp>
      <p:sp>
        <p:nvSpPr>
          <p:cNvPr id="18" name="TextBox 54"/>
          <p:cNvSpPr txBox="1"/>
          <p:nvPr/>
        </p:nvSpPr>
        <p:spPr>
          <a:xfrm>
            <a:off x="7604546" y="3318014"/>
            <a:ext cx="3512384"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dirty="0">
                <a:solidFill>
                  <a:schemeClr val="bg1"/>
                </a:solidFill>
                <a:latin typeface="微软雅黑" charset="0"/>
                <a:ea typeface="微软雅黑" charset="0"/>
              </a:rPr>
              <a:t>您的内容打在这里，或者通过复制您的文本后，在此框中选择粘贴，并选择只保留</a:t>
            </a:r>
            <a:r>
              <a:rPr lang="zh-CN" altLang="en-US" sz="1300">
                <a:solidFill>
                  <a:schemeClr val="bg1"/>
                </a:solidFill>
                <a:latin typeface="微软雅黑" charset="0"/>
                <a:ea typeface="微软雅黑" charset="0"/>
              </a:rPr>
              <a:t>文字</a:t>
            </a:r>
            <a:r>
              <a:rPr lang="zh-CN" altLang="en-US" sz="1300" smtClean="0">
                <a:solidFill>
                  <a:schemeClr val="bg1"/>
                </a:solidFill>
                <a:latin typeface="微软雅黑" charset="0"/>
                <a:ea typeface="微软雅黑" charset="0"/>
              </a:rPr>
              <a:t>。</a:t>
            </a:r>
            <a:endParaRPr lang="zh-CN" altLang="en-US" sz="1300" dirty="0">
              <a:solidFill>
                <a:schemeClr val="bg1"/>
              </a:solidFill>
              <a:latin typeface="微软雅黑" charset="0"/>
              <a:ea typeface="微软雅黑" charset="0"/>
            </a:endParaRPr>
          </a:p>
          <a:p>
            <a:pPr algn="just"/>
            <a:r>
              <a:rPr lang="zh-CN" altLang="en-US" sz="1300" dirty="0">
                <a:solidFill>
                  <a:schemeClr val="bg1"/>
                </a:solidFill>
                <a:latin typeface="微软雅黑" charset="0"/>
                <a:ea typeface="微软雅黑" charset="0"/>
              </a:rPr>
              <a:t>。</a:t>
            </a:r>
            <a:endParaRPr lang="en-US" altLang="zh-CN" sz="1300" dirty="0">
              <a:solidFill>
                <a:schemeClr val="bg1"/>
              </a:solidFill>
              <a:latin typeface="微软雅黑" charset="0"/>
              <a:ea typeface="微软雅黑" charset="0"/>
            </a:endParaRPr>
          </a:p>
        </p:txBody>
      </p:sp>
      <p:sp>
        <p:nvSpPr>
          <p:cNvPr id="19" name="TextBox 54"/>
          <p:cNvSpPr txBox="1"/>
          <p:nvPr/>
        </p:nvSpPr>
        <p:spPr>
          <a:xfrm>
            <a:off x="7397970" y="4597091"/>
            <a:ext cx="3512384"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dirty="0">
                <a:solidFill>
                  <a:schemeClr val="bg1"/>
                </a:solidFill>
                <a:latin typeface="微软雅黑" charset="0"/>
                <a:ea typeface="微软雅黑" charset="0"/>
              </a:rPr>
              <a:t>您的内容打在这里，或者通过复制您的文本后，在此框中选择粘贴，并选择只保留</a:t>
            </a:r>
            <a:r>
              <a:rPr lang="zh-CN" altLang="en-US" sz="1300">
                <a:solidFill>
                  <a:schemeClr val="bg1"/>
                </a:solidFill>
                <a:latin typeface="微软雅黑" charset="0"/>
                <a:ea typeface="微软雅黑" charset="0"/>
              </a:rPr>
              <a:t>文字</a:t>
            </a:r>
            <a:r>
              <a:rPr lang="zh-CN" altLang="en-US" sz="1300" smtClean="0">
                <a:solidFill>
                  <a:schemeClr val="bg1"/>
                </a:solidFill>
                <a:latin typeface="微软雅黑" charset="0"/>
                <a:ea typeface="微软雅黑" charset="0"/>
              </a:rPr>
              <a:t>。</a:t>
            </a:r>
            <a:endParaRPr lang="zh-CN" altLang="en-US" sz="1300" dirty="0">
              <a:solidFill>
                <a:schemeClr val="bg1"/>
              </a:solidFill>
              <a:latin typeface="微软雅黑" charset="0"/>
              <a:ea typeface="微软雅黑" charset="0"/>
            </a:endParaRPr>
          </a:p>
          <a:p>
            <a:pPr algn="just"/>
            <a:r>
              <a:rPr lang="zh-CN" altLang="en-US" sz="1300" dirty="0">
                <a:solidFill>
                  <a:schemeClr val="bg1"/>
                </a:solidFill>
                <a:latin typeface="微软雅黑" charset="0"/>
                <a:ea typeface="微软雅黑" charset="0"/>
              </a:rPr>
              <a:t>。</a:t>
            </a:r>
            <a:endParaRPr lang="en-US" altLang="zh-CN" sz="1300" dirty="0">
              <a:solidFill>
                <a:schemeClr val="bg1"/>
              </a:solidFill>
              <a:latin typeface="微软雅黑" charset="0"/>
              <a:ea typeface="微软雅黑" charset="0"/>
            </a:endParaRPr>
          </a:p>
        </p:txBody>
      </p:sp>
    </p:spTree>
    <p:extLst>
      <p:ext uri="{BB962C8B-B14F-4D97-AF65-F5344CB8AC3E}">
        <p14:creationId xmlns:p14="http://schemas.microsoft.com/office/powerpoint/2010/main" val="186826947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385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4350"/>
                            </p:stCondLst>
                            <p:childTnLst>
                              <p:par>
                                <p:cTn id="13" presetID="2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childTnLst>
                          </p:cTn>
                        </p:par>
                        <p:par>
                          <p:cTn id="16" fill="hold">
                            <p:stCondLst>
                              <p:cond delay="535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585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685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7350"/>
                            </p:stCondLst>
                            <p:childTnLst>
                              <p:par>
                                <p:cTn id="29" presetID="22" presetClass="entr" presetSubtype="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1000"/>
                                        <p:tgtEl>
                                          <p:spTgt spid="12"/>
                                        </p:tgtEl>
                                      </p:cBhvr>
                                    </p:animEffect>
                                  </p:childTnLst>
                                </p:cTn>
                              </p:par>
                            </p:childTnLst>
                          </p:cTn>
                        </p:par>
                        <p:par>
                          <p:cTn id="32" fill="hold">
                            <p:stCondLst>
                              <p:cond delay="835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88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000"/>
                                        <p:tgtEl>
                                          <p:spTgt spid="13"/>
                                        </p:tgtEl>
                                      </p:cBhvr>
                                    </p:animEffect>
                                  </p:childTnLst>
                                </p:cTn>
                              </p:par>
                            </p:childTnLst>
                          </p:cTn>
                        </p:par>
                        <p:par>
                          <p:cTn id="40" fill="hold">
                            <p:stCondLst>
                              <p:cond delay="9850"/>
                            </p:stCondLst>
                            <p:childTnLst>
                              <p:par>
                                <p:cTn id="41" presetID="22" presetClass="entr" presetSubtype="8"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300"/>
                                        <p:tgtEl>
                                          <p:spTgt spid="16"/>
                                        </p:tgtEl>
                                      </p:cBhvr>
                                    </p:animEffect>
                                  </p:childTnLst>
                                </p:cTn>
                              </p:par>
                            </p:childTnLst>
                          </p:cTn>
                        </p:par>
                        <p:par>
                          <p:cTn id="44" fill="hold">
                            <p:stCondLst>
                              <p:cond delay="1015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300"/>
                                        <p:tgtEl>
                                          <p:spTgt spid="17"/>
                                        </p:tgtEl>
                                      </p:cBhvr>
                                    </p:animEffect>
                                  </p:childTnLst>
                                </p:cTn>
                              </p:par>
                            </p:childTnLst>
                          </p:cTn>
                        </p:par>
                        <p:par>
                          <p:cTn id="48" fill="hold">
                            <p:stCondLst>
                              <p:cond delay="10450"/>
                            </p:stCondLst>
                            <p:childTnLst>
                              <p:par>
                                <p:cTn id="49" presetID="22" presetClass="entr" presetSubtype="8"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300"/>
                                        <p:tgtEl>
                                          <p:spTgt spid="18"/>
                                        </p:tgtEl>
                                      </p:cBhvr>
                                    </p:animEffect>
                                  </p:childTnLst>
                                </p:cTn>
                              </p:par>
                            </p:childTnLst>
                          </p:cTn>
                        </p:par>
                        <p:par>
                          <p:cTn id="52" fill="hold">
                            <p:stCondLst>
                              <p:cond delay="1075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椭圆 1"/>
          <p:cNvSpPr>
            <a:spLocks noChangeArrowheads="1"/>
          </p:cNvSpPr>
          <p:nvPr/>
        </p:nvSpPr>
        <p:spPr bwMode="auto">
          <a:xfrm>
            <a:off x="1065213" y="2374900"/>
            <a:ext cx="2479675" cy="2651125"/>
          </a:xfrm>
          <a:custGeom>
            <a:avLst/>
            <a:gdLst>
              <a:gd name="T0" fmla="*/ 2657375 w 1751265"/>
              <a:gd name="T1" fmla="*/ 0 h 1872208"/>
              <a:gd name="T2" fmla="*/ 4971421 w 1751265"/>
              <a:gd name="T3" fmla="*/ 1353824 h 1872208"/>
              <a:gd name="T4" fmla="*/ 4601709 w 1751265"/>
              <a:gd name="T5" fmla="*/ 2701420 h 1872208"/>
              <a:gd name="T6" fmla="*/ 4945041 w 1751265"/>
              <a:gd name="T7" fmla="*/ 4005580 h 1872208"/>
              <a:gd name="T8" fmla="*/ 2657375 w 1751265"/>
              <a:gd name="T9" fmla="*/ 5315969 h 1872208"/>
              <a:gd name="T10" fmla="*/ 0 w 1751265"/>
              <a:gd name="T11" fmla="*/ 2657986 h 1872208"/>
              <a:gd name="T12" fmla="*/ 265737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lumMod val="65000"/>
            </a:schemeClr>
          </a:solidFill>
          <a:ln>
            <a:noFill/>
          </a:ln>
          <a:extLst/>
        </p:spPr>
        <p:txBody>
          <a:bodyPr anchor="ctr"/>
          <a:lstStyle/>
          <a:p>
            <a:endParaRPr lang="zh-CN" altLang="en-US"/>
          </a:p>
        </p:txBody>
      </p:sp>
      <p:sp>
        <p:nvSpPr>
          <p:cNvPr id="15364" name="椭圆 2"/>
          <p:cNvSpPr>
            <a:spLocks noChangeArrowheads="1"/>
          </p:cNvSpPr>
          <p:nvPr/>
        </p:nvSpPr>
        <p:spPr bwMode="auto">
          <a:xfrm>
            <a:off x="8509000" y="2397125"/>
            <a:ext cx="2651125" cy="2651125"/>
          </a:xfrm>
          <a:prstGeom prst="ellipse">
            <a:avLst/>
          </a:prstGeom>
          <a:solidFill>
            <a:srgbClr val="3B3B3B"/>
          </a:solidFill>
          <a:ln>
            <a:noFill/>
          </a:ln>
          <a:extLst>
            <a:ext uri="{91240B29-F687-4F45-9708-019B960494DF}">
              <a14:hiddenLine xmlns:a14="http://schemas.microsoft.com/office/drawing/2010/main" w="12700">
                <a:solidFill>
                  <a:srgbClr val="42719B"/>
                </a:solidFill>
                <a:bevel/>
                <a:headEnd/>
                <a:tailEnd/>
              </a14:hiddenLine>
            </a:ext>
          </a:extLst>
        </p:spPr>
        <p:txBody>
          <a:bodyPr anchor="ct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endParaRPr lang="zh-CN" altLang="zh-CN">
              <a:solidFill>
                <a:srgbClr val="FFFFFF"/>
              </a:solidFill>
              <a:latin typeface="宋体" charset="0"/>
              <a:sym typeface="宋体" charset="0"/>
            </a:endParaRPr>
          </a:p>
        </p:txBody>
      </p:sp>
      <p:sp>
        <p:nvSpPr>
          <p:cNvPr id="15365" name="椭圆 1"/>
          <p:cNvSpPr>
            <a:spLocks noChangeArrowheads="1"/>
          </p:cNvSpPr>
          <p:nvPr/>
        </p:nvSpPr>
        <p:spPr bwMode="auto">
          <a:xfrm>
            <a:off x="3544888" y="2397125"/>
            <a:ext cx="2479675" cy="2651125"/>
          </a:xfrm>
          <a:custGeom>
            <a:avLst/>
            <a:gdLst>
              <a:gd name="T0" fmla="*/ 2657375 w 1751265"/>
              <a:gd name="T1" fmla="*/ 0 h 1872208"/>
              <a:gd name="T2" fmla="*/ 4971421 w 1751265"/>
              <a:gd name="T3" fmla="*/ 1353824 h 1872208"/>
              <a:gd name="T4" fmla="*/ 4601709 w 1751265"/>
              <a:gd name="T5" fmla="*/ 2701420 h 1872208"/>
              <a:gd name="T6" fmla="*/ 4945041 w 1751265"/>
              <a:gd name="T7" fmla="*/ 4005580 h 1872208"/>
              <a:gd name="T8" fmla="*/ 2657375 w 1751265"/>
              <a:gd name="T9" fmla="*/ 5315969 h 1872208"/>
              <a:gd name="T10" fmla="*/ 0 w 1751265"/>
              <a:gd name="T11" fmla="*/ 2657986 h 1872208"/>
              <a:gd name="T12" fmla="*/ 265737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B3B3B"/>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endParaRPr lang="zh-CN" altLang="en-US"/>
          </a:p>
        </p:txBody>
      </p:sp>
      <p:sp>
        <p:nvSpPr>
          <p:cNvPr id="15366" name="椭圆 1"/>
          <p:cNvSpPr>
            <a:spLocks noChangeArrowheads="1"/>
          </p:cNvSpPr>
          <p:nvPr/>
        </p:nvSpPr>
        <p:spPr bwMode="auto">
          <a:xfrm>
            <a:off x="6024563" y="2397125"/>
            <a:ext cx="2479675" cy="2651125"/>
          </a:xfrm>
          <a:custGeom>
            <a:avLst/>
            <a:gdLst>
              <a:gd name="T0" fmla="*/ 2657375 w 1751265"/>
              <a:gd name="T1" fmla="*/ 0 h 1872208"/>
              <a:gd name="T2" fmla="*/ 4971421 w 1751265"/>
              <a:gd name="T3" fmla="*/ 1353824 h 1872208"/>
              <a:gd name="T4" fmla="*/ 4601709 w 1751265"/>
              <a:gd name="T5" fmla="*/ 2701420 h 1872208"/>
              <a:gd name="T6" fmla="*/ 4945041 w 1751265"/>
              <a:gd name="T7" fmla="*/ 4005580 h 1872208"/>
              <a:gd name="T8" fmla="*/ 2657375 w 1751265"/>
              <a:gd name="T9" fmla="*/ 5315969 h 1872208"/>
              <a:gd name="T10" fmla="*/ 0 w 1751265"/>
              <a:gd name="T11" fmla="*/ 2657986 h 1872208"/>
              <a:gd name="T12" fmla="*/ 265737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chemeClr val="bg1">
              <a:lumMod val="65000"/>
            </a:schemeClr>
          </a:solidFill>
          <a:ln>
            <a:noFill/>
          </a:ln>
          <a:extLst/>
        </p:spPr>
        <p:txBody>
          <a:bodyPr anchor="ctr"/>
          <a:lstStyle/>
          <a:p>
            <a:endParaRPr lang="zh-CN" altLang="en-US"/>
          </a:p>
        </p:txBody>
      </p:sp>
      <p:sp>
        <p:nvSpPr>
          <p:cNvPr id="15367" name="TextBox 14"/>
          <p:cNvSpPr>
            <a:spLocks noChangeArrowheads="1"/>
          </p:cNvSpPr>
          <p:nvPr/>
        </p:nvSpPr>
        <p:spPr bwMode="auto">
          <a:xfrm>
            <a:off x="2055813" y="2390775"/>
            <a:ext cx="6016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en-US" altLang="zh-CN" sz="3200" b="1">
                <a:solidFill>
                  <a:srgbClr val="3B3B3B"/>
                </a:solidFill>
                <a:latin typeface="Calibri" charset="0"/>
                <a:sym typeface="Calibri" charset="0"/>
              </a:rPr>
              <a:t>01</a:t>
            </a:r>
            <a:endParaRPr lang="zh-CN" altLang="en-US" sz="3200" b="1">
              <a:solidFill>
                <a:srgbClr val="3B3B3B"/>
              </a:solidFill>
              <a:latin typeface="Calibri" charset="0"/>
              <a:sym typeface="宋体" charset="0"/>
            </a:endParaRPr>
          </a:p>
        </p:txBody>
      </p:sp>
      <p:sp>
        <p:nvSpPr>
          <p:cNvPr id="15368" name="TextBox 15"/>
          <p:cNvSpPr>
            <a:spLocks noChangeArrowheads="1"/>
          </p:cNvSpPr>
          <p:nvPr/>
        </p:nvSpPr>
        <p:spPr bwMode="auto">
          <a:xfrm>
            <a:off x="4576763" y="2390775"/>
            <a:ext cx="6016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en-US" altLang="zh-CN" sz="3200" b="1">
                <a:solidFill>
                  <a:schemeClr val="bg1"/>
                </a:solidFill>
                <a:latin typeface="Calibri" charset="0"/>
                <a:sym typeface="Calibri" charset="0"/>
              </a:rPr>
              <a:t>02</a:t>
            </a:r>
            <a:endParaRPr lang="zh-CN" altLang="en-US" sz="3200" b="1">
              <a:solidFill>
                <a:schemeClr val="bg1"/>
              </a:solidFill>
              <a:latin typeface="Calibri" charset="0"/>
              <a:sym typeface="宋体" charset="0"/>
            </a:endParaRPr>
          </a:p>
        </p:txBody>
      </p:sp>
      <p:sp>
        <p:nvSpPr>
          <p:cNvPr id="15369" name="TextBox 16"/>
          <p:cNvSpPr>
            <a:spLocks noChangeArrowheads="1"/>
          </p:cNvSpPr>
          <p:nvPr/>
        </p:nvSpPr>
        <p:spPr bwMode="auto">
          <a:xfrm>
            <a:off x="7000875" y="2390775"/>
            <a:ext cx="6000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en-US" altLang="zh-CN" sz="3200" b="1">
                <a:solidFill>
                  <a:srgbClr val="3B3B3B"/>
                </a:solidFill>
                <a:latin typeface="Calibri" charset="0"/>
                <a:sym typeface="Calibri" charset="0"/>
              </a:rPr>
              <a:t>03</a:t>
            </a:r>
            <a:endParaRPr lang="zh-CN" altLang="en-US" sz="3200" b="1">
              <a:solidFill>
                <a:srgbClr val="3B3B3B"/>
              </a:solidFill>
              <a:latin typeface="Calibri" charset="0"/>
              <a:sym typeface="宋体" charset="0"/>
            </a:endParaRPr>
          </a:p>
        </p:txBody>
      </p:sp>
      <p:sp>
        <p:nvSpPr>
          <p:cNvPr id="15370" name="TextBox 17"/>
          <p:cNvSpPr>
            <a:spLocks noChangeArrowheads="1"/>
          </p:cNvSpPr>
          <p:nvPr/>
        </p:nvSpPr>
        <p:spPr bwMode="auto">
          <a:xfrm>
            <a:off x="9569450" y="2390775"/>
            <a:ext cx="601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en-US" altLang="zh-CN" sz="3200" b="1">
                <a:solidFill>
                  <a:schemeClr val="bg1"/>
                </a:solidFill>
                <a:latin typeface="Calibri" charset="0"/>
                <a:sym typeface="Calibri" charset="0"/>
              </a:rPr>
              <a:t>04</a:t>
            </a:r>
            <a:endParaRPr lang="zh-CN" altLang="en-US" sz="3200" b="1">
              <a:solidFill>
                <a:schemeClr val="bg1"/>
              </a:solidFill>
              <a:latin typeface="Calibri" charset="0"/>
              <a:sym typeface="宋体" charset="0"/>
            </a:endParaRPr>
          </a:p>
        </p:txBody>
      </p:sp>
      <p:sp>
        <p:nvSpPr>
          <p:cNvPr id="15371" name="直接连接符 9"/>
          <p:cNvSpPr>
            <a:spLocks noChangeShapeType="1"/>
          </p:cNvSpPr>
          <p:nvPr/>
        </p:nvSpPr>
        <p:spPr bwMode="auto">
          <a:xfrm>
            <a:off x="1371600" y="3217863"/>
            <a:ext cx="1819275" cy="1587"/>
          </a:xfrm>
          <a:prstGeom prst="line">
            <a:avLst/>
          </a:prstGeom>
          <a:noFill/>
          <a:ln w="6350">
            <a:solidFill>
              <a:srgbClr val="3B3B3B"/>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2" name="直接连接符 10"/>
          <p:cNvSpPr>
            <a:spLocks noChangeShapeType="1"/>
          </p:cNvSpPr>
          <p:nvPr/>
        </p:nvSpPr>
        <p:spPr bwMode="auto">
          <a:xfrm>
            <a:off x="3875088" y="3217863"/>
            <a:ext cx="1819275" cy="1587"/>
          </a:xfrm>
          <a:prstGeom prst="line">
            <a:avLst/>
          </a:prstGeom>
          <a:noFill/>
          <a:ln w="6350">
            <a:solidFill>
              <a:schemeClr val="bg1"/>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3" name="直接连接符 11"/>
          <p:cNvSpPr>
            <a:spLocks noChangeShapeType="1"/>
          </p:cNvSpPr>
          <p:nvPr/>
        </p:nvSpPr>
        <p:spPr bwMode="auto">
          <a:xfrm>
            <a:off x="6354763" y="3217863"/>
            <a:ext cx="1819275" cy="1587"/>
          </a:xfrm>
          <a:prstGeom prst="line">
            <a:avLst/>
          </a:prstGeom>
          <a:noFill/>
          <a:ln w="6350">
            <a:solidFill>
              <a:srgbClr val="3B3B3B"/>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4" name="直接连接符 12"/>
          <p:cNvSpPr>
            <a:spLocks noChangeShapeType="1"/>
          </p:cNvSpPr>
          <p:nvPr/>
        </p:nvSpPr>
        <p:spPr bwMode="auto">
          <a:xfrm>
            <a:off x="8847138" y="3217863"/>
            <a:ext cx="2032000" cy="1587"/>
          </a:xfrm>
          <a:prstGeom prst="line">
            <a:avLst/>
          </a:prstGeom>
          <a:noFill/>
          <a:ln w="6350">
            <a:solidFill>
              <a:schemeClr val="bg1"/>
            </a:solidFill>
            <a:prstDash val="dash"/>
            <a:bevel/>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75" name="TextBox 22"/>
          <p:cNvSpPr>
            <a:spLocks noChangeArrowheads="1"/>
          </p:cNvSpPr>
          <p:nvPr/>
        </p:nvSpPr>
        <p:spPr bwMode="auto">
          <a:xfrm>
            <a:off x="1109663" y="3384550"/>
            <a:ext cx="24749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zh-CN" altLang="en-US" sz="1700" b="1">
                <a:solidFill>
                  <a:srgbClr val="3B3B3B"/>
                </a:solidFill>
                <a:latin typeface="微软雅黑" charset="0"/>
                <a:ea typeface="微软雅黑" charset="0"/>
                <a:sym typeface="微软雅黑" charset="0"/>
              </a:rPr>
              <a:t>点此输入标题</a:t>
            </a:r>
          </a:p>
        </p:txBody>
      </p:sp>
      <p:sp>
        <p:nvSpPr>
          <p:cNvPr id="15376" name="TextBox 23"/>
          <p:cNvSpPr>
            <a:spLocks noChangeArrowheads="1"/>
          </p:cNvSpPr>
          <p:nvPr/>
        </p:nvSpPr>
        <p:spPr bwMode="auto">
          <a:xfrm>
            <a:off x="1109663" y="3875088"/>
            <a:ext cx="2474912"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zh-CN" altLang="en-US" sz="1400">
                <a:solidFill>
                  <a:srgbClr val="3B3B3B"/>
                </a:solidFill>
                <a:latin typeface="微软雅黑" charset="0"/>
                <a:ea typeface="微软雅黑" charset="0"/>
                <a:sym typeface="微软雅黑" charset="0"/>
              </a:rPr>
              <a:t>点此输入文字</a:t>
            </a:r>
          </a:p>
        </p:txBody>
      </p:sp>
      <p:sp>
        <p:nvSpPr>
          <p:cNvPr id="15377" name="TextBox 24"/>
          <p:cNvSpPr>
            <a:spLocks noChangeArrowheads="1"/>
          </p:cNvSpPr>
          <p:nvPr/>
        </p:nvSpPr>
        <p:spPr bwMode="auto">
          <a:xfrm>
            <a:off x="3670300" y="3384550"/>
            <a:ext cx="2473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zh-CN" altLang="en-US" sz="1700" b="1">
                <a:solidFill>
                  <a:schemeClr val="bg1"/>
                </a:solidFill>
                <a:latin typeface="微软雅黑" charset="0"/>
                <a:ea typeface="微软雅黑" charset="0"/>
                <a:sym typeface="微软雅黑" charset="0"/>
              </a:rPr>
              <a:t>点此输入标题</a:t>
            </a:r>
          </a:p>
        </p:txBody>
      </p:sp>
      <p:sp>
        <p:nvSpPr>
          <p:cNvPr id="15378" name="TextBox 25"/>
          <p:cNvSpPr>
            <a:spLocks noChangeArrowheads="1"/>
          </p:cNvSpPr>
          <p:nvPr/>
        </p:nvSpPr>
        <p:spPr bwMode="auto">
          <a:xfrm>
            <a:off x="3700463" y="3875088"/>
            <a:ext cx="247491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zh-CN" altLang="en-US" sz="1400">
                <a:solidFill>
                  <a:schemeClr val="bg1"/>
                </a:solidFill>
                <a:latin typeface="微软雅黑" charset="0"/>
                <a:ea typeface="微软雅黑" charset="0"/>
                <a:sym typeface="微软雅黑" charset="0"/>
              </a:rPr>
              <a:t>点此输入文字</a:t>
            </a:r>
          </a:p>
        </p:txBody>
      </p:sp>
      <p:sp>
        <p:nvSpPr>
          <p:cNvPr id="15379" name="TextBox 26"/>
          <p:cNvSpPr>
            <a:spLocks noChangeArrowheads="1"/>
          </p:cNvSpPr>
          <p:nvPr/>
        </p:nvSpPr>
        <p:spPr bwMode="auto">
          <a:xfrm>
            <a:off x="6070600" y="3384550"/>
            <a:ext cx="247491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zh-CN" altLang="en-US" sz="1700" b="1">
                <a:solidFill>
                  <a:srgbClr val="3B3B3B"/>
                </a:solidFill>
                <a:latin typeface="微软雅黑" charset="0"/>
                <a:ea typeface="微软雅黑" charset="0"/>
                <a:sym typeface="微软雅黑" charset="0"/>
              </a:rPr>
              <a:t>点此输入标题</a:t>
            </a:r>
          </a:p>
        </p:txBody>
      </p:sp>
      <p:sp>
        <p:nvSpPr>
          <p:cNvPr id="15380" name="TextBox 27"/>
          <p:cNvSpPr>
            <a:spLocks noChangeArrowheads="1"/>
          </p:cNvSpPr>
          <p:nvPr/>
        </p:nvSpPr>
        <p:spPr bwMode="auto">
          <a:xfrm>
            <a:off x="6070600" y="3875088"/>
            <a:ext cx="2474913"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zh-CN" altLang="en-US" sz="1400">
                <a:solidFill>
                  <a:srgbClr val="3B3B3B"/>
                </a:solidFill>
                <a:latin typeface="微软雅黑" charset="0"/>
                <a:ea typeface="微软雅黑" charset="0"/>
                <a:sym typeface="微软雅黑" charset="0"/>
              </a:rPr>
              <a:t>点此输入文字</a:t>
            </a:r>
          </a:p>
        </p:txBody>
      </p:sp>
      <p:sp>
        <p:nvSpPr>
          <p:cNvPr id="15381" name="TextBox 28"/>
          <p:cNvSpPr>
            <a:spLocks noChangeArrowheads="1"/>
          </p:cNvSpPr>
          <p:nvPr/>
        </p:nvSpPr>
        <p:spPr bwMode="auto">
          <a:xfrm>
            <a:off x="8709025" y="3425825"/>
            <a:ext cx="24749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zh-CN" altLang="en-US" sz="1700" b="1">
                <a:solidFill>
                  <a:schemeClr val="bg1"/>
                </a:solidFill>
                <a:latin typeface="微软雅黑" charset="0"/>
                <a:ea typeface="微软雅黑" charset="0"/>
                <a:sym typeface="微软雅黑" charset="0"/>
              </a:rPr>
              <a:t>点此输入标题</a:t>
            </a:r>
          </a:p>
        </p:txBody>
      </p:sp>
      <p:sp>
        <p:nvSpPr>
          <p:cNvPr id="15382" name="TextBox 29"/>
          <p:cNvSpPr>
            <a:spLocks noChangeArrowheads="1"/>
          </p:cNvSpPr>
          <p:nvPr/>
        </p:nvSpPr>
        <p:spPr bwMode="auto">
          <a:xfrm>
            <a:off x="8740775" y="3914775"/>
            <a:ext cx="24733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0"/>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0"/>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0"/>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0"/>
              </a:defRPr>
            </a:lvl9pPr>
          </a:lstStyle>
          <a:p>
            <a:pPr algn="ctr" eaLnBrk="1" hangingPunct="1">
              <a:lnSpc>
                <a:spcPct val="150000"/>
              </a:lnSpc>
            </a:pPr>
            <a:r>
              <a:rPr lang="zh-CN" altLang="en-US" sz="1400">
                <a:solidFill>
                  <a:schemeClr val="bg1"/>
                </a:solidFill>
                <a:latin typeface="微软雅黑" charset="0"/>
                <a:ea typeface="微软雅黑" charset="0"/>
                <a:sym typeface="微软雅黑" charset="0"/>
              </a:rPr>
              <a:t>点此输入文字</a:t>
            </a:r>
          </a:p>
        </p:txBody>
      </p:sp>
    </p:spTree>
    <p:extLst>
      <p:ext uri="{BB962C8B-B14F-4D97-AF65-F5344CB8AC3E}">
        <p14:creationId xmlns:p14="http://schemas.microsoft.com/office/powerpoint/2010/main" val="65834916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267200" y="1125538"/>
            <a:ext cx="3657600" cy="369887"/>
          </a:xfrm>
          <a:prstGeom prst="rect">
            <a:avLst/>
          </a:prstGeom>
        </p:spPr>
        <p:txBody>
          <a:bodyPr wrap="none">
            <a:spAutoFit/>
          </a:bodyPr>
          <a:lstStyle/>
          <a:p>
            <a:pPr eaLnBrk="1" fontAlgn="auto" hangingPunct="1">
              <a:spcBef>
                <a:spcPts val="0"/>
              </a:spcBef>
              <a:spcAft>
                <a:spcPts val="0"/>
              </a:spcAft>
              <a:defRPr/>
            </a:pPr>
            <a:r>
              <a:rPr lang="en-US" altLang="zh-CN" spc="1000" dirty="0">
                <a:solidFill>
                  <a:schemeClr val="bg1">
                    <a:lumMod val="65000"/>
                  </a:schemeClr>
                </a:solidFill>
                <a:latin typeface="+mn-lt"/>
                <a:ea typeface="+mn-ea"/>
              </a:rPr>
              <a:t>Company profile</a:t>
            </a:r>
            <a:endParaRPr lang="zh-CN" altLang="en-US" spc="1000" dirty="0">
              <a:solidFill>
                <a:schemeClr val="bg1">
                  <a:lumMod val="65000"/>
                </a:schemeClr>
              </a:solidFill>
              <a:latin typeface="+mn-lt"/>
              <a:ea typeface="+mn-ea"/>
            </a:endParaRPr>
          </a:p>
        </p:txBody>
      </p:sp>
      <p:sp>
        <p:nvSpPr>
          <p:cNvPr id="14" name="泪滴形 13"/>
          <p:cNvSpPr>
            <a:spLocks noChangeAspect="1"/>
          </p:cNvSpPr>
          <p:nvPr/>
        </p:nvSpPr>
        <p:spPr>
          <a:xfrm>
            <a:off x="4624388" y="3971925"/>
            <a:ext cx="1439862" cy="1439863"/>
          </a:xfrm>
          <a:prstGeom prst="teardrop">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泪滴形 14"/>
          <p:cNvSpPr>
            <a:spLocks noChangeAspect="1"/>
          </p:cNvSpPr>
          <p:nvPr/>
        </p:nvSpPr>
        <p:spPr>
          <a:xfrm rot="5400000">
            <a:off x="4624388" y="2471738"/>
            <a:ext cx="1439862" cy="1439862"/>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6" name="泪滴形 15"/>
          <p:cNvSpPr>
            <a:spLocks noChangeAspect="1"/>
          </p:cNvSpPr>
          <p:nvPr/>
        </p:nvSpPr>
        <p:spPr>
          <a:xfrm rot="16200000">
            <a:off x="6127750" y="3971925"/>
            <a:ext cx="1439863" cy="1439863"/>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泪滴形 16"/>
          <p:cNvSpPr>
            <a:spLocks noChangeAspect="1"/>
          </p:cNvSpPr>
          <p:nvPr/>
        </p:nvSpPr>
        <p:spPr>
          <a:xfrm rot="10800000">
            <a:off x="6127750" y="2471738"/>
            <a:ext cx="1439863" cy="1439862"/>
          </a:xfrm>
          <a:prstGeom prst="teardrop">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8440" name="矩形 17"/>
          <p:cNvSpPr>
            <a:spLocks noChangeArrowheads="1"/>
          </p:cNvSpPr>
          <p:nvPr/>
        </p:nvSpPr>
        <p:spPr bwMode="auto">
          <a:xfrm>
            <a:off x="4802188" y="3332163"/>
            <a:ext cx="1209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400">
                <a:solidFill>
                  <a:schemeClr val="bg1"/>
                </a:solidFill>
              </a:rPr>
              <a:t>STRENGTHS</a:t>
            </a:r>
            <a:endParaRPr lang="zh-CN" altLang="en-US" sz="1400">
              <a:solidFill>
                <a:schemeClr val="bg1"/>
              </a:solidFill>
            </a:endParaRPr>
          </a:p>
        </p:txBody>
      </p:sp>
      <p:sp>
        <p:nvSpPr>
          <p:cNvPr id="18441" name="文本框 18"/>
          <p:cNvSpPr txBox="1">
            <a:spLocks noChangeArrowheads="1"/>
          </p:cNvSpPr>
          <p:nvPr/>
        </p:nvSpPr>
        <p:spPr bwMode="auto">
          <a:xfrm>
            <a:off x="4949825" y="2832100"/>
            <a:ext cx="90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800">
                <a:solidFill>
                  <a:schemeClr val="bg1"/>
                </a:solidFill>
              </a:rPr>
              <a:t>优势</a:t>
            </a:r>
          </a:p>
        </p:txBody>
      </p:sp>
      <p:sp>
        <p:nvSpPr>
          <p:cNvPr id="18442" name="矩形 19"/>
          <p:cNvSpPr>
            <a:spLocks noChangeArrowheads="1"/>
          </p:cNvSpPr>
          <p:nvPr/>
        </p:nvSpPr>
        <p:spPr bwMode="auto">
          <a:xfrm>
            <a:off x="6127750" y="3332163"/>
            <a:ext cx="1333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400">
                <a:solidFill>
                  <a:schemeClr val="bg1"/>
                </a:solidFill>
              </a:rPr>
              <a:t>WEAKNESSES</a:t>
            </a:r>
            <a:endParaRPr lang="zh-CN" altLang="en-US" sz="1400">
              <a:solidFill>
                <a:schemeClr val="bg1"/>
              </a:solidFill>
            </a:endParaRPr>
          </a:p>
        </p:txBody>
      </p:sp>
      <p:sp>
        <p:nvSpPr>
          <p:cNvPr id="18443" name="文本框 20"/>
          <p:cNvSpPr txBox="1">
            <a:spLocks noChangeArrowheads="1"/>
          </p:cNvSpPr>
          <p:nvPr/>
        </p:nvSpPr>
        <p:spPr bwMode="auto">
          <a:xfrm>
            <a:off x="6343650" y="2832100"/>
            <a:ext cx="901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800">
                <a:solidFill>
                  <a:schemeClr val="bg1"/>
                </a:solidFill>
              </a:rPr>
              <a:t>劣势</a:t>
            </a:r>
          </a:p>
        </p:txBody>
      </p:sp>
      <p:sp>
        <p:nvSpPr>
          <p:cNvPr id="18444" name="矩形 21"/>
          <p:cNvSpPr>
            <a:spLocks noChangeArrowheads="1"/>
          </p:cNvSpPr>
          <p:nvPr/>
        </p:nvSpPr>
        <p:spPr bwMode="auto">
          <a:xfrm>
            <a:off x="6096000" y="4140200"/>
            <a:ext cx="13811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200">
                <a:solidFill>
                  <a:schemeClr val="bg1"/>
                </a:solidFill>
              </a:rPr>
              <a:t>OPPORTUNITIES</a:t>
            </a:r>
            <a:endParaRPr lang="zh-CN" altLang="en-US" sz="1200">
              <a:solidFill>
                <a:schemeClr val="bg1"/>
              </a:solidFill>
            </a:endParaRPr>
          </a:p>
        </p:txBody>
      </p:sp>
      <p:sp>
        <p:nvSpPr>
          <p:cNvPr id="18445" name="文本框 22"/>
          <p:cNvSpPr txBox="1">
            <a:spLocks noChangeArrowheads="1"/>
          </p:cNvSpPr>
          <p:nvPr/>
        </p:nvSpPr>
        <p:spPr bwMode="auto">
          <a:xfrm>
            <a:off x="6343650" y="4430713"/>
            <a:ext cx="9017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800">
                <a:solidFill>
                  <a:schemeClr val="bg1"/>
                </a:solidFill>
              </a:rPr>
              <a:t>机会</a:t>
            </a:r>
          </a:p>
        </p:txBody>
      </p:sp>
      <p:sp>
        <p:nvSpPr>
          <p:cNvPr id="18446" name="矩形 23"/>
          <p:cNvSpPr>
            <a:spLocks noChangeArrowheads="1"/>
          </p:cNvSpPr>
          <p:nvPr/>
        </p:nvSpPr>
        <p:spPr bwMode="auto">
          <a:xfrm>
            <a:off x="4927600" y="4151313"/>
            <a:ext cx="947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en-US" altLang="zh-CN" sz="1400">
                <a:solidFill>
                  <a:schemeClr val="bg1"/>
                </a:solidFill>
              </a:rPr>
              <a:t>THREATS</a:t>
            </a:r>
            <a:endParaRPr lang="zh-CN" altLang="en-US" sz="1400">
              <a:solidFill>
                <a:schemeClr val="bg1"/>
              </a:solidFill>
            </a:endParaRPr>
          </a:p>
        </p:txBody>
      </p:sp>
      <p:sp>
        <p:nvSpPr>
          <p:cNvPr id="18447" name="文本框 24"/>
          <p:cNvSpPr txBox="1">
            <a:spLocks noChangeArrowheads="1"/>
          </p:cNvSpPr>
          <p:nvPr/>
        </p:nvSpPr>
        <p:spPr bwMode="auto">
          <a:xfrm>
            <a:off x="4946650" y="4459288"/>
            <a:ext cx="904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微软雅黑" charset="0"/>
              </a:defRPr>
            </a:lvl1pPr>
            <a:lvl2pPr marL="742950" indent="-285750">
              <a:defRPr>
                <a:solidFill>
                  <a:schemeClr val="tx1"/>
                </a:solidFill>
                <a:latin typeface="Calibri" charset="0"/>
                <a:ea typeface="微软雅黑" charset="0"/>
              </a:defRPr>
            </a:lvl2pPr>
            <a:lvl3pPr marL="1143000" indent="-228600">
              <a:defRPr>
                <a:solidFill>
                  <a:schemeClr val="tx1"/>
                </a:solidFill>
                <a:latin typeface="Calibri" charset="0"/>
                <a:ea typeface="微软雅黑" charset="0"/>
              </a:defRPr>
            </a:lvl3pPr>
            <a:lvl4pPr marL="1600200" indent="-228600">
              <a:defRPr>
                <a:solidFill>
                  <a:schemeClr val="tx1"/>
                </a:solidFill>
                <a:latin typeface="Calibri" charset="0"/>
                <a:ea typeface="微软雅黑" charset="0"/>
              </a:defRPr>
            </a:lvl4pPr>
            <a:lvl5pPr marL="2057400" indent="-228600">
              <a:defRPr>
                <a:solidFill>
                  <a:schemeClr val="tx1"/>
                </a:solidFill>
                <a:latin typeface="Calibri" charset="0"/>
                <a:ea typeface="微软雅黑" charset="0"/>
              </a:defRPr>
            </a:lvl5pPr>
            <a:lvl6pPr marL="2514600" indent="-228600" eaLnBrk="0" fontAlgn="base" hangingPunct="0">
              <a:spcBef>
                <a:spcPct val="0"/>
              </a:spcBef>
              <a:spcAft>
                <a:spcPct val="0"/>
              </a:spcAft>
              <a:defRPr>
                <a:solidFill>
                  <a:schemeClr val="tx1"/>
                </a:solidFill>
                <a:latin typeface="Calibri" charset="0"/>
                <a:ea typeface="微软雅黑" charset="0"/>
              </a:defRPr>
            </a:lvl6pPr>
            <a:lvl7pPr marL="2971800" indent="-228600" eaLnBrk="0" fontAlgn="base" hangingPunct="0">
              <a:spcBef>
                <a:spcPct val="0"/>
              </a:spcBef>
              <a:spcAft>
                <a:spcPct val="0"/>
              </a:spcAft>
              <a:defRPr>
                <a:solidFill>
                  <a:schemeClr val="tx1"/>
                </a:solidFill>
                <a:latin typeface="Calibri" charset="0"/>
                <a:ea typeface="微软雅黑" charset="0"/>
              </a:defRPr>
            </a:lvl7pPr>
            <a:lvl8pPr marL="3429000" indent="-228600" eaLnBrk="0" fontAlgn="base" hangingPunct="0">
              <a:spcBef>
                <a:spcPct val="0"/>
              </a:spcBef>
              <a:spcAft>
                <a:spcPct val="0"/>
              </a:spcAft>
              <a:defRPr>
                <a:solidFill>
                  <a:schemeClr val="tx1"/>
                </a:solidFill>
                <a:latin typeface="Calibri" charset="0"/>
                <a:ea typeface="微软雅黑" charset="0"/>
              </a:defRPr>
            </a:lvl8pPr>
            <a:lvl9pPr marL="3886200" indent="-228600" eaLnBrk="0" fontAlgn="base" hangingPunct="0">
              <a:spcBef>
                <a:spcPct val="0"/>
              </a:spcBef>
              <a:spcAft>
                <a:spcPct val="0"/>
              </a:spcAft>
              <a:defRPr>
                <a:solidFill>
                  <a:schemeClr val="tx1"/>
                </a:solidFill>
                <a:latin typeface="Calibri" charset="0"/>
                <a:ea typeface="微软雅黑" charset="0"/>
              </a:defRPr>
            </a:lvl9pPr>
          </a:lstStyle>
          <a:p>
            <a:pPr algn="ctr" eaLnBrk="1" hangingPunct="1"/>
            <a:r>
              <a:rPr lang="zh-CN" altLang="en-US" sz="2800">
                <a:solidFill>
                  <a:schemeClr val="bg1"/>
                </a:solidFill>
              </a:rPr>
              <a:t>威胁</a:t>
            </a:r>
          </a:p>
        </p:txBody>
      </p:sp>
      <p:sp>
        <p:nvSpPr>
          <p:cNvPr id="18448" name="直接连接符 28"/>
          <p:cNvSpPr>
            <a:spLocks noChangeShapeType="1"/>
          </p:cNvSpPr>
          <p:nvPr/>
        </p:nvSpPr>
        <p:spPr bwMode="auto">
          <a:xfrm>
            <a:off x="2312988" y="2830513"/>
            <a:ext cx="2095500" cy="1587"/>
          </a:xfrm>
          <a:prstGeom prst="line">
            <a:avLst/>
          </a:prstGeom>
          <a:noFill/>
          <a:ln w="25400">
            <a:solidFill>
              <a:schemeClr val="bg1">
                <a:lumMod val="50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27" name="直接连接符 28"/>
          <p:cNvSpPr>
            <a:spLocks noChangeShapeType="1"/>
          </p:cNvSpPr>
          <p:nvPr/>
        </p:nvSpPr>
        <p:spPr bwMode="auto">
          <a:xfrm>
            <a:off x="2312988" y="4459288"/>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8" name="直接连接符 28"/>
          <p:cNvSpPr>
            <a:spLocks noChangeShapeType="1"/>
          </p:cNvSpPr>
          <p:nvPr/>
        </p:nvSpPr>
        <p:spPr bwMode="auto">
          <a:xfrm>
            <a:off x="7783513" y="2830513"/>
            <a:ext cx="2095500" cy="1587"/>
          </a:xfrm>
          <a:prstGeom prst="line">
            <a:avLst/>
          </a:prstGeom>
          <a:noFill/>
          <a:ln w="25400" cmpd="sng">
            <a:solidFill>
              <a:schemeClr val="bg2">
                <a:lumMod val="2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8451" name="直接连接符 28"/>
          <p:cNvSpPr>
            <a:spLocks noChangeShapeType="1"/>
          </p:cNvSpPr>
          <p:nvPr/>
        </p:nvSpPr>
        <p:spPr bwMode="auto">
          <a:xfrm>
            <a:off x="7783513" y="4459288"/>
            <a:ext cx="2095500" cy="1587"/>
          </a:xfrm>
          <a:prstGeom prst="line">
            <a:avLst/>
          </a:prstGeom>
          <a:noFill/>
          <a:ln w="25400">
            <a:solidFill>
              <a:schemeClr val="bg1">
                <a:lumMod val="50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39" name="矩形 38"/>
          <p:cNvSpPr/>
          <p:nvPr/>
        </p:nvSpPr>
        <p:spPr>
          <a:xfrm>
            <a:off x="7773988" y="2419350"/>
            <a:ext cx="1809750" cy="368300"/>
          </a:xfrm>
          <a:prstGeom prst="rect">
            <a:avLst/>
          </a:prstGeom>
          <a:noFill/>
        </p:spPr>
        <p:txBody>
          <a:bodyPr>
            <a:spAutoFit/>
          </a:bodyPr>
          <a:lstStyle/>
          <a:p>
            <a:pPr eaLnBrk="1" fontAlgn="auto" hangingPunct="1">
              <a:spcBef>
                <a:spcPts val="0"/>
              </a:spcBef>
              <a:spcAft>
                <a:spcPts val="0"/>
              </a:spcAft>
              <a:defRPr/>
            </a:pPr>
            <a:r>
              <a:rPr lang="zh-CN" altLang="en-US" dirty="0">
                <a:solidFill>
                  <a:schemeClr val="bg2">
                    <a:lumMod val="25000"/>
                  </a:schemeClr>
                </a:solidFill>
                <a:latin typeface="+mn-lt"/>
                <a:ea typeface="+mn-ea"/>
              </a:rPr>
              <a:t>ADD YOUR TEXT</a:t>
            </a:r>
          </a:p>
        </p:txBody>
      </p:sp>
      <p:sp>
        <p:nvSpPr>
          <p:cNvPr id="41" name="矩形 40"/>
          <p:cNvSpPr/>
          <p:nvPr/>
        </p:nvSpPr>
        <p:spPr>
          <a:xfrm>
            <a:off x="7773988" y="4037013"/>
            <a:ext cx="1809750" cy="369887"/>
          </a:xfrm>
          <a:prstGeom prst="rect">
            <a:avLst/>
          </a:prstGeom>
          <a:noFill/>
        </p:spPr>
        <p:txBody>
          <a:bodyPr>
            <a:spAutoFit/>
          </a:bodyPr>
          <a:lstStyle/>
          <a:p>
            <a:pPr eaLnBrk="1" fontAlgn="auto" hangingPunct="1">
              <a:spcBef>
                <a:spcPts val="0"/>
              </a:spcBef>
              <a:spcAft>
                <a:spcPts val="0"/>
              </a:spcAft>
              <a:defRPr/>
            </a:pPr>
            <a:r>
              <a:rPr lang="zh-CN" altLang="en-US" dirty="0">
                <a:solidFill>
                  <a:schemeClr val="bg2">
                    <a:lumMod val="25000"/>
                  </a:schemeClr>
                </a:solidFill>
                <a:latin typeface="+mn-lt"/>
                <a:ea typeface="+mn-ea"/>
              </a:rPr>
              <a:t>ADD YOUR TEXT</a:t>
            </a:r>
          </a:p>
        </p:txBody>
      </p:sp>
      <p:sp>
        <p:nvSpPr>
          <p:cNvPr id="43" name="矩形 42"/>
          <p:cNvSpPr/>
          <p:nvPr/>
        </p:nvSpPr>
        <p:spPr>
          <a:xfrm>
            <a:off x="2624138" y="2419350"/>
            <a:ext cx="1811337" cy="368300"/>
          </a:xfrm>
          <a:prstGeom prst="rect">
            <a:avLst/>
          </a:prstGeom>
          <a:noFill/>
        </p:spPr>
        <p:txBody>
          <a:bodyPr>
            <a:spAutoFit/>
          </a:bodyPr>
          <a:lstStyle/>
          <a:p>
            <a:pPr algn="r" eaLnBrk="1" fontAlgn="auto" hangingPunct="1">
              <a:spcBef>
                <a:spcPts val="0"/>
              </a:spcBef>
              <a:spcAft>
                <a:spcPts val="0"/>
              </a:spcAft>
              <a:defRPr/>
            </a:pPr>
            <a:r>
              <a:rPr lang="zh-CN" altLang="en-US" dirty="0">
                <a:solidFill>
                  <a:schemeClr val="bg2">
                    <a:lumMod val="25000"/>
                  </a:schemeClr>
                </a:solidFill>
                <a:latin typeface="+mn-lt"/>
                <a:ea typeface="+mn-ea"/>
              </a:rPr>
              <a:t>ADD YOUR TEXT</a:t>
            </a:r>
          </a:p>
        </p:txBody>
      </p:sp>
      <p:sp>
        <p:nvSpPr>
          <p:cNvPr id="45" name="矩形 44"/>
          <p:cNvSpPr/>
          <p:nvPr/>
        </p:nvSpPr>
        <p:spPr>
          <a:xfrm>
            <a:off x="2624138" y="4037013"/>
            <a:ext cx="1811337" cy="369887"/>
          </a:xfrm>
          <a:prstGeom prst="rect">
            <a:avLst/>
          </a:prstGeom>
          <a:noFill/>
        </p:spPr>
        <p:txBody>
          <a:bodyPr>
            <a:spAutoFit/>
          </a:bodyPr>
          <a:lstStyle/>
          <a:p>
            <a:pPr algn="r" eaLnBrk="1" fontAlgn="auto" hangingPunct="1">
              <a:spcBef>
                <a:spcPts val="0"/>
              </a:spcBef>
              <a:spcAft>
                <a:spcPts val="0"/>
              </a:spcAft>
              <a:defRPr/>
            </a:pPr>
            <a:r>
              <a:rPr lang="zh-CN" altLang="en-US" dirty="0">
                <a:solidFill>
                  <a:schemeClr val="bg2">
                    <a:lumMod val="25000"/>
                  </a:schemeClr>
                </a:solidFill>
                <a:latin typeface="+mn-lt"/>
                <a:ea typeface="+mn-ea"/>
              </a:rPr>
              <a:t>ADD YOUR TEXT</a:t>
            </a:r>
          </a:p>
        </p:txBody>
      </p:sp>
      <p:sp>
        <p:nvSpPr>
          <p:cNvPr id="30" name="TextBox 54"/>
          <p:cNvSpPr txBox="1"/>
          <p:nvPr/>
        </p:nvSpPr>
        <p:spPr>
          <a:xfrm>
            <a:off x="1165831" y="3001079"/>
            <a:ext cx="3341265" cy="1200329"/>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31" name="TextBox 54"/>
          <p:cNvSpPr txBox="1"/>
          <p:nvPr/>
        </p:nvSpPr>
        <p:spPr>
          <a:xfrm>
            <a:off x="1121992" y="4664780"/>
            <a:ext cx="3341265" cy="1200329"/>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32" name="TextBox 54"/>
          <p:cNvSpPr txBox="1"/>
          <p:nvPr/>
        </p:nvSpPr>
        <p:spPr>
          <a:xfrm>
            <a:off x="7783513" y="2983817"/>
            <a:ext cx="3341265" cy="1200329"/>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33" name="TextBox 54"/>
          <p:cNvSpPr txBox="1"/>
          <p:nvPr/>
        </p:nvSpPr>
        <p:spPr>
          <a:xfrm>
            <a:off x="7771704" y="4637177"/>
            <a:ext cx="3341265" cy="1200329"/>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Tree>
    <p:extLst>
      <p:ext uri="{BB962C8B-B14F-4D97-AF65-F5344CB8AC3E}">
        <p14:creationId xmlns:p14="http://schemas.microsoft.com/office/powerpoint/2010/main" val="197631320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300"/>
                                        <p:tgtEl>
                                          <p:spTgt spid="30"/>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300"/>
                                        <p:tgtEl>
                                          <p:spTgt spid="31"/>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300"/>
                                        <p:tgtEl>
                                          <p:spTgt spid="32"/>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82"/>
          <p:cNvGrpSpPr>
            <a:grpSpLocks/>
          </p:cNvGrpSpPr>
          <p:nvPr/>
        </p:nvGrpSpPr>
        <p:grpSpPr bwMode="auto">
          <a:xfrm>
            <a:off x="7427082" y="1729791"/>
            <a:ext cx="4120047" cy="2108269"/>
            <a:chOff x="-107436" y="-205074"/>
            <a:chExt cx="2357894" cy="2108993"/>
          </a:xfrm>
        </p:grpSpPr>
        <p:sp>
          <p:nvSpPr>
            <p:cNvPr id="4" name="文本框 67"/>
            <p:cNvSpPr txBox="1">
              <a:spLocks noChangeArrowheads="1"/>
            </p:cNvSpPr>
            <p:nvPr/>
          </p:nvSpPr>
          <p:spPr bwMode="auto">
            <a:xfrm>
              <a:off x="-107436"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lumMod val="50000"/>
                    </a:schemeClr>
                  </a:solidFill>
                  <a:latin typeface="Microsoft YaHei" charset="0"/>
                  <a:ea typeface="Microsoft YaHei" charset="0"/>
                  <a:cs typeface="Microsoft YaHei" charset="0"/>
                </a:rPr>
                <a:t>PART</a:t>
              </a:r>
              <a:r>
                <a:rPr lang="zh-CN" altLang="en-US" sz="3200" b="1" dirty="0" smtClean="0">
                  <a:solidFill>
                    <a:schemeClr val="bg1">
                      <a:lumMod val="50000"/>
                    </a:schemeClr>
                  </a:solidFill>
                  <a:latin typeface="Microsoft YaHei" charset="0"/>
                  <a:ea typeface="Microsoft YaHei" charset="0"/>
                  <a:cs typeface="Microsoft YaHei" charset="0"/>
                </a:rPr>
                <a:t> </a:t>
              </a:r>
              <a:r>
                <a:rPr lang="en-US" altLang="zh-CN" sz="3200" b="1" dirty="0" smtClean="0">
                  <a:solidFill>
                    <a:schemeClr val="bg1">
                      <a:lumMod val="50000"/>
                    </a:schemeClr>
                  </a:solidFill>
                  <a:latin typeface="Microsoft YaHei" charset="0"/>
                  <a:ea typeface="Microsoft YaHei" charset="0"/>
                  <a:cs typeface="Microsoft YaHei" charset="0"/>
                </a:rPr>
                <a:t>3</a:t>
              </a:r>
              <a:r>
                <a:rPr lang="zh-CN" altLang="en-US" sz="3200" b="1" dirty="0" smtClean="0">
                  <a:solidFill>
                    <a:schemeClr val="bg1">
                      <a:lumMod val="50000"/>
                    </a:schemeClr>
                  </a:solidFill>
                  <a:latin typeface="Microsoft YaHei" charset="0"/>
                  <a:ea typeface="Microsoft YaHei" charset="0"/>
                  <a:cs typeface="Microsoft YaHei" charset="0"/>
                </a:rPr>
                <a:t> 实施计划</a:t>
              </a:r>
              <a:endParaRPr lang="zh-CN" altLang="en-US" sz="3200" b="1" dirty="0">
                <a:solidFill>
                  <a:schemeClr val="bg1">
                    <a:lumMod val="50000"/>
                  </a:schemeClr>
                </a:solidFill>
                <a:latin typeface="Microsoft YaHei" charset="0"/>
                <a:ea typeface="Microsoft YaHei" charset="0"/>
                <a:cs typeface="Microsoft YaHei" charset="0"/>
              </a:endParaRPr>
            </a:p>
          </p:txBody>
        </p:sp>
        <p:sp>
          <p:nvSpPr>
            <p:cNvPr id="5" name="矩形 71"/>
            <p:cNvSpPr>
              <a:spLocks noChangeArrowheads="1"/>
            </p:cNvSpPr>
            <p:nvPr/>
          </p:nvSpPr>
          <p:spPr bwMode="auto">
            <a:xfrm>
              <a:off x="7504"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3200" dirty="0" smtClean="0">
                  <a:solidFill>
                    <a:schemeClr val="bg1">
                      <a:lumMod val="50000"/>
                    </a:schemeClr>
                  </a:solidFill>
                  <a:latin typeface="Microsoft YaHei" charset="0"/>
                  <a:ea typeface="Microsoft YaHei" charset="0"/>
                  <a:cs typeface="Microsoft YaHei" charset="0"/>
                </a:rPr>
                <a:t>SWOT</a:t>
              </a:r>
              <a:r>
                <a:rPr lang="zh-CN" altLang="en-US" sz="3200" dirty="0" smtClean="0">
                  <a:solidFill>
                    <a:schemeClr val="bg1">
                      <a:lumMod val="50000"/>
                    </a:schemeClr>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实施方案</a:t>
              </a:r>
              <a:endParaRPr lang="zh-CN" altLang="en-US" sz="3200" dirty="0">
                <a:solidFill>
                  <a:schemeClr val="bg1">
                    <a:lumMod val="50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83056712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81"/>
          <p:cNvGrpSpPr/>
          <p:nvPr/>
        </p:nvGrpSpPr>
        <p:grpSpPr>
          <a:xfrm>
            <a:off x="8016234" y="4120212"/>
            <a:ext cx="980017" cy="1134534"/>
            <a:chOff x="5028984" y="2913471"/>
            <a:chExt cx="735013" cy="850900"/>
          </a:xfrm>
          <a:solidFill>
            <a:schemeClr val="bg1">
              <a:lumMod val="50000"/>
            </a:schemeClr>
          </a:solidFill>
        </p:grpSpPr>
        <p:sp>
          <p:nvSpPr>
            <p:cNvPr id="60" name="Rectangle 6"/>
            <p:cNvSpPr>
              <a:spLocks noChangeArrowheads="1"/>
            </p:cNvSpPr>
            <p:nvPr/>
          </p:nvSpPr>
          <p:spPr bwMode="auto">
            <a:xfrm>
              <a:off x="5451259" y="3251609"/>
              <a:ext cx="50800" cy="51276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7"/>
            <p:cNvSpPr>
              <a:spLocks noChangeArrowheads="1"/>
            </p:cNvSpPr>
            <p:nvPr/>
          </p:nvSpPr>
          <p:spPr bwMode="auto">
            <a:xfrm>
              <a:off x="5198847" y="3107146"/>
              <a:ext cx="565150" cy="5667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13"/>
            <p:cNvSpPr>
              <a:spLocks noChangeArrowheads="1"/>
            </p:cNvSpPr>
            <p:nvPr/>
          </p:nvSpPr>
          <p:spPr bwMode="auto">
            <a:xfrm>
              <a:off x="5208372" y="3251609"/>
              <a:ext cx="38100" cy="51276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14"/>
            <p:cNvSpPr>
              <a:spLocks noChangeArrowheads="1"/>
            </p:cNvSpPr>
            <p:nvPr/>
          </p:nvSpPr>
          <p:spPr bwMode="auto">
            <a:xfrm>
              <a:off x="5028984" y="2913471"/>
              <a:ext cx="406400" cy="6365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78"/>
          <p:cNvGrpSpPr/>
          <p:nvPr/>
        </p:nvGrpSpPr>
        <p:grpSpPr>
          <a:xfrm>
            <a:off x="3375666" y="4061555"/>
            <a:ext cx="800100" cy="1270000"/>
            <a:chOff x="2122272" y="2869478"/>
            <a:chExt cx="600075" cy="952500"/>
          </a:xfrm>
          <a:solidFill>
            <a:schemeClr val="bg1">
              <a:lumMod val="50000"/>
            </a:schemeClr>
          </a:solidFill>
        </p:grpSpPr>
        <p:sp>
          <p:nvSpPr>
            <p:cNvPr id="65" name="Rectangle 10"/>
            <p:cNvSpPr>
              <a:spLocks noChangeArrowheads="1"/>
            </p:cNvSpPr>
            <p:nvPr/>
          </p:nvSpPr>
          <p:spPr bwMode="auto">
            <a:xfrm>
              <a:off x="2242922" y="3667991"/>
              <a:ext cx="50800" cy="15398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11"/>
            <p:cNvSpPr>
              <a:spLocks noChangeArrowheads="1"/>
            </p:cNvSpPr>
            <p:nvPr/>
          </p:nvSpPr>
          <p:spPr bwMode="auto">
            <a:xfrm>
              <a:off x="2498509" y="3251609"/>
              <a:ext cx="50800" cy="51276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Oval 12"/>
            <p:cNvSpPr>
              <a:spLocks noChangeArrowheads="1"/>
            </p:cNvSpPr>
            <p:nvPr/>
          </p:nvSpPr>
          <p:spPr bwMode="auto">
            <a:xfrm>
              <a:off x="2312772" y="2949984"/>
              <a:ext cx="409575" cy="6350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Oval 20"/>
            <p:cNvSpPr>
              <a:spLocks noChangeArrowheads="1"/>
            </p:cNvSpPr>
            <p:nvPr/>
          </p:nvSpPr>
          <p:spPr bwMode="auto">
            <a:xfrm>
              <a:off x="2122272" y="2869478"/>
              <a:ext cx="293688" cy="83026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9" name="Group 77"/>
          <p:cNvGrpSpPr/>
          <p:nvPr/>
        </p:nvGrpSpPr>
        <p:grpSpPr>
          <a:xfrm>
            <a:off x="1655330" y="4291373"/>
            <a:ext cx="984250" cy="1193800"/>
            <a:chOff x="942759" y="2869021"/>
            <a:chExt cx="738188" cy="895350"/>
          </a:xfrm>
          <a:solidFill>
            <a:schemeClr val="bg1">
              <a:lumMod val="50000"/>
            </a:schemeClr>
          </a:solidFill>
        </p:grpSpPr>
        <p:sp>
          <p:nvSpPr>
            <p:cNvPr id="70" name="Rectangle 8"/>
            <p:cNvSpPr>
              <a:spLocks noChangeArrowheads="1"/>
            </p:cNvSpPr>
            <p:nvPr/>
          </p:nvSpPr>
          <p:spPr bwMode="auto">
            <a:xfrm>
              <a:off x="1182472" y="3251609"/>
              <a:ext cx="50800" cy="51276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9"/>
            <p:cNvSpPr>
              <a:spLocks noChangeArrowheads="1"/>
            </p:cNvSpPr>
            <p:nvPr/>
          </p:nvSpPr>
          <p:spPr bwMode="auto">
            <a:xfrm>
              <a:off x="1450759" y="3384237"/>
              <a:ext cx="38100" cy="3460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7"/>
            <p:cNvSpPr>
              <a:spLocks noChangeArrowheads="1"/>
            </p:cNvSpPr>
            <p:nvPr/>
          </p:nvSpPr>
          <p:spPr bwMode="auto">
            <a:xfrm>
              <a:off x="942759" y="2869021"/>
              <a:ext cx="520700" cy="5238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29"/>
            <p:cNvSpPr>
              <a:spLocks noChangeArrowheads="1"/>
            </p:cNvSpPr>
            <p:nvPr/>
          </p:nvSpPr>
          <p:spPr bwMode="auto">
            <a:xfrm>
              <a:off x="1271372" y="3073087"/>
              <a:ext cx="409575" cy="4095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1" name="Group 82"/>
          <p:cNvGrpSpPr/>
          <p:nvPr/>
        </p:nvGrpSpPr>
        <p:grpSpPr>
          <a:xfrm>
            <a:off x="9345370" y="4604640"/>
            <a:ext cx="898334" cy="880533"/>
            <a:chOff x="6224853" y="3161578"/>
            <a:chExt cx="673750" cy="660400"/>
          </a:xfrm>
          <a:solidFill>
            <a:schemeClr val="bg1">
              <a:lumMod val="50000"/>
            </a:schemeClr>
          </a:solidFill>
        </p:grpSpPr>
        <p:sp>
          <p:nvSpPr>
            <p:cNvPr id="122" name="Rectangle 24"/>
            <p:cNvSpPr>
              <a:spLocks noChangeArrowheads="1"/>
            </p:cNvSpPr>
            <p:nvPr/>
          </p:nvSpPr>
          <p:spPr bwMode="auto">
            <a:xfrm>
              <a:off x="6397891" y="3327809"/>
              <a:ext cx="50800" cy="436562"/>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25"/>
            <p:cNvSpPr>
              <a:spLocks noChangeArrowheads="1"/>
            </p:cNvSpPr>
            <p:nvPr/>
          </p:nvSpPr>
          <p:spPr bwMode="auto">
            <a:xfrm>
              <a:off x="6224853" y="3254784"/>
              <a:ext cx="406400" cy="4095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Rectangle 30"/>
            <p:cNvSpPr>
              <a:spLocks noChangeArrowheads="1"/>
            </p:cNvSpPr>
            <p:nvPr/>
          </p:nvSpPr>
          <p:spPr bwMode="auto">
            <a:xfrm>
              <a:off x="6633490" y="3475903"/>
              <a:ext cx="38100" cy="3460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5" name="Oval 31"/>
            <p:cNvSpPr>
              <a:spLocks noChangeArrowheads="1"/>
            </p:cNvSpPr>
            <p:nvPr/>
          </p:nvSpPr>
          <p:spPr bwMode="auto">
            <a:xfrm>
              <a:off x="6412828" y="3161578"/>
              <a:ext cx="485775" cy="48418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6" name="Oval 13"/>
          <p:cNvSpPr/>
          <p:nvPr/>
        </p:nvSpPr>
        <p:spPr>
          <a:xfrm>
            <a:off x="6710475" y="1613860"/>
            <a:ext cx="1113973" cy="1113971"/>
          </a:xfrm>
          <a:prstGeom prst="ellipse">
            <a:avLst/>
          </a:prstGeom>
          <a:solidFill>
            <a:schemeClr val="bg1">
              <a:lumMod val="65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7" name="Oval 14"/>
          <p:cNvSpPr/>
          <p:nvPr/>
        </p:nvSpPr>
        <p:spPr>
          <a:xfrm>
            <a:off x="4367552" y="1613860"/>
            <a:ext cx="1113973" cy="1113971"/>
          </a:xfrm>
          <a:prstGeom prst="ellipse">
            <a:avLst/>
          </a:prstGeom>
          <a:solidFill>
            <a:schemeClr val="bg1">
              <a:lumMod val="65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8" name="Freeform 5"/>
          <p:cNvSpPr>
            <a:spLocks/>
          </p:cNvSpPr>
          <p:nvPr/>
        </p:nvSpPr>
        <p:spPr bwMode="auto">
          <a:xfrm>
            <a:off x="5173137" y="2190165"/>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5"/>
          <p:cNvSpPr>
            <a:spLocks/>
          </p:cNvSpPr>
          <p:nvPr/>
        </p:nvSpPr>
        <p:spPr bwMode="auto">
          <a:xfrm>
            <a:off x="0" y="5151966"/>
            <a:ext cx="12192000" cy="1706034"/>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TextBox 9"/>
          <p:cNvSpPr txBox="1"/>
          <p:nvPr/>
        </p:nvSpPr>
        <p:spPr>
          <a:xfrm>
            <a:off x="1034780" y="5816577"/>
            <a:ext cx="10122442" cy="782466"/>
          </a:xfrm>
          <a:prstGeom prst="rect">
            <a:avLst/>
          </a:prstGeom>
          <a:noFill/>
        </p:spPr>
        <p:txBody>
          <a:bodyPr wrap="square" lIns="0" tIns="0" rIns="0" bIns="0" rtlCol="0">
            <a:spAutoFit/>
          </a:bodyPr>
          <a:lstStyle/>
          <a:p>
            <a:pPr lvl="0"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131" name="Oval 11"/>
          <p:cNvSpPr/>
          <p:nvPr/>
        </p:nvSpPr>
        <p:spPr>
          <a:xfrm>
            <a:off x="5173137" y="1048536"/>
            <a:ext cx="1788893" cy="1788891"/>
          </a:xfrm>
          <a:prstGeom prst="ellipse">
            <a:avLst/>
          </a:prstGeom>
          <a:solidFill>
            <a:schemeClr val="tx1">
              <a:lumMod val="50000"/>
              <a:lumOff val="50000"/>
            </a:schemeClr>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2" name="Oval 12"/>
          <p:cNvSpPr/>
          <p:nvPr/>
        </p:nvSpPr>
        <p:spPr>
          <a:xfrm>
            <a:off x="6339022" y="2482025"/>
            <a:ext cx="1459644" cy="1459644"/>
          </a:xfrm>
          <a:prstGeom prst="ellipse">
            <a:avLst/>
          </a:prstGeom>
          <a:solidFill>
            <a:schemeClr val="tx1">
              <a:lumMod val="50000"/>
              <a:lumOff val="50000"/>
            </a:schemeClr>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3" name="Oval 15"/>
          <p:cNvSpPr/>
          <p:nvPr/>
        </p:nvSpPr>
        <p:spPr>
          <a:xfrm>
            <a:off x="4379102" y="2482025"/>
            <a:ext cx="1459644" cy="1459644"/>
          </a:xfrm>
          <a:prstGeom prst="ellipse">
            <a:avLst/>
          </a:prstGeom>
          <a:solidFill>
            <a:schemeClr val="tx1">
              <a:lumMod val="50000"/>
              <a:lumOff val="50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4" name="Text Placeholder 3"/>
          <p:cNvSpPr txBox="1">
            <a:spLocks/>
          </p:cNvSpPr>
          <p:nvPr/>
        </p:nvSpPr>
        <p:spPr>
          <a:xfrm>
            <a:off x="8048626" y="1765006"/>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smtClean="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输入标题</a:t>
            </a:r>
            <a:endParaRPr lang="en-US" altLang="zh-CN" b="1" dirty="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36" name="Text Placeholder 3"/>
          <p:cNvSpPr txBox="1">
            <a:spLocks/>
          </p:cNvSpPr>
          <p:nvPr/>
        </p:nvSpPr>
        <p:spPr>
          <a:xfrm>
            <a:off x="8048626" y="2857924"/>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b="1" dirty="0" smtClean="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输入标题</a:t>
            </a:r>
            <a:endParaRPr lang="en-US" altLang="zh-CN" b="1" dirty="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38" name="Text Placeholder 3"/>
          <p:cNvSpPr txBox="1">
            <a:spLocks/>
          </p:cNvSpPr>
          <p:nvPr/>
        </p:nvSpPr>
        <p:spPr>
          <a:xfrm>
            <a:off x="3425231" y="1765006"/>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zh-CN" altLang="en-US" b="1" dirty="0" smtClean="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输入标题</a:t>
            </a:r>
            <a:endParaRPr lang="en-US" altLang="zh-CN" b="1" dirty="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40" name="Text Placeholder 3"/>
          <p:cNvSpPr txBox="1">
            <a:spLocks/>
          </p:cNvSpPr>
          <p:nvPr/>
        </p:nvSpPr>
        <p:spPr>
          <a:xfrm>
            <a:off x="3425231" y="2857924"/>
            <a:ext cx="718145"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zh-CN" altLang="en-US" b="1" dirty="0" smtClean="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rPr>
              <a:t>输入标题</a:t>
            </a:r>
            <a:endParaRPr lang="en-US" altLang="zh-CN" b="1" dirty="0">
              <a:solidFill>
                <a:schemeClr val="bg1">
                  <a:lumMod val="50000"/>
                </a:schemeClr>
              </a:solidFill>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48" name="TextBox 54"/>
          <p:cNvSpPr txBox="1"/>
          <p:nvPr/>
        </p:nvSpPr>
        <p:spPr>
          <a:xfrm>
            <a:off x="876318" y="2123760"/>
            <a:ext cx="3512384"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dirty="0">
                <a:solidFill>
                  <a:schemeClr val="bg1">
                    <a:lumMod val="50000"/>
                  </a:schemeClr>
                </a:solidFill>
                <a:latin typeface="微软雅黑" charset="0"/>
                <a:ea typeface="微软雅黑" charset="0"/>
              </a:rPr>
              <a:t>您的内容打在这里，或者通过复制您的文本后，在此框中选择粘贴，并选择只保留</a:t>
            </a:r>
            <a:r>
              <a:rPr lang="zh-CN" altLang="en-US" sz="1300">
                <a:solidFill>
                  <a:schemeClr val="bg1">
                    <a:lumMod val="50000"/>
                  </a:schemeClr>
                </a:solidFill>
                <a:latin typeface="微软雅黑" charset="0"/>
                <a:ea typeface="微软雅黑" charset="0"/>
              </a:rPr>
              <a:t>文字</a:t>
            </a:r>
            <a:r>
              <a:rPr lang="zh-CN" altLang="en-US" sz="1300" smtClean="0">
                <a:solidFill>
                  <a:schemeClr val="bg1">
                    <a:lumMod val="50000"/>
                  </a:schemeClr>
                </a:solidFill>
                <a:latin typeface="微软雅黑" charset="0"/>
                <a:ea typeface="微软雅黑" charset="0"/>
              </a:rPr>
              <a:t>。</a:t>
            </a:r>
            <a:endParaRPr lang="zh-CN" altLang="en-US" sz="1300" dirty="0">
              <a:solidFill>
                <a:schemeClr val="bg1">
                  <a:lumMod val="50000"/>
                </a:schemeClr>
              </a:solidFill>
              <a:latin typeface="微软雅黑" charset="0"/>
              <a:ea typeface="微软雅黑" charset="0"/>
            </a:endParaRPr>
          </a:p>
          <a:p>
            <a:pPr algn="just"/>
            <a:r>
              <a:rPr lang="zh-CN" altLang="en-US" sz="1300" dirty="0">
                <a:solidFill>
                  <a:schemeClr val="bg1">
                    <a:lumMod val="50000"/>
                  </a:schemeClr>
                </a:solidFill>
                <a:latin typeface="微软雅黑" charset="0"/>
                <a:ea typeface="微软雅黑" charset="0"/>
              </a:rPr>
              <a:t>。</a:t>
            </a:r>
            <a:endParaRPr lang="en-US" altLang="zh-CN" sz="1300" dirty="0">
              <a:solidFill>
                <a:schemeClr val="bg1">
                  <a:lumMod val="50000"/>
                </a:schemeClr>
              </a:solidFill>
              <a:latin typeface="微软雅黑" charset="0"/>
              <a:ea typeface="微软雅黑" charset="0"/>
            </a:endParaRPr>
          </a:p>
        </p:txBody>
      </p:sp>
      <p:sp>
        <p:nvSpPr>
          <p:cNvPr id="49" name="TextBox 54"/>
          <p:cNvSpPr txBox="1"/>
          <p:nvPr/>
        </p:nvSpPr>
        <p:spPr>
          <a:xfrm>
            <a:off x="840936" y="3256339"/>
            <a:ext cx="3512384"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dirty="0">
                <a:solidFill>
                  <a:schemeClr val="bg1">
                    <a:lumMod val="50000"/>
                  </a:schemeClr>
                </a:solidFill>
                <a:latin typeface="微软雅黑" charset="0"/>
                <a:ea typeface="微软雅黑" charset="0"/>
              </a:rPr>
              <a:t>您的内容打在这里，或者通过复制您的文本后，在此框中选择粘贴，并选择只保留</a:t>
            </a:r>
            <a:r>
              <a:rPr lang="zh-CN" altLang="en-US" sz="1300">
                <a:solidFill>
                  <a:schemeClr val="bg1">
                    <a:lumMod val="50000"/>
                  </a:schemeClr>
                </a:solidFill>
                <a:latin typeface="微软雅黑" charset="0"/>
                <a:ea typeface="微软雅黑" charset="0"/>
              </a:rPr>
              <a:t>文字</a:t>
            </a:r>
            <a:r>
              <a:rPr lang="zh-CN" altLang="en-US" sz="1300" smtClean="0">
                <a:solidFill>
                  <a:schemeClr val="bg1">
                    <a:lumMod val="50000"/>
                  </a:schemeClr>
                </a:solidFill>
                <a:latin typeface="微软雅黑" charset="0"/>
                <a:ea typeface="微软雅黑" charset="0"/>
              </a:rPr>
              <a:t>。</a:t>
            </a:r>
            <a:endParaRPr lang="zh-CN" altLang="en-US" sz="1300" dirty="0">
              <a:solidFill>
                <a:schemeClr val="bg1">
                  <a:lumMod val="50000"/>
                </a:schemeClr>
              </a:solidFill>
              <a:latin typeface="微软雅黑" charset="0"/>
              <a:ea typeface="微软雅黑" charset="0"/>
            </a:endParaRPr>
          </a:p>
          <a:p>
            <a:pPr algn="just"/>
            <a:r>
              <a:rPr lang="zh-CN" altLang="en-US" sz="1300" dirty="0">
                <a:solidFill>
                  <a:schemeClr val="bg1">
                    <a:lumMod val="50000"/>
                  </a:schemeClr>
                </a:solidFill>
                <a:latin typeface="微软雅黑" charset="0"/>
                <a:ea typeface="微软雅黑" charset="0"/>
              </a:rPr>
              <a:t>。</a:t>
            </a:r>
            <a:endParaRPr lang="en-US" altLang="zh-CN" sz="1300" dirty="0">
              <a:solidFill>
                <a:schemeClr val="bg1">
                  <a:lumMod val="50000"/>
                </a:schemeClr>
              </a:solidFill>
              <a:latin typeface="微软雅黑" charset="0"/>
              <a:ea typeface="微软雅黑" charset="0"/>
            </a:endParaRPr>
          </a:p>
        </p:txBody>
      </p:sp>
      <p:sp>
        <p:nvSpPr>
          <p:cNvPr id="50" name="TextBox 54"/>
          <p:cNvSpPr txBox="1"/>
          <p:nvPr/>
        </p:nvSpPr>
        <p:spPr>
          <a:xfrm>
            <a:off x="8055868" y="2092660"/>
            <a:ext cx="3512384"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dirty="0">
                <a:solidFill>
                  <a:schemeClr val="bg1">
                    <a:lumMod val="50000"/>
                  </a:schemeClr>
                </a:solidFill>
                <a:latin typeface="微软雅黑" charset="0"/>
                <a:ea typeface="微软雅黑" charset="0"/>
              </a:rPr>
              <a:t>您的内容打在这里，或者通过复制您的文本后，在此框中选择粘贴，并选择只保留</a:t>
            </a:r>
            <a:r>
              <a:rPr lang="zh-CN" altLang="en-US" sz="1300">
                <a:solidFill>
                  <a:schemeClr val="bg1">
                    <a:lumMod val="50000"/>
                  </a:schemeClr>
                </a:solidFill>
                <a:latin typeface="微软雅黑" charset="0"/>
                <a:ea typeface="微软雅黑" charset="0"/>
              </a:rPr>
              <a:t>文字</a:t>
            </a:r>
            <a:r>
              <a:rPr lang="zh-CN" altLang="en-US" sz="1300" smtClean="0">
                <a:solidFill>
                  <a:schemeClr val="bg1">
                    <a:lumMod val="50000"/>
                  </a:schemeClr>
                </a:solidFill>
                <a:latin typeface="微软雅黑" charset="0"/>
                <a:ea typeface="微软雅黑" charset="0"/>
              </a:rPr>
              <a:t>。</a:t>
            </a:r>
            <a:endParaRPr lang="zh-CN" altLang="en-US" sz="1300" dirty="0">
              <a:solidFill>
                <a:schemeClr val="bg1">
                  <a:lumMod val="50000"/>
                </a:schemeClr>
              </a:solidFill>
              <a:latin typeface="微软雅黑" charset="0"/>
              <a:ea typeface="微软雅黑" charset="0"/>
            </a:endParaRPr>
          </a:p>
          <a:p>
            <a:pPr algn="just"/>
            <a:r>
              <a:rPr lang="zh-CN" altLang="en-US" sz="1300" dirty="0">
                <a:solidFill>
                  <a:schemeClr val="bg1">
                    <a:lumMod val="50000"/>
                  </a:schemeClr>
                </a:solidFill>
                <a:latin typeface="微软雅黑" charset="0"/>
                <a:ea typeface="微软雅黑" charset="0"/>
              </a:rPr>
              <a:t>。</a:t>
            </a:r>
            <a:endParaRPr lang="en-US" altLang="zh-CN" sz="1300" dirty="0">
              <a:solidFill>
                <a:schemeClr val="bg1">
                  <a:lumMod val="50000"/>
                </a:schemeClr>
              </a:solidFill>
              <a:latin typeface="微软雅黑" charset="0"/>
              <a:ea typeface="微软雅黑" charset="0"/>
            </a:endParaRPr>
          </a:p>
        </p:txBody>
      </p:sp>
      <p:sp>
        <p:nvSpPr>
          <p:cNvPr id="51" name="TextBox 54"/>
          <p:cNvSpPr txBox="1"/>
          <p:nvPr/>
        </p:nvSpPr>
        <p:spPr>
          <a:xfrm>
            <a:off x="8055868" y="3256339"/>
            <a:ext cx="3512384"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dirty="0">
                <a:solidFill>
                  <a:schemeClr val="bg1">
                    <a:lumMod val="50000"/>
                  </a:schemeClr>
                </a:solidFill>
                <a:latin typeface="微软雅黑" charset="0"/>
                <a:ea typeface="微软雅黑" charset="0"/>
              </a:rPr>
              <a:t>您的内容打在这里，或者通过复制您的文本后，在此框中选择粘贴，并选择只保留</a:t>
            </a:r>
            <a:r>
              <a:rPr lang="zh-CN" altLang="en-US" sz="1300">
                <a:solidFill>
                  <a:schemeClr val="bg1">
                    <a:lumMod val="50000"/>
                  </a:schemeClr>
                </a:solidFill>
                <a:latin typeface="微软雅黑" charset="0"/>
                <a:ea typeface="微软雅黑" charset="0"/>
              </a:rPr>
              <a:t>文字</a:t>
            </a:r>
            <a:r>
              <a:rPr lang="zh-CN" altLang="en-US" sz="1300" smtClean="0">
                <a:solidFill>
                  <a:schemeClr val="bg1">
                    <a:lumMod val="50000"/>
                  </a:schemeClr>
                </a:solidFill>
                <a:latin typeface="微软雅黑" charset="0"/>
                <a:ea typeface="微软雅黑" charset="0"/>
              </a:rPr>
              <a:t>。</a:t>
            </a:r>
            <a:endParaRPr lang="zh-CN" altLang="en-US" sz="1300" dirty="0">
              <a:solidFill>
                <a:schemeClr val="bg1">
                  <a:lumMod val="50000"/>
                </a:schemeClr>
              </a:solidFill>
              <a:latin typeface="微软雅黑" charset="0"/>
              <a:ea typeface="微软雅黑" charset="0"/>
            </a:endParaRPr>
          </a:p>
          <a:p>
            <a:pPr algn="just"/>
            <a:r>
              <a:rPr lang="zh-CN" altLang="en-US" sz="1300" dirty="0">
                <a:solidFill>
                  <a:schemeClr val="bg1">
                    <a:lumMod val="50000"/>
                  </a:schemeClr>
                </a:solidFill>
                <a:latin typeface="微软雅黑" charset="0"/>
                <a:ea typeface="微软雅黑" charset="0"/>
              </a:rPr>
              <a:t>。</a:t>
            </a:r>
            <a:endParaRPr lang="en-US" altLang="zh-CN" sz="1300" dirty="0">
              <a:solidFill>
                <a:schemeClr val="bg1">
                  <a:lumMod val="50000"/>
                </a:schemeClr>
              </a:solidFill>
              <a:latin typeface="微软雅黑" charset="0"/>
              <a:ea typeface="微软雅黑" charset="0"/>
            </a:endParaRPr>
          </a:p>
        </p:txBody>
      </p:sp>
    </p:spTree>
    <p:extLst>
      <p:ext uri="{BB962C8B-B14F-4D97-AF65-F5344CB8AC3E}">
        <p14:creationId xmlns:p14="http://schemas.microsoft.com/office/powerpoint/2010/main" val="175955034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300"/>
                                        <p:tgtEl>
                                          <p:spTgt spid="48"/>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300"/>
                                        <p:tgtEl>
                                          <p:spTgt spid="49"/>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300"/>
                                        <p:tgtEl>
                                          <p:spTgt spid="50"/>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3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056297" y="4913271"/>
            <a:ext cx="6135703" cy="88621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056297" y="4000230"/>
            <a:ext cx="6135703" cy="910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056297" y="3086570"/>
            <a:ext cx="6135703" cy="910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056298" y="2197493"/>
            <a:ext cx="6135702" cy="88621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97043" y="334058"/>
            <a:ext cx="4006226" cy="646331"/>
          </a:xfrm>
          <a:prstGeom prst="rect">
            <a:avLst/>
          </a:prstGeom>
          <a:noFill/>
        </p:spPr>
        <p:txBody>
          <a:bodyPr wrap="none" rtlCol="0">
            <a:spAutoFit/>
          </a:bodyPr>
          <a:lstStyle/>
          <a:p>
            <a:r>
              <a:rPr lang="en-US" altLang="zh-CN" sz="3600" b="1" dirty="0" smtClean="0">
                <a:solidFill>
                  <a:schemeClr val="bg1"/>
                </a:solidFill>
              </a:rPr>
              <a:t>HUANXIANG PPT</a:t>
            </a:r>
            <a:endParaRPr lang="zh-CN" altLang="en-US" sz="3600" b="1" dirty="0">
              <a:solidFill>
                <a:schemeClr val="bg1"/>
              </a:solidFill>
            </a:endParaRPr>
          </a:p>
        </p:txBody>
      </p:sp>
      <p:sp>
        <p:nvSpPr>
          <p:cNvPr id="6" name="任意多边形 5"/>
          <p:cNvSpPr/>
          <p:nvPr/>
        </p:nvSpPr>
        <p:spPr>
          <a:xfrm>
            <a:off x="4834402" y="2199488"/>
            <a:ext cx="2393973" cy="884222"/>
          </a:xfrm>
          <a:custGeom>
            <a:avLst/>
            <a:gdLst>
              <a:gd name="connsiteX0" fmla="*/ 1620087 w 3338267"/>
              <a:gd name="connsiteY0" fmla="*/ 2113 h 1233000"/>
              <a:gd name="connsiteX1" fmla="*/ 3309410 w 3338267"/>
              <a:gd name="connsiteY1" fmla="*/ 1147343 h 1233000"/>
              <a:gd name="connsiteX2" fmla="*/ 3338267 w 3338267"/>
              <a:gd name="connsiteY2" fmla="*/ 1233000 h 1233000"/>
              <a:gd name="connsiteX3" fmla="*/ 0 w 3338267"/>
              <a:gd name="connsiteY3" fmla="*/ 1233000 h 1233000"/>
              <a:gd name="connsiteX4" fmla="*/ 20933 w 3338267"/>
              <a:gd name="connsiteY4" fmla="*/ 1142883 h 1233000"/>
              <a:gd name="connsiteX5" fmla="*/ 1229804 w 3338267"/>
              <a:gd name="connsiteY5" fmla="*/ 59840 h 1233000"/>
              <a:gd name="connsiteX6" fmla="*/ 1620087 w 3338267"/>
              <a:gd name="connsiteY6" fmla="*/ 2113 h 123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267" h="1233000">
                <a:moveTo>
                  <a:pt x="1620087" y="2113"/>
                </a:moveTo>
                <a:cubicBezTo>
                  <a:pt x="2435631" y="-36784"/>
                  <a:pt x="3048126" y="465873"/>
                  <a:pt x="3309410" y="1147343"/>
                </a:cubicBezTo>
                <a:lnTo>
                  <a:pt x="3338267" y="1233000"/>
                </a:lnTo>
                <a:lnTo>
                  <a:pt x="0" y="1233000"/>
                </a:lnTo>
                <a:lnTo>
                  <a:pt x="20933" y="1142883"/>
                </a:lnTo>
                <a:cubicBezTo>
                  <a:pt x="182326" y="598551"/>
                  <a:pt x="683555" y="210454"/>
                  <a:pt x="1229804" y="59840"/>
                </a:cubicBezTo>
                <a:cubicBezTo>
                  <a:pt x="1364345" y="26899"/>
                  <a:pt x="1494619" y="8097"/>
                  <a:pt x="1620087" y="2113"/>
                </a:cubicBezTo>
                <a:close/>
              </a:path>
            </a:pathLst>
          </a:custGeom>
          <a:solidFill>
            <a:schemeClr val="bg1">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4587518" y="4001360"/>
            <a:ext cx="2592425" cy="909670"/>
          </a:xfrm>
          <a:custGeom>
            <a:avLst/>
            <a:gdLst>
              <a:gd name="connsiteX0" fmla="*/ 62449 w 3614997"/>
              <a:gd name="connsiteY0" fmla="*/ 0 h 1268486"/>
              <a:gd name="connsiteX1" fmla="*/ 3614997 w 3614997"/>
              <a:gd name="connsiteY1" fmla="*/ 0 h 1268486"/>
              <a:gd name="connsiteX2" fmla="*/ 3611359 w 3614997"/>
              <a:gd name="connsiteY2" fmla="*/ 8959 h 1268486"/>
              <a:gd name="connsiteX3" fmla="*/ 3298821 w 3614997"/>
              <a:gd name="connsiteY3" fmla="*/ 473005 h 1268486"/>
              <a:gd name="connsiteX4" fmla="*/ 3136821 w 3614997"/>
              <a:gd name="connsiteY4" fmla="*/ 1205909 h 1268486"/>
              <a:gd name="connsiteX5" fmla="*/ 3163569 w 3614997"/>
              <a:gd name="connsiteY5" fmla="*/ 1268486 h 1268486"/>
              <a:gd name="connsiteX6" fmla="*/ 495090 w 3614997"/>
              <a:gd name="connsiteY6" fmla="*/ 1268486 h 1268486"/>
              <a:gd name="connsiteX7" fmla="*/ 493708 w 3614997"/>
              <a:gd name="connsiteY7" fmla="*/ 1265403 h 1268486"/>
              <a:gd name="connsiteX8" fmla="*/ 500851 w 3614997"/>
              <a:gd name="connsiteY8" fmla="*/ 965923 h 1268486"/>
              <a:gd name="connsiteX9" fmla="*/ 403220 w 3614997"/>
              <a:gd name="connsiteY9" fmla="*/ 680174 h 1268486"/>
              <a:gd name="connsiteX10" fmla="*/ 384170 w 3614997"/>
              <a:gd name="connsiteY10" fmla="*/ 377755 h 1268486"/>
              <a:gd name="connsiteX11" fmla="*/ 336545 w 3614997"/>
              <a:gd name="connsiteY11" fmla="*/ 292030 h 1268486"/>
              <a:gd name="connsiteX12" fmla="*/ 22220 w 3614997"/>
              <a:gd name="connsiteY12" fmla="*/ 53905 h 1268486"/>
              <a:gd name="connsiteX13" fmla="*/ 62449 w 3614997"/>
              <a:gd name="connsiteY13" fmla="*/ 0 h 126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4997" h="1268486">
                <a:moveTo>
                  <a:pt x="62449" y="0"/>
                </a:moveTo>
                <a:lnTo>
                  <a:pt x="3614997" y="0"/>
                </a:lnTo>
                <a:lnTo>
                  <a:pt x="3611359" y="8959"/>
                </a:lnTo>
                <a:cubicBezTo>
                  <a:pt x="3540913" y="164633"/>
                  <a:pt x="3440109" y="321399"/>
                  <a:pt x="3298821" y="473005"/>
                </a:cubicBezTo>
                <a:cubicBezTo>
                  <a:pt x="3129355" y="725815"/>
                  <a:pt x="3032815" y="910560"/>
                  <a:pt x="3136821" y="1205909"/>
                </a:cubicBezTo>
                <a:lnTo>
                  <a:pt x="3163569" y="1268486"/>
                </a:lnTo>
                <a:lnTo>
                  <a:pt x="495090" y="1268486"/>
                </a:lnTo>
                <a:lnTo>
                  <a:pt x="493708" y="1265403"/>
                </a:lnTo>
                <a:cubicBezTo>
                  <a:pt x="463942" y="1186338"/>
                  <a:pt x="450249" y="1091534"/>
                  <a:pt x="500851" y="965923"/>
                </a:cubicBezTo>
                <a:cubicBezTo>
                  <a:pt x="461163" y="894486"/>
                  <a:pt x="250027" y="882581"/>
                  <a:pt x="403220" y="680174"/>
                </a:cubicBezTo>
                <a:cubicBezTo>
                  <a:pt x="206370" y="457924"/>
                  <a:pt x="357183" y="419030"/>
                  <a:pt x="384170" y="377755"/>
                </a:cubicBezTo>
                <a:lnTo>
                  <a:pt x="336545" y="292030"/>
                </a:lnTo>
                <a:cubicBezTo>
                  <a:pt x="79370" y="286473"/>
                  <a:pt x="-56361" y="228530"/>
                  <a:pt x="22220" y="53905"/>
                </a:cubicBezTo>
                <a:lnTo>
                  <a:pt x="62449" y="0"/>
                </a:lnTo>
                <a:close/>
              </a:path>
            </a:pathLst>
          </a:custGeom>
          <a:solidFill>
            <a:schemeClr val="bg1">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4634468" y="3087700"/>
            <a:ext cx="2652860" cy="909670"/>
          </a:xfrm>
          <a:custGeom>
            <a:avLst/>
            <a:gdLst>
              <a:gd name="connsiteX0" fmla="*/ 275709 w 3699271"/>
              <a:gd name="connsiteY0" fmla="*/ 0 h 1268486"/>
              <a:gd name="connsiteX1" fmla="*/ 3616957 w 3699271"/>
              <a:gd name="connsiteY1" fmla="*/ 0 h 1268486"/>
              <a:gd name="connsiteX2" fmla="*/ 3640330 w 3699271"/>
              <a:gd name="connsiteY2" fmla="*/ 69378 h 1268486"/>
              <a:gd name="connsiteX3" fmla="*/ 3600119 w 3699271"/>
              <a:gd name="connsiteY3" fmla="*/ 1155754 h 1268486"/>
              <a:gd name="connsiteX4" fmla="*/ 3554330 w 3699271"/>
              <a:gd name="connsiteY4" fmla="*/ 1268486 h 1268486"/>
              <a:gd name="connsiteX5" fmla="*/ 0 w 3699271"/>
              <a:gd name="connsiteY5" fmla="*/ 1268486 h 1268486"/>
              <a:gd name="connsiteX6" fmla="*/ 79580 w 3699271"/>
              <a:gd name="connsiteY6" fmla="*/ 1161851 h 1268486"/>
              <a:gd name="connsiteX7" fmla="*/ 316105 w 3699271"/>
              <a:gd name="connsiteY7" fmla="*/ 736128 h 1268486"/>
              <a:gd name="connsiteX8" fmla="*/ 262489 w 3699271"/>
              <a:gd name="connsiteY8" fmla="*/ 56913 h 1268486"/>
              <a:gd name="connsiteX9" fmla="*/ 275709 w 3699271"/>
              <a:gd name="connsiteY9" fmla="*/ 0 h 126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9271" h="1268486">
                <a:moveTo>
                  <a:pt x="275709" y="0"/>
                </a:moveTo>
                <a:lnTo>
                  <a:pt x="3616957" y="0"/>
                </a:lnTo>
                <a:lnTo>
                  <a:pt x="3640330" y="69378"/>
                </a:lnTo>
                <a:cubicBezTo>
                  <a:pt x="3697083" y="324767"/>
                  <a:pt x="3753836" y="730225"/>
                  <a:pt x="3600119" y="1155754"/>
                </a:cubicBezTo>
                <a:lnTo>
                  <a:pt x="3554330" y="1268486"/>
                </a:lnTo>
                <a:lnTo>
                  <a:pt x="0" y="1268486"/>
                </a:lnTo>
                <a:lnTo>
                  <a:pt x="79580" y="1161851"/>
                </a:lnTo>
                <a:cubicBezTo>
                  <a:pt x="183201" y="1013246"/>
                  <a:pt x="253002" y="881384"/>
                  <a:pt x="316105" y="736128"/>
                </a:cubicBezTo>
                <a:cubicBezTo>
                  <a:pt x="240302" y="492645"/>
                  <a:pt x="227155" y="264938"/>
                  <a:pt x="262489" y="56913"/>
                </a:cubicBezTo>
                <a:lnTo>
                  <a:pt x="275709" y="0"/>
                </a:lnTo>
                <a:close/>
              </a:path>
            </a:pathLst>
          </a:custGeom>
          <a:solidFill>
            <a:schemeClr val="bg1">
              <a:lumMod val="6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947695" y="4915019"/>
            <a:ext cx="2277036" cy="884469"/>
          </a:xfrm>
          <a:custGeom>
            <a:avLst/>
            <a:gdLst>
              <a:gd name="connsiteX0" fmla="*/ 0 w 3175205"/>
              <a:gd name="connsiteY0" fmla="*/ 0 h 1233344"/>
              <a:gd name="connsiteX1" fmla="*/ 2668480 w 3175205"/>
              <a:gd name="connsiteY1" fmla="*/ 0 h 1233344"/>
              <a:gd name="connsiteX2" fmla="*/ 2698955 w 3175205"/>
              <a:gd name="connsiteY2" fmla="*/ 71294 h 1233344"/>
              <a:gd name="connsiteX3" fmla="*/ 2987880 w 3175205"/>
              <a:gd name="connsiteY3" fmla="*/ 706294 h 1233344"/>
              <a:gd name="connsiteX4" fmla="*/ 3175205 w 3175205"/>
              <a:gd name="connsiteY4" fmla="*/ 1233344 h 1233344"/>
              <a:gd name="connsiteX5" fmla="*/ 574880 w 3175205"/>
              <a:gd name="connsiteY5" fmla="*/ 1233344 h 1233344"/>
              <a:gd name="connsiteX6" fmla="*/ 1022555 w 3175205"/>
              <a:gd name="connsiteY6" fmla="*/ 718994 h 1233344"/>
              <a:gd name="connsiteX7" fmla="*/ 860630 w 3175205"/>
              <a:gd name="connsiteY7" fmla="*/ 99869 h 1233344"/>
              <a:gd name="connsiteX8" fmla="*/ 31955 w 3175205"/>
              <a:gd name="connsiteY8" fmla="*/ 71294 h 1233344"/>
              <a:gd name="connsiteX9" fmla="*/ 0 w 3175205"/>
              <a:gd name="connsiteY9" fmla="*/ 0 h 123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75205" h="1233344">
                <a:moveTo>
                  <a:pt x="0" y="0"/>
                </a:moveTo>
                <a:lnTo>
                  <a:pt x="2668480" y="0"/>
                </a:lnTo>
                <a:lnTo>
                  <a:pt x="2698955" y="71294"/>
                </a:lnTo>
                <a:lnTo>
                  <a:pt x="2987880" y="706294"/>
                </a:lnTo>
                <a:lnTo>
                  <a:pt x="3175205" y="1233344"/>
                </a:lnTo>
                <a:lnTo>
                  <a:pt x="574880" y="1233344"/>
                </a:lnTo>
                <a:lnTo>
                  <a:pt x="1022555" y="718994"/>
                </a:lnTo>
                <a:cubicBezTo>
                  <a:pt x="1011443" y="584056"/>
                  <a:pt x="988424" y="322913"/>
                  <a:pt x="860630" y="99869"/>
                </a:cubicBezTo>
                <a:cubicBezTo>
                  <a:pt x="593930" y="116537"/>
                  <a:pt x="191498" y="323707"/>
                  <a:pt x="31955" y="71294"/>
                </a:cubicBezTo>
                <a:lnTo>
                  <a:pt x="0" y="0"/>
                </a:lnTo>
                <a:close/>
              </a:path>
            </a:pathLst>
          </a:custGeom>
          <a:solidFill>
            <a:schemeClr val="bg1">
              <a:lumMod val="6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41"/>
          <p:cNvSpPr>
            <a:spLocks noChangeAspect="1" noEditPoints="1"/>
          </p:cNvSpPr>
          <p:nvPr/>
        </p:nvSpPr>
        <p:spPr bwMode="auto">
          <a:xfrm>
            <a:off x="5718333" y="2499227"/>
            <a:ext cx="399476" cy="396000"/>
          </a:xfrm>
          <a:custGeom>
            <a:avLst/>
            <a:gdLst>
              <a:gd name="T0" fmla="*/ 54 w 115"/>
              <a:gd name="T1" fmla="*/ 60 h 114"/>
              <a:gd name="T2" fmla="*/ 115 w 115"/>
              <a:gd name="T3" fmla="*/ 60 h 114"/>
              <a:gd name="T4" fmla="*/ 115 w 115"/>
              <a:gd name="T5" fmla="*/ 114 h 114"/>
              <a:gd name="T6" fmla="*/ 54 w 115"/>
              <a:gd name="T7" fmla="*/ 104 h 114"/>
              <a:gd name="T8" fmla="*/ 54 w 115"/>
              <a:gd name="T9" fmla="*/ 60 h 114"/>
              <a:gd name="T10" fmla="*/ 0 w 115"/>
              <a:gd name="T11" fmla="*/ 60 h 114"/>
              <a:gd name="T12" fmla="*/ 47 w 115"/>
              <a:gd name="T13" fmla="*/ 60 h 114"/>
              <a:gd name="T14" fmla="*/ 47 w 115"/>
              <a:gd name="T15" fmla="*/ 103 h 114"/>
              <a:gd name="T16" fmla="*/ 0 w 115"/>
              <a:gd name="T17" fmla="*/ 97 h 114"/>
              <a:gd name="T18" fmla="*/ 0 w 115"/>
              <a:gd name="T19" fmla="*/ 60 h 114"/>
              <a:gd name="T20" fmla="*/ 47 w 115"/>
              <a:gd name="T21" fmla="*/ 9 h 114"/>
              <a:gd name="T22" fmla="*/ 47 w 115"/>
              <a:gd name="T23" fmla="*/ 53 h 114"/>
              <a:gd name="T24" fmla="*/ 0 w 115"/>
              <a:gd name="T25" fmla="*/ 53 h 114"/>
              <a:gd name="T26" fmla="*/ 0 w 115"/>
              <a:gd name="T27" fmla="*/ 15 h 114"/>
              <a:gd name="T28" fmla="*/ 47 w 115"/>
              <a:gd name="T29" fmla="*/ 9 h 114"/>
              <a:gd name="T30" fmla="*/ 115 w 115"/>
              <a:gd name="T31" fmla="*/ 0 h 114"/>
              <a:gd name="T32" fmla="*/ 115 w 115"/>
              <a:gd name="T33" fmla="*/ 53 h 114"/>
              <a:gd name="T34" fmla="*/ 54 w 115"/>
              <a:gd name="T35" fmla="*/ 53 h 114"/>
              <a:gd name="T36" fmla="*/ 54 w 115"/>
              <a:gd name="T37" fmla="*/ 8 h 114"/>
              <a:gd name="T38" fmla="*/ 115 w 11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114">
                <a:moveTo>
                  <a:pt x="54" y="60"/>
                </a:moveTo>
                <a:lnTo>
                  <a:pt x="115" y="60"/>
                </a:lnTo>
                <a:lnTo>
                  <a:pt x="115" y="114"/>
                </a:lnTo>
                <a:lnTo>
                  <a:pt x="54" y="104"/>
                </a:lnTo>
                <a:lnTo>
                  <a:pt x="54" y="60"/>
                </a:lnTo>
                <a:close/>
                <a:moveTo>
                  <a:pt x="0" y="60"/>
                </a:moveTo>
                <a:lnTo>
                  <a:pt x="47" y="60"/>
                </a:lnTo>
                <a:lnTo>
                  <a:pt x="47" y="103"/>
                </a:lnTo>
                <a:lnTo>
                  <a:pt x="0" y="97"/>
                </a:lnTo>
                <a:lnTo>
                  <a:pt x="0" y="60"/>
                </a:lnTo>
                <a:close/>
                <a:moveTo>
                  <a:pt x="47" y="9"/>
                </a:moveTo>
                <a:lnTo>
                  <a:pt x="47" y="53"/>
                </a:lnTo>
                <a:lnTo>
                  <a:pt x="0" y="53"/>
                </a:lnTo>
                <a:lnTo>
                  <a:pt x="0" y="15"/>
                </a:lnTo>
                <a:lnTo>
                  <a:pt x="47" y="9"/>
                </a:lnTo>
                <a:close/>
                <a:moveTo>
                  <a:pt x="115" y="0"/>
                </a:moveTo>
                <a:lnTo>
                  <a:pt x="115" y="53"/>
                </a:lnTo>
                <a:lnTo>
                  <a:pt x="54" y="53"/>
                </a:lnTo>
                <a:lnTo>
                  <a:pt x="54" y="8"/>
                </a:lnTo>
                <a:lnTo>
                  <a:pt x="1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343"/>
          <p:cNvSpPr>
            <a:spLocks noChangeAspect="1" noEditPoints="1"/>
          </p:cNvSpPr>
          <p:nvPr/>
        </p:nvSpPr>
        <p:spPr bwMode="auto">
          <a:xfrm>
            <a:off x="5718333" y="4291818"/>
            <a:ext cx="425337" cy="396000"/>
          </a:xfrm>
          <a:custGeom>
            <a:avLst/>
            <a:gdLst>
              <a:gd name="T0" fmla="*/ 109 w 116"/>
              <a:gd name="T1" fmla="*/ 93 h 108"/>
              <a:gd name="T2" fmla="*/ 112 w 116"/>
              <a:gd name="T3" fmla="*/ 101 h 108"/>
              <a:gd name="T4" fmla="*/ 112 w 116"/>
              <a:gd name="T5" fmla="*/ 108 h 108"/>
              <a:gd name="T6" fmla="*/ 109 w 116"/>
              <a:gd name="T7" fmla="*/ 105 h 108"/>
              <a:gd name="T8" fmla="*/ 101 w 116"/>
              <a:gd name="T9" fmla="*/ 101 h 108"/>
              <a:gd name="T10" fmla="*/ 100 w 116"/>
              <a:gd name="T11" fmla="*/ 95 h 108"/>
              <a:gd name="T12" fmla="*/ 105 w 116"/>
              <a:gd name="T13" fmla="*/ 92 h 108"/>
              <a:gd name="T14" fmla="*/ 20 w 116"/>
              <a:gd name="T15" fmla="*/ 95 h 108"/>
              <a:gd name="T16" fmla="*/ 20 w 116"/>
              <a:gd name="T17" fmla="*/ 99 h 108"/>
              <a:gd name="T18" fmla="*/ 9 w 116"/>
              <a:gd name="T19" fmla="*/ 104 h 108"/>
              <a:gd name="T20" fmla="*/ 11 w 116"/>
              <a:gd name="T21" fmla="*/ 92 h 108"/>
              <a:gd name="T22" fmla="*/ 99 w 116"/>
              <a:gd name="T23" fmla="*/ 76 h 108"/>
              <a:gd name="T24" fmla="*/ 104 w 116"/>
              <a:gd name="T25" fmla="*/ 85 h 108"/>
              <a:gd name="T26" fmla="*/ 99 w 116"/>
              <a:gd name="T27" fmla="*/ 91 h 108"/>
              <a:gd name="T28" fmla="*/ 95 w 116"/>
              <a:gd name="T29" fmla="*/ 89 h 108"/>
              <a:gd name="T30" fmla="*/ 91 w 116"/>
              <a:gd name="T31" fmla="*/ 80 h 108"/>
              <a:gd name="T32" fmla="*/ 97 w 116"/>
              <a:gd name="T33" fmla="*/ 76 h 108"/>
              <a:gd name="T34" fmla="*/ 114 w 116"/>
              <a:gd name="T35" fmla="*/ 47 h 108"/>
              <a:gd name="T36" fmla="*/ 114 w 116"/>
              <a:gd name="T37" fmla="*/ 67 h 108"/>
              <a:gd name="T38" fmla="*/ 100 w 116"/>
              <a:gd name="T39" fmla="*/ 66 h 108"/>
              <a:gd name="T40" fmla="*/ 97 w 116"/>
              <a:gd name="T41" fmla="*/ 61 h 108"/>
              <a:gd name="T42" fmla="*/ 89 w 116"/>
              <a:gd name="T43" fmla="*/ 47 h 108"/>
              <a:gd name="T44" fmla="*/ 71 w 116"/>
              <a:gd name="T45" fmla="*/ 55 h 108"/>
              <a:gd name="T46" fmla="*/ 45 w 116"/>
              <a:gd name="T47" fmla="*/ 67 h 108"/>
              <a:gd name="T48" fmla="*/ 30 w 116"/>
              <a:gd name="T49" fmla="*/ 47 h 108"/>
              <a:gd name="T50" fmla="*/ 2 w 116"/>
              <a:gd name="T51" fmla="*/ 67 h 108"/>
              <a:gd name="T52" fmla="*/ 2 w 116"/>
              <a:gd name="T53" fmla="*/ 47 h 108"/>
              <a:gd name="T54" fmla="*/ 50 w 116"/>
              <a:gd name="T55" fmla="*/ 28 h 108"/>
              <a:gd name="T56" fmla="*/ 58 w 116"/>
              <a:gd name="T57" fmla="*/ 36 h 108"/>
              <a:gd name="T58" fmla="*/ 25 w 116"/>
              <a:gd name="T59" fmla="*/ 91 h 108"/>
              <a:gd name="T60" fmla="*/ 15 w 116"/>
              <a:gd name="T61" fmla="*/ 88 h 108"/>
              <a:gd name="T62" fmla="*/ 24 w 116"/>
              <a:gd name="T63" fmla="*/ 67 h 108"/>
              <a:gd name="T64" fmla="*/ 47 w 116"/>
              <a:gd name="T65" fmla="*/ 28 h 108"/>
              <a:gd name="T66" fmla="*/ 63 w 116"/>
              <a:gd name="T67" fmla="*/ 10 h 108"/>
              <a:gd name="T68" fmla="*/ 78 w 116"/>
              <a:gd name="T69" fmla="*/ 34 h 108"/>
              <a:gd name="T70" fmla="*/ 88 w 116"/>
              <a:gd name="T71" fmla="*/ 54 h 108"/>
              <a:gd name="T72" fmla="*/ 89 w 116"/>
              <a:gd name="T73" fmla="*/ 57 h 108"/>
              <a:gd name="T74" fmla="*/ 91 w 116"/>
              <a:gd name="T75" fmla="*/ 59 h 108"/>
              <a:gd name="T76" fmla="*/ 95 w 116"/>
              <a:gd name="T77" fmla="*/ 66 h 108"/>
              <a:gd name="T78" fmla="*/ 96 w 116"/>
              <a:gd name="T79" fmla="*/ 70 h 108"/>
              <a:gd name="T80" fmla="*/ 92 w 116"/>
              <a:gd name="T81" fmla="*/ 74 h 108"/>
              <a:gd name="T82" fmla="*/ 85 w 116"/>
              <a:gd name="T83" fmla="*/ 75 h 108"/>
              <a:gd name="T84" fmla="*/ 74 w 116"/>
              <a:gd name="T85" fmla="*/ 50 h 108"/>
              <a:gd name="T86" fmla="*/ 63 w 116"/>
              <a:gd name="T87" fmla="*/ 27 h 108"/>
              <a:gd name="T88" fmla="*/ 54 w 116"/>
              <a:gd name="T89" fmla="*/ 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108">
                <a:moveTo>
                  <a:pt x="105" y="92"/>
                </a:moveTo>
                <a:lnTo>
                  <a:pt x="108" y="92"/>
                </a:lnTo>
                <a:lnTo>
                  <a:pt x="109" y="93"/>
                </a:lnTo>
                <a:lnTo>
                  <a:pt x="110" y="96"/>
                </a:lnTo>
                <a:lnTo>
                  <a:pt x="112" y="99"/>
                </a:lnTo>
                <a:lnTo>
                  <a:pt x="112" y="101"/>
                </a:lnTo>
                <a:lnTo>
                  <a:pt x="112" y="104"/>
                </a:lnTo>
                <a:lnTo>
                  <a:pt x="112" y="106"/>
                </a:lnTo>
                <a:lnTo>
                  <a:pt x="112" y="108"/>
                </a:lnTo>
                <a:lnTo>
                  <a:pt x="112" y="108"/>
                </a:lnTo>
                <a:lnTo>
                  <a:pt x="110" y="106"/>
                </a:lnTo>
                <a:lnTo>
                  <a:pt x="109" y="105"/>
                </a:lnTo>
                <a:lnTo>
                  <a:pt x="106" y="104"/>
                </a:lnTo>
                <a:lnTo>
                  <a:pt x="104" y="102"/>
                </a:lnTo>
                <a:lnTo>
                  <a:pt x="101" y="101"/>
                </a:lnTo>
                <a:lnTo>
                  <a:pt x="100" y="99"/>
                </a:lnTo>
                <a:lnTo>
                  <a:pt x="100" y="97"/>
                </a:lnTo>
                <a:lnTo>
                  <a:pt x="100" y="95"/>
                </a:lnTo>
                <a:lnTo>
                  <a:pt x="101" y="95"/>
                </a:lnTo>
                <a:lnTo>
                  <a:pt x="102" y="93"/>
                </a:lnTo>
                <a:lnTo>
                  <a:pt x="105" y="92"/>
                </a:lnTo>
                <a:close/>
                <a:moveTo>
                  <a:pt x="12" y="91"/>
                </a:moveTo>
                <a:lnTo>
                  <a:pt x="13" y="91"/>
                </a:lnTo>
                <a:lnTo>
                  <a:pt x="20" y="95"/>
                </a:lnTo>
                <a:lnTo>
                  <a:pt x="21" y="96"/>
                </a:lnTo>
                <a:lnTo>
                  <a:pt x="21" y="97"/>
                </a:lnTo>
                <a:lnTo>
                  <a:pt x="20" y="99"/>
                </a:lnTo>
                <a:lnTo>
                  <a:pt x="11" y="104"/>
                </a:lnTo>
                <a:lnTo>
                  <a:pt x="9" y="105"/>
                </a:lnTo>
                <a:lnTo>
                  <a:pt x="9" y="104"/>
                </a:lnTo>
                <a:lnTo>
                  <a:pt x="9" y="102"/>
                </a:lnTo>
                <a:lnTo>
                  <a:pt x="11" y="92"/>
                </a:lnTo>
                <a:lnTo>
                  <a:pt x="11" y="92"/>
                </a:lnTo>
                <a:lnTo>
                  <a:pt x="12" y="91"/>
                </a:lnTo>
                <a:close/>
                <a:moveTo>
                  <a:pt x="97" y="76"/>
                </a:moveTo>
                <a:lnTo>
                  <a:pt x="99" y="76"/>
                </a:lnTo>
                <a:lnTo>
                  <a:pt x="100" y="78"/>
                </a:lnTo>
                <a:lnTo>
                  <a:pt x="102" y="84"/>
                </a:lnTo>
                <a:lnTo>
                  <a:pt x="104" y="85"/>
                </a:lnTo>
                <a:lnTo>
                  <a:pt x="102" y="87"/>
                </a:lnTo>
                <a:lnTo>
                  <a:pt x="101" y="88"/>
                </a:lnTo>
                <a:lnTo>
                  <a:pt x="99" y="91"/>
                </a:lnTo>
                <a:lnTo>
                  <a:pt x="97" y="91"/>
                </a:lnTo>
                <a:lnTo>
                  <a:pt x="96" y="91"/>
                </a:lnTo>
                <a:lnTo>
                  <a:pt x="95" y="89"/>
                </a:lnTo>
                <a:lnTo>
                  <a:pt x="91" y="83"/>
                </a:lnTo>
                <a:lnTo>
                  <a:pt x="91" y="82"/>
                </a:lnTo>
                <a:lnTo>
                  <a:pt x="91" y="80"/>
                </a:lnTo>
                <a:lnTo>
                  <a:pt x="92" y="79"/>
                </a:lnTo>
                <a:lnTo>
                  <a:pt x="96" y="76"/>
                </a:lnTo>
                <a:lnTo>
                  <a:pt x="97" y="76"/>
                </a:lnTo>
                <a:close/>
                <a:moveTo>
                  <a:pt x="89" y="47"/>
                </a:moveTo>
                <a:lnTo>
                  <a:pt x="113" y="47"/>
                </a:lnTo>
                <a:lnTo>
                  <a:pt x="114" y="47"/>
                </a:lnTo>
                <a:lnTo>
                  <a:pt x="116" y="50"/>
                </a:lnTo>
                <a:lnTo>
                  <a:pt x="116" y="66"/>
                </a:lnTo>
                <a:lnTo>
                  <a:pt x="114" y="67"/>
                </a:lnTo>
                <a:lnTo>
                  <a:pt x="113" y="67"/>
                </a:lnTo>
                <a:lnTo>
                  <a:pt x="100" y="67"/>
                </a:lnTo>
                <a:lnTo>
                  <a:pt x="100" y="66"/>
                </a:lnTo>
                <a:lnTo>
                  <a:pt x="99" y="65"/>
                </a:lnTo>
                <a:lnTo>
                  <a:pt x="97" y="63"/>
                </a:lnTo>
                <a:lnTo>
                  <a:pt x="97" y="61"/>
                </a:lnTo>
                <a:lnTo>
                  <a:pt x="95" y="57"/>
                </a:lnTo>
                <a:lnTo>
                  <a:pt x="92" y="53"/>
                </a:lnTo>
                <a:lnTo>
                  <a:pt x="89" y="47"/>
                </a:lnTo>
                <a:close/>
                <a:moveTo>
                  <a:pt x="57" y="47"/>
                </a:moveTo>
                <a:lnTo>
                  <a:pt x="67" y="47"/>
                </a:lnTo>
                <a:lnTo>
                  <a:pt x="71" y="55"/>
                </a:lnTo>
                <a:lnTo>
                  <a:pt x="74" y="62"/>
                </a:lnTo>
                <a:lnTo>
                  <a:pt x="76" y="67"/>
                </a:lnTo>
                <a:lnTo>
                  <a:pt x="45" y="67"/>
                </a:lnTo>
                <a:lnTo>
                  <a:pt x="57" y="47"/>
                </a:lnTo>
                <a:close/>
                <a:moveTo>
                  <a:pt x="3" y="47"/>
                </a:moveTo>
                <a:lnTo>
                  <a:pt x="30" y="47"/>
                </a:lnTo>
                <a:lnTo>
                  <a:pt x="19" y="67"/>
                </a:lnTo>
                <a:lnTo>
                  <a:pt x="3" y="67"/>
                </a:lnTo>
                <a:lnTo>
                  <a:pt x="2" y="67"/>
                </a:lnTo>
                <a:lnTo>
                  <a:pt x="0" y="66"/>
                </a:lnTo>
                <a:lnTo>
                  <a:pt x="0" y="50"/>
                </a:lnTo>
                <a:lnTo>
                  <a:pt x="2" y="47"/>
                </a:lnTo>
                <a:lnTo>
                  <a:pt x="3" y="47"/>
                </a:lnTo>
                <a:close/>
                <a:moveTo>
                  <a:pt x="47" y="28"/>
                </a:moveTo>
                <a:lnTo>
                  <a:pt x="50" y="28"/>
                </a:lnTo>
                <a:lnTo>
                  <a:pt x="57" y="32"/>
                </a:lnTo>
                <a:lnTo>
                  <a:pt x="58" y="33"/>
                </a:lnTo>
                <a:lnTo>
                  <a:pt x="58" y="36"/>
                </a:lnTo>
                <a:lnTo>
                  <a:pt x="47" y="53"/>
                </a:lnTo>
                <a:lnTo>
                  <a:pt x="40" y="67"/>
                </a:lnTo>
                <a:lnTo>
                  <a:pt x="25" y="91"/>
                </a:lnTo>
                <a:lnTo>
                  <a:pt x="24" y="92"/>
                </a:lnTo>
                <a:lnTo>
                  <a:pt x="23" y="92"/>
                </a:lnTo>
                <a:lnTo>
                  <a:pt x="15" y="88"/>
                </a:lnTo>
                <a:lnTo>
                  <a:pt x="13" y="87"/>
                </a:lnTo>
                <a:lnTo>
                  <a:pt x="15" y="84"/>
                </a:lnTo>
                <a:lnTo>
                  <a:pt x="24" y="67"/>
                </a:lnTo>
                <a:lnTo>
                  <a:pt x="36" y="47"/>
                </a:lnTo>
                <a:lnTo>
                  <a:pt x="46" y="29"/>
                </a:lnTo>
                <a:lnTo>
                  <a:pt x="47" y="28"/>
                </a:lnTo>
                <a:close/>
                <a:moveTo>
                  <a:pt x="55" y="0"/>
                </a:moveTo>
                <a:lnTo>
                  <a:pt x="58" y="3"/>
                </a:lnTo>
                <a:lnTo>
                  <a:pt x="63" y="10"/>
                </a:lnTo>
                <a:lnTo>
                  <a:pt x="68" y="19"/>
                </a:lnTo>
                <a:lnTo>
                  <a:pt x="74" y="28"/>
                </a:lnTo>
                <a:lnTo>
                  <a:pt x="78" y="34"/>
                </a:lnTo>
                <a:lnTo>
                  <a:pt x="83" y="45"/>
                </a:lnTo>
                <a:lnTo>
                  <a:pt x="88" y="54"/>
                </a:lnTo>
                <a:lnTo>
                  <a:pt x="88" y="54"/>
                </a:lnTo>
                <a:lnTo>
                  <a:pt x="88" y="55"/>
                </a:lnTo>
                <a:lnTo>
                  <a:pt x="89" y="55"/>
                </a:lnTo>
                <a:lnTo>
                  <a:pt x="89" y="57"/>
                </a:lnTo>
                <a:lnTo>
                  <a:pt x="89" y="58"/>
                </a:lnTo>
                <a:lnTo>
                  <a:pt x="89" y="58"/>
                </a:lnTo>
                <a:lnTo>
                  <a:pt x="91" y="59"/>
                </a:lnTo>
                <a:lnTo>
                  <a:pt x="91" y="59"/>
                </a:lnTo>
                <a:lnTo>
                  <a:pt x="92" y="63"/>
                </a:lnTo>
                <a:lnTo>
                  <a:pt x="95" y="66"/>
                </a:lnTo>
                <a:lnTo>
                  <a:pt x="95" y="67"/>
                </a:lnTo>
                <a:lnTo>
                  <a:pt x="95" y="68"/>
                </a:lnTo>
                <a:lnTo>
                  <a:pt x="96" y="70"/>
                </a:lnTo>
                <a:lnTo>
                  <a:pt x="95" y="72"/>
                </a:lnTo>
                <a:lnTo>
                  <a:pt x="93" y="74"/>
                </a:lnTo>
                <a:lnTo>
                  <a:pt x="92" y="74"/>
                </a:lnTo>
                <a:lnTo>
                  <a:pt x="89" y="75"/>
                </a:lnTo>
                <a:lnTo>
                  <a:pt x="88" y="75"/>
                </a:lnTo>
                <a:lnTo>
                  <a:pt x="85" y="75"/>
                </a:lnTo>
                <a:lnTo>
                  <a:pt x="83" y="70"/>
                </a:lnTo>
                <a:lnTo>
                  <a:pt x="79" y="62"/>
                </a:lnTo>
                <a:lnTo>
                  <a:pt x="74" y="50"/>
                </a:lnTo>
                <a:lnTo>
                  <a:pt x="68" y="40"/>
                </a:lnTo>
                <a:lnTo>
                  <a:pt x="66" y="33"/>
                </a:lnTo>
                <a:lnTo>
                  <a:pt x="63" y="27"/>
                </a:lnTo>
                <a:lnTo>
                  <a:pt x="59" y="19"/>
                </a:lnTo>
                <a:lnTo>
                  <a:pt x="57" y="11"/>
                </a:lnTo>
                <a:lnTo>
                  <a:pt x="54" y="4"/>
                </a:lnTo>
                <a:lnTo>
                  <a:pt x="5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344"/>
          <p:cNvSpPr>
            <a:spLocks noChangeAspect="1" noEditPoints="1"/>
          </p:cNvSpPr>
          <p:nvPr/>
        </p:nvSpPr>
        <p:spPr bwMode="auto">
          <a:xfrm>
            <a:off x="5960898" y="3330095"/>
            <a:ext cx="337964" cy="396000"/>
          </a:xfrm>
          <a:custGeom>
            <a:avLst/>
            <a:gdLst>
              <a:gd name="T0" fmla="*/ 80 w 99"/>
              <a:gd name="T1" fmla="*/ 29 h 116"/>
              <a:gd name="T2" fmla="*/ 97 w 99"/>
              <a:gd name="T3" fmla="*/ 40 h 116"/>
              <a:gd name="T4" fmla="*/ 90 w 99"/>
              <a:gd name="T5" fmla="*/ 46 h 116"/>
              <a:gd name="T6" fmla="*/ 84 w 99"/>
              <a:gd name="T7" fmla="*/ 62 h 116"/>
              <a:gd name="T8" fmla="*/ 92 w 99"/>
              <a:gd name="T9" fmla="*/ 80 h 116"/>
              <a:gd name="T10" fmla="*/ 99 w 99"/>
              <a:gd name="T11" fmla="*/ 86 h 116"/>
              <a:gd name="T12" fmla="*/ 98 w 99"/>
              <a:gd name="T13" fmla="*/ 88 h 116"/>
              <a:gd name="T14" fmla="*/ 94 w 99"/>
              <a:gd name="T15" fmla="*/ 96 h 116"/>
              <a:gd name="T16" fmla="*/ 88 w 99"/>
              <a:gd name="T17" fmla="*/ 105 h 116"/>
              <a:gd name="T18" fmla="*/ 81 w 99"/>
              <a:gd name="T19" fmla="*/ 113 h 116"/>
              <a:gd name="T20" fmla="*/ 72 w 99"/>
              <a:gd name="T21" fmla="*/ 116 h 116"/>
              <a:gd name="T22" fmla="*/ 65 w 99"/>
              <a:gd name="T23" fmla="*/ 114 h 116"/>
              <a:gd name="T24" fmla="*/ 60 w 99"/>
              <a:gd name="T25" fmla="*/ 112 h 116"/>
              <a:gd name="T26" fmla="*/ 52 w 99"/>
              <a:gd name="T27" fmla="*/ 110 h 116"/>
              <a:gd name="T28" fmla="*/ 43 w 99"/>
              <a:gd name="T29" fmla="*/ 113 h 116"/>
              <a:gd name="T30" fmla="*/ 37 w 99"/>
              <a:gd name="T31" fmla="*/ 114 h 116"/>
              <a:gd name="T32" fmla="*/ 27 w 99"/>
              <a:gd name="T33" fmla="*/ 114 h 116"/>
              <a:gd name="T34" fmla="*/ 19 w 99"/>
              <a:gd name="T35" fmla="*/ 109 h 116"/>
              <a:gd name="T36" fmla="*/ 13 w 99"/>
              <a:gd name="T37" fmla="*/ 101 h 116"/>
              <a:gd name="T38" fmla="*/ 1 w 99"/>
              <a:gd name="T39" fmla="*/ 74 h 116"/>
              <a:gd name="T40" fmla="*/ 5 w 99"/>
              <a:gd name="T41" fmla="*/ 44 h 116"/>
              <a:gd name="T42" fmla="*/ 19 w 99"/>
              <a:gd name="T43" fmla="*/ 31 h 116"/>
              <a:gd name="T44" fmla="*/ 35 w 99"/>
              <a:gd name="T45" fmla="*/ 29 h 116"/>
              <a:gd name="T46" fmla="*/ 43 w 99"/>
              <a:gd name="T47" fmla="*/ 32 h 116"/>
              <a:gd name="T48" fmla="*/ 51 w 99"/>
              <a:gd name="T49" fmla="*/ 34 h 116"/>
              <a:gd name="T50" fmla="*/ 65 w 99"/>
              <a:gd name="T51" fmla="*/ 29 h 116"/>
              <a:gd name="T52" fmla="*/ 74 w 99"/>
              <a:gd name="T53" fmla="*/ 0 h 116"/>
              <a:gd name="T54" fmla="*/ 72 w 99"/>
              <a:gd name="T55" fmla="*/ 14 h 116"/>
              <a:gd name="T56" fmla="*/ 64 w 99"/>
              <a:gd name="T57" fmla="*/ 23 h 116"/>
              <a:gd name="T58" fmla="*/ 55 w 99"/>
              <a:gd name="T59" fmla="*/ 27 h 116"/>
              <a:gd name="T60" fmla="*/ 50 w 99"/>
              <a:gd name="T61" fmla="*/ 23 h 116"/>
              <a:gd name="T62" fmla="*/ 54 w 99"/>
              <a:gd name="T63" fmla="*/ 14 h 116"/>
              <a:gd name="T64" fmla="*/ 60 w 99"/>
              <a:gd name="T65" fmla="*/ 7 h 116"/>
              <a:gd name="T66" fmla="*/ 69 w 99"/>
              <a:gd name="T67"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16">
                <a:moveTo>
                  <a:pt x="74" y="29"/>
                </a:moveTo>
                <a:lnTo>
                  <a:pt x="80" y="29"/>
                </a:lnTo>
                <a:lnTo>
                  <a:pt x="89" y="33"/>
                </a:lnTo>
                <a:lnTo>
                  <a:pt x="97" y="40"/>
                </a:lnTo>
                <a:lnTo>
                  <a:pt x="94" y="41"/>
                </a:lnTo>
                <a:lnTo>
                  <a:pt x="90" y="46"/>
                </a:lnTo>
                <a:lnTo>
                  <a:pt x="85" y="53"/>
                </a:lnTo>
                <a:lnTo>
                  <a:pt x="84" y="62"/>
                </a:lnTo>
                <a:lnTo>
                  <a:pt x="86" y="72"/>
                </a:lnTo>
                <a:lnTo>
                  <a:pt x="92" y="80"/>
                </a:lnTo>
                <a:lnTo>
                  <a:pt x="97" y="84"/>
                </a:lnTo>
                <a:lnTo>
                  <a:pt x="99" y="86"/>
                </a:lnTo>
                <a:lnTo>
                  <a:pt x="99" y="86"/>
                </a:lnTo>
                <a:lnTo>
                  <a:pt x="98" y="88"/>
                </a:lnTo>
                <a:lnTo>
                  <a:pt x="97" y="92"/>
                </a:lnTo>
                <a:lnTo>
                  <a:pt x="94" y="96"/>
                </a:lnTo>
                <a:lnTo>
                  <a:pt x="92" y="101"/>
                </a:lnTo>
                <a:lnTo>
                  <a:pt x="88" y="105"/>
                </a:lnTo>
                <a:lnTo>
                  <a:pt x="85" y="109"/>
                </a:lnTo>
                <a:lnTo>
                  <a:pt x="81" y="113"/>
                </a:lnTo>
                <a:lnTo>
                  <a:pt x="77" y="114"/>
                </a:lnTo>
                <a:lnTo>
                  <a:pt x="72" y="116"/>
                </a:lnTo>
                <a:lnTo>
                  <a:pt x="69" y="116"/>
                </a:lnTo>
                <a:lnTo>
                  <a:pt x="65" y="114"/>
                </a:lnTo>
                <a:lnTo>
                  <a:pt x="63" y="113"/>
                </a:lnTo>
                <a:lnTo>
                  <a:pt x="60" y="112"/>
                </a:lnTo>
                <a:lnTo>
                  <a:pt x="56" y="112"/>
                </a:lnTo>
                <a:lnTo>
                  <a:pt x="52" y="110"/>
                </a:lnTo>
                <a:lnTo>
                  <a:pt x="47" y="112"/>
                </a:lnTo>
                <a:lnTo>
                  <a:pt x="43" y="113"/>
                </a:lnTo>
                <a:lnTo>
                  <a:pt x="39" y="114"/>
                </a:lnTo>
                <a:lnTo>
                  <a:pt x="37" y="114"/>
                </a:lnTo>
                <a:lnTo>
                  <a:pt x="33" y="116"/>
                </a:lnTo>
                <a:lnTo>
                  <a:pt x="27" y="114"/>
                </a:lnTo>
                <a:lnTo>
                  <a:pt x="23" y="113"/>
                </a:lnTo>
                <a:lnTo>
                  <a:pt x="19" y="109"/>
                </a:lnTo>
                <a:lnTo>
                  <a:pt x="16" y="105"/>
                </a:lnTo>
                <a:lnTo>
                  <a:pt x="13" y="101"/>
                </a:lnTo>
                <a:lnTo>
                  <a:pt x="5" y="88"/>
                </a:lnTo>
                <a:lnTo>
                  <a:pt x="1" y="74"/>
                </a:lnTo>
                <a:lnTo>
                  <a:pt x="0" y="58"/>
                </a:lnTo>
                <a:lnTo>
                  <a:pt x="5" y="44"/>
                </a:lnTo>
                <a:lnTo>
                  <a:pt x="12" y="36"/>
                </a:lnTo>
                <a:lnTo>
                  <a:pt x="19" y="31"/>
                </a:lnTo>
                <a:lnTo>
                  <a:pt x="30" y="29"/>
                </a:lnTo>
                <a:lnTo>
                  <a:pt x="35" y="29"/>
                </a:lnTo>
                <a:lnTo>
                  <a:pt x="39" y="31"/>
                </a:lnTo>
                <a:lnTo>
                  <a:pt x="43" y="32"/>
                </a:lnTo>
                <a:lnTo>
                  <a:pt x="47" y="33"/>
                </a:lnTo>
                <a:lnTo>
                  <a:pt x="51" y="34"/>
                </a:lnTo>
                <a:lnTo>
                  <a:pt x="56" y="32"/>
                </a:lnTo>
                <a:lnTo>
                  <a:pt x="65" y="29"/>
                </a:lnTo>
                <a:lnTo>
                  <a:pt x="74" y="29"/>
                </a:lnTo>
                <a:close/>
                <a:moveTo>
                  <a:pt x="74" y="0"/>
                </a:moveTo>
                <a:lnTo>
                  <a:pt x="73" y="8"/>
                </a:lnTo>
                <a:lnTo>
                  <a:pt x="72" y="14"/>
                </a:lnTo>
                <a:lnTo>
                  <a:pt x="68" y="19"/>
                </a:lnTo>
                <a:lnTo>
                  <a:pt x="64" y="23"/>
                </a:lnTo>
                <a:lnTo>
                  <a:pt x="60" y="25"/>
                </a:lnTo>
                <a:lnTo>
                  <a:pt x="55" y="27"/>
                </a:lnTo>
                <a:lnTo>
                  <a:pt x="50" y="28"/>
                </a:lnTo>
                <a:lnTo>
                  <a:pt x="50" y="23"/>
                </a:lnTo>
                <a:lnTo>
                  <a:pt x="51" y="17"/>
                </a:lnTo>
                <a:lnTo>
                  <a:pt x="54" y="14"/>
                </a:lnTo>
                <a:lnTo>
                  <a:pt x="56" y="10"/>
                </a:lnTo>
                <a:lnTo>
                  <a:pt x="60" y="7"/>
                </a:lnTo>
                <a:lnTo>
                  <a:pt x="64" y="3"/>
                </a:lnTo>
                <a:lnTo>
                  <a:pt x="69" y="2"/>
                </a:lnTo>
                <a:lnTo>
                  <a:pt x="7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345"/>
          <p:cNvSpPr>
            <a:spLocks noChangeAspect="1" noEditPoints="1"/>
          </p:cNvSpPr>
          <p:nvPr/>
        </p:nvSpPr>
        <p:spPr bwMode="auto">
          <a:xfrm>
            <a:off x="6056297" y="5120652"/>
            <a:ext cx="326524" cy="396000"/>
          </a:xfrm>
          <a:custGeom>
            <a:avLst/>
            <a:gdLst>
              <a:gd name="T0" fmla="*/ 91 w 94"/>
              <a:gd name="T1" fmla="*/ 36 h 114"/>
              <a:gd name="T2" fmla="*/ 94 w 94"/>
              <a:gd name="T3" fmla="*/ 42 h 114"/>
              <a:gd name="T4" fmla="*/ 94 w 94"/>
              <a:gd name="T5" fmla="*/ 74 h 114"/>
              <a:gd name="T6" fmla="*/ 88 w 94"/>
              <a:gd name="T7" fmla="*/ 77 h 114"/>
              <a:gd name="T8" fmla="*/ 82 w 94"/>
              <a:gd name="T9" fmla="*/ 74 h 114"/>
              <a:gd name="T10" fmla="*/ 81 w 94"/>
              <a:gd name="T11" fmla="*/ 42 h 114"/>
              <a:gd name="T12" fmla="*/ 85 w 94"/>
              <a:gd name="T13" fmla="*/ 36 h 114"/>
              <a:gd name="T14" fmla="*/ 17 w 94"/>
              <a:gd name="T15" fmla="*/ 35 h 114"/>
              <a:gd name="T16" fmla="*/ 77 w 94"/>
              <a:gd name="T17" fmla="*/ 84 h 114"/>
              <a:gd name="T18" fmla="*/ 74 w 94"/>
              <a:gd name="T19" fmla="*/ 90 h 114"/>
              <a:gd name="T20" fmla="*/ 65 w 94"/>
              <a:gd name="T21" fmla="*/ 91 h 114"/>
              <a:gd name="T22" fmla="*/ 65 w 94"/>
              <a:gd name="T23" fmla="*/ 107 h 114"/>
              <a:gd name="T24" fmla="*/ 63 w 94"/>
              <a:gd name="T25" fmla="*/ 112 h 114"/>
              <a:gd name="T26" fmla="*/ 56 w 94"/>
              <a:gd name="T27" fmla="*/ 112 h 114"/>
              <a:gd name="T28" fmla="*/ 52 w 94"/>
              <a:gd name="T29" fmla="*/ 107 h 114"/>
              <a:gd name="T30" fmla="*/ 53 w 94"/>
              <a:gd name="T31" fmla="*/ 91 h 114"/>
              <a:gd name="T32" fmla="*/ 42 w 94"/>
              <a:gd name="T33" fmla="*/ 93 h 114"/>
              <a:gd name="T34" fmla="*/ 40 w 94"/>
              <a:gd name="T35" fmla="*/ 110 h 114"/>
              <a:gd name="T36" fmla="*/ 35 w 94"/>
              <a:gd name="T37" fmla="*/ 114 h 114"/>
              <a:gd name="T38" fmla="*/ 29 w 94"/>
              <a:gd name="T39" fmla="*/ 110 h 114"/>
              <a:gd name="T40" fmla="*/ 29 w 94"/>
              <a:gd name="T41" fmla="*/ 93 h 114"/>
              <a:gd name="T42" fmla="*/ 23 w 94"/>
              <a:gd name="T43" fmla="*/ 91 h 114"/>
              <a:gd name="T44" fmla="*/ 18 w 94"/>
              <a:gd name="T45" fmla="*/ 87 h 114"/>
              <a:gd name="T46" fmla="*/ 17 w 94"/>
              <a:gd name="T47" fmla="*/ 35 h 114"/>
              <a:gd name="T48" fmla="*/ 9 w 94"/>
              <a:gd name="T49" fmla="*/ 36 h 114"/>
              <a:gd name="T50" fmla="*/ 13 w 94"/>
              <a:gd name="T51" fmla="*/ 42 h 114"/>
              <a:gd name="T52" fmla="*/ 12 w 94"/>
              <a:gd name="T53" fmla="*/ 74 h 114"/>
              <a:gd name="T54" fmla="*/ 6 w 94"/>
              <a:gd name="T55" fmla="*/ 77 h 114"/>
              <a:gd name="T56" fmla="*/ 1 w 94"/>
              <a:gd name="T57" fmla="*/ 74 h 114"/>
              <a:gd name="T58" fmla="*/ 0 w 94"/>
              <a:gd name="T59" fmla="*/ 42 h 114"/>
              <a:gd name="T60" fmla="*/ 2 w 94"/>
              <a:gd name="T61" fmla="*/ 36 h 114"/>
              <a:gd name="T62" fmla="*/ 60 w 94"/>
              <a:gd name="T63" fmla="*/ 15 h 114"/>
              <a:gd name="T64" fmla="*/ 57 w 94"/>
              <a:gd name="T65" fmla="*/ 17 h 114"/>
              <a:gd name="T66" fmla="*/ 57 w 94"/>
              <a:gd name="T67" fmla="*/ 21 h 114"/>
              <a:gd name="T68" fmla="*/ 60 w 94"/>
              <a:gd name="T69" fmla="*/ 22 h 114"/>
              <a:gd name="T70" fmla="*/ 63 w 94"/>
              <a:gd name="T71" fmla="*/ 21 h 114"/>
              <a:gd name="T72" fmla="*/ 63 w 94"/>
              <a:gd name="T73" fmla="*/ 17 h 114"/>
              <a:gd name="T74" fmla="*/ 60 w 94"/>
              <a:gd name="T75" fmla="*/ 15 h 114"/>
              <a:gd name="T76" fmla="*/ 33 w 94"/>
              <a:gd name="T77" fmla="*/ 15 h 114"/>
              <a:gd name="T78" fmla="*/ 31 w 94"/>
              <a:gd name="T79" fmla="*/ 18 h 114"/>
              <a:gd name="T80" fmla="*/ 33 w 94"/>
              <a:gd name="T81" fmla="*/ 22 h 114"/>
              <a:gd name="T82" fmla="*/ 35 w 94"/>
              <a:gd name="T83" fmla="*/ 22 h 114"/>
              <a:gd name="T84" fmla="*/ 38 w 94"/>
              <a:gd name="T85" fmla="*/ 18 h 114"/>
              <a:gd name="T86" fmla="*/ 35 w 94"/>
              <a:gd name="T87" fmla="*/ 15 h 114"/>
              <a:gd name="T88" fmla="*/ 29 w 94"/>
              <a:gd name="T89" fmla="*/ 0 h 114"/>
              <a:gd name="T90" fmla="*/ 31 w 94"/>
              <a:gd name="T91" fmla="*/ 4 h 114"/>
              <a:gd name="T92" fmla="*/ 34 w 94"/>
              <a:gd name="T93" fmla="*/ 8 h 114"/>
              <a:gd name="T94" fmla="*/ 47 w 94"/>
              <a:gd name="T95" fmla="*/ 5 h 114"/>
              <a:gd name="T96" fmla="*/ 60 w 94"/>
              <a:gd name="T97" fmla="*/ 8 h 114"/>
              <a:gd name="T98" fmla="*/ 63 w 94"/>
              <a:gd name="T99" fmla="*/ 4 h 114"/>
              <a:gd name="T100" fmla="*/ 65 w 94"/>
              <a:gd name="T101" fmla="*/ 0 h 114"/>
              <a:gd name="T102" fmla="*/ 67 w 94"/>
              <a:gd name="T103" fmla="*/ 0 h 114"/>
              <a:gd name="T104" fmla="*/ 64 w 94"/>
              <a:gd name="T105" fmla="*/ 5 h 114"/>
              <a:gd name="T106" fmla="*/ 61 w 94"/>
              <a:gd name="T107" fmla="*/ 9 h 114"/>
              <a:gd name="T108" fmla="*/ 76 w 94"/>
              <a:gd name="T109" fmla="*/ 22 h 114"/>
              <a:gd name="T110" fmla="*/ 17 w 94"/>
              <a:gd name="T111" fmla="*/ 31 h 114"/>
              <a:gd name="T112" fmla="*/ 25 w 94"/>
              <a:gd name="T113" fmla="*/ 14 h 114"/>
              <a:gd name="T114" fmla="*/ 31 w 94"/>
              <a:gd name="T115" fmla="*/ 6 h 114"/>
              <a:gd name="T116" fmla="*/ 27 w 94"/>
              <a:gd name="T117" fmla="*/ 1 h 114"/>
              <a:gd name="T118" fmla="*/ 27 w 94"/>
              <a:gd name="T1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 h="114">
                <a:moveTo>
                  <a:pt x="88" y="35"/>
                </a:moveTo>
                <a:lnTo>
                  <a:pt x="91" y="36"/>
                </a:lnTo>
                <a:lnTo>
                  <a:pt x="94" y="39"/>
                </a:lnTo>
                <a:lnTo>
                  <a:pt x="94" y="42"/>
                </a:lnTo>
                <a:lnTo>
                  <a:pt x="94" y="70"/>
                </a:lnTo>
                <a:lnTo>
                  <a:pt x="94" y="74"/>
                </a:lnTo>
                <a:lnTo>
                  <a:pt x="91" y="76"/>
                </a:lnTo>
                <a:lnTo>
                  <a:pt x="88" y="77"/>
                </a:lnTo>
                <a:lnTo>
                  <a:pt x="85" y="76"/>
                </a:lnTo>
                <a:lnTo>
                  <a:pt x="82" y="74"/>
                </a:lnTo>
                <a:lnTo>
                  <a:pt x="81" y="70"/>
                </a:lnTo>
                <a:lnTo>
                  <a:pt x="81" y="42"/>
                </a:lnTo>
                <a:lnTo>
                  <a:pt x="82" y="39"/>
                </a:lnTo>
                <a:lnTo>
                  <a:pt x="85" y="36"/>
                </a:lnTo>
                <a:lnTo>
                  <a:pt x="88" y="35"/>
                </a:lnTo>
                <a:close/>
                <a:moveTo>
                  <a:pt x="17" y="35"/>
                </a:moveTo>
                <a:lnTo>
                  <a:pt x="77" y="35"/>
                </a:lnTo>
                <a:lnTo>
                  <a:pt x="77" y="84"/>
                </a:lnTo>
                <a:lnTo>
                  <a:pt x="76" y="87"/>
                </a:lnTo>
                <a:lnTo>
                  <a:pt x="74" y="90"/>
                </a:lnTo>
                <a:lnTo>
                  <a:pt x="70" y="91"/>
                </a:lnTo>
                <a:lnTo>
                  <a:pt x="65" y="91"/>
                </a:lnTo>
                <a:lnTo>
                  <a:pt x="65" y="93"/>
                </a:lnTo>
                <a:lnTo>
                  <a:pt x="65" y="107"/>
                </a:lnTo>
                <a:lnTo>
                  <a:pt x="65" y="110"/>
                </a:lnTo>
                <a:lnTo>
                  <a:pt x="63" y="112"/>
                </a:lnTo>
                <a:lnTo>
                  <a:pt x="59" y="114"/>
                </a:lnTo>
                <a:lnTo>
                  <a:pt x="56" y="112"/>
                </a:lnTo>
                <a:lnTo>
                  <a:pt x="53" y="110"/>
                </a:lnTo>
                <a:lnTo>
                  <a:pt x="52" y="107"/>
                </a:lnTo>
                <a:lnTo>
                  <a:pt x="52" y="93"/>
                </a:lnTo>
                <a:lnTo>
                  <a:pt x="53" y="91"/>
                </a:lnTo>
                <a:lnTo>
                  <a:pt x="40" y="91"/>
                </a:lnTo>
                <a:lnTo>
                  <a:pt x="42" y="93"/>
                </a:lnTo>
                <a:lnTo>
                  <a:pt x="42" y="107"/>
                </a:lnTo>
                <a:lnTo>
                  <a:pt x="40" y="110"/>
                </a:lnTo>
                <a:lnTo>
                  <a:pt x="38" y="112"/>
                </a:lnTo>
                <a:lnTo>
                  <a:pt x="35" y="114"/>
                </a:lnTo>
                <a:lnTo>
                  <a:pt x="31" y="112"/>
                </a:lnTo>
                <a:lnTo>
                  <a:pt x="29" y="110"/>
                </a:lnTo>
                <a:lnTo>
                  <a:pt x="29" y="107"/>
                </a:lnTo>
                <a:lnTo>
                  <a:pt x="29" y="93"/>
                </a:lnTo>
                <a:lnTo>
                  <a:pt x="29" y="91"/>
                </a:lnTo>
                <a:lnTo>
                  <a:pt x="23" y="91"/>
                </a:lnTo>
                <a:lnTo>
                  <a:pt x="21" y="90"/>
                </a:lnTo>
                <a:lnTo>
                  <a:pt x="18" y="87"/>
                </a:lnTo>
                <a:lnTo>
                  <a:pt x="17" y="84"/>
                </a:lnTo>
                <a:lnTo>
                  <a:pt x="17" y="35"/>
                </a:lnTo>
                <a:close/>
                <a:moveTo>
                  <a:pt x="6" y="35"/>
                </a:moveTo>
                <a:lnTo>
                  <a:pt x="9" y="36"/>
                </a:lnTo>
                <a:lnTo>
                  <a:pt x="12" y="39"/>
                </a:lnTo>
                <a:lnTo>
                  <a:pt x="13" y="42"/>
                </a:lnTo>
                <a:lnTo>
                  <a:pt x="13" y="70"/>
                </a:lnTo>
                <a:lnTo>
                  <a:pt x="12" y="74"/>
                </a:lnTo>
                <a:lnTo>
                  <a:pt x="9" y="76"/>
                </a:lnTo>
                <a:lnTo>
                  <a:pt x="6" y="77"/>
                </a:lnTo>
                <a:lnTo>
                  <a:pt x="2" y="76"/>
                </a:lnTo>
                <a:lnTo>
                  <a:pt x="1" y="74"/>
                </a:lnTo>
                <a:lnTo>
                  <a:pt x="0" y="70"/>
                </a:lnTo>
                <a:lnTo>
                  <a:pt x="0" y="42"/>
                </a:lnTo>
                <a:lnTo>
                  <a:pt x="1" y="39"/>
                </a:lnTo>
                <a:lnTo>
                  <a:pt x="2" y="36"/>
                </a:lnTo>
                <a:lnTo>
                  <a:pt x="6" y="35"/>
                </a:lnTo>
                <a:close/>
                <a:moveTo>
                  <a:pt x="60" y="15"/>
                </a:moveTo>
                <a:lnTo>
                  <a:pt x="59" y="15"/>
                </a:lnTo>
                <a:lnTo>
                  <a:pt x="57" y="17"/>
                </a:lnTo>
                <a:lnTo>
                  <a:pt x="56" y="18"/>
                </a:lnTo>
                <a:lnTo>
                  <a:pt x="57" y="21"/>
                </a:lnTo>
                <a:lnTo>
                  <a:pt x="59" y="22"/>
                </a:lnTo>
                <a:lnTo>
                  <a:pt x="60" y="22"/>
                </a:lnTo>
                <a:lnTo>
                  <a:pt x="61" y="22"/>
                </a:lnTo>
                <a:lnTo>
                  <a:pt x="63" y="21"/>
                </a:lnTo>
                <a:lnTo>
                  <a:pt x="63" y="18"/>
                </a:lnTo>
                <a:lnTo>
                  <a:pt x="63" y="17"/>
                </a:lnTo>
                <a:lnTo>
                  <a:pt x="61" y="15"/>
                </a:lnTo>
                <a:lnTo>
                  <a:pt x="60" y="15"/>
                </a:lnTo>
                <a:close/>
                <a:moveTo>
                  <a:pt x="34" y="15"/>
                </a:moveTo>
                <a:lnTo>
                  <a:pt x="33" y="15"/>
                </a:lnTo>
                <a:lnTo>
                  <a:pt x="31" y="17"/>
                </a:lnTo>
                <a:lnTo>
                  <a:pt x="31" y="18"/>
                </a:lnTo>
                <a:lnTo>
                  <a:pt x="31" y="21"/>
                </a:lnTo>
                <a:lnTo>
                  <a:pt x="33" y="22"/>
                </a:lnTo>
                <a:lnTo>
                  <a:pt x="34" y="22"/>
                </a:lnTo>
                <a:lnTo>
                  <a:pt x="35" y="22"/>
                </a:lnTo>
                <a:lnTo>
                  <a:pt x="36" y="21"/>
                </a:lnTo>
                <a:lnTo>
                  <a:pt x="38" y="18"/>
                </a:lnTo>
                <a:lnTo>
                  <a:pt x="36" y="17"/>
                </a:lnTo>
                <a:lnTo>
                  <a:pt x="35" y="15"/>
                </a:lnTo>
                <a:lnTo>
                  <a:pt x="34" y="15"/>
                </a:lnTo>
                <a:close/>
                <a:moveTo>
                  <a:pt x="29" y="0"/>
                </a:moveTo>
                <a:lnTo>
                  <a:pt x="29" y="0"/>
                </a:lnTo>
                <a:lnTo>
                  <a:pt x="31" y="4"/>
                </a:lnTo>
                <a:lnTo>
                  <a:pt x="33" y="6"/>
                </a:lnTo>
                <a:lnTo>
                  <a:pt x="34" y="8"/>
                </a:lnTo>
                <a:lnTo>
                  <a:pt x="40" y="6"/>
                </a:lnTo>
                <a:lnTo>
                  <a:pt x="47" y="5"/>
                </a:lnTo>
                <a:lnTo>
                  <a:pt x="53" y="6"/>
                </a:lnTo>
                <a:lnTo>
                  <a:pt x="60" y="8"/>
                </a:lnTo>
                <a:lnTo>
                  <a:pt x="61" y="6"/>
                </a:lnTo>
                <a:lnTo>
                  <a:pt x="63" y="4"/>
                </a:lnTo>
                <a:lnTo>
                  <a:pt x="65" y="0"/>
                </a:lnTo>
                <a:lnTo>
                  <a:pt x="65" y="0"/>
                </a:lnTo>
                <a:lnTo>
                  <a:pt x="67" y="0"/>
                </a:lnTo>
                <a:lnTo>
                  <a:pt x="67" y="0"/>
                </a:lnTo>
                <a:lnTo>
                  <a:pt x="67" y="1"/>
                </a:lnTo>
                <a:lnTo>
                  <a:pt x="64" y="5"/>
                </a:lnTo>
                <a:lnTo>
                  <a:pt x="63" y="6"/>
                </a:lnTo>
                <a:lnTo>
                  <a:pt x="61" y="9"/>
                </a:lnTo>
                <a:lnTo>
                  <a:pt x="70" y="14"/>
                </a:lnTo>
                <a:lnTo>
                  <a:pt x="76" y="22"/>
                </a:lnTo>
                <a:lnTo>
                  <a:pt x="77" y="31"/>
                </a:lnTo>
                <a:lnTo>
                  <a:pt x="17" y="31"/>
                </a:lnTo>
                <a:lnTo>
                  <a:pt x="19" y="22"/>
                </a:lnTo>
                <a:lnTo>
                  <a:pt x="25" y="14"/>
                </a:lnTo>
                <a:lnTo>
                  <a:pt x="33" y="9"/>
                </a:lnTo>
                <a:lnTo>
                  <a:pt x="31" y="6"/>
                </a:lnTo>
                <a:lnTo>
                  <a:pt x="30" y="5"/>
                </a:lnTo>
                <a:lnTo>
                  <a:pt x="27" y="1"/>
                </a:lnTo>
                <a:lnTo>
                  <a:pt x="27" y="0"/>
                </a:lnTo>
                <a:lnTo>
                  <a:pt x="27" y="0"/>
                </a:lnTo>
                <a:lnTo>
                  <a:pt x="2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TextBox 17"/>
          <p:cNvSpPr txBox="1"/>
          <p:nvPr/>
        </p:nvSpPr>
        <p:spPr>
          <a:xfrm>
            <a:off x="832442" y="2431409"/>
            <a:ext cx="2811020" cy="430883"/>
          </a:xfrm>
          <a:prstGeom prst="rect">
            <a:avLst/>
          </a:prstGeom>
          <a:solidFill>
            <a:schemeClr val="bg1">
              <a:lumMod val="65000"/>
            </a:schemeClr>
          </a:solidFill>
        </p:spPr>
        <p:txBody>
          <a:bodyPr wrap="none" lIns="121917" tIns="60958" rIns="121917" bIns="60958" rtlCol="0">
            <a:spAutoFit/>
          </a:bodyPr>
          <a:lstStyle/>
          <a:p>
            <a:r>
              <a:rPr lang="zh-CN" altLang="en-US" sz="2000" dirty="0">
                <a:solidFill>
                  <a:schemeClr val="bg1"/>
                </a:solidFill>
              </a:rPr>
              <a:t>单击</a:t>
            </a:r>
            <a:r>
              <a:rPr lang="zh-CN" altLang="en-US" sz="2000" dirty="0" smtClean="0">
                <a:solidFill>
                  <a:schemeClr val="bg1"/>
                </a:solidFill>
              </a:rPr>
              <a:t>此添加文本</a:t>
            </a:r>
            <a:r>
              <a:rPr lang="zh-CN" altLang="en-US" sz="2000" dirty="0">
                <a:solidFill>
                  <a:schemeClr val="bg1"/>
                </a:solidFill>
              </a:rPr>
              <a:t>关键字</a:t>
            </a:r>
            <a:endParaRPr lang="en-US" sz="2000" dirty="0">
              <a:solidFill>
                <a:schemeClr val="bg1"/>
              </a:solidFill>
            </a:endParaRPr>
          </a:p>
        </p:txBody>
      </p:sp>
      <p:sp>
        <p:nvSpPr>
          <p:cNvPr id="23" name="矩形 22"/>
          <p:cNvSpPr/>
          <p:nvPr/>
        </p:nvSpPr>
        <p:spPr>
          <a:xfrm>
            <a:off x="7566340" y="2294578"/>
            <a:ext cx="40825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rPr>
              <a:t>在此添加关键字</a:t>
            </a:r>
          </a:p>
          <a:p>
            <a:r>
              <a:rPr lang="en-US" altLang="zh-CN" sz="1200" dirty="0">
                <a:solidFill>
                  <a:schemeClr val="bg1"/>
                </a:solidFill>
              </a:rPr>
              <a:t>Lorem ipsum dolor sit amet, consectetuer adipiscing elit. Maecenas porttitor congue massa. </a:t>
            </a:r>
          </a:p>
        </p:txBody>
      </p:sp>
      <p:sp>
        <p:nvSpPr>
          <p:cNvPr id="24" name="矩形 23"/>
          <p:cNvSpPr/>
          <p:nvPr/>
        </p:nvSpPr>
        <p:spPr>
          <a:xfrm>
            <a:off x="7566340" y="3174154"/>
            <a:ext cx="40825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rPr>
              <a:t>在此添加关键字</a:t>
            </a:r>
          </a:p>
          <a:p>
            <a:r>
              <a:rPr lang="en-US" altLang="zh-CN" sz="1200" dirty="0">
                <a:solidFill>
                  <a:schemeClr val="bg1"/>
                </a:solidFill>
              </a:rPr>
              <a:t>Lorem ipsum dolor sit amet, consectetuer adipiscing elit. Maecenas porttitor congue massa. </a:t>
            </a:r>
          </a:p>
        </p:txBody>
      </p:sp>
      <p:sp>
        <p:nvSpPr>
          <p:cNvPr id="25" name="矩形 24"/>
          <p:cNvSpPr/>
          <p:nvPr/>
        </p:nvSpPr>
        <p:spPr>
          <a:xfrm>
            <a:off x="7566340" y="4101689"/>
            <a:ext cx="40825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rPr>
              <a:t>在此添加关键字</a:t>
            </a:r>
          </a:p>
          <a:p>
            <a:r>
              <a:rPr lang="en-US" altLang="zh-CN" sz="1200" dirty="0">
                <a:solidFill>
                  <a:schemeClr val="bg1"/>
                </a:solidFill>
              </a:rPr>
              <a:t>Lorem ipsum dolor sit amet, consectetuer adipiscing elit. Maecenas porttitor congue massa. </a:t>
            </a:r>
          </a:p>
        </p:txBody>
      </p:sp>
      <p:sp>
        <p:nvSpPr>
          <p:cNvPr id="26" name="矩形 25"/>
          <p:cNvSpPr/>
          <p:nvPr/>
        </p:nvSpPr>
        <p:spPr>
          <a:xfrm>
            <a:off x="7566340" y="4964711"/>
            <a:ext cx="4082599" cy="707882"/>
          </a:xfrm>
          <a:prstGeom prst="rect">
            <a:avLst/>
          </a:prstGeom>
        </p:spPr>
        <p:txBody>
          <a:bodyPr wrap="square" lIns="121917" tIns="60958" rIns="121917" bIns="60958">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solidFill>
                  <a:schemeClr val="bg1"/>
                </a:solidFill>
              </a:rPr>
              <a:t>在此添加关键字</a:t>
            </a:r>
          </a:p>
          <a:p>
            <a:r>
              <a:rPr lang="en-US" altLang="zh-CN" sz="1200" dirty="0">
                <a:solidFill>
                  <a:schemeClr val="bg1"/>
                </a:solidFill>
              </a:rPr>
              <a:t>Lorem ipsum dolor sit amet, consectetuer adipiscing elit. Maecenas porttitor congue massa. </a:t>
            </a:r>
          </a:p>
        </p:txBody>
      </p:sp>
      <p:sp>
        <p:nvSpPr>
          <p:cNvPr id="27" name="TextBox 54"/>
          <p:cNvSpPr txBox="1"/>
          <p:nvPr/>
        </p:nvSpPr>
        <p:spPr>
          <a:xfrm>
            <a:off x="871140" y="3239957"/>
            <a:ext cx="2680105" cy="140038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Tree>
    <p:extLst>
      <p:ext uri="{BB962C8B-B14F-4D97-AF65-F5344CB8AC3E}">
        <p14:creationId xmlns:p14="http://schemas.microsoft.com/office/powerpoint/2010/main" val="6847269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任意多边形 33"/>
          <p:cNvSpPr>
            <a:spLocks noChangeAspect="1" noChangeArrowheads="1"/>
          </p:cNvSpPr>
          <p:nvPr/>
        </p:nvSpPr>
        <p:spPr bwMode="auto">
          <a:xfrm rot="10800000">
            <a:off x="1762125" y="2460625"/>
            <a:ext cx="2447925" cy="2647950"/>
          </a:xfrm>
          <a:custGeom>
            <a:avLst/>
            <a:gdLst>
              <a:gd name="T0" fmla="*/ 2682494 w 2836097"/>
              <a:gd name="T1" fmla="*/ 3067706 h 3067706"/>
              <a:gd name="T2" fmla="*/ 876045 w 2836097"/>
              <a:gd name="T3" fmla="*/ 3067706 h 3067706"/>
              <a:gd name="T4" fmla="*/ 0 w 2836097"/>
              <a:gd name="T5" fmla="*/ 1533853 h 3067706"/>
              <a:gd name="T6" fmla="*/ 876045 w 2836097"/>
              <a:gd name="T7" fmla="*/ 0 h 3067706"/>
              <a:gd name="T8" fmla="*/ 2682494 w 2836097"/>
              <a:gd name="T9" fmla="*/ 0 h 3067706"/>
              <a:gd name="T10" fmla="*/ 2836097 w 2836097"/>
              <a:gd name="T11" fmla="*/ 268941 h 3067706"/>
              <a:gd name="T12" fmla="*/ 1473384 w 2836097"/>
              <a:gd name="T13" fmla="*/ 268941 h 3067706"/>
              <a:gd name="T14" fmla="*/ 747356 w 2836097"/>
              <a:gd name="T15" fmla="*/ 1540132 h 3067706"/>
              <a:gd name="T16" fmla="*/ 1473384 w 2836097"/>
              <a:gd name="T17" fmla="*/ 2811322 h 3067706"/>
              <a:gd name="T18" fmla="*/ 2828925 w 2836097"/>
              <a:gd name="T19" fmla="*/ 2811322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bg1">
              <a:lumMod val="65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7180" name="任意多边形 34"/>
          <p:cNvSpPr>
            <a:spLocks noChangeAspect="1" noChangeArrowheads="1"/>
          </p:cNvSpPr>
          <p:nvPr/>
        </p:nvSpPr>
        <p:spPr bwMode="auto">
          <a:xfrm rot="10800000">
            <a:off x="5283200" y="2460625"/>
            <a:ext cx="2449513" cy="2647950"/>
          </a:xfrm>
          <a:custGeom>
            <a:avLst/>
            <a:gdLst>
              <a:gd name="T0" fmla="*/ 2682494 w 2836097"/>
              <a:gd name="T1" fmla="*/ 3067706 h 3067706"/>
              <a:gd name="T2" fmla="*/ 876045 w 2836097"/>
              <a:gd name="T3" fmla="*/ 3067706 h 3067706"/>
              <a:gd name="T4" fmla="*/ 0 w 2836097"/>
              <a:gd name="T5" fmla="*/ 1533853 h 3067706"/>
              <a:gd name="T6" fmla="*/ 876045 w 2836097"/>
              <a:gd name="T7" fmla="*/ 0 h 3067706"/>
              <a:gd name="T8" fmla="*/ 2682494 w 2836097"/>
              <a:gd name="T9" fmla="*/ 0 h 3067706"/>
              <a:gd name="T10" fmla="*/ 2836097 w 2836097"/>
              <a:gd name="T11" fmla="*/ 268941 h 3067706"/>
              <a:gd name="T12" fmla="*/ 1473384 w 2836097"/>
              <a:gd name="T13" fmla="*/ 268941 h 3067706"/>
              <a:gd name="T14" fmla="*/ 747356 w 2836097"/>
              <a:gd name="T15" fmla="*/ 1540132 h 3067706"/>
              <a:gd name="T16" fmla="*/ 1473384 w 2836097"/>
              <a:gd name="T17" fmla="*/ 2811322 h 3067706"/>
              <a:gd name="T18" fmla="*/ 2828925 w 2836097"/>
              <a:gd name="T19" fmla="*/ 2811322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bg1">
              <a:lumMod val="50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7181" name="任意多边形 35"/>
          <p:cNvSpPr>
            <a:spLocks noChangeAspect="1" noChangeArrowheads="1"/>
          </p:cNvSpPr>
          <p:nvPr/>
        </p:nvSpPr>
        <p:spPr bwMode="auto">
          <a:xfrm rot="10800000">
            <a:off x="8805863" y="2460625"/>
            <a:ext cx="2449512" cy="2647950"/>
          </a:xfrm>
          <a:custGeom>
            <a:avLst/>
            <a:gdLst>
              <a:gd name="T0" fmla="*/ 2682494 w 2836097"/>
              <a:gd name="T1" fmla="*/ 3067706 h 3067706"/>
              <a:gd name="T2" fmla="*/ 876045 w 2836097"/>
              <a:gd name="T3" fmla="*/ 3067706 h 3067706"/>
              <a:gd name="T4" fmla="*/ 0 w 2836097"/>
              <a:gd name="T5" fmla="*/ 1533853 h 3067706"/>
              <a:gd name="T6" fmla="*/ 876045 w 2836097"/>
              <a:gd name="T7" fmla="*/ 0 h 3067706"/>
              <a:gd name="T8" fmla="*/ 2682494 w 2836097"/>
              <a:gd name="T9" fmla="*/ 0 h 3067706"/>
              <a:gd name="T10" fmla="*/ 2836097 w 2836097"/>
              <a:gd name="T11" fmla="*/ 268941 h 3067706"/>
              <a:gd name="T12" fmla="*/ 1473384 w 2836097"/>
              <a:gd name="T13" fmla="*/ 268941 h 3067706"/>
              <a:gd name="T14" fmla="*/ 747356 w 2836097"/>
              <a:gd name="T15" fmla="*/ 1540132 h 3067706"/>
              <a:gd name="T16" fmla="*/ 1473384 w 2836097"/>
              <a:gd name="T17" fmla="*/ 2811322 h 3067706"/>
              <a:gd name="T18" fmla="*/ 2828925 w 2836097"/>
              <a:gd name="T19" fmla="*/ 2811322 h 30677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6097"/>
              <a:gd name="T31" fmla="*/ 0 h 3067706"/>
              <a:gd name="T32" fmla="*/ 2836097 w 2836097"/>
              <a:gd name="T33" fmla="*/ 3067706 h 30677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chemeClr val="bg1">
              <a:lumMod val="65000"/>
            </a:schemeClr>
          </a:solidFill>
          <a:ln>
            <a:noFill/>
          </a:ln>
          <a:extLst/>
        </p:spPr>
        <p:txBody>
          <a:bodyPr anchor="ctr"/>
          <a:lstStyle/>
          <a:p>
            <a:pPr algn="ctr"/>
            <a:endParaRPr lang="zh-CN" altLang="zh-CN">
              <a:solidFill>
                <a:srgbClr val="FFFFFF"/>
              </a:solidFill>
              <a:latin typeface="宋体" charset="0"/>
              <a:sym typeface="宋体" charset="0"/>
            </a:endParaRPr>
          </a:p>
        </p:txBody>
      </p:sp>
      <p:sp>
        <p:nvSpPr>
          <p:cNvPr id="7182" name="文本框 36"/>
          <p:cNvSpPr>
            <a:spLocks noChangeArrowheads="1"/>
          </p:cNvSpPr>
          <p:nvPr/>
        </p:nvSpPr>
        <p:spPr bwMode="auto">
          <a:xfrm>
            <a:off x="3554413" y="3486150"/>
            <a:ext cx="5619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chemeClr val="bg1"/>
                </a:solidFill>
                <a:latin typeface="Impact" charset="0"/>
                <a:sym typeface="Impact" charset="0"/>
              </a:rPr>
              <a:t>01</a:t>
            </a:r>
            <a:endParaRPr lang="zh-CN" altLang="en-US" sz="3200">
              <a:solidFill>
                <a:schemeClr val="bg1"/>
              </a:solidFill>
              <a:latin typeface="Impact" charset="0"/>
              <a:sym typeface="Impact" charset="0"/>
            </a:endParaRPr>
          </a:p>
        </p:txBody>
      </p:sp>
      <p:sp>
        <p:nvSpPr>
          <p:cNvPr id="7183" name="文本框 37"/>
          <p:cNvSpPr>
            <a:spLocks noChangeArrowheads="1"/>
          </p:cNvSpPr>
          <p:nvPr/>
        </p:nvSpPr>
        <p:spPr bwMode="auto">
          <a:xfrm>
            <a:off x="7054850" y="3486150"/>
            <a:ext cx="6111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rgbClr val="3F3E40"/>
                </a:solidFill>
                <a:latin typeface="Impact" charset="0"/>
                <a:sym typeface="Impact" charset="0"/>
              </a:rPr>
              <a:t>02</a:t>
            </a:r>
            <a:endParaRPr lang="zh-CN" altLang="en-US" sz="3200">
              <a:solidFill>
                <a:srgbClr val="3F3E40"/>
              </a:solidFill>
              <a:latin typeface="Impact" charset="0"/>
              <a:sym typeface="Impact" charset="0"/>
            </a:endParaRPr>
          </a:p>
        </p:txBody>
      </p:sp>
      <p:sp>
        <p:nvSpPr>
          <p:cNvPr id="7184" name="文本框 38"/>
          <p:cNvSpPr>
            <a:spLocks noChangeArrowheads="1"/>
          </p:cNvSpPr>
          <p:nvPr/>
        </p:nvSpPr>
        <p:spPr bwMode="auto">
          <a:xfrm>
            <a:off x="10588625" y="3502025"/>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a:solidFill>
                  <a:schemeClr val="bg1"/>
                </a:solidFill>
                <a:latin typeface="Impact" charset="0"/>
                <a:sym typeface="Impact" charset="0"/>
              </a:rPr>
              <a:t>03</a:t>
            </a:r>
            <a:endParaRPr lang="zh-CN" altLang="en-US" sz="3200">
              <a:solidFill>
                <a:schemeClr val="bg1"/>
              </a:solidFill>
              <a:latin typeface="Impact" charset="0"/>
              <a:sym typeface="Impact" charset="0"/>
            </a:endParaRPr>
          </a:p>
        </p:txBody>
      </p:sp>
      <p:sp>
        <p:nvSpPr>
          <p:cNvPr id="7185" name="文本框 39"/>
          <p:cNvSpPr>
            <a:spLocks noChangeArrowheads="1"/>
          </p:cNvSpPr>
          <p:nvPr/>
        </p:nvSpPr>
        <p:spPr bwMode="auto">
          <a:xfrm>
            <a:off x="1250950" y="3302000"/>
            <a:ext cx="2130425"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rgbClr val="262626"/>
                </a:solidFill>
                <a:latin typeface="方正姚体" charset="0"/>
                <a:ea typeface="方正姚体" charset="0"/>
                <a:sym typeface="方正姚体" charset="0"/>
              </a:rPr>
              <a:t> MORE  THAN  TEMPLATE</a:t>
            </a:r>
            <a:endParaRPr lang="zh-CN" altLang="en-US" sz="1400" b="1">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Click here to add  you to the Center</a:t>
            </a:r>
            <a:endParaRPr lang="zh-CN" altLang="en-US" sz="1100">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of the  narrative thought Click here</a:t>
            </a:r>
            <a:endParaRPr lang="zh-CN" altLang="en-US" sz="1100">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to add  you to the Center of the </a:t>
            </a:r>
          </a:p>
          <a:p>
            <a:r>
              <a:rPr lang="en-US" altLang="zh-CN" sz="1100">
                <a:solidFill>
                  <a:srgbClr val="262626"/>
                </a:solidFill>
                <a:latin typeface="方正姚体" charset="0"/>
                <a:ea typeface="方正姚体" charset="0"/>
                <a:sym typeface="方正姚体" charset="0"/>
              </a:rPr>
              <a:t>narrative thought</a:t>
            </a:r>
            <a:endParaRPr lang="zh-CN" altLang="en-US" sz="1100">
              <a:solidFill>
                <a:srgbClr val="262626"/>
              </a:solidFill>
              <a:latin typeface="方正姚体" charset="0"/>
              <a:ea typeface="方正姚体" charset="0"/>
              <a:sym typeface="方正姚体" charset="0"/>
            </a:endParaRPr>
          </a:p>
          <a:p>
            <a:endParaRPr lang="zh-CN" altLang="en-US" sz="1100">
              <a:solidFill>
                <a:srgbClr val="262626"/>
              </a:solidFill>
              <a:latin typeface="方正姚体" charset="0"/>
              <a:ea typeface="方正姚体" charset="0"/>
              <a:sym typeface="方正姚体" charset="0"/>
            </a:endParaRPr>
          </a:p>
          <a:p>
            <a:endParaRPr lang="zh-CN" altLang="en-US" sz="1100">
              <a:solidFill>
                <a:srgbClr val="262626"/>
              </a:solidFill>
              <a:latin typeface="Calibri" charset="0"/>
              <a:ea typeface="Calibri" charset="0"/>
              <a:cs typeface="Calibri" charset="0"/>
              <a:sym typeface="Calibri" charset="0"/>
            </a:endParaRPr>
          </a:p>
          <a:p>
            <a:endParaRPr lang="zh-CN" altLang="en-US" sz="1400">
              <a:solidFill>
                <a:srgbClr val="262626"/>
              </a:solidFill>
              <a:latin typeface="微软雅黑" charset="0"/>
              <a:ea typeface="微软雅黑" charset="0"/>
              <a:sym typeface="微软雅黑" charset="0"/>
            </a:endParaRPr>
          </a:p>
        </p:txBody>
      </p:sp>
      <p:sp>
        <p:nvSpPr>
          <p:cNvPr id="7186" name="文本框 40"/>
          <p:cNvSpPr>
            <a:spLocks noChangeArrowheads="1"/>
          </p:cNvSpPr>
          <p:nvPr/>
        </p:nvSpPr>
        <p:spPr bwMode="auto">
          <a:xfrm>
            <a:off x="4775200" y="3302000"/>
            <a:ext cx="212883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rgbClr val="262626"/>
                </a:solidFill>
                <a:latin typeface="方正姚体" charset="0"/>
                <a:ea typeface="方正姚体" charset="0"/>
                <a:sym typeface="方正姚体" charset="0"/>
              </a:rPr>
              <a:t> MORE  THAN  TEMPLATE</a:t>
            </a:r>
            <a:endParaRPr lang="zh-CN" altLang="en-US" sz="1400" b="1">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Click here to add  you to the Center</a:t>
            </a:r>
            <a:endParaRPr lang="zh-CN" altLang="en-US" sz="1100">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of the  narrative thought Click here</a:t>
            </a:r>
            <a:endParaRPr lang="zh-CN" altLang="en-US" sz="1100">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to add  you to the Center of the </a:t>
            </a:r>
          </a:p>
          <a:p>
            <a:r>
              <a:rPr lang="en-US" altLang="zh-CN" sz="1100">
                <a:solidFill>
                  <a:srgbClr val="262626"/>
                </a:solidFill>
                <a:latin typeface="方正姚体" charset="0"/>
                <a:ea typeface="方正姚体" charset="0"/>
                <a:sym typeface="方正姚体" charset="0"/>
              </a:rPr>
              <a:t>narrative thought</a:t>
            </a:r>
            <a:endParaRPr lang="zh-CN" altLang="en-US" sz="1100">
              <a:solidFill>
                <a:srgbClr val="262626"/>
              </a:solidFill>
              <a:latin typeface="方正姚体" charset="0"/>
              <a:ea typeface="方正姚体" charset="0"/>
              <a:sym typeface="方正姚体" charset="0"/>
            </a:endParaRPr>
          </a:p>
          <a:p>
            <a:endParaRPr lang="zh-CN" altLang="en-US" sz="1100">
              <a:solidFill>
                <a:srgbClr val="262626"/>
              </a:solidFill>
              <a:latin typeface="方正姚体" charset="0"/>
              <a:ea typeface="方正姚体" charset="0"/>
              <a:sym typeface="方正姚体" charset="0"/>
            </a:endParaRPr>
          </a:p>
          <a:p>
            <a:endParaRPr lang="zh-CN" altLang="en-US" sz="1100">
              <a:solidFill>
                <a:srgbClr val="262626"/>
              </a:solidFill>
              <a:latin typeface="Calibri" charset="0"/>
              <a:ea typeface="Calibri" charset="0"/>
              <a:cs typeface="Calibri" charset="0"/>
              <a:sym typeface="Calibri" charset="0"/>
            </a:endParaRPr>
          </a:p>
          <a:p>
            <a:endParaRPr lang="zh-CN" altLang="en-US" sz="1400">
              <a:solidFill>
                <a:srgbClr val="262626"/>
              </a:solidFill>
              <a:latin typeface="微软雅黑" charset="0"/>
              <a:ea typeface="微软雅黑" charset="0"/>
              <a:sym typeface="微软雅黑" charset="0"/>
            </a:endParaRPr>
          </a:p>
        </p:txBody>
      </p:sp>
      <p:sp>
        <p:nvSpPr>
          <p:cNvPr id="7187" name="文本框 41"/>
          <p:cNvSpPr>
            <a:spLocks noChangeArrowheads="1"/>
          </p:cNvSpPr>
          <p:nvPr/>
        </p:nvSpPr>
        <p:spPr bwMode="auto">
          <a:xfrm>
            <a:off x="8308975" y="3314700"/>
            <a:ext cx="2128838"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b="1">
                <a:solidFill>
                  <a:srgbClr val="262626"/>
                </a:solidFill>
                <a:latin typeface="方正姚体" charset="0"/>
                <a:ea typeface="方正姚体" charset="0"/>
                <a:sym typeface="方正姚体" charset="0"/>
              </a:rPr>
              <a:t> MORE  THAN  TEMPLATE</a:t>
            </a:r>
            <a:endParaRPr lang="zh-CN" altLang="en-US" sz="1400" b="1">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Click here to add  you to the Center</a:t>
            </a:r>
            <a:endParaRPr lang="zh-CN" altLang="en-US" sz="1100">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of the  narrative thought Click here</a:t>
            </a:r>
            <a:endParaRPr lang="zh-CN" altLang="en-US" sz="1100">
              <a:solidFill>
                <a:srgbClr val="262626"/>
              </a:solidFill>
              <a:latin typeface="方正姚体" charset="0"/>
              <a:ea typeface="方正姚体" charset="0"/>
              <a:sym typeface="方正姚体" charset="0"/>
            </a:endParaRPr>
          </a:p>
          <a:p>
            <a:r>
              <a:rPr lang="en-US" altLang="zh-CN" sz="1100">
                <a:solidFill>
                  <a:srgbClr val="262626"/>
                </a:solidFill>
                <a:latin typeface="方正姚体" charset="0"/>
                <a:ea typeface="方正姚体" charset="0"/>
                <a:sym typeface="方正姚体" charset="0"/>
              </a:rPr>
              <a:t>to add  you to the Center of the </a:t>
            </a:r>
          </a:p>
          <a:p>
            <a:r>
              <a:rPr lang="en-US" altLang="zh-CN" sz="1100">
                <a:solidFill>
                  <a:srgbClr val="262626"/>
                </a:solidFill>
                <a:latin typeface="方正姚体" charset="0"/>
                <a:ea typeface="方正姚体" charset="0"/>
                <a:sym typeface="方正姚体" charset="0"/>
              </a:rPr>
              <a:t>narrative thought</a:t>
            </a:r>
            <a:endParaRPr lang="zh-CN" altLang="en-US" sz="1100">
              <a:solidFill>
                <a:srgbClr val="262626"/>
              </a:solidFill>
              <a:latin typeface="方正姚体" charset="0"/>
              <a:ea typeface="方正姚体" charset="0"/>
              <a:sym typeface="方正姚体" charset="0"/>
            </a:endParaRPr>
          </a:p>
          <a:p>
            <a:endParaRPr lang="zh-CN" altLang="en-US" sz="1100">
              <a:solidFill>
                <a:srgbClr val="262626"/>
              </a:solidFill>
              <a:latin typeface="方正姚体" charset="0"/>
              <a:ea typeface="方正姚体" charset="0"/>
              <a:sym typeface="方正姚体" charset="0"/>
            </a:endParaRPr>
          </a:p>
          <a:p>
            <a:endParaRPr lang="zh-CN" altLang="en-US" sz="1100">
              <a:solidFill>
                <a:srgbClr val="262626"/>
              </a:solidFill>
              <a:latin typeface="Calibri" charset="0"/>
              <a:ea typeface="Calibri" charset="0"/>
              <a:cs typeface="Calibri" charset="0"/>
              <a:sym typeface="Calibri" charset="0"/>
            </a:endParaRPr>
          </a:p>
          <a:p>
            <a:endParaRPr lang="zh-CN" altLang="en-US" sz="1400">
              <a:solidFill>
                <a:srgbClr val="262626"/>
              </a:solidFill>
              <a:latin typeface="微软雅黑" charset="0"/>
              <a:ea typeface="微软雅黑" charset="0"/>
              <a:sym typeface="微软雅黑" charset="0"/>
            </a:endParaRPr>
          </a:p>
        </p:txBody>
      </p:sp>
    </p:spTree>
    <p:extLst>
      <p:ext uri="{BB962C8B-B14F-4D97-AF65-F5344CB8AC3E}">
        <p14:creationId xmlns:p14="http://schemas.microsoft.com/office/powerpoint/2010/main" val="97247217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83"/>
          <p:cNvGrpSpPr>
            <a:grpSpLocks/>
          </p:cNvGrpSpPr>
          <p:nvPr/>
        </p:nvGrpSpPr>
        <p:grpSpPr bwMode="auto">
          <a:xfrm>
            <a:off x="8081894" y="1686964"/>
            <a:ext cx="3491916" cy="2108269"/>
            <a:chOff x="-18822" y="-205074"/>
            <a:chExt cx="2261776" cy="2108993"/>
          </a:xfrm>
        </p:grpSpPr>
        <p:sp>
          <p:nvSpPr>
            <p:cNvPr id="4" name="文本框 68"/>
            <p:cNvSpPr txBox="1">
              <a:spLocks noChangeArrowheads="1"/>
            </p:cNvSpPr>
            <p:nvPr/>
          </p:nvSpPr>
          <p:spPr bwMode="auto">
            <a:xfrm>
              <a:off x="-18822"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lumMod val="50000"/>
                    </a:schemeClr>
                  </a:solidFill>
                  <a:latin typeface="Microsoft YaHei" charset="0"/>
                  <a:ea typeface="Microsoft YaHei" charset="0"/>
                  <a:cs typeface="Microsoft YaHei" charset="0"/>
                </a:rPr>
                <a:t>PART</a:t>
              </a:r>
              <a:r>
                <a:rPr lang="zh-CN" altLang="en-US" sz="3200" b="1" dirty="0" smtClean="0">
                  <a:solidFill>
                    <a:schemeClr val="bg1">
                      <a:lumMod val="50000"/>
                    </a:schemeClr>
                  </a:solidFill>
                  <a:latin typeface="Microsoft YaHei" charset="0"/>
                  <a:ea typeface="Microsoft YaHei" charset="0"/>
                  <a:cs typeface="Microsoft YaHei" charset="0"/>
                </a:rPr>
                <a:t> </a:t>
              </a:r>
              <a:r>
                <a:rPr lang="en-US" altLang="zh-CN" sz="3200" b="1" dirty="0" smtClean="0">
                  <a:solidFill>
                    <a:schemeClr val="bg1">
                      <a:lumMod val="50000"/>
                    </a:schemeClr>
                  </a:solidFill>
                  <a:latin typeface="Microsoft YaHei" charset="0"/>
                  <a:ea typeface="Microsoft YaHei" charset="0"/>
                  <a:cs typeface="Microsoft YaHei" charset="0"/>
                </a:rPr>
                <a:t>4</a:t>
              </a:r>
              <a:r>
                <a:rPr lang="zh-CN" altLang="en-US" sz="3200" b="1" dirty="0" smtClean="0">
                  <a:solidFill>
                    <a:schemeClr val="bg1">
                      <a:lumMod val="50000"/>
                    </a:schemeClr>
                  </a:solidFill>
                  <a:latin typeface="Microsoft YaHei" charset="0"/>
                  <a:ea typeface="Microsoft YaHei" charset="0"/>
                  <a:cs typeface="Microsoft YaHei" charset="0"/>
                </a:rPr>
                <a:t> 阶段计划</a:t>
              </a:r>
              <a:endParaRPr lang="zh-CN" altLang="en-US" sz="3200" b="1" dirty="0">
                <a:solidFill>
                  <a:schemeClr val="bg1">
                    <a:lumMod val="50000"/>
                  </a:schemeClr>
                </a:solidFill>
                <a:latin typeface="Microsoft YaHei" charset="0"/>
                <a:ea typeface="Microsoft YaHei" charset="0"/>
                <a:cs typeface="Microsoft YaHei" charset="0"/>
              </a:endParaRPr>
            </a:p>
          </p:txBody>
        </p:sp>
        <p:sp>
          <p:nvSpPr>
            <p:cNvPr id="5" name="矩形 72"/>
            <p:cNvSpPr>
              <a:spLocks noChangeArrowheads="1"/>
            </p:cNvSpPr>
            <p:nvPr/>
          </p:nvSpPr>
          <p:spPr bwMode="auto">
            <a:xfrm>
              <a:off x="0"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总结</a:t>
              </a:r>
              <a:endParaRPr lang="zh-CN" altLang="en-US" sz="3200" dirty="0">
                <a:solidFill>
                  <a:schemeClr val="bg1">
                    <a:lumMod val="50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49094295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32544" y="1587038"/>
            <a:ext cx="4431976" cy="600164"/>
          </a:xfrm>
          <a:prstGeom prst="rect">
            <a:avLst/>
          </a:prstGeom>
          <a:noFill/>
        </p:spPr>
        <p:txBody>
          <a:bodyPr wrap="square" rtlCol="0">
            <a:spAutoFit/>
          </a:bodyPr>
          <a:lstStyle/>
          <a:p>
            <a:r>
              <a:rPr lang="en-US" sz="3300" spc="300" dirty="0">
                <a:solidFill>
                  <a:schemeClr val="tx2"/>
                </a:solidFill>
                <a:latin typeface="Montserrat" charset="0"/>
                <a:ea typeface="Montserrat" charset="0"/>
                <a:cs typeface="Montserrat" charset="0"/>
              </a:rPr>
              <a:t>GRAPHIC CHART</a:t>
            </a:r>
            <a:endParaRPr lang="en-US" sz="4800" spc="300" dirty="0">
              <a:solidFill>
                <a:schemeClr val="tx2"/>
              </a:solidFill>
              <a:latin typeface="Montserrat" charset="0"/>
              <a:ea typeface="Montserrat" charset="0"/>
              <a:cs typeface="Montserrat" charset="0"/>
            </a:endParaRPr>
          </a:p>
        </p:txBody>
      </p:sp>
      <p:sp>
        <p:nvSpPr>
          <p:cNvPr id="13" name="TextBox 12"/>
          <p:cNvSpPr txBox="1"/>
          <p:nvPr/>
        </p:nvSpPr>
        <p:spPr>
          <a:xfrm>
            <a:off x="966411" y="1356969"/>
            <a:ext cx="3133947" cy="215444"/>
          </a:xfrm>
          <a:prstGeom prst="rect">
            <a:avLst/>
          </a:prstGeom>
          <a:noFill/>
        </p:spPr>
        <p:txBody>
          <a:bodyPr wrap="square" rtlCol="0">
            <a:spAutoFit/>
          </a:bodyPr>
          <a:lstStyle/>
          <a:p>
            <a:r>
              <a:rPr lang="en-US" sz="800" spc="600" dirty="0">
                <a:solidFill>
                  <a:schemeClr val="tx2"/>
                </a:solidFill>
                <a:latin typeface="Montserrat" charset="0"/>
                <a:ea typeface="Montserrat" charset="0"/>
                <a:cs typeface="Montserrat" charset="0"/>
              </a:rPr>
              <a:t>YOU CAN WRITE HERE</a:t>
            </a:r>
          </a:p>
        </p:txBody>
      </p:sp>
      <p:grpSp>
        <p:nvGrpSpPr>
          <p:cNvPr id="2" name="Group 1"/>
          <p:cNvGrpSpPr/>
          <p:nvPr/>
        </p:nvGrpSpPr>
        <p:grpSpPr>
          <a:xfrm>
            <a:off x="607544" y="3185279"/>
            <a:ext cx="2851444" cy="2355203"/>
            <a:chOff x="11650028" y="4634638"/>
            <a:chExt cx="6827133" cy="5638997"/>
          </a:xfrm>
        </p:grpSpPr>
        <p:graphicFrame>
          <p:nvGraphicFramePr>
            <p:cNvPr id="16" name="Chart 15"/>
            <p:cNvGraphicFramePr/>
            <p:nvPr>
              <p:extLst>
                <p:ext uri="{D42A27DB-BD31-4B8C-83A1-F6EECF244321}">
                  <p14:modId xmlns:p14="http://schemas.microsoft.com/office/powerpoint/2010/main" val="421958956"/>
                </p:ext>
              </p:extLst>
            </p:nvPr>
          </p:nvGraphicFramePr>
          <p:xfrm>
            <a:off x="11650028" y="4634638"/>
            <a:ext cx="6827133" cy="5638997"/>
          </p:xfrm>
          <a:graphic>
            <a:graphicData uri="http://schemas.openxmlformats.org/drawingml/2006/chart">
              <c:chart xmlns:c="http://schemas.openxmlformats.org/drawingml/2006/chart" xmlns:r="http://schemas.openxmlformats.org/officeDocument/2006/relationships" r:id="rId2"/>
            </a:graphicData>
          </a:graphic>
        </p:graphicFrame>
        <p:sp>
          <p:nvSpPr>
            <p:cNvPr id="17" name="Oval 16"/>
            <p:cNvSpPr/>
            <p:nvPr/>
          </p:nvSpPr>
          <p:spPr>
            <a:xfrm>
              <a:off x="12822163" y="5240206"/>
              <a:ext cx="4450009" cy="44500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charset="0"/>
              </a:endParaRPr>
            </a:p>
          </p:txBody>
        </p:sp>
        <p:sp>
          <p:nvSpPr>
            <p:cNvPr id="18" name="TextBox 17"/>
            <p:cNvSpPr txBox="1"/>
            <p:nvPr/>
          </p:nvSpPr>
          <p:spPr>
            <a:xfrm>
              <a:off x="13351673" y="6659443"/>
              <a:ext cx="3433305" cy="1436956"/>
            </a:xfrm>
            <a:prstGeom prst="rect">
              <a:avLst/>
            </a:prstGeom>
            <a:noFill/>
          </p:spPr>
          <p:txBody>
            <a:bodyPr wrap="square" rtlCol="0">
              <a:spAutoFit/>
            </a:bodyPr>
            <a:lstStyle/>
            <a:p>
              <a:pPr algn="ctr"/>
              <a:r>
                <a:rPr lang="en-US" sz="3300" dirty="0">
                  <a:solidFill>
                    <a:schemeClr val="tx2"/>
                  </a:solidFill>
                  <a:latin typeface="Montserrat" charset="0"/>
                  <a:ea typeface="Montserrat" charset="0"/>
                  <a:cs typeface="Montserrat" charset="0"/>
                </a:rPr>
                <a:t>40%</a:t>
              </a:r>
            </a:p>
          </p:txBody>
        </p:sp>
      </p:grpSp>
      <p:grpSp>
        <p:nvGrpSpPr>
          <p:cNvPr id="19" name="Group 18"/>
          <p:cNvGrpSpPr/>
          <p:nvPr/>
        </p:nvGrpSpPr>
        <p:grpSpPr>
          <a:xfrm>
            <a:off x="3176866" y="3182776"/>
            <a:ext cx="2851444" cy="2355203"/>
            <a:chOff x="11650028" y="4634638"/>
            <a:chExt cx="6827133" cy="5638997"/>
          </a:xfrm>
        </p:grpSpPr>
        <p:graphicFrame>
          <p:nvGraphicFramePr>
            <p:cNvPr id="20" name="Chart 19"/>
            <p:cNvGraphicFramePr/>
            <p:nvPr>
              <p:extLst>
                <p:ext uri="{D42A27DB-BD31-4B8C-83A1-F6EECF244321}">
                  <p14:modId xmlns:p14="http://schemas.microsoft.com/office/powerpoint/2010/main" val="993274059"/>
                </p:ext>
              </p:extLst>
            </p:nvPr>
          </p:nvGraphicFramePr>
          <p:xfrm>
            <a:off x="11650028" y="4634638"/>
            <a:ext cx="6827133" cy="5638997"/>
          </p:xfrm>
          <a:graphic>
            <a:graphicData uri="http://schemas.openxmlformats.org/drawingml/2006/chart">
              <c:chart xmlns:c="http://schemas.openxmlformats.org/drawingml/2006/chart" xmlns:r="http://schemas.openxmlformats.org/officeDocument/2006/relationships" r:id="rId3"/>
            </a:graphicData>
          </a:graphic>
        </p:graphicFrame>
        <p:sp>
          <p:nvSpPr>
            <p:cNvPr id="21" name="Oval 20"/>
            <p:cNvSpPr/>
            <p:nvPr/>
          </p:nvSpPr>
          <p:spPr>
            <a:xfrm>
              <a:off x="12822163" y="5240206"/>
              <a:ext cx="4450009" cy="445000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charset="0"/>
              </a:endParaRPr>
            </a:p>
          </p:txBody>
        </p:sp>
        <p:sp>
          <p:nvSpPr>
            <p:cNvPr id="22" name="TextBox 21"/>
            <p:cNvSpPr txBox="1"/>
            <p:nvPr/>
          </p:nvSpPr>
          <p:spPr>
            <a:xfrm>
              <a:off x="13351673" y="6659443"/>
              <a:ext cx="3433305" cy="1436956"/>
            </a:xfrm>
            <a:prstGeom prst="rect">
              <a:avLst/>
            </a:prstGeom>
            <a:noFill/>
          </p:spPr>
          <p:txBody>
            <a:bodyPr wrap="square" rtlCol="0">
              <a:spAutoFit/>
            </a:bodyPr>
            <a:lstStyle/>
            <a:p>
              <a:pPr algn="ctr"/>
              <a:r>
                <a:rPr lang="en-US" sz="3300" dirty="0">
                  <a:solidFill>
                    <a:schemeClr val="tx2"/>
                  </a:solidFill>
                  <a:latin typeface="Montserrat" charset="0"/>
                  <a:ea typeface="Montserrat" charset="0"/>
                  <a:cs typeface="Montserrat" charset="0"/>
                </a:rPr>
                <a:t>60%</a:t>
              </a:r>
            </a:p>
          </p:txBody>
        </p:sp>
      </p:grpSp>
      <p:pic>
        <p:nvPicPr>
          <p:cNvPr id="4" name="图片占位符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20244" r="20244"/>
          <a:stretch>
            <a:fillRect/>
          </a:stretch>
        </p:blipFill>
        <p:spPr/>
      </p:pic>
      <p:sp>
        <p:nvSpPr>
          <p:cNvPr id="24" name="TextBox 54"/>
          <p:cNvSpPr txBox="1"/>
          <p:nvPr/>
        </p:nvSpPr>
        <p:spPr>
          <a:xfrm>
            <a:off x="1034333" y="2254316"/>
            <a:ext cx="4352291" cy="100027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Tree>
    <p:extLst>
      <p:ext uri="{BB962C8B-B14F-4D97-AF65-F5344CB8AC3E}">
        <p14:creationId xmlns:p14="http://schemas.microsoft.com/office/powerpoint/2010/main" val="970658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37315" y="580571"/>
            <a:ext cx="2917371" cy="584775"/>
          </a:xfrm>
          <a:prstGeom prst="rect">
            <a:avLst/>
          </a:prstGeom>
          <a:noFill/>
        </p:spPr>
        <p:txBody>
          <a:bodyPr wrap="square" rtlCol="0">
            <a:spAutoFit/>
          </a:bodyPr>
          <a:lstStyle/>
          <a:p>
            <a:r>
              <a:rPr lang="en-US" altLang="zh-CN" sz="3200" dirty="0" smtClean="0">
                <a:solidFill>
                  <a:schemeClr val="bg2">
                    <a:lumMod val="25000"/>
                  </a:schemeClr>
                </a:solidFill>
                <a:latin typeface="Helvetica" panose="020B0604020202030204" pitchFamily="34" charset="0"/>
              </a:rPr>
              <a:t>WHAT WE DO</a:t>
            </a:r>
            <a:endParaRPr lang="zh-CN" altLang="en-US" sz="3200" dirty="0">
              <a:solidFill>
                <a:schemeClr val="bg2">
                  <a:lumMod val="25000"/>
                </a:schemeClr>
              </a:solidFill>
              <a:latin typeface="Helvetica" panose="020B0604020202030204" pitchFamily="34" charset="0"/>
            </a:endParaRPr>
          </a:p>
        </p:txBody>
      </p:sp>
      <p:cxnSp>
        <p:nvCxnSpPr>
          <p:cNvPr id="5" name="直接连接符 4"/>
          <p:cNvCxnSpPr/>
          <p:nvPr/>
        </p:nvCxnSpPr>
        <p:spPr>
          <a:xfrm>
            <a:off x="5634038" y="1319213"/>
            <a:ext cx="628650"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 name="KSO_Shape"/>
          <p:cNvSpPr/>
          <p:nvPr/>
        </p:nvSpPr>
        <p:spPr>
          <a:xfrm>
            <a:off x="2719614" y="2073727"/>
            <a:ext cx="589643" cy="465818"/>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sp>
        <p:nvSpPr>
          <p:cNvPr id="7" name="文本框 6"/>
          <p:cNvSpPr txBox="1"/>
          <p:nvPr/>
        </p:nvSpPr>
        <p:spPr>
          <a:xfrm>
            <a:off x="2165349" y="2683329"/>
            <a:ext cx="1698172" cy="307777"/>
          </a:xfrm>
          <a:prstGeom prst="rect">
            <a:avLst/>
          </a:prstGeom>
          <a:noFill/>
        </p:spPr>
        <p:txBody>
          <a:bodyPr wrap="square" rtlCol="0">
            <a:spAutoFit/>
          </a:bodyPr>
          <a:lstStyle/>
          <a:p>
            <a:pPr algn="ctr"/>
            <a:r>
              <a:rPr lang="en-US" altLang="zh-CN" sz="1400" dirty="0" smtClean="0">
                <a:latin typeface="Helvetica" panose="020B0604020202030204" pitchFamily="34" charset="0"/>
              </a:rPr>
              <a:t>WEB DESIGN</a:t>
            </a:r>
            <a:endParaRPr lang="zh-CN" altLang="en-US" sz="1400" dirty="0">
              <a:latin typeface="Helvetica" panose="020B0604020202030204" pitchFamily="34" charset="0"/>
            </a:endParaRPr>
          </a:p>
        </p:txBody>
      </p:sp>
      <p:sp>
        <p:nvSpPr>
          <p:cNvPr id="8" name="KSO_Shape"/>
          <p:cNvSpPr>
            <a:spLocks/>
          </p:cNvSpPr>
          <p:nvPr/>
        </p:nvSpPr>
        <p:spPr bwMode="auto">
          <a:xfrm>
            <a:off x="5804381" y="2036669"/>
            <a:ext cx="287964" cy="539933"/>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noFill/>
          <a:ln w="12700">
            <a:solidFill>
              <a:schemeClr val="tx1"/>
            </a:solid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endParaRPr>
          </a:p>
        </p:txBody>
      </p:sp>
      <p:sp>
        <p:nvSpPr>
          <p:cNvPr id="9" name="文本框 8"/>
          <p:cNvSpPr txBox="1"/>
          <p:nvPr/>
        </p:nvSpPr>
        <p:spPr>
          <a:xfrm>
            <a:off x="5099277" y="2683329"/>
            <a:ext cx="1698172" cy="307777"/>
          </a:xfrm>
          <a:prstGeom prst="rect">
            <a:avLst/>
          </a:prstGeom>
          <a:noFill/>
        </p:spPr>
        <p:txBody>
          <a:bodyPr wrap="square" rtlCol="0">
            <a:spAutoFit/>
          </a:bodyPr>
          <a:lstStyle/>
          <a:p>
            <a:pPr algn="ctr"/>
            <a:r>
              <a:rPr lang="en-US" altLang="zh-CN" sz="1400" dirty="0" smtClean="0">
                <a:latin typeface="Helvetica" panose="020B0604020202030204" pitchFamily="34" charset="0"/>
              </a:rPr>
              <a:t>UI DESIGN</a:t>
            </a:r>
            <a:endParaRPr lang="zh-CN" altLang="en-US" sz="1400" dirty="0">
              <a:latin typeface="Helvetica" panose="020B0604020202030204" pitchFamily="34" charset="0"/>
            </a:endParaRPr>
          </a:p>
        </p:txBody>
      </p:sp>
      <p:sp>
        <p:nvSpPr>
          <p:cNvPr id="10" name="KSO_Shape"/>
          <p:cNvSpPr/>
          <p:nvPr/>
        </p:nvSpPr>
        <p:spPr>
          <a:xfrm>
            <a:off x="8796857" y="2073727"/>
            <a:ext cx="585063" cy="465125"/>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no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8240302" y="2683329"/>
            <a:ext cx="1698172" cy="307777"/>
          </a:xfrm>
          <a:prstGeom prst="rect">
            <a:avLst/>
          </a:prstGeom>
          <a:noFill/>
        </p:spPr>
        <p:txBody>
          <a:bodyPr wrap="square" rtlCol="0">
            <a:spAutoFit/>
          </a:bodyPr>
          <a:lstStyle/>
          <a:p>
            <a:pPr algn="ctr"/>
            <a:r>
              <a:rPr lang="en-US" altLang="zh-CN" sz="1400" dirty="0" smtClean="0">
                <a:latin typeface="Helvetica" panose="020B0604020202030204" pitchFamily="34" charset="0"/>
              </a:rPr>
              <a:t>PHOTOGRAPH</a:t>
            </a:r>
            <a:endParaRPr lang="zh-CN" altLang="en-US" sz="1400" dirty="0">
              <a:latin typeface="Helvetica" panose="020B0604020202030204" pitchFamily="34" charset="0"/>
            </a:endParaRPr>
          </a:p>
        </p:txBody>
      </p:sp>
      <p:sp>
        <p:nvSpPr>
          <p:cNvPr id="13" name="文本框 12"/>
          <p:cNvSpPr txBox="1"/>
          <p:nvPr/>
        </p:nvSpPr>
        <p:spPr>
          <a:xfrm>
            <a:off x="1804511" y="3134890"/>
            <a:ext cx="2419848" cy="646331"/>
          </a:xfrm>
          <a:prstGeom prst="rect">
            <a:avLst/>
          </a:prstGeom>
          <a:noFill/>
        </p:spPr>
        <p:txBody>
          <a:bodyPr wrap="square" rtlCol="0">
            <a:spAutoFit/>
          </a:bodyPr>
          <a:lstStyle/>
          <a:p>
            <a:pPr algn="ctr"/>
            <a:r>
              <a:rPr lang="en-US" altLang="zh-CN" sz="1200" dirty="0" smtClean="0">
                <a:solidFill>
                  <a:schemeClr val="bg2">
                    <a:lumMod val="25000"/>
                  </a:schemeClr>
                </a:solidFill>
                <a:latin typeface="Helvetica" panose="020B0604020202030204" pitchFamily="34" charset="0"/>
              </a:rPr>
              <a:t>Add the text to describe this title introduce the Web design to us write the word as you like</a:t>
            </a:r>
            <a:endParaRPr lang="zh-CN" altLang="en-US" sz="1200" dirty="0">
              <a:solidFill>
                <a:schemeClr val="bg2">
                  <a:lumMod val="25000"/>
                </a:schemeClr>
              </a:solidFill>
              <a:latin typeface="Helvetica" panose="020B0604020202030204" pitchFamily="34" charset="0"/>
            </a:endParaRPr>
          </a:p>
        </p:txBody>
      </p:sp>
      <p:sp>
        <p:nvSpPr>
          <p:cNvPr id="14" name="文本框 13"/>
          <p:cNvSpPr txBox="1"/>
          <p:nvPr/>
        </p:nvSpPr>
        <p:spPr>
          <a:xfrm>
            <a:off x="4738439" y="3134890"/>
            <a:ext cx="2419848" cy="646331"/>
          </a:xfrm>
          <a:prstGeom prst="rect">
            <a:avLst/>
          </a:prstGeom>
          <a:noFill/>
        </p:spPr>
        <p:txBody>
          <a:bodyPr wrap="square" rtlCol="0">
            <a:spAutoFit/>
          </a:bodyPr>
          <a:lstStyle/>
          <a:p>
            <a:pPr algn="ctr"/>
            <a:r>
              <a:rPr lang="en-US" altLang="zh-CN" sz="1200" dirty="0" smtClean="0">
                <a:solidFill>
                  <a:schemeClr val="bg2">
                    <a:lumMod val="25000"/>
                  </a:schemeClr>
                </a:solidFill>
                <a:latin typeface="Helvetica" panose="020B0604020202030204" pitchFamily="34" charset="0"/>
              </a:rPr>
              <a:t>Add the text to describe this title introduce the UI design to us write the word as you like</a:t>
            </a:r>
            <a:endParaRPr lang="zh-CN" altLang="en-US" sz="1200" dirty="0">
              <a:solidFill>
                <a:schemeClr val="bg2">
                  <a:lumMod val="25000"/>
                </a:schemeClr>
              </a:solidFill>
              <a:latin typeface="Helvetica" panose="020B0604020202030204" pitchFamily="34" charset="0"/>
            </a:endParaRPr>
          </a:p>
        </p:txBody>
      </p:sp>
      <p:sp>
        <p:nvSpPr>
          <p:cNvPr id="15" name="文本框 14"/>
          <p:cNvSpPr txBox="1"/>
          <p:nvPr/>
        </p:nvSpPr>
        <p:spPr>
          <a:xfrm>
            <a:off x="7844345" y="3134889"/>
            <a:ext cx="2490086" cy="646331"/>
          </a:xfrm>
          <a:prstGeom prst="rect">
            <a:avLst/>
          </a:prstGeom>
          <a:noFill/>
        </p:spPr>
        <p:txBody>
          <a:bodyPr wrap="square" rtlCol="0">
            <a:spAutoFit/>
          </a:bodyPr>
          <a:lstStyle/>
          <a:p>
            <a:pPr algn="ctr"/>
            <a:r>
              <a:rPr lang="en-US" altLang="zh-CN" sz="1200" dirty="0" smtClean="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dirty="0">
              <a:solidFill>
                <a:schemeClr val="bg2">
                  <a:lumMod val="25000"/>
                </a:schemeClr>
              </a:solidFill>
              <a:latin typeface="Helvetica" panose="020B0604020202030204" pitchFamily="34" charset="0"/>
            </a:endParaRPr>
          </a:p>
        </p:txBody>
      </p:sp>
      <p:sp>
        <p:nvSpPr>
          <p:cNvPr id="16" name="文本框 15"/>
          <p:cNvSpPr txBox="1"/>
          <p:nvPr/>
        </p:nvSpPr>
        <p:spPr>
          <a:xfrm>
            <a:off x="5095008" y="4957050"/>
            <a:ext cx="1698172" cy="307777"/>
          </a:xfrm>
          <a:prstGeom prst="rect">
            <a:avLst/>
          </a:prstGeom>
          <a:noFill/>
        </p:spPr>
        <p:txBody>
          <a:bodyPr wrap="square" rtlCol="0">
            <a:spAutoFit/>
          </a:bodyPr>
          <a:lstStyle/>
          <a:p>
            <a:pPr algn="ctr"/>
            <a:r>
              <a:rPr lang="en-US" altLang="zh-CN" sz="1400" dirty="0" smtClean="0">
                <a:latin typeface="Helvetica" panose="020B0604020202030204" pitchFamily="34" charset="0"/>
              </a:rPr>
              <a:t>MUSIC</a:t>
            </a:r>
            <a:endParaRPr lang="zh-CN" altLang="en-US" sz="1400" dirty="0">
              <a:latin typeface="Helvetica" panose="020B0604020202030204" pitchFamily="34" charset="0"/>
            </a:endParaRPr>
          </a:p>
        </p:txBody>
      </p:sp>
      <p:sp>
        <p:nvSpPr>
          <p:cNvPr id="17" name="文本框 16"/>
          <p:cNvSpPr txBox="1"/>
          <p:nvPr/>
        </p:nvSpPr>
        <p:spPr>
          <a:xfrm>
            <a:off x="4699051" y="5408610"/>
            <a:ext cx="2490086" cy="646331"/>
          </a:xfrm>
          <a:prstGeom prst="rect">
            <a:avLst/>
          </a:prstGeom>
          <a:noFill/>
        </p:spPr>
        <p:txBody>
          <a:bodyPr wrap="square" rtlCol="0">
            <a:spAutoFit/>
          </a:bodyPr>
          <a:lstStyle/>
          <a:p>
            <a:pPr algn="ctr"/>
            <a:r>
              <a:rPr lang="en-US" altLang="zh-CN" sz="1200" dirty="0" smtClean="0">
                <a:solidFill>
                  <a:schemeClr val="bg2">
                    <a:lumMod val="25000"/>
                  </a:schemeClr>
                </a:solidFill>
                <a:latin typeface="Helvetica" panose="020B0604020202030204" pitchFamily="34" charset="0"/>
              </a:rPr>
              <a:t>Add the text to describe this title introduce the Photograph to us write the word as you like </a:t>
            </a:r>
            <a:endParaRPr lang="zh-CN" altLang="en-US" sz="1200" dirty="0">
              <a:solidFill>
                <a:schemeClr val="bg2">
                  <a:lumMod val="25000"/>
                </a:schemeClr>
              </a:solidFill>
              <a:latin typeface="Helvetica" panose="020B0604020202030204" pitchFamily="34" charset="0"/>
            </a:endParaRPr>
          </a:p>
        </p:txBody>
      </p:sp>
      <p:sp>
        <p:nvSpPr>
          <p:cNvPr id="18" name="KSO_Shape"/>
          <p:cNvSpPr>
            <a:spLocks/>
          </p:cNvSpPr>
          <p:nvPr/>
        </p:nvSpPr>
        <p:spPr bwMode="auto">
          <a:xfrm>
            <a:off x="5602606" y="4474056"/>
            <a:ext cx="682976" cy="339211"/>
          </a:xfrm>
          <a:custGeom>
            <a:avLst/>
            <a:gdLst>
              <a:gd name="T0" fmla="*/ 2147483646 w 5722"/>
              <a:gd name="T1" fmla="*/ 2147483646 h 2844"/>
              <a:gd name="T2" fmla="*/ 2147483646 w 5722"/>
              <a:gd name="T3" fmla="*/ 2147483646 h 2844"/>
              <a:gd name="T4" fmla="*/ 2147483646 w 5722"/>
              <a:gd name="T5" fmla="*/ 2147483646 h 2844"/>
              <a:gd name="T6" fmla="*/ 2147483646 w 5722"/>
              <a:gd name="T7" fmla="*/ 2147483646 h 2844"/>
              <a:gd name="T8" fmla="*/ 2147483646 w 5722"/>
              <a:gd name="T9" fmla="*/ 2147483646 h 2844"/>
              <a:gd name="T10" fmla="*/ 2147483646 w 5722"/>
              <a:gd name="T11" fmla="*/ 2147483646 h 2844"/>
              <a:gd name="T12" fmla="*/ 2147483646 w 5722"/>
              <a:gd name="T13" fmla="*/ 2147483646 h 2844"/>
              <a:gd name="T14" fmla="*/ 2147483646 w 5722"/>
              <a:gd name="T15" fmla="*/ 2147483646 h 2844"/>
              <a:gd name="T16" fmla="*/ 2147483646 w 5722"/>
              <a:gd name="T17" fmla="*/ 2147483646 h 2844"/>
              <a:gd name="T18" fmla="*/ 2147483646 w 5722"/>
              <a:gd name="T19" fmla="*/ 2147483646 h 2844"/>
              <a:gd name="T20" fmla="*/ 2147483646 w 5722"/>
              <a:gd name="T21" fmla="*/ 2147483646 h 2844"/>
              <a:gd name="T22" fmla="*/ 2147483646 w 5722"/>
              <a:gd name="T23" fmla="*/ 2147483646 h 2844"/>
              <a:gd name="T24" fmla="*/ 2147483646 w 5722"/>
              <a:gd name="T25" fmla="*/ 2147483646 h 2844"/>
              <a:gd name="T26" fmla="*/ 2147483646 w 5722"/>
              <a:gd name="T27" fmla="*/ 2147483646 h 2844"/>
              <a:gd name="T28" fmla="*/ 221457082 w 5722"/>
              <a:gd name="T29" fmla="*/ 405634533 h 2844"/>
              <a:gd name="T30" fmla="*/ 2147483646 w 5722"/>
              <a:gd name="T31" fmla="*/ 2147483646 h 2844"/>
              <a:gd name="T32" fmla="*/ 2147483646 w 5722"/>
              <a:gd name="T33" fmla="*/ 2147483646 h 2844"/>
              <a:gd name="T34" fmla="*/ 2147483646 w 5722"/>
              <a:gd name="T35" fmla="*/ 2147483646 h 2844"/>
              <a:gd name="T36" fmla="*/ 2147483646 w 5722"/>
              <a:gd name="T37" fmla="*/ 2147483646 h 2844"/>
              <a:gd name="T38" fmla="*/ 2147483646 w 5722"/>
              <a:gd name="T39" fmla="*/ 2147483646 h 2844"/>
              <a:gd name="T40" fmla="*/ 2147483646 w 5722"/>
              <a:gd name="T41" fmla="*/ 2147483646 h 2844"/>
              <a:gd name="T42" fmla="*/ 2147483646 w 5722"/>
              <a:gd name="T43" fmla="*/ 2147483646 h 2844"/>
              <a:gd name="T44" fmla="*/ 2147483646 w 5722"/>
              <a:gd name="T45" fmla="*/ 2147483646 h 2844"/>
              <a:gd name="T46" fmla="*/ 2147483646 w 5722"/>
              <a:gd name="T47" fmla="*/ 2147483646 h 2844"/>
              <a:gd name="T48" fmla="*/ 2147483646 w 5722"/>
              <a:gd name="T49" fmla="*/ 2147483646 h 2844"/>
              <a:gd name="T50" fmla="*/ 2147483646 w 5722"/>
              <a:gd name="T51" fmla="*/ 2147483646 h 2844"/>
              <a:gd name="T52" fmla="*/ 2147483646 w 5722"/>
              <a:gd name="T53" fmla="*/ 2147483646 h 2844"/>
              <a:gd name="T54" fmla="*/ 2147483646 w 5722"/>
              <a:gd name="T55" fmla="*/ 2147483646 h 2844"/>
              <a:gd name="T56" fmla="*/ 2147483646 w 5722"/>
              <a:gd name="T57" fmla="*/ 2147483646 h 2844"/>
              <a:gd name="T58" fmla="*/ 2147483646 w 5722"/>
              <a:gd name="T59" fmla="*/ 2147483646 h 2844"/>
              <a:gd name="T60" fmla="*/ 2147483646 w 5722"/>
              <a:gd name="T61" fmla="*/ 2147483646 h 2844"/>
              <a:gd name="T62" fmla="*/ 2147483646 w 5722"/>
              <a:gd name="T63" fmla="*/ 2147483646 h 2844"/>
              <a:gd name="T64" fmla="*/ 2147483646 w 5722"/>
              <a:gd name="T65" fmla="*/ 2147483646 h 2844"/>
              <a:gd name="T66" fmla="*/ 2147483646 w 5722"/>
              <a:gd name="T67" fmla="*/ 2147483646 h 2844"/>
              <a:gd name="T68" fmla="*/ 2147483646 w 5722"/>
              <a:gd name="T69" fmla="*/ 2147483646 h 2844"/>
              <a:gd name="T70" fmla="*/ 2147483646 w 5722"/>
              <a:gd name="T71" fmla="*/ 2147483646 h 2844"/>
              <a:gd name="T72" fmla="*/ 2147483646 w 5722"/>
              <a:gd name="T73" fmla="*/ 2147483646 h 2844"/>
              <a:gd name="T74" fmla="*/ 2147483646 w 5722"/>
              <a:gd name="T75" fmla="*/ 2147483646 h 2844"/>
              <a:gd name="T76" fmla="*/ 2147483646 w 5722"/>
              <a:gd name="T77" fmla="*/ 2147483646 h 2844"/>
              <a:gd name="T78" fmla="*/ 2147483646 w 5722"/>
              <a:gd name="T79" fmla="*/ 2147483646 h 2844"/>
              <a:gd name="T80" fmla="*/ 2147483646 w 5722"/>
              <a:gd name="T81" fmla="*/ 2147483646 h 2844"/>
              <a:gd name="T82" fmla="*/ 2147483646 w 5722"/>
              <a:gd name="T83" fmla="*/ 2147483646 h 2844"/>
              <a:gd name="T84" fmla="*/ 2147483646 w 5722"/>
              <a:gd name="T85" fmla="*/ 2147483646 h 2844"/>
              <a:gd name="T86" fmla="*/ 2147483646 w 5722"/>
              <a:gd name="T87" fmla="*/ 2147483646 h 2844"/>
              <a:gd name="T88" fmla="*/ 2147483646 w 5722"/>
              <a:gd name="T89" fmla="*/ 2147483646 h 2844"/>
              <a:gd name="T90" fmla="*/ 2147483646 w 5722"/>
              <a:gd name="T91" fmla="*/ 2147483646 h 2844"/>
              <a:gd name="T92" fmla="*/ 2147483646 w 5722"/>
              <a:gd name="T93" fmla="*/ 2147483646 h 2844"/>
              <a:gd name="T94" fmla="*/ 2147483646 w 5722"/>
              <a:gd name="T95" fmla="*/ 2147483646 h 2844"/>
              <a:gd name="T96" fmla="*/ 2147483646 w 5722"/>
              <a:gd name="T97" fmla="*/ 2147483646 h 2844"/>
              <a:gd name="T98" fmla="*/ 2147483646 w 5722"/>
              <a:gd name="T99" fmla="*/ 2147483646 h 2844"/>
              <a:gd name="T100" fmla="*/ 2147483646 w 5722"/>
              <a:gd name="T101" fmla="*/ 2147483646 h 2844"/>
              <a:gd name="T102" fmla="*/ 2147483646 w 5722"/>
              <a:gd name="T103" fmla="*/ 2147483646 h 2844"/>
              <a:gd name="T104" fmla="*/ 2147483646 w 5722"/>
              <a:gd name="T105" fmla="*/ 2147483646 h 2844"/>
              <a:gd name="T106" fmla="*/ 2147483646 w 5722"/>
              <a:gd name="T107" fmla="*/ 2147483646 h 2844"/>
              <a:gd name="T108" fmla="*/ 2147483646 w 5722"/>
              <a:gd name="T109" fmla="*/ 2147483646 h 2844"/>
              <a:gd name="T110" fmla="*/ 2147483646 w 5722"/>
              <a:gd name="T111" fmla="*/ 2147483646 h 2844"/>
              <a:gd name="T112" fmla="*/ 2147483646 w 5722"/>
              <a:gd name="T113" fmla="*/ 2147483646 h 2844"/>
              <a:gd name="T114" fmla="*/ 2147483646 w 5722"/>
              <a:gd name="T115" fmla="*/ 2147483646 h 2844"/>
              <a:gd name="T116" fmla="*/ 2147483646 w 5722"/>
              <a:gd name="T117" fmla="*/ 2147483646 h 2844"/>
              <a:gd name="T118" fmla="*/ 2147483646 w 5722"/>
              <a:gd name="T119" fmla="*/ 2147483646 h 2844"/>
              <a:gd name="T120" fmla="*/ 2147483646 w 5722"/>
              <a:gd name="T121" fmla="*/ 2147483646 h 2844"/>
              <a:gd name="T122" fmla="*/ 2147483646 w 5722"/>
              <a:gd name="T123" fmla="*/ 2147483646 h 2844"/>
              <a:gd name="T124" fmla="*/ 2147483646 w 5722"/>
              <a:gd name="T125" fmla="*/ 2147483646 h 28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722" h="2844">
                <a:moveTo>
                  <a:pt x="3377" y="482"/>
                </a:moveTo>
                <a:lnTo>
                  <a:pt x="3001" y="482"/>
                </a:lnTo>
                <a:lnTo>
                  <a:pt x="3001" y="656"/>
                </a:lnTo>
                <a:lnTo>
                  <a:pt x="3377" y="656"/>
                </a:lnTo>
                <a:lnTo>
                  <a:pt x="3377" y="482"/>
                </a:lnTo>
                <a:close/>
                <a:moveTo>
                  <a:pt x="4234" y="482"/>
                </a:moveTo>
                <a:lnTo>
                  <a:pt x="3858" y="482"/>
                </a:lnTo>
                <a:lnTo>
                  <a:pt x="3858" y="656"/>
                </a:lnTo>
                <a:lnTo>
                  <a:pt x="4234" y="656"/>
                </a:lnTo>
                <a:lnTo>
                  <a:pt x="4234" y="482"/>
                </a:lnTo>
                <a:close/>
                <a:moveTo>
                  <a:pt x="3801" y="482"/>
                </a:moveTo>
                <a:lnTo>
                  <a:pt x="3424" y="482"/>
                </a:lnTo>
                <a:lnTo>
                  <a:pt x="3424" y="656"/>
                </a:lnTo>
                <a:lnTo>
                  <a:pt x="3801" y="656"/>
                </a:lnTo>
                <a:lnTo>
                  <a:pt x="3801" y="482"/>
                </a:lnTo>
                <a:close/>
                <a:moveTo>
                  <a:pt x="2944" y="482"/>
                </a:moveTo>
                <a:lnTo>
                  <a:pt x="2567" y="482"/>
                </a:lnTo>
                <a:lnTo>
                  <a:pt x="2567" y="656"/>
                </a:lnTo>
                <a:lnTo>
                  <a:pt x="2944" y="656"/>
                </a:lnTo>
                <a:lnTo>
                  <a:pt x="2944" y="482"/>
                </a:lnTo>
                <a:close/>
                <a:moveTo>
                  <a:pt x="5540" y="1000"/>
                </a:moveTo>
                <a:lnTo>
                  <a:pt x="5330" y="1000"/>
                </a:lnTo>
                <a:lnTo>
                  <a:pt x="5323" y="985"/>
                </a:lnTo>
                <a:lnTo>
                  <a:pt x="5313" y="971"/>
                </a:lnTo>
                <a:lnTo>
                  <a:pt x="5301" y="960"/>
                </a:lnTo>
                <a:lnTo>
                  <a:pt x="5289" y="949"/>
                </a:lnTo>
                <a:lnTo>
                  <a:pt x="5274" y="941"/>
                </a:lnTo>
                <a:lnTo>
                  <a:pt x="5259" y="935"/>
                </a:lnTo>
                <a:lnTo>
                  <a:pt x="5242" y="931"/>
                </a:lnTo>
                <a:lnTo>
                  <a:pt x="5225" y="930"/>
                </a:lnTo>
                <a:lnTo>
                  <a:pt x="5208" y="931"/>
                </a:lnTo>
                <a:lnTo>
                  <a:pt x="5192" y="935"/>
                </a:lnTo>
                <a:lnTo>
                  <a:pt x="5176" y="941"/>
                </a:lnTo>
                <a:lnTo>
                  <a:pt x="5162" y="949"/>
                </a:lnTo>
                <a:lnTo>
                  <a:pt x="5148" y="960"/>
                </a:lnTo>
                <a:lnTo>
                  <a:pt x="5137" y="971"/>
                </a:lnTo>
                <a:lnTo>
                  <a:pt x="5128" y="985"/>
                </a:lnTo>
                <a:lnTo>
                  <a:pt x="5120" y="1000"/>
                </a:lnTo>
                <a:lnTo>
                  <a:pt x="4187" y="1000"/>
                </a:lnTo>
                <a:lnTo>
                  <a:pt x="4187" y="705"/>
                </a:lnTo>
                <a:lnTo>
                  <a:pt x="3902" y="705"/>
                </a:lnTo>
                <a:lnTo>
                  <a:pt x="3902" y="1000"/>
                </a:lnTo>
                <a:lnTo>
                  <a:pt x="3761" y="1000"/>
                </a:lnTo>
                <a:lnTo>
                  <a:pt x="3761" y="705"/>
                </a:lnTo>
                <a:lnTo>
                  <a:pt x="3476" y="705"/>
                </a:lnTo>
                <a:lnTo>
                  <a:pt x="3476" y="1000"/>
                </a:lnTo>
                <a:lnTo>
                  <a:pt x="3335" y="1000"/>
                </a:lnTo>
                <a:lnTo>
                  <a:pt x="3335" y="705"/>
                </a:lnTo>
                <a:lnTo>
                  <a:pt x="3049" y="705"/>
                </a:lnTo>
                <a:lnTo>
                  <a:pt x="3049" y="1000"/>
                </a:lnTo>
                <a:lnTo>
                  <a:pt x="2909" y="1000"/>
                </a:lnTo>
                <a:lnTo>
                  <a:pt x="2909" y="705"/>
                </a:lnTo>
                <a:lnTo>
                  <a:pt x="2623" y="705"/>
                </a:lnTo>
                <a:lnTo>
                  <a:pt x="2623" y="1000"/>
                </a:lnTo>
                <a:lnTo>
                  <a:pt x="2129" y="1000"/>
                </a:lnTo>
                <a:lnTo>
                  <a:pt x="2129" y="993"/>
                </a:lnTo>
                <a:lnTo>
                  <a:pt x="2051" y="992"/>
                </a:lnTo>
                <a:lnTo>
                  <a:pt x="1974" y="989"/>
                </a:lnTo>
                <a:lnTo>
                  <a:pt x="1900" y="985"/>
                </a:lnTo>
                <a:lnTo>
                  <a:pt x="1827" y="979"/>
                </a:lnTo>
                <a:lnTo>
                  <a:pt x="1755" y="973"/>
                </a:lnTo>
                <a:lnTo>
                  <a:pt x="1686" y="965"/>
                </a:lnTo>
                <a:lnTo>
                  <a:pt x="1618" y="956"/>
                </a:lnTo>
                <a:lnTo>
                  <a:pt x="1553" y="946"/>
                </a:lnTo>
                <a:lnTo>
                  <a:pt x="1488" y="936"/>
                </a:lnTo>
                <a:lnTo>
                  <a:pt x="1426" y="923"/>
                </a:lnTo>
                <a:lnTo>
                  <a:pt x="1364" y="911"/>
                </a:lnTo>
                <a:lnTo>
                  <a:pt x="1305" y="896"/>
                </a:lnTo>
                <a:lnTo>
                  <a:pt x="1248" y="881"/>
                </a:lnTo>
                <a:lnTo>
                  <a:pt x="1191" y="866"/>
                </a:lnTo>
                <a:lnTo>
                  <a:pt x="1137" y="849"/>
                </a:lnTo>
                <a:lnTo>
                  <a:pt x="1083" y="832"/>
                </a:lnTo>
                <a:lnTo>
                  <a:pt x="1032" y="815"/>
                </a:lnTo>
                <a:lnTo>
                  <a:pt x="981" y="795"/>
                </a:lnTo>
                <a:lnTo>
                  <a:pt x="933" y="777"/>
                </a:lnTo>
                <a:lnTo>
                  <a:pt x="887" y="756"/>
                </a:lnTo>
                <a:lnTo>
                  <a:pt x="841" y="736"/>
                </a:lnTo>
                <a:lnTo>
                  <a:pt x="796" y="715"/>
                </a:lnTo>
                <a:lnTo>
                  <a:pt x="754" y="695"/>
                </a:lnTo>
                <a:lnTo>
                  <a:pt x="713" y="673"/>
                </a:lnTo>
                <a:lnTo>
                  <a:pt x="673" y="651"/>
                </a:lnTo>
                <a:lnTo>
                  <a:pt x="634" y="628"/>
                </a:lnTo>
                <a:lnTo>
                  <a:pt x="598" y="607"/>
                </a:lnTo>
                <a:lnTo>
                  <a:pt x="561" y="584"/>
                </a:lnTo>
                <a:lnTo>
                  <a:pt x="527" y="561"/>
                </a:lnTo>
                <a:lnTo>
                  <a:pt x="494" y="538"/>
                </a:lnTo>
                <a:lnTo>
                  <a:pt x="462" y="514"/>
                </a:lnTo>
                <a:lnTo>
                  <a:pt x="431" y="491"/>
                </a:lnTo>
                <a:lnTo>
                  <a:pt x="401" y="468"/>
                </a:lnTo>
                <a:lnTo>
                  <a:pt x="374" y="446"/>
                </a:lnTo>
                <a:lnTo>
                  <a:pt x="320" y="400"/>
                </a:lnTo>
                <a:lnTo>
                  <a:pt x="272" y="354"/>
                </a:lnTo>
                <a:lnTo>
                  <a:pt x="228" y="311"/>
                </a:lnTo>
                <a:lnTo>
                  <a:pt x="189" y="268"/>
                </a:lnTo>
                <a:lnTo>
                  <a:pt x="153" y="227"/>
                </a:lnTo>
                <a:lnTo>
                  <a:pt x="122" y="190"/>
                </a:lnTo>
                <a:lnTo>
                  <a:pt x="95" y="153"/>
                </a:lnTo>
                <a:lnTo>
                  <a:pt x="72" y="120"/>
                </a:lnTo>
                <a:lnTo>
                  <a:pt x="51" y="90"/>
                </a:lnTo>
                <a:lnTo>
                  <a:pt x="35" y="65"/>
                </a:lnTo>
                <a:lnTo>
                  <a:pt x="23" y="42"/>
                </a:lnTo>
                <a:lnTo>
                  <a:pt x="6" y="11"/>
                </a:lnTo>
                <a:lnTo>
                  <a:pt x="0" y="0"/>
                </a:lnTo>
                <a:lnTo>
                  <a:pt x="0" y="2410"/>
                </a:lnTo>
                <a:lnTo>
                  <a:pt x="49" y="2357"/>
                </a:lnTo>
                <a:lnTo>
                  <a:pt x="98" y="2306"/>
                </a:lnTo>
                <a:lnTo>
                  <a:pt x="147" y="2257"/>
                </a:lnTo>
                <a:lnTo>
                  <a:pt x="197" y="2209"/>
                </a:lnTo>
                <a:lnTo>
                  <a:pt x="246" y="2163"/>
                </a:lnTo>
                <a:lnTo>
                  <a:pt x="295" y="2118"/>
                </a:lnTo>
                <a:lnTo>
                  <a:pt x="343" y="2075"/>
                </a:lnTo>
                <a:lnTo>
                  <a:pt x="391" y="2034"/>
                </a:lnTo>
                <a:lnTo>
                  <a:pt x="439" y="1994"/>
                </a:lnTo>
                <a:lnTo>
                  <a:pt x="487" y="1955"/>
                </a:lnTo>
                <a:lnTo>
                  <a:pt x="535" y="1918"/>
                </a:lnTo>
                <a:lnTo>
                  <a:pt x="582" y="1883"/>
                </a:lnTo>
                <a:lnTo>
                  <a:pt x="628" y="1849"/>
                </a:lnTo>
                <a:lnTo>
                  <a:pt x="675" y="1816"/>
                </a:lnTo>
                <a:lnTo>
                  <a:pt x="722" y="1785"/>
                </a:lnTo>
                <a:lnTo>
                  <a:pt x="768" y="1755"/>
                </a:lnTo>
                <a:lnTo>
                  <a:pt x="813" y="1726"/>
                </a:lnTo>
                <a:lnTo>
                  <a:pt x="858" y="1699"/>
                </a:lnTo>
                <a:lnTo>
                  <a:pt x="903" y="1673"/>
                </a:lnTo>
                <a:lnTo>
                  <a:pt x="947" y="1648"/>
                </a:lnTo>
                <a:lnTo>
                  <a:pt x="991" y="1624"/>
                </a:lnTo>
                <a:lnTo>
                  <a:pt x="1034" y="1601"/>
                </a:lnTo>
                <a:lnTo>
                  <a:pt x="1077" y="1579"/>
                </a:lnTo>
                <a:lnTo>
                  <a:pt x="1120" y="1560"/>
                </a:lnTo>
                <a:lnTo>
                  <a:pt x="1161" y="1540"/>
                </a:lnTo>
                <a:lnTo>
                  <a:pt x="1202" y="1522"/>
                </a:lnTo>
                <a:lnTo>
                  <a:pt x="1282" y="1488"/>
                </a:lnTo>
                <a:lnTo>
                  <a:pt x="1360" y="1458"/>
                </a:lnTo>
                <a:lnTo>
                  <a:pt x="1435" y="1432"/>
                </a:lnTo>
                <a:lnTo>
                  <a:pt x="1421" y="1454"/>
                </a:lnTo>
                <a:lnTo>
                  <a:pt x="1409" y="1478"/>
                </a:lnTo>
                <a:lnTo>
                  <a:pt x="1397" y="1504"/>
                </a:lnTo>
                <a:lnTo>
                  <a:pt x="1386" y="1529"/>
                </a:lnTo>
                <a:lnTo>
                  <a:pt x="1374" y="1554"/>
                </a:lnTo>
                <a:lnTo>
                  <a:pt x="1365" y="1580"/>
                </a:lnTo>
                <a:lnTo>
                  <a:pt x="1356" y="1608"/>
                </a:lnTo>
                <a:lnTo>
                  <a:pt x="1348" y="1635"/>
                </a:lnTo>
                <a:lnTo>
                  <a:pt x="1341" y="1662"/>
                </a:lnTo>
                <a:lnTo>
                  <a:pt x="1334" y="1691"/>
                </a:lnTo>
                <a:lnTo>
                  <a:pt x="1329" y="1721"/>
                </a:lnTo>
                <a:lnTo>
                  <a:pt x="1324" y="1749"/>
                </a:lnTo>
                <a:lnTo>
                  <a:pt x="1321" y="1780"/>
                </a:lnTo>
                <a:lnTo>
                  <a:pt x="1318" y="1810"/>
                </a:lnTo>
                <a:lnTo>
                  <a:pt x="1317" y="1841"/>
                </a:lnTo>
                <a:lnTo>
                  <a:pt x="1316" y="1872"/>
                </a:lnTo>
                <a:lnTo>
                  <a:pt x="1316" y="2118"/>
                </a:lnTo>
                <a:lnTo>
                  <a:pt x="1317" y="2156"/>
                </a:lnTo>
                <a:lnTo>
                  <a:pt x="1320" y="2193"/>
                </a:lnTo>
                <a:lnTo>
                  <a:pt x="1323" y="2229"/>
                </a:lnTo>
                <a:lnTo>
                  <a:pt x="1328" y="2265"/>
                </a:lnTo>
                <a:lnTo>
                  <a:pt x="1334" y="2300"/>
                </a:lnTo>
                <a:lnTo>
                  <a:pt x="1341" y="2334"/>
                </a:lnTo>
                <a:lnTo>
                  <a:pt x="1350" y="2369"/>
                </a:lnTo>
                <a:lnTo>
                  <a:pt x="1361" y="2401"/>
                </a:lnTo>
                <a:lnTo>
                  <a:pt x="1372" y="2433"/>
                </a:lnTo>
                <a:lnTo>
                  <a:pt x="1385" y="2465"/>
                </a:lnTo>
                <a:lnTo>
                  <a:pt x="1398" y="2494"/>
                </a:lnTo>
                <a:lnTo>
                  <a:pt x="1412" y="2524"/>
                </a:lnTo>
                <a:lnTo>
                  <a:pt x="1428" y="2553"/>
                </a:lnTo>
                <a:lnTo>
                  <a:pt x="1445" y="2580"/>
                </a:lnTo>
                <a:lnTo>
                  <a:pt x="1462" y="2606"/>
                </a:lnTo>
                <a:lnTo>
                  <a:pt x="1482" y="2631"/>
                </a:lnTo>
                <a:lnTo>
                  <a:pt x="1501" y="2655"/>
                </a:lnTo>
                <a:lnTo>
                  <a:pt x="1522" y="2678"/>
                </a:lnTo>
                <a:lnTo>
                  <a:pt x="1542" y="2700"/>
                </a:lnTo>
                <a:lnTo>
                  <a:pt x="1565" y="2721"/>
                </a:lnTo>
                <a:lnTo>
                  <a:pt x="1588" y="2739"/>
                </a:lnTo>
                <a:lnTo>
                  <a:pt x="1612" y="2757"/>
                </a:lnTo>
                <a:lnTo>
                  <a:pt x="1636" y="2773"/>
                </a:lnTo>
                <a:lnTo>
                  <a:pt x="1661" y="2787"/>
                </a:lnTo>
                <a:lnTo>
                  <a:pt x="1686" y="2801"/>
                </a:lnTo>
                <a:lnTo>
                  <a:pt x="1713" y="2812"/>
                </a:lnTo>
                <a:lnTo>
                  <a:pt x="1739" y="2821"/>
                </a:lnTo>
                <a:lnTo>
                  <a:pt x="1766" y="2829"/>
                </a:lnTo>
                <a:lnTo>
                  <a:pt x="1795" y="2836"/>
                </a:lnTo>
                <a:lnTo>
                  <a:pt x="1822" y="2841"/>
                </a:lnTo>
                <a:lnTo>
                  <a:pt x="1851" y="2843"/>
                </a:lnTo>
                <a:lnTo>
                  <a:pt x="1881" y="2844"/>
                </a:lnTo>
                <a:lnTo>
                  <a:pt x="4338" y="2844"/>
                </a:lnTo>
                <a:lnTo>
                  <a:pt x="4367" y="2843"/>
                </a:lnTo>
                <a:lnTo>
                  <a:pt x="4395" y="2841"/>
                </a:lnTo>
                <a:lnTo>
                  <a:pt x="4424" y="2836"/>
                </a:lnTo>
                <a:lnTo>
                  <a:pt x="4452" y="2829"/>
                </a:lnTo>
                <a:lnTo>
                  <a:pt x="4479" y="2821"/>
                </a:lnTo>
                <a:lnTo>
                  <a:pt x="4506" y="2812"/>
                </a:lnTo>
                <a:lnTo>
                  <a:pt x="4532" y="2801"/>
                </a:lnTo>
                <a:lnTo>
                  <a:pt x="4558" y="2787"/>
                </a:lnTo>
                <a:lnTo>
                  <a:pt x="4583" y="2773"/>
                </a:lnTo>
                <a:lnTo>
                  <a:pt x="4608" y="2757"/>
                </a:lnTo>
                <a:lnTo>
                  <a:pt x="4631" y="2739"/>
                </a:lnTo>
                <a:lnTo>
                  <a:pt x="4654" y="2721"/>
                </a:lnTo>
                <a:lnTo>
                  <a:pt x="4676" y="2700"/>
                </a:lnTo>
                <a:lnTo>
                  <a:pt x="4698" y="2678"/>
                </a:lnTo>
                <a:lnTo>
                  <a:pt x="4718" y="2655"/>
                </a:lnTo>
                <a:lnTo>
                  <a:pt x="4738" y="2631"/>
                </a:lnTo>
                <a:lnTo>
                  <a:pt x="4756" y="2606"/>
                </a:lnTo>
                <a:lnTo>
                  <a:pt x="4775" y="2580"/>
                </a:lnTo>
                <a:lnTo>
                  <a:pt x="4791" y="2553"/>
                </a:lnTo>
                <a:lnTo>
                  <a:pt x="4807" y="2524"/>
                </a:lnTo>
                <a:lnTo>
                  <a:pt x="4821" y="2494"/>
                </a:lnTo>
                <a:lnTo>
                  <a:pt x="4835" y="2465"/>
                </a:lnTo>
                <a:lnTo>
                  <a:pt x="4848" y="2433"/>
                </a:lnTo>
                <a:lnTo>
                  <a:pt x="4859" y="2401"/>
                </a:lnTo>
                <a:lnTo>
                  <a:pt x="4869" y="2369"/>
                </a:lnTo>
                <a:lnTo>
                  <a:pt x="4877" y="2334"/>
                </a:lnTo>
                <a:lnTo>
                  <a:pt x="4885" y="2300"/>
                </a:lnTo>
                <a:lnTo>
                  <a:pt x="4892" y="2265"/>
                </a:lnTo>
                <a:lnTo>
                  <a:pt x="4897" y="2229"/>
                </a:lnTo>
                <a:lnTo>
                  <a:pt x="4900" y="2193"/>
                </a:lnTo>
                <a:lnTo>
                  <a:pt x="4903" y="2156"/>
                </a:lnTo>
                <a:lnTo>
                  <a:pt x="4904" y="2118"/>
                </a:lnTo>
                <a:lnTo>
                  <a:pt x="4904" y="1872"/>
                </a:lnTo>
                <a:lnTo>
                  <a:pt x="4903" y="1829"/>
                </a:lnTo>
                <a:lnTo>
                  <a:pt x="4899" y="1788"/>
                </a:lnTo>
                <a:lnTo>
                  <a:pt x="4895" y="1747"/>
                </a:lnTo>
                <a:lnTo>
                  <a:pt x="4889" y="1707"/>
                </a:lnTo>
                <a:lnTo>
                  <a:pt x="4880" y="1667"/>
                </a:lnTo>
                <a:lnTo>
                  <a:pt x="4871" y="1629"/>
                </a:lnTo>
                <a:lnTo>
                  <a:pt x="4859" y="1592"/>
                </a:lnTo>
                <a:lnTo>
                  <a:pt x="4845" y="1556"/>
                </a:lnTo>
                <a:lnTo>
                  <a:pt x="4832" y="1521"/>
                </a:lnTo>
                <a:lnTo>
                  <a:pt x="4816" y="1486"/>
                </a:lnTo>
                <a:lnTo>
                  <a:pt x="4799" y="1453"/>
                </a:lnTo>
                <a:lnTo>
                  <a:pt x="4779" y="1422"/>
                </a:lnTo>
                <a:lnTo>
                  <a:pt x="4760" y="1393"/>
                </a:lnTo>
                <a:lnTo>
                  <a:pt x="4738" y="1363"/>
                </a:lnTo>
                <a:lnTo>
                  <a:pt x="4716" y="1337"/>
                </a:lnTo>
                <a:lnTo>
                  <a:pt x="4692" y="1311"/>
                </a:lnTo>
                <a:lnTo>
                  <a:pt x="5124" y="1311"/>
                </a:lnTo>
                <a:lnTo>
                  <a:pt x="5132" y="1324"/>
                </a:lnTo>
                <a:lnTo>
                  <a:pt x="5141" y="1336"/>
                </a:lnTo>
                <a:lnTo>
                  <a:pt x="5153" y="1347"/>
                </a:lnTo>
                <a:lnTo>
                  <a:pt x="5165" y="1356"/>
                </a:lnTo>
                <a:lnTo>
                  <a:pt x="5179" y="1363"/>
                </a:lnTo>
                <a:lnTo>
                  <a:pt x="5193" y="1369"/>
                </a:lnTo>
                <a:lnTo>
                  <a:pt x="5209" y="1372"/>
                </a:lnTo>
                <a:lnTo>
                  <a:pt x="5225" y="1373"/>
                </a:lnTo>
                <a:lnTo>
                  <a:pt x="5241" y="1372"/>
                </a:lnTo>
                <a:lnTo>
                  <a:pt x="5257" y="1369"/>
                </a:lnTo>
                <a:lnTo>
                  <a:pt x="5272" y="1363"/>
                </a:lnTo>
                <a:lnTo>
                  <a:pt x="5285" y="1356"/>
                </a:lnTo>
                <a:lnTo>
                  <a:pt x="5297" y="1347"/>
                </a:lnTo>
                <a:lnTo>
                  <a:pt x="5308" y="1336"/>
                </a:lnTo>
                <a:lnTo>
                  <a:pt x="5317" y="1324"/>
                </a:lnTo>
                <a:lnTo>
                  <a:pt x="5325" y="1311"/>
                </a:lnTo>
                <a:lnTo>
                  <a:pt x="5526" y="1311"/>
                </a:lnTo>
                <a:lnTo>
                  <a:pt x="5534" y="1322"/>
                </a:lnTo>
                <a:lnTo>
                  <a:pt x="5545" y="1332"/>
                </a:lnTo>
                <a:lnTo>
                  <a:pt x="5554" y="1341"/>
                </a:lnTo>
                <a:lnTo>
                  <a:pt x="5564" y="1352"/>
                </a:lnTo>
                <a:lnTo>
                  <a:pt x="5576" y="1360"/>
                </a:lnTo>
                <a:lnTo>
                  <a:pt x="5587" y="1368"/>
                </a:lnTo>
                <a:lnTo>
                  <a:pt x="5598" y="1376"/>
                </a:lnTo>
                <a:lnTo>
                  <a:pt x="5611" y="1383"/>
                </a:lnTo>
                <a:lnTo>
                  <a:pt x="5624" y="1388"/>
                </a:lnTo>
                <a:lnTo>
                  <a:pt x="5637" y="1394"/>
                </a:lnTo>
                <a:lnTo>
                  <a:pt x="5650" y="1399"/>
                </a:lnTo>
                <a:lnTo>
                  <a:pt x="5664" y="1402"/>
                </a:lnTo>
                <a:lnTo>
                  <a:pt x="5678" y="1405"/>
                </a:lnTo>
                <a:lnTo>
                  <a:pt x="5692" y="1408"/>
                </a:lnTo>
                <a:lnTo>
                  <a:pt x="5707" y="1409"/>
                </a:lnTo>
                <a:lnTo>
                  <a:pt x="5722" y="1410"/>
                </a:lnTo>
                <a:lnTo>
                  <a:pt x="5722" y="917"/>
                </a:lnTo>
                <a:lnTo>
                  <a:pt x="5709" y="919"/>
                </a:lnTo>
                <a:lnTo>
                  <a:pt x="5696" y="920"/>
                </a:lnTo>
                <a:lnTo>
                  <a:pt x="5683" y="921"/>
                </a:lnTo>
                <a:lnTo>
                  <a:pt x="5669" y="924"/>
                </a:lnTo>
                <a:lnTo>
                  <a:pt x="5657" y="927"/>
                </a:lnTo>
                <a:lnTo>
                  <a:pt x="5645" y="931"/>
                </a:lnTo>
                <a:lnTo>
                  <a:pt x="5621" y="940"/>
                </a:lnTo>
                <a:lnTo>
                  <a:pt x="5598" y="952"/>
                </a:lnTo>
                <a:lnTo>
                  <a:pt x="5578" y="965"/>
                </a:lnTo>
                <a:lnTo>
                  <a:pt x="5558" y="981"/>
                </a:lnTo>
                <a:lnTo>
                  <a:pt x="5540" y="1000"/>
                </a:lnTo>
                <a:close/>
                <a:moveTo>
                  <a:pt x="4609" y="2052"/>
                </a:moveTo>
                <a:lnTo>
                  <a:pt x="4609" y="2052"/>
                </a:lnTo>
                <a:lnTo>
                  <a:pt x="4609" y="2080"/>
                </a:lnTo>
                <a:lnTo>
                  <a:pt x="4607" y="2106"/>
                </a:lnTo>
                <a:lnTo>
                  <a:pt x="4603" y="2132"/>
                </a:lnTo>
                <a:lnTo>
                  <a:pt x="4600" y="2158"/>
                </a:lnTo>
                <a:lnTo>
                  <a:pt x="4594" y="2184"/>
                </a:lnTo>
                <a:lnTo>
                  <a:pt x="4587" y="2209"/>
                </a:lnTo>
                <a:lnTo>
                  <a:pt x="4580" y="2233"/>
                </a:lnTo>
                <a:lnTo>
                  <a:pt x="4571" y="2257"/>
                </a:lnTo>
                <a:lnTo>
                  <a:pt x="4562" y="2281"/>
                </a:lnTo>
                <a:lnTo>
                  <a:pt x="4551" y="2303"/>
                </a:lnTo>
                <a:lnTo>
                  <a:pt x="4539" y="2325"/>
                </a:lnTo>
                <a:lnTo>
                  <a:pt x="4527" y="2347"/>
                </a:lnTo>
                <a:lnTo>
                  <a:pt x="4514" y="2367"/>
                </a:lnTo>
                <a:lnTo>
                  <a:pt x="4499" y="2387"/>
                </a:lnTo>
                <a:lnTo>
                  <a:pt x="4484" y="2406"/>
                </a:lnTo>
                <a:lnTo>
                  <a:pt x="4468" y="2425"/>
                </a:lnTo>
                <a:lnTo>
                  <a:pt x="4451" y="2442"/>
                </a:lnTo>
                <a:lnTo>
                  <a:pt x="4434" y="2459"/>
                </a:lnTo>
                <a:lnTo>
                  <a:pt x="4416" y="2474"/>
                </a:lnTo>
                <a:lnTo>
                  <a:pt x="4398" y="2489"/>
                </a:lnTo>
                <a:lnTo>
                  <a:pt x="4378" y="2502"/>
                </a:lnTo>
                <a:lnTo>
                  <a:pt x="4358" y="2515"/>
                </a:lnTo>
                <a:lnTo>
                  <a:pt x="4337" y="2526"/>
                </a:lnTo>
                <a:lnTo>
                  <a:pt x="4315" y="2538"/>
                </a:lnTo>
                <a:lnTo>
                  <a:pt x="4294" y="2547"/>
                </a:lnTo>
                <a:lnTo>
                  <a:pt x="4272" y="2555"/>
                </a:lnTo>
                <a:lnTo>
                  <a:pt x="4249" y="2562"/>
                </a:lnTo>
                <a:lnTo>
                  <a:pt x="4225" y="2567"/>
                </a:lnTo>
                <a:lnTo>
                  <a:pt x="4202" y="2572"/>
                </a:lnTo>
                <a:lnTo>
                  <a:pt x="4178" y="2575"/>
                </a:lnTo>
                <a:lnTo>
                  <a:pt x="4153" y="2578"/>
                </a:lnTo>
                <a:lnTo>
                  <a:pt x="4129" y="2579"/>
                </a:lnTo>
                <a:lnTo>
                  <a:pt x="2076" y="2579"/>
                </a:lnTo>
                <a:lnTo>
                  <a:pt x="2051" y="2578"/>
                </a:lnTo>
                <a:lnTo>
                  <a:pt x="2027" y="2575"/>
                </a:lnTo>
                <a:lnTo>
                  <a:pt x="2003" y="2572"/>
                </a:lnTo>
                <a:lnTo>
                  <a:pt x="1979" y="2567"/>
                </a:lnTo>
                <a:lnTo>
                  <a:pt x="1956" y="2562"/>
                </a:lnTo>
                <a:lnTo>
                  <a:pt x="1933" y="2555"/>
                </a:lnTo>
                <a:lnTo>
                  <a:pt x="1910" y="2547"/>
                </a:lnTo>
                <a:lnTo>
                  <a:pt x="1889" y="2538"/>
                </a:lnTo>
                <a:lnTo>
                  <a:pt x="1868" y="2526"/>
                </a:lnTo>
                <a:lnTo>
                  <a:pt x="1846" y="2515"/>
                </a:lnTo>
                <a:lnTo>
                  <a:pt x="1827" y="2502"/>
                </a:lnTo>
                <a:lnTo>
                  <a:pt x="1807" y="2489"/>
                </a:lnTo>
                <a:lnTo>
                  <a:pt x="1788" y="2474"/>
                </a:lnTo>
                <a:lnTo>
                  <a:pt x="1770" y="2459"/>
                </a:lnTo>
                <a:lnTo>
                  <a:pt x="1753" y="2442"/>
                </a:lnTo>
                <a:lnTo>
                  <a:pt x="1737" y="2425"/>
                </a:lnTo>
                <a:lnTo>
                  <a:pt x="1721" y="2406"/>
                </a:lnTo>
                <a:lnTo>
                  <a:pt x="1705" y="2387"/>
                </a:lnTo>
                <a:lnTo>
                  <a:pt x="1691" y="2367"/>
                </a:lnTo>
                <a:lnTo>
                  <a:pt x="1677" y="2347"/>
                </a:lnTo>
                <a:lnTo>
                  <a:pt x="1665" y="2325"/>
                </a:lnTo>
                <a:lnTo>
                  <a:pt x="1653" y="2303"/>
                </a:lnTo>
                <a:lnTo>
                  <a:pt x="1643" y="2281"/>
                </a:lnTo>
                <a:lnTo>
                  <a:pt x="1634" y="2257"/>
                </a:lnTo>
                <a:lnTo>
                  <a:pt x="1625" y="2233"/>
                </a:lnTo>
                <a:lnTo>
                  <a:pt x="1617" y="2209"/>
                </a:lnTo>
                <a:lnTo>
                  <a:pt x="1611" y="2184"/>
                </a:lnTo>
                <a:lnTo>
                  <a:pt x="1605" y="2158"/>
                </a:lnTo>
                <a:lnTo>
                  <a:pt x="1601" y="2132"/>
                </a:lnTo>
                <a:lnTo>
                  <a:pt x="1598" y="2106"/>
                </a:lnTo>
                <a:lnTo>
                  <a:pt x="1596" y="2080"/>
                </a:lnTo>
                <a:lnTo>
                  <a:pt x="1596" y="2052"/>
                </a:lnTo>
                <a:lnTo>
                  <a:pt x="1596" y="1873"/>
                </a:lnTo>
                <a:lnTo>
                  <a:pt x="1596" y="1846"/>
                </a:lnTo>
                <a:lnTo>
                  <a:pt x="1598" y="1819"/>
                </a:lnTo>
                <a:lnTo>
                  <a:pt x="1601" y="1793"/>
                </a:lnTo>
                <a:lnTo>
                  <a:pt x="1605" y="1766"/>
                </a:lnTo>
                <a:lnTo>
                  <a:pt x="1611" y="1741"/>
                </a:lnTo>
                <a:lnTo>
                  <a:pt x="1617" y="1716"/>
                </a:lnTo>
                <a:lnTo>
                  <a:pt x="1625" y="1692"/>
                </a:lnTo>
                <a:lnTo>
                  <a:pt x="1634" y="1668"/>
                </a:lnTo>
                <a:lnTo>
                  <a:pt x="1643" y="1645"/>
                </a:lnTo>
                <a:lnTo>
                  <a:pt x="1653" y="1622"/>
                </a:lnTo>
                <a:lnTo>
                  <a:pt x="1665" y="1600"/>
                </a:lnTo>
                <a:lnTo>
                  <a:pt x="1677" y="1579"/>
                </a:lnTo>
                <a:lnTo>
                  <a:pt x="1691" y="1558"/>
                </a:lnTo>
                <a:lnTo>
                  <a:pt x="1705" y="1538"/>
                </a:lnTo>
                <a:lnTo>
                  <a:pt x="1721" y="1518"/>
                </a:lnTo>
                <a:lnTo>
                  <a:pt x="1737" y="1500"/>
                </a:lnTo>
                <a:lnTo>
                  <a:pt x="1753" y="1483"/>
                </a:lnTo>
                <a:lnTo>
                  <a:pt x="1770" y="1467"/>
                </a:lnTo>
                <a:lnTo>
                  <a:pt x="1788" y="1451"/>
                </a:lnTo>
                <a:lnTo>
                  <a:pt x="1807" y="1436"/>
                </a:lnTo>
                <a:lnTo>
                  <a:pt x="1827" y="1422"/>
                </a:lnTo>
                <a:lnTo>
                  <a:pt x="1846" y="1410"/>
                </a:lnTo>
                <a:lnTo>
                  <a:pt x="1868" y="1399"/>
                </a:lnTo>
                <a:lnTo>
                  <a:pt x="1889" y="1388"/>
                </a:lnTo>
                <a:lnTo>
                  <a:pt x="1910" y="1378"/>
                </a:lnTo>
                <a:lnTo>
                  <a:pt x="1933" y="1370"/>
                </a:lnTo>
                <a:lnTo>
                  <a:pt x="1956" y="1363"/>
                </a:lnTo>
                <a:lnTo>
                  <a:pt x="1979" y="1357"/>
                </a:lnTo>
                <a:lnTo>
                  <a:pt x="2003" y="1353"/>
                </a:lnTo>
                <a:lnTo>
                  <a:pt x="2027" y="1349"/>
                </a:lnTo>
                <a:lnTo>
                  <a:pt x="2051" y="1347"/>
                </a:lnTo>
                <a:lnTo>
                  <a:pt x="2076" y="1346"/>
                </a:lnTo>
                <a:lnTo>
                  <a:pt x="2623" y="1346"/>
                </a:lnTo>
                <a:lnTo>
                  <a:pt x="2623" y="1862"/>
                </a:lnTo>
                <a:lnTo>
                  <a:pt x="2909" y="1862"/>
                </a:lnTo>
                <a:lnTo>
                  <a:pt x="2909" y="1346"/>
                </a:lnTo>
                <a:lnTo>
                  <a:pt x="3049" y="1346"/>
                </a:lnTo>
                <a:lnTo>
                  <a:pt x="3049" y="1862"/>
                </a:lnTo>
                <a:lnTo>
                  <a:pt x="3335" y="1862"/>
                </a:lnTo>
                <a:lnTo>
                  <a:pt x="3335" y="1346"/>
                </a:lnTo>
                <a:lnTo>
                  <a:pt x="3476" y="1346"/>
                </a:lnTo>
                <a:lnTo>
                  <a:pt x="3476" y="1862"/>
                </a:lnTo>
                <a:lnTo>
                  <a:pt x="3761" y="1862"/>
                </a:lnTo>
                <a:lnTo>
                  <a:pt x="3761" y="1346"/>
                </a:lnTo>
                <a:lnTo>
                  <a:pt x="3902" y="1346"/>
                </a:lnTo>
                <a:lnTo>
                  <a:pt x="3902" y="1862"/>
                </a:lnTo>
                <a:lnTo>
                  <a:pt x="4187" y="1862"/>
                </a:lnTo>
                <a:lnTo>
                  <a:pt x="4187" y="1353"/>
                </a:lnTo>
                <a:lnTo>
                  <a:pt x="4209" y="1356"/>
                </a:lnTo>
                <a:lnTo>
                  <a:pt x="4231" y="1361"/>
                </a:lnTo>
                <a:lnTo>
                  <a:pt x="4252" y="1367"/>
                </a:lnTo>
                <a:lnTo>
                  <a:pt x="4274" y="1373"/>
                </a:lnTo>
                <a:lnTo>
                  <a:pt x="4295" y="1381"/>
                </a:lnTo>
                <a:lnTo>
                  <a:pt x="4314" y="1389"/>
                </a:lnTo>
                <a:lnTo>
                  <a:pt x="4335" y="1400"/>
                </a:lnTo>
                <a:lnTo>
                  <a:pt x="4353" y="1410"/>
                </a:lnTo>
                <a:lnTo>
                  <a:pt x="4372" y="1421"/>
                </a:lnTo>
                <a:lnTo>
                  <a:pt x="4391" y="1434"/>
                </a:lnTo>
                <a:lnTo>
                  <a:pt x="4408" y="1446"/>
                </a:lnTo>
                <a:lnTo>
                  <a:pt x="4425" y="1460"/>
                </a:lnTo>
                <a:lnTo>
                  <a:pt x="4442" y="1475"/>
                </a:lnTo>
                <a:lnTo>
                  <a:pt x="4457" y="1491"/>
                </a:lnTo>
                <a:lnTo>
                  <a:pt x="4473" y="1507"/>
                </a:lnTo>
                <a:lnTo>
                  <a:pt x="4488" y="1524"/>
                </a:lnTo>
                <a:lnTo>
                  <a:pt x="4502" y="1541"/>
                </a:lnTo>
                <a:lnTo>
                  <a:pt x="4514" y="1560"/>
                </a:lnTo>
                <a:lnTo>
                  <a:pt x="4527" y="1579"/>
                </a:lnTo>
                <a:lnTo>
                  <a:pt x="4538" y="1598"/>
                </a:lnTo>
                <a:lnTo>
                  <a:pt x="4550" y="1619"/>
                </a:lnTo>
                <a:lnTo>
                  <a:pt x="4559" y="1640"/>
                </a:lnTo>
                <a:lnTo>
                  <a:pt x="4568" y="1661"/>
                </a:lnTo>
                <a:lnTo>
                  <a:pt x="4577" y="1683"/>
                </a:lnTo>
                <a:lnTo>
                  <a:pt x="4584" y="1705"/>
                </a:lnTo>
                <a:lnTo>
                  <a:pt x="4591" y="1728"/>
                </a:lnTo>
                <a:lnTo>
                  <a:pt x="4596" y="1752"/>
                </a:lnTo>
                <a:lnTo>
                  <a:pt x="4601" y="1774"/>
                </a:lnTo>
                <a:lnTo>
                  <a:pt x="4604" y="1798"/>
                </a:lnTo>
                <a:lnTo>
                  <a:pt x="4607" y="1824"/>
                </a:lnTo>
                <a:lnTo>
                  <a:pt x="4609" y="1848"/>
                </a:lnTo>
                <a:lnTo>
                  <a:pt x="4609" y="1873"/>
                </a:lnTo>
                <a:lnTo>
                  <a:pt x="4609" y="2052"/>
                </a:lnTo>
                <a:close/>
              </a:path>
            </a:pathLst>
          </a:custGeom>
          <a:noFill/>
          <a:ln w="12700">
            <a:solidFill>
              <a:schemeClr val="bg2">
                <a:lumMod val="25000"/>
              </a:schemeClr>
            </a:solidFill>
          </a:ln>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extLst>
      <p:ext uri="{BB962C8B-B14F-4D97-AF65-F5344CB8AC3E}">
        <p14:creationId xmlns:p14="http://schemas.microsoft.com/office/powerpoint/2010/main" val="84124626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92965" cy="6858000"/>
          </a:xfrm>
          <a:prstGeom prst="rect">
            <a:avLst/>
          </a:prstGeom>
        </p:spPr>
      </p:pic>
    </p:spTree>
    <p:extLst>
      <p:ext uri="{BB962C8B-B14F-4D97-AF65-F5344CB8AC3E}">
        <p14:creationId xmlns:p14="http://schemas.microsoft.com/office/powerpoint/2010/main" val="5046843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213100" y="219076"/>
            <a:ext cx="4640886"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2667" b="1"/>
              <a:t>WRITE YOUR </a:t>
            </a:r>
            <a:r>
              <a:rPr lang="zh-CN" altLang="zh-CN" sz="2667" b="1">
                <a:solidFill>
                  <a:srgbClr val="88714E"/>
                </a:solidFill>
              </a:rPr>
              <a:t>GREAT TITLE</a:t>
            </a:r>
            <a:r>
              <a:rPr lang="zh-CN" altLang="zh-CN" sz="2667" b="1"/>
              <a:t> HERE</a:t>
            </a:r>
          </a:p>
        </p:txBody>
      </p:sp>
      <p:sp>
        <p:nvSpPr>
          <p:cNvPr id="23555" name="Text Box 3"/>
          <p:cNvSpPr txBox="1">
            <a:spLocks noChangeArrowheads="1"/>
          </p:cNvSpPr>
          <p:nvPr/>
        </p:nvSpPr>
        <p:spPr bwMode="auto">
          <a:xfrm>
            <a:off x="4508501" y="640292"/>
            <a:ext cx="2870979" cy="29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1333">
                <a:solidFill>
                  <a:schemeClr val="bg2"/>
                </a:solidFill>
              </a:rPr>
              <a:t>This is a good space for a short subtitle</a:t>
            </a:r>
          </a:p>
        </p:txBody>
      </p:sp>
      <p:sp>
        <p:nvSpPr>
          <p:cNvPr id="23556" name="Line 4"/>
          <p:cNvSpPr>
            <a:spLocks noChangeShapeType="1"/>
          </p:cNvSpPr>
          <p:nvPr/>
        </p:nvSpPr>
        <p:spPr bwMode="auto">
          <a:xfrm>
            <a:off x="0" y="483659"/>
            <a:ext cx="2946400" cy="0"/>
          </a:xfrm>
          <a:prstGeom prst="line">
            <a:avLst/>
          </a:prstGeom>
          <a:noFill/>
          <a:ln w="635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p>
        </p:txBody>
      </p:sp>
      <p:sp>
        <p:nvSpPr>
          <p:cNvPr id="23557" name="Line 5"/>
          <p:cNvSpPr>
            <a:spLocks noChangeShapeType="1"/>
          </p:cNvSpPr>
          <p:nvPr/>
        </p:nvSpPr>
        <p:spPr bwMode="auto">
          <a:xfrm>
            <a:off x="9245600" y="483659"/>
            <a:ext cx="2946400" cy="0"/>
          </a:xfrm>
          <a:prstGeom prst="line">
            <a:avLst/>
          </a:prstGeom>
          <a:noFill/>
          <a:ln w="6350" cmpd="sng">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CN" altLang="en-US" sz="2400"/>
          </a:p>
        </p:txBody>
      </p:sp>
      <p:sp>
        <p:nvSpPr>
          <p:cNvPr id="23558" name="Freeform 6"/>
          <p:cNvSpPr>
            <a:spLocks noEditPoints="1"/>
          </p:cNvSpPr>
          <p:nvPr/>
        </p:nvSpPr>
        <p:spPr bwMode="auto">
          <a:xfrm>
            <a:off x="7531101" y="942977"/>
            <a:ext cx="4660900" cy="2569633"/>
          </a:xfrm>
          <a:custGeom>
            <a:avLst/>
            <a:gdLst>
              <a:gd name="T0" fmla="*/ 937 w 1158"/>
              <a:gd name="T1" fmla="*/ 0 h 637"/>
              <a:gd name="T2" fmla="*/ 776 w 1158"/>
              <a:gd name="T3" fmla="*/ 605 h 637"/>
              <a:gd name="T4" fmla="*/ 261 w 1158"/>
              <a:gd name="T5" fmla="*/ 605 h 637"/>
              <a:gd name="T6" fmla="*/ 184 w 1158"/>
              <a:gd name="T7" fmla="*/ 605 h 637"/>
              <a:gd name="T8" fmla="*/ 108 w 1158"/>
              <a:gd name="T9" fmla="*/ 529 h 637"/>
              <a:gd name="T10" fmla="*/ 107 w 1158"/>
              <a:gd name="T11" fmla="*/ 529 h 637"/>
              <a:gd name="T12" fmla="*/ 107 w 1158"/>
              <a:gd name="T13" fmla="*/ 453 h 637"/>
              <a:gd name="T14" fmla="*/ 107 w 1158"/>
              <a:gd name="T15" fmla="*/ 298 h 637"/>
              <a:gd name="T16" fmla="*/ 183 w 1158"/>
              <a:gd name="T17" fmla="*/ 208 h 637"/>
              <a:gd name="T18" fmla="*/ 92 w 1158"/>
              <a:gd name="T19" fmla="*/ 116 h 637"/>
              <a:gd name="T20" fmla="*/ 0 w 1158"/>
              <a:gd name="T21" fmla="*/ 208 h 637"/>
              <a:gd name="T22" fmla="*/ 76 w 1158"/>
              <a:gd name="T23" fmla="*/ 298 h 637"/>
              <a:gd name="T24" fmla="*/ 76 w 1158"/>
              <a:gd name="T25" fmla="*/ 529 h 637"/>
              <a:gd name="T26" fmla="*/ 76 w 1158"/>
              <a:gd name="T27" fmla="*/ 529 h 637"/>
              <a:gd name="T28" fmla="*/ 184 w 1158"/>
              <a:gd name="T29" fmla="*/ 637 h 637"/>
              <a:gd name="T30" fmla="*/ 192 w 1158"/>
              <a:gd name="T31" fmla="*/ 636 h 637"/>
              <a:gd name="T32" fmla="*/ 776 w 1158"/>
              <a:gd name="T33" fmla="*/ 636 h 637"/>
              <a:gd name="T34" fmla="*/ 937 w 1158"/>
              <a:gd name="T35" fmla="*/ 186 h 637"/>
              <a:gd name="T36" fmla="*/ 1158 w 1158"/>
              <a:gd name="T37" fmla="*/ 186 h 637"/>
              <a:gd name="T38" fmla="*/ 1158 w 1158"/>
              <a:gd name="T39" fmla="*/ 0 h 637"/>
              <a:gd name="T40" fmla="*/ 937 w 1158"/>
              <a:gd name="T41" fmla="*/ 0 h 637"/>
              <a:gd name="T42" fmla="*/ 32 w 1158"/>
              <a:gd name="T43" fmla="*/ 208 h 637"/>
              <a:gd name="T44" fmla="*/ 92 w 1158"/>
              <a:gd name="T45" fmla="*/ 148 h 637"/>
              <a:gd name="T46" fmla="*/ 152 w 1158"/>
              <a:gd name="T47" fmla="*/ 208 h 637"/>
              <a:gd name="T48" fmla="*/ 92 w 1158"/>
              <a:gd name="T49" fmla="*/ 268 h 637"/>
              <a:gd name="T50" fmla="*/ 32 w 1158"/>
              <a:gd name="T51" fmla="*/ 208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8" h="637">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chemeClr val="bg1">
              <a:lumMod val="50000"/>
            </a:schemeClr>
          </a:solidFill>
          <a:ln>
            <a:noFill/>
          </a:ln>
          <a:extLst/>
        </p:spPr>
        <p:txBody>
          <a:bodyPr/>
          <a:lstStyle/>
          <a:p>
            <a:endParaRPr lang="zh-CN" altLang="en-US" sz="2400"/>
          </a:p>
        </p:txBody>
      </p:sp>
      <p:sp>
        <p:nvSpPr>
          <p:cNvPr id="23559" name="Freeform 7"/>
          <p:cNvSpPr>
            <a:spLocks noEditPoints="1"/>
          </p:cNvSpPr>
          <p:nvPr/>
        </p:nvSpPr>
        <p:spPr bwMode="auto">
          <a:xfrm>
            <a:off x="4550834" y="1637243"/>
            <a:ext cx="7641167" cy="2097616"/>
          </a:xfrm>
          <a:custGeom>
            <a:avLst/>
            <a:gdLst>
              <a:gd name="T0" fmla="*/ 1678 w 1899"/>
              <a:gd name="T1" fmla="*/ 148 h 520"/>
              <a:gd name="T2" fmla="*/ 1517 w 1899"/>
              <a:gd name="T3" fmla="*/ 489 h 520"/>
              <a:gd name="T4" fmla="*/ 260 w 1899"/>
              <a:gd name="T5" fmla="*/ 489 h 520"/>
              <a:gd name="T6" fmla="*/ 261 w 1899"/>
              <a:gd name="T7" fmla="*/ 489 h 520"/>
              <a:gd name="T8" fmla="*/ 184 w 1899"/>
              <a:gd name="T9" fmla="*/ 489 h 520"/>
              <a:gd name="T10" fmla="*/ 108 w 1899"/>
              <a:gd name="T11" fmla="*/ 412 h 520"/>
              <a:gd name="T12" fmla="*/ 107 w 1899"/>
              <a:gd name="T13" fmla="*/ 412 h 520"/>
              <a:gd name="T14" fmla="*/ 107 w 1899"/>
              <a:gd name="T15" fmla="*/ 336 h 520"/>
              <a:gd name="T16" fmla="*/ 107 w 1899"/>
              <a:gd name="T17" fmla="*/ 336 h 520"/>
              <a:gd name="T18" fmla="*/ 107 w 1899"/>
              <a:gd name="T19" fmla="*/ 181 h 520"/>
              <a:gd name="T20" fmla="*/ 183 w 1899"/>
              <a:gd name="T21" fmla="*/ 91 h 520"/>
              <a:gd name="T22" fmla="*/ 92 w 1899"/>
              <a:gd name="T23" fmla="*/ 0 h 520"/>
              <a:gd name="T24" fmla="*/ 0 w 1899"/>
              <a:gd name="T25" fmla="*/ 91 h 520"/>
              <a:gd name="T26" fmla="*/ 76 w 1899"/>
              <a:gd name="T27" fmla="*/ 181 h 520"/>
              <a:gd name="T28" fmla="*/ 76 w 1899"/>
              <a:gd name="T29" fmla="*/ 412 h 520"/>
              <a:gd name="T30" fmla="*/ 76 w 1899"/>
              <a:gd name="T31" fmla="*/ 412 h 520"/>
              <a:gd name="T32" fmla="*/ 184 w 1899"/>
              <a:gd name="T33" fmla="*/ 520 h 520"/>
              <a:gd name="T34" fmla="*/ 1517 w 1899"/>
              <a:gd name="T35" fmla="*/ 520 h 520"/>
              <a:gd name="T36" fmla="*/ 1678 w 1899"/>
              <a:gd name="T37" fmla="*/ 334 h 520"/>
              <a:gd name="T38" fmla="*/ 1899 w 1899"/>
              <a:gd name="T39" fmla="*/ 334 h 520"/>
              <a:gd name="T40" fmla="*/ 1899 w 1899"/>
              <a:gd name="T41" fmla="*/ 148 h 520"/>
              <a:gd name="T42" fmla="*/ 1678 w 1899"/>
              <a:gd name="T43" fmla="*/ 148 h 520"/>
              <a:gd name="T44" fmla="*/ 32 w 1899"/>
              <a:gd name="T45" fmla="*/ 91 h 520"/>
              <a:gd name="T46" fmla="*/ 92 w 1899"/>
              <a:gd name="T47" fmla="*/ 31 h 520"/>
              <a:gd name="T48" fmla="*/ 152 w 1899"/>
              <a:gd name="T49" fmla="*/ 91 h 520"/>
              <a:gd name="T50" fmla="*/ 92 w 1899"/>
              <a:gd name="T51" fmla="*/ 151 h 520"/>
              <a:gd name="T52" fmla="*/ 32 w 1899"/>
              <a:gd name="T53" fmla="*/ 9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9" h="520">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chemeClr val="bg1">
              <a:lumMod val="65000"/>
            </a:schemeClr>
          </a:solidFill>
          <a:ln>
            <a:noFill/>
          </a:ln>
          <a:extLst/>
        </p:spPr>
        <p:txBody>
          <a:bodyPr/>
          <a:lstStyle/>
          <a:p>
            <a:endParaRPr lang="zh-CN" altLang="en-US" sz="2400"/>
          </a:p>
        </p:txBody>
      </p:sp>
      <p:sp>
        <p:nvSpPr>
          <p:cNvPr id="23560" name="Freeform 8"/>
          <p:cNvSpPr>
            <a:spLocks noEditPoints="1"/>
          </p:cNvSpPr>
          <p:nvPr/>
        </p:nvSpPr>
        <p:spPr bwMode="auto">
          <a:xfrm>
            <a:off x="3073400" y="3525310"/>
            <a:ext cx="9118600" cy="749300"/>
          </a:xfrm>
          <a:custGeom>
            <a:avLst/>
            <a:gdLst>
              <a:gd name="T0" fmla="*/ 2045 w 2266"/>
              <a:gd name="T1" fmla="*/ 0 h 186"/>
              <a:gd name="T2" fmla="*/ 1884 w 2266"/>
              <a:gd name="T3" fmla="*/ 77 h 186"/>
              <a:gd name="T4" fmla="*/ 181 w 2266"/>
              <a:gd name="T5" fmla="*/ 77 h 186"/>
              <a:gd name="T6" fmla="*/ 91 w 2266"/>
              <a:gd name="T7" fmla="*/ 2 h 186"/>
              <a:gd name="T8" fmla="*/ 0 w 2266"/>
              <a:gd name="T9" fmla="*/ 93 h 186"/>
              <a:gd name="T10" fmla="*/ 91 w 2266"/>
              <a:gd name="T11" fmla="*/ 184 h 186"/>
              <a:gd name="T12" fmla="*/ 181 w 2266"/>
              <a:gd name="T13" fmla="*/ 108 h 186"/>
              <a:gd name="T14" fmla="*/ 1884 w 2266"/>
              <a:gd name="T15" fmla="*/ 108 h 186"/>
              <a:gd name="T16" fmla="*/ 2045 w 2266"/>
              <a:gd name="T17" fmla="*/ 186 h 186"/>
              <a:gd name="T18" fmla="*/ 2266 w 2266"/>
              <a:gd name="T19" fmla="*/ 186 h 186"/>
              <a:gd name="T20" fmla="*/ 2266 w 2266"/>
              <a:gd name="T21" fmla="*/ 0 h 186"/>
              <a:gd name="T22" fmla="*/ 2045 w 2266"/>
              <a:gd name="T23" fmla="*/ 0 h 186"/>
              <a:gd name="T24" fmla="*/ 91 w 2266"/>
              <a:gd name="T25" fmla="*/ 153 h 186"/>
              <a:gd name="T26" fmla="*/ 31 w 2266"/>
              <a:gd name="T27" fmla="*/ 93 h 186"/>
              <a:gd name="T28" fmla="*/ 91 w 2266"/>
              <a:gd name="T29" fmla="*/ 33 h 186"/>
              <a:gd name="T30" fmla="*/ 151 w 2266"/>
              <a:gd name="T31" fmla="*/ 93 h 186"/>
              <a:gd name="T32" fmla="*/ 91 w 2266"/>
              <a:gd name="T33" fmla="*/ 15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6" h="18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chemeClr val="bg1">
              <a:lumMod val="50000"/>
            </a:schemeClr>
          </a:solidFill>
          <a:ln>
            <a:noFill/>
          </a:ln>
          <a:extLst/>
        </p:spPr>
        <p:txBody>
          <a:bodyPr/>
          <a:lstStyle/>
          <a:p>
            <a:endParaRPr lang="zh-CN" altLang="en-US" sz="2400"/>
          </a:p>
        </p:txBody>
      </p:sp>
      <p:sp>
        <p:nvSpPr>
          <p:cNvPr id="23561" name="Freeform 9"/>
          <p:cNvSpPr>
            <a:spLocks noEditPoints="1"/>
          </p:cNvSpPr>
          <p:nvPr/>
        </p:nvSpPr>
        <p:spPr bwMode="auto">
          <a:xfrm>
            <a:off x="4550834" y="4060826"/>
            <a:ext cx="7641167" cy="2097617"/>
          </a:xfrm>
          <a:custGeom>
            <a:avLst/>
            <a:gdLst>
              <a:gd name="T0" fmla="*/ 1678 w 1899"/>
              <a:gd name="T1" fmla="*/ 187 h 520"/>
              <a:gd name="T2" fmla="*/ 1517 w 1899"/>
              <a:gd name="T3" fmla="*/ 0 h 520"/>
              <a:gd name="T4" fmla="*/ 184 w 1899"/>
              <a:gd name="T5" fmla="*/ 0 h 520"/>
              <a:gd name="T6" fmla="*/ 76 w 1899"/>
              <a:gd name="T7" fmla="*/ 108 h 520"/>
              <a:gd name="T8" fmla="*/ 76 w 1899"/>
              <a:gd name="T9" fmla="*/ 108 h 520"/>
              <a:gd name="T10" fmla="*/ 76 w 1899"/>
              <a:gd name="T11" fmla="*/ 339 h 520"/>
              <a:gd name="T12" fmla="*/ 0 w 1899"/>
              <a:gd name="T13" fmla="*/ 429 h 520"/>
              <a:gd name="T14" fmla="*/ 92 w 1899"/>
              <a:gd name="T15" fmla="*/ 520 h 520"/>
              <a:gd name="T16" fmla="*/ 183 w 1899"/>
              <a:gd name="T17" fmla="*/ 429 h 520"/>
              <a:gd name="T18" fmla="*/ 107 w 1899"/>
              <a:gd name="T19" fmla="*/ 339 h 520"/>
              <a:gd name="T20" fmla="*/ 107 w 1899"/>
              <a:gd name="T21" fmla="*/ 184 h 520"/>
              <a:gd name="T22" fmla="*/ 107 w 1899"/>
              <a:gd name="T23" fmla="*/ 184 h 520"/>
              <a:gd name="T24" fmla="*/ 107 w 1899"/>
              <a:gd name="T25" fmla="*/ 108 h 520"/>
              <a:gd name="T26" fmla="*/ 108 w 1899"/>
              <a:gd name="T27" fmla="*/ 108 h 520"/>
              <a:gd name="T28" fmla="*/ 184 w 1899"/>
              <a:gd name="T29" fmla="*/ 32 h 520"/>
              <a:gd name="T30" fmla="*/ 261 w 1899"/>
              <a:gd name="T31" fmla="*/ 32 h 520"/>
              <a:gd name="T32" fmla="*/ 260 w 1899"/>
              <a:gd name="T33" fmla="*/ 31 h 520"/>
              <a:gd name="T34" fmla="*/ 1517 w 1899"/>
              <a:gd name="T35" fmla="*/ 31 h 520"/>
              <a:gd name="T36" fmla="*/ 1678 w 1899"/>
              <a:gd name="T37" fmla="*/ 373 h 520"/>
              <a:gd name="T38" fmla="*/ 1899 w 1899"/>
              <a:gd name="T39" fmla="*/ 373 h 520"/>
              <a:gd name="T40" fmla="*/ 1899 w 1899"/>
              <a:gd name="T41" fmla="*/ 187 h 520"/>
              <a:gd name="T42" fmla="*/ 1678 w 1899"/>
              <a:gd name="T43" fmla="*/ 187 h 520"/>
              <a:gd name="T44" fmla="*/ 152 w 1899"/>
              <a:gd name="T45" fmla="*/ 429 h 520"/>
              <a:gd name="T46" fmla="*/ 92 w 1899"/>
              <a:gd name="T47" fmla="*/ 489 h 520"/>
              <a:gd name="T48" fmla="*/ 32 w 1899"/>
              <a:gd name="T49" fmla="*/ 429 h 520"/>
              <a:gd name="T50" fmla="*/ 92 w 1899"/>
              <a:gd name="T51" fmla="*/ 369 h 520"/>
              <a:gd name="T52" fmla="*/ 152 w 1899"/>
              <a:gd name="T53" fmla="*/ 42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99" h="520">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chemeClr val="bg1">
              <a:lumMod val="65000"/>
            </a:schemeClr>
          </a:solidFill>
          <a:ln>
            <a:noFill/>
          </a:ln>
          <a:extLst/>
        </p:spPr>
        <p:txBody>
          <a:bodyPr/>
          <a:lstStyle/>
          <a:p>
            <a:endParaRPr lang="zh-CN" altLang="en-US" sz="2400"/>
          </a:p>
        </p:txBody>
      </p:sp>
      <p:sp>
        <p:nvSpPr>
          <p:cNvPr id="23562" name="Freeform 10"/>
          <p:cNvSpPr>
            <a:spLocks noEditPoints="1"/>
          </p:cNvSpPr>
          <p:nvPr/>
        </p:nvSpPr>
        <p:spPr bwMode="auto">
          <a:xfrm>
            <a:off x="7531101" y="4287310"/>
            <a:ext cx="4660900" cy="2569633"/>
          </a:xfrm>
          <a:custGeom>
            <a:avLst/>
            <a:gdLst>
              <a:gd name="T0" fmla="*/ 937 w 1158"/>
              <a:gd name="T1" fmla="*/ 451 h 637"/>
              <a:gd name="T2" fmla="*/ 776 w 1158"/>
              <a:gd name="T3" fmla="*/ 0 h 637"/>
              <a:gd name="T4" fmla="*/ 184 w 1158"/>
              <a:gd name="T5" fmla="*/ 0 h 637"/>
              <a:gd name="T6" fmla="*/ 76 w 1158"/>
              <a:gd name="T7" fmla="*/ 108 h 637"/>
              <a:gd name="T8" fmla="*/ 76 w 1158"/>
              <a:gd name="T9" fmla="*/ 108 h 637"/>
              <a:gd name="T10" fmla="*/ 76 w 1158"/>
              <a:gd name="T11" fmla="*/ 339 h 637"/>
              <a:gd name="T12" fmla="*/ 0 w 1158"/>
              <a:gd name="T13" fmla="*/ 429 h 637"/>
              <a:gd name="T14" fmla="*/ 92 w 1158"/>
              <a:gd name="T15" fmla="*/ 520 h 637"/>
              <a:gd name="T16" fmla="*/ 183 w 1158"/>
              <a:gd name="T17" fmla="*/ 429 h 637"/>
              <a:gd name="T18" fmla="*/ 107 w 1158"/>
              <a:gd name="T19" fmla="*/ 339 h 637"/>
              <a:gd name="T20" fmla="*/ 107 w 1158"/>
              <a:gd name="T21" fmla="*/ 184 h 637"/>
              <a:gd name="T22" fmla="*/ 107 w 1158"/>
              <a:gd name="T23" fmla="*/ 108 h 637"/>
              <a:gd name="T24" fmla="*/ 108 w 1158"/>
              <a:gd name="T25" fmla="*/ 108 h 637"/>
              <a:gd name="T26" fmla="*/ 184 w 1158"/>
              <a:gd name="T27" fmla="*/ 32 h 637"/>
              <a:gd name="T28" fmla="*/ 261 w 1158"/>
              <a:gd name="T29" fmla="*/ 32 h 637"/>
              <a:gd name="T30" fmla="*/ 260 w 1158"/>
              <a:gd name="T31" fmla="*/ 31 h 637"/>
              <a:gd name="T32" fmla="*/ 776 w 1158"/>
              <a:gd name="T33" fmla="*/ 31 h 637"/>
              <a:gd name="T34" fmla="*/ 937 w 1158"/>
              <a:gd name="T35" fmla="*/ 637 h 637"/>
              <a:gd name="T36" fmla="*/ 1158 w 1158"/>
              <a:gd name="T37" fmla="*/ 637 h 637"/>
              <a:gd name="T38" fmla="*/ 1158 w 1158"/>
              <a:gd name="T39" fmla="*/ 451 h 637"/>
              <a:gd name="T40" fmla="*/ 937 w 1158"/>
              <a:gd name="T41" fmla="*/ 451 h 637"/>
              <a:gd name="T42" fmla="*/ 152 w 1158"/>
              <a:gd name="T43" fmla="*/ 429 h 637"/>
              <a:gd name="T44" fmla="*/ 92 w 1158"/>
              <a:gd name="T45" fmla="*/ 489 h 637"/>
              <a:gd name="T46" fmla="*/ 32 w 1158"/>
              <a:gd name="T47" fmla="*/ 429 h 637"/>
              <a:gd name="T48" fmla="*/ 92 w 1158"/>
              <a:gd name="T49" fmla="*/ 369 h 637"/>
              <a:gd name="T50" fmla="*/ 152 w 1158"/>
              <a:gd name="T51" fmla="*/ 429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8" h="637">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chemeClr val="bg1">
              <a:lumMod val="50000"/>
            </a:schemeClr>
          </a:solidFill>
          <a:ln>
            <a:noFill/>
          </a:ln>
          <a:extLst/>
        </p:spPr>
        <p:txBody>
          <a:bodyPr/>
          <a:lstStyle/>
          <a:p>
            <a:endParaRPr lang="zh-CN" altLang="en-US" sz="2400"/>
          </a:p>
        </p:txBody>
      </p:sp>
      <p:sp>
        <p:nvSpPr>
          <p:cNvPr id="23568" name="Text Box 16"/>
          <p:cNvSpPr txBox="1">
            <a:spLocks noChangeArrowheads="1"/>
          </p:cNvSpPr>
          <p:nvPr/>
        </p:nvSpPr>
        <p:spPr bwMode="auto">
          <a:xfrm>
            <a:off x="4707467" y="1755777"/>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2400" b="1">
                <a:solidFill>
                  <a:srgbClr val="3F1655"/>
                </a:solidFill>
              </a:rPr>
              <a:t>2</a:t>
            </a:r>
          </a:p>
        </p:txBody>
      </p:sp>
      <p:sp>
        <p:nvSpPr>
          <p:cNvPr id="23569" name="Text Box 17"/>
          <p:cNvSpPr txBox="1">
            <a:spLocks noChangeArrowheads="1"/>
          </p:cNvSpPr>
          <p:nvPr/>
        </p:nvSpPr>
        <p:spPr bwMode="auto">
          <a:xfrm>
            <a:off x="4707467" y="5540377"/>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2400" b="1">
                <a:solidFill>
                  <a:srgbClr val="3F1655"/>
                </a:solidFill>
              </a:rPr>
              <a:t>4</a:t>
            </a:r>
          </a:p>
        </p:txBody>
      </p:sp>
      <p:sp>
        <p:nvSpPr>
          <p:cNvPr id="23570" name="Text Box 18"/>
          <p:cNvSpPr txBox="1">
            <a:spLocks noChangeArrowheads="1"/>
          </p:cNvSpPr>
          <p:nvPr/>
        </p:nvSpPr>
        <p:spPr bwMode="auto">
          <a:xfrm>
            <a:off x="7696200" y="1537760"/>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2400" b="1">
                <a:solidFill>
                  <a:srgbClr val="3F1655"/>
                </a:solidFill>
              </a:rPr>
              <a:t>1</a:t>
            </a:r>
          </a:p>
        </p:txBody>
      </p:sp>
      <p:sp>
        <p:nvSpPr>
          <p:cNvPr id="23571" name="Text Box 19"/>
          <p:cNvSpPr txBox="1">
            <a:spLocks noChangeArrowheads="1"/>
          </p:cNvSpPr>
          <p:nvPr/>
        </p:nvSpPr>
        <p:spPr bwMode="auto">
          <a:xfrm>
            <a:off x="7696200" y="5777444"/>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2400" b="1">
                <a:solidFill>
                  <a:srgbClr val="3F1655"/>
                </a:solidFill>
              </a:rPr>
              <a:t>5</a:t>
            </a:r>
          </a:p>
        </p:txBody>
      </p:sp>
      <p:sp>
        <p:nvSpPr>
          <p:cNvPr id="23572" name="Text Box 20"/>
          <p:cNvSpPr txBox="1">
            <a:spLocks noChangeArrowheads="1"/>
          </p:cNvSpPr>
          <p:nvPr/>
        </p:nvSpPr>
        <p:spPr bwMode="auto">
          <a:xfrm>
            <a:off x="3225800" y="3654426"/>
            <a:ext cx="340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zh-CN" altLang="zh-CN" sz="2400" b="1">
                <a:solidFill>
                  <a:srgbClr val="3F1655"/>
                </a:solidFill>
              </a:rPr>
              <a:t>3</a:t>
            </a:r>
          </a:p>
        </p:txBody>
      </p:sp>
      <p:sp>
        <p:nvSpPr>
          <p:cNvPr id="21" name="TextBox 54"/>
          <p:cNvSpPr txBox="1"/>
          <p:nvPr/>
        </p:nvSpPr>
        <p:spPr>
          <a:xfrm>
            <a:off x="559632" y="3525310"/>
            <a:ext cx="2047269"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2" name="文本框 1"/>
          <p:cNvSpPr txBox="1"/>
          <p:nvPr/>
        </p:nvSpPr>
        <p:spPr>
          <a:xfrm>
            <a:off x="482291" y="3143278"/>
            <a:ext cx="1100975" cy="369332"/>
          </a:xfrm>
          <a:prstGeom prst="rect">
            <a:avLst/>
          </a:prstGeom>
          <a:noFill/>
        </p:spPr>
        <p:txBody>
          <a:bodyPr wrap="square" rtlCol="0">
            <a:spAutoFit/>
          </a:bodyPr>
          <a:lstStyle/>
          <a:p>
            <a:r>
              <a:rPr kumimoji="1" lang="zh-CN" altLang="en-US" smtClean="0"/>
              <a:t>输入标题</a:t>
            </a:r>
            <a:endParaRPr kumimoji="1" lang="zh-CN" altLang="en-US"/>
          </a:p>
        </p:txBody>
      </p:sp>
      <p:sp>
        <p:nvSpPr>
          <p:cNvPr id="23" name="TextBox 54"/>
          <p:cNvSpPr txBox="1"/>
          <p:nvPr/>
        </p:nvSpPr>
        <p:spPr>
          <a:xfrm>
            <a:off x="2324132" y="1675615"/>
            <a:ext cx="2047269"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24" name="文本框 23"/>
          <p:cNvSpPr txBox="1"/>
          <p:nvPr/>
        </p:nvSpPr>
        <p:spPr>
          <a:xfrm>
            <a:off x="2246791" y="1293583"/>
            <a:ext cx="1100975" cy="369332"/>
          </a:xfrm>
          <a:prstGeom prst="rect">
            <a:avLst/>
          </a:prstGeom>
          <a:noFill/>
        </p:spPr>
        <p:txBody>
          <a:bodyPr wrap="square" rtlCol="0">
            <a:spAutoFit/>
          </a:bodyPr>
          <a:lstStyle/>
          <a:p>
            <a:r>
              <a:rPr kumimoji="1" lang="zh-CN" altLang="en-US" smtClean="0"/>
              <a:t>输入标题</a:t>
            </a:r>
            <a:endParaRPr kumimoji="1" lang="zh-CN" altLang="en-US"/>
          </a:p>
        </p:txBody>
      </p:sp>
      <p:sp>
        <p:nvSpPr>
          <p:cNvPr id="25" name="TextBox 54"/>
          <p:cNvSpPr txBox="1"/>
          <p:nvPr/>
        </p:nvSpPr>
        <p:spPr>
          <a:xfrm>
            <a:off x="2538978" y="5163425"/>
            <a:ext cx="2047269"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26" name="文本框 25"/>
          <p:cNvSpPr txBox="1"/>
          <p:nvPr/>
        </p:nvSpPr>
        <p:spPr>
          <a:xfrm>
            <a:off x="2461637" y="4781393"/>
            <a:ext cx="1100975" cy="369332"/>
          </a:xfrm>
          <a:prstGeom prst="rect">
            <a:avLst/>
          </a:prstGeom>
          <a:noFill/>
        </p:spPr>
        <p:txBody>
          <a:bodyPr wrap="square" rtlCol="0">
            <a:spAutoFit/>
          </a:bodyPr>
          <a:lstStyle/>
          <a:p>
            <a:r>
              <a:rPr kumimoji="1" lang="zh-CN" altLang="en-US" smtClean="0"/>
              <a:t>输入标题</a:t>
            </a:r>
            <a:endParaRPr kumimoji="1" lang="zh-CN" altLang="en-US"/>
          </a:p>
        </p:txBody>
      </p:sp>
      <p:sp>
        <p:nvSpPr>
          <p:cNvPr id="27" name="TextBox 54"/>
          <p:cNvSpPr txBox="1"/>
          <p:nvPr/>
        </p:nvSpPr>
        <p:spPr>
          <a:xfrm>
            <a:off x="5447648" y="1662915"/>
            <a:ext cx="2047269"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28" name="文本框 27"/>
          <p:cNvSpPr txBox="1"/>
          <p:nvPr/>
        </p:nvSpPr>
        <p:spPr>
          <a:xfrm>
            <a:off x="5370307" y="1280883"/>
            <a:ext cx="1100975" cy="369332"/>
          </a:xfrm>
          <a:prstGeom prst="rect">
            <a:avLst/>
          </a:prstGeom>
          <a:noFill/>
        </p:spPr>
        <p:txBody>
          <a:bodyPr wrap="square" rtlCol="0">
            <a:spAutoFit/>
          </a:bodyPr>
          <a:lstStyle/>
          <a:p>
            <a:r>
              <a:rPr kumimoji="1" lang="zh-CN" altLang="en-US" smtClean="0"/>
              <a:t>输入标题</a:t>
            </a:r>
            <a:endParaRPr kumimoji="1" lang="zh-CN" altLang="en-US"/>
          </a:p>
        </p:txBody>
      </p:sp>
      <p:sp>
        <p:nvSpPr>
          <p:cNvPr id="29" name="TextBox 54"/>
          <p:cNvSpPr txBox="1"/>
          <p:nvPr/>
        </p:nvSpPr>
        <p:spPr>
          <a:xfrm>
            <a:off x="5447648" y="5101795"/>
            <a:ext cx="2047269"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30" name="文本框 29"/>
          <p:cNvSpPr txBox="1"/>
          <p:nvPr/>
        </p:nvSpPr>
        <p:spPr>
          <a:xfrm>
            <a:off x="5370307" y="4719763"/>
            <a:ext cx="1100975" cy="369332"/>
          </a:xfrm>
          <a:prstGeom prst="rect">
            <a:avLst/>
          </a:prstGeom>
          <a:noFill/>
        </p:spPr>
        <p:txBody>
          <a:bodyPr wrap="square" rtlCol="0">
            <a:spAutoFit/>
          </a:bodyPr>
          <a:lstStyle/>
          <a:p>
            <a:r>
              <a:rPr kumimoji="1" lang="zh-CN" altLang="en-US" smtClean="0"/>
              <a:t>输入标题</a:t>
            </a:r>
            <a:endParaRPr kumimoji="1" lang="zh-CN" altLang="en-US"/>
          </a:p>
        </p:txBody>
      </p:sp>
    </p:spTree>
    <p:extLst>
      <p:ext uri="{BB962C8B-B14F-4D97-AF65-F5344CB8AC3E}">
        <p14:creationId xmlns:p14="http://schemas.microsoft.com/office/powerpoint/2010/main" val="5712790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300"/>
                                        <p:tgtEl>
                                          <p:spTgt spid="23"/>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300"/>
                                        <p:tgtEl>
                                          <p:spTgt spid="25"/>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300"/>
                                        <p:tgtEl>
                                          <p:spTgt spid="27"/>
                                        </p:tgtEl>
                                      </p:cBhvr>
                                    </p:animEffect>
                                  </p:childTnLst>
                                </p:cTn>
                              </p:par>
                            </p:childTnLst>
                          </p:cTn>
                        </p:par>
                        <p:par>
                          <p:cTn id="20" fill="hold">
                            <p:stCondLst>
                              <p:cond delay="12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748146" y="2377440"/>
            <a:ext cx="4721629" cy="3416320"/>
          </a:xfrm>
          <a:prstGeom prst="rect">
            <a:avLst/>
          </a:prstGeom>
          <a:noFill/>
        </p:spPr>
        <p:txBody>
          <a:bodyPr wrap="square" rtlCol="0">
            <a:spAutoFit/>
          </a:bodyPr>
          <a:lstStyle/>
          <a:p>
            <a:r>
              <a:rPr kumimoji="1" lang="en-US" altLang="zh-CN" sz="7200" dirty="0" smtClean="0">
                <a:solidFill>
                  <a:schemeClr val="bg1">
                    <a:lumMod val="50000"/>
                  </a:schemeClr>
                </a:solidFill>
              </a:rPr>
              <a:t>THANK</a:t>
            </a:r>
            <a:endParaRPr kumimoji="1" lang="zh-CN" altLang="en-US" sz="7200" dirty="0" smtClean="0">
              <a:solidFill>
                <a:schemeClr val="bg1">
                  <a:lumMod val="50000"/>
                </a:schemeClr>
              </a:solidFill>
            </a:endParaRPr>
          </a:p>
          <a:p>
            <a:r>
              <a:rPr kumimoji="1" lang="en-US" altLang="zh-CN" sz="7200" dirty="0" smtClean="0">
                <a:solidFill>
                  <a:schemeClr val="bg1">
                    <a:lumMod val="50000"/>
                  </a:schemeClr>
                </a:solidFill>
              </a:rPr>
              <a:t>FOR</a:t>
            </a:r>
            <a:r>
              <a:rPr kumimoji="1" lang="zh-CN" altLang="en-US" sz="7200" dirty="0" smtClean="0">
                <a:solidFill>
                  <a:schemeClr val="bg1">
                    <a:lumMod val="50000"/>
                  </a:schemeClr>
                </a:solidFill>
              </a:rPr>
              <a:t> </a:t>
            </a:r>
            <a:r>
              <a:rPr kumimoji="1" lang="en-US" altLang="zh-CN" sz="7200" dirty="0" smtClean="0">
                <a:solidFill>
                  <a:schemeClr val="bg1">
                    <a:lumMod val="50000"/>
                  </a:schemeClr>
                </a:solidFill>
              </a:rPr>
              <a:t>YOU</a:t>
            </a:r>
            <a:endParaRPr kumimoji="1" lang="zh-CN" altLang="en-US" sz="7200" dirty="0" smtClean="0">
              <a:solidFill>
                <a:schemeClr val="bg1">
                  <a:lumMod val="50000"/>
                </a:schemeClr>
              </a:solidFill>
            </a:endParaRPr>
          </a:p>
          <a:p>
            <a:r>
              <a:rPr kumimoji="1" lang="en-US" altLang="zh-CN" sz="7200" dirty="0" smtClean="0">
                <a:solidFill>
                  <a:schemeClr val="bg1">
                    <a:lumMod val="50000"/>
                  </a:schemeClr>
                </a:solidFill>
              </a:rPr>
              <a:t>WATCHING</a:t>
            </a:r>
            <a:endParaRPr kumimoji="1" lang="zh-CN" altLang="en-US" sz="7200" dirty="0">
              <a:solidFill>
                <a:schemeClr val="bg1">
                  <a:lumMod val="50000"/>
                </a:schemeClr>
              </a:solidFill>
            </a:endParaRPr>
          </a:p>
        </p:txBody>
      </p:sp>
    </p:spTree>
    <p:extLst>
      <p:ext uri="{BB962C8B-B14F-4D97-AF65-F5344CB8AC3E}">
        <p14:creationId xmlns:p14="http://schemas.microsoft.com/office/powerpoint/2010/main" val="102329984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0900"/>
            <a:ext cx="9144000" cy="5143500"/>
          </a:xfrm>
          <a:prstGeom prst="rect">
            <a:avLst/>
          </a:prstGeom>
        </p:spPr>
      </p:pic>
    </p:spTree>
    <p:extLst>
      <p:ext uri="{BB962C8B-B14F-4D97-AF65-F5344CB8AC3E}">
        <p14:creationId xmlns:p14="http://schemas.microsoft.com/office/powerpoint/2010/main" val="18164106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文本框 1"/>
          <p:cNvSpPr txBox="1"/>
          <p:nvPr/>
        </p:nvSpPr>
        <p:spPr>
          <a:xfrm>
            <a:off x="6445222" y="247383"/>
            <a:ext cx="5332457" cy="1846659"/>
          </a:xfrm>
          <a:prstGeom prst="rect">
            <a:avLst/>
          </a:prstGeom>
          <a:noFill/>
        </p:spPr>
        <p:txBody>
          <a:bodyPr wrap="square" rtlCol="0">
            <a:spAutoFit/>
          </a:bodyPr>
          <a:lstStyle/>
          <a:p>
            <a:r>
              <a:rPr kumimoji="1" lang="en-US" altLang="zh-CN" sz="6600" dirty="0" smtClean="0">
                <a:solidFill>
                  <a:schemeClr val="tx1">
                    <a:lumMod val="65000"/>
                    <a:lumOff val="35000"/>
                  </a:schemeClr>
                </a:solidFill>
                <a:latin typeface="Microsoft YaHei" charset="0"/>
                <a:ea typeface="Microsoft YaHei" charset="0"/>
                <a:cs typeface="Microsoft YaHei" charset="0"/>
              </a:rPr>
              <a:t>CONTENTS</a:t>
            </a:r>
            <a:endParaRPr kumimoji="1" lang="zh-CN" altLang="en-US" sz="6600" dirty="0" smtClean="0">
              <a:solidFill>
                <a:schemeClr val="tx1">
                  <a:lumMod val="65000"/>
                  <a:lumOff val="35000"/>
                </a:schemeClr>
              </a:solidFill>
              <a:latin typeface="Microsoft YaHei" charset="0"/>
              <a:ea typeface="Microsoft YaHei" charset="0"/>
              <a:cs typeface="Microsoft YaHei" charset="0"/>
            </a:endParaRPr>
          </a:p>
          <a:p>
            <a:r>
              <a:rPr kumimoji="1" lang="zh-CN" altLang="en-US" sz="4800" dirty="0" smtClean="0">
                <a:solidFill>
                  <a:schemeClr val="tx1">
                    <a:lumMod val="65000"/>
                    <a:lumOff val="35000"/>
                  </a:schemeClr>
                </a:solidFill>
                <a:latin typeface="Microsoft YaHei" charset="0"/>
                <a:ea typeface="Microsoft YaHei" charset="0"/>
                <a:cs typeface="Microsoft YaHei" charset="0"/>
              </a:rPr>
              <a:t>                 目录</a:t>
            </a:r>
            <a:endParaRPr kumimoji="1" lang="zh-CN" altLang="en-US" sz="4800" dirty="0">
              <a:solidFill>
                <a:schemeClr val="tx1">
                  <a:lumMod val="65000"/>
                  <a:lumOff val="35000"/>
                </a:schemeClr>
              </a:solidFill>
              <a:latin typeface="Microsoft YaHei" charset="0"/>
              <a:ea typeface="Microsoft YaHei" charset="0"/>
              <a:cs typeface="Microsoft YaHei" charset="0"/>
            </a:endParaRPr>
          </a:p>
        </p:txBody>
      </p:sp>
      <p:grpSp>
        <p:nvGrpSpPr>
          <p:cNvPr id="3" name="组合 80"/>
          <p:cNvGrpSpPr>
            <a:grpSpLocks/>
          </p:cNvGrpSpPr>
          <p:nvPr/>
        </p:nvGrpSpPr>
        <p:grpSpPr bwMode="auto">
          <a:xfrm>
            <a:off x="3048400" y="3390482"/>
            <a:ext cx="2896794" cy="1256935"/>
            <a:chOff x="0" y="0"/>
            <a:chExt cx="2261776" cy="1257368"/>
          </a:xfrm>
        </p:grpSpPr>
        <p:sp>
          <p:nvSpPr>
            <p:cNvPr id="4" name="文本框 65"/>
            <p:cNvSpPr txBox="1">
              <a:spLocks noChangeArrowheads="1"/>
            </p:cNvSpPr>
            <p:nvPr/>
          </p:nvSpPr>
          <p:spPr bwMode="auto">
            <a:xfrm>
              <a:off x="0" y="0"/>
              <a:ext cx="2261776" cy="8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2400" b="1" dirty="0" smtClean="0">
                  <a:solidFill>
                    <a:schemeClr val="tx1">
                      <a:lumMod val="65000"/>
                      <a:lumOff val="35000"/>
                    </a:schemeClr>
                  </a:solidFill>
                  <a:latin typeface="Microsoft YaHei" charset="0"/>
                  <a:ea typeface="Microsoft YaHei" charset="0"/>
                  <a:cs typeface="Microsoft YaHei" charset="0"/>
                </a:rPr>
                <a:t> </a:t>
              </a:r>
              <a:r>
                <a:rPr lang="en-US" altLang="zh-CN" sz="2400" b="1" dirty="0" smtClean="0">
                  <a:solidFill>
                    <a:schemeClr val="tx1">
                      <a:lumMod val="65000"/>
                      <a:lumOff val="35000"/>
                    </a:schemeClr>
                  </a:solidFill>
                  <a:latin typeface="Microsoft YaHei" charset="0"/>
                  <a:ea typeface="Microsoft YaHei" charset="0"/>
                  <a:cs typeface="Microsoft YaHei" charset="0"/>
                </a:rPr>
                <a:t>PART</a:t>
              </a:r>
              <a:r>
                <a:rPr lang="zh-CN" altLang="en-US" sz="2400" b="1" dirty="0" smtClean="0">
                  <a:solidFill>
                    <a:schemeClr val="tx1">
                      <a:lumMod val="65000"/>
                      <a:lumOff val="35000"/>
                    </a:schemeClr>
                  </a:solidFill>
                  <a:latin typeface="Microsoft YaHei" charset="0"/>
                  <a:ea typeface="Microsoft YaHei" charset="0"/>
                  <a:cs typeface="Microsoft YaHei" charset="0"/>
                </a:rPr>
                <a:t> </a:t>
              </a:r>
              <a:r>
                <a:rPr lang="en-US" altLang="zh-CN" sz="2400" b="1" dirty="0" smtClean="0">
                  <a:solidFill>
                    <a:schemeClr val="tx1">
                      <a:lumMod val="65000"/>
                      <a:lumOff val="35000"/>
                    </a:schemeClr>
                  </a:solidFill>
                  <a:latin typeface="Microsoft YaHei" charset="0"/>
                  <a:ea typeface="Microsoft YaHei" charset="0"/>
                  <a:cs typeface="Microsoft YaHei" charset="0"/>
                </a:rPr>
                <a:t>1</a:t>
              </a:r>
              <a:r>
                <a:rPr lang="zh-CN" altLang="en-US" sz="2400" b="1" dirty="0" smtClean="0">
                  <a:solidFill>
                    <a:schemeClr val="tx1">
                      <a:lumMod val="65000"/>
                      <a:lumOff val="35000"/>
                    </a:schemeClr>
                  </a:solidFill>
                  <a:latin typeface="Microsoft YaHei" charset="0"/>
                  <a:ea typeface="Microsoft YaHei" charset="0"/>
                  <a:cs typeface="Microsoft YaHei" charset="0"/>
                </a:rPr>
                <a:t> 项目简介</a:t>
              </a:r>
              <a:endParaRPr lang="zh-CN" altLang="en-US" sz="2400" b="1" dirty="0">
                <a:solidFill>
                  <a:schemeClr val="tx1">
                    <a:lumMod val="65000"/>
                    <a:lumOff val="35000"/>
                  </a:schemeClr>
                </a:solidFill>
                <a:latin typeface="Microsoft YaHei" charset="0"/>
                <a:ea typeface="Microsoft YaHei" charset="0"/>
                <a:cs typeface="Microsoft YaHei" charset="0"/>
              </a:endParaRPr>
            </a:p>
          </p:txBody>
        </p:sp>
        <p:sp>
          <p:nvSpPr>
            <p:cNvPr id="5" name="矩形 69"/>
            <p:cNvSpPr>
              <a:spLocks noChangeArrowheads="1"/>
            </p:cNvSpPr>
            <p:nvPr/>
          </p:nvSpPr>
          <p:spPr bwMode="auto">
            <a:xfrm>
              <a:off x="9411" y="333720"/>
              <a:ext cx="2242954" cy="9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项目团队</a:t>
              </a:r>
              <a:endParaRPr lang="zh-CN" altLang="en-US" sz="1800" dirty="0">
                <a:solidFill>
                  <a:schemeClr val="tx1">
                    <a:lumMod val="65000"/>
                    <a:lumOff val="35000"/>
                  </a:schemeClr>
                </a:solidFill>
                <a:latin typeface="Microsoft YaHei" charset="0"/>
                <a:ea typeface="Microsoft YaHei" charset="0"/>
                <a:cs typeface="Microsoft YaHei" charset="0"/>
              </a:endParaRPr>
            </a:p>
          </p:txBody>
        </p:sp>
      </p:grpSp>
      <p:grpSp>
        <p:nvGrpSpPr>
          <p:cNvPr id="6" name="组合 81"/>
          <p:cNvGrpSpPr>
            <a:grpSpLocks/>
          </p:cNvGrpSpPr>
          <p:nvPr/>
        </p:nvGrpSpPr>
        <p:grpSpPr bwMode="auto">
          <a:xfrm>
            <a:off x="6814831" y="3616775"/>
            <a:ext cx="2896794" cy="1256935"/>
            <a:chOff x="0" y="0"/>
            <a:chExt cx="2261776" cy="1257368"/>
          </a:xfrm>
        </p:grpSpPr>
        <p:sp>
          <p:nvSpPr>
            <p:cNvPr id="7" name="文本框 66"/>
            <p:cNvSpPr txBox="1">
              <a:spLocks noChangeArrowheads="1"/>
            </p:cNvSpPr>
            <p:nvPr/>
          </p:nvSpPr>
          <p:spPr bwMode="auto">
            <a:xfrm>
              <a:off x="0" y="0"/>
              <a:ext cx="2261776" cy="8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2400" b="1" dirty="0" smtClean="0">
                  <a:solidFill>
                    <a:schemeClr val="tx1">
                      <a:lumMod val="65000"/>
                      <a:lumOff val="35000"/>
                    </a:schemeClr>
                  </a:solidFill>
                  <a:latin typeface="Microsoft YaHei" charset="0"/>
                  <a:ea typeface="Microsoft YaHei" charset="0"/>
                  <a:cs typeface="Microsoft YaHei" charset="0"/>
                </a:rPr>
                <a:t>PART</a:t>
              </a:r>
              <a:r>
                <a:rPr lang="zh-CN" altLang="en-US" sz="2400" b="1" dirty="0" smtClean="0">
                  <a:solidFill>
                    <a:schemeClr val="tx1">
                      <a:lumMod val="65000"/>
                      <a:lumOff val="35000"/>
                    </a:schemeClr>
                  </a:solidFill>
                  <a:latin typeface="Microsoft YaHei" charset="0"/>
                  <a:ea typeface="Microsoft YaHei" charset="0"/>
                  <a:cs typeface="Microsoft YaHei" charset="0"/>
                </a:rPr>
                <a:t> </a:t>
              </a:r>
              <a:r>
                <a:rPr lang="en-US" altLang="zh-CN" sz="2400" b="1" dirty="0" smtClean="0">
                  <a:solidFill>
                    <a:schemeClr val="tx1">
                      <a:lumMod val="65000"/>
                      <a:lumOff val="35000"/>
                    </a:schemeClr>
                  </a:solidFill>
                  <a:latin typeface="Microsoft YaHei" charset="0"/>
                  <a:ea typeface="Microsoft YaHei" charset="0"/>
                  <a:cs typeface="Microsoft YaHei" charset="0"/>
                </a:rPr>
                <a:t>2</a:t>
              </a:r>
              <a:r>
                <a:rPr lang="zh-CN" altLang="en-US" sz="2400" b="1" dirty="0" smtClean="0">
                  <a:solidFill>
                    <a:schemeClr val="tx1">
                      <a:lumMod val="65000"/>
                      <a:lumOff val="35000"/>
                    </a:schemeClr>
                  </a:solidFill>
                  <a:latin typeface="Microsoft YaHei" charset="0"/>
                  <a:ea typeface="Microsoft YaHei" charset="0"/>
                  <a:cs typeface="Microsoft YaHei" charset="0"/>
                </a:rPr>
                <a:t> 市场分析</a:t>
              </a:r>
              <a:endParaRPr lang="zh-CN" altLang="en-US" sz="2400" b="1" dirty="0">
                <a:solidFill>
                  <a:schemeClr val="tx1">
                    <a:lumMod val="65000"/>
                    <a:lumOff val="35000"/>
                  </a:schemeClr>
                </a:solidFill>
                <a:latin typeface="Microsoft YaHei" charset="0"/>
                <a:ea typeface="Microsoft YaHei" charset="0"/>
                <a:cs typeface="Microsoft YaHei" charset="0"/>
              </a:endParaRPr>
            </a:p>
          </p:txBody>
        </p:sp>
        <p:sp>
          <p:nvSpPr>
            <p:cNvPr id="8" name="矩形 70"/>
            <p:cNvSpPr>
              <a:spLocks noChangeArrowheads="1"/>
            </p:cNvSpPr>
            <p:nvPr/>
          </p:nvSpPr>
          <p:spPr bwMode="auto">
            <a:xfrm>
              <a:off x="3892" y="333720"/>
              <a:ext cx="2242954" cy="9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市场预测</a:t>
              </a:r>
              <a:endParaRPr lang="zh-CN" altLang="en-US" sz="1800" dirty="0">
                <a:solidFill>
                  <a:schemeClr val="tx1">
                    <a:lumMod val="65000"/>
                    <a:lumOff val="35000"/>
                  </a:schemeClr>
                </a:solidFill>
                <a:latin typeface="Microsoft YaHei" charset="0"/>
                <a:ea typeface="Microsoft YaHei" charset="0"/>
                <a:cs typeface="Microsoft YaHei" charset="0"/>
              </a:endParaRPr>
            </a:p>
          </p:txBody>
        </p:sp>
      </p:grpSp>
      <p:grpSp>
        <p:nvGrpSpPr>
          <p:cNvPr id="9" name="组合 82"/>
          <p:cNvGrpSpPr>
            <a:grpSpLocks/>
          </p:cNvGrpSpPr>
          <p:nvPr/>
        </p:nvGrpSpPr>
        <p:grpSpPr bwMode="auto">
          <a:xfrm>
            <a:off x="4015568" y="4877839"/>
            <a:ext cx="2896793" cy="1256935"/>
            <a:chOff x="0" y="0"/>
            <a:chExt cx="2261776" cy="1257368"/>
          </a:xfrm>
        </p:grpSpPr>
        <p:sp>
          <p:nvSpPr>
            <p:cNvPr id="10" name="文本框 67"/>
            <p:cNvSpPr txBox="1">
              <a:spLocks noChangeArrowheads="1"/>
            </p:cNvSpPr>
            <p:nvPr/>
          </p:nvSpPr>
          <p:spPr bwMode="auto">
            <a:xfrm>
              <a:off x="0" y="0"/>
              <a:ext cx="2261776" cy="8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2400" b="1" dirty="0" smtClean="0">
                  <a:solidFill>
                    <a:schemeClr val="tx1">
                      <a:lumMod val="65000"/>
                      <a:lumOff val="35000"/>
                    </a:schemeClr>
                  </a:solidFill>
                  <a:latin typeface="Microsoft YaHei" charset="0"/>
                  <a:ea typeface="Microsoft YaHei" charset="0"/>
                  <a:cs typeface="Microsoft YaHei" charset="0"/>
                </a:rPr>
                <a:t>PART</a:t>
              </a:r>
              <a:r>
                <a:rPr lang="zh-CN" altLang="en-US" sz="2400" b="1" dirty="0" smtClean="0">
                  <a:solidFill>
                    <a:schemeClr val="tx1">
                      <a:lumMod val="65000"/>
                      <a:lumOff val="35000"/>
                    </a:schemeClr>
                  </a:solidFill>
                  <a:latin typeface="Microsoft YaHei" charset="0"/>
                  <a:ea typeface="Microsoft YaHei" charset="0"/>
                  <a:cs typeface="Microsoft YaHei" charset="0"/>
                </a:rPr>
                <a:t> </a:t>
              </a:r>
              <a:r>
                <a:rPr lang="en-US" altLang="zh-CN" sz="2400" b="1" dirty="0" smtClean="0">
                  <a:solidFill>
                    <a:schemeClr val="tx1">
                      <a:lumMod val="65000"/>
                      <a:lumOff val="35000"/>
                    </a:schemeClr>
                  </a:solidFill>
                  <a:latin typeface="Microsoft YaHei" charset="0"/>
                  <a:ea typeface="Microsoft YaHei" charset="0"/>
                  <a:cs typeface="Microsoft YaHei" charset="0"/>
                </a:rPr>
                <a:t>3</a:t>
              </a:r>
              <a:r>
                <a:rPr lang="zh-CN" altLang="en-US" sz="2400" b="1" dirty="0" smtClean="0">
                  <a:solidFill>
                    <a:schemeClr val="tx1">
                      <a:lumMod val="65000"/>
                      <a:lumOff val="35000"/>
                    </a:schemeClr>
                  </a:solidFill>
                  <a:latin typeface="Microsoft YaHei" charset="0"/>
                  <a:ea typeface="Microsoft YaHei" charset="0"/>
                  <a:cs typeface="Microsoft YaHei" charset="0"/>
                </a:rPr>
                <a:t> 实施计划</a:t>
              </a:r>
              <a:endParaRPr lang="zh-CN" altLang="en-US" sz="2400" b="1" dirty="0">
                <a:solidFill>
                  <a:schemeClr val="tx1">
                    <a:lumMod val="65000"/>
                    <a:lumOff val="35000"/>
                  </a:schemeClr>
                </a:solidFill>
                <a:latin typeface="Microsoft YaHei" charset="0"/>
                <a:ea typeface="Microsoft YaHei" charset="0"/>
                <a:cs typeface="Microsoft YaHei" charset="0"/>
              </a:endParaRPr>
            </a:p>
          </p:txBody>
        </p:sp>
        <p:sp>
          <p:nvSpPr>
            <p:cNvPr id="11" name="矩形 71"/>
            <p:cNvSpPr>
              <a:spLocks noChangeArrowheads="1"/>
            </p:cNvSpPr>
            <p:nvPr/>
          </p:nvSpPr>
          <p:spPr bwMode="auto">
            <a:xfrm>
              <a:off x="7504" y="333720"/>
              <a:ext cx="2242954" cy="9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商业模式</a:t>
              </a:r>
            </a:p>
            <a:p>
              <a:pPr algn="ctr" eaLnBrk="1" hangingPunct="1">
                <a:lnSpc>
                  <a:spcPct val="100000"/>
                </a:lnSpc>
                <a:spcBef>
                  <a:spcPct val="0"/>
                </a:spcBef>
                <a:buFont typeface="Arial" charset="0"/>
                <a:buNone/>
              </a:pPr>
              <a:r>
                <a:rPr lang="en-US" altLang="zh-CN" sz="1800" dirty="0" smtClean="0">
                  <a:solidFill>
                    <a:schemeClr val="tx1">
                      <a:lumMod val="65000"/>
                      <a:lumOff val="35000"/>
                    </a:schemeClr>
                  </a:solidFill>
                  <a:latin typeface="Microsoft YaHei" charset="0"/>
                  <a:ea typeface="Microsoft YaHei" charset="0"/>
                  <a:cs typeface="Microsoft YaHei" charset="0"/>
                </a:rPr>
                <a:t>SWOT</a:t>
              </a:r>
              <a:r>
                <a:rPr lang="zh-CN" altLang="en-US" sz="1800" dirty="0" smtClean="0">
                  <a:solidFill>
                    <a:schemeClr val="tx1">
                      <a:lumMod val="65000"/>
                      <a:lumOff val="35000"/>
                    </a:schemeClr>
                  </a:solidFill>
                  <a:latin typeface="Microsoft YaHei" charset="0"/>
                  <a:ea typeface="Microsoft YaHei" charset="0"/>
                  <a:cs typeface="Microsoft YaHei" charset="0"/>
                </a:rPr>
                <a:t>分析</a:t>
              </a:r>
            </a:p>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实施方案</a:t>
              </a:r>
              <a:endParaRPr lang="zh-CN" altLang="en-US" sz="1800" dirty="0">
                <a:solidFill>
                  <a:schemeClr val="tx1">
                    <a:lumMod val="65000"/>
                    <a:lumOff val="35000"/>
                  </a:schemeClr>
                </a:solidFill>
                <a:latin typeface="Microsoft YaHei" charset="0"/>
                <a:ea typeface="Microsoft YaHei" charset="0"/>
                <a:cs typeface="Microsoft YaHei" charset="0"/>
              </a:endParaRPr>
            </a:p>
          </p:txBody>
        </p:sp>
      </p:grpSp>
      <p:grpSp>
        <p:nvGrpSpPr>
          <p:cNvPr id="12" name="组合 83"/>
          <p:cNvGrpSpPr>
            <a:grpSpLocks/>
          </p:cNvGrpSpPr>
          <p:nvPr/>
        </p:nvGrpSpPr>
        <p:grpSpPr bwMode="auto">
          <a:xfrm>
            <a:off x="8125882" y="4876728"/>
            <a:ext cx="2896794" cy="1256935"/>
            <a:chOff x="0" y="0"/>
            <a:chExt cx="2261777" cy="1257368"/>
          </a:xfrm>
        </p:grpSpPr>
        <p:sp>
          <p:nvSpPr>
            <p:cNvPr id="13" name="文本框 68"/>
            <p:cNvSpPr txBox="1">
              <a:spLocks noChangeArrowheads="1"/>
            </p:cNvSpPr>
            <p:nvPr/>
          </p:nvSpPr>
          <p:spPr bwMode="auto">
            <a:xfrm>
              <a:off x="1" y="0"/>
              <a:ext cx="2261776" cy="8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2400" b="1" dirty="0" smtClean="0">
                  <a:solidFill>
                    <a:schemeClr val="tx1">
                      <a:lumMod val="65000"/>
                      <a:lumOff val="35000"/>
                    </a:schemeClr>
                  </a:solidFill>
                  <a:latin typeface="Microsoft YaHei" charset="0"/>
                  <a:ea typeface="Microsoft YaHei" charset="0"/>
                  <a:cs typeface="Microsoft YaHei" charset="0"/>
                </a:rPr>
                <a:t>PART</a:t>
              </a:r>
              <a:r>
                <a:rPr lang="zh-CN" altLang="en-US" sz="2400" b="1" dirty="0" smtClean="0">
                  <a:solidFill>
                    <a:schemeClr val="tx1">
                      <a:lumMod val="65000"/>
                      <a:lumOff val="35000"/>
                    </a:schemeClr>
                  </a:solidFill>
                  <a:latin typeface="Microsoft YaHei" charset="0"/>
                  <a:ea typeface="Microsoft YaHei" charset="0"/>
                  <a:cs typeface="Microsoft YaHei" charset="0"/>
                </a:rPr>
                <a:t> </a:t>
              </a:r>
              <a:r>
                <a:rPr lang="en-US" altLang="zh-CN" sz="2400" b="1" dirty="0" smtClean="0">
                  <a:solidFill>
                    <a:schemeClr val="tx1">
                      <a:lumMod val="65000"/>
                      <a:lumOff val="35000"/>
                    </a:schemeClr>
                  </a:solidFill>
                  <a:latin typeface="Microsoft YaHei" charset="0"/>
                  <a:ea typeface="Microsoft YaHei" charset="0"/>
                  <a:cs typeface="Microsoft YaHei" charset="0"/>
                </a:rPr>
                <a:t>4</a:t>
              </a:r>
              <a:r>
                <a:rPr lang="zh-CN" altLang="en-US" sz="2400" b="1" dirty="0" smtClean="0">
                  <a:solidFill>
                    <a:schemeClr val="tx1">
                      <a:lumMod val="65000"/>
                      <a:lumOff val="35000"/>
                    </a:schemeClr>
                  </a:solidFill>
                  <a:latin typeface="Microsoft YaHei" charset="0"/>
                  <a:ea typeface="Microsoft YaHei" charset="0"/>
                  <a:cs typeface="Microsoft YaHei" charset="0"/>
                </a:rPr>
                <a:t> 阶段计划</a:t>
              </a:r>
              <a:endParaRPr lang="zh-CN" altLang="en-US" sz="2400" b="1" dirty="0">
                <a:solidFill>
                  <a:schemeClr val="tx1">
                    <a:lumMod val="65000"/>
                    <a:lumOff val="35000"/>
                  </a:schemeClr>
                </a:solidFill>
                <a:latin typeface="Microsoft YaHei" charset="0"/>
                <a:ea typeface="Microsoft YaHei" charset="0"/>
                <a:cs typeface="Microsoft YaHei" charset="0"/>
              </a:endParaRPr>
            </a:p>
          </p:txBody>
        </p:sp>
        <p:sp>
          <p:nvSpPr>
            <p:cNvPr id="14" name="矩形 72"/>
            <p:cNvSpPr>
              <a:spLocks noChangeArrowheads="1"/>
            </p:cNvSpPr>
            <p:nvPr/>
          </p:nvSpPr>
          <p:spPr bwMode="auto">
            <a:xfrm>
              <a:off x="0" y="333720"/>
              <a:ext cx="2242954" cy="92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财务规划</a:t>
              </a:r>
            </a:p>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风险管理</a:t>
              </a:r>
            </a:p>
            <a:p>
              <a:pPr algn="ctr" eaLnBrk="1" hangingPunct="1">
                <a:lnSpc>
                  <a:spcPct val="100000"/>
                </a:lnSpc>
                <a:spcBef>
                  <a:spcPct val="0"/>
                </a:spcBef>
                <a:buFont typeface="Arial" charset="0"/>
                <a:buNone/>
              </a:pPr>
              <a:r>
                <a:rPr lang="zh-CN" altLang="en-US" sz="1800" dirty="0" smtClean="0">
                  <a:solidFill>
                    <a:schemeClr val="tx1">
                      <a:lumMod val="65000"/>
                      <a:lumOff val="35000"/>
                    </a:schemeClr>
                  </a:solidFill>
                  <a:latin typeface="Microsoft YaHei" charset="0"/>
                  <a:ea typeface="Microsoft YaHei" charset="0"/>
                  <a:cs typeface="Microsoft YaHei" charset="0"/>
                </a:rPr>
                <a:t>总结</a:t>
              </a:r>
              <a:endParaRPr lang="zh-CN" altLang="en-US" sz="1800" dirty="0">
                <a:solidFill>
                  <a:schemeClr val="tx1">
                    <a:lumMod val="65000"/>
                    <a:lumOff val="35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76570749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par>
                                <p:cTn id="9" presetID="1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down)">
                                      <p:cBhvr>
                                        <p:cTn id="12" dur="500"/>
                                        <p:tgtEl>
                                          <p:spTgt spid="6"/>
                                        </p:tgtEl>
                                      </p:cBhvr>
                                    </p:animEffect>
                                  </p:childTnLst>
                                </p:cTn>
                              </p:par>
                              <p:par>
                                <p:cTn id="13" presetID="1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down)">
                                      <p:cBhvr>
                                        <p:cTn id="16" dur="500"/>
                                        <p:tgtEl>
                                          <p:spTgt spid="9"/>
                                        </p:tgtEl>
                                      </p:cBhvr>
                                    </p:animEffect>
                                  </p:childTnLst>
                                </p:cTn>
                              </p:par>
                              <p:par>
                                <p:cTn id="17" presetID="12"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80"/>
          <p:cNvGrpSpPr>
            <a:grpSpLocks/>
          </p:cNvGrpSpPr>
          <p:nvPr/>
        </p:nvGrpSpPr>
        <p:grpSpPr bwMode="auto">
          <a:xfrm>
            <a:off x="7039401" y="1783170"/>
            <a:ext cx="3895903" cy="2108269"/>
            <a:chOff x="0" y="0"/>
            <a:chExt cx="2342114" cy="2108993"/>
          </a:xfrm>
        </p:grpSpPr>
        <p:sp>
          <p:nvSpPr>
            <p:cNvPr id="4" name="文本框 65"/>
            <p:cNvSpPr txBox="1">
              <a:spLocks noChangeArrowheads="1"/>
            </p:cNvSpPr>
            <p:nvPr/>
          </p:nvSpPr>
          <p:spPr bwMode="auto">
            <a:xfrm>
              <a:off x="0" y="0"/>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b="1" dirty="0" smtClean="0">
                  <a:solidFill>
                    <a:schemeClr val="bg1">
                      <a:lumMod val="50000"/>
                    </a:schemeClr>
                  </a:solidFill>
                  <a:latin typeface="Microsoft YaHei" charset="0"/>
                  <a:ea typeface="Microsoft YaHei" charset="0"/>
                  <a:cs typeface="Microsoft YaHei" charset="0"/>
                </a:rPr>
                <a:t> </a:t>
              </a:r>
              <a:r>
                <a:rPr lang="en-US" altLang="zh-CN" sz="3200" b="1" dirty="0" smtClean="0">
                  <a:solidFill>
                    <a:schemeClr val="bg1">
                      <a:lumMod val="50000"/>
                    </a:schemeClr>
                  </a:solidFill>
                  <a:latin typeface="Microsoft YaHei" charset="0"/>
                  <a:ea typeface="Microsoft YaHei" charset="0"/>
                  <a:cs typeface="Microsoft YaHei" charset="0"/>
                </a:rPr>
                <a:t>PART</a:t>
              </a:r>
              <a:r>
                <a:rPr lang="zh-CN" altLang="en-US" sz="3200" b="1" dirty="0" smtClean="0">
                  <a:solidFill>
                    <a:schemeClr val="bg1">
                      <a:lumMod val="50000"/>
                    </a:schemeClr>
                  </a:solidFill>
                  <a:latin typeface="Microsoft YaHei" charset="0"/>
                  <a:ea typeface="Microsoft YaHei" charset="0"/>
                  <a:cs typeface="Microsoft YaHei" charset="0"/>
                </a:rPr>
                <a:t> </a:t>
              </a:r>
              <a:r>
                <a:rPr lang="en-US" altLang="zh-CN" sz="3200" b="1" dirty="0" smtClean="0">
                  <a:solidFill>
                    <a:schemeClr val="bg1">
                      <a:lumMod val="50000"/>
                    </a:schemeClr>
                  </a:solidFill>
                  <a:latin typeface="Microsoft YaHei" charset="0"/>
                  <a:ea typeface="Microsoft YaHei" charset="0"/>
                  <a:cs typeface="Microsoft YaHei" charset="0"/>
                </a:rPr>
                <a:t>1</a:t>
              </a:r>
              <a:r>
                <a:rPr lang="zh-CN" altLang="en-US" sz="3200" b="1" dirty="0" smtClean="0">
                  <a:solidFill>
                    <a:schemeClr val="bg1">
                      <a:lumMod val="50000"/>
                    </a:schemeClr>
                  </a:solidFill>
                  <a:latin typeface="Microsoft YaHei" charset="0"/>
                  <a:ea typeface="Microsoft YaHei" charset="0"/>
                  <a:cs typeface="Microsoft YaHei" charset="0"/>
                </a:rPr>
                <a:t> 项目简介</a:t>
              </a:r>
              <a:endParaRPr lang="zh-CN" altLang="en-US" sz="3200" b="1" dirty="0">
                <a:solidFill>
                  <a:schemeClr val="bg1">
                    <a:lumMod val="50000"/>
                  </a:schemeClr>
                </a:solidFill>
                <a:latin typeface="Microsoft YaHei" charset="0"/>
                <a:ea typeface="Microsoft YaHei" charset="0"/>
                <a:cs typeface="Microsoft YaHei" charset="0"/>
              </a:endParaRPr>
            </a:p>
          </p:txBody>
        </p:sp>
        <p:sp>
          <p:nvSpPr>
            <p:cNvPr id="5" name="矩形 69"/>
            <p:cNvSpPr>
              <a:spLocks noChangeArrowheads="1"/>
            </p:cNvSpPr>
            <p:nvPr/>
          </p:nvSpPr>
          <p:spPr bwMode="auto">
            <a:xfrm>
              <a:off x="99160" y="538794"/>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投资亮点</a:t>
              </a:r>
            </a:p>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产品服务</a:t>
              </a:r>
            </a:p>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项目团队</a:t>
              </a:r>
              <a:endParaRPr lang="zh-CN" altLang="en-US" sz="3200" dirty="0">
                <a:solidFill>
                  <a:schemeClr val="bg1">
                    <a:lumMod val="50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209591199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9286" b="29286"/>
          <a:stretch>
            <a:fillRect/>
          </a:stretch>
        </p:blipFill>
        <p:spPr/>
      </p:pic>
      <p:sp>
        <p:nvSpPr>
          <p:cNvPr id="2" name="矩形 1"/>
          <p:cNvSpPr/>
          <p:nvPr/>
        </p:nvSpPr>
        <p:spPr>
          <a:xfrm>
            <a:off x="0" y="1623060"/>
            <a:ext cx="12192000" cy="3280410"/>
          </a:xfrm>
          <a:prstGeom prst="rect">
            <a:avLst/>
          </a:prstGeom>
          <a:solidFill>
            <a:schemeClr val="bg1">
              <a:lumMod val="65000"/>
              <a:alpha val="5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Rectangle 18"/>
          <p:cNvSpPr/>
          <p:nvPr/>
        </p:nvSpPr>
        <p:spPr bwMode="auto">
          <a:xfrm>
            <a:off x="838200" y="377190"/>
            <a:ext cx="2934971" cy="474489"/>
          </a:xfrm>
          <a:prstGeom prst="rect">
            <a:avLst/>
          </a:prstGeom>
          <a:noFill/>
          <a:ln>
            <a:noFill/>
          </a:ln>
        </p:spPr>
        <p:txBody>
          <a:bodyPr vert="horz" wrap="none" lIns="0" tIns="0" rIns="0" bIns="0" anchor="ctr" anchorCtr="0">
            <a:spAutoFit/>
          </a:bodyPr>
          <a:lstStyle/>
          <a:p>
            <a:pPr defTabSz="2286000">
              <a:lnSpc>
                <a:spcPts val="3700"/>
              </a:lnSpc>
            </a:pPr>
            <a:r>
              <a:rPr lang="en-US" sz="2700" b="1" spc="250" dirty="0">
                <a:solidFill>
                  <a:schemeClr val="tx2"/>
                </a:solidFill>
                <a:latin typeface="Calisto MT" panose="02040603050505030304" charset="0"/>
                <a:ea typeface="Poppins" charset="0"/>
                <a:cs typeface="Poppins" charset="0"/>
                <a:sym typeface="Bebas Neue" panose="020B0606020202050201" charset="0"/>
              </a:rPr>
              <a:t>What We Offer?</a:t>
            </a:r>
          </a:p>
        </p:txBody>
      </p:sp>
      <p:cxnSp>
        <p:nvCxnSpPr>
          <p:cNvPr id="22" name="Straight Connector 21"/>
          <p:cNvCxnSpPr/>
          <p:nvPr/>
        </p:nvCxnSpPr>
        <p:spPr>
          <a:xfrm>
            <a:off x="838200" y="1166353"/>
            <a:ext cx="4813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Subtitle 2"/>
          <p:cNvSpPr txBox="1"/>
          <p:nvPr/>
        </p:nvSpPr>
        <p:spPr>
          <a:xfrm>
            <a:off x="3760625" y="3398482"/>
            <a:ext cx="2116652" cy="87924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solidFill>
                <a:latin typeface="Calisto MT" panose="02040603050505030304" charset="0"/>
                <a:ea typeface="Poppins Light" charset="0"/>
                <a:cs typeface="Poppins Light" charset="0"/>
              </a:rPr>
              <a:t>Frequently, your initial font choice is taken out of your awesome hand</a:t>
            </a:r>
          </a:p>
        </p:txBody>
      </p:sp>
      <p:sp>
        <p:nvSpPr>
          <p:cNvPr id="76" name="TextBox 75"/>
          <p:cNvSpPr txBox="1"/>
          <p:nvPr/>
        </p:nvSpPr>
        <p:spPr>
          <a:xfrm>
            <a:off x="4283888" y="3051067"/>
            <a:ext cx="1042721" cy="307777"/>
          </a:xfrm>
          <a:prstGeom prst="rect">
            <a:avLst/>
          </a:prstGeom>
          <a:noFill/>
        </p:spPr>
        <p:txBody>
          <a:bodyPr wrap="none" rtlCol="0" anchor="ctr" anchorCtr="0">
            <a:spAutoFit/>
          </a:bodyPr>
          <a:lstStyle/>
          <a:p>
            <a:pPr algn="ctr"/>
            <a:r>
              <a:rPr lang="en-US" sz="1400" b="1" dirty="0">
                <a:solidFill>
                  <a:schemeClr val="bg1"/>
                </a:solidFill>
                <a:latin typeface="Calisto MT" panose="02040603050505030304" charset="0"/>
                <a:ea typeface="Poppins SemiBold" charset="0"/>
                <a:cs typeface="Poppins SemiBold" charset="0"/>
              </a:rPr>
              <a:t>SUPPORT</a:t>
            </a:r>
          </a:p>
        </p:txBody>
      </p:sp>
      <p:sp>
        <p:nvSpPr>
          <p:cNvPr id="77" name="Subtitle 2"/>
          <p:cNvSpPr txBox="1"/>
          <p:nvPr/>
        </p:nvSpPr>
        <p:spPr>
          <a:xfrm>
            <a:off x="6322633" y="3382046"/>
            <a:ext cx="2116652" cy="87924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solidFill>
                <a:latin typeface="Calisto MT" panose="02040603050505030304" charset="0"/>
                <a:ea typeface="Poppins Light" charset="0"/>
                <a:cs typeface="Poppins Light" charset="0"/>
              </a:rPr>
              <a:t>Frequently, your initial font choice is taken out of your awesome hand</a:t>
            </a:r>
          </a:p>
        </p:txBody>
      </p:sp>
      <p:sp>
        <p:nvSpPr>
          <p:cNvPr id="78" name="TextBox 77"/>
          <p:cNvSpPr txBox="1"/>
          <p:nvPr/>
        </p:nvSpPr>
        <p:spPr>
          <a:xfrm>
            <a:off x="6868882" y="3034631"/>
            <a:ext cx="1137812" cy="307777"/>
          </a:xfrm>
          <a:prstGeom prst="rect">
            <a:avLst/>
          </a:prstGeom>
          <a:noFill/>
        </p:spPr>
        <p:txBody>
          <a:bodyPr wrap="none" rtlCol="0" anchor="ctr" anchorCtr="0">
            <a:spAutoFit/>
          </a:bodyPr>
          <a:lstStyle/>
          <a:p>
            <a:pPr algn="ctr"/>
            <a:r>
              <a:rPr lang="en-US" sz="1400" b="1" dirty="0">
                <a:solidFill>
                  <a:schemeClr val="bg1"/>
                </a:solidFill>
                <a:latin typeface="Calisto MT" panose="02040603050505030304" charset="0"/>
                <a:ea typeface="Poppins SemiBold" charset="0"/>
                <a:cs typeface="Poppins SemiBold" charset="0"/>
              </a:rPr>
              <a:t>CHAT 24/7</a:t>
            </a:r>
          </a:p>
        </p:txBody>
      </p:sp>
      <p:sp>
        <p:nvSpPr>
          <p:cNvPr id="79" name="Subtitle 2"/>
          <p:cNvSpPr txBox="1"/>
          <p:nvPr/>
        </p:nvSpPr>
        <p:spPr>
          <a:xfrm>
            <a:off x="1078885" y="3382046"/>
            <a:ext cx="2116652" cy="87924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solidFill>
                <a:latin typeface="Calisto MT" panose="02040603050505030304" charset="0"/>
                <a:ea typeface="Poppins Light" charset="0"/>
                <a:cs typeface="Poppins Light" charset="0"/>
              </a:rPr>
              <a:t>Frequently, your initial font choice is taken out of your awesome hand</a:t>
            </a:r>
          </a:p>
        </p:txBody>
      </p:sp>
      <p:sp>
        <p:nvSpPr>
          <p:cNvPr id="80" name="TextBox 79"/>
          <p:cNvSpPr txBox="1"/>
          <p:nvPr/>
        </p:nvSpPr>
        <p:spPr>
          <a:xfrm>
            <a:off x="1753575" y="3034631"/>
            <a:ext cx="771366" cy="307777"/>
          </a:xfrm>
          <a:prstGeom prst="rect">
            <a:avLst/>
          </a:prstGeom>
          <a:noFill/>
        </p:spPr>
        <p:txBody>
          <a:bodyPr wrap="none" rtlCol="0" anchor="ctr" anchorCtr="0">
            <a:spAutoFit/>
          </a:bodyPr>
          <a:lstStyle/>
          <a:p>
            <a:pPr algn="ctr"/>
            <a:r>
              <a:rPr lang="en-US" sz="1400" b="1" dirty="0">
                <a:solidFill>
                  <a:schemeClr val="bg1"/>
                </a:solidFill>
                <a:latin typeface="Calisto MT" panose="02040603050505030304" charset="0"/>
                <a:ea typeface="Poppins SemiBold" charset="0"/>
                <a:cs typeface="Poppins SemiBold" charset="0"/>
              </a:rPr>
              <a:t>HOME</a:t>
            </a:r>
          </a:p>
        </p:txBody>
      </p:sp>
      <p:sp>
        <p:nvSpPr>
          <p:cNvPr id="81" name="Shape 2525"/>
          <p:cNvSpPr/>
          <p:nvPr/>
        </p:nvSpPr>
        <p:spPr>
          <a:xfrm>
            <a:off x="1889520" y="2252027"/>
            <a:ext cx="495655" cy="495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28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82" name="Shape 2547"/>
          <p:cNvSpPr/>
          <p:nvPr/>
        </p:nvSpPr>
        <p:spPr>
          <a:xfrm>
            <a:off x="4547571" y="2267522"/>
            <a:ext cx="495655" cy="495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28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83" name="Shape 2554"/>
          <p:cNvSpPr/>
          <p:nvPr/>
        </p:nvSpPr>
        <p:spPr>
          <a:xfrm>
            <a:off x="7133131" y="2277255"/>
            <a:ext cx="495655" cy="450596"/>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defTabSz="22828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84" name="Shape 2587"/>
          <p:cNvSpPr/>
          <p:nvPr/>
        </p:nvSpPr>
        <p:spPr>
          <a:xfrm>
            <a:off x="9821266" y="2310307"/>
            <a:ext cx="495655" cy="495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defTabSz="22828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85" name="Subtitle 2"/>
          <p:cNvSpPr txBox="1"/>
          <p:nvPr/>
        </p:nvSpPr>
        <p:spPr>
          <a:xfrm>
            <a:off x="9012260" y="3382046"/>
            <a:ext cx="2116652" cy="879249"/>
          </a:xfrm>
          <a:prstGeom prst="rect">
            <a:avLst/>
          </a:prstGeom>
        </p:spPr>
        <p:txBody>
          <a:bodyPr vert="horz" wrap="square" lIns="108745" tIns="54373" rIns="108745" bIns="54373"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panose="020B0306030504020204"/>
                <a:ea typeface="+mn-ea"/>
                <a:cs typeface="Open Sans Light" panose="020B0306030504020204"/>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panose="020B0606030504020204"/>
                <a:ea typeface="+mn-ea"/>
                <a:cs typeface="Open Sans" panose="020B0606030504020204"/>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nSpc>
                <a:spcPts val="2020"/>
              </a:lnSpc>
            </a:pPr>
            <a:r>
              <a:rPr lang="en-US" sz="1200" dirty="0">
                <a:solidFill>
                  <a:schemeClr val="bg1"/>
                </a:solidFill>
                <a:latin typeface="Calisto MT" panose="02040603050505030304" charset="0"/>
                <a:ea typeface="Poppins Light" charset="0"/>
                <a:cs typeface="Poppins Light" charset="0"/>
              </a:rPr>
              <a:t>Frequently, your initial font choice is taken out of your awesome hand</a:t>
            </a:r>
          </a:p>
        </p:txBody>
      </p:sp>
      <p:sp>
        <p:nvSpPr>
          <p:cNvPr id="86" name="TextBox 85"/>
          <p:cNvSpPr txBox="1"/>
          <p:nvPr/>
        </p:nvSpPr>
        <p:spPr>
          <a:xfrm>
            <a:off x="9491664" y="3034631"/>
            <a:ext cx="1056701" cy="307777"/>
          </a:xfrm>
          <a:prstGeom prst="rect">
            <a:avLst/>
          </a:prstGeom>
          <a:noFill/>
        </p:spPr>
        <p:txBody>
          <a:bodyPr wrap="none" rtlCol="0" anchor="ctr" anchorCtr="0">
            <a:spAutoFit/>
          </a:bodyPr>
          <a:lstStyle/>
          <a:p>
            <a:pPr algn="ctr"/>
            <a:r>
              <a:rPr lang="en-US" sz="1400" b="1" dirty="0">
                <a:solidFill>
                  <a:schemeClr val="bg1"/>
                </a:solidFill>
                <a:latin typeface="Calisto MT" panose="02040603050505030304" charset="0"/>
                <a:ea typeface="Poppins SemiBold" charset="0"/>
                <a:cs typeface="Poppins SemiBold" charset="0"/>
              </a:rPr>
              <a:t>MAILING</a:t>
            </a:r>
          </a:p>
        </p:txBody>
      </p:sp>
      <p:cxnSp>
        <p:nvCxnSpPr>
          <p:cNvPr id="87" name="Straight Connector 86"/>
          <p:cNvCxnSpPr/>
          <p:nvPr/>
        </p:nvCxnSpPr>
        <p:spPr>
          <a:xfrm flipH="1">
            <a:off x="6113759" y="2267522"/>
            <a:ext cx="0" cy="20955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8749042" y="2267522"/>
            <a:ext cx="0" cy="20955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3476664" y="2267522"/>
            <a:ext cx="0" cy="209553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图片占位符 6"/>
          <p:cNvPicPr>
            <a:picLocks noChangeAspect="1"/>
          </p:cNvPicPr>
          <p:nvPr/>
        </p:nvPicPr>
        <p:blipFill>
          <a:blip r:embed="rId4">
            <a:extLst>
              <a:ext uri="{28A0092B-C50C-407E-A947-70E740481C1C}">
                <a14:useLocalDpi xmlns:a14="http://schemas.microsoft.com/office/drawing/2010/main" val="0"/>
              </a:ext>
            </a:extLst>
          </a:blip>
          <a:srcRect l="21185" r="21185"/>
          <a:stretch>
            <a:fillRect/>
          </a:stretch>
        </p:blipFill>
        <p:spPr>
          <a:xfrm>
            <a:off x="13066080" y="104689"/>
            <a:ext cx="11088796" cy="1349134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p:spPr>
      </p:pic>
      <p:sp>
        <p:nvSpPr>
          <p:cNvPr id="24" name="TextBox 54"/>
          <p:cNvSpPr txBox="1"/>
          <p:nvPr/>
        </p:nvSpPr>
        <p:spPr>
          <a:xfrm>
            <a:off x="2137211" y="5210250"/>
            <a:ext cx="8306688" cy="600164"/>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ctr"/>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ctr"/>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Tree>
    <p:extLst>
      <p:ext uri="{BB962C8B-B14F-4D97-AF65-F5344CB8AC3E}">
        <p14:creationId xmlns:p14="http://schemas.microsoft.com/office/powerpoint/2010/main" val="126167050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161" y="3986937"/>
            <a:ext cx="97953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724668" y="4232506"/>
            <a:ext cx="851515" cy="246221"/>
          </a:xfrm>
          <a:prstGeom prst="rect">
            <a:avLst/>
          </a:prstGeom>
          <a:noFill/>
        </p:spPr>
        <p:txBody>
          <a:bodyPr wrap="none" rtlCol="0">
            <a:spAutoFit/>
          </a:bodyPr>
          <a:lstStyle/>
          <a:p>
            <a:pPr algn="ctr"/>
            <a:r>
              <a:rPr lang="zh-CN" altLang="en-US" sz="1000" b="1" spc="300" dirty="0" smtClean="0">
                <a:solidFill>
                  <a:schemeClr val="tx2"/>
                </a:solidFill>
                <a:latin typeface="Montserrat Semi" charset="0"/>
                <a:ea typeface="Montserrat Semi" charset="0"/>
                <a:cs typeface="Montserrat Semi" charset="0"/>
              </a:rPr>
              <a:t>输入标题</a:t>
            </a:r>
            <a:endParaRPr lang="en-US" sz="1000" b="1" spc="300" dirty="0">
              <a:solidFill>
                <a:schemeClr val="tx2"/>
              </a:solidFill>
              <a:latin typeface="Montserrat Semi" charset="0"/>
              <a:ea typeface="Montserrat Semi" charset="0"/>
              <a:cs typeface="Montserrat Semi" charset="0"/>
            </a:endParaRPr>
          </a:p>
        </p:txBody>
      </p:sp>
      <p:sp>
        <p:nvSpPr>
          <p:cNvPr id="42" name="TextBox 41"/>
          <p:cNvSpPr txBox="1"/>
          <p:nvPr/>
        </p:nvSpPr>
        <p:spPr>
          <a:xfrm>
            <a:off x="4618197" y="4216699"/>
            <a:ext cx="851515" cy="246221"/>
          </a:xfrm>
          <a:prstGeom prst="rect">
            <a:avLst/>
          </a:prstGeom>
          <a:noFill/>
        </p:spPr>
        <p:txBody>
          <a:bodyPr wrap="none" rtlCol="0">
            <a:spAutoFit/>
          </a:bodyPr>
          <a:lstStyle/>
          <a:p>
            <a:pPr algn="ctr"/>
            <a:r>
              <a:rPr lang="zh-CN" altLang="en-US" sz="1000" b="1" spc="300" dirty="0" smtClean="0">
                <a:solidFill>
                  <a:schemeClr val="tx2"/>
                </a:solidFill>
                <a:latin typeface="Montserrat Semi" charset="0"/>
                <a:ea typeface="Montserrat Semi" charset="0"/>
                <a:cs typeface="Montserrat Semi" charset="0"/>
              </a:rPr>
              <a:t>输入标题</a:t>
            </a:r>
            <a:endParaRPr lang="en-US" sz="1000" b="1" spc="300" dirty="0">
              <a:solidFill>
                <a:schemeClr val="tx2"/>
              </a:solidFill>
              <a:latin typeface="Montserrat Semi" charset="0"/>
              <a:ea typeface="Montserrat Semi" charset="0"/>
              <a:cs typeface="Montserrat Semi" charset="0"/>
            </a:endParaRPr>
          </a:p>
        </p:txBody>
      </p:sp>
      <p:sp>
        <p:nvSpPr>
          <p:cNvPr id="43" name="TextBox 42"/>
          <p:cNvSpPr txBox="1"/>
          <p:nvPr/>
        </p:nvSpPr>
        <p:spPr>
          <a:xfrm>
            <a:off x="7226508" y="4216699"/>
            <a:ext cx="851515" cy="246221"/>
          </a:xfrm>
          <a:prstGeom prst="rect">
            <a:avLst/>
          </a:prstGeom>
          <a:noFill/>
        </p:spPr>
        <p:txBody>
          <a:bodyPr wrap="none" rtlCol="0">
            <a:spAutoFit/>
          </a:bodyPr>
          <a:lstStyle/>
          <a:p>
            <a:pPr algn="ctr"/>
            <a:r>
              <a:rPr lang="zh-CN" altLang="en-US" sz="1000" b="1" spc="300" dirty="0" smtClean="0">
                <a:solidFill>
                  <a:schemeClr val="tx2"/>
                </a:solidFill>
                <a:latin typeface="Montserrat Semi" charset="0"/>
                <a:ea typeface="Montserrat Semi" charset="0"/>
                <a:cs typeface="Montserrat Semi" charset="0"/>
              </a:rPr>
              <a:t>输入标题</a:t>
            </a:r>
            <a:endParaRPr lang="en-US" sz="1000" b="1" spc="300" dirty="0">
              <a:solidFill>
                <a:schemeClr val="tx2"/>
              </a:solidFill>
              <a:latin typeface="Montserrat Semi" charset="0"/>
              <a:ea typeface="Montserrat Semi" charset="0"/>
              <a:cs typeface="Montserrat Semi" charset="0"/>
            </a:endParaRPr>
          </a:p>
        </p:txBody>
      </p:sp>
      <p:sp>
        <p:nvSpPr>
          <p:cNvPr id="30" name="TextBox 29"/>
          <p:cNvSpPr txBox="1"/>
          <p:nvPr/>
        </p:nvSpPr>
        <p:spPr>
          <a:xfrm>
            <a:off x="873209" y="923603"/>
            <a:ext cx="7708723" cy="600164"/>
          </a:xfrm>
          <a:prstGeom prst="rect">
            <a:avLst/>
          </a:prstGeom>
          <a:noFill/>
        </p:spPr>
        <p:txBody>
          <a:bodyPr wrap="square" rtlCol="0">
            <a:spAutoFit/>
          </a:bodyPr>
          <a:lstStyle/>
          <a:p>
            <a:r>
              <a:rPr lang="en-US" sz="3300" spc="300">
                <a:solidFill>
                  <a:schemeClr val="tx2"/>
                </a:solidFill>
                <a:latin typeface="Montserrat" charset="0"/>
                <a:ea typeface="Montserrat" charset="0"/>
                <a:cs typeface="Montserrat" charset="0"/>
              </a:rPr>
              <a:t>OUR COMPANY IN THE TIME</a:t>
            </a:r>
            <a:endParaRPr lang="en-US" sz="4800" spc="300" dirty="0">
              <a:solidFill>
                <a:schemeClr val="tx2"/>
              </a:solidFill>
              <a:latin typeface="Montserrat" charset="0"/>
              <a:ea typeface="Montserrat" charset="0"/>
              <a:cs typeface="Montserrat" charset="0"/>
            </a:endParaRPr>
          </a:p>
        </p:txBody>
      </p:sp>
      <p:sp>
        <p:nvSpPr>
          <p:cNvPr id="31" name="TextBox 30"/>
          <p:cNvSpPr txBox="1"/>
          <p:nvPr/>
        </p:nvSpPr>
        <p:spPr>
          <a:xfrm>
            <a:off x="887958" y="693534"/>
            <a:ext cx="3133947" cy="215444"/>
          </a:xfrm>
          <a:prstGeom prst="rect">
            <a:avLst/>
          </a:prstGeom>
          <a:noFill/>
        </p:spPr>
        <p:txBody>
          <a:bodyPr wrap="square" rtlCol="0">
            <a:spAutoFit/>
          </a:bodyPr>
          <a:lstStyle/>
          <a:p>
            <a:r>
              <a:rPr lang="en-US" sz="800" spc="600" dirty="0">
                <a:solidFill>
                  <a:schemeClr val="tx2"/>
                </a:solidFill>
                <a:latin typeface="Montserrat" charset="0"/>
                <a:ea typeface="Montserrat" charset="0"/>
                <a:cs typeface="Montserrat" charset="0"/>
              </a:rPr>
              <a:t>WRITE HERE SOMETHING</a:t>
            </a:r>
          </a:p>
        </p:txBody>
      </p:sp>
      <p:sp>
        <p:nvSpPr>
          <p:cNvPr id="32" name="TextBox 31"/>
          <p:cNvSpPr txBox="1"/>
          <p:nvPr/>
        </p:nvSpPr>
        <p:spPr>
          <a:xfrm>
            <a:off x="887958" y="1562636"/>
            <a:ext cx="9780043" cy="507831"/>
          </a:xfrm>
          <a:prstGeom prst="rect">
            <a:avLst/>
          </a:prstGeom>
          <a:noFill/>
        </p:spPr>
        <p:txBody>
          <a:bodyPr wrap="square" rtlCol="0">
            <a:spAutoFit/>
          </a:bodyPr>
          <a:lstStyle/>
          <a:p>
            <a:pPr>
              <a:lnSpc>
                <a:spcPct val="150000"/>
              </a:lnSpc>
            </a:pPr>
            <a:r>
              <a:rPr lang="en-US" sz="900" spc="150" dirty="0">
                <a:latin typeface="Montserrat Light" charset="0"/>
                <a:ea typeface="Montserrat Light" charset="0"/>
                <a:cs typeface="Montserrat Light" charset="0"/>
              </a:rPr>
              <a:t>A company is an association or collection of individuals, whether natural persons, legal persons, or a mixture of both. Company members share a common purpose and unite in order to focus their various talents and organize their collectively available skills</a:t>
            </a:r>
          </a:p>
        </p:txBody>
      </p:sp>
      <p:sp>
        <p:nvSpPr>
          <p:cNvPr id="19" name="Rectangle 18"/>
          <p:cNvSpPr/>
          <p:nvPr/>
        </p:nvSpPr>
        <p:spPr>
          <a:xfrm>
            <a:off x="8989249" y="2670612"/>
            <a:ext cx="2290702" cy="2620581"/>
          </a:xfrm>
          <a:prstGeom prst="rect">
            <a:avLst/>
          </a:prstGeom>
          <a:solidFill>
            <a:schemeClr val="bg1">
              <a:lumMod val="65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Montserrat" charset="0"/>
            </a:endParaRPr>
          </a:p>
        </p:txBody>
      </p:sp>
      <p:sp>
        <p:nvSpPr>
          <p:cNvPr id="20" name="TextBox 19"/>
          <p:cNvSpPr txBox="1"/>
          <p:nvPr/>
        </p:nvSpPr>
        <p:spPr>
          <a:xfrm>
            <a:off x="9345907" y="3804518"/>
            <a:ext cx="1586781" cy="584775"/>
          </a:xfrm>
          <a:prstGeom prst="rect">
            <a:avLst/>
          </a:prstGeom>
          <a:noFill/>
        </p:spPr>
        <p:txBody>
          <a:bodyPr wrap="none" rtlCol="0">
            <a:spAutoFit/>
          </a:bodyPr>
          <a:lstStyle/>
          <a:p>
            <a:pPr algn="ctr"/>
            <a:r>
              <a:rPr lang="en-US" sz="1600" spc="300" dirty="0">
                <a:solidFill>
                  <a:schemeClr val="tx2"/>
                </a:solidFill>
                <a:latin typeface="Montserrat" charset="0"/>
                <a:ea typeface="Montserrat" charset="0"/>
                <a:cs typeface="Montserrat" charset="0"/>
              </a:rPr>
              <a:t>WHERE WE</a:t>
            </a:r>
          </a:p>
          <a:p>
            <a:pPr algn="ctr"/>
            <a:r>
              <a:rPr lang="en-US" sz="1600" spc="300" dirty="0">
                <a:solidFill>
                  <a:schemeClr val="tx2"/>
                </a:solidFill>
                <a:latin typeface="Montserrat" charset="0"/>
                <a:ea typeface="Montserrat" charset="0"/>
                <a:cs typeface="Montserrat" charset="0"/>
              </a:rPr>
              <a:t>ARE NOW</a:t>
            </a:r>
            <a:endParaRPr lang="en-US" sz="2400" spc="300" dirty="0">
              <a:solidFill>
                <a:schemeClr val="tx2"/>
              </a:solidFill>
              <a:latin typeface="Montserrat" charset="0"/>
              <a:ea typeface="Montserrat" charset="0"/>
              <a:cs typeface="Montserrat" charset="0"/>
            </a:endParaRPr>
          </a:p>
        </p:txBody>
      </p:sp>
      <p:sp>
        <p:nvSpPr>
          <p:cNvPr id="21" name="TextBox 20"/>
          <p:cNvSpPr txBox="1"/>
          <p:nvPr/>
        </p:nvSpPr>
        <p:spPr>
          <a:xfrm>
            <a:off x="9084309" y="4383054"/>
            <a:ext cx="2089083" cy="715581"/>
          </a:xfrm>
          <a:prstGeom prst="rect">
            <a:avLst/>
          </a:prstGeom>
          <a:noFill/>
        </p:spPr>
        <p:txBody>
          <a:bodyPr wrap="square" rtlCol="0">
            <a:spAutoFit/>
          </a:bodyPr>
          <a:lstStyle/>
          <a:p>
            <a:pPr algn="ctr">
              <a:lnSpc>
                <a:spcPct val="150000"/>
              </a:lnSpc>
            </a:pPr>
            <a:r>
              <a:rPr lang="en-US" sz="900" spc="150" dirty="0">
                <a:latin typeface="Montserrat Light" charset="0"/>
                <a:ea typeface="Montserrat Light" charset="0"/>
                <a:cs typeface="Montserrat Light" charset="0"/>
              </a:rPr>
              <a:t>A company is an association or collection of individuals, whether</a:t>
            </a:r>
          </a:p>
        </p:txBody>
      </p:sp>
      <p:sp>
        <p:nvSpPr>
          <p:cNvPr id="24" name="Shape 2912"/>
          <p:cNvSpPr>
            <a:spLocks noChangeAspect="1"/>
          </p:cNvSpPr>
          <p:nvPr/>
        </p:nvSpPr>
        <p:spPr>
          <a:xfrm>
            <a:off x="7285705" y="3114918"/>
            <a:ext cx="699516" cy="699516"/>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5" name="Shape 2937"/>
          <p:cNvSpPr>
            <a:spLocks noChangeAspect="1"/>
          </p:cNvSpPr>
          <p:nvPr/>
        </p:nvSpPr>
        <p:spPr>
          <a:xfrm>
            <a:off x="1688592" y="3114918"/>
            <a:ext cx="699516" cy="699516"/>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7" name="Shape 2939"/>
          <p:cNvSpPr>
            <a:spLocks noChangeAspect="1"/>
          </p:cNvSpPr>
          <p:nvPr/>
        </p:nvSpPr>
        <p:spPr>
          <a:xfrm>
            <a:off x="4667380" y="3114918"/>
            <a:ext cx="699516" cy="699516"/>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8" name="Shape 2943"/>
          <p:cNvSpPr>
            <a:spLocks noChangeAspect="1"/>
          </p:cNvSpPr>
          <p:nvPr/>
        </p:nvSpPr>
        <p:spPr>
          <a:xfrm>
            <a:off x="9865225" y="2906943"/>
            <a:ext cx="572332" cy="699516"/>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23" name="TextBox 54"/>
          <p:cNvSpPr txBox="1"/>
          <p:nvPr/>
        </p:nvSpPr>
        <p:spPr>
          <a:xfrm>
            <a:off x="950864" y="4830657"/>
            <a:ext cx="2174971"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29" name="TextBox 54"/>
          <p:cNvSpPr txBox="1"/>
          <p:nvPr/>
        </p:nvSpPr>
        <p:spPr>
          <a:xfrm>
            <a:off x="3915616" y="4830656"/>
            <a:ext cx="2174971"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33" name="TextBox 54"/>
          <p:cNvSpPr txBox="1"/>
          <p:nvPr/>
        </p:nvSpPr>
        <p:spPr>
          <a:xfrm>
            <a:off x="6564778" y="4830655"/>
            <a:ext cx="2174971"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Tree>
    <p:extLst>
      <p:ext uri="{BB962C8B-B14F-4D97-AF65-F5344CB8AC3E}">
        <p14:creationId xmlns:p14="http://schemas.microsoft.com/office/powerpoint/2010/main" val="211200050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300"/>
                                        <p:tgtEl>
                                          <p:spTgt spid="23"/>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300"/>
                                        <p:tgtEl>
                                          <p:spTgt spid="29"/>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矩形 1"/>
          <p:cNvSpPr>
            <a:spLocks noChangeArrowheads="1"/>
          </p:cNvSpPr>
          <p:nvPr/>
        </p:nvSpPr>
        <p:spPr bwMode="auto">
          <a:xfrm>
            <a:off x="0" y="23284"/>
            <a:ext cx="5395384" cy="1947333"/>
          </a:xfrm>
          <a:prstGeom prst="rect">
            <a:avLst/>
          </a:prstGeom>
          <a:solidFill>
            <a:schemeClr val="bg1">
              <a:lumMod val="65000"/>
            </a:schemeClr>
          </a:solidFill>
          <a:ln>
            <a:solidFill>
              <a:schemeClr val="bg1">
                <a:lumMod val="50000"/>
              </a:schemeClr>
            </a:solidFill>
          </a:ln>
          <a:extLst/>
        </p:spPr>
        <p:txBody>
          <a:bodyPr anchor="ctr"/>
          <a:lstStyle/>
          <a:p>
            <a:pPr algn="ctr" eaLnBrk="1" hangingPunct="1">
              <a:buFont typeface="Arial" panose="020B0604020202020204" pitchFamily="34" charset="0"/>
              <a:buNone/>
            </a:pPr>
            <a:endParaRPr lang="zh-CN" altLang="en-US" sz="2400">
              <a:solidFill>
                <a:srgbClr val="FFFFFF"/>
              </a:solidFill>
            </a:endParaRPr>
          </a:p>
        </p:txBody>
      </p:sp>
      <p:sp>
        <p:nvSpPr>
          <p:cNvPr id="63491" name="矩形 9"/>
          <p:cNvSpPr>
            <a:spLocks noChangeArrowheads="1"/>
          </p:cNvSpPr>
          <p:nvPr/>
        </p:nvSpPr>
        <p:spPr bwMode="auto">
          <a:xfrm>
            <a:off x="243418" y="167217"/>
            <a:ext cx="484645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9170">
              <a:lnSpc>
                <a:spcPct val="100000"/>
              </a:lnSpc>
              <a:spcBef>
                <a:spcPct val="0"/>
              </a:spcBef>
              <a:buNone/>
            </a:pPr>
            <a:r>
              <a:rPr lang="en-US" altLang="zh-CN" sz="9600" b="1" dirty="0">
                <a:solidFill>
                  <a:schemeClr val="bg1"/>
                </a:solidFill>
                <a:latin typeface="ADELE" pitchFamily="2" charset="0"/>
                <a:ea typeface="方正兰亭超细黑简体" panose="02000000000000000000" pitchFamily="2" charset="-122"/>
              </a:rPr>
              <a:t>Our goal</a:t>
            </a:r>
          </a:p>
        </p:txBody>
      </p:sp>
      <p:sp>
        <p:nvSpPr>
          <p:cNvPr id="63492" name="任意多边形 11"/>
          <p:cNvSpPr>
            <a:spLocks/>
          </p:cNvSpPr>
          <p:nvPr/>
        </p:nvSpPr>
        <p:spPr bwMode="auto">
          <a:xfrm>
            <a:off x="1727700" y="1880810"/>
            <a:ext cx="8846088" cy="2565341"/>
          </a:xfrm>
          <a:custGeom>
            <a:avLst/>
            <a:gdLst>
              <a:gd name="T0" fmla="*/ 0 w 6666271"/>
              <a:gd name="T1" fmla="*/ 1945251 h 1946787"/>
              <a:gd name="T2" fmla="*/ 855880 w 6666271"/>
              <a:gd name="T3" fmla="*/ 1630868 h 1946787"/>
              <a:gd name="T4" fmla="*/ 2616826 w 6666271"/>
              <a:gd name="T5" fmla="*/ 913680 h 1946787"/>
              <a:gd name="T6" fmla="*/ 4495828 w 6666271"/>
              <a:gd name="T7" fmla="*/ 1336132 h 1946787"/>
              <a:gd name="T8" fmla="*/ 6069859 w 6666271"/>
              <a:gd name="T9" fmla="*/ 196489 h 1946787"/>
              <a:gd name="T10" fmla="*/ 6669958 w 6666271"/>
              <a:gd name="T11" fmla="*/ 0 h 19467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666271" h="1946787">
                <a:moveTo>
                  <a:pt x="0" y="1946787"/>
                </a:moveTo>
                <a:lnTo>
                  <a:pt x="855406" y="1632155"/>
                </a:lnTo>
                <a:lnTo>
                  <a:pt x="2615380" y="914400"/>
                </a:lnTo>
                <a:lnTo>
                  <a:pt x="4493342" y="1337187"/>
                </a:lnTo>
                <a:lnTo>
                  <a:pt x="6066503" y="196645"/>
                </a:lnTo>
                <a:lnTo>
                  <a:pt x="6666271" y="0"/>
                </a:lnTo>
              </a:path>
            </a:pathLst>
          </a:custGeom>
          <a:noFill/>
          <a:ln w="12700" cap="flat" cmpd="sng">
            <a:solidFill>
              <a:srgbClr val="625045"/>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sz="2400"/>
          </a:p>
        </p:txBody>
      </p:sp>
      <p:sp>
        <p:nvSpPr>
          <p:cNvPr id="63493" name="椭圆 12"/>
          <p:cNvSpPr>
            <a:spLocks noChangeArrowheads="1"/>
          </p:cNvSpPr>
          <p:nvPr/>
        </p:nvSpPr>
        <p:spPr bwMode="auto">
          <a:xfrm>
            <a:off x="2652683" y="3828143"/>
            <a:ext cx="374651" cy="372533"/>
          </a:xfrm>
          <a:prstGeom prst="ellipse">
            <a:avLst/>
          </a:prstGeom>
          <a:solidFill>
            <a:schemeClr val="bg1">
              <a:lumMod val="65000"/>
            </a:schemeClr>
          </a:solidFill>
          <a:ln>
            <a:no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1219170">
              <a:lnSpc>
                <a:spcPct val="100000"/>
              </a:lnSpc>
              <a:spcBef>
                <a:spcPct val="0"/>
              </a:spcBef>
              <a:buNone/>
            </a:pPr>
            <a:endParaRPr lang="zh-CN" altLang="en-US" sz="2400">
              <a:solidFill>
                <a:srgbClr val="625045"/>
              </a:solidFill>
            </a:endParaRPr>
          </a:p>
        </p:txBody>
      </p:sp>
      <p:sp>
        <p:nvSpPr>
          <p:cNvPr id="63494" name="椭圆 13"/>
          <p:cNvSpPr>
            <a:spLocks noChangeArrowheads="1"/>
          </p:cNvSpPr>
          <p:nvPr/>
        </p:nvSpPr>
        <p:spPr bwMode="auto">
          <a:xfrm>
            <a:off x="7504083" y="3428092"/>
            <a:ext cx="372533" cy="372533"/>
          </a:xfrm>
          <a:prstGeom prst="ellipse">
            <a:avLst/>
          </a:prstGeom>
          <a:solidFill>
            <a:schemeClr val="bg1">
              <a:lumMod val="65000"/>
            </a:schemeClr>
          </a:solidFill>
          <a:ln>
            <a:no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1219170">
              <a:lnSpc>
                <a:spcPct val="100000"/>
              </a:lnSpc>
              <a:spcBef>
                <a:spcPct val="0"/>
              </a:spcBef>
              <a:buNone/>
            </a:pPr>
            <a:endParaRPr lang="zh-CN" altLang="en-US" sz="2400">
              <a:solidFill>
                <a:srgbClr val="625045"/>
              </a:solidFill>
            </a:endParaRPr>
          </a:p>
        </p:txBody>
      </p:sp>
      <p:sp>
        <p:nvSpPr>
          <p:cNvPr id="63495" name="椭圆 19"/>
          <p:cNvSpPr>
            <a:spLocks noChangeArrowheads="1"/>
          </p:cNvSpPr>
          <p:nvPr/>
        </p:nvSpPr>
        <p:spPr bwMode="auto">
          <a:xfrm>
            <a:off x="9637683" y="1984525"/>
            <a:ext cx="372533" cy="374651"/>
          </a:xfrm>
          <a:prstGeom prst="ellipse">
            <a:avLst/>
          </a:prstGeom>
          <a:solidFill>
            <a:schemeClr val="bg1">
              <a:lumMod val="65000"/>
            </a:schemeClr>
          </a:solidFill>
          <a:ln>
            <a:no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1219170">
              <a:lnSpc>
                <a:spcPct val="100000"/>
              </a:lnSpc>
              <a:spcBef>
                <a:spcPct val="0"/>
              </a:spcBef>
              <a:buNone/>
            </a:pPr>
            <a:endParaRPr lang="zh-CN" altLang="en-US" sz="2400">
              <a:solidFill>
                <a:srgbClr val="FFFFFF"/>
              </a:solidFill>
            </a:endParaRPr>
          </a:p>
        </p:txBody>
      </p:sp>
      <p:sp>
        <p:nvSpPr>
          <p:cNvPr id="63496" name="矩形 3"/>
          <p:cNvSpPr>
            <a:spLocks noChangeArrowheads="1"/>
          </p:cNvSpPr>
          <p:nvPr/>
        </p:nvSpPr>
        <p:spPr bwMode="auto">
          <a:xfrm>
            <a:off x="2421968" y="4346725"/>
            <a:ext cx="77457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9170">
              <a:lnSpc>
                <a:spcPct val="100000"/>
              </a:lnSpc>
              <a:spcBef>
                <a:spcPct val="0"/>
              </a:spcBef>
              <a:buNone/>
            </a:pPr>
            <a:r>
              <a:rPr lang="en-US" altLang="zh-CN" sz="1867" b="1" dirty="0" smtClean="0">
                <a:solidFill>
                  <a:srgbClr val="625045"/>
                </a:solidFill>
                <a:latin typeface="微软雅黑" panose="020B0503020204020204" pitchFamily="34" charset="-122"/>
                <a:sym typeface="微软雅黑" panose="020B0503020204020204" pitchFamily="34" charset="-122"/>
              </a:rPr>
              <a:t>2014</a:t>
            </a:r>
            <a:endParaRPr lang="zh-CN" altLang="en-US" sz="1867" b="1" dirty="0">
              <a:solidFill>
                <a:srgbClr val="625045"/>
              </a:solidFill>
              <a:latin typeface="微软雅黑" panose="020B0503020204020204" pitchFamily="34" charset="-122"/>
              <a:sym typeface="微软雅黑" panose="020B0503020204020204" pitchFamily="34" charset="-122"/>
            </a:endParaRPr>
          </a:p>
        </p:txBody>
      </p:sp>
      <p:sp>
        <p:nvSpPr>
          <p:cNvPr id="63498" name="矩形 3"/>
          <p:cNvSpPr>
            <a:spLocks noChangeArrowheads="1"/>
          </p:cNvSpPr>
          <p:nvPr/>
        </p:nvSpPr>
        <p:spPr bwMode="auto">
          <a:xfrm>
            <a:off x="4809568" y="3464076"/>
            <a:ext cx="77457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9170">
              <a:lnSpc>
                <a:spcPct val="100000"/>
              </a:lnSpc>
              <a:spcBef>
                <a:spcPct val="0"/>
              </a:spcBef>
              <a:buNone/>
            </a:pPr>
            <a:r>
              <a:rPr lang="en-US" altLang="zh-CN" sz="1867" b="1" dirty="0" smtClean="0">
                <a:solidFill>
                  <a:srgbClr val="625045"/>
                </a:solidFill>
                <a:latin typeface="微软雅黑" panose="020B0503020204020204" pitchFamily="34" charset="-122"/>
                <a:sym typeface="微软雅黑" panose="020B0503020204020204" pitchFamily="34" charset="-122"/>
              </a:rPr>
              <a:t>2015</a:t>
            </a:r>
            <a:endParaRPr lang="zh-CN" altLang="en-US" sz="1867" b="1" dirty="0">
              <a:solidFill>
                <a:srgbClr val="625045"/>
              </a:solidFill>
              <a:latin typeface="微软雅黑" panose="020B0503020204020204" pitchFamily="34" charset="-122"/>
              <a:sym typeface="微软雅黑" panose="020B0503020204020204" pitchFamily="34" charset="-122"/>
            </a:endParaRPr>
          </a:p>
        </p:txBody>
      </p:sp>
      <p:sp>
        <p:nvSpPr>
          <p:cNvPr id="63500" name="矩形 3"/>
          <p:cNvSpPr>
            <a:spLocks noChangeArrowheads="1"/>
          </p:cNvSpPr>
          <p:nvPr/>
        </p:nvSpPr>
        <p:spPr bwMode="auto">
          <a:xfrm>
            <a:off x="7334751" y="3982659"/>
            <a:ext cx="77457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9170">
              <a:lnSpc>
                <a:spcPct val="100000"/>
              </a:lnSpc>
              <a:spcBef>
                <a:spcPct val="0"/>
              </a:spcBef>
              <a:buNone/>
            </a:pPr>
            <a:r>
              <a:rPr lang="en-US" altLang="zh-CN" sz="1867" b="1" dirty="0" smtClean="0">
                <a:solidFill>
                  <a:srgbClr val="625045"/>
                </a:solidFill>
                <a:latin typeface="微软雅黑" panose="020B0503020204020204" pitchFamily="34" charset="-122"/>
                <a:sym typeface="微软雅黑" panose="020B0503020204020204" pitchFamily="34" charset="-122"/>
              </a:rPr>
              <a:t>2016</a:t>
            </a:r>
            <a:endParaRPr lang="zh-CN" altLang="en-US" sz="1867" b="1" dirty="0">
              <a:solidFill>
                <a:srgbClr val="625045"/>
              </a:solidFill>
              <a:latin typeface="微软雅黑" panose="020B0503020204020204" pitchFamily="34" charset="-122"/>
              <a:sym typeface="微软雅黑" panose="020B0503020204020204" pitchFamily="34" charset="-122"/>
            </a:endParaRPr>
          </a:p>
        </p:txBody>
      </p:sp>
      <p:sp>
        <p:nvSpPr>
          <p:cNvPr id="63502" name="矩形 3"/>
          <p:cNvSpPr>
            <a:spLocks noChangeArrowheads="1"/>
          </p:cNvSpPr>
          <p:nvPr/>
        </p:nvSpPr>
        <p:spPr bwMode="auto">
          <a:xfrm>
            <a:off x="9457768" y="2553909"/>
            <a:ext cx="774571"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defTabSz="1219170">
              <a:lnSpc>
                <a:spcPct val="100000"/>
              </a:lnSpc>
              <a:spcBef>
                <a:spcPct val="0"/>
              </a:spcBef>
              <a:buNone/>
            </a:pPr>
            <a:r>
              <a:rPr lang="en-US" altLang="zh-CN" sz="1867" b="1" dirty="0" smtClean="0">
                <a:solidFill>
                  <a:srgbClr val="625045"/>
                </a:solidFill>
                <a:latin typeface="微软雅黑" panose="020B0503020204020204" pitchFamily="34" charset="-122"/>
                <a:sym typeface="微软雅黑" panose="020B0503020204020204" pitchFamily="34" charset="-122"/>
              </a:rPr>
              <a:t>2017</a:t>
            </a:r>
            <a:endParaRPr lang="zh-CN" altLang="en-US" sz="1867" b="1" dirty="0">
              <a:solidFill>
                <a:srgbClr val="625045"/>
              </a:solidFill>
              <a:latin typeface="微软雅黑" panose="020B0503020204020204" pitchFamily="34" charset="-122"/>
              <a:sym typeface="微软雅黑" panose="020B0503020204020204" pitchFamily="34" charset="-122"/>
            </a:endParaRPr>
          </a:p>
        </p:txBody>
      </p:sp>
      <p:sp>
        <p:nvSpPr>
          <p:cNvPr id="63504" name="椭圆 28"/>
          <p:cNvSpPr>
            <a:spLocks noChangeArrowheads="1"/>
          </p:cNvSpPr>
          <p:nvPr/>
        </p:nvSpPr>
        <p:spPr bwMode="auto">
          <a:xfrm>
            <a:off x="5042401" y="2909510"/>
            <a:ext cx="372533" cy="372533"/>
          </a:xfrm>
          <a:prstGeom prst="ellipse">
            <a:avLst/>
          </a:prstGeom>
          <a:solidFill>
            <a:schemeClr val="bg1">
              <a:lumMod val="65000"/>
            </a:schemeClr>
          </a:solidFill>
          <a:ln>
            <a:noFill/>
          </a:ln>
          <a:extLst/>
        </p:spPr>
        <p:txBody>
          <a:bodyPr anchor="ctr"/>
          <a:lstStyle>
            <a:lvl1pPr>
              <a:lnSpc>
                <a:spcPct val="90000"/>
              </a:lnSpc>
              <a:spcBef>
                <a:spcPts val="750"/>
              </a:spcBef>
              <a:buFont typeface="Arial" panose="020B0604020202020204" pitchFamily="34" charset="0"/>
              <a:buChar char="•"/>
              <a:defRPr sz="2100">
                <a:solidFill>
                  <a:schemeClr val="tx1"/>
                </a:solidFill>
                <a:latin typeface="Arial" panose="020B0604020202020204" pitchFamily="34" charset="0"/>
                <a:ea typeface="微软雅黑" panose="020B0503020204020204" pitchFamily="34" charset="-122"/>
              </a:defRPr>
            </a:lvl1pPr>
            <a:lvl2pPr marL="514350" indent="-171450">
              <a:lnSpc>
                <a:spcPct val="90000"/>
              </a:lnSpc>
              <a:spcBef>
                <a:spcPts val="375"/>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2pPr>
            <a:lvl3pPr marL="857250" indent="-171450">
              <a:lnSpc>
                <a:spcPct val="90000"/>
              </a:lnSpc>
              <a:spcBef>
                <a:spcPts val="375"/>
              </a:spcBef>
              <a:buFont typeface="Arial" panose="020B0604020202020204" pitchFamily="34" charset="0"/>
              <a:buChar char="•"/>
              <a:defRPr sz="1500">
                <a:solidFill>
                  <a:schemeClr val="tx1"/>
                </a:solidFill>
                <a:latin typeface="Arial" panose="020B0604020202020204" pitchFamily="34" charset="0"/>
                <a:ea typeface="微软雅黑" panose="020B0503020204020204" pitchFamily="34" charset="-122"/>
              </a:defRPr>
            </a:lvl3pPr>
            <a:lvl4pPr marL="12001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4pPr>
            <a:lvl5pPr marL="1543050" indent="-171450">
              <a:lnSpc>
                <a:spcPct val="90000"/>
              </a:lnSpc>
              <a:spcBef>
                <a:spcPts val="375"/>
              </a:spcBef>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5pPr>
            <a:lvl6pPr marL="20002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6pPr>
            <a:lvl7pPr marL="24574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7pPr>
            <a:lvl8pPr marL="29146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8pPr>
            <a:lvl9pPr marL="3371850" indent="-17145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Arial" panose="020B0604020202020204" pitchFamily="34" charset="0"/>
                <a:ea typeface="微软雅黑" panose="020B0503020204020204" pitchFamily="34" charset="-122"/>
              </a:defRPr>
            </a:lvl9pPr>
          </a:lstStyle>
          <a:p>
            <a:pPr algn="ctr" defTabSz="1219170">
              <a:lnSpc>
                <a:spcPct val="100000"/>
              </a:lnSpc>
              <a:spcBef>
                <a:spcPct val="0"/>
              </a:spcBef>
              <a:buNone/>
            </a:pPr>
            <a:endParaRPr lang="zh-CN" altLang="en-US" sz="2400">
              <a:solidFill>
                <a:srgbClr val="625045"/>
              </a:solidFill>
            </a:endParaRPr>
          </a:p>
        </p:txBody>
      </p:sp>
      <p:sp>
        <p:nvSpPr>
          <p:cNvPr id="18" name="TextBox 54"/>
          <p:cNvSpPr txBox="1"/>
          <p:nvPr/>
        </p:nvSpPr>
        <p:spPr>
          <a:xfrm>
            <a:off x="1727700" y="4827306"/>
            <a:ext cx="2174971"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19" name="TextBox 54"/>
          <p:cNvSpPr txBox="1"/>
          <p:nvPr/>
        </p:nvSpPr>
        <p:spPr>
          <a:xfrm>
            <a:off x="4496653" y="4139117"/>
            <a:ext cx="2174971"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20" name="TextBox 54"/>
          <p:cNvSpPr txBox="1"/>
          <p:nvPr/>
        </p:nvSpPr>
        <p:spPr>
          <a:xfrm>
            <a:off x="7021836" y="4503184"/>
            <a:ext cx="2174971"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
        <p:nvSpPr>
          <p:cNvPr id="21" name="TextBox 54"/>
          <p:cNvSpPr txBox="1"/>
          <p:nvPr/>
        </p:nvSpPr>
        <p:spPr>
          <a:xfrm>
            <a:off x="9289934" y="3085075"/>
            <a:ext cx="2174971" cy="1800493"/>
          </a:xfrm>
          <a:prstGeom prst="rect">
            <a:avLst/>
          </a:prstGeom>
          <a:noFill/>
        </p:spPr>
        <p:txBody>
          <a:bodyPr wrap="square" lIns="0" tIns="0" rIns="0" bIns="0">
            <a:spAutoFit/>
          </a:bodyPr>
          <a:lstStyle>
            <a:lvl1pPr>
              <a:defRPr>
                <a:solidFill>
                  <a:schemeClr val="tx1"/>
                </a:solidFill>
                <a:latin typeface="Calibri" charset="0"/>
                <a:ea typeface="宋体" charset="0"/>
              </a:defRPr>
            </a:lvl1pPr>
            <a:lvl2pPr marL="742950" indent="-285750">
              <a:defRPr>
                <a:solidFill>
                  <a:schemeClr val="tx1"/>
                </a:solidFill>
                <a:latin typeface="Calibri" charset="0"/>
                <a:ea typeface="宋体" charset="0"/>
              </a:defRPr>
            </a:lvl2pPr>
            <a:lvl3pPr marL="1143000" indent="-228600">
              <a:defRPr>
                <a:solidFill>
                  <a:schemeClr val="tx1"/>
                </a:solidFill>
                <a:latin typeface="Calibri" charset="0"/>
                <a:ea typeface="宋体" charset="0"/>
              </a:defRPr>
            </a:lvl3pPr>
            <a:lvl4pPr marL="1600200" indent="-228600">
              <a:defRPr>
                <a:solidFill>
                  <a:schemeClr val="tx1"/>
                </a:solidFill>
                <a:latin typeface="Calibri" charset="0"/>
                <a:ea typeface="宋体" charset="0"/>
              </a:defRPr>
            </a:lvl4pPr>
            <a:lvl5pPr marL="2057400" indent="-228600">
              <a:defRPr>
                <a:solidFill>
                  <a:schemeClr val="tx1"/>
                </a:solidFill>
                <a:latin typeface="Calibri" charset="0"/>
                <a:ea typeface="宋体" charset="0"/>
              </a:defRPr>
            </a:lvl5pPr>
            <a:lvl6pPr marL="2514600" indent="-228600" eaLnBrk="0" fontAlgn="base" hangingPunct="0">
              <a:spcBef>
                <a:spcPct val="0"/>
              </a:spcBef>
              <a:spcAft>
                <a:spcPct val="0"/>
              </a:spcAft>
              <a:defRPr>
                <a:solidFill>
                  <a:schemeClr val="tx1"/>
                </a:solidFill>
                <a:latin typeface="Calibri" charset="0"/>
                <a:ea typeface="宋体" charset="0"/>
              </a:defRPr>
            </a:lvl6pPr>
            <a:lvl7pPr marL="2971800" indent="-228600" eaLnBrk="0" fontAlgn="base" hangingPunct="0">
              <a:spcBef>
                <a:spcPct val="0"/>
              </a:spcBef>
              <a:spcAft>
                <a:spcPct val="0"/>
              </a:spcAft>
              <a:defRPr>
                <a:solidFill>
                  <a:schemeClr val="tx1"/>
                </a:solidFill>
                <a:latin typeface="Calibri" charset="0"/>
                <a:ea typeface="宋体" charset="0"/>
              </a:defRPr>
            </a:lvl7pPr>
            <a:lvl8pPr marL="3429000" indent="-228600" eaLnBrk="0" fontAlgn="base" hangingPunct="0">
              <a:spcBef>
                <a:spcPct val="0"/>
              </a:spcBef>
              <a:spcAft>
                <a:spcPct val="0"/>
              </a:spcAft>
              <a:defRPr>
                <a:solidFill>
                  <a:schemeClr val="tx1"/>
                </a:solidFill>
                <a:latin typeface="Calibri" charset="0"/>
                <a:ea typeface="宋体" charset="0"/>
              </a:defRPr>
            </a:lvl8pPr>
            <a:lvl9pPr marL="3886200" indent="-228600" eaLnBrk="0" fontAlgn="base" hangingPunct="0">
              <a:spcBef>
                <a:spcPct val="0"/>
              </a:spcBef>
              <a:spcAft>
                <a:spcPct val="0"/>
              </a:spcAft>
              <a:defRPr>
                <a:solidFill>
                  <a:schemeClr val="tx1"/>
                </a:solidFill>
                <a:latin typeface="Calibri" charset="0"/>
                <a:ea typeface="宋体" charset="0"/>
              </a:defRPr>
            </a:lvl9pPr>
          </a:lstStyle>
          <a:p>
            <a:pPr algn="just"/>
            <a:r>
              <a:rPr lang="zh-CN" altLang="en-US" sz="1300">
                <a:solidFill>
                  <a:srgbClr val="595959"/>
                </a:solidFill>
                <a:latin typeface="微软雅黑" charset="0"/>
                <a:ea typeface="微软雅黑" charset="0"/>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algn="just"/>
            <a:r>
              <a:rPr lang="zh-CN" altLang="en-US" sz="1300" dirty="0">
                <a:solidFill>
                  <a:srgbClr val="595959"/>
                </a:solidFill>
                <a:latin typeface="微软雅黑" charset="0"/>
                <a:ea typeface="微软雅黑" charset="0"/>
              </a:rPr>
              <a:t>。</a:t>
            </a:r>
            <a:endParaRPr lang="en-US" altLang="zh-CN" sz="1300" dirty="0">
              <a:solidFill>
                <a:srgbClr val="595959"/>
              </a:solidFill>
              <a:latin typeface="微软雅黑" charset="0"/>
              <a:ea typeface="微软雅黑" charset="0"/>
            </a:endParaRPr>
          </a:p>
        </p:txBody>
      </p:sp>
    </p:spTree>
    <p:extLst>
      <p:ext uri="{BB962C8B-B14F-4D97-AF65-F5344CB8AC3E}">
        <p14:creationId xmlns:p14="http://schemas.microsoft.com/office/powerpoint/2010/main" val="172059591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300"/>
                                        <p:tgtEl>
                                          <p:spTgt spid="19"/>
                                        </p:tgtEl>
                                      </p:cBhvr>
                                    </p:animEffect>
                                  </p:childTnLst>
                                </p:cTn>
                              </p:par>
                            </p:childTnLst>
                          </p:cTn>
                        </p:par>
                        <p:par>
                          <p:cTn id="12" fill="hold">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300"/>
                                        <p:tgtEl>
                                          <p:spTgt spid="20"/>
                                        </p:tgtEl>
                                      </p:cBhvr>
                                    </p:animEffect>
                                  </p:childTnLst>
                                </p:cTn>
                              </p:par>
                            </p:childTnLst>
                          </p:cTn>
                        </p:par>
                        <p:par>
                          <p:cTn id="16" fill="hold">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81"/>
          <p:cNvGrpSpPr>
            <a:grpSpLocks/>
          </p:cNvGrpSpPr>
          <p:nvPr/>
        </p:nvGrpSpPr>
        <p:grpSpPr bwMode="auto">
          <a:xfrm>
            <a:off x="7446778" y="1743098"/>
            <a:ext cx="3981875" cy="2108269"/>
            <a:chOff x="-14930" y="-205074"/>
            <a:chExt cx="2261776" cy="2108993"/>
          </a:xfrm>
        </p:grpSpPr>
        <p:sp>
          <p:nvSpPr>
            <p:cNvPr id="4" name="文本框 66"/>
            <p:cNvSpPr txBox="1">
              <a:spLocks noChangeArrowheads="1"/>
            </p:cNvSpPr>
            <p:nvPr/>
          </p:nvSpPr>
          <p:spPr bwMode="auto">
            <a:xfrm>
              <a:off x="-14930" y="-205074"/>
              <a:ext cx="2261776" cy="584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en-US" altLang="zh-CN" sz="3200" b="1" dirty="0" smtClean="0">
                  <a:solidFill>
                    <a:schemeClr val="bg1">
                      <a:lumMod val="50000"/>
                    </a:schemeClr>
                  </a:solidFill>
                  <a:latin typeface="Microsoft YaHei" charset="0"/>
                  <a:ea typeface="Microsoft YaHei" charset="0"/>
                  <a:cs typeface="Microsoft YaHei" charset="0"/>
                </a:rPr>
                <a:t>PART</a:t>
              </a:r>
              <a:r>
                <a:rPr lang="zh-CN" altLang="en-US" sz="3200" b="1" dirty="0" smtClean="0">
                  <a:solidFill>
                    <a:schemeClr val="bg1">
                      <a:lumMod val="50000"/>
                    </a:schemeClr>
                  </a:solidFill>
                  <a:latin typeface="Microsoft YaHei" charset="0"/>
                  <a:ea typeface="Microsoft YaHei" charset="0"/>
                  <a:cs typeface="Microsoft YaHei" charset="0"/>
                </a:rPr>
                <a:t> </a:t>
              </a:r>
              <a:r>
                <a:rPr lang="en-US" altLang="zh-CN" sz="3200" b="1" dirty="0" smtClean="0">
                  <a:solidFill>
                    <a:schemeClr val="bg1">
                      <a:lumMod val="50000"/>
                    </a:schemeClr>
                  </a:solidFill>
                  <a:latin typeface="Microsoft YaHei" charset="0"/>
                  <a:ea typeface="Microsoft YaHei" charset="0"/>
                  <a:cs typeface="Microsoft YaHei" charset="0"/>
                </a:rPr>
                <a:t>2</a:t>
              </a:r>
              <a:r>
                <a:rPr lang="zh-CN" altLang="en-US" sz="3200" b="1" dirty="0" smtClean="0">
                  <a:solidFill>
                    <a:schemeClr val="bg1">
                      <a:lumMod val="50000"/>
                    </a:schemeClr>
                  </a:solidFill>
                  <a:latin typeface="Microsoft YaHei" charset="0"/>
                  <a:ea typeface="Microsoft YaHei" charset="0"/>
                  <a:cs typeface="Microsoft YaHei" charset="0"/>
                </a:rPr>
                <a:t> 市场分析</a:t>
              </a:r>
              <a:endParaRPr lang="zh-CN" altLang="en-US" sz="3200" b="1" dirty="0">
                <a:solidFill>
                  <a:schemeClr val="bg1">
                    <a:lumMod val="50000"/>
                  </a:schemeClr>
                </a:solidFill>
                <a:latin typeface="Microsoft YaHei" charset="0"/>
                <a:ea typeface="Microsoft YaHei" charset="0"/>
                <a:cs typeface="Microsoft YaHei" charset="0"/>
              </a:endParaRPr>
            </a:p>
          </p:txBody>
        </p:sp>
        <p:sp>
          <p:nvSpPr>
            <p:cNvPr id="5" name="矩形 70"/>
            <p:cNvSpPr>
              <a:spLocks noChangeArrowheads="1"/>
            </p:cNvSpPr>
            <p:nvPr/>
          </p:nvSpPr>
          <p:spPr bwMode="auto">
            <a:xfrm>
              <a:off x="3892" y="333720"/>
              <a:ext cx="2242954" cy="157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Char char="•"/>
                <a:defRPr sz="2800">
                  <a:solidFill>
                    <a:schemeClr val="tx1"/>
                  </a:solidFill>
                  <a:latin typeface="Calibri" charset="0"/>
                  <a:ea typeface="宋体" charset="0"/>
                </a:defRPr>
              </a:lvl1pPr>
              <a:lvl2pPr marL="742950" indent="-285750">
                <a:lnSpc>
                  <a:spcPct val="90000"/>
                </a:lnSpc>
                <a:spcBef>
                  <a:spcPts val="500"/>
                </a:spcBef>
                <a:buChar char="•"/>
                <a:defRPr sz="2400">
                  <a:solidFill>
                    <a:schemeClr val="tx1"/>
                  </a:solidFill>
                  <a:latin typeface="Calibri" charset="0"/>
                  <a:ea typeface="宋体" charset="0"/>
                </a:defRPr>
              </a:lvl2pPr>
              <a:lvl3pPr marL="1143000" indent="-228600">
                <a:lnSpc>
                  <a:spcPct val="90000"/>
                </a:lnSpc>
                <a:spcBef>
                  <a:spcPts val="500"/>
                </a:spcBef>
                <a:buChar char="•"/>
                <a:defRPr sz="2000">
                  <a:solidFill>
                    <a:schemeClr val="tx1"/>
                  </a:solidFill>
                  <a:latin typeface="Calibri" charset="0"/>
                  <a:ea typeface="宋体" charset="0"/>
                </a:defRPr>
              </a:lvl3pPr>
              <a:lvl4pPr marL="1600200" indent="-228600">
                <a:lnSpc>
                  <a:spcPct val="90000"/>
                </a:lnSpc>
                <a:spcBef>
                  <a:spcPts val="500"/>
                </a:spcBef>
                <a:buChar char="•"/>
                <a:defRPr>
                  <a:solidFill>
                    <a:schemeClr val="tx1"/>
                  </a:solidFill>
                  <a:latin typeface="Calibri" charset="0"/>
                  <a:ea typeface="宋体" charset="0"/>
                </a:defRPr>
              </a:lvl4pPr>
              <a:lvl5pPr marL="2057400" indent="-228600">
                <a:lnSpc>
                  <a:spcPct val="90000"/>
                </a:lnSpc>
                <a:spcBef>
                  <a:spcPts val="500"/>
                </a:spcBef>
                <a:buChar char="•"/>
                <a:defRPr>
                  <a:solidFill>
                    <a:schemeClr val="tx1"/>
                  </a:solidFill>
                  <a:latin typeface="Calibri" charset="0"/>
                  <a:ea typeface="宋体"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ea typeface="宋体" charset="0"/>
                </a:defRPr>
              </a:lvl9pPr>
            </a:lstStyle>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市场分析</a:t>
              </a:r>
            </a:p>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项目概括</a:t>
              </a:r>
            </a:p>
            <a:p>
              <a:pPr algn="ctr" eaLnBrk="1" hangingPunct="1">
                <a:lnSpc>
                  <a:spcPct val="100000"/>
                </a:lnSpc>
                <a:spcBef>
                  <a:spcPct val="0"/>
                </a:spcBef>
                <a:buFont typeface="Arial" charset="0"/>
                <a:buNone/>
              </a:pPr>
              <a:r>
                <a:rPr lang="zh-CN" altLang="en-US" sz="3200" dirty="0" smtClean="0">
                  <a:solidFill>
                    <a:schemeClr val="bg1">
                      <a:lumMod val="50000"/>
                    </a:schemeClr>
                  </a:solidFill>
                  <a:latin typeface="Microsoft YaHei" charset="0"/>
                  <a:ea typeface="Microsoft YaHei" charset="0"/>
                  <a:cs typeface="Microsoft YaHei" charset="0"/>
                </a:rPr>
                <a:t>市场预测</a:t>
              </a:r>
              <a:endParaRPr lang="zh-CN" altLang="en-US" sz="3200" dirty="0">
                <a:solidFill>
                  <a:schemeClr val="bg1">
                    <a:lumMod val="50000"/>
                  </a:schemeClr>
                </a:solidFill>
                <a:latin typeface="Microsoft YaHei" charset="0"/>
                <a:ea typeface="Microsoft YaHei" charset="0"/>
                <a:cs typeface="Microsoft YaHei" charset="0"/>
              </a:endParaRPr>
            </a:p>
          </p:txBody>
        </p:sp>
      </p:grpSp>
    </p:spTree>
    <p:extLst>
      <p:ext uri="{BB962C8B-B14F-4D97-AF65-F5344CB8AC3E}">
        <p14:creationId xmlns:p14="http://schemas.microsoft.com/office/powerpoint/2010/main" val="131488583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down)">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2224</Words>
  <Application>Microsoft Macintosh PowerPoint</Application>
  <PresentationFormat>宽屏</PresentationFormat>
  <Paragraphs>222</Paragraphs>
  <Slides>21</Slides>
  <Notes>2</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21</vt:i4>
      </vt:variant>
    </vt:vector>
  </HeadingPairs>
  <TitlesOfParts>
    <vt:vector size="46" baseType="lpstr">
      <vt:lpstr>ADELE</vt:lpstr>
      <vt:lpstr>Bebas Neue</vt:lpstr>
      <vt:lpstr>Calibri</vt:lpstr>
      <vt:lpstr>Calibri Light</vt:lpstr>
      <vt:lpstr>Calisto MT</vt:lpstr>
      <vt:lpstr>FontAwesome</vt:lpstr>
      <vt:lpstr>Gill Sans</vt:lpstr>
      <vt:lpstr>Helvetica</vt:lpstr>
      <vt:lpstr>Impact</vt:lpstr>
      <vt:lpstr>Lato Light</vt:lpstr>
      <vt:lpstr>Microsoft YaHei</vt:lpstr>
      <vt:lpstr>Montserrat</vt:lpstr>
      <vt:lpstr>Montserrat Light</vt:lpstr>
      <vt:lpstr>Montserrat Semi</vt:lpstr>
      <vt:lpstr>Poppins</vt:lpstr>
      <vt:lpstr>Poppins Light</vt:lpstr>
      <vt:lpstr>Poppins SemiBold</vt:lpstr>
      <vt:lpstr>Segoe UI Black</vt:lpstr>
      <vt:lpstr>Segoe UI Light</vt:lpstr>
      <vt:lpstr>方正兰亭超细黑简体</vt:lpstr>
      <vt:lpstr>方正姚体</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21566820@qq.com</dc:creator>
  <cp:lastModifiedBy>21566820@qq.com</cp:lastModifiedBy>
  <cp:revision>12</cp:revision>
  <dcterms:created xsi:type="dcterms:W3CDTF">2017-02-15T13:21:57Z</dcterms:created>
  <dcterms:modified xsi:type="dcterms:W3CDTF">2017-02-20T12:24:48Z</dcterms:modified>
</cp:coreProperties>
</file>