
<file path=[Content_Types].xml><?xml version="1.0" encoding="utf-8"?>
<Types xmlns="http://schemas.openxmlformats.org/package/2006/content-types">
  <Default Extension="xml" ContentType="application/xml"/>
  <Default Extension="xlsx" ContentType="application/vnd.openxmlformats-officedocument.spreadsheetml.sheet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sldIdLst>
    <p:sldId id="257" r:id="rId2"/>
    <p:sldId id="259" r:id="rId3"/>
    <p:sldId id="260" r:id="rId4"/>
    <p:sldId id="261" r:id="rId5"/>
    <p:sldId id="265" r:id="rId6"/>
    <p:sldId id="267" r:id="rId7"/>
    <p:sldId id="266" r:id="rId8"/>
    <p:sldId id="262" r:id="rId9"/>
    <p:sldId id="270" r:id="rId10"/>
    <p:sldId id="271" r:id="rId11"/>
    <p:sldId id="272" r:id="rId12"/>
    <p:sldId id="263" r:id="rId13"/>
    <p:sldId id="269" r:id="rId14"/>
    <p:sldId id="273" r:id="rId15"/>
    <p:sldId id="277" r:id="rId16"/>
    <p:sldId id="264" r:id="rId17"/>
    <p:sldId id="275" r:id="rId18"/>
    <p:sldId id="274" r:id="rId19"/>
    <p:sldId id="276" r:id="rId20"/>
    <p:sldId id="258" r:id="rId2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4255"/>
  </p:normalViewPr>
  <p:slideViewPr>
    <p:cSldViewPr snapToGrid="0" snapToObjects="1">
      <p:cViewPr>
        <p:scale>
          <a:sx n="68" d="100"/>
          <a:sy n="68" d="100"/>
        </p:scale>
        <p:origin x="1104" y="4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05"/>
          <c:y val="0.005"/>
          <c:w val="0.99"/>
          <c:h val="0.9875"/>
        </c:manualLayout>
      </c:layout>
      <c:pie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Region 1</c:v>
                </c:pt>
              </c:strCache>
            </c:strRef>
          </c:tx>
          <c:spPr>
            <a:solidFill>
              <a:schemeClr val="tx1"/>
            </a:solidFill>
            <a:ln w="12700" cap="flat">
              <a:noFill/>
              <a:miter lim="400000"/>
            </a:ln>
            <a:effectLst/>
          </c:spPr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cat>
            <c:strRef>
              <c:f>Sheet1!$B$1:$G$1</c:f>
              <c:strCache>
                <c:ptCount val="6"/>
                <c:pt idx="0">
                  <c:v>April</c:v>
                </c:pt>
                <c:pt idx="1">
                  <c:v>May</c:v>
                </c:pt>
                <c:pt idx="2">
                  <c:v>June</c:v>
                </c:pt>
                <c:pt idx="3">
                  <c:v>July</c:v>
                </c:pt>
                <c:pt idx="4">
                  <c:v>August</c:v>
                </c:pt>
                <c:pt idx="5">
                  <c:v>September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0">
                  <c:v>91.0</c:v>
                </c:pt>
                <c:pt idx="1">
                  <c:v>76.0</c:v>
                </c:pt>
                <c:pt idx="2">
                  <c:v>28.0</c:v>
                </c:pt>
                <c:pt idx="3">
                  <c:v>26.0</c:v>
                </c:pt>
                <c:pt idx="4">
                  <c:v>21.0</c:v>
                </c:pt>
                <c:pt idx="5">
                  <c:v>18.0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12700" cap="flat">
          <a:noFill/>
          <a:miter lim="400000"/>
        </a:ln>
        <a:effectLst/>
      </c:spPr>
    </c:plotArea>
    <c:plotVisOnly val="1"/>
    <c:dispBlanksAs val="zero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05"/>
          <c:y val="0.005"/>
          <c:w val="0.99"/>
          <c:h val="0.9875"/>
        </c:manualLayout>
      </c:layout>
      <c:pie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Region 1</c:v>
                </c:pt>
              </c:strCache>
            </c:strRef>
          </c:tx>
          <c:spPr>
            <a:solidFill>
              <a:schemeClr val="tx1"/>
            </a:solidFill>
            <a:ln w="12700" cap="flat">
              <a:noFill/>
              <a:miter lim="400000"/>
            </a:ln>
            <a:effectLst/>
          </c:spPr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cat>
            <c:strRef>
              <c:f>Sheet1!$B$1:$G$1</c:f>
              <c:strCache>
                <c:ptCount val="6"/>
                <c:pt idx="0">
                  <c:v>April</c:v>
                </c:pt>
                <c:pt idx="1">
                  <c:v>May</c:v>
                </c:pt>
                <c:pt idx="2">
                  <c:v>June</c:v>
                </c:pt>
                <c:pt idx="3">
                  <c:v>July</c:v>
                </c:pt>
                <c:pt idx="4">
                  <c:v>August</c:v>
                </c:pt>
                <c:pt idx="5">
                  <c:v>September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0">
                  <c:v>91.0</c:v>
                </c:pt>
                <c:pt idx="1">
                  <c:v>15.0</c:v>
                </c:pt>
                <c:pt idx="2">
                  <c:v>28.0</c:v>
                </c:pt>
                <c:pt idx="3">
                  <c:v>26.0</c:v>
                </c:pt>
                <c:pt idx="4">
                  <c:v>21.0</c:v>
                </c:pt>
                <c:pt idx="5">
                  <c:v>50.0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12700" cap="flat">
          <a:noFill/>
          <a:miter lim="400000"/>
        </a:ln>
        <a:effectLst/>
      </c:spPr>
    </c:plotArea>
    <c:plotVisOnly val="1"/>
    <c:dispBlanksAs val="zero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05"/>
          <c:y val="0.005"/>
          <c:w val="0.99"/>
          <c:h val="0.9875"/>
        </c:manualLayout>
      </c:layout>
      <c:pie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Region 1</c:v>
                </c:pt>
              </c:strCache>
            </c:strRef>
          </c:tx>
          <c:spPr>
            <a:solidFill>
              <a:schemeClr val="accent2"/>
            </a:solidFill>
            <a:ln w="12700" cap="flat">
              <a:noFill/>
              <a:miter lim="400000"/>
            </a:ln>
            <a:effectLst/>
          </c:spPr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cat>
            <c:strRef>
              <c:f>Sheet1!$B$1:$G$1</c:f>
              <c:strCache>
                <c:ptCount val="6"/>
                <c:pt idx="0">
                  <c:v>April</c:v>
                </c:pt>
                <c:pt idx="1">
                  <c:v>May</c:v>
                </c:pt>
                <c:pt idx="2">
                  <c:v>June</c:v>
                </c:pt>
                <c:pt idx="3">
                  <c:v>July</c:v>
                </c:pt>
                <c:pt idx="4">
                  <c:v>August</c:v>
                </c:pt>
                <c:pt idx="5">
                  <c:v>September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0">
                  <c:v>60.0</c:v>
                </c:pt>
                <c:pt idx="1">
                  <c:v>76.0</c:v>
                </c:pt>
                <c:pt idx="2">
                  <c:v>28.0</c:v>
                </c:pt>
                <c:pt idx="3">
                  <c:v>80.0</c:v>
                </c:pt>
                <c:pt idx="4">
                  <c:v>21.0</c:v>
                </c:pt>
                <c:pt idx="5">
                  <c:v>18.0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12700" cap="flat">
          <a:noFill/>
          <a:miter lim="400000"/>
        </a:ln>
        <a:effectLst/>
      </c:spPr>
    </c:plotArea>
    <c:plotVisOnly val="1"/>
    <c:dispBlanksAs val="zero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05"/>
          <c:y val="0.005"/>
          <c:w val="0.99"/>
          <c:h val="0.9875"/>
        </c:manualLayout>
      </c:layout>
      <c:pie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Region 1</c:v>
                </c:pt>
              </c:strCache>
            </c:strRef>
          </c:tx>
          <c:spPr>
            <a:solidFill>
              <a:schemeClr val="accent2"/>
            </a:solidFill>
            <a:ln w="12700" cap="flat">
              <a:noFill/>
              <a:miter lim="400000"/>
            </a:ln>
            <a:effectLst/>
          </c:spPr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cat>
            <c:strRef>
              <c:f>Sheet1!$B$1:$G$1</c:f>
              <c:strCache>
                <c:ptCount val="6"/>
                <c:pt idx="0">
                  <c:v>April</c:v>
                </c:pt>
                <c:pt idx="1">
                  <c:v>May</c:v>
                </c:pt>
                <c:pt idx="2">
                  <c:v>June</c:v>
                </c:pt>
                <c:pt idx="3">
                  <c:v>July</c:v>
                </c:pt>
                <c:pt idx="4">
                  <c:v>August</c:v>
                </c:pt>
                <c:pt idx="5">
                  <c:v>September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0">
                  <c:v>91.0</c:v>
                </c:pt>
                <c:pt idx="1">
                  <c:v>76.0</c:v>
                </c:pt>
                <c:pt idx="2">
                  <c:v>28.0</c:v>
                </c:pt>
                <c:pt idx="3">
                  <c:v>26.0</c:v>
                </c:pt>
                <c:pt idx="4">
                  <c:v>21.0</c:v>
                </c:pt>
                <c:pt idx="5">
                  <c:v>18.0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12700" cap="flat">
          <a:noFill/>
          <a:miter lim="400000"/>
        </a:ln>
        <a:effectLst/>
      </c:spPr>
    </c:plotArea>
    <c:plotVisOnly val="1"/>
    <c:dispBlanksAs val="zero"/>
    <c:showDLblsOverMax val="1"/>
  </c:chart>
  <c:spPr>
    <a:noFill/>
    <a:ln>
      <a:noFill/>
    </a:ln>
    <a:effectLst/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E55D8B-FA1F-9B42-B81E-7AD1DDDBE42A}" type="datetimeFigureOut">
              <a:rPr kumimoji="1" lang="zh-CN" altLang="en-US" smtClean="0"/>
              <a:t>17/2/12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CE0CB9-2E0E-F449-8376-3F2C0E6CBCB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3638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 smtClean="0"/>
              <a:t>单击此处编辑母版副标题样式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6A1D7-89CD-4C4C-8CA7-7882B60F9434}" type="datetimeFigureOut">
              <a:rPr kumimoji="1" lang="zh-CN" altLang="en-US" smtClean="0"/>
              <a:t>17/2/12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50884-02B8-4B48-ABBF-1B545B35B0F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4603474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6A1D7-89CD-4C4C-8CA7-7882B60F9434}" type="datetimeFigureOut">
              <a:rPr kumimoji="1" lang="zh-CN" altLang="en-US" smtClean="0"/>
              <a:t>17/2/12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50884-02B8-4B48-ABBF-1B545B35B0F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487887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6A1D7-89CD-4C4C-8CA7-7882B60F9434}" type="datetimeFigureOut">
              <a:rPr kumimoji="1" lang="zh-CN" altLang="en-US" smtClean="0"/>
              <a:t>17/2/12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50884-02B8-4B48-ABBF-1B545B35B0F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0066084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5829"/>
            <a:ext cx="10515600" cy="623414"/>
          </a:xfrm>
          <a:prstGeom prst="rect">
            <a:avLst/>
          </a:prstGeom>
        </p:spPr>
        <p:txBody>
          <a:bodyPr/>
          <a:lstStyle>
            <a:lvl1pPr>
              <a:defRPr sz="4000" b="1" i="0">
                <a:latin typeface="Source Sans Pro Black" charset="0"/>
                <a:ea typeface="Source Sans Pro Black" charset="0"/>
                <a:cs typeface="Source Sans Pro Black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5251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20302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0165" y="1796187"/>
            <a:ext cx="2687535" cy="471655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2441" y="1796187"/>
            <a:ext cx="2687535" cy="4716551"/>
          </a:xfrm>
          <a:prstGeom prst="rect">
            <a:avLst/>
          </a:prstGeom>
        </p:spPr>
      </p:pic>
      <p:sp>
        <p:nvSpPr>
          <p:cNvPr id="5" name="Picture Placeholder 14"/>
          <p:cNvSpPr>
            <a:spLocks noGrp="1"/>
          </p:cNvSpPr>
          <p:nvPr>
            <p:ph type="pic" sz="quarter" idx="10" hasCustomPrompt="1"/>
          </p:nvPr>
        </p:nvSpPr>
        <p:spPr>
          <a:xfrm>
            <a:off x="4094937" y="2327125"/>
            <a:ext cx="1822387" cy="3242505"/>
          </a:xfrm>
          <a:prstGeom prst="rect">
            <a:avLst/>
          </a:prstGeom>
          <a:pattFill prst="pct40">
            <a:fgClr>
              <a:schemeClr val="bg1"/>
            </a:fgClr>
            <a:bgClr>
              <a:schemeClr val="bg1">
                <a:lumMod val="75000"/>
              </a:schemeClr>
            </a:bgClr>
          </a:pattFill>
        </p:spPr>
        <p:txBody>
          <a:bodyPr anchor="ctr"/>
          <a:lstStyle>
            <a:lvl1pPr marL="0" indent="0" algn="ctr">
              <a:buNone/>
              <a:defRPr sz="1600" baseline="0">
                <a:latin typeface="Source Sans Pro" charset="0"/>
              </a:defRPr>
            </a:lvl1pPr>
          </a:lstStyle>
          <a:p>
            <a:r>
              <a:rPr lang="en-US" dirty="0" smtClean="0"/>
              <a:t>Insert Image</a:t>
            </a:r>
            <a:endParaRPr lang="en-US" dirty="0"/>
          </a:p>
        </p:txBody>
      </p:sp>
      <p:sp>
        <p:nvSpPr>
          <p:cNvPr id="6" name="Picture Placeholder 14"/>
          <p:cNvSpPr>
            <a:spLocks noGrp="1"/>
          </p:cNvSpPr>
          <p:nvPr>
            <p:ph type="pic" sz="quarter" idx="11" hasCustomPrompt="1"/>
          </p:nvPr>
        </p:nvSpPr>
        <p:spPr>
          <a:xfrm>
            <a:off x="6409230" y="2327125"/>
            <a:ext cx="1822387" cy="3242505"/>
          </a:xfrm>
          <a:prstGeom prst="rect">
            <a:avLst/>
          </a:prstGeom>
          <a:pattFill prst="pct40">
            <a:fgClr>
              <a:schemeClr val="bg1"/>
            </a:fgClr>
            <a:bgClr>
              <a:schemeClr val="bg1">
                <a:lumMod val="75000"/>
              </a:schemeClr>
            </a:bgClr>
          </a:pattFill>
        </p:spPr>
        <p:txBody>
          <a:bodyPr anchor="ctr"/>
          <a:lstStyle>
            <a:lvl1pPr marL="0" indent="0" algn="ctr">
              <a:buNone/>
              <a:defRPr sz="1600" baseline="0">
                <a:latin typeface="Source Sans Pro" charset="0"/>
              </a:defRPr>
            </a:lvl1pPr>
          </a:lstStyle>
          <a:p>
            <a:r>
              <a:rPr lang="en-US" dirty="0" smtClean="0"/>
              <a:t>Insert Image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735829"/>
            <a:ext cx="10515600" cy="623414"/>
          </a:xfrm>
          <a:prstGeom prst="rect">
            <a:avLst/>
          </a:prstGeom>
        </p:spPr>
        <p:txBody>
          <a:bodyPr/>
          <a:lstStyle>
            <a:lvl1pPr>
              <a:defRPr sz="4000" b="1" i="0">
                <a:latin typeface="Source Sans Pro Black" charset="0"/>
                <a:ea typeface="Source Sans Pro Black" charset="0"/>
                <a:cs typeface="Source Sans Pro Black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4901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6A1D7-89CD-4C4C-8CA7-7882B60F9434}" type="datetimeFigureOut">
              <a:rPr kumimoji="1" lang="zh-CN" altLang="en-US" smtClean="0"/>
              <a:t>17/2/12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50884-02B8-4B48-ABBF-1B545B35B0F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506206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6A1D7-89CD-4C4C-8CA7-7882B60F9434}" type="datetimeFigureOut">
              <a:rPr kumimoji="1" lang="zh-CN" altLang="en-US" smtClean="0"/>
              <a:t>17/2/12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50884-02B8-4B48-ABBF-1B545B35B0F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821726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6A1D7-89CD-4C4C-8CA7-7882B60F9434}" type="datetimeFigureOut">
              <a:rPr kumimoji="1" lang="zh-CN" altLang="en-US" smtClean="0"/>
              <a:t>17/2/12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50884-02B8-4B48-ABBF-1B545B35B0F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6407706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6A1D7-89CD-4C4C-8CA7-7882B60F9434}" type="datetimeFigureOut">
              <a:rPr kumimoji="1" lang="zh-CN" altLang="en-US" smtClean="0"/>
              <a:t>17/2/12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50884-02B8-4B48-ABBF-1B545B35B0F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9491740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6A1D7-89CD-4C4C-8CA7-7882B60F9434}" type="datetimeFigureOut">
              <a:rPr kumimoji="1" lang="zh-CN" altLang="en-US" smtClean="0"/>
              <a:t>17/2/12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50884-02B8-4B48-ABBF-1B545B35B0F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0524717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6A1D7-89CD-4C4C-8CA7-7882B60F9434}" type="datetimeFigureOut">
              <a:rPr kumimoji="1" lang="zh-CN" altLang="en-US" smtClean="0"/>
              <a:t>17/2/12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50884-02B8-4B48-ABBF-1B545B35B0F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622754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6A1D7-89CD-4C4C-8CA7-7882B60F9434}" type="datetimeFigureOut">
              <a:rPr kumimoji="1" lang="zh-CN" altLang="en-US" smtClean="0"/>
              <a:t>17/2/12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50884-02B8-4B48-ABBF-1B545B35B0F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0436197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6A1D7-89CD-4C4C-8CA7-7882B60F9434}" type="datetimeFigureOut">
              <a:rPr kumimoji="1" lang="zh-CN" altLang="en-US" smtClean="0"/>
              <a:t>17/2/12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50884-02B8-4B48-ABBF-1B545B35B0F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6174032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6A1D7-89CD-4C4C-8CA7-7882B60F9434}" type="datetimeFigureOut">
              <a:rPr kumimoji="1" lang="zh-CN" altLang="en-US" smtClean="0"/>
              <a:t>17/2/12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50884-02B8-4B48-ABBF-1B545B35B0F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1705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Relationship Id="rId3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4" Type="http://schemas.openxmlformats.org/officeDocument/2006/relationships/chart" Target="../charts/chart3.xml"/><Relationship Id="rId5" Type="http://schemas.openxmlformats.org/officeDocument/2006/relationships/chart" Target="../charts/chart4.xml"/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168536" y="580116"/>
            <a:ext cx="466638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4800" b="1" dirty="0" smtClean="0">
                <a:solidFill>
                  <a:schemeClr val="bg1"/>
                </a:solidFill>
                <a:latin typeface="Microsoft YaHei" charset="0"/>
                <a:ea typeface="Microsoft YaHei" charset="0"/>
                <a:cs typeface="Microsoft YaHei" charset="0"/>
              </a:rPr>
              <a:t>2017</a:t>
            </a:r>
          </a:p>
          <a:p>
            <a:r>
              <a:rPr lang="zh-CN" altLang="en-US" sz="4800" dirty="0" smtClean="0">
                <a:latin typeface="Microsoft YaHei" charset="0"/>
                <a:ea typeface="Microsoft YaHei" charset="0"/>
                <a:cs typeface="Microsoft YaHei" charset="0"/>
              </a:rPr>
              <a:t>商业计划书</a:t>
            </a:r>
            <a:endParaRPr lang="en-US" altLang="zh-CN" sz="4800" dirty="0" smtClean="0">
              <a:latin typeface="Microsoft YaHei" charset="0"/>
              <a:ea typeface="Microsoft YaHei" charset="0"/>
              <a:cs typeface="Microsoft YaHei" charset="0"/>
            </a:endParaRPr>
          </a:p>
          <a:p>
            <a:r>
              <a:rPr lang="en-US" altLang="zh-CN" sz="4800" dirty="0" smtClean="0">
                <a:solidFill>
                  <a:schemeClr val="bg1"/>
                </a:solidFill>
                <a:latin typeface="Microsoft YaHei" charset="0"/>
                <a:ea typeface="Microsoft YaHei" charset="0"/>
                <a:cs typeface="Microsoft YaHei" charset="0"/>
              </a:rPr>
              <a:t>POWER</a:t>
            </a:r>
            <a:r>
              <a:rPr lang="en-US" altLang="zh-CN" sz="4800" dirty="0" smtClean="0">
                <a:latin typeface="Microsoft YaHei" charset="0"/>
                <a:ea typeface="Microsoft YaHei" charset="0"/>
                <a:cs typeface="Microsoft YaHei" charset="0"/>
              </a:rPr>
              <a:t>POINT</a:t>
            </a:r>
            <a:r>
              <a:rPr lang="en-US" altLang="zh-CN" sz="4800" b="1" dirty="0" smtClean="0">
                <a:solidFill>
                  <a:srgbClr val="FFC000"/>
                </a:solidFill>
                <a:latin typeface="Microsoft YaHei" charset="0"/>
                <a:ea typeface="Microsoft YaHei" charset="0"/>
                <a:cs typeface="Microsoft YaHei" charset="0"/>
              </a:rPr>
              <a:t> </a:t>
            </a:r>
            <a:endParaRPr lang="zh-CN" altLang="en-US" sz="4800" b="1" dirty="0">
              <a:solidFill>
                <a:srgbClr val="FFC000"/>
              </a:solidFill>
              <a:latin typeface="Microsoft YaHei" charset="0"/>
              <a:ea typeface="Microsoft YaHei" charset="0"/>
              <a:cs typeface="Microsoft YaHei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239976" y="3387784"/>
            <a:ext cx="1152128" cy="43204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200" b="1" dirty="0" smtClean="0">
                <a:solidFill>
                  <a:schemeClr val="tx1"/>
                </a:solidFill>
                <a:latin typeface="Microsoft YaHei" charset="0"/>
                <a:ea typeface="Microsoft YaHei" charset="0"/>
                <a:cs typeface="Microsoft YaHei" charset="0"/>
              </a:rPr>
              <a:t>ANTTIME</a:t>
            </a:r>
            <a:endParaRPr lang="zh-CN" altLang="en-US" sz="1200" b="1" dirty="0">
              <a:solidFill>
                <a:schemeClr val="tx1"/>
              </a:solidFill>
              <a:latin typeface="Microsoft YaHei" charset="0"/>
              <a:ea typeface="Microsoft YaHei" charset="0"/>
              <a:cs typeface="Microsoft YaHei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770432" y="3387784"/>
            <a:ext cx="1656184" cy="43204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200" b="1" dirty="0" smtClean="0">
                <a:solidFill>
                  <a:schemeClr val="bg1"/>
                </a:solidFill>
                <a:latin typeface="Microsoft YaHei" charset="0"/>
                <a:ea typeface="Microsoft YaHei" charset="0"/>
                <a:cs typeface="Microsoft YaHei" charset="0"/>
              </a:rPr>
              <a:t>ANYWHERE  &gt;</a:t>
            </a:r>
            <a:endParaRPr lang="zh-CN" altLang="en-US" sz="1200" b="1" dirty="0">
              <a:solidFill>
                <a:schemeClr val="bg1"/>
              </a:solidFill>
              <a:latin typeface="Microsoft YaHei" charset="0"/>
              <a:ea typeface="Microsoft YaHei" charset="0"/>
              <a:cs typeface="Microsoft YaHei" charset="0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1247113" y="4361862"/>
            <a:ext cx="672783" cy="67278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zh-CN" altLang="en-US">
              <a:latin typeface="Microsoft YaHei" charset="0"/>
              <a:ea typeface="Microsoft YaHei" charset="0"/>
              <a:cs typeface="Microsoft YaHei" charset="0"/>
            </a:endParaRPr>
          </a:p>
        </p:txBody>
      </p:sp>
      <p:sp>
        <p:nvSpPr>
          <p:cNvPr id="6" name="Freeform 13"/>
          <p:cNvSpPr>
            <a:spLocks noChangeAspect="1"/>
          </p:cNvSpPr>
          <p:nvPr/>
        </p:nvSpPr>
        <p:spPr bwMode="auto">
          <a:xfrm>
            <a:off x="1320973" y="4557819"/>
            <a:ext cx="560231" cy="388706"/>
          </a:xfrm>
          <a:custGeom>
            <a:avLst/>
            <a:gdLst>
              <a:gd name="T0" fmla="*/ 368 w 369"/>
              <a:gd name="T1" fmla="*/ 13 h 256"/>
              <a:gd name="T2" fmla="*/ 366 w 369"/>
              <a:gd name="T3" fmla="*/ 9 h 256"/>
              <a:gd name="T4" fmla="*/ 363 w 369"/>
              <a:gd name="T5" fmla="*/ 5 h 256"/>
              <a:gd name="T6" fmla="*/ 359 w 369"/>
              <a:gd name="T7" fmla="*/ 2 h 256"/>
              <a:gd name="T8" fmla="*/ 356 w 369"/>
              <a:gd name="T9" fmla="*/ 1 h 256"/>
              <a:gd name="T10" fmla="*/ 351 w 369"/>
              <a:gd name="T11" fmla="*/ 0 h 256"/>
              <a:gd name="T12" fmla="*/ 239 w 369"/>
              <a:gd name="T13" fmla="*/ 0 h 256"/>
              <a:gd name="T14" fmla="*/ 234 w 369"/>
              <a:gd name="T15" fmla="*/ 1 h 256"/>
              <a:gd name="T16" fmla="*/ 229 w 369"/>
              <a:gd name="T17" fmla="*/ 3 h 256"/>
              <a:gd name="T18" fmla="*/ 226 w 369"/>
              <a:gd name="T19" fmla="*/ 6 h 256"/>
              <a:gd name="T20" fmla="*/ 223 w 369"/>
              <a:gd name="T21" fmla="*/ 10 h 256"/>
              <a:gd name="T22" fmla="*/ 194 w 369"/>
              <a:gd name="T23" fmla="*/ 68 h 256"/>
              <a:gd name="T24" fmla="*/ 46 w 369"/>
              <a:gd name="T25" fmla="*/ 36 h 256"/>
              <a:gd name="T26" fmla="*/ 179 w 369"/>
              <a:gd name="T27" fmla="*/ 77 h 256"/>
              <a:gd name="T28" fmla="*/ 146 w 369"/>
              <a:gd name="T29" fmla="*/ 10 h 256"/>
              <a:gd name="T30" fmla="*/ 143 w 369"/>
              <a:gd name="T31" fmla="*/ 6 h 256"/>
              <a:gd name="T32" fmla="*/ 140 w 369"/>
              <a:gd name="T33" fmla="*/ 3 h 256"/>
              <a:gd name="T34" fmla="*/ 135 w 369"/>
              <a:gd name="T35" fmla="*/ 1 h 256"/>
              <a:gd name="T36" fmla="*/ 130 w 369"/>
              <a:gd name="T37" fmla="*/ 0 h 256"/>
              <a:gd name="T38" fmla="*/ 17 w 369"/>
              <a:gd name="T39" fmla="*/ 0 h 256"/>
              <a:gd name="T40" fmla="*/ 13 w 369"/>
              <a:gd name="T41" fmla="*/ 1 h 256"/>
              <a:gd name="T42" fmla="*/ 10 w 369"/>
              <a:gd name="T43" fmla="*/ 2 h 256"/>
              <a:gd name="T44" fmla="*/ 6 w 369"/>
              <a:gd name="T45" fmla="*/ 5 h 256"/>
              <a:gd name="T46" fmla="*/ 3 w 369"/>
              <a:gd name="T47" fmla="*/ 9 h 256"/>
              <a:gd name="T48" fmla="*/ 1 w 369"/>
              <a:gd name="T49" fmla="*/ 13 h 256"/>
              <a:gd name="T50" fmla="*/ 0 w 369"/>
              <a:gd name="T51" fmla="*/ 18 h 256"/>
              <a:gd name="T52" fmla="*/ 0 w 369"/>
              <a:gd name="T53" fmla="*/ 22 h 256"/>
              <a:gd name="T54" fmla="*/ 2 w 369"/>
              <a:gd name="T55" fmla="*/ 26 h 256"/>
              <a:gd name="T56" fmla="*/ 120 w 369"/>
              <a:gd name="T57" fmla="*/ 254 h 256"/>
              <a:gd name="T58" fmla="*/ 125 w 369"/>
              <a:gd name="T59" fmla="*/ 256 h 256"/>
              <a:gd name="T60" fmla="*/ 130 w 369"/>
              <a:gd name="T61" fmla="*/ 256 h 256"/>
              <a:gd name="T62" fmla="*/ 134 w 369"/>
              <a:gd name="T63" fmla="*/ 255 h 256"/>
              <a:gd name="T64" fmla="*/ 184 w 369"/>
              <a:gd name="T65" fmla="*/ 165 h 256"/>
              <a:gd name="T66" fmla="*/ 217 w 369"/>
              <a:gd name="T67" fmla="*/ 100 h 256"/>
              <a:gd name="T68" fmla="*/ 241 w 369"/>
              <a:gd name="T69" fmla="*/ 199 h 256"/>
              <a:gd name="T70" fmla="*/ 224 w 369"/>
              <a:gd name="T71" fmla="*/ 245 h 256"/>
              <a:gd name="T72" fmla="*/ 235 w 369"/>
              <a:gd name="T73" fmla="*/ 255 h 256"/>
              <a:gd name="T74" fmla="*/ 241 w 369"/>
              <a:gd name="T75" fmla="*/ 256 h 256"/>
              <a:gd name="T76" fmla="*/ 246 w 369"/>
              <a:gd name="T77" fmla="*/ 255 h 256"/>
              <a:gd name="T78" fmla="*/ 257 w 369"/>
              <a:gd name="T79" fmla="*/ 245 h 256"/>
              <a:gd name="T80" fmla="*/ 368 w 369"/>
              <a:gd name="T81" fmla="*/ 24 h 256"/>
              <a:gd name="T82" fmla="*/ 369 w 369"/>
              <a:gd name="T83" fmla="*/ 19 h 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369" h="256">
                <a:moveTo>
                  <a:pt x="369" y="17"/>
                </a:moveTo>
                <a:cubicBezTo>
                  <a:pt x="369" y="16"/>
                  <a:pt x="369" y="16"/>
                  <a:pt x="369" y="15"/>
                </a:cubicBezTo>
                <a:cubicBezTo>
                  <a:pt x="369" y="15"/>
                  <a:pt x="368" y="14"/>
                  <a:pt x="368" y="13"/>
                </a:cubicBezTo>
                <a:cubicBezTo>
                  <a:pt x="368" y="13"/>
                  <a:pt x="368" y="12"/>
                  <a:pt x="368" y="12"/>
                </a:cubicBezTo>
                <a:cubicBezTo>
                  <a:pt x="368" y="11"/>
                  <a:pt x="367" y="11"/>
                  <a:pt x="367" y="10"/>
                </a:cubicBezTo>
                <a:cubicBezTo>
                  <a:pt x="367" y="10"/>
                  <a:pt x="367" y="9"/>
                  <a:pt x="366" y="9"/>
                </a:cubicBezTo>
                <a:cubicBezTo>
                  <a:pt x="366" y="8"/>
                  <a:pt x="366" y="8"/>
                  <a:pt x="365" y="7"/>
                </a:cubicBezTo>
                <a:cubicBezTo>
                  <a:pt x="365" y="7"/>
                  <a:pt x="365" y="7"/>
                  <a:pt x="364" y="6"/>
                </a:cubicBezTo>
                <a:cubicBezTo>
                  <a:pt x="364" y="6"/>
                  <a:pt x="363" y="5"/>
                  <a:pt x="363" y="5"/>
                </a:cubicBezTo>
                <a:cubicBezTo>
                  <a:pt x="363" y="4"/>
                  <a:pt x="362" y="4"/>
                  <a:pt x="362" y="4"/>
                </a:cubicBezTo>
                <a:cubicBezTo>
                  <a:pt x="361" y="3"/>
                  <a:pt x="361" y="3"/>
                  <a:pt x="360" y="3"/>
                </a:cubicBezTo>
                <a:cubicBezTo>
                  <a:pt x="360" y="3"/>
                  <a:pt x="359" y="2"/>
                  <a:pt x="359" y="2"/>
                </a:cubicBezTo>
                <a:cubicBezTo>
                  <a:pt x="359" y="2"/>
                  <a:pt x="359" y="2"/>
                  <a:pt x="359" y="2"/>
                </a:cubicBezTo>
                <a:cubicBezTo>
                  <a:pt x="358" y="2"/>
                  <a:pt x="357" y="2"/>
                  <a:pt x="357" y="1"/>
                </a:cubicBezTo>
                <a:cubicBezTo>
                  <a:pt x="356" y="1"/>
                  <a:pt x="356" y="1"/>
                  <a:pt x="356" y="1"/>
                </a:cubicBezTo>
                <a:cubicBezTo>
                  <a:pt x="355" y="1"/>
                  <a:pt x="354" y="1"/>
                  <a:pt x="354" y="1"/>
                </a:cubicBezTo>
                <a:cubicBezTo>
                  <a:pt x="353" y="1"/>
                  <a:pt x="352" y="0"/>
                  <a:pt x="352" y="0"/>
                </a:cubicBezTo>
                <a:cubicBezTo>
                  <a:pt x="352" y="0"/>
                  <a:pt x="352" y="0"/>
                  <a:pt x="351" y="0"/>
                </a:cubicBezTo>
                <a:cubicBezTo>
                  <a:pt x="351" y="0"/>
                  <a:pt x="351" y="0"/>
                  <a:pt x="351" y="0"/>
                </a:cubicBezTo>
                <a:cubicBezTo>
                  <a:pt x="239" y="0"/>
                  <a:pt x="239" y="0"/>
                  <a:pt x="239" y="0"/>
                </a:cubicBezTo>
                <a:cubicBezTo>
                  <a:pt x="239" y="0"/>
                  <a:pt x="239" y="0"/>
                  <a:pt x="239" y="0"/>
                </a:cubicBezTo>
                <a:cubicBezTo>
                  <a:pt x="238" y="0"/>
                  <a:pt x="238" y="1"/>
                  <a:pt x="237" y="1"/>
                </a:cubicBezTo>
                <a:cubicBezTo>
                  <a:pt x="237" y="1"/>
                  <a:pt x="236" y="1"/>
                  <a:pt x="236" y="1"/>
                </a:cubicBezTo>
                <a:cubicBezTo>
                  <a:pt x="235" y="1"/>
                  <a:pt x="235" y="1"/>
                  <a:pt x="234" y="1"/>
                </a:cubicBezTo>
                <a:cubicBezTo>
                  <a:pt x="234" y="1"/>
                  <a:pt x="233" y="1"/>
                  <a:pt x="232" y="2"/>
                </a:cubicBezTo>
                <a:cubicBezTo>
                  <a:pt x="232" y="2"/>
                  <a:pt x="231" y="2"/>
                  <a:pt x="231" y="2"/>
                </a:cubicBezTo>
                <a:cubicBezTo>
                  <a:pt x="230" y="3"/>
                  <a:pt x="230" y="3"/>
                  <a:pt x="229" y="3"/>
                </a:cubicBezTo>
                <a:cubicBezTo>
                  <a:pt x="229" y="3"/>
                  <a:pt x="229" y="4"/>
                  <a:pt x="228" y="4"/>
                </a:cubicBezTo>
                <a:cubicBezTo>
                  <a:pt x="228" y="4"/>
                  <a:pt x="227" y="5"/>
                  <a:pt x="227" y="5"/>
                </a:cubicBezTo>
                <a:cubicBezTo>
                  <a:pt x="226" y="6"/>
                  <a:pt x="226" y="6"/>
                  <a:pt x="226" y="6"/>
                </a:cubicBezTo>
                <a:cubicBezTo>
                  <a:pt x="225" y="7"/>
                  <a:pt x="225" y="7"/>
                  <a:pt x="224" y="8"/>
                </a:cubicBezTo>
                <a:cubicBezTo>
                  <a:pt x="224" y="8"/>
                  <a:pt x="224" y="8"/>
                  <a:pt x="224" y="9"/>
                </a:cubicBezTo>
                <a:cubicBezTo>
                  <a:pt x="223" y="9"/>
                  <a:pt x="223" y="10"/>
                  <a:pt x="223" y="10"/>
                </a:cubicBezTo>
                <a:cubicBezTo>
                  <a:pt x="223" y="10"/>
                  <a:pt x="223" y="10"/>
                  <a:pt x="223" y="10"/>
                </a:cubicBezTo>
                <a:cubicBezTo>
                  <a:pt x="194" y="68"/>
                  <a:pt x="194" y="68"/>
                  <a:pt x="194" y="68"/>
                </a:cubicBezTo>
                <a:cubicBezTo>
                  <a:pt x="194" y="68"/>
                  <a:pt x="194" y="68"/>
                  <a:pt x="194" y="68"/>
                </a:cubicBezTo>
                <a:cubicBezTo>
                  <a:pt x="162" y="132"/>
                  <a:pt x="162" y="132"/>
                  <a:pt x="162" y="132"/>
                </a:cubicBezTo>
                <a:cubicBezTo>
                  <a:pt x="128" y="199"/>
                  <a:pt x="128" y="199"/>
                  <a:pt x="128" y="199"/>
                </a:cubicBezTo>
                <a:cubicBezTo>
                  <a:pt x="46" y="36"/>
                  <a:pt x="46" y="36"/>
                  <a:pt x="46" y="36"/>
                </a:cubicBezTo>
                <a:cubicBezTo>
                  <a:pt x="119" y="36"/>
                  <a:pt x="119" y="36"/>
                  <a:pt x="119" y="36"/>
                </a:cubicBezTo>
                <a:cubicBezTo>
                  <a:pt x="160" y="116"/>
                  <a:pt x="160" y="116"/>
                  <a:pt x="160" y="116"/>
                </a:cubicBezTo>
                <a:cubicBezTo>
                  <a:pt x="179" y="77"/>
                  <a:pt x="179" y="77"/>
                  <a:pt x="179" y="77"/>
                </a:cubicBezTo>
                <a:cubicBezTo>
                  <a:pt x="146" y="10"/>
                  <a:pt x="146" y="10"/>
                  <a:pt x="146" y="10"/>
                </a:cubicBezTo>
                <a:cubicBezTo>
                  <a:pt x="146" y="10"/>
                  <a:pt x="146" y="10"/>
                  <a:pt x="146" y="10"/>
                </a:cubicBezTo>
                <a:cubicBezTo>
                  <a:pt x="146" y="10"/>
                  <a:pt x="146" y="10"/>
                  <a:pt x="146" y="10"/>
                </a:cubicBezTo>
                <a:cubicBezTo>
                  <a:pt x="146" y="10"/>
                  <a:pt x="145" y="9"/>
                  <a:pt x="145" y="9"/>
                </a:cubicBezTo>
                <a:cubicBezTo>
                  <a:pt x="145" y="8"/>
                  <a:pt x="145" y="8"/>
                  <a:pt x="144" y="8"/>
                </a:cubicBezTo>
                <a:cubicBezTo>
                  <a:pt x="144" y="7"/>
                  <a:pt x="143" y="7"/>
                  <a:pt x="143" y="6"/>
                </a:cubicBezTo>
                <a:cubicBezTo>
                  <a:pt x="143" y="6"/>
                  <a:pt x="143" y="6"/>
                  <a:pt x="142" y="5"/>
                </a:cubicBezTo>
                <a:cubicBezTo>
                  <a:pt x="142" y="5"/>
                  <a:pt x="141" y="4"/>
                  <a:pt x="140" y="4"/>
                </a:cubicBezTo>
                <a:cubicBezTo>
                  <a:pt x="140" y="4"/>
                  <a:pt x="140" y="3"/>
                  <a:pt x="140" y="3"/>
                </a:cubicBezTo>
                <a:cubicBezTo>
                  <a:pt x="139" y="3"/>
                  <a:pt x="138" y="2"/>
                  <a:pt x="138" y="2"/>
                </a:cubicBezTo>
                <a:cubicBezTo>
                  <a:pt x="137" y="2"/>
                  <a:pt x="137" y="2"/>
                  <a:pt x="136" y="2"/>
                </a:cubicBezTo>
                <a:cubicBezTo>
                  <a:pt x="136" y="1"/>
                  <a:pt x="135" y="1"/>
                  <a:pt x="135" y="1"/>
                </a:cubicBezTo>
                <a:cubicBezTo>
                  <a:pt x="134" y="1"/>
                  <a:pt x="134" y="1"/>
                  <a:pt x="133" y="1"/>
                </a:cubicBezTo>
                <a:cubicBezTo>
                  <a:pt x="132" y="1"/>
                  <a:pt x="132" y="1"/>
                  <a:pt x="131" y="1"/>
                </a:cubicBezTo>
                <a:cubicBezTo>
                  <a:pt x="131" y="0"/>
                  <a:pt x="131" y="0"/>
                  <a:pt x="130" y="0"/>
                </a:cubicBezTo>
                <a:cubicBezTo>
                  <a:pt x="130" y="0"/>
                  <a:pt x="130" y="0"/>
                  <a:pt x="130" y="0"/>
                </a:cubicBezTo>
                <a:cubicBezTo>
                  <a:pt x="17" y="0"/>
                  <a:pt x="17" y="0"/>
                  <a:pt x="17" y="0"/>
                </a:cubicBezTo>
                <a:cubicBezTo>
                  <a:pt x="17" y="0"/>
                  <a:pt x="17" y="0"/>
                  <a:pt x="17" y="0"/>
                </a:cubicBezTo>
                <a:cubicBezTo>
                  <a:pt x="17" y="0"/>
                  <a:pt x="17" y="0"/>
                  <a:pt x="17" y="0"/>
                </a:cubicBezTo>
                <a:cubicBezTo>
                  <a:pt x="16" y="0"/>
                  <a:pt x="16" y="1"/>
                  <a:pt x="15" y="1"/>
                </a:cubicBezTo>
                <a:cubicBezTo>
                  <a:pt x="15" y="1"/>
                  <a:pt x="14" y="1"/>
                  <a:pt x="13" y="1"/>
                </a:cubicBezTo>
                <a:cubicBezTo>
                  <a:pt x="13" y="1"/>
                  <a:pt x="12" y="1"/>
                  <a:pt x="12" y="1"/>
                </a:cubicBezTo>
                <a:cubicBezTo>
                  <a:pt x="11" y="2"/>
                  <a:pt x="11" y="2"/>
                  <a:pt x="10" y="2"/>
                </a:cubicBezTo>
                <a:cubicBezTo>
                  <a:pt x="10" y="2"/>
                  <a:pt x="10" y="2"/>
                  <a:pt x="10" y="2"/>
                </a:cubicBezTo>
                <a:cubicBezTo>
                  <a:pt x="9" y="2"/>
                  <a:pt x="9" y="3"/>
                  <a:pt x="9" y="3"/>
                </a:cubicBezTo>
                <a:cubicBezTo>
                  <a:pt x="8" y="3"/>
                  <a:pt x="8" y="3"/>
                  <a:pt x="7" y="4"/>
                </a:cubicBezTo>
                <a:cubicBezTo>
                  <a:pt x="7" y="4"/>
                  <a:pt x="6" y="5"/>
                  <a:pt x="6" y="5"/>
                </a:cubicBezTo>
                <a:cubicBezTo>
                  <a:pt x="5" y="5"/>
                  <a:pt x="5" y="6"/>
                  <a:pt x="5" y="6"/>
                </a:cubicBezTo>
                <a:cubicBezTo>
                  <a:pt x="4" y="6"/>
                  <a:pt x="4" y="7"/>
                  <a:pt x="3" y="7"/>
                </a:cubicBezTo>
                <a:cubicBezTo>
                  <a:pt x="3" y="8"/>
                  <a:pt x="3" y="8"/>
                  <a:pt x="3" y="9"/>
                </a:cubicBezTo>
                <a:cubicBezTo>
                  <a:pt x="2" y="9"/>
                  <a:pt x="2" y="10"/>
                  <a:pt x="2" y="10"/>
                </a:cubicBezTo>
                <a:cubicBezTo>
                  <a:pt x="1" y="11"/>
                  <a:pt x="1" y="11"/>
                  <a:pt x="1" y="12"/>
                </a:cubicBezTo>
                <a:cubicBezTo>
                  <a:pt x="1" y="12"/>
                  <a:pt x="1" y="13"/>
                  <a:pt x="1" y="13"/>
                </a:cubicBezTo>
                <a:cubicBezTo>
                  <a:pt x="0" y="14"/>
                  <a:pt x="0" y="15"/>
                  <a:pt x="0" y="15"/>
                </a:cubicBezTo>
                <a:cubicBezTo>
                  <a:pt x="0" y="16"/>
                  <a:pt x="0" y="16"/>
                  <a:pt x="0" y="17"/>
                </a:cubicBezTo>
                <a:cubicBezTo>
                  <a:pt x="0" y="17"/>
                  <a:pt x="0" y="18"/>
                  <a:pt x="0" y="18"/>
                </a:cubicBezTo>
                <a:cubicBezTo>
                  <a:pt x="0" y="18"/>
                  <a:pt x="0" y="18"/>
                  <a:pt x="0" y="19"/>
                </a:cubicBezTo>
                <a:cubicBezTo>
                  <a:pt x="0" y="19"/>
                  <a:pt x="0" y="20"/>
                  <a:pt x="0" y="20"/>
                </a:cubicBezTo>
                <a:cubicBezTo>
                  <a:pt x="0" y="21"/>
                  <a:pt x="0" y="21"/>
                  <a:pt x="0" y="22"/>
                </a:cubicBezTo>
                <a:cubicBezTo>
                  <a:pt x="0" y="23"/>
                  <a:pt x="1" y="23"/>
                  <a:pt x="1" y="24"/>
                </a:cubicBezTo>
                <a:cubicBezTo>
                  <a:pt x="1" y="24"/>
                  <a:pt x="1" y="25"/>
                  <a:pt x="2" y="25"/>
                </a:cubicBezTo>
                <a:cubicBezTo>
                  <a:pt x="2" y="26"/>
                  <a:pt x="2" y="26"/>
                  <a:pt x="2" y="26"/>
                </a:cubicBezTo>
                <a:cubicBezTo>
                  <a:pt x="2" y="26"/>
                  <a:pt x="2" y="26"/>
                  <a:pt x="2" y="26"/>
                </a:cubicBezTo>
                <a:cubicBezTo>
                  <a:pt x="112" y="245"/>
                  <a:pt x="112" y="245"/>
                  <a:pt x="112" y="245"/>
                </a:cubicBezTo>
                <a:cubicBezTo>
                  <a:pt x="113" y="249"/>
                  <a:pt x="116" y="252"/>
                  <a:pt x="120" y="254"/>
                </a:cubicBezTo>
                <a:cubicBezTo>
                  <a:pt x="121" y="254"/>
                  <a:pt x="122" y="255"/>
                  <a:pt x="122" y="255"/>
                </a:cubicBezTo>
                <a:cubicBezTo>
                  <a:pt x="122" y="255"/>
                  <a:pt x="123" y="255"/>
                  <a:pt x="123" y="255"/>
                </a:cubicBezTo>
                <a:cubicBezTo>
                  <a:pt x="123" y="255"/>
                  <a:pt x="124" y="256"/>
                  <a:pt x="125" y="256"/>
                </a:cubicBezTo>
                <a:cubicBezTo>
                  <a:pt x="126" y="256"/>
                  <a:pt x="126" y="256"/>
                  <a:pt x="126" y="256"/>
                </a:cubicBezTo>
                <a:cubicBezTo>
                  <a:pt x="127" y="256"/>
                  <a:pt x="127" y="256"/>
                  <a:pt x="128" y="256"/>
                </a:cubicBezTo>
                <a:cubicBezTo>
                  <a:pt x="129" y="256"/>
                  <a:pt x="129" y="256"/>
                  <a:pt x="130" y="256"/>
                </a:cubicBezTo>
                <a:cubicBezTo>
                  <a:pt x="130" y="256"/>
                  <a:pt x="131" y="256"/>
                  <a:pt x="131" y="256"/>
                </a:cubicBezTo>
                <a:cubicBezTo>
                  <a:pt x="132" y="255"/>
                  <a:pt x="133" y="255"/>
                  <a:pt x="133" y="255"/>
                </a:cubicBezTo>
                <a:cubicBezTo>
                  <a:pt x="134" y="255"/>
                  <a:pt x="134" y="255"/>
                  <a:pt x="134" y="255"/>
                </a:cubicBezTo>
                <a:cubicBezTo>
                  <a:pt x="135" y="255"/>
                  <a:pt x="135" y="254"/>
                  <a:pt x="136" y="254"/>
                </a:cubicBezTo>
                <a:cubicBezTo>
                  <a:pt x="140" y="252"/>
                  <a:pt x="143" y="249"/>
                  <a:pt x="144" y="245"/>
                </a:cubicBezTo>
                <a:cubicBezTo>
                  <a:pt x="184" y="165"/>
                  <a:pt x="184" y="165"/>
                  <a:pt x="184" y="165"/>
                </a:cubicBezTo>
                <a:cubicBezTo>
                  <a:pt x="184" y="165"/>
                  <a:pt x="184" y="165"/>
                  <a:pt x="184" y="165"/>
                </a:cubicBezTo>
                <a:cubicBezTo>
                  <a:pt x="217" y="100"/>
                  <a:pt x="217" y="100"/>
                  <a:pt x="217" y="100"/>
                </a:cubicBezTo>
                <a:cubicBezTo>
                  <a:pt x="217" y="100"/>
                  <a:pt x="217" y="100"/>
                  <a:pt x="217" y="100"/>
                </a:cubicBezTo>
                <a:cubicBezTo>
                  <a:pt x="249" y="36"/>
                  <a:pt x="249" y="36"/>
                  <a:pt x="249" y="36"/>
                </a:cubicBezTo>
                <a:cubicBezTo>
                  <a:pt x="323" y="36"/>
                  <a:pt x="323" y="36"/>
                  <a:pt x="323" y="36"/>
                </a:cubicBezTo>
                <a:cubicBezTo>
                  <a:pt x="241" y="199"/>
                  <a:pt x="241" y="199"/>
                  <a:pt x="241" y="199"/>
                </a:cubicBezTo>
                <a:cubicBezTo>
                  <a:pt x="209" y="136"/>
                  <a:pt x="209" y="136"/>
                  <a:pt x="209" y="136"/>
                </a:cubicBezTo>
                <a:cubicBezTo>
                  <a:pt x="189" y="175"/>
                  <a:pt x="189" y="175"/>
                  <a:pt x="189" y="175"/>
                </a:cubicBezTo>
                <a:cubicBezTo>
                  <a:pt x="224" y="245"/>
                  <a:pt x="224" y="245"/>
                  <a:pt x="224" y="245"/>
                </a:cubicBezTo>
                <a:cubicBezTo>
                  <a:pt x="226" y="249"/>
                  <a:pt x="229" y="252"/>
                  <a:pt x="233" y="254"/>
                </a:cubicBezTo>
                <a:cubicBezTo>
                  <a:pt x="234" y="254"/>
                  <a:pt x="234" y="255"/>
                  <a:pt x="235" y="255"/>
                </a:cubicBezTo>
                <a:cubicBezTo>
                  <a:pt x="235" y="255"/>
                  <a:pt x="235" y="255"/>
                  <a:pt x="235" y="255"/>
                </a:cubicBezTo>
                <a:cubicBezTo>
                  <a:pt x="236" y="255"/>
                  <a:pt x="237" y="256"/>
                  <a:pt x="238" y="256"/>
                </a:cubicBezTo>
                <a:cubicBezTo>
                  <a:pt x="238" y="256"/>
                  <a:pt x="239" y="256"/>
                  <a:pt x="239" y="256"/>
                </a:cubicBezTo>
                <a:cubicBezTo>
                  <a:pt x="240" y="256"/>
                  <a:pt x="240" y="256"/>
                  <a:pt x="241" y="256"/>
                </a:cubicBezTo>
                <a:cubicBezTo>
                  <a:pt x="241" y="256"/>
                  <a:pt x="242" y="256"/>
                  <a:pt x="243" y="256"/>
                </a:cubicBezTo>
                <a:cubicBezTo>
                  <a:pt x="243" y="256"/>
                  <a:pt x="243" y="256"/>
                  <a:pt x="244" y="256"/>
                </a:cubicBezTo>
                <a:cubicBezTo>
                  <a:pt x="245" y="255"/>
                  <a:pt x="245" y="255"/>
                  <a:pt x="246" y="255"/>
                </a:cubicBezTo>
                <a:cubicBezTo>
                  <a:pt x="246" y="255"/>
                  <a:pt x="246" y="255"/>
                  <a:pt x="247" y="255"/>
                </a:cubicBezTo>
                <a:cubicBezTo>
                  <a:pt x="247" y="255"/>
                  <a:pt x="248" y="254"/>
                  <a:pt x="249" y="254"/>
                </a:cubicBezTo>
                <a:cubicBezTo>
                  <a:pt x="253" y="252"/>
                  <a:pt x="256" y="249"/>
                  <a:pt x="257" y="245"/>
                </a:cubicBezTo>
                <a:cubicBezTo>
                  <a:pt x="367" y="26"/>
                  <a:pt x="367" y="26"/>
                  <a:pt x="367" y="26"/>
                </a:cubicBezTo>
                <a:cubicBezTo>
                  <a:pt x="367" y="26"/>
                  <a:pt x="367" y="25"/>
                  <a:pt x="367" y="25"/>
                </a:cubicBezTo>
                <a:cubicBezTo>
                  <a:pt x="368" y="25"/>
                  <a:pt x="368" y="24"/>
                  <a:pt x="368" y="24"/>
                </a:cubicBezTo>
                <a:cubicBezTo>
                  <a:pt x="368" y="23"/>
                  <a:pt x="368" y="23"/>
                  <a:pt x="368" y="22"/>
                </a:cubicBezTo>
                <a:cubicBezTo>
                  <a:pt x="369" y="21"/>
                  <a:pt x="369" y="21"/>
                  <a:pt x="369" y="20"/>
                </a:cubicBezTo>
                <a:cubicBezTo>
                  <a:pt x="369" y="20"/>
                  <a:pt x="369" y="19"/>
                  <a:pt x="369" y="19"/>
                </a:cubicBezTo>
                <a:cubicBezTo>
                  <a:pt x="369" y="18"/>
                  <a:pt x="369" y="18"/>
                  <a:pt x="369" y="18"/>
                </a:cubicBezTo>
                <a:cubicBezTo>
                  <a:pt x="369" y="18"/>
                  <a:pt x="369" y="17"/>
                  <a:pt x="369" y="1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>
              <a:latin typeface="Microsoft YaHei" charset="0"/>
              <a:ea typeface="Microsoft YaHei" charset="0"/>
              <a:cs typeface="Microsoft YaHei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211400" y="2846634"/>
            <a:ext cx="4623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zh-CN" altLang="en-US" dirty="0" smtClean="0">
                <a:solidFill>
                  <a:schemeClr val="bg1"/>
                </a:solidFill>
                <a:latin typeface="Microsoft YaHei" charset="0"/>
                <a:ea typeface="Microsoft YaHei" charset="0"/>
                <a:cs typeface="Microsoft YaHei" charset="0"/>
              </a:rPr>
              <a:t>创业计划</a:t>
            </a:r>
            <a:r>
              <a:rPr kumimoji="1" lang="en-US" altLang="zh-CN" dirty="0" smtClean="0">
                <a:solidFill>
                  <a:schemeClr val="bg1"/>
                </a:solidFill>
                <a:latin typeface="Microsoft YaHei" charset="0"/>
                <a:ea typeface="Microsoft YaHei" charset="0"/>
                <a:cs typeface="Microsoft YaHei" charset="0"/>
              </a:rPr>
              <a:t>/</a:t>
            </a:r>
            <a:r>
              <a:rPr kumimoji="1" lang="zh-CN" altLang="en-US" dirty="0" smtClean="0">
                <a:solidFill>
                  <a:schemeClr val="bg1"/>
                </a:solidFill>
                <a:latin typeface="Microsoft YaHei" charset="0"/>
                <a:ea typeface="Microsoft YaHei" charset="0"/>
                <a:cs typeface="Microsoft YaHei" charset="0"/>
              </a:rPr>
              <a:t>策划方案</a:t>
            </a:r>
            <a:r>
              <a:rPr kumimoji="1" lang="en-US" altLang="zh-CN" dirty="0" smtClean="0">
                <a:solidFill>
                  <a:schemeClr val="bg1"/>
                </a:solidFill>
                <a:latin typeface="Microsoft YaHei" charset="0"/>
                <a:ea typeface="Microsoft YaHei" charset="0"/>
                <a:cs typeface="Microsoft YaHei" charset="0"/>
              </a:rPr>
              <a:t>/</a:t>
            </a:r>
            <a:r>
              <a:rPr kumimoji="1" lang="zh-CN" altLang="en-US" dirty="0" smtClean="0">
                <a:solidFill>
                  <a:schemeClr val="bg1"/>
                </a:solidFill>
                <a:latin typeface="Microsoft YaHei" charset="0"/>
                <a:ea typeface="Microsoft YaHei" charset="0"/>
                <a:cs typeface="Microsoft YaHei" charset="0"/>
              </a:rPr>
              <a:t>商业规划</a:t>
            </a:r>
            <a:r>
              <a:rPr kumimoji="1" lang="en-US" altLang="zh-CN" dirty="0" smtClean="0">
                <a:solidFill>
                  <a:schemeClr val="bg1"/>
                </a:solidFill>
                <a:latin typeface="Microsoft YaHei" charset="0"/>
                <a:ea typeface="Microsoft YaHei" charset="0"/>
                <a:cs typeface="Microsoft YaHei" charset="0"/>
              </a:rPr>
              <a:t>/</a:t>
            </a:r>
            <a:r>
              <a:rPr kumimoji="1" lang="zh-CN" altLang="en-US" dirty="0" smtClean="0">
                <a:solidFill>
                  <a:schemeClr val="bg1"/>
                </a:solidFill>
                <a:latin typeface="Microsoft YaHei" charset="0"/>
                <a:ea typeface="Microsoft YaHei" charset="0"/>
                <a:cs typeface="Microsoft YaHei" charset="0"/>
              </a:rPr>
              <a:t>市场分析</a:t>
            </a:r>
            <a:endParaRPr kumimoji="1" lang="zh-CN" altLang="en-US" dirty="0">
              <a:solidFill>
                <a:schemeClr val="bg1"/>
              </a:solidFill>
              <a:latin typeface="Microsoft YaHei" charset="0"/>
              <a:ea typeface="Microsoft YaHei" charset="0"/>
              <a:cs typeface="Microsoft YaHei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211167" y="3996435"/>
            <a:ext cx="3498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zh-CN" altLang="en-US" dirty="0" smtClean="0">
                <a:solidFill>
                  <a:schemeClr val="bg1"/>
                </a:solidFill>
                <a:latin typeface="Microsoft YaHei" charset="0"/>
                <a:ea typeface="Microsoft YaHei" charset="0"/>
                <a:cs typeface="Microsoft YaHei" charset="0"/>
              </a:rPr>
              <a:t>部门：</a:t>
            </a:r>
            <a:r>
              <a:rPr kumimoji="1" lang="en-US" altLang="zh-CN" dirty="0" smtClean="0">
                <a:solidFill>
                  <a:schemeClr val="bg1"/>
                </a:solidFill>
                <a:latin typeface="Microsoft YaHei" charset="0"/>
                <a:ea typeface="Microsoft YaHei" charset="0"/>
                <a:cs typeface="Microsoft YaHei" charset="0"/>
              </a:rPr>
              <a:t>WPS</a:t>
            </a:r>
            <a:r>
              <a:rPr kumimoji="1" lang="zh-CN" altLang="en-US" dirty="0" smtClean="0">
                <a:solidFill>
                  <a:schemeClr val="bg1"/>
                </a:solidFill>
                <a:latin typeface="Microsoft YaHei" charset="0"/>
                <a:ea typeface="Microsoft YaHei" charset="0"/>
                <a:cs typeface="Microsoft YaHei" charset="0"/>
              </a:rPr>
              <a:t>   汇报人：稻壳儿</a:t>
            </a:r>
            <a:endParaRPr kumimoji="1" lang="zh-CN" altLang="en-US" dirty="0">
              <a:solidFill>
                <a:schemeClr val="bg1"/>
              </a:solidFill>
              <a:latin typeface="Microsoft YaHei" charset="0"/>
              <a:ea typeface="Microsoft YaHei" charset="0"/>
              <a:cs typeface="Microsoft YaHei" charset="0"/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062" y="146906"/>
            <a:ext cx="942474" cy="942474"/>
          </a:xfrm>
          <a:prstGeom prst="rect">
            <a:avLst/>
          </a:prstGeom>
          <a:solidFill>
            <a:schemeClr val="accent2"/>
          </a:solidFill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1252" y="3787466"/>
            <a:ext cx="1974962" cy="1974962"/>
          </a:xfrm>
          <a:prstGeom prst="rect">
            <a:avLst/>
          </a:prstGeom>
          <a:solidFill>
            <a:schemeClr val="accent2"/>
          </a:solidFill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5323" y="530176"/>
            <a:ext cx="559204" cy="559204"/>
          </a:xfrm>
          <a:prstGeom prst="rect">
            <a:avLst/>
          </a:prstGeom>
          <a:solidFill>
            <a:schemeClr val="accent2"/>
          </a:solidFill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1314" y="530176"/>
            <a:ext cx="1793825" cy="1793825"/>
          </a:xfrm>
          <a:prstGeom prst="rect">
            <a:avLst/>
          </a:prstGeom>
          <a:solidFill>
            <a:schemeClr val="accent2"/>
          </a:solidFill>
        </p:spPr>
      </p:pic>
    </p:spTree>
    <p:extLst>
      <p:ext uri="{BB962C8B-B14F-4D97-AF65-F5344CB8AC3E}">
        <p14:creationId xmlns:p14="http://schemas.microsoft.com/office/powerpoint/2010/main" val="658461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roup 46"/>
          <p:cNvGrpSpPr/>
          <p:nvPr/>
        </p:nvGrpSpPr>
        <p:grpSpPr>
          <a:xfrm>
            <a:off x="3336274" y="3528479"/>
            <a:ext cx="3018596" cy="1782579"/>
            <a:chOff x="3336274" y="3528479"/>
            <a:chExt cx="3018596" cy="1782579"/>
          </a:xfrm>
        </p:grpSpPr>
        <p:sp>
          <p:nvSpPr>
            <p:cNvPr id="7" name="Freeform 5"/>
            <p:cNvSpPr>
              <a:spLocks/>
            </p:cNvSpPr>
            <p:nvPr/>
          </p:nvSpPr>
          <p:spPr bwMode="auto">
            <a:xfrm>
              <a:off x="3336274" y="3528479"/>
              <a:ext cx="3018596" cy="1782579"/>
            </a:xfrm>
            <a:custGeom>
              <a:avLst/>
              <a:gdLst>
                <a:gd name="T0" fmla="*/ 0 w 356"/>
                <a:gd name="T1" fmla="*/ 209 h 209"/>
                <a:gd name="T2" fmla="*/ 356 w 356"/>
                <a:gd name="T3" fmla="*/ 209 h 209"/>
                <a:gd name="T4" fmla="*/ 68 w 356"/>
                <a:gd name="T5" fmla="*/ 0 h 209"/>
                <a:gd name="T6" fmla="*/ 0 w 356"/>
                <a:gd name="T7" fmla="*/ 209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6" h="209">
                  <a:moveTo>
                    <a:pt x="0" y="209"/>
                  </a:moveTo>
                  <a:cubicBezTo>
                    <a:pt x="356" y="209"/>
                    <a:pt x="356" y="209"/>
                    <a:pt x="356" y="209"/>
                  </a:cubicBezTo>
                  <a:cubicBezTo>
                    <a:pt x="68" y="0"/>
                    <a:pt x="68" y="0"/>
                    <a:pt x="68" y="0"/>
                  </a:cubicBezTo>
                  <a:cubicBezTo>
                    <a:pt x="25" y="58"/>
                    <a:pt x="0" y="131"/>
                    <a:pt x="0" y="20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ource Sans Pro" charset="0"/>
              </a:endParaRPr>
            </a:p>
          </p:txBody>
        </p:sp>
        <p:grpSp>
          <p:nvGrpSpPr>
            <p:cNvPr id="15" name="Group 14"/>
            <p:cNvGrpSpPr/>
            <p:nvPr/>
          </p:nvGrpSpPr>
          <p:grpSpPr>
            <a:xfrm>
              <a:off x="3931110" y="4176851"/>
              <a:ext cx="769204" cy="891331"/>
              <a:chOff x="3800509" y="3258715"/>
              <a:chExt cx="886613" cy="1027381"/>
            </a:xfrm>
          </p:grpSpPr>
          <p:sp>
            <p:nvSpPr>
              <p:cNvPr id="13" name="TextBox 12"/>
              <p:cNvSpPr txBox="1"/>
              <p:nvPr/>
            </p:nvSpPr>
            <p:spPr>
              <a:xfrm>
                <a:off x="3800509" y="3258715"/>
                <a:ext cx="859541" cy="886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400" dirty="0" smtClean="0">
                    <a:solidFill>
                      <a:srgbClr val="FFFFFF"/>
                    </a:solidFill>
                    <a:latin typeface="Source Sans Pro" charset="0"/>
                  </a:rPr>
                  <a:t>01</a:t>
                </a:r>
                <a:endParaRPr lang="en-US" sz="4400" dirty="0">
                  <a:solidFill>
                    <a:srgbClr val="FFFFFF"/>
                  </a:solidFill>
                  <a:latin typeface="Source Sans Pro" charset="0"/>
                </a:endParaRP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3836819" y="3824915"/>
                <a:ext cx="850303" cy="4611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>
                    <a:solidFill>
                      <a:srgbClr val="FFFFFF"/>
                    </a:solidFill>
                    <a:latin typeface="Source Sans Pro" charset="0"/>
                  </a:rPr>
                  <a:t>STEP</a:t>
                </a:r>
                <a:endParaRPr lang="en-US" sz="2000" dirty="0">
                  <a:solidFill>
                    <a:srgbClr val="FFFFFF"/>
                  </a:solidFill>
                  <a:latin typeface="Source Sans Pro" charset="0"/>
                </a:endParaRPr>
              </a:p>
            </p:txBody>
          </p:sp>
        </p:grpSp>
      </p:grpSp>
      <p:grpSp>
        <p:nvGrpSpPr>
          <p:cNvPr id="48" name="Group 47"/>
          <p:cNvGrpSpPr/>
          <p:nvPr/>
        </p:nvGrpSpPr>
        <p:grpSpPr>
          <a:xfrm>
            <a:off x="4079313" y="2624686"/>
            <a:ext cx="2275557" cy="2686372"/>
            <a:chOff x="4079313" y="2624686"/>
            <a:chExt cx="2275557" cy="2686372"/>
          </a:xfrm>
        </p:grpSpPr>
        <p:sp>
          <p:nvSpPr>
            <p:cNvPr id="11" name="Freeform 9"/>
            <p:cNvSpPr>
              <a:spLocks/>
            </p:cNvSpPr>
            <p:nvPr/>
          </p:nvSpPr>
          <p:spPr bwMode="auto">
            <a:xfrm>
              <a:off x="4079313" y="2624686"/>
              <a:ext cx="2275557" cy="2686372"/>
            </a:xfrm>
            <a:custGeom>
              <a:avLst/>
              <a:gdLst>
                <a:gd name="T0" fmla="*/ 0 w 268"/>
                <a:gd name="T1" fmla="*/ 121 h 315"/>
                <a:gd name="T2" fmla="*/ 268 w 268"/>
                <a:gd name="T3" fmla="*/ 315 h 315"/>
                <a:gd name="T4" fmla="*/ 165 w 268"/>
                <a:gd name="T5" fmla="*/ 0 h 315"/>
                <a:gd name="T6" fmla="*/ 0 w 268"/>
                <a:gd name="T7" fmla="*/ 121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8" h="315">
                  <a:moveTo>
                    <a:pt x="0" y="121"/>
                  </a:moveTo>
                  <a:cubicBezTo>
                    <a:pt x="268" y="315"/>
                    <a:pt x="268" y="315"/>
                    <a:pt x="268" y="315"/>
                  </a:cubicBezTo>
                  <a:cubicBezTo>
                    <a:pt x="165" y="0"/>
                    <a:pt x="165" y="0"/>
                    <a:pt x="165" y="0"/>
                  </a:cubicBezTo>
                  <a:cubicBezTo>
                    <a:pt x="96" y="23"/>
                    <a:pt x="39" y="66"/>
                    <a:pt x="0" y="1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ource Sans Pro" charset="0"/>
              </a:endParaRPr>
            </a:p>
          </p:txBody>
        </p:sp>
        <p:grpSp>
          <p:nvGrpSpPr>
            <p:cNvPr id="16" name="Group 15"/>
            <p:cNvGrpSpPr/>
            <p:nvPr/>
          </p:nvGrpSpPr>
          <p:grpSpPr>
            <a:xfrm>
              <a:off x="4889934" y="3286002"/>
              <a:ext cx="769204" cy="891331"/>
              <a:chOff x="3800509" y="3258715"/>
              <a:chExt cx="886613" cy="1027381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3800509" y="3258715"/>
                <a:ext cx="859541" cy="886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400" dirty="0" smtClean="0">
                    <a:solidFill>
                      <a:srgbClr val="FFFFFF"/>
                    </a:solidFill>
                    <a:latin typeface="Source Sans Pro" charset="0"/>
                  </a:rPr>
                  <a:t>02</a:t>
                </a:r>
                <a:endParaRPr lang="en-US" sz="4400" dirty="0">
                  <a:solidFill>
                    <a:srgbClr val="FFFFFF"/>
                  </a:solidFill>
                  <a:latin typeface="Source Sans Pro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3836819" y="3824915"/>
                <a:ext cx="850303" cy="4611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>
                    <a:solidFill>
                      <a:srgbClr val="FFFFFF"/>
                    </a:solidFill>
                    <a:latin typeface="Source Sans Pro" charset="0"/>
                  </a:rPr>
                  <a:t>STEP</a:t>
                </a:r>
                <a:endParaRPr lang="en-US" sz="2000" dirty="0">
                  <a:solidFill>
                    <a:srgbClr val="FFFFFF"/>
                  </a:solidFill>
                  <a:latin typeface="Source Sans Pro" charset="0"/>
                </a:endParaRPr>
              </a:p>
            </p:txBody>
          </p:sp>
        </p:grpSp>
      </p:grpSp>
      <p:grpSp>
        <p:nvGrpSpPr>
          <p:cNvPr id="49" name="Group 48"/>
          <p:cNvGrpSpPr/>
          <p:nvPr/>
        </p:nvGrpSpPr>
        <p:grpSpPr>
          <a:xfrm>
            <a:off x="5547529" y="2710422"/>
            <a:ext cx="1603964" cy="2600636"/>
            <a:chOff x="5547529" y="2710422"/>
            <a:chExt cx="1603964" cy="2600636"/>
          </a:xfrm>
          <a:solidFill>
            <a:schemeClr val="tx1"/>
          </a:solidFill>
        </p:grpSpPr>
        <p:sp>
          <p:nvSpPr>
            <p:cNvPr id="9" name="Freeform 7"/>
            <p:cNvSpPr>
              <a:spLocks/>
            </p:cNvSpPr>
            <p:nvPr/>
          </p:nvSpPr>
          <p:spPr bwMode="auto">
            <a:xfrm>
              <a:off x="5547529" y="2710422"/>
              <a:ext cx="1603964" cy="2600636"/>
            </a:xfrm>
            <a:custGeom>
              <a:avLst/>
              <a:gdLst>
                <a:gd name="T0" fmla="*/ 95 w 189"/>
                <a:gd name="T1" fmla="*/ 0 h 305"/>
                <a:gd name="T2" fmla="*/ 0 w 189"/>
                <a:gd name="T3" fmla="*/ 15 h 305"/>
                <a:gd name="T4" fmla="*/ 95 w 189"/>
                <a:gd name="T5" fmla="*/ 305 h 305"/>
                <a:gd name="T6" fmla="*/ 189 w 189"/>
                <a:gd name="T7" fmla="*/ 15 h 305"/>
                <a:gd name="T8" fmla="*/ 95 w 189"/>
                <a:gd name="T9" fmla="*/ 0 h 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9" h="305">
                  <a:moveTo>
                    <a:pt x="95" y="0"/>
                  </a:moveTo>
                  <a:cubicBezTo>
                    <a:pt x="62" y="0"/>
                    <a:pt x="30" y="5"/>
                    <a:pt x="0" y="15"/>
                  </a:cubicBezTo>
                  <a:cubicBezTo>
                    <a:pt x="95" y="305"/>
                    <a:pt x="95" y="305"/>
                    <a:pt x="95" y="305"/>
                  </a:cubicBezTo>
                  <a:cubicBezTo>
                    <a:pt x="189" y="15"/>
                    <a:pt x="189" y="15"/>
                    <a:pt x="189" y="15"/>
                  </a:cubicBezTo>
                  <a:cubicBezTo>
                    <a:pt x="159" y="5"/>
                    <a:pt x="128" y="0"/>
                    <a:pt x="9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ource Sans Pro" charset="0"/>
              </a:endParaRPr>
            </a:p>
          </p:txBody>
        </p:sp>
        <p:grpSp>
          <p:nvGrpSpPr>
            <p:cNvPr id="19" name="Group 18"/>
            <p:cNvGrpSpPr/>
            <p:nvPr/>
          </p:nvGrpSpPr>
          <p:grpSpPr>
            <a:xfrm>
              <a:off x="6014211" y="3042645"/>
              <a:ext cx="769204" cy="891331"/>
              <a:chOff x="3800509" y="3258715"/>
              <a:chExt cx="886613" cy="1027381"/>
            </a:xfrm>
            <a:grpFill/>
          </p:grpSpPr>
          <p:sp>
            <p:nvSpPr>
              <p:cNvPr id="20" name="TextBox 19"/>
              <p:cNvSpPr txBox="1"/>
              <p:nvPr/>
            </p:nvSpPr>
            <p:spPr>
              <a:xfrm>
                <a:off x="3800509" y="3258715"/>
                <a:ext cx="859541" cy="886886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sz="4400" dirty="0" smtClean="0">
                    <a:solidFill>
                      <a:srgbClr val="FFFFFF"/>
                    </a:solidFill>
                    <a:latin typeface="Source Sans Pro" charset="0"/>
                  </a:rPr>
                  <a:t>03</a:t>
                </a:r>
                <a:endParaRPr lang="en-US" sz="4400" dirty="0">
                  <a:solidFill>
                    <a:srgbClr val="FFFFFF"/>
                  </a:solidFill>
                  <a:latin typeface="Source Sans Pro" charset="0"/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3836819" y="3824915"/>
                <a:ext cx="850303" cy="461181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>
                    <a:solidFill>
                      <a:srgbClr val="FFFFFF"/>
                    </a:solidFill>
                    <a:latin typeface="Source Sans Pro" charset="0"/>
                  </a:rPr>
                  <a:t>STEP</a:t>
                </a:r>
                <a:endParaRPr lang="en-US" sz="2000" dirty="0">
                  <a:solidFill>
                    <a:srgbClr val="FFFFFF"/>
                  </a:solidFill>
                  <a:latin typeface="Source Sans Pro" charset="0"/>
                </a:endParaRPr>
              </a:p>
            </p:txBody>
          </p:sp>
        </p:grpSp>
      </p:grpSp>
      <p:grpSp>
        <p:nvGrpSpPr>
          <p:cNvPr id="50" name="Group 49"/>
          <p:cNvGrpSpPr/>
          <p:nvPr/>
        </p:nvGrpSpPr>
        <p:grpSpPr>
          <a:xfrm>
            <a:off x="6341865" y="3042645"/>
            <a:ext cx="1925471" cy="2268413"/>
            <a:chOff x="6341865" y="3042645"/>
            <a:chExt cx="1925471" cy="2268413"/>
          </a:xfrm>
        </p:grpSpPr>
        <p:sp>
          <p:nvSpPr>
            <p:cNvPr id="8" name="Freeform 6"/>
            <p:cNvSpPr>
              <a:spLocks/>
            </p:cNvSpPr>
            <p:nvPr/>
          </p:nvSpPr>
          <p:spPr bwMode="auto">
            <a:xfrm>
              <a:off x="6341865" y="3042645"/>
              <a:ext cx="1925471" cy="2268413"/>
            </a:xfrm>
            <a:custGeom>
              <a:avLst/>
              <a:gdLst>
                <a:gd name="T0" fmla="*/ 87 w 227"/>
                <a:gd name="T1" fmla="*/ 0 h 266"/>
                <a:gd name="T2" fmla="*/ 0 w 227"/>
                <a:gd name="T3" fmla="*/ 266 h 266"/>
                <a:gd name="T4" fmla="*/ 227 w 227"/>
                <a:gd name="T5" fmla="*/ 102 h 266"/>
                <a:gd name="T6" fmla="*/ 87 w 227"/>
                <a:gd name="T7" fmla="*/ 0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7" h="266">
                  <a:moveTo>
                    <a:pt x="87" y="0"/>
                  </a:moveTo>
                  <a:cubicBezTo>
                    <a:pt x="0" y="266"/>
                    <a:pt x="0" y="266"/>
                    <a:pt x="0" y="266"/>
                  </a:cubicBezTo>
                  <a:cubicBezTo>
                    <a:pt x="227" y="102"/>
                    <a:pt x="227" y="102"/>
                    <a:pt x="227" y="102"/>
                  </a:cubicBezTo>
                  <a:cubicBezTo>
                    <a:pt x="192" y="53"/>
                    <a:pt x="142" y="18"/>
                    <a:pt x="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ource Sans Pro" charset="0"/>
              </a:endParaRPr>
            </a:p>
          </p:txBody>
        </p:sp>
        <p:grpSp>
          <p:nvGrpSpPr>
            <p:cNvPr id="26" name="Group 25"/>
            <p:cNvGrpSpPr/>
            <p:nvPr/>
          </p:nvGrpSpPr>
          <p:grpSpPr>
            <a:xfrm>
              <a:off x="6976739" y="3528479"/>
              <a:ext cx="769204" cy="891331"/>
              <a:chOff x="3800509" y="3258715"/>
              <a:chExt cx="886613" cy="1027381"/>
            </a:xfrm>
          </p:grpSpPr>
          <p:sp>
            <p:nvSpPr>
              <p:cNvPr id="27" name="TextBox 26"/>
              <p:cNvSpPr txBox="1"/>
              <p:nvPr/>
            </p:nvSpPr>
            <p:spPr>
              <a:xfrm>
                <a:off x="3800509" y="3258715"/>
                <a:ext cx="859541" cy="886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400" dirty="0" smtClean="0">
                    <a:solidFill>
                      <a:srgbClr val="FFFFFF"/>
                    </a:solidFill>
                    <a:latin typeface="Source Sans Pro" charset="0"/>
                  </a:rPr>
                  <a:t>04</a:t>
                </a:r>
                <a:endParaRPr lang="en-US" sz="4400" dirty="0">
                  <a:solidFill>
                    <a:srgbClr val="FFFFFF"/>
                  </a:solidFill>
                  <a:latin typeface="Source Sans Pro" charset="0"/>
                </a:endParaRP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3836819" y="3824915"/>
                <a:ext cx="850303" cy="4611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>
                    <a:solidFill>
                      <a:srgbClr val="FFFFFF"/>
                    </a:solidFill>
                    <a:latin typeface="Source Sans Pro" charset="0"/>
                  </a:rPr>
                  <a:t>STEP</a:t>
                </a:r>
                <a:endParaRPr lang="en-US" sz="2000" dirty="0">
                  <a:solidFill>
                    <a:srgbClr val="FFFFFF"/>
                  </a:solidFill>
                  <a:latin typeface="Source Sans Pro" charset="0"/>
                </a:endParaRPr>
              </a:p>
            </p:txBody>
          </p:sp>
        </p:grpSp>
      </p:grpSp>
      <p:grpSp>
        <p:nvGrpSpPr>
          <p:cNvPr id="51" name="Group 50"/>
          <p:cNvGrpSpPr/>
          <p:nvPr/>
        </p:nvGrpSpPr>
        <p:grpSpPr>
          <a:xfrm>
            <a:off x="6341865" y="4032174"/>
            <a:ext cx="2154098" cy="1278884"/>
            <a:chOff x="6341865" y="4032174"/>
            <a:chExt cx="2154098" cy="1278884"/>
          </a:xfrm>
          <a:solidFill>
            <a:schemeClr val="tx1"/>
          </a:solidFill>
        </p:grpSpPr>
        <p:sp>
          <p:nvSpPr>
            <p:cNvPr id="10" name="Freeform 8"/>
            <p:cNvSpPr>
              <a:spLocks/>
            </p:cNvSpPr>
            <p:nvPr/>
          </p:nvSpPr>
          <p:spPr bwMode="auto">
            <a:xfrm>
              <a:off x="6341865" y="4032174"/>
              <a:ext cx="2154098" cy="1278884"/>
            </a:xfrm>
            <a:custGeom>
              <a:avLst/>
              <a:gdLst>
                <a:gd name="T0" fmla="*/ 206 w 254"/>
                <a:gd name="T1" fmla="*/ 0 h 150"/>
                <a:gd name="T2" fmla="*/ 0 w 254"/>
                <a:gd name="T3" fmla="*/ 150 h 150"/>
                <a:gd name="T4" fmla="*/ 254 w 254"/>
                <a:gd name="T5" fmla="*/ 150 h 150"/>
                <a:gd name="T6" fmla="*/ 206 w 254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4" h="150">
                  <a:moveTo>
                    <a:pt x="206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254" y="150"/>
                    <a:pt x="254" y="150"/>
                    <a:pt x="254" y="150"/>
                  </a:cubicBezTo>
                  <a:cubicBezTo>
                    <a:pt x="254" y="97"/>
                    <a:pt x="238" y="44"/>
                    <a:pt x="20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ource Sans Pro" charset="0"/>
              </a:endParaRPr>
            </a:p>
          </p:txBody>
        </p:sp>
        <p:grpSp>
          <p:nvGrpSpPr>
            <p:cNvPr id="29" name="Group 28"/>
            <p:cNvGrpSpPr/>
            <p:nvPr/>
          </p:nvGrpSpPr>
          <p:grpSpPr>
            <a:xfrm>
              <a:off x="7534661" y="4367308"/>
              <a:ext cx="769204" cy="891331"/>
              <a:chOff x="3800509" y="3258715"/>
              <a:chExt cx="886613" cy="1027381"/>
            </a:xfrm>
            <a:grpFill/>
          </p:grpSpPr>
          <p:sp>
            <p:nvSpPr>
              <p:cNvPr id="30" name="TextBox 29"/>
              <p:cNvSpPr txBox="1"/>
              <p:nvPr/>
            </p:nvSpPr>
            <p:spPr>
              <a:xfrm>
                <a:off x="3800509" y="3258715"/>
                <a:ext cx="859541" cy="886886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sz="4400" dirty="0" smtClean="0">
                    <a:solidFill>
                      <a:srgbClr val="FFFFFF"/>
                    </a:solidFill>
                    <a:latin typeface="Source Sans Pro" charset="0"/>
                  </a:rPr>
                  <a:t>05</a:t>
                </a:r>
                <a:endParaRPr lang="en-US" sz="4400" dirty="0">
                  <a:solidFill>
                    <a:srgbClr val="FFFFFF"/>
                  </a:solidFill>
                  <a:latin typeface="Source Sans Pro" charset="0"/>
                </a:endParaRP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3836819" y="3824915"/>
                <a:ext cx="850303" cy="461181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>
                    <a:solidFill>
                      <a:srgbClr val="FFFFFF"/>
                    </a:solidFill>
                    <a:latin typeface="Source Sans Pro" charset="0"/>
                  </a:rPr>
                  <a:t>STEP</a:t>
                </a:r>
                <a:endParaRPr lang="en-US" sz="2000" dirty="0">
                  <a:solidFill>
                    <a:srgbClr val="FFFFFF"/>
                  </a:solidFill>
                  <a:latin typeface="Source Sans Pro" charset="0"/>
                </a:endParaRPr>
              </a:p>
            </p:txBody>
          </p:sp>
        </p:grpSp>
      </p:grpSp>
      <p:sp>
        <p:nvSpPr>
          <p:cNvPr id="32" name="Oval 31"/>
          <p:cNvSpPr/>
          <p:nvPr/>
        </p:nvSpPr>
        <p:spPr>
          <a:xfrm>
            <a:off x="5942941" y="4841637"/>
            <a:ext cx="931026" cy="931026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tx1"/>
                </a:solidFill>
                <a:latin typeface="linea-basic-10" panose="02000509000000000000" pitchFamily="49" charset="0"/>
              </a:rPr>
              <a:t>l</a:t>
            </a:r>
          </a:p>
        </p:txBody>
      </p:sp>
      <p:cxnSp>
        <p:nvCxnSpPr>
          <p:cNvPr id="34" name="Straight Connector 33"/>
          <p:cNvCxnSpPr/>
          <p:nvPr/>
        </p:nvCxnSpPr>
        <p:spPr>
          <a:xfrm flipH="1">
            <a:off x="3138713" y="4570629"/>
            <a:ext cx="304800" cy="1"/>
          </a:xfrm>
          <a:prstGeom prst="line">
            <a:avLst/>
          </a:prstGeom>
          <a:ln w="12700" cmpd="sng">
            <a:headEnd type="none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Freeform 37"/>
          <p:cNvSpPr/>
          <p:nvPr/>
        </p:nvSpPr>
        <p:spPr>
          <a:xfrm flipH="1" flipV="1">
            <a:off x="3794463" y="2795665"/>
            <a:ext cx="897279" cy="280915"/>
          </a:xfrm>
          <a:custGeom>
            <a:avLst/>
            <a:gdLst>
              <a:gd name="connsiteX0" fmla="*/ 9167091 w 9167091"/>
              <a:gd name="connsiteY0" fmla="*/ 5137727 h 5149273"/>
              <a:gd name="connsiteX1" fmla="*/ 11546 w 9167091"/>
              <a:gd name="connsiteY1" fmla="*/ 5149273 h 5149273"/>
              <a:gd name="connsiteX2" fmla="*/ 0 w 9167091"/>
              <a:gd name="connsiteY2" fmla="*/ 0 h 51492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167091" h="5149273">
                <a:moveTo>
                  <a:pt x="9167091" y="5137727"/>
                </a:moveTo>
                <a:lnTo>
                  <a:pt x="11546" y="5149273"/>
                </a:lnTo>
                <a:cubicBezTo>
                  <a:pt x="7697" y="3432849"/>
                  <a:pt x="3849" y="1716424"/>
                  <a:pt x="0" y="0"/>
                </a:cubicBezTo>
              </a:path>
            </a:pathLst>
          </a:custGeom>
          <a:ln w="12700" cmpd="sng">
            <a:solidFill>
              <a:schemeClr val="accent5"/>
            </a:solidFill>
            <a:headEnd type="oval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200" dirty="0">
              <a:latin typeface="Source Sans Pro" charset="0"/>
            </a:endParaRPr>
          </a:p>
        </p:txBody>
      </p:sp>
      <p:sp>
        <p:nvSpPr>
          <p:cNvPr id="41" name="Freeform 40"/>
          <p:cNvSpPr/>
          <p:nvPr/>
        </p:nvSpPr>
        <p:spPr>
          <a:xfrm flipH="1" flipV="1">
            <a:off x="5597070" y="1865676"/>
            <a:ext cx="897279" cy="844745"/>
          </a:xfrm>
          <a:custGeom>
            <a:avLst/>
            <a:gdLst>
              <a:gd name="connsiteX0" fmla="*/ 9167091 w 9167091"/>
              <a:gd name="connsiteY0" fmla="*/ 5137727 h 5149273"/>
              <a:gd name="connsiteX1" fmla="*/ 11546 w 9167091"/>
              <a:gd name="connsiteY1" fmla="*/ 5149273 h 5149273"/>
              <a:gd name="connsiteX2" fmla="*/ 0 w 9167091"/>
              <a:gd name="connsiteY2" fmla="*/ 0 h 51492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167091" h="5149273">
                <a:moveTo>
                  <a:pt x="9167091" y="5137727"/>
                </a:moveTo>
                <a:lnTo>
                  <a:pt x="11546" y="5149273"/>
                </a:lnTo>
                <a:cubicBezTo>
                  <a:pt x="7697" y="3432849"/>
                  <a:pt x="3849" y="1716424"/>
                  <a:pt x="0" y="0"/>
                </a:cubicBezTo>
              </a:path>
            </a:pathLst>
          </a:custGeom>
          <a:ln w="12700" cmpd="sng">
            <a:solidFill>
              <a:schemeClr val="accent5"/>
            </a:solidFill>
            <a:headEnd type="oval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200" dirty="0">
              <a:latin typeface="Source Sans Pro" charset="0"/>
            </a:endParaRPr>
          </a:p>
        </p:txBody>
      </p:sp>
      <p:sp>
        <p:nvSpPr>
          <p:cNvPr id="43" name="Freeform 42"/>
          <p:cNvSpPr/>
          <p:nvPr/>
        </p:nvSpPr>
        <p:spPr>
          <a:xfrm flipV="1">
            <a:off x="7697713" y="2710420"/>
            <a:ext cx="897279" cy="648072"/>
          </a:xfrm>
          <a:custGeom>
            <a:avLst/>
            <a:gdLst>
              <a:gd name="connsiteX0" fmla="*/ 9167091 w 9167091"/>
              <a:gd name="connsiteY0" fmla="*/ 5137727 h 5149273"/>
              <a:gd name="connsiteX1" fmla="*/ 11546 w 9167091"/>
              <a:gd name="connsiteY1" fmla="*/ 5149273 h 5149273"/>
              <a:gd name="connsiteX2" fmla="*/ 0 w 9167091"/>
              <a:gd name="connsiteY2" fmla="*/ 0 h 51492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167091" h="5149273">
                <a:moveTo>
                  <a:pt x="9167091" y="5137727"/>
                </a:moveTo>
                <a:lnTo>
                  <a:pt x="11546" y="5149273"/>
                </a:lnTo>
                <a:cubicBezTo>
                  <a:pt x="7697" y="3432849"/>
                  <a:pt x="3849" y="1716424"/>
                  <a:pt x="0" y="0"/>
                </a:cubicBezTo>
              </a:path>
            </a:pathLst>
          </a:custGeom>
          <a:ln w="12700" cmpd="sng">
            <a:solidFill>
              <a:schemeClr val="accent5"/>
            </a:solidFill>
            <a:headEnd type="oval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200" dirty="0">
              <a:latin typeface="Source Sans Pro" charset="0"/>
            </a:endParaRPr>
          </a:p>
        </p:txBody>
      </p:sp>
      <p:cxnSp>
        <p:nvCxnSpPr>
          <p:cNvPr id="45" name="Straight Connector 44"/>
          <p:cNvCxnSpPr/>
          <p:nvPr/>
        </p:nvCxnSpPr>
        <p:spPr>
          <a:xfrm>
            <a:off x="8343563" y="4570629"/>
            <a:ext cx="304800" cy="1"/>
          </a:xfrm>
          <a:prstGeom prst="line">
            <a:avLst/>
          </a:prstGeom>
          <a:ln w="12700" cmpd="sng">
            <a:headEnd type="none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Cycle Infographic</a:t>
            </a:r>
            <a:endParaRPr lang="en-US" dirty="0"/>
          </a:p>
        </p:txBody>
      </p:sp>
      <p:sp>
        <p:nvSpPr>
          <p:cNvPr id="39" name="矩形 38"/>
          <p:cNvSpPr/>
          <p:nvPr/>
        </p:nvSpPr>
        <p:spPr>
          <a:xfrm>
            <a:off x="756990" y="4554191"/>
            <a:ext cx="2301758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在此处添加详细描述文本，尽量与标题文本语言风格相符合，语言描述尽量简洁生动，尽可能概括出段落内容，尽量将每页幻灯片文字内容控制在</a:t>
            </a:r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200</a:t>
            </a:r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字以内，将每页幻灯片动态演示时间长度尽量控制在</a:t>
            </a:r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5</a:t>
            </a:r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分钟以内。</a:t>
            </a:r>
            <a:endParaRPr lang="en-US" altLang="zh-CN" sz="1100" dirty="0">
              <a:solidFill>
                <a:schemeClr val="bg1">
                  <a:lumMod val="50000"/>
                </a:schemeClr>
              </a:solidFill>
              <a:latin typeface="Microsoft YaHei" charset="0"/>
              <a:ea typeface="Microsoft YaHei" charset="0"/>
              <a:cs typeface="Microsoft YaHei" charset="0"/>
              <a:sym typeface="微软雅黑" pitchFamily="34" charset="-122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1005271" y="2742427"/>
            <a:ext cx="2301758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在此处添加详细描述文本，尽量与标题文本语言风格相符合，语言描述尽量简洁生动，尽可能概括出段落内容，尽量将每页幻灯片文字内容控制在</a:t>
            </a:r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200</a:t>
            </a:r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字以内，将每页幻灯片动态演示时间长度尽量控制在</a:t>
            </a:r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5</a:t>
            </a:r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分钟以内。</a:t>
            </a:r>
            <a:endParaRPr lang="en-US" altLang="zh-CN" sz="1100" dirty="0">
              <a:solidFill>
                <a:schemeClr val="bg1">
                  <a:lumMod val="50000"/>
                </a:schemeClr>
              </a:solidFill>
              <a:latin typeface="Microsoft YaHei" charset="0"/>
              <a:ea typeface="Microsoft YaHei" charset="0"/>
              <a:cs typeface="Microsoft YaHei" charset="0"/>
              <a:sym typeface="微软雅黑" pitchFamily="34" charset="-122"/>
            </a:endParaRPr>
          </a:p>
        </p:txBody>
      </p:sp>
      <p:sp>
        <p:nvSpPr>
          <p:cNvPr id="53" name="矩形 52"/>
          <p:cNvSpPr/>
          <p:nvPr/>
        </p:nvSpPr>
        <p:spPr>
          <a:xfrm>
            <a:off x="1754818" y="1661940"/>
            <a:ext cx="348635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在此处添加详细描述文本，尽量与标题文本语言风格相符合，语言描述尽量简洁生动，尽可能概括出段落内容，尽量将每页幻灯片文字内容控制在</a:t>
            </a:r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200</a:t>
            </a:r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字以内，将每页幻灯片动态演示时间长度尽量控制在</a:t>
            </a:r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5</a:t>
            </a:r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分钟以内。</a:t>
            </a:r>
            <a:endParaRPr lang="en-US" altLang="zh-CN" sz="1100" dirty="0">
              <a:solidFill>
                <a:schemeClr val="bg1">
                  <a:lumMod val="50000"/>
                </a:schemeClr>
              </a:solidFill>
              <a:latin typeface="Microsoft YaHei" charset="0"/>
              <a:ea typeface="Microsoft YaHei" charset="0"/>
              <a:cs typeface="Microsoft YaHei" charset="0"/>
              <a:sym typeface="微软雅黑" pitchFamily="34" charset="-122"/>
            </a:endParaRPr>
          </a:p>
        </p:txBody>
      </p:sp>
      <p:sp>
        <p:nvSpPr>
          <p:cNvPr id="54" name="矩形 53"/>
          <p:cNvSpPr/>
          <p:nvPr/>
        </p:nvSpPr>
        <p:spPr>
          <a:xfrm>
            <a:off x="8950063" y="2404008"/>
            <a:ext cx="2301758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在此处添加详细描述文本，尽量与标题文本语言风格相符合，语言描述尽量简洁生动，尽可能概括出段落内容，尽量将每页幻灯片文字内容控制在</a:t>
            </a:r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200</a:t>
            </a:r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字以内，将每页幻灯片动态演示时间长度尽量控制在</a:t>
            </a:r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5</a:t>
            </a:r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分钟以内。</a:t>
            </a:r>
            <a:endParaRPr lang="en-US" altLang="zh-CN" sz="1100" dirty="0">
              <a:solidFill>
                <a:schemeClr val="bg1">
                  <a:lumMod val="50000"/>
                </a:schemeClr>
              </a:solidFill>
              <a:latin typeface="Microsoft YaHei" charset="0"/>
              <a:ea typeface="Microsoft YaHei" charset="0"/>
              <a:cs typeface="Microsoft YaHei" charset="0"/>
              <a:sym typeface="微软雅黑" pitchFamily="34" charset="-122"/>
            </a:endParaRPr>
          </a:p>
        </p:txBody>
      </p:sp>
      <p:sp>
        <p:nvSpPr>
          <p:cNvPr id="55" name="矩形 54"/>
          <p:cNvSpPr/>
          <p:nvPr/>
        </p:nvSpPr>
        <p:spPr>
          <a:xfrm>
            <a:off x="9286166" y="4439640"/>
            <a:ext cx="2301758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在此处添加详细描述文本，尽量与标题文本语言风格相符合，语言描述尽量简洁生动，尽可能概括出段落内容，尽量将每页幻灯片文字内容控制在</a:t>
            </a:r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200</a:t>
            </a:r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字以内，将每页幻灯片动态演示时间长度尽量控制在</a:t>
            </a:r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5</a:t>
            </a:r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分钟以内。</a:t>
            </a:r>
            <a:endParaRPr lang="en-US" altLang="zh-CN" sz="1100" dirty="0">
              <a:solidFill>
                <a:schemeClr val="bg1">
                  <a:lumMod val="50000"/>
                </a:schemeClr>
              </a:solidFill>
              <a:latin typeface="Microsoft YaHei" charset="0"/>
              <a:ea typeface="Microsoft YaHei" charset="0"/>
              <a:cs typeface="Microsoft YaHei" charset="0"/>
              <a:sym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31904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withEffect">
                                  <p:stCondLst>
                                    <p:cond delay="9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16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2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16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2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16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2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9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5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41" grpId="0" animBg="1"/>
      <p:bldP spid="4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1"/>
          <p:cNvSpPr>
            <a:spLocks/>
          </p:cNvSpPr>
          <p:nvPr/>
        </p:nvSpPr>
        <p:spPr bwMode="auto">
          <a:xfrm>
            <a:off x="4124117" y="1998498"/>
            <a:ext cx="3943766" cy="3418828"/>
          </a:xfrm>
          <a:custGeom>
            <a:avLst/>
            <a:gdLst>
              <a:gd name="T0" fmla="*/ 0 w 2930"/>
              <a:gd name="T1" fmla="*/ 2540 h 2540"/>
              <a:gd name="T2" fmla="*/ 1467 w 2930"/>
              <a:gd name="T3" fmla="*/ 0 h 2540"/>
              <a:gd name="T4" fmla="*/ 2930 w 2930"/>
              <a:gd name="T5" fmla="*/ 2540 h 2540"/>
              <a:gd name="T6" fmla="*/ 0 w 2930"/>
              <a:gd name="T7" fmla="*/ 2540 h 25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930" h="2540">
                <a:moveTo>
                  <a:pt x="0" y="2540"/>
                </a:moveTo>
                <a:lnTo>
                  <a:pt x="1467" y="0"/>
                </a:lnTo>
                <a:lnTo>
                  <a:pt x="2930" y="2540"/>
                </a:lnTo>
                <a:lnTo>
                  <a:pt x="0" y="2540"/>
                </a:lnTo>
                <a:close/>
              </a:path>
            </a:pathLst>
          </a:custGeom>
          <a:solidFill>
            <a:schemeClr val="tx1">
              <a:alpha val="1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Source Sans Pro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5468766" y="2330959"/>
            <a:ext cx="1254468" cy="658192"/>
            <a:chOff x="5468766" y="2058397"/>
            <a:chExt cx="1254468" cy="658192"/>
          </a:xfrm>
          <a:solidFill>
            <a:schemeClr val="tx1"/>
          </a:solidFill>
        </p:grpSpPr>
        <p:sp>
          <p:nvSpPr>
            <p:cNvPr id="7" name="Freeform 5"/>
            <p:cNvSpPr>
              <a:spLocks/>
            </p:cNvSpPr>
            <p:nvPr/>
          </p:nvSpPr>
          <p:spPr bwMode="auto">
            <a:xfrm>
              <a:off x="5468766" y="2607563"/>
              <a:ext cx="121140" cy="109026"/>
            </a:xfrm>
            <a:custGeom>
              <a:avLst/>
              <a:gdLst>
                <a:gd name="T0" fmla="*/ 47 w 90"/>
                <a:gd name="T1" fmla="*/ 81 h 81"/>
                <a:gd name="T2" fmla="*/ 0 w 90"/>
                <a:gd name="T3" fmla="*/ 0 h 81"/>
                <a:gd name="T4" fmla="*/ 90 w 90"/>
                <a:gd name="T5" fmla="*/ 0 h 81"/>
                <a:gd name="T6" fmla="*/ 47 w 90"/>
                <a:gd name="T7" fmla="*/ 8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0" h="81">
                  <a:moveTo>
                    <a:pt x="47" y="81"/>
                  </a:moveTo>
                  <a:lnTo>
                    <a:pt x="0" y="0"/>
                  </a:lnTo>
                  <a:lnTo>
                    <a:pt x="90" y="0"/>
                  </a:lnTo>
                  <a:lnTo>
                    <a:pt x="47" y="8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 dirty="0">
                <a:latin typeface="Source Sans Pro" charset="0"/>
              </a:endParaRPr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auto">
            <a:xfrm>
              <a:off x="6602094" y="2607563"/>
              <a:ext cx="121140" cy="109026"/>
            </a:xfrm>
            <a:custGeom>
              <a:avLst/>
              <a:gdLst>
                <a:gd name="T0" fmla="*/ 47 w 90"/>
                <a:gd name="T1" fmla="*/ 81 h 81"/>
                <a:gd name="T2" fmla="*/ 0 w 90"/>
                <a:gd name="T3" fmla="*/ 0 h 81"/>
                <a:gd name="T4" fmla="*/ 90 w 90"/>
                <a:gd name="T5" fmla="*/ 0 h 81"/>
                <a:gd name="T6" fmla="*/ 47 w 90"/>
                <a:gd name="T7" fmla="*/ 8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0" h="81">
                  <a:moveTo>
                    <a:pt x="47" y="81"/>
                  </a:moveTo>
                  <a:lnTo>
                    <a:pt x="0" y="0"/>
                  </a:lnTo>
                  <a:lnTo>
                    <a:pt x="90" y="0"/>
                  </a:lnTo>
                  <a:lnTo>
                    <a:pt x="47" y="8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 dirty="0">
                <a:latin typeface="Source Sans Pro" charset="0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auto">
            <a:xfrm>
              <a:off x="5468766" y="2058397"/>
              <a:ext cx="1254468" cy="549166"/>
            </a:xfrm>
            <a:custGeom>
              <a:avLst/>
              <a:gdLst>
                <a:gd name="T0" fmla="*/ 698 w 932"/>
                <a:gd name="T1" fmla="*/ 0 h 408"/>
                <a:gd name="T2" fmla="*/ 238 w 932"/>
                <a:gd name="T3" fmla="*/ 0 h 408"/>
                <a:gd name="T4" fmla="*/ 0 w 932"/>
                <a:gd name="T5" fmla="*/ 408 h 408"/>
                <a:gd name="T6" fmla="*/ 932 w 932"/>
                <a:gd name="T7" fmla="*/ 408 h 408"/>
                <a:gd name="T8" fmla="*/ 698 w 932"/>
                <a:gd name="T9" fmla="*/ 0 h 4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32" h="408">
                  <a:moveTo>
                    <a:pt x="698" y="0"/>
                  </a:moveTo>
                  <a:lnTo>
                    <a:pt x="238" y="0"/>
                  </a:lnTo>
                  <a:lnTo>
                    <a:pt x="0" y="408"/>
                  </a:lnTo>
                  <a:lnTo>
                    <a:pt x="932" y="408"/>
                  </a:lnTo>
                  <a:lnTo>
                    <a:pt x="698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9144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2800" dirty="0" smtClean="0">
                  <a:solidFill>
                    <a:srgbClr val="FFFFFF"/>
                  </a:solidFill>
                  <a:latin typeface="linea-basic-10" panose="02000509000000000000" pitchFamily="49" charset="0"/>
                </a:rPr>
                <a:t>a</a:t>
              </a:r>
              <a:endParaRPr lang="en-US" sz="2800" dirty="0">
                <a:solidFill>
                  <a:srgbClr val="FFFFFF"/>
                </a:solidFill>
                <a:latin typeface="linea-basic-10" panose="02000509000000000000" pitchFamily="49" charset="0"/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5046124" y="3064526"/>
            <a:ext cx="2099753" cy="658192"/>
            <a:chOff x="5046124" y="2791964"/>
            <a:chExt cx="2099753" cy="658192"/>
          </a:xfrm>
        </p:grpSpPr>
        <p:sp>
          <p:nvSpPr>
            <p:cNvPr id="9" name="Freeform 7"/>
            <p:cNvSpPr>
              <a:spLocks/>
            </p:cNvSpPr>
            <p:nvPr/>
          </p:nvSpPr>
          <p:spPr bwMode="auto">
            <a:xfrm>
              <a:off x="7026083" y="3346514"/>
              <a:ext cx="119794" cy="103642"/>
            </a:xfrm>
            <a:custGeom>
              <a:avLst/>
              <a:gdLst>
                <a:gd name="T0" fmla="*/ 47 w 89"/>
                <a:gd name="T1" fmla="*/ 77 h 77"/>
                <a:gd name="T2" fmla="*/ 0 w 89"/>
                <a:gd name="T3" fmla="*/ 0 h 77"/>
                <a:gd name="T4" fmla="*/ 89 w 89"/>
                <a:gd name="T5" fmla="*/ 0 h 77"/>
                <a:gd name="T6" fmla="*/ 47 w 89"/>
                <a:gd name="T7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9" h="77">
                  <a:moveTo>
                    <a:pt x="47" y="77"/>
                  </a:moveTo>
                  <a:lnTo>
                    <a:pt x="0" y="0"/>
                  </a:lnTo>
                  <a:lnTo>
                    <a:pt x="89" y="0"/>
                  </a:lnTo>
                  <a:lnTo>
                    <a:pt x="47" y="77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 dirty="0">
                <a:latin typeface="Source Sans Pro" charset="0"/>
              </a:endParaRPr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auto">
            <a:xfrm>
              <a:off x="5046124" y="3346514"/>
              <a:ext cx="119794" cy="103642"/>
            </a:xfrm>
            <a:custGeom>
              <a:avLst/>
              <a:gdLst>
                <a:gd name="T0" fmla="*/ 46 w 89"/>
                <a:gd name="T1" fmla="*/ 77 h 77"/>
                <a:gd name="T2" fmla="*/ 0 w 89"/>
                <a:gd name="T3" fmla="*/ 0 h 77"/>
                <a:gd name="T4" fmla="*/ 89 w 89"/>
                <a:gd name="T5" fmla="*/ 0 h 77"/>
                <a:gd name="T6" fmla="*/ 46 w 89"/>
                <a:gd name="T7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9" h="77">
                  <a:moveTo>
                    <a:pt x="46" y="77"/>
                  </a:moveTo>
                  <a:lnTo>
                    <a:pt x="0" y="0"/>
                  </a:lnTo>
                  <a:lnTo>
                    <a:pt x="89" y="0"/>
                  </a:lnTo>
                  <a:lnTo>
                    <a:pt x="46" y="77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 dirty="0">
                <a:latin typeface="Source Sans Pro" charset="0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auto">
            <a:xfrm>
              <a:off x="5046124" y="2791964"/>
              <a:ext cx="2099753" cy="554550"/>
            </a:xfrm>
            <a:custGeom>
              <a:avLst/>
              <a:gdLst>
                <a:gd name="T0" fmla="*/ 1326 w 1560"/>
                <a:gd name="T1" fmla="*/ 0 h 412"/>
                <a:gd name="T2" fmla="*/ 238 w 1560"/>
                <a:gd name="T3" fmla="*/ 0 h 412"/>
                <a:gd name="T4" fmla="*/ 0 w 1560"/>
                <a:gd name="T5" fmla="*/ 412 h 412"/>
                <a:gd name="T6" fmla="*/ 1560 w 1560"/>
                <a:gd name="T7" fmla="*/ 412 h 412"/>
                <a:gd name="T8" fmla="*/ 1326 w 1560"/>
                <a:gd name="T9" fmla="*/ 0 h 4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60" h="412">
                  <a:moveTo>
                    <a:pt x="1326" y="0"/>
                  </a:moveTo>
                  <a:lnTo>
                    <a:pt x="238" y="0"/>
                  </a:lnTo>
                  <a:lnTo>
                    <a:pt x="0" y="412"/>
                  </a:lnTo>
                  <a:lnTo>
                    <a:pt x="1560" y="412"/>
                  </a:lnTo>
                  <a:lnTo>
                    <a:pt x="132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9144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2800" dirty="0" smtClean="0">
                  <a:solidFill>
                    <a:srgbClr val="FFFFFF"/>
                  </a:solidFill>
                  <a:latin typeface="linea-basic-10" panose="02000509000000000000" pitchFamily="49" charset="0"/>
                </a:rPr>
                <a:t>d</a:t>
              </a:r>
              <a:endParaRPr lang="en-US" sz="2800" dirty="0">
                <a:solidFill>
                  <a:srgbClr val="FFFFFF"/>
                </a:solidFill>
                <a:latin typeface="linea-basic-10" panose="02000509000000000000" pitchFamily="49" charset="0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4622135" y="3802132"/>
            <a:ext cx="2947730" cy="652808"/>
            <a:chOff x="4622135" y="3529570"/>
            <a:chExt cx="2947730" cy="652808"/>
          </a:xfrm>
          <a:solidFill>
            <a:schemeClr val="tx1"/>
          </a:solidFill>
        </p:grpSpPr>
        <p:sp>
          <p:nvSpPr>
            <p:cNvPr id="10" name="Freeform 8"/>
            <p:cNvSpPr>
              <a:spLocks/>
            </p:cNvSpPr>
            <p:nvPr/>
          </p:nvSpPr>
          <p:spPr bwMode="auto">
            <a:xfrm>
              <a:off x="7450071" y="4080082"/>
              <a:ext cx="119794" cy="102296"/>
            </a:xfrm>
            <a:custGeom>
              <a:avLst/>
              <a:gdLst>
                <a:gd name="T0" fmla="*/ 46 w 89"/>
                <a:gd name="T1" fmla="*/ 76 h 76"/>
                <a:gd name="T2" fmla="*/ 0 w 89"/>
                <a:gd name="T3" fmla="*/ 0 h 76"/>
                <a:gd name="T4" fmla="*/ 89 w 89"/>
                <a:gd name="T5" fmla="*/ 0 h 76"/>
                <a:gd name="T6" fmla="*/ 46 w 89"/>
                <a:gd name="T7" fmla="*/ 7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9" h="76">
                  <a:moveTo>
                    <a:pt x="46" y="76"/>
                  </a:moveTo>
                  <a:lnTo>
                    <a:pt x="0" y="0"/>
                  </a:lnTo>
                  <a:lnTo>
                    <a:pt x="89" y="0"/>
                  </a:lnTo>
                  <a:lnTo>
                    <a:pt x="46" y="7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 dirty="0">
                <a:latin typeface="Source Sans Pro" charset="0"/>
              </a:endParaRPr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auto">
            <a:xfrm>
              <a:off x="4622135" y="4080082"/>
              <a:ext cx="119794" cy="102296"/>
            </a:xfrm>
            <a:custGeom>
              <a:avLst/>
              <a:gdLst>
                <a:gd name="T0" fmla="*/ 47 w 89"/>
                <a:gd name="T1" fmla="*/ 76 h 76"/>
                <a:gd name="T2" fmla="*/ 0 w 89"/>
                <a:gd name="T3" fmla="*/ 0 h 76"/>
                <a:gd name="T4" fmla="*/ 89 w 89"/>
                <a:gd name="T5" fmla="*/ 0 h 76"/>
                <a:gd name="T6" fmla="*/ 47 w 89"/>
                <a:gd name="T7" fmla="*/ 7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9" h="76">
                  <a:moveTo>
                    <a:pt x="47" y="76"/>
                  </a:moveTo>
                  <a:lnTo>
                    <a:pt x="0" y="0"/>
                  </a:lnTo>
                  <a:lnTo>
                    <a:pt x="89" y="0"/>
                  </a:lnTo>
                  <a:lnTo>
                    <a:pt x="47" y="7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 dirty="0">
                <a:latin typeface="Source Sans Pro" charset="0"/>
              </a:endParaRPr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auto">
            <a:xfrm>
              <a:off x="4622135" y="3529570"/>
              <a:ext cx="2947730" cy="550512"/>
            </a:xfrm>
            <a:custGeom>
              <a:avLst/>
              <a:gdLst>
                <a:gd name="T0" fmla="*/ 0 w 2190"/>
                <a:gd name="T1" fmla="*/ 409 h 409"/>
                <a:gd name="T2" fmla="*/ 2190 w 2190"/>
                <a:gd name="T3" fmla="*/ 409 h 409"/>
                <a:gd name="T4" fmla="*/ 1956 w 2190"/>
                <a:gd name="T5" fmla="*/ 0 h 409"/>
                <a:gd name="T6" fmla="*/ 238 w 2190"/>
                <a:gd name="T7" fmla="*/ 0 h 409"/>
                <a:gd name="T8" fmla="*/ 0 w 2190"/>
                <a:gd name="T9" fmla="*/ 409 h 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90" h="409">
                  <a:moveTo>
                    <a:pt x="0" y="409"/>
                  </a:moveTo>
                  <a:lnTo>
                    <a:pt x="2190" y="409"/>
                  </a:lnTo>
                  <a:lnTo>
                    <a:pt x="1956" y="0"/>
                  </a:lnTo>
                  <a:lnTo>
                    <a:pt x="238" y="0"/>
                  </a:lnTo>
                  <a:lnTo>
                    <a:pt x="0" y="40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9144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2800" dirty="0" smtClean="0">
                  <a:solidFill>
                    <a:srgbClr val="FFFFFF"/>
                  </a:solidFill>
                  <a:latin typeface="linea-basic-10" panose="02000509000000000000" pitchFamily="49" charset="0"/>
                </a:rPr>
                <a:t>3</a:t>
              </a:r>
              <a:endParaRPr lang="en-US" sz="2800" dirty="0">
                <a:solidFill>
                  <a:srgbClr val="FFFFFF"/>
                </a:solidFill>
                <a:latin typeface="linea-basic-10" panose="02000509000000000000" pitchFamily="49" charset="0"/>
              </a:endParaRPr>
            </a:p>
          </p:txBody>
        </p:sp>
      </p:grpSp>
      <p:sp>
        <p:nvSpPr>
          <p:cNvPr id="17" name="Freeform 15"/>
          <p:cNvSpPr>
            <a:spLocks/>
          </p:cNvSpPr>
          <p:nvPr/>
        </p:nvSpPr>
        <p:spPr bwMode="auto">
          <a:xfrm>
            <a:off x="4198147" y="4535699"/>
            <a:ext cx="3795707" cy="549166"/>
          </a:xfrm>
          <a:custGeom>
            <a:avLst/>
            <a:gdLst>
              <a:gd name="T0" fmla="*/ 0 w 2820"/>
              <a:gd name="T1" fmla="*/ 408 h 408"/>
              <a:gd name="T2" fmla="*/ 2820 w 2820"/>
              <a:gd name="T3" fmla="*/ 408 h 408"/>
              <a:gd name="T4" fmla="*/ 2586 w 2820"/>
              <a:gd name="T5" fmla="*/ 0 h 408"/>
              <a:gd name="T6" fmla="*/ 238 w 2820"/>
              <a:gd name="T7" fmla="*/ 0 h 408"/>
              <a:gd name="T8" fmla="*/ 0 w 2820"/>
              <a:gd name="T9" fmla="*/ 408 h 4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20" h="408">
                <a:moveTo>
                  <a:pt x="0" y="408"/>
                </a:moveTo>
                <a:lnTo>
                  <a:pt x="2820" y="408"/>
                </a:lnTo>
                <a:lnTo>
                  <a:pt x="2586" y="0"/>
                </a:lnTo>
                <a:lnTo>
                  <a:pt x="238" y="0"/>
                </a:lnTo>
                <a:lnTo>
                  <a:pt x="0" y="40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9144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dirty="0" smtClean="0">
                <a:solidFill>
                  <a:srgbClr val="FFFFFF"/>
                </a:solidFill>
                <a:latin typeface="linea-basic-10" panose="02000509000000000000" pitchFamily="49" charset="0"/>
              </a:rPr>
              <a:t>v</a:t>
            </a:r>
            <a:endParaRPr lang="en-US" sz="2800" dirty="0">
              <a:solidFill>
                <a:srgbClr val="FFFFFF"/>
              </a:solidFill>
              <a:latin typeface="linea-basic-10" panose="02000509000000000000" pitchFamily="49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6693722" y="2330959"/>
            <a:ext cx="876143" cy="508944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ource Sans Pro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695603" y="2154432"/>
            <a:ext cx="2495360" cy="73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Source Sans Pro" charset="0"/>
              </a:rPr>
              <a:t>Step 01</a:t>
            </a:r>
          </a:p>
          <a:p>
            <a:pPr>
              <a:lnSpc>
                <a:spcPct val="90000"/>
              </a:lnSpc>
            </a:pPr>
            <a:r>
              <a:rPr lang="en-US" sz="1200" dirty="0" err="1" smtClean="0">
                <a:latin typeface="Source Sans Pro" charset="0"/>
              </a:rPr>
              <a:t>Lorem</a:t>
            </a:r>
            <a:r>
              <a:rPr lang="en-US" sz="1200" dirty="0" smtClean="0">
                <a:latin typeface="Source Sans Pro" charset="0"/>
              </a:rPr>
              <a:t> </a:t>
            </a:r>
            <a:r>
              <a:rPr lang="en-US" sz="1200" dirty="0" err="1" smtClean="0">
                <a:latin typeface="Source Sans Pro" charset="0"/>
              </a:rPr>
              <a:t>ipsum</a:t>
            </a:r>
            <a:r>
              <a:rPr lang="en-US" sz="1200" dirty="0" smtClean="0">
                <a:latin typeface="Source Sans Pro" charset="0"/>
              </a:rPr>
              <a:t> dolor sit </a:t>
            </a:r>
            <a:r>
              <a:rPr lang="en-US" sz="1200" dirty="0" err="1" smtClean="0">
                <a:latin typeface="Source Sans Pro" charset="0"/>
              </a:rPr>
              <a:t>amet</a:t>
            </a:r>
            <a:r>
              <a:rPr lang="en-US" sz="1200" dirty="0" smtClean="0">
                <a:latin typeface="Source Sans Pro" charset="0"/>
              </a:rPr>
              <a:t>, </a:t>
            </a:r>
            <a:r>
              <a:rPr lang="en-US" sz="1200" dirty="0" err="1" smtClean="0">
                <a:latin typeface="Source Sans Pro" charset="0"/>
              </a:rPr>
              <a:t>consectetur</a:t>
            </a:r>
            <a:r>
              <a:rPr lang="en-US" sz="1200" dirty="0" smtClean="0">
                <a:latin typeface="Source Sans Pro" charset="0"/>
              </a:rPr>
              <a:t> </a:t>
            </a:r>
            <a:r>
              <a:rPr lang="en-US" sz="1200" dirty="0" err="1" smtClean="0">
                <a:latin typeface="Source Sans Pro" charset="0"/>
              </a:rPr>
              <a:t>adipiscing</a:t>
            </a:r>
            <a:r>
              <a:rPr lang="en-US" sz="1200" dirty="0" smtClean="0">
                <a:latin typeface="Source Sans Pro" charset="0"/>
              </a:rPr>
              <a:t> </a:t>
            </a:r>
            <a:r>
              <a:rPr lang="en-US" sz="1200" dirty="0" err="1" smtClean="0">
                <a:latin typeface="Source Sans Pro" charset="0"/>
              </a:rPr>
              <a:t>elit</a:t>
            </a:r>
            <a:r>
              <a:rPr lang="en-US" sz="1200" dirty="0" smtClean="0">
                <a:latin typeface="Source Sans Pro" charset="0"/>
              </a:rPr>
              <a:t>.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544909" y="2984623"/>
            <a:ext cx="2495360" cy="73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000" dirty="0" smtClean="0">
                <a:latin typeface="Source Sans Pro" charset="0"/>
              </a:rPr>
              <a:t>Step 02</a:t>
            </a:r>
          </a:p>
          <a:p>
            <a:pPr algn="r">
              <a:lnSpc>
                <a:spcPct val="90000"/>
              </a:lnSpc>
            </a:pPr>
            <a:r>
              <a:rPr lang="en-US" sz="1200" dirty="0" err="1" smtClean="0">
                <a:latin typeface="Source Sans Pro" charset="0"/>
              </a:rPr>
              <a:t>Lorem</a:t>
            </a:r>
            <a:r>
              <a:rPr lang="en-US" sz="1200" dirty="0" smtClean="0">
                <a:latin typeface="Source Sans Pro" charset="0"/>
              </a:rPr>
              <a:t> </a:t>
            </a:r>
            <a:r>
              <a:rPr lang="en-US" sz="1200" dirty="0" err="1" smtClean="0">
                <a:latin typeface="Source Sans Pro" charset="0"/>
              </a:rPr>
              <a:t>ipsum</a:t>
            </a:r>
            <a:r>
              <a:rPr lang="en-US" sz="1200" dirty="0" smtClean="0">
                <a:latin typeface="Source Sans Pro" charset="0"/>
              </a:rPr>
              <a:t> dolor sit </a:t>
            </a:r>
            <a:r>
              <a:rPr lang="en-US" sz="1200" dirty="0" err="1" smtClean="0">
                <a:latin typeface="Source Sans Pro" charset="0"/>
              </a:rPr>
              <a:t>amet</a:t>
            </a:r>
            <a:r>
              <a:rPr lang="en-US" sz="1200" dirty="0" smtClean="0">
                <a:latin typeface="Source Sans Pro" charset="0"/>
              </a:rPr>
              <a:t>, </a:t>
            </a:r>
            <a:r>
              <a:rPr lang="en-US" sz="1200" dirty="0" err="1" smtClean="0">
                <a:latin typeface="Source Sans Pro" charset="0"/>
              </a:rPr>
              <a:t>consectetur</a:t>
            </a:r>
            <a:r>
              <a:rPr lang="en-US" sz="1200" dirty="0" smtClean="0">
                <a:latin typeface="Source Sans Pro" charset="0"/>
              </a:rPr>
              <a:t> </a:t>
            </a:r>
            <a:r>
              <a:rPr lang="en-US" sz="1200" dirty="0" err="1" smtClean="0">
                <a:latin typeface="Source Sans Pro" charset="0"/>
              </a:rPr>
              <a:t>adipiscing</a:t>
            </a:r>
            <a:r>
              <a:rPr lang="en-US" sz="1200" dirty="0" smtClean="0">
                <a:latin typeface="Source Sans Pro" charset="0"/>
              </a:rPr>
              <a:t> </a:t>
            </a:r>
            <a:r>
              <a:rPr lang="en-US" sz="1200" dirty="0" err="1" smtClean="0">
                <a:latin typeface="Source Sans Pro" charset="0"/>
              </a:rPr>
              <a:t>elit</a:t>
            </a:r>
            <a:r>
              <a:rPr lang="en-US" sz="1200" dirty="0" smtClean="0">
                <a:latin typeface="Source Sans Pro" charset="0"/>
              </a:rPr>
              <a:t>.</a:t>
            </a:r>
          </a:p>
        </p:txBody>
      </p:sp>
      <p:sp>
        <p:nvSpPr>
          <p:cNvPr id="21" name="Right Arrow 20"/>
          <p:cNvSpPr/>
          <p:nvPr/>
        </p:nvSpPr>
        <p:spPr>
          <a:xfrm flipH="1">
            <a:off x="4256862" y="3060001"/>
            <a:ext cx="876143" cy="508944"/>
          </a:xfrm>
          <a:prstGeom prst="rightArrow">
            <a:avLst/>
          </a:prstGeom>
          <a:gradFill>
            <a:gsLst>
              <a:gs pos="0">
                <a:schemeClr val="bg1"/>
              </a:gs>
              <a:gs pos="100000">
                <a:schemeClr val="accent2">
                  <a:alpha val="61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ource Sans Pro" charset="0"/>
            </a:endParaRPr>
          </a:p>
        </p:txBody>
      </p:sp>
      <p:sp>
        <p:nvSpPr>
          <p:cNvPr id="22" name="Right Arrow 21"/>
          <p:cNvSpPr/>
          <p:nvPr/>
        </p:nvSpPr>
        <p:spPr>
          <a:xfrm>
            <a:off x="7564020" y="3795603"/>
            <a:ext cx="876143" cy="508944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ource Sans Pro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8565901" y="3619076"/>
            <a:ext cx="2495360" cy="73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Source Sans Pro" charset="0"/>
              </a:rPr>
              <a:t>Step 03</a:t>
            </a:r>
          </a:p>
          <a:p>
            <a:pPr>
              <a:lnSpc>
                <a:spcPct val="90000"/>
              </a:lnSpc>
            </a:pPr>
            <a:r>
              <a:rPr lang="en-US" sz="1200" dirty="0" err="1" smtClean="0">
                <a:latin typeface="Source Sans Pro" charset="0"/>
              </a:rPr>
              <a:t>Lorem</a:t>
            </a:r>
            <a:r>
              <a:rPr lang="en-US" sz="1200" dirty="0" smtClean="0">
                <a:latin typeface="Source Sans Pro" charset="0"/>
              </a:rPr>
              <a:t> </a:t>
            </a:r>
            <a:r>
              <a:rPr lang="en-US" sz="1200" dirty="0" err="1" smtClean="0">
                <a:latin typeface="Source Sans Pro" charset="0"/>
              </a:rPr>
              <a:t>ipsum</a:t>
            </a:r>
            <a:r>
              <a:rPr lang="en-US" sz="1200" dirty="0" smtClean="0">
                <a:latin typeface="Source Sans Pro" charset="0"/>
              </a:rPr>
              <a:t> dolor sit </a:t>
            </a:r>
            <a:r>
              <a:rPr lang="en-US" sz="1200" dirty="0" err="1" smtClean="0">
                <a:latin typeface="Source Sans Pro" charset="0"/>
              </a:rPr>
              <a:t>amet</a:t>
            </a:r>
            <a:r>
              <a:rPr lang="en-US" sz="1200" dirty="0" smtClean="0">
                <a:latin typeface="Source Sans Pro" charset="0"/>
              </a:rPr>
              <a:t>, </a:t>
            </a:r>
            <a:r>
              <a:rPr lang="en-US" sz="1200" dirty="0" err="1" smtClean="0">
                <a:latin typeface="Source Sans Pro" charset="0"/>
              </a:rPr>
              <a:t>consectetur</a:t>
            </a:r>
            <a:r>
              <a:rPr lang="en-US" sz="1200" dirty="0" smtClean="0">
                <a:latin typeface="Source Sans Pro" charset="0"/>
              </a:rPr>
              <a:t> </a:t>
            </a:r>
            <a:r>
              <a:rPr lang="en-US" sz="1200" dirty="0" err="1" smtClean="0">
                <a:latin typeface="Source Sans Pro" charset="0"/>
              </a:rPr>
              <a:t>adipiscing</a:t>
            </a:r>
            <a:r>
              <a:rPr lang="en-US" sz="1200" dirty="0" smtClean="0">
                <a:latin typeface="Source Sans Pro" charset="0"/>
              </a:rPr>
              <a:t> </a:t>
            </a:r>
            <a:r>
              <a:rPr lang="en-US" sz="1200" dirty="0" err="1" smtClean="0">
                <a:latin typeface="Source Sans Pro" charset="0"/>
              </a:rPr>
              <a:t>elit</a:t>
            </a:r>
            <a:r>
              <a:rPr lang="en-US" sz="1200" dirty="0" smtClean="0">
                <a:latin typeface="Source Sans Pro" charset="0"/>
              </a:rPr>
              <a:t>.</a:t>
            </a:r>
          </a:p>
        </p:txBody>
      </p:sp>
      <p:sp>
        <p:nvSpPr>
          <p:cNvPr id="24" name="Rectangle 23"/>
          <p:cNvSpPr/>
          <p:nvPr/>
        </p:nvSpPr>
        <p:spPr>
          <a:xfrm>
            <a:off x="724238" y="4435158"/>
            <a:ext cx="2495360" cy="73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000" dirty="0" smtClean="0">
                <a:latin typeface="Source Sans Pro" charset="0"/>
              </a:rPr>
              <a:t>Step 04</a:t>
            </a:r>
          </a:p>
          <a:p>
            <a:pPr algn="r">
              <a:lnSpc>
                <a:spcPct val="90000"/>
              </a:lnSpc>
            </a:pPr>
            <a:r>
              <a:rPr lang="en-US" sz="1200" dirty="0" err="1" smtClean="0">
                <a:latin typeface="Source Sans Pro" charset="0"/>
              </a:rPr>
              <a:t>Lorem</a:t>
            </a:r>
            <a:r>
              <a:rPr lang="en-US" sz="1200" dirty="0" smtClean="0">
                <a:latin typeface="Source Sans Pro" charset="0"/>
              </a:rPr>
              <a:t> </a:t>
            </a:r>
            <a:r>
              <a:rPr lang="en-US" sz="1200" dirty="0" err="1" smtClean="0">
                <a:latin typeface="Source Sans Pro" charset="0"/>
              </a:rPr>
              <a:t>ipsum</a:t>
            </a:r>
            <a:r>
              <a:rPr lang="en-US" sz="1200" dirty="0" smtClean="0">
                <a:latin typeface="Source Sans Pro" charset="0"/>
              </a:rPr>
              <a:t> dolor sit </a:t>
            </a:r>
            <a:r>
              <a:rPr lang="en-US" sz="1200" dirty="0" err="1" smtClean="0">
                <a:latin typeface="Source Sans Pro" charset="0"/>
              </a:rPr>
              <a:t>amet</a:t>
            </a:r>
            <a:r>
              <a:rPr lang="en-US" sz="1200" dirty="0" smtClean="0">
                <a:latin typeface="Source Sans Pro" charset="0"/>
              </a:rPr>
              <a:t>, </a:t>
            </a:r>
            <a:r>
              <a:rPr lang="en-US" sz="1200" dirty="0" err="1" smtClean="0">
                <a:latin typeface="Source Sans Pro" charset="0"/>
              </a:rPr>
              <a:t>consectetur</a:t>
            </a:r>
            <a:r>
              <a:rPr lang="en-US" sz="1200" dirty="0" smtClean="0">
                <a:latin typeface="Source Sans Pro" charset="0"/>
              </a:rPr>
              <a:t> </a:t>
            </a:r>
            <a:r>
              <a:rPr lang="en-US" sz="1200" dirty="0" err="1" smtClean="0">
                <a:latin typeface="Source Sans Pro" charset="0"/>
              </a:rPr>
              <a:t>adipiscing</a:t>
            </a:r>
            <a:r>
              <a:rPr lang="en-US" sz="1200" dirty="0" smtClean="0">
                <a:latin typeface="Source Sans Pro" charset="0"/>
              </a:rPr>
              <a:t> </a:t>
            </a:r>
            <a:r>
              <a:rPr lang="en-US" sz="1200" dirty="0" err="1" smtClean="0">
                <a:latin typeface="Source Sans Pro" charset="0"/>
              </a:rPr>
              <a:t>elit</a:t>
            </a:r>
            <a:r>
              <a:rPr lang="en-US" sz="1200" dirty="0" smtClean="0">
                <a:latin typeface="Source Sans Pro" charset="0"/>
              </a:rPr>
              <a:t>.</a:t>
            </a:r>
          </a:p>
        </p:txBody>
      </p:sp>
      <p:sp>
        <p:nvSpPr>
          <p:cNvPr id="25" name="Right Arrow 24"/>
          <p:cNvSpPr/>
          <p:nvPr/>
        </p:nvSpPr>
        <p:spPr>
          <a:xfrm flipH="1">
            <a:off x="3436191" y="4510536"/>
            <a:ext cx="876143" cy="508944"/>
          </a:xfrm>
          <a:prstGeom prst="rightArrow">
            <a:avLst/>
          </a:prstGeom>
          <a:gradFill>
            <a:gsLst>
              <a:gs pos="0">
                <a:schemeClr val="bg1"/>
              </a:gs>
              <a:gs pos="100000">
                <a:schemeClr val="accent2">
                  <a:alpha val="61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ource Sans Pro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Structure / Layers Infographic</a:t>
            </a:r>
          </a:p>
        </p:txBody>
      </p:sp>
    </p:spTree>
    <p:extLst>
      <p:ext uri="{BB962C8B-B14F-4D97-AF65-F5344CB8AC3E}">
        <p14:creationId xmlns:p14="http://schemas.microsoft.com/office/powerpoint/2010/main" val="20232419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8" fill="hold" grpId="0" nodeType="withEffect">
                                      <p:stCondLst>
                                        <p:cond delay="125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" dur="500"/>
                                            <p:tgtEl>
                                              <p:spTgt spid="1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2" presetClass="entr" presetSubtype="2" fill="hold" grpId="0" nodeType="withEffect">
                                      <p:stCondLst>
                                        <p:cond delay="150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10" dur="50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1" presetID="2" presetClass="entr" presetSubtype="2" fill="hold" grpId="0" nodeType="withEffect" p14:presetBounceEnd="58000">
                                      <p:stCondLst>
                                        <p:cond delay="150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8000">
                                          <p:cBhvr additive="base">
                                            <p:cTn id="13" dur="10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8000">
                                          <p:cBhvr additive="base">
                                            <p:cTn id="14" dur="10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5" presetID="2" presetClass="entr" presetSubtype="8" fill="hold" grpId="0" nodeType="withEffect" p14:presetBounceEnd="58000">
                                      <p:stCondLst>
                                        <p:cond delay="175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8000">
                                          <p:cBhvr additive="base">
                                            <p:cTn id="17" dur="10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8000">
                                          <p:cBhvr additive="base">
                                            <p:cTn id="18" dur="10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22" presetClass="entr" presetSubtype="8" fill="hold" grpId="0" nodeType="withEffect">
                                      <p:stCondLst>
                                        <p:cond delay="125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1" dur="500"/>
                                            <p:tgtEl>
                                              <p:spTgt spid="2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2" presetID="2" presetClass="entr" presetSubtype="2" fill="hold" grpId="0" nodeType="withEffect" p14:presetBounceEnd="58000">
                                      <p:stCondLst>
                                        <p:cond delay="150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8000">
                                          <p:cBhvr additive="base">
                                            <p:cTn id="24" dur="10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8000">
                                          <p:cBhvr additive="base">
                                            <p:cTn id="25" dur="10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6" presetID="22" presetClass="entr" presetSubtype="2" fill="hold" grpId="0" nodeType="withEffect">
                                      <p:stCondLst>
                                        <p:cond delay="150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28" dur="500"/>
                                            <p:tgtEl>
                                              <p:spTgt spid="2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8" fill="hold" grpId="0" nodeType="withEffect" p14:presetBounceEnd="58000">
                                      <p:stCondLst>
                                        <p:cond delay="175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8000">
                                          <p:cBhvr additive="base">
                                            <p:cTn id="31" dur="10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8000">
                                          <p:cBhvr additive="base">
                                            <p:cTn id="32" dur="10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2" presetClass="entr" presetSubtype="1" fill="hold" grpId="0" nodeType="withEffect" p14:presetBounceEnd="62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2000">
                                          <p:cBhvr additive="base">
                                            <p:cTn id="35" dur="125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2000">
                                          <p:cBhvr additive="base">
                                            <p:cTn id="36" dur="125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7" presetID="2" presetClass="entr" presetSubtype="1" fill="hold" nodeType="withEffect" p14:presetBounceEnd="62000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2000">
                                          <p:cBhvr additive="base">
                                            <p:cTn id="39" dur="125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2000">
                                          <p:cBhvr additive="base">
                                            <p:cTn id="40" dur="125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1" presetID="2" presetClass="entr" presetSubtype="1" fill="hold" nodeType="withEffect" p14:presetBounceEnd="62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2000">
                                          <p:cBhvr additive="base">
                                            <p:cTn id="43" dur="125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2000">
                                          <p:cBhvr additive="base">
                                            <p:cTn id="44" dur="125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5" presetID="2" presetClass="entr" presetSubtype="1" fill="hold" nodeType="withEffect" p14:presetBounceEnd="62000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2000">
                                          <p:cBhvr additive="base">
                                            <p:cTn id="47" dur="125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2000">
                                          <p:cBhvr additive="base">
                                            <p:cTn id="48" dur="125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7" grpId="0" animBg="1"/>
          <p:bldP spid="18" grpId="0" animBg="1"/>
          <p:bldP spid="19" grpId="0"/>
          <p:bldP spid="20" grpId="0"/>
          <p:bldP spid="21" grpId="0" animBg="1"/>
          <p:bldP spid="22" grpId="0" animBg="1"/>
          <p:bldP spid="23" grpId="0"/>
          <p:bldP spid="24" grpId="0"/>
          <p:bldP spid="25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8" fill="hold" grpId="0" nodeType="withEffect">
                                      <p:stCondLst>
                                        <p:cond delay="125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" dur="500"/>
                                            <p:tgtEl>
                                              <p:spTgt spid="1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2" presetClass="entr" presetSubtype="2" fill="hold" grpId="0" nodeType="withEffect">
                                      <p:stCondLst>
                                        <p:cond delay="150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10" dur="50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1" presetID="2" presetClass="entr" presetSubtype="2" fill="hold" grpId="0" nodeType="withEffect">
                                      <p:stCondLst>
                                        <p:cond delay="150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3" dur="10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4" dur="10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5" presetID="2" presetClass="entr" presetSubtype="8" fill="hold" grpId="0" nodeType="withEffect">
                                      <p:stCondLst>
                                        <p:cond delay="175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" dur="10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8" dur="10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22" presetClass="entr" presetSubtype="8" fill="hold" grpId="0" nodeType="withEffect">
                                      <p:stCondLst>
                                        <p:cond delay="125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1" dur="500"/>
                                            <p:tgtEl>
                                              <p:spTgt spid="2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2" presetID="2" presetClass="entr" presetSubtype="2" fill="hold" grpId="0" nodeType="withEffect">
                                      <p:stCondLst>
                                        <p:cond delay="150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4" dur="10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5" dur="10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6" presetID="22" presetClass="entr" presetSubtype="2" fill="hold" grpId="0" nodeType="withEffect">
                                      <p:stCondLst>
                                        <p:cond delay="150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28" dur="500"/>
                                            <p:tgtEl>
                                              <p:spTgt spid="2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8" fill="hold" grpId="0" nodeType="withEffect">
                                      <p:stCondLst>
                                        <p:cond delay="175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1" dur="10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2" dur="10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5" dur="125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6" dur="125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7" presetID="2" presetClass="entr" presetSubtype="1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9" dur="125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0" dur="125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1" presetID="2" presetClass="entr" presetSubtype="1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3" dur="125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4" dur="125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5" presetID="2" presetClass="entr" presetSubtype="1" fill="hold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7" dur="125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8" dur="125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7" grpId="0" animBg="1"/>
          <p:bldP spid="18" grpId="0" animBg="1"/>
          <p:bldP spid="19" grpId="0"/>
          <p:bldP spid="20" grpId="0"/>
          <p:bldP spid="21" grpId="0" animBg="1"/>
          <p:bldP spid="22" grpId="0" animBg="1"/>
          <p:bldP spid="23" grpId="0"/>
          <p:bldP spid="24" grpId="0"/>
          <p:bldP spid="25" grpId="0" animBg="1"/>
        </p:bldLst>
      </p:timing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latin typeface="Microsoft YaHei" charset="0"/>
              <a:ea typeface="Microsoft YaHei" charset="0"/>
              <a:cs typeface="Microsoft YaHei" charset="0"/>
            </a:endParaRPr>
          </a:p>
        </p:txBody>
      </p:sp>
      <p:sp>
        <p:nvSpPr>
          <p:cNvPr id="2" name="饼形 10"/>
          <p:cNvSpPr/>
          <p:nvPr/>
        </p:nvSpPr>
        <p:spPr>
          <a:xfrm>
            <a:off x="5507851" y="2548195"/>
            <a:ext cx="1819754" cy="1819754"/>
          </a:xfrm>
          <a:prstGeom prst="pie">
            <a:avLst>
              <a:gd name="adj1" fmla="val 18181223"/>
              <a:gd name="adj2" fmla="val 8553212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3" name="椭圆 2"/>
          <p:cNvSpPr/>
          <p:nvPr/>
        </p:nvSpPr>
        <p:spPr>
          <a:xfrm>
            <a:off x="5660897" y="2701241"/>
            <a:ext cx="1513663" cy="151366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507851" y="2913309"/>
            <a:ext cx="1845450" cy="108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kumimoji="1" lang="en-US" altLang="zh-CN" sz="7200" dirty="0" smtClean="0"/>
              <a:t>3</a:t>
            </a:r>
            <a:endParaRPr kumimoji="1" lang="zh-CN" altLang="en-US" sz="7200" dirty="0"/>
          </a:p>
        </p:txBody>
      </p:sp>
      <p:grpSp>
        <p:nvGrpSpPr>
          <p:cNvPr id="18" name="组 17"/>
          <p:cNvGrpSpPr/>
          <p:nvPr/>
        </p:nvGrpSpPr>
        <p:grpSpPr>
          <a:xfrm rot="364487">
            <a:off x="795877" y="3611744"/>
            <a:ext cx="3596360" cy="2689296"/>
            <a:chOff x="8072582" y="3206848"/>
            <a:chExt cx="1133095" cy="847309"/>
          </a:xfrm>
        </p:grpSpPr>
        <p:sp>
          <p:nvSpPr>
            <p:cNvPr id="19" name="Freeform 133"/>
            <p:cNvSpPr>
              <a:spLocks/>
            </p:cNvSpPr>
            <p:nvPr/>
          </p:nvSpPr>
          <p:spPr bwMode="auto">
            <a:xfrm rot="2700000" flipH="1">
              <a:off x="8155410" y="3718714"/>
              <a:ext cx="252615" cy="418271"/>
            </a:xfrm>
            <a:custGeom>
              <a:avLst/>
              <a:gdLst>
                <a:gd name="T0" fmla="*/ 7566 w 397"/>
                <a:gd name="T1" fmla="*/ 1009717 h 659"/>
                <a:gd name="T2" fmla="*/ 0 w 397"/>
                <a:gd name="T3" fmla="*/ 1009717 h 659"/>
                <a:gd name="T4" fmla="*/ 0 w 397"/>
                <a:gd name="T5" fmla="*/ 1009717 h 659"/>
                <a:gd name="T6" fmla="*/ 11348 w 397"/>
                <a:gd name="T7" fmla="*/ 1021020 h 659"/>
                <a:gd name="T8" fmla="*/ 15131 w 397"/>
                <a:gd name="T9" fmla="*/ 1062464 h 659"/>
                <a:gd name="T10" fmla="*/ 18914 w 397"/>
                <a:gd name="T11" fmla="*/ 1069999 h 659"/>
                <a:gd name="T12" fmla="*/ 181575 w 397"/>
                <a:gd name="T13" fmla="*/ 1574858 h 659"/>
                <a:gd name="T14" fmla="*/ 348019 w 397"/>
                <a:gd name="T15" fmla="*/ 1092605 h 659"/>
                <a:gd name="T16" fmla="*/ 650644 w 397"/>
                <a:gd name="T17" fmla="*/ 1661513 h 659"/>
                <a:gd name="T18" fmla="*/ 548508 w 397"/>
                <a:gd name="T19" fmla="*/ 2124928 h 659"/>
                <a:gd name="T20" fmla="*/ 760345 w 397"/>
                <a:gd name="T21" fmla="*/ 2482850 h 659"/>
                <a:gd name="T22" fmla="*/ 650644 w 397"/>
                <a:gd name="T23" fmla="*/ 2275632 h 659"/>
                <a:gd name="T24" fmla="*/ 688472 w 397"/>
                <a:gd name="T25" fmla="*/ 1989294 h 659"/>
                <a:gd name="T26" fmla="*/ 866264 w 397"/>
                <a:gd name="T27" fmla="*/ 1740632 h 659"/>
                <a:gd name="T28" fmla="*/ 1028925 w 397"/>
                <a:gd name="T29" fmla="*/ 1454295 h 659"/>
                <a:gd name="T30" fmla="*/ 1059187 w 397"/>
                <a:gd name="T31" fmla="*/ 1363872 h 659"/>
                <a:gd name="T32" fmla="*/ 1161323 w 397"/>
                <a:gd name="T33" fmla="*/ 1823520 h 659"/>
                <a:gd name="T34" fmla="*/ 1229414 w 397"/>
                <a:gd name="T35" fmla="*/ 1529647 h 659"/>
                <a:gd name="T36" fmla="*/ 1399640 w 397"/>
                <a:gd name="T37" fmla="*/ 745985 h 659"/>
                <a:gd name="T38" fmla="*/ 714951 w 397"/>
                <a:gd name="T39" fmla="*/ 0 h 659"/>
                <a:gd name="T40" fmla="*/ 11348 w 397"/>
                <a:gd name="T41" fmla="*/ 956971 h 659"/>
                <a:gd name="T42" fmla="*/ 7566 w 397"/>
                <a:gd name="T43" fmla="*/ 1009717 h 65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97" h="659">
                  <a:moveTo>
                    <a:pt x="2" y="268"/>
                  </a:moveTo>
                  <a:cubicBezTo>
                    <a:pt x="2" y="267"/>
                    <a:pt x="0" y="264"/>
                    <a:pt x="0" y="268"/>
                  </a:cubicBezTo>
                  <a:cubicBezTo>
                    <a:pt x="0" y="268"/>
                    <a:pt x="0" y="268"/>
                    <a:pt x="0" y="268"/>
                  </a:cubicBezTo>
                  <a:cubicBezTo>
                    <a:pt x="0" y="269"/>
                    <a:pt x="2" y="270"/>
                    <a:pt x="3" y="271"/>
                  </a:cubicBezTo>
                  <a:cubicBezTo>
                    <a:pt x="3" y="275"/>
                    <a:pt x="4" y="278"/>
                    <a:pt x="4" y="282"/>
                  </a:cubicBezTo>
                  <a:cubicBezTo>
                    <a:pt x="5" y="283"/>
                    <a:pt x="5" y="283"/>
                    <a:pt x="5" y="284"/>
                  </a:cubicBezTo>
                  <a:cubicBezTo>
                    <a:pt x="10" y="335"/>
                    <a:pt x="25" y="381"/>
                    <a:pt x="48" y="418"/>
                  </a:cubicBezTo>
                  <a:cubicBezTo>
                    <a:pt x="23" y="377"/>
                    <a:pt x="37" y="299"/>
                    <a:pt x="92" y="290"/>
                  </a:cubicBezTo>
                  <a:cubicBezTo>
                    <a:pt x="158" y="280"/>
                    <a:pt x="169" y="399"/>
                    <a:pt x="172" y="441"/>
                  </a:cubicBezTo>
                  <a:cubicBezTo>
                    <a:pt x="174" y="484"/>
                    <a:pt x="145" y="521"/>
                    <a:pt x="145" y="564"/>
                  </a:cubicBezTo>
                  <a:cubicBezTo>
                    <a:pt x="145" y="613"/>
                    <a:pt x="170" y="653"/>
                    <a:pt x="201" y="659"/>
                  </a:cubicBezTo>
                  <a:cubicBezTo>
                    <a:pt x="187" y="656"/>
                    <a:pt x="174" y="616"/>
                    <a:pt x="172" y="604"/>
                  </a:cubicBezTo>
                  <a:cubicBezTo>
                    <a:pt x="168" y="580"/>
                    <a:pt x="175" y="551"/>
                    <a:pt x="182" y="528"/>
                  </a:cubicBezTo>
                  <a:cubicBezTo>
                    <a:pt x="190" y="501"/>
                    <a:pt x="211" y="483"/>
                    <a:pt x="229" y="462"/>
                  </a:cubicBezTo>
                  <a:cubicBezTo>
                    <a:pt x="247" y="440"/>
                    <a:pt x="262" y="414"/>
                    <a:pt x="272" y="386"/>
                  </a:cubicBezTo>
                  <a:cubicBezTo>
                    <a:pt x="275" y="378"/>
                    <a:pt x="278" y="370"/>
                    <a:pt x="280" y="362"/>
                  </a:cubicBezTo>
                  <a:cubicBezTo>
                    <a:pt x="284" y="420"/>
                    <a:pt x="307" y="484"/>
                    <a:pt x="307" y="484"/>
                  </a:cubicBezTo>
                  <a:cubicBezTo>
                    <a:pt x="299" y="437"/>
                    <a:pt x="325" y="406"/>
                    <a:pt x="325" y="406"/>
                  </a:cubicBezTo>
                  <a:cubicBezTo>
                    <a:pt x="397" y="291"/>
                    <a:pt x="370" y="198"/>
                    <a:pt x="370" y="198"/>
                  </a:cubicBezTo>
                  <a:cubicBezTo>
                    <a:pt x="351" y="85"/>
                    <a:pt x="277" y="0"/>
                    <a:pt x="189" y="0"/>
                  </a:cubicBezTo>
                  <a:cubicBezTo>
                    <a:pt x="87" y="0"/>
                    <a:pt x="3" y="114"/>
                    <a:pt x="3" y="254"/>
                  </a:cubicBezTo>
                  <a:cubicBezTo>
                    <a:pt x="3" y="258"/>
                    <a:pt x="2" y="263"/>
                    <a:pt x="2" y="26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/>
            <a:lstStyle/>
            <a:p>
              <a:endParaRPr lang="en-US" sz="2400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20" name="Freeform 134"/>
            <p:cNvSpPr>
              <a:spLocks/>
            </p:cNvSpPr>
            <p:nvPr/>
          </p:nvSpPr>
          <p:spPr bwMode="auto">
            <a:xfrm rot="2700000" flipH="1">
              <a:off x="8235209" y="3738067"/>
              <a:ext cx="205884" cy="263424"/>
            </a:xfrm>
            <a:custGeom>
              <a:avLst/>
              <a:gdLst>
                <a:gd name="T0" fmla="*/ 581760 w 324"/>
                <a:gd name="T1" fmla="*/ 0 h 415"/>
                <a:gd name="T2" fmla="*/ 1148410 w 324"/>
                <a:gd name="T3" fmla="*/ 648083 h 415"/>
                <a:gd name="T4" fmla="*/ 1152187 w 324"/>
                <a:gd name="T5" fmla="*/ 655619 h 415"/>
                <a:gd name="T6" fmla="*/ 1152187 w 324"/>
                <a:gd name="T7" fmla="*/ 663154 h 415"/>
                <a:gd name="T8" fmla="*/ 1042635 w 324"/>
                <a:gd name="T9" fmla="*/ 1273558 h 415"/>
                <a:gd name="T10" fmla="*/ 963304 w 324"/>
                <a:gd name="T11" fmla="*/ 983428 h 415"/>
                <a:gd name="T12" fmla="*/ 868863 w 324"/>
                <a:gd name="T13" fmla="*/ 1137913 h 415"/>
                <a:gd name="T14" fmla="*/ 642203 w 324"/>
                <a:gd name="T15" fmla="*/ 1552384 h 415"/>
                <a:gd name="T16" fmla="*/ 630870 w 324"/>
                <a:gd name="T17" fmla="*/ 1563688 h 415"/>
                <a:gd name="T18" fmla="*/ 630870 w 324"/>
                <a:gd name="T19" fmla="*/ 1541080 h 415"/>
                <a:gd name="T20" fmla="*/ 245548 w 324"/>
                <a:gd name="T21" fmla="*/ 859086 h 415"/>
                <a:gd name="T22" fmla="*/ 196439 w 324"/>
                <a:gd name="T23" fmla="*/ 862854 h 415"/>
                <a:gd name="T24" fmla="*/ 7555 w 324"/>
                <a:gd name="T25" fmla="*/ 964588 h 415"/>
                <a:gd name="T26" fmla="*/ 3778 w 324"/>
                <a:gd name="T27" fmla="*/ 945749 h 415"/>
                <a:gd name="T28" fmla="*/ 3778 w 324"/>
                <a:gd name="T29" fmla="*/ 938213 h 415"/>
                <a:gd name="T30" fmla="*/ 0 w 324"/>
                <a:gd name="T31" fmla="*/ 900534 h 415"/>
                <a:gd name="T32" fmla="*/ 0 w 324"/>
                <a:gd name="T33" fmla="*/ 889230 h 415"/>
                <a:gd name="T34" fmla="*/ 0 w 324"/>
                <a:gd name="T35" fmla="*/ 840247 h 415"/>
                <a:gd name="T36" fmla="*/ 581760 w 324"/>
                <a:gd name="T37" fmla="*/ 0 h 41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324" h="415">
                  <a:moveTo>
                    <a:pt x="154" y="0"/>
                  </a:moveTo>
                  <a:cubicBezTo>
                    <a:pt x="225" y="0"/>
                    <a:pt x="288" y="73"/>
                    <a:pt x="304" y="172"/>
                  </a:cubicBezTo>
                  <a:cubicBezTo>
                    <a:pt x="305" y="174"/>
                    <a:pt x="305" y="174"/>
                    <a:pt x="305" y="174"/>
                  </a:cubicBezTo>
                  <a:cubicBezTo>
                    <a:pt x="305" y="176"/>
                    <a:pt x="305" y="176"/>
                    <a:pt x="305" y="176"/>
                  </a:cubicBezTo>
                  <a:cubicBezTo>
                    <a:pt x="306" y="179"/>
                    <a:pt x="324" y="248"/>
                    <a:pt x="276" y="338"/>
                  </a:cubicBezTo>
                  <a:cubicBezTo>
                    <a:pt x="276" y="335"/>
                    <a:pt x="256" y="263"/>
                    <a:pt x="255" y="261"/>
                  </a:cubicBezTo>
                  <a:cubicBezTo>
                    <a:pt x="256" y="270"/>
                    <a:pt x="235" y="292"/>
                    <a:pt x="230" y="302"/>
                  </a:cubicBezTo>
                  <a:cubicBezTo>
                    <a:pt x="209" y="338"/>
                    <a:pt x="198" y="379"/>
                    <a:pt x="170" y="412"/>
                  </a:cubicBezTo>
                  <a:cubicBezTo>
                    <a:pt x="169" y="413"/>
                    <a:pt x="168" y="414"/>
                    <a:pt x="167" y="415"/>
                  </a:cubicBezTo>
                  <a:cubicBezTo>
                    <a:pt x="167" y="413"/>
                    <a:pt x="167" y="411"/>
                    <a:pt x="167" y="409"/>
                  </a:cubicBezTo>
                  <a:cubicBezTo>
                    <a:pt x="159" y="260"/>
                    <a:pt x="107" y="228"/>
                    <a:pt x="65" y="228"/>
                  </a:cubicBezTo>
                  <a:cubicBezTo>
                    <a:pt x="61" y="228"/>
                    <a:pt x="57" y="229"/>
                    <a:pt x="52" y="229"/>
                  </a:cubicBezTo>
                  <a:cubicBezTo>
                    <a:pt x="33" y="232"/>
                    <a:pt x="15" y="242"/>
                    <a:pt x="2" y="256"/>
                  </a:cubicBezTo>
                  <a:cubicBezTo>
                    <a:pt x="2" y="254"/>
                    <a:pt x="1" y="253"/>
                    <a:pt x="1" y="251"/>
                  </a:cubicBezTo>
                  <a:cubicBezTo>
                    <a:pt x="1" y="249"/>
                    <a:pt x="1" y="249"/>
                    <a:pt x="1" y="249"/>
                  </a:cubicBezTo>
                  <a:cubicBezTo>
                    <a:pt x="1" y="246"/>
                    <a:pt x="1" y="242"/>
                    <a:pt x="0" y="239"/>
                  </a:cubicBezTo>
                  <a:cubicBezTo>
                    <a:pt x="0" y="239"/>
                    <a:pt x="0" y="236"/>
                    <a:pt x="0" y="236"/>
                  </a:cubicBezTo>
                  <a:cubicBezTo>
                    <a:pt x="0" y="231"/>
                    <a:pt x="0" y="227"/>
                    <a:pt x="0" y="223"/>
                  </a:cubicBezTo>
                  <a:cubicBezTo>
                    <a:pt x="0" y="100"/>
                    <a:pt x="69" y="0"/>
                    <a:pt x="15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/>
            <a:lstStyle/>
            <a:p>
              <a:endParaRPr lang="en-US" sz="2400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21" name="Freeform 135"/>
            <p:cNvSpPr>
              <a:spLocks/>
            </p:cNvSpPr>
            <p:nvPr/>
          </p:nvSpPr>
          <p:spPr bwMode="auto">
            <a:xfrm rot="2700000" flipH="1">
              <a:off x="8288171" y="3753853"/>
              <a:ext cx="134853" cy="190415"/>
            </a:xfrm>
            <a:custGeom>
              <a:avLst/>
              <a:gdLst>
                <a:gd name="T0" fmla="*/ 162607 w 212"/>
                <a:gd name="T1" fmla="*/ 535009 h 300"/>
                <a:gd name="T2" fmla="*/ 128573 w 212"/>
                <a:gd name="T3" fmla="*/ 535009 h 300"/>
                <a:gd name="T4" fmla="*/ 3782 w 212"/>
                <a:gd name="T5" fmla="*/ 599059 h 300"/>
                <a:gd name="T6" fmla="*/ 3782 w 212"/>
                <a:gd name="T7" fmla="*/ 587756 h 300"/>
                <a:gd name="T8" fmla="*/ 3782 w 212"/>
                <a:gd name="T9" fmla="*/ 583988 h 300"/>
                <a:gd name="T10" fmla="*/ 0 w 212"/>
                <a:gd name="T11" fmla="*/ 557615 h 300"/>
                <a:gd name="T12" fmla="*/ 0 w 212"/>
                <a:gd name="T13" fmla="*/ 550079 h 300"/>
                <a:gd name="T14" fmla="*/ 0 w 212"/>
                <a:gd name="T15" fmla="*/ 523706 h 300"/>
                <a:gd name="T16" fmla="*/ 381936 w 212"/>
                <a:gd name="T17" fmla="*/ 0 h 300"/>
                <a:gd name="T18" fmla="*/ 752528 w 212"/>
                <a:gd name="T19" fmla="*/ 403140 h 300"/>
                <a:gd name="T20" fmla="*/ 756309 w 212"/>
                <a:gd name="T21" fmla="*/ 406908 h 300"/>
                <a:gd name="T22" fmla="*/ 756309 w 212"/>
                <a:gd name="T23" fmla="*/ 410676 h 300"/>
                <a:gd name="T24" fmla="*/ 684460 w 212"/>
                <a:gd name="T25" fmla="*/ 791210 h 300"/>
                <a:gd name="T26" fmla="*/ 631518 w 212"/>
                <a:gd name="T27" fmla="*/ 610362 h 300"/>
                <a:gd name="T28" fmla="*/ 567232 w 212"/>
                <a:gd name="T29" fmla="*/ 704554 h 300"/>
                <a:gd name="T30" fmla="*/ 457567 w 212"/>
                <a:gd name="T31" fmla="*/ 1130300 h 300"/>
                <a:gd name="T32" fmla="*/ 162607 w 212"/>
                <a:gd name="T33" fmla="*/ 535009 h 30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12" h="300">
                  <a:moveTo>
                    <a:pt x="43" y="142"/>
                  </a:moveTo>
                  <a:cubicBezTo>
                    <a:pt x="40" y="142"/>
                    <a:pt x="37" y="142"/>
                    <a:pt x="34" y="142"/>
                  </a:cubicBezTo>
                  <a:cubicBezTo>
                    <a:pt x="21" y="144"/>
                    <a:pt x="10" y="150"/>
                    <a:pt x="1" y="159"/>
                  </a:cubicBezTo>
                  <a:cubicBezTo>
                    <a:pt x="1" y="158"/>
                    <a:pt x="1" y="157"/>
                    <a:pt x="1" y="156"/>
                  </a:cubicBezTo>
                  <a:cubicBezTo>
                    <a:pt x="1" y="155"/>
                    <a:pt x="1" y="155"/>
                    <a:pt x="1" y="155"/>
                  </a:cubicBezTo>
                  <a:cubicBezTo>
                    <a:pt x="0" y="152"/>
                    <a:pt x="0" y="150"/>
                    <a:pt x="0" y="148"/>
                  </a:cubicBezTo>
                  <a:cubicBezTo>
                    <a:pt x="0" y="146"/>
                    <a:pt x="0" y="146"/>
                    <a:pt x="0" y="146"/>
                  </a:cubicBezTo>
                  <a:cubicBezTo>
                    <a:pt x="0" y="143"/>
                    <a:pt x="0" y="141"/>
                    <a:pt x="0" y="139"/>
                  </a:cubicBezTo>
                  <a:cubicBezTo>
                    <a:pt x="0" y="62"/>
                    <a:pt x="45" y="0"/>
                    <a:pt x="101" y="0"/>
                  </a:cubicBezTo>
                  <a:cubicBezTo>
                    <a:pt x="147" y="0"/>
                    <a:pt x="189" y="45"/>
                    <a:pt x="199" y="107"/>
                  </a:cubicBezTo>
                  <a:cubicBezTo>
                    <a:pt x="200" y="108"/>
                    <a:pt x="200" y="108"/>
                    <a:pt x="200" y="108"/>
                  </a:cubicBezTo>
                  <a:cubicBezTo>
                    <a:pt x="200" y="109"/>
                    <a:pt x="200" y="109"/>
                    <a:pt x="200" y="109"/>
                  </a:cubicBezTo>
                  <a:cubicBezTo>
                    <a:pt x="201" y="111"/>
                    <a:pt x="212" y="154"/>
                    <a:pt x="181" y="210"/>
                  </a:cubicBezTo>
                  <a:cubicBezTo>
                    <a:pt x="181" y="208"/>
                    <a:pt x="167" y="164"/>
                    <a:pt x="167" y="162"/>
                  </a:cubicBezTo>
                  <a:cubicBezTo>
                    <a:pt x="168" y="168"/>
                    <a:pt x="154" y="181"/>
                    <a:pt x="150" y="187"/>
                  </a:cubicBezTo>
                  <a:cubicBezTo>
                    <a:pt x="137" y="210"/>
                    <a:pt x="126" y="275"/>
                    <a:pt x="121" y="300"/>
                  </a:cubicBezTo>
                  <a:cubicBezTo>
                    <a:pt x="121" y="300"/>
                    <a:pt x="94" y="134"/>
                    <a:pt x="43" y="142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/>
          </p:spPr>
          <p:txBody>
            <a:bodyPr/>
            <a:lstStyle/>
            <a:p>
              <a:endParaRPr lang="en-US" sz="2400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22" name="Freeform 107"/>
            <p:cNvSpPr>
              <a:spLocks/>
            </p:cNvSpPr>
            <p:nvPr/>
          </p:nvSpPr>
          <p:spPr bwMode="auto">
            <a:xfrm rot="2700000" flipH="1">
              <a:off x="8292307" y="3406059"/>
              <a:ext cx="244680" cy="391439"/>
            </a:xfrm>
            <a:custGeom>
              <a:avLst/>
              <a:gdLst>
                <a:gd name="T0" fmla="*/ 587375 w 312"/>
                <a:gd name="T1" fmla="*/ 0 h 495"/>
                <a:gd name="T2" fmla="*/ 1174750 w 312"/>
                <a:gd name="T3" fmla="*/ 597631 h 495"/>
                <a:gd name="T4" fmla="*/ 1174750 w 312"/>
                <a:gd name="T5" fmla="*/ 612666 h 495"/>
                <a:gd name="T6" fmla="*/ 1174750 w 312"/>
                <a:gd name="T7" fmla="*/ 612666 h 495"/>
                <a:gd name="T8" fmla="*/ 798228 w 312"/>
                <a:gd name="T9" fmla="*/ 1804170 h 495"/>
                <a:gd name="T10" fmla="*/ 779401 w 312"/>
                <a:gd name="T11" fmla="*/ 1826722 h 495"/>
                <a:gd name="T12" fmla="*/ 779401 w 312"/>
                <a:gd name="T13" fmla="*/ 1826722 h 495"/>
                <a:gd name="T14" fmla="*/ 779401 w 312"/>
                <a:gd name="T15" fmla="*/ 1826722 h 495"/>
                <a:gd name="T16" fmla="*/ 692801 w 312"/>
                <a:gd name="T17" fmla="*/ 1860550 h 495"/>
                <a:gd name="T18" fmla="*/ 579845 w 312"/>
                <a:gd name="T19" fmla="*/ 1762824 h 495"/>
                <a:gd name="T20" fmla="*/ 587375 w 312"/>
                <a:gd name="T21" fmla="*/ 1740272 h 495"/>
                <a:gd name="T22" fmla="*/ 587375 w 312"/>
                <a:gd name="T23" fmla="*/ 1740272 h 495"/>
                <a:gd name="T24" fmla="*/ 621262 w 312"/>
                <a:gd name="T25" fmla="*/ 1559855 h 495"/>
                <a:gd name="T26" fmla="*/ 459357 w 312"/>
                <a:gd name="T27" fmla="*/ 1168952 h 495"/>
                <a:gd name="T28" fmla="*/ 459357 w 312"/>
                <a:gd name="T29" fmla="*/ 1165193 h 495"/>
                <a:gd name="T30" fmla="*/ 158139 w 312"/>
                <a:gd name="T31" fmla="*/ 992293 h 495"/>
                <a:gd name="T32" fmla="*/ 0 w 312"/>
                <a:gd name="T33" fmla="*/ 590114 h 495"/>
                <a:gd name="T34" fmla="*/ 587375 w 312"/>
                <a:gd name="T35" fmla="*/ 0 h 49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connsiteX0" fmla="*/ 5000 w 10000"/>
                <a:gd name="connsiteY0" fmla="*/ 0 h 10000"/>
                <a:gd name="connsiteX1" fmla="*/ 10000 w 10000"/>
                <a:gd name="connsiteY1" fmla="*/ 3212 h 10000"/>
                <a:gd name="connsiteX2" fmla="*/ 10000 w 10000"/>
                <a:gd name="connsiteY2" fmla="*/ 3293 h 10000"/>
                <a:gd name="connsiteX3" fmla="*/ 10000 w 10000"/>
                <a:gd name="connsiteY3" fmla="*/ 3293 h 10000"/>
                <a:gd name="connsiteX4" fmla="*/ 6795 w 10000"/>
                <a:gd name="connsiteY4" fmla="*/ 9697 h 10000"/>
                <a:gd name="connsiteX5" fmla="*/ 6635 w 10000"/>
                <a:gd name="connsiteY5" fmla="*/ 9818 h 10000"/>
                <a:gd name="connsiteX6" fmla="*/ 6635 w 10000"/>
                <a:gd name="connsiteY6" fmla="*/ 9818 h 10000"/>
                <a:gd name="connsiteX7" fmla="*/ 6635 w 10000"/>
                <a:gd name="connsiteY7" fmla="*/ 9818 h 10000"/>
                <a:gd name="connsiteX8" fmla="*/ 5897 w 10000"/>
                <a:gd name="connsiteY8" fmla="*/ 10000 h 10000"/>
                <a:gd name="connsiteX9" fmla="*/ 4936 w 10000"/>
                <a:gd name="connsiteY9" fmla="*/ 9475 h 10000"/>
                <a:gd name="connsiteX10" fmla="*/ 5000 w 10000"/>
                <a:gd name="connsiteY10" fmla="*/ 9354 h 10000"/>
                <a:gd name="connsiteX11" fmla="*/ 5288 w 10000"/>
                <a:gd name="connsiteY11" fmla="*/ 8384 h 10000"/>
                <a:gd name="connsiteX12" fmla="*/ 3910 w 10000"/>
                <a:gd name="connsiteY12" fmla="*/ 6283 h 10000"/>
                <a:gd name="connsiteX13" fmla="*/ 3910 w 10000"/>
                <a:gd name="connsiteY13" fmla="*/ 6263 h 10000"/>
                <a:gd name="connsiteX14" fmla="*/ 1346 w 10000"/>
                <a:gd name="connsiteY14" fmla="*/ 5333 h 10000"/>
                <a:gd name="connsiteX15" fmla="*/ 0 w 10000"/>
                <a:gd name="connsiteY15" fmla="*/ 3172 h 10000"/>
                <a:gd name="connsiteX16" fmla="*/ 5000 w 10000"/>
                <a:gd name="connsiteY16" fmla="*/ 0 h 10000"/>
                <a:gd name="connsiteX0" fmla="*/ 5000 w 10000"/>
                <a:gd name="connsiteY0" fmla="*/ 0 h 10000"/>
                <a:gd name="connsiteX1" fmla="*/ 10000 w 10000"/>
                <a:gd name="connsiteY1" fmla="*/ 3212 h 10000"/>
                <a:gd name="connsiteX2" fmla="*/ 10000 w 10000"/>
                <a:gd name="connsiteY2" fmla="*/ 3293 h 10000"/>
                <a:gd name="connsiteX3" fmla="*/ 10000 w 10000"/>
                <a:gd name="connsiteY3" fmla="*/ 3293 h 10000"/>
                <a:gd name="connsiteX4" fmla="*/ 6795 w 10000"/>
                <a:gd name="connsiteY4" fmla="*/ 9697 h 10000"/>
                <a:gd name="connsiteX5" fmla="*/ 6635 w 10000"/>
                <a:gd name="connsiteY5" fmla="*/ 9818 h 10000"/>
                <a:gd name="connsiteX6" fmla="*/ 6635 w 10000"/>
                <a:gd name="connsiteY6" fmla="*/ 9818 h 10000"/>
                <a:gd name="connsiteX7" fmla="*/ 6635 w 10000"/>
                <a:gd name="connsiteY7" fmla="*/ 9818 h 10000"/>
                <a:gd name="connsiteX8" fmla="*/ 5897 w 10000"/>
                <a:gd name="connsiteY8" fmla="*/ 10000 h 10000"/>
                <a:gd name="connsiteX9" fmla="*/ 4936 w 10000"/>
                <a:gd name="connsiteY9" fmla="*/ 9475 h 10000"/>
                <a:gd name="connsiteX10" fmla="*/ 5288 w 10000"/>
                <a:gd name="connsiteY10" fmla="*/ 8384 h 10000"/>
                <a:gd name="connsiteX11" fmla="*/ 3910 w 10000"/>
                <a:gd name="connsiteY11" fmla="*/ 6283 h 10000"/>
                <a:gd name="connsiteX12" fmla="*/ 3910 w 10000"/>
                <a:gd name="connsiteY12" fmla="*/ 6263 h 10000"/>
                <a:gd name="connsiteX13" fmla="*/ 1346 w 10000"/>
                <a:gd name="connsiteY13" fmla="*/ 5333 h 10000"/>
                <a:gd name="connsiteX14" fmla="*/ 0 w 10000"/>
                <a:gd name="connsiteY14" fmla="*/ 3172 h 10000"/>
                <a:gd name="connsiteX15" fmla="*/ 5000 w 10000"/>
                <a:gd name="connsiteY15" fmla="*/ 0 h 10000"/>
                <a:gd name="connsiteX0" fmla="*/ 5000 w 10000"/>
                <a:gd name="connsiteY0" fmla="*/ 0 h 10086"/>
                <a:gd name="connsiteX1" fmla="*/ 10000 w 10000"/>
                <a:gd name="connsiteY1" fmla="*/ 3212 h 10086"/>
                <a:gd name="connsiteX2" fmla="*/ 10000 w 10000"/>
                <a:gd name="connsiteY2" fmla="*/ 3293 h 10086"/>
                <a:gd name="connsiteX3" fmla="*/ 10000 w 10000"/>
                <a:gd name="connsiteY3" fmla="*/ 3293 h 10086"/>
                <a:gd name="connsiteX4" fmla="*/ 6795 w 10000"/>
                <a:gd name="connsiteY4" fmla="*/ 9697 h 10086"/>
                <a:gd name="connsiteX5" fmla="*/ 6635 w 10000"/>
                <a:gd name="connsiteY5" fmla="*/ 9818 h 10086"/>
                <a:gd name="connsiteX6" fmla="*/ 6635 w 10000"/>
                <a:gd name="connsiteY6" fmla="*/ 9818 h 10086"/>
                <a:gd name="connsiteX7" fmla="*/ 6635 w 10000"/>
                <a:gd name="connsiteY7" fmla="*/ 9818 h 10086"/>
                <a:gd name="connsiteX8" fmla="*/ 5897 w 10000"/>
                <a:gd name="connsiteY8" fmla="*/ 10000 h 10086"/>
                <a:gd name="connsiteX9" fmla="*/ 5288 w 10000"/>
                <a:gd name="connsiteY9" fmla="*/ 8384 h 10086"/>
                <a:gd name="connsiteX10" fmla="*/ 3910 w 10000"/>
                <a:gd name="connsiteY10" fmla="*/ 6283 h 10086"/>
                <a:gd name="connsiteX11" fmla="*/ 3910 w 10000"/>
                <a:gd name="connsiteY11" fmla="*/ 6263 h 10086"/>
                <a:gd name="connsiteX12" fmla="*/ 1346 w 10000"/>
                <a:gd name="connsiteY12" fmla="*/ 5333 h 10086"/>
                <a:gd name="connsiteX13" fmla="*/ 0 w 10000"/>
                <a:gd name="connsiteY13" fmla="*/ 3172 h 10086"/>
                <a:gd name="connsiteX14" fmla="*/ 5000 w 10000"/>
                <a:gd name="connsiteY14" fmla="*/ 0 h 100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000" h="10086">
                  <a:moveTo>
                    <a:pt x="5000" y="0"/>
                  </a:moveTo>
                  <a:cubicBezTo>
                    <a:pt x="7756" y="0"/>
                    <a:pt x="10000" y="1455"/>
                    <a:pt x="10000" y="3212"/>
                  </a:cubicBezTo>
                  <a:lnTo>
                    <a:pt x="10000" y="3293"/>
                  </a:lnTo>
                  <a:lnTo>
                    <a:pt x="10000" y="3293"/>
                  </a:lnTo>
                  <a:cubicBezTo>
                    <a:pt x="10000" y="5717"/>
                    <a:pt x="8814" y="7859"/>
                    <a:pt x="6795" y="9697"/>
                  </a:cubicBezTo>
                  <a:cubicBezTo>
                    <a:pt x="6731" y="9737"/>
                    <a:pt x="6699" y="9778"/>
                    <a:pt x="6635" y="9818"/>
                  </a:cubicBezTo>
                  <a:lnTo>
                    <a:pt x="6635" y="9818"/>
                  </a:lnTo>
                  <a:lnTo>
                    <a:pt x="6635" y="9818"/>
                  </a:lnTo>
                  <a:cubicBezTo>
                    <a:pt x="6442" y="9919"/>
                    <a:pt x="6121" y="10239"/>
                    <a:pt x="5897" y="10000"/>
                  </a:cubicBezTo>
                  <a:cubicBezTo>
                    <a:pt x="5673" y="9761"/>
                    <a:pt x="5619" y="9003"/>
                    <a:pt x="5288" y="8384"/>
                  </a:cubicBezTo>
                  <a:cubicBezTo>
                    <a:pt x="5064" y="7556"/>
                    <a:pt x="4744" y="6848"/>
                    <a:pt x="3910" y="6283"/>
                  </a:cubicBezTo>
                  <a:lnTo>
                    <a:pt x="3910" y="6263"/>
                  </a:lnTo>
                  <a:cubicBezTo>
                    <a:pt x="3237" y="5818"/>
                    <a:pt x="2340" y="5475"/>
                    <a:pt x="1346" y="5333"/>
                  </a:cubicBezTo>
                  <a:cubicBezTo>
                    <a:pt x="513" y="4768"/>
                    <a:pt x="0" y="4000"/>
                    <a:pt x="0" y="3172"/>
                  </a:cubicBezTo>
                  <a:cubicBezTo>
                    <a:pt x="0" y="1414"/>
                    <a:pt x="2244" y="0"/>
                    <a:pt x="5000" y="0"/>
                  </a:cubicBezTo>
                  <a:close/>
                </a:path>
              </a:pathLst>
            </a:custGeom>
            <a:solidFill>
              <a:schemeClr val="bg1">
                <a:alpha val="73000"/>
              </a:schemeClr>
            </a:solidFill>
            <a:ln>
              <a:noFill/>
            </a:ln>
          </p:spPr>
          <p:txBody>
            <a:bodyPr/>
            <a:lstStyle/>
            <a:p>
              <a:endParaRPr lang="en-US" sz="2400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23" name="Freeform 107"/>
            <p:cNvSpPr>
              <a:spLocks/>
            </p:cNvSpPr>
            <p:nvPr/>
          </p:nvSpPr>
          <p:spPr bwMode="auto">
            <a:xfrm rot="2700000">
              <a:off x="8492989" y="3606742"/>
              <a:ext cx="244680" cy="391439"/>
            </a:xfrm>
            <a:custGeom>
              <a:avLst/>
              <a:gdLst>
                <a:gd name="T0" fmla="*/ 587375 w 312"/>
                <a:gd name="T1" fmla="*/ 0 h 495"/>
                <a:gd name="T2" fmla="*/ 1174750 w 312"/>
                <a:gd name="T3" fmla="*/ 597631 h 495"/>
                <a:gd name="T4" fmla="*/ 1174750 w 312"/>
                <a:gd name="T5" fmla="*/ 612666 h 495"/>
                <a:gd name="T6" fmla="*/ 1174750 w 312"/>
                <a:gd name="T7" fmla="*/ 612666 h 495"/>
                <a:gd name="T8" fmla="*/ 798228 w 312"/>
                <a:gd name="T9" fmla="*/ 1804170 h 495"/>
                <a:gd name="T10" fmla="*/ 779401 w 312"/>
                <a:gd name="T11" fmla="*/ 1826722 h 495"/>
                <a:gd name="T12" fmla="*/ 779401 w 312"/>
                <a:gd name="T13" fmla="*/ 1826722 h 495"/>
                <a:gd name="T14" fmla="*/ 779401 w 312"/>
                <a:gd name="T15" fmla="*/ 1826722 h 495"/>
                <a:gd name="T16" fmla="*/ 692801 w 312"/>
                <a:gd name="T17" fmla="*/ 1860550 h 495"/>
                <a:gd name="T18" fmla="*/ 579845 w 312"/>
                <a:gd name="T19" fmla="*/ 1762824 h 495"/>
                <a:gd name="T20" fmla="*/ 587375 w 312"/>
                <a:gd name="T21" fmla="*/ 1740272 h 495"/>
                <a:gd name="T22" fmla="*/ 587375 w 312"/>
                <a:gd name="T23" fmla="*/ 1740272 h 495"/>
                <a:gd name="T24" fmla="*/ 621262 w 312"/>
                <a:gd name="T25" fmla="*/ 1559855 h 495"/>
                <a:gd name="T26" fmla="*/ 459357 w 312"/>
                <a:gd name="T27" fmla="*/ 1168952 h 495"/>
                <a:gd name="T28" fmla="*/ 459357 w 312"/>
                <a:gd name="T29" fmla="*/ 1165193 h 495"/>
                <a:gd name="T30" fmla="*/ 158139 w 312"/>
                <a:gd name="T31" fmla="*/ 992293 h 495"/>
                <a:gd name="T32" fmla="*/ 0 w 312"/>
                <a:gd name="T33" fmla="*/ 590114 h 495"/>
                <a:gd name="T34" fmla="*/ 587375 w 312"/>
                <a:gd name="T35" fmla="*/ 0 h 49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connsiteX0" fmla="*/ 5000 w 10000"/>
                <a:gd name="connsiteY0" fmla="*/ 0 h 10000"/>
                <a:gd name="connsiteX1" fmla="*/ 10000 w 10000"/>
                <a:gd name="connsiteY1" fmla="*/ 3212 h 10000"/>
                <a:gd name="connsiteX2" fmla="*/ 10000 w 10000"/>
                <a:gd name="connsiteY2" fmla="*/ 3293 h 10000"/>
                <a:gd name="connsiteX3" fmla="*/ 10000 w 10000"/>
                <a:gd name="connsiteY3" fmla="*/ 3293 h 10000"/>
                <a:gd name="connsiteX4" fmla="*/ 6795 w 10000"/>
                <a:gd name="connsiteY4" fmla="*/ 9697 h 10000"/>
                <a:gd name="connsiteX5" fmla="*/ 6635 w 10000"/>
                <a:gd name="connsiteY5" fmla="*/ 9818 h 10000"/>
                <a:gd name="connsiteX6" fmla="*/ 6635 w 10000"/>
                <a:gd name="connsiteY6" fmla="*/ 9818 h 10000"/>
                <a:gd name="connsiteX7" fmla="*/ 6635 w 10000"/>
                <a:gd name="connsiteY7" fmla="*/ 9818 h 10000"/>
                <a:gd name="connsiteX8" fmla="*/ 5897 w 10000"/>
                <a:gd name="connsiteY8" fmla="*/ 10000 h 10000"/>
                <a:gd name="connsiteX9" fmla="*/ 4936 w 10000"/>
                <a:gd name="connsiteY9" fmla="*/ 9475 h 10000"/>
                <a:gd name="connsiteX10" fmla="*/ 5000 w 10000"/>
                <a:gd name="connsiteY10" fmla="*/ 9354 h 10000"/>
                <a:gd name="connsiteX11" fmla="*/ 5288 w 10000"/>
                <a:gd name="connsiteY11" fmla="*/ 8384 h 10000"/>
                <a:gd name="connsiteX12" fmla="*/ 3910 w 10000"/>
                <a:gd name="connsiteY12" fmla="*/ 6283 h 10000"/>
                <a:gd name="connsiteX13" fmla="*/ 3910 w 10000"/>
                <a:gd name="connsiteY13" fmla="*/ 6263 h 10000"/>
                <a:gd name="connsiteX14" fmla="*/ 1346 w 10000"/>
                <a:gd name="connsiteY14" fmla="*/ 5333 h 10000"/>
                <a:gd name="connsiteX15" fmla="*/ 0 w 10000"/>
                <a:gd name="connsiteY15" fmla="*/ 3172 h 10000"/>
                <a:gd name="connsiteX16" fmla="*/ 5000 w 10000"/>
                <a:gd name="connsiteY16" fmla="*/ 0 h 10000"/>
                <a:gd name="connsiteX0" fmla="*/ 5000 w 10000"/>
                <a:gd name="connsiteY0" fmla="*/ 0 h 10000"/>
                <a:gd name="connsiteX1" fmla="*/ 10000 w 10000"/>
                <a:gd name="connsiteY1" fmla="*/ 3212 h 10000"/>
                <a:gd name="connsiteX2" fmla="*/ 10000 w 10000"/>
                <a:gd name="connsiteY2" fmla="*/ 3293 h 10000"/>
                <a:gd name="connsiteX3" fmla="*/ 10000 w 10000"/>
                <a:gd name="connsiteY3" fmla="*/ 3293 h 10000"/>
                <a:gd name="connsiteX4" fmla="*/ 6795 w 10000"/>
                <a:gd name="connsiteY4" fmla="*/ 9697 h 10000"/>
                <a:gd name="connsiteX5" fmla="*/ 6635 w 10000"/>
                <a:gd name="connsiteY5" fmla="*/ 9818 h 10000"/>
                <a:gd name="connsiteX6" fmla="*/ 6635 w 10000"/>
                <a:gd name="connsiteY6" fmla="*/ 9818 h 10000"/>
                <a:gd name="connsiteX7" fmla="*/ 6635 w 10000"/>
                <a:gd name="connsiteY7" fmla="*/ 9818 h 10000"/>
                <a:gd name="connsiteX8" fmla="*/ 5897 w 10000"/>
                <a:gd name="connsiteY8" fmla="*/ 10000 h 10000"/>
                <a:gd name="connsiteX9" fmla="*/ 4936 w 10000"/>
                <a:gd name="connsiteY9" fmla="*/ 9475 h 10000"/>
                <a:gd name="connsiteX10" fmla="*/ 5288 w 10000"/>
                <a:gd name="connsiteY10" fmla="*/ 8384 h 10000"/>
                <a:gd name="connsiteX11" fmla="*/ 3910 w 10000"/>
                <a:gd name="connsiteY11" fmla="*/ 6283 h 10000"/>
                <a:gd name="connsiteX12" fmla="*/ 3910 w 10000"/>
                <a:gd name="connsiteY12" fmla="*/ 6263 h 10000"/>
                <a:gd name="connsiteX13" fmla="*/ 1346 w 10000"/>
                <a:gd name="connsiteY13" fmla="*/ 5333 h 10000"/>
                <a:gd name="connsiteX14" fmla="*/ 0 w 10000"/>
                <a:gd name="connsiteY14" fmla="*/ 3172 h 10000"/>
                <a:gd name="connsiteX15" fmla="*/ 5000 w 10000"/>
                <a:gd name="connsiteY15" fmla="*/ 0 h 10000"/>
                <a:gd name="connsiteX0" fmla="*/ 5000 w 10000"/>
                <a:gd name="connsiteY0" fmla="*/ 0 h 10086"/>
                <a:gd name="connsiteX1" fmla="*/ 10000 w 10000"/>
                <a:gd name="connsiteY1" fmla="*/ 3212 h 10086"/>
                <a:gd name="connsiteX2" fmla="*/ 10000 w 10000"/>
                <a:gd name="connsiteY2" fmla="*/ 3293 h 10086"/>
                <a:gd name="connsiteX3" fmla="*/ 10000 w 10000"/>
                <a:gd name="connsiteY3" fmla="*/ 3293 h 10086"/>
                <a:gd name="connsiteX4" fmla="*/ 6795 w 10000"/>
                <a:gd name="connsiteY4" fmla="*/ 9697 h 10086"/>
                <a:gd name="connsiteX5" fmla="*/ 6635 w 10000"/>
                <a:gd name="connsiteY5" fmla="*/ 9818 h 10086"/>
                <a:gd name="connsiteX6" fmla="*/ 6635 w 10000"/>
                <a:gd name="connsiteY6" fmla="*/ 9818 h 10086"/>
                <a:gd name="connsiteX7" fmla="*/ 6635 w 10000"/>
                <a:gd name="connsiteY7" fmla="*/ 9818 h 10086"/>
                <a:gd name="connsiteX8" fmla="*/ 5897 w 10000"/>
                <a:gd name="connsiteY8" fmla="*/ 10000 h 10086"/>
                <a:gd name="connsiteX9" fmla="*/ 5288 w 10000"/>
                <a:gd name="connsiteY9" fmla="*/ 8384 h 10086"/>
                <a:gd name="connsiteX10" fmla="*/ 3910 w 10000"/>
                <a:gd name="connsiteY10" fmla="*/ 6283 h 10086"/>
                <a:gd name="connsiteX11" fmla="*/ 3910 w 10000"/>
                <a:gd name="connsiteY11" fmla="*/ 6263 h 10086"/>
                <a:gd name="connsiteX12" fmla="*/ 1346 w 10000"/>
                <a:gd name="connsiteY12" fmla="*/ 5333 h 10086"/>
                <a:gd name="connsiteX13" fmla="*/ 0 w 10000"/>
                <a:gd name="connsiteY13" fmla="*/ 3172 h 10086"/>
                <a:gd name="connsiteX14" fmla="*/ 5000 w 10000"/>
                <a:gd name="connsiteY14" fmla="*/ 0 h 100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000" h="10086">
                  <a:moveTo>
                    <a:pt x="5000" y="0"/>
                  </a:moveTo>
                  <a:cubicBezTo>
                    <a:pt x="7756" y="0"/>
                    <a:pt x="10000" y="1455"/>
                    <a:pt x="10000" y="3212"/>
                  </a:cubicBezTo>
                  <a:lnTo>
                    <a:pt x="10000" y="3293"/>
                  </a:lnTo>
                  <a:lnTo>
                    <a:pt x="10000" y="3293"/>
                  </a:lnTo>
                  <a:cubicBezTo>
                    <a:pt x="10000" y="5717"/>
                    <a:pt x="8814" y="7859"/>
                    <a:pt x="6795" y="9697"/>
                  </a:cubicBezTo>
                  <a:cubicBezTo>
                    <a:pt x="6731" y="9737"/>
                    <a:pt x="6699" y="9778"/>
                    <a:pt x="6635" y="9818"/>
                  </a:cubicBezTo>
                  <a:lnTo>
                    <a:pt x="6635" y="9818"/>
                  </a:lnTo>
                  <a:lnTo>
                    <a:pt x="6635" y="9818"/>
                  </a:lnTo>
                  <a:cubicBezTo>
                    <a:pt x="6442" y="9919"/>
                    <a:pt x="6121" y="10239"/>
                    <a:pt x="5897" y="10000"/>
                  </a:cubicBezTo>
                  <a:cubicBezTo>
                    <a:pt x="5673" y="9761"/>
                    <a:pt x="5619" y="9003"/>
                    <a:pt x="5288" y="8384"/>
                  </a:cubicBezTo>
                  <a:cubicBezTo>
                    <a:pt x="5064" y="7556"/>
                    <a:pt x="4744" y="6848"/>
                    <a:pt x="3910" y="6283"/>
                  </a:cubicBezTo>
                  <a:lnTo>
                    <a:pt x="3910" y="6263"/>
                  </a:lnTo>
                  <a:cubicBezTo>
                    <a:pt x="3237" y="5818"/>
                    <a:pt x="2340" y="5475"/>
                    <a:pt x="1346" y="5333"/>
                  </a:cubicBezTo>
                  <a:cubicBezTo>
                    <a:pt x="513" y="4768"/>
                    <a:pt x="0" y="4000"/>
                    <a:pt x="0" y="3172"/>
                  </a:cubicBezTo>
                  <a:cubicBezTo>
                    <a:pt x="0" y="1414"/>
                    <a:pt x="2244" y="0"/>
                    <a:pt x="5000" y="0"/>
                  </a:cubicBezTo>
                  <a:close/>
                </a:path>
              </a:pathLst>
            </a:custGeom>
            <a:solidFill>
              <a:schemeClr val="bg1">
                <a:alpha val="73000"/>
              </a:schemeClr>
            </a:solidFill>
            <a:ln>
              <a:noFill/>
            </a:ln>
          </p:spPr>
          <p:txBody>
            <a:bodyPr/>
            <a:lstStyle/>
            <a:p>
              <a:endParaRPr lang="en-US" sz="2400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24" name="Freeform 108"/>
            <p:cNvSpPr>
              <a:spLocks/>
            </p:cNvSpPr>
            <p:nvPr/>
          </p:nvSpPr>
          <p:spPr bwMode="auto">
            <a:xfrm rot="2700000">
              <a:off x="8543738" y="3012447"/>
              <a:ext cx="467537" cy="856340"/>
            </a:xfrm>
            <a:custGeom>
              <a:avLst/>
              <a:gdLst>
                <a:gd name="T0" fmla="*/ 1122363 w 596"/>
                <a:gd name="T1" fmla="*/ 4105275 h 1092"/>
                <a:gd name="T2" fmla="*/ 598844 w 596"/>
                <a:gd name="T3" fmla="*/ 4105275 h 1092"/>
                <a:gd name="T4" fmla="*/ 79093 w 596"/>
                <a:gd name="T5" fmla="*/ 1928577 h 1092"/>
                <a:gd name="T6" fmla="*/ 1122363 w 596"/>
                <a:gd name="T7" fmla="*/ 0 h 1092"/>
                <a:gd name="T8" fmla="*/ 1126129 w 596"/>
                <a:gd name="T9" fmla="*/ 0 h 1092"/>
                <a:gd name="T10" fmla="*/ 2165632 w 596"/>
                <a:gd name="T11" fmla="*/ 1928577 h 1092"/>
                <a:gd name="T12" fmla="*/ 1645881 w 596"/>
                <a:gd name="T13" fmla="*/ 4105275 h 1092"/>
                <a:gd name="T14" fmla="*/ 1122363 w 596"/>
                <a:gd name="T15" fmla="*/ 4105275 h 109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96" h="1092">
                  <a:moveTo>
                    <a:pt x="298" y="1092"/>
                  </a:moveTo>
                  <a:cubicBezTo>
                    <a:pt x="159" y="1092"/>
                    <a:pt x="159" y="1092"/>
                    <a:pt x="159" y="1092"/>
                  </a:cubicBezTo>
                  <a:cubicBezTo>
                    <a:pt x="31" y="824"/>
                    <a:pt x="21" y="513"/>
                    <a:pt x="21" y="513"/>
                  </a:cubicBezTo>
                  <a:cubicBezTo>
                    <a:pt x="0" y="212"/>
                    <a:pt x="298" y="0"/>
                    <a:pt x="298" y="0"/>
                  </a:cubicBezTo>
                  <a:cubicBezTo>
                    <a:pt x="299" y="0"/>
                    <a:pt x="299" y="0"/>
                    <a:pt x="299" y="0"/>
                  </a:cubicBezTo>
                  <a:cubicBezTo>
                    <a:pt x="299" y="0"/>
                    <a:pt x="596" y="212"/>
                    <a:pt x="575" y="513"/>
                  </a:cubicBezTo>
                  <a:cubicBezTo>
                    <a:pt x="575" y="513"/>
                    <a:pt x="566" y="824"/>
                    <a:pt x="437" y="1092"/>
                  </a:cubicBezTo>
                  <a:lnTo>
                    <a:pt x="298" y="1092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txBody>
            <a:bodyPr/>
            <a:lstStyle/>
            <a:p>
              <a:endParaRPr lang="en-US" sz="2400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25" name="Oval 113"/>
            <p:cNvSpPr>
              <a:spLocks noChangeArrowheads="1"/>
            </p:cNvSpPr>
            <p:nvPr/>
          </p:nvSpPr>
          <p:spPr bwMode="auto">
            <a:xfrm rot="2700000">
              <a:off x="8757391" y="3308197"/>
              <a:ext cx="156164" cy="152113"/>
            </a:xfrm>
            <a:prstGeom prst="ellipse">
              <a:avLst/>
            </a:prstGeom>
            <a:solidFill>
              <a:schemeClr val="tx1">
                <a:alpha val="77000"/>
              </a:schemeClr>
            </a:solidFill>
            <a:ln>
              <a:noFill/>
            </a:ln>
          </p:spPr>
          <p:txBody>
            <a:bodyPr/>
            <a:lstStyle/>
            <a:p>
              <a:pPr eaLnBrk="1" hangingPunct="1"/>
              <a:endParaRPr lang="en-US" sz="2400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26" name="Oval 116"/>
            <p:cNvSpPr>
              <a:spLocks noChangeArrowheads="1"/>
            </p:cNvSpPr>
            <p:nvPr/>
          </p:nvSpPr>
          <p:spPr bwMode="auto">
            <a:xfrm rot="2700000">
              <a:off x="8666973" y="3457458"/>
              <a:ext cx="93737" cy="96853"/>
            </a:xfrm>
            <a:prstGeom prst="ellipse">
              <a:avLst/>
            </a:prstGeom>
            <a:solidFill>
              <a:schemeClr val="tx1">
                <a:alpha val="77000"/>
              </a:schemeClr>
            </a:solidFill>
            <a:ln>
              <a:noFill/>
            </a:ln>
          </p:spPr>
          <p:txBody>
            <a:bodyPr/>
            <a:lstStyle/>
            <a:p>
              <a:pPr eaLnBrk="1" hangingPunct="1"/>
              <a:endParaRPr lang="en-US" sz="2400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27" name="Oval 119"/>
            <p:cNvSpPr>
              <a:spLocks noChangeArrowheads="1"/>
            </p:cNvSpPr>
            <p:nvPr/>
          </p:nvSpPr>
          <p:spPr bwMode="auto">
            <a:xfrm rot="2700000">
              <a:off x="8597217" y="3565476"/>
              <a:ext cx="57652" cy="56417"/>
            </a:xfrm>
            <a:prstGeom prst="ellipse">
              <a:avLst/>
            </a:prstGeom>
            <a:solidFill>
              <a:schemeClr val="tx1">
                <a:alpha val="77000"/>
              </a:schemeClr>
            </a:solidFill>
            <a:ln>
              <a:noFill/>
            </a:ln>
          </p:spPr>
          <p:txBody>
            <a:bodyPr/>
            <a:lstStyle/>
            <a:p>
              <a:pPr eaLnBrk="1" hangingPunct="1"/>
              <a:endParaRPr lang="en-US" sz="2400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 rot="2700000">
              <a:off x="8402245" y="3730663"/>
              <a:ext cx="95364" cy="58440"/>
            </a:xfrm>
            <a:prstGeom prst="rect">
              <a:avLst/>
            </a:prstGeom>
            <a:solidFill>
              <a:schemeClr val="bg1">
                <a:alpha val="73000"/>
              </a:schemeClr>
            </a:soli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 dirty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pic>
        <p:nvPicPr>
          <p:cNvPr id="29" name="图片 2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4891" y="1501323"/>
            <a:ext cx="1539088" cy="1539088"/>
          </a:xfrm>
          <a:prstGeom prst="rect">
            <a:avLst/>
          </a:prstGeom>
          <a:solidFill>
            <a:schemeClr val="accent2"/>
          </a:solidFill>
        </p:spPr>
      </p:pic>
      <p:pic>
        <p:nvPicPr>
          <p:cNvPr id="30" name="图片 2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8113" y="4531725"/>
            <a:ext cx="1974962" cy="1974962"/>
          </a:xfrm>
          <a:prstGeom prst="rect">
            <a:avLst/>
          </a:prstGeom>
          <a:solidFill>
            <a:schemeClr val="accent2"/>
          </a:solidFill>
        </p:spPr>
      </p:pic>
      <p:pic>
        <p:nvPicPr>
          <p:cNvPr id="31" name="图片 3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7816" y="1125423"/>
            <a:ext cx="559204" cy="559204"/>
          </a:xfrm>
          <a:prstGeom prst="rect">
            <a:avLst/>
          </a:prstGeom>
          <a:solidFill>
            <a:schemeClr val="accent2"/>
          </a:solidFill>
        </p:spPr>
      </p:pic>
      <p:pic>
        <p:nvPicPr>
          <p:cNvPr id="32" name="图片 3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1330" y="1515960"/>
            <a:ext cx="1793825" cy="1793825"/>
          </a:xfrm>
          <a:prstGeom prst="rect">
            <a:avLst/>
          </a:prstGeom>
          <a:solidFill>
            <a:schemeClr val="accent2"/>
          </a:solidFill>
        </p:spPr>
      </p:pic>
      <p:grpSp>
        <p:nvGrpSpPr>
          <p:cNvPr id="36" name="组合 82"/>
          <p:cNvGrpSpPr>
            <a:grpSpLocks/>
          </p:cNvGrpSpPr>
          <p:nvPr/>
        </p:nvGrpSpPr>
        <p:grpSpPr bwMode="auto">
          <a:xfrm>
            <a:off x="8272866" y="3045835"/>
            <a:ext cx="2262187" cy="1482982"/>
            <a:chOff x="0" y="0"/>
            <a:chExt cx="2261776" cy="1059020"/>
          </a:xfrm>
        </p:grpSpPr>
        <p:sp>
          <p:nvSpPr>
            <p:cNvPr id="37" name="文本框 67"/>
            <p:cNvSpPr txBox="1">
              <a:spLocks noChangeArrowheads="1"/>
            </p:cNvSpPr>
            <p:nvPr/>
          </p:nvSpPr>
          <p:spPr bwMode="auto">
            <a:xfrm>
              <a:off x="0" y="0"/>
              <a:ext cx="2261776" cy="3736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Char char="•"/>
                <a:defRPr sz="2800">
                  <a:solidFill>
                    <a:schemeClr val="tx1"/>
                  </a:solidFill>
                  <a:latin typeface="Calibri" charset="0"/>
                  <a:ea typeface="宋体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Char char="•"/>
                <a:defRPr sz="2400">
                  <a:solidFill>
                    <a:schemeClr val="tx1"/>
                  </a:solidFill>
                  <a:latin typeface="Calibri" charset="0"/>
                  <a:ea typeface="宋体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Calibri" charset="0"/>
                  <a:ea typeface="宋体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charset="0"/>
                <a:buNone/>
              </a:pPr>
              <a:r>
                <a:rPr lang="zh-CN" altLang="en-US" b="1" dirty="0" smtClean="0">
                  <a:solidFill>
                    <a:schemeClr val="bg1"/>
                  </a:solidFill>
                  <a:latin typeface="Microsoft YaHei" charset="0"/>
                  <a:ea typeface="Microsoft YaHei" charset="0"/>
                  <a:cs typeface="Microsoft YaHei" charset="0"/>
                </a:rPr>
                <a:t>实施计划</a:t>
              </a:r>
              <a:endParaRPr lang="zh-CN" altLang="en-US" b="1" dirty="0">
                <a:solidFill>
                  <a:schemeClr val="bg1"/>
                </a:solidFill>
                <a:latin typeface="Microsoft YaHei" charset="0"/>
                <a:ea typeface="Microsoft YaHei" charset="0"/>
                <a:cs typeface="Microsoft YaHei" charset="0"/>
              </a:endParaRPr>
            </a:p>
          </p:txBody>
        </p:sp>
        <p:sp>
          <p:nvSpPr>
            <p:cNvPr id="38" name="矩形 71"/>
            <p:cNvSpPr>
              <a:spLocks noChangeArrowheads="1"/>
            </p:cNvSpPr>
            <p:nvPr/>
          </p:nvSpPr>
          <p:spPr bwMode="auto">
            <a:xfrm>
              <a:off x="7504" y="333720"/>
              <a:ext cx="2242954" cy="725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Char char="•"/>
                <a:defRPr sz="2800">
                  <a:solidFill>
                    <a:schemeClr val="tx1"/>
                  </a:solidFill>
                  <a:latin typeface="Calibri" charset="0"/>
                  <a:ea typeface="宋体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Char char="•"/>
                <a:defRPr sz="2400">
                  <a:solidFill>
                    <a:schemeClr val="tx1"/>
                  </a:solidFill>
                  <a:latin typeface="Calibri" charset="0"/>
                  <a:ea typeface="宋体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Calibri" charset="0"/>
                  <a:ea typeface="宋体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charset="0"/>
                <a:buNone/>
              </a:pPr>
              <a:r>
                <a:rPr lang="zh-CN" altLang="en-US" sz="2000" dirty="0" smtClean="0">
                  <a:solidFill>
                    <a:schemeClr val="bg1"/>
                  </a:solidFill>
                  <a:latin typeface="Microsoft YaHei" charset="0"/>
                  <a:ea typeface="Microsoft YaHei" charset="0"/>
                  <a:cs typeface="Microsoft YaHei" charset="0"/>
                </a:rPr>
                <a:t>商业模式</a:t>
              </a: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charset="0"/>
                <a:buNone/>
              </a:pPr>
              <a:r>
                <a:rPr lang="en-US" altLang="zh-CN" sz="2000" dirty="0" smtClean="0">
                  <a:solidFill>
                    <a:schemeClr val="bg1"/>
                  </a:solidFill>
                  <a:latin typeface="Microsoft YaHei" charset="0"/>
                  <a:ea typeface="Microsoft YaHei" charset="0"/>
                  <a:cs typeface="Microsoft YaHei" charset="0"/>
                </a:rPr>
                <a:t>SWOT</a:t>
              </a:r>
              <a:r>
                <a:rPr lang="zh-CN" altLang="en-US" sz="2000" dirty="0" smtClean="0">
                  <a:solidFill>
                    <a:schemeClr val="bg1"/>
                  </a:solidFill>
                  <a:latin typeface="Microsoft YaHei" charset="0"/>
                  <a:ea typeface="Microsoft YaHei" charset="0"/>
                  <a:cs typeface="Microsoft YaHei" charset="0"/>
                </a:rPr>
                <a:t>分析</a:t>
              </a: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charset="0"/>
                <a:buNone/>
              </a:pPr>
              <a:r>
                <a:rPr lang="zh-CN" altLang="en-US" sz="2000" dirty="0" smtClean="0">
                  <a:solidFill>
                    <a:schemeClr val="bg1"/>
                  </a:solidFill>
                  <a:latin typeface="Microsoft YaHei" charset="0"/>
                  <a:ea typeface="Microsoft YaHei" charset="0"/>
                  <a:cs typeface="Microsoft YaHei" charset="0"/>
                </a:rPr>
                <a:t>实施方案</a:t>
              </a:r>
              <a:endParaRPr lang="zh-CN" altLang="en-US" sz="2000" dirty="0">
                <a:solidFill>
                  <a:schemeClr val="bg1"/>
                </a:solidFill>
                <a:latin typeface="Microsoft YaHei" charset="0"/>
                <a:ea typeface="Microsoft YaHei" charset="0"/>
                <a:cs typeface="Microsoft YaHei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309728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049326" y="1163004"/>
            <a:ext cx="4016164" cy="53433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i="0" kern="1200">
                <a:solidFill>
                  <a:schemeClr val="tx1"/>
                </a:solidFill>
                <a:latin typeface="Source Sans Pro Black" charset="0"/>
                <a:ea typeface="Source Sans Pro Black" charset="0"/>
                <a:cs typeface="Source Sans Pro Black" charset="0"/>
              </a:defRPr>
            </a:lvl1pPr>
          </a:lstStyle>
          <a:p>
            <a:pPr algn="l"/>
            <a:r>
              <a:rPr lang="en-US" dirty="0" smtClean="0"/>
              <a:t>SWOT DIAGRAM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049325" y="1764844"/>
            <a:ext cx="214193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>
                <a:solidFill>
                  <a:schemeClr val="tx1">
                    <a:alpha val="50000"/>
                  </a:schemeClr>
                </a:solidFill>
                <a:latin typeface="Source Sans Pro" charset="0"/>
                <a:ea typeface="Source Sans Pro" charset="0"/>
                <a:cs typeface="Source Sans Pro" charset="0"/>
              </a:rPr>
              <a:t>M A R K  0 3   P R E S E N T A T I O N</a:t>
            </a:r>
            <a:endParaRPr lang="en-US" sz="1050" dirty="0">
              <a:solidFill>
                <a:schemeClr val="tx1">
                  <a:alpha val="50000"/>
                </a:schemeClr>
              </a:solidFill>
              <a:latin typeface="Source Sans Pro" charset="0"/>
              <a:ea typeface="Source Sans Pro" charset="0"/>
              <a:cs typeface="Source Sans Pro" charset="0"/>
            </a:endParaRPr>
          </a:p>
        </p:txBody>
      </p:sp>
      <p:sp>
        <p:nvSpPr>
          <p:cNvPr id="29" name="Freeform 3407"/>
          <p:cNvSpPr>
            <a:spLocks/>
          </p:cNvSpPr>
          <p:nvPr/>
        </p:nvSpPr>
        <p:spPr bwMode="auto">
          <a:xfrm rot="1055973">
            <a:off x="8101642" y="647828"/>
            <a:ext cx="4395888" cy="6711703"/>
          </a:xfrm>
          <a:custGeom>
            <a:avLst/>
            <a:gdLst>
              <a:gd name="T0" fmla="*/ 0 w 634"/>
              <a:gd name="T1" fmla="*/ 968 h 968"/>
              <a:gd name="T2" fmla="*/ 634 w 634"/>
              <a:gd name="T3" fmla="*/ 301 h 968"/>
              <a:gd name="T4" fmla="*/ 0 w 634"/>
              <a:gd name="T5" fmla="*/ 0 h 968"/>
              <a:gd name="T6" fmla="*/ 0 w 634"/>
              <a:gd name="T7" fmla="*/ 968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34" h="968">
                <a:moveTo>
                  <a:pt x="0" y="968"/>
                </a:moveTo>
                <a:lnTo>
                  <a:pt x="634" y="301"/>
                </a:lnTo>
                <a:lnTo>
                  <a:pt x="0" y="0"/>
                </a:lnTo>
                <a:lnTo>
                  <a:pt x="0" y="968"/>
                </a:lnTo>
                <a:close/>
              </a:path>
            </a:pathLst>
          </a:custGeom>
          <a:noFill/>
          <a:ln w="7938" cap="flat">
            <a:solidFill>
              <a:schemeClr val="accent4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Freeform 3407"/>
          <p:cNvSpPr>
            <a:spLocks/>
          </p:cNvSpPr>
          <p:nvPr/>
        </p:nvSpPr>
        <p:spPr bwMode="auto">
          <a:xfrm rot="4522300">
            <a:off x="7967722" y="1794888"/>
            <a:ext cx="3627318" cy="5538239"/>
          </a:xfrm>
          <a:custGeom>
            <a:avLst/>
            <a:gdLst>
              <a:gd name="T0" fmla="*/ 0 w 634"/>
              <a:gd name="T1" fmla="*/ 968 h 968"/>
              <a:gd name="T2" fmla="*/ 634 w 634"/>
              <a:gd name="T3" fmla="*/ 301 h 968"/>
              <a:gd name="T4" fmla="*/ 0 w 634"/>
              <a:gd name="T5" fmla="*/ 0 h 968"/>
              <a:gd name="T6" fmla="*/ 0 w 634"/>
              <a:gd name="T7" fmla="*/ 968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34" h="968">
                <a:moveTo>
                  <a:pt x="0" y="968"/>
                </a:moveTo>
                <a:lnTo>
                  <a:pt x="634" y="301"/>
                </a:lnTo>
                <a:lnTo>
                  <a:pt x="0" y="0"/>
                </a:lnTo>
                <a:lnTo>
                  <a:pt x="0" y="968"/>
                </a:lnTo>
                <a:close/>
              </a:path>
            </a:pathLst>
          </a:custGeom>
          <a:noFill/>
          <a:ln w="7938" cap="flat">
            <a:solidFill>
              <a:schemeClr val="accent2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1" name="Group 30"/>
          <p:cNvGrpSpPr/>
          <p:nvPr/>
        </p:nvGrpSpPr>
        <p:grpSpPr>
          <a:xfrm>
            <a:off x="4518901" y="2365692"/>
            <a:ext cx="3211398" cy="1020381"/>
            <a:chOff x="2509200" y="1336823"/>
            <a:chExt cx="3211398" cy="1020381"/>
          </a:xfrm>
        </p:grpSpPr>
        <p:sp>
          <p:nvSpPr>
            <p:cNvPr id="32" name="Oval 31"/>
            <p:cNvSpPr/>
            <p:nvPr/>
          </p:nvSpPr>
          <p:spPr>
            <a:xfrm>
              <a:off x="2509200" y="1336823"/>
              <a:ext cx="1020381" cy="1020381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4000" b="1" dirty="0">
                  <a:solidFill>
                    <a:srgbClr val="FFFFFF"/>
                  </a:solidFill>
                  <a:latin typeface="Source Sans Pro" charset="0"/>
                  <a:ea typeface="Source Sans Pro" charset="0"/>
                  <a:cs typeface="Source Sans Pro" charset="0"/>
                </a:rPr>
                <a:t>S</a:t>
              </a:r>
              <a:endParaRPr lang="en-US" sz="4000" b="1" dirty="0" smtClean="0">
                <a:solidFill>
                  <a:srgbClr val="FFFFFF"/>
                </a:solidFill>
                <a:latin typeface="Source Sans Pro" charset="0"/>
                <a:ea typeface="Source Sans Pro" charset="0"/>
                <a:cs typeface="Source Sans Pro" charset="0"/>
              </a:endParaRPr>
            </a:p>
          </p:txBody>
        </p:sp>
        <p:sp>
          <p:nvSpPr>
            <p:cNvPr id="33" name="Text Placeholder 2"/>
            <p:cNvSpPr txBox="1">
              <a:spLocks/>
            </p:cNvSpPr>
            <p:nvPr/>
          </p:nvSpPr>
          <p:spPr>
            <a:xfrm>
              <a:off x="3628632" y="1342718"/>
              <a:ext cx="2091966" cy="973645"/>
            </a:xfrm>
            <a:prstGeom prst="rect">
              <a:avLst/>
            </a:prstGeom>
          </p:spPr>
          <p:txBody>
            <a:bodyPr/>
            <a:lstStyle>
              <a:lvl1pPr marL="0" indent="0" algn="ctr" defTabSz="914400" rtl="0" eaLnBrk="1" latinLnBrk="0" hangingPunct="1">
                <a:lnSpc>
                  <a:spcPct val="6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800" b="0" i="0" kern="1200">
                  <a:solidFill>
                    <a:schemeClr val="tx1"/>
                  </a:solidFill>
                  <a:latin typeface="SF UI Display Thin" charset="0"/>
                  <a:ea typeface="SF UI Display Thin" charset="0"/>
                  <a:cs typeface="SF UI Display Thin" charset="0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1780"/>
                </a:lnSpc>
                <a:spcBef>
                  <a:spcPts val="400"/>
                </a:spcBef>
              </a:pPr>
              <a:r>
                <a:rPr lang="en-US" sz="2000" b="1" dirty="0" smtClean="0">
                  <a:latin typeface="Source Sans Pro" charset="0"/>
                  <a:ea typeface="Source Sans Pro" charset="0"/>
                  <a:cs typeface="Source Sans Pro" charset="0"/>
                </a:rPr>
                <a:t>STRENGTHS</a:t>
              </a: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8165270" y="2365692"/>
            <a:ext cx="3211398" cy="1020381"/>
            <a:chOff x="2509200" y="1336823"/>
            <a:chExt cx="3211398" cy="1020381"/>
          </a:xfrm>
        </p:grpSpPr>
        <p:sp>
          <p:nvSpPr>
            <p:cNvPr id="35" name="Oval 34"/>
            <p:cNvSpPr/>
            <p:nvPr/>
          </p:nvSpPr>
          <p:spPr>
            <a:xfrm>
              <a:off x="2509200" y="1336823"/>
              <a:ext cx="1020381" cy="102038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4000" b="1" dirty="0" smtClean="0">
                  <a:solidFill>
                    <a:srgbClr val="FFFFFF"/>
                  </a:solidFill>
                  <a:latin typeface="Source Sans Pro" charset="0"/>
                  <a:ea typeface="Source Sans Pro" charset="0"/>
                  <a:cs typeface="Source Sans Pro" charset="0"/>
                </a:rPr>
                <a:t>W</a:t>
              </a:r>
            </a:p>
          </p:txBody>
        </p:sp>
        <p:sp>
          <p:nvSpPr>
            <p:cNvPr id="36" name="Text Placeholder 2"/>
            <p:cNvSpPr txBox="1">
              <a:spLocks/>
            </p:cNvSpPr>
            <p:nvPr/>
          </p:nvSpPr>
          <p:spPr>
            <a:xfrm>
              <a:off x="3628632" y="1342718"/>
              <a:ext cx="2091966" cy="973645"/>
            </a:xfrm>
            <a:prstGeom prst="rect">
              <a:avLst/>
            </a:prstGeom>
          </p:spPr>
          <p:txBody>
            <a:bodyPr/>
            <a:lstStyle>
              <a:lvl1pPr marL="0" indent="0" algn="ctr" defTabSz="914400" rtl="0" eaLnBrk="1" latinLnBrk="0" hangingPunct="1">
                <a:lnSpc>
                  <a:spcPct val="6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800" b="0" i="0" kern="1200">
                  <a:solidFill>
                    <a:schemeClr val="tx1"/>
                  </a:solidFill>
                  <a:latin typeface="SF UI Display Thin" charset="0"/>
                  <a:ea typeface="SF UI Display Thin" charset="0"/>
                  <a:cs typeface="SF UI Display Thin" charset="0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1780"/>
                </a:lnSpc>
                <a:spcBef>
                  <a:spcPts val="400"/>
                </a:spcBef>
              </a:pPr>
              <a:r>
                <a:rPr lang="en-US" sz="2000" b="1" dirty="0" smtClean="0">
                  <a:latin typeface="Source Sans Pro" charset="0"/>
                  <a:ea typeface="Source Sans Pro" charset="0"/>
                  <a:cs typeface="Source Sans Pro" charset="0"/>
                </a:rPr>
                <a:t>WEAKNESSES</a:t>
              </a: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4518901" y="4618616"/>
            <a:ext cx="3211398" cy="1020381"/>
            <a:chOff x="2509200" y="1336823"/>
            <a:chExt cx="3211398" cy="1020381"/>
          </a:xfrm>
        </p:grpSpPr>
        <p:sp>
          <p:nvSpPr>
            <p:cNvPr id="38" name="Oval 37"/>
            <p:cNvSpPr/>
            <p:nvPr/>
          </p:nvSpPr>
          <p:spPr>
            <a:xfrm>
              <a:off x="2509200" y="1336823"/>
              <a:ext cx="1020381" cy="102038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4000" b="1" dirty="0">
                  <a:solidFill>
                    <a:srgbClr val="FFFFFF"/>
                  </a:solidFill>
                  <a:latin typeface="Source Sans Pro" charset="0"/>
                  <a:ea typeface="Source Sans Pro" charset="0"/>
                  <a:cs typeface="Source Sans Pro" charset="0"/>
                </a:rPr>
                <a:t>O</a:t>
              </a:r>
              <a:endParaRPr lang="en-US" sz="4000" b="1" dirty="0" smtClean="0">
                <a:solidFill>
                  <a:srgbClr val="FFFFFF"/>
                </a:solidFill>
                <a:latin typeface="Source Sans Pro" charset="0"/>
                <a:ea typeface="Source Sans Pro" charset="0"/>
                <a:cs typeface="Source Sans Pro" charset="0"/>
              </a:endParaRPr>
            </a:p>
          </p:txBody>
        </p:sp>
        <p:sp>
          <p:nvSpPr>
            <p:cNvPr id="39" name="Text Placeholder 2"/>
            <p:cNvSpPr txBox="1">
              <a:spLocks/>
            </p:cNvSpPr>
            <p:nvPr/>
          </p:nvSpPr>
          <p:spPr>
            <a:xfrm>
              <a:off x="3628632" y="1342718"/>
              <a:ext cx="2091966" cy="973645"/>
            </a:xfrm>
            <a:prstGeom prst="rect">
              <a:avLst/>
            </a:prstGeom>
          </p:spPr>
          <p:txBody>
            <a:bodyPr/>
            <a:lstStyle>
              <a:lvl1pPr marL="0" indent="0" algn="ctr" defTabSz="914400" rtl="0" eaLnBrk="1" latinLnBrk="0" hangingPunct="1">
                <a:lnSpc>
                  <a:spcPct val="6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800" b="0" i="0" kern="1200">
                  <a:solidFill>
                    <a:schemeClr val="tx1"/>
                  </a:solidFill>
                  <a:latin typeface="SF UI Display Thin" charset="0"/>
                  <a:ea typeface="SF UI Display Thin" charset="0"/>
                  <a:cs typeface="SF UI Display Thin" charset="0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1780"/>
                </a:lnSpc>
                <a:spcBef>
                  <a:spcPts val="400"/>
                </a:spcBef>
              </a:pPr>
              <a:r>
                <a:rPr lang="en-US" sz="2000" b="1" dirty="0" smtClean="0">
                  <a:latin typeface="Source Sans Pro" charset="0"/>
                  <a:ea typeface="Source Sans Pro" charset="0"/>
                  <a:cs typeface="Source Sans Pro" charset="0"/>
                </a:rPr>
                <a:t>OPPORTUNITIES</a:t>
              </a: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8165270" y="4618616"/>
            <a:ext cx="3211398" cy="1020381"/>
            <a:chOff x="2509200" y="1336823"/>
            <a:chExt cx="3211398" cy="1020381"/>
          </a:xfrm>
        </p:grpSpPr>
        <p:sp>
          <p:nvSpPr>
            <p:cNvPr id="41" name="Oval 40"/>
            <p:cNvSpPr/>
            <p:nvPr/>
          </p:nvSpPr>
          <p:spPr>
            <a:xfrm>
              <a:off x="2509200" y="1336823"/>
              <a:ext cx="1020381" cy="1020381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4000" b="1" dirty="0">
                  <a:solidFill>
                    <a:srgbClr val="FFFFFF"/>
                  </a:solidFill>
                  <a:latin typeface="Source Sans Pro" charset="0"/>
                  <a:ea typeface="Source Sans Pro" charset="0"/>
                  <a:cs typeface="Source Sans Pro" charset="0"/>
                </a:rPr>
                <a:t>T</a:t>
              </a:r>
              <a:endParaRPr lang="en-US" sz="4000" b="1" dirty="0" smtClean="0">
                <a:solidFill>
                  <a:srgbClr val="FFFFFF"/>
                </a:solidFill>
                <a:latin typeface="Source Sans Pro" charset="0"/>
                <a:ea typeface="Source Sans Pro" charset="0"/>
                <a:cs typeface="Source Sans Pro" charset="0"/>
              </a:endParaRPr>
            </a:p>
          </p:txBody>
        </p:sp>
        <p:sp>
          <p:nvSpPr>
            <p:cNvPr id="42" name="Text Placeholder 2"/>
            <p:cNvSpPr txBox="1">
              <a:spLocks/>
            </p:cNvSpPr>
            <p:nvPr/>
          </p:nvSpPr>
          <p:spPr>
            <a:xfrm>
              <a:off x="3628632" y="1342718"/>
              <a:ext cx="2091966" cy="973645"/>
            </a:xfrm>
            <a:prstGeom prst="rect">
              <a:avLst/>
            </a:prstGeom>
          </p:spPr>
          <p:txBody>
            <a:bodyPr/>
            <a:lstStyle>
              <a:lvl1pPr marL="0" indent="0" algn="ctr" defTabSz="914400" rtl="0" eaLnBrk="1" latinLnBrk="0" hangingPunct="1">
                <a:lnSpc>
                  <a:spcPct val="6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800" b="0" i="0" kern="1200">
                  <a:solidFill>
                    <a:schemeClr val="tx1"/>
                  </a:solidFill>
                  <a:latin typeface="SF UI Display Thin" charset="0"/>
                  <a:ea typeface="SF UI Display Thin" charset="0"/>
                  <a:cs typeface="SF UI Display Thin" charset="0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1780"/>
                </a:lnSpc>
                <a:spcBef>
                  <a:spcPts val="400"/>
                </a:spcBef>
              </a:pPr>
              <a:r>
                <a:rPr lang="en-US" sz="2000" b="1" dirty="0" smtClean="0">
                  <a:latin typeface="Source Sans Pro" charset="0"/>
                  <a:ea typeface="Source Sans Pro" charset="0"/>
                  <a:cs typeface="Source Sans Pro" charset="0"/>
                </a:rPr>
                <a:t>THREATS</a:t>
              </a:r>
            </a:p>
          </p:txBody>
        </p:sp>
      </p:grpSp>
      <p:sp>
        <p:nvSpPr>
          <p:cNvPr id="19" name="矩形 18"/>
          <p:cNvSpPr/>
          <p:nvPr/>
        </p:nvSpPr>
        <p:spPr>
          <a:xfrm>
            <a:off x="1049325" y="2434703"/>
            <a:ext cx="2019743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在此处添加详细描述文本，尽量与标题文本语言风格相符合，语言描述尽量简洁生动，尽可能概括出段落内容，尽量将每页幻灯片文字内容控制在</a:t>
            </a:r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200</a:t>
            </a:r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字以内，将每页幻灯片动态演示时间长度尽量控制在</a:t>
            </a:r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5</a:t>
            </a:r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分钟以内。</a:t>
            </a:r>
            <a:endParaRPr lang="en-US" altLang="zh-CN" sz="1100" dirty="0">
              <a:solidFill>
                <a:schemeClr val="bg1">
                  <a:lumMod val="50000"/>
                </a:schemeClr>
              </a:solidFill>
              <a:latin typeface="Microsoft YaHei" charset="0"/>
              <a:ea typeface="Microsoft YaHei" charset="0"/>
              <a:cs typeface="Microsoft YaHei" charset="0"/>
              <a:sym typeface="微软雅黑" pitchFamily="34" charset="-122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5638729" y="2858409"/>
            <a:ext cx="2019743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在此处添加详细描述文本，尽量与标题文本语言风格相符合，语言描述尽量简洁生动，尽可能概括出段落内容，尽量将每页幻灯片文字内容控制在</a:t>
            </a:r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200</a:t>
            </a:r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字以内，将每页幻灯片动态演示时间长度尽量控制在</a:t>
            </a:r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5</a:t>
            </a:r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分钟以内。</a:t>
            </a:r>
            <a:endParaRPr lang="en-US" altLang="zh-CN" sz="1100" dirty="0">
              <a:solidFill>
                <a:schemeClr val="bg1">
                  <a:lumMod val="50000"/>
                </a:schemeClr>
              </a:solidFill>
              <a:latin typeface="Microsoft YaHei" charset="0"/>
              <a:ea typeface="Microsoft YaHei" charset="0"/>
              <a:cs typeface="Microsoft YaHei" charset="0"/>
              <a:sym typeface="微软雅黑" pitchFamily="34" charset="-122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9290527" y="2858409"/>
            <a:ext cx="2019743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在此处添加详细描述文本，尽量与标题文本语言风格相符合，语言描述尽量简洁生动，尽可能概括出段落内容，尽量将每页幻灯片文字内容控制在</a:t>
            </a:r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200</a:t>
            </a:r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字以内，将每页幻灯片动态演示时间长度尽量控制在</a:t>
            </a:r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5</a:t>
            </a:r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分钟以内。</a:t>
            </a:r>
            <a:endParaRPr lang="en-US" altLang="zh-CN" sz="1100" dirty="0">
              <a:solidFill>
                <a:schemeClr val="bg1">
                  <a:lumMod val="50000"/>
                </a:schemeClr>
              </a:solidFill>
              <a:latin typeface="Microsoft YaHei" charset="0"/>
              <a:ea typeface="Microsoft YaHei" charset="0"/>
              <a:cs typeface="Microsoft YaHei" charset="0"/>
              <a:sym typeface="微软雅黑" pitchFamily="34" charset="-122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5634116" y="5063679"/>
            <a:ext cx="2019743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在此处添加详细描述文本，尽量与标题文本语言风格相符合，语言描述尽量简洁生动，尽可能概括出段落内容，尽量将每页幻灯片文字内容控制在</a:t>
            </a:r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200</a:t>
            </a:r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字以内，将每页幻灯片动态演示时间长度尽量控制在</a:t>
            </a:r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5</a:t>
            </a:r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分钟以内。</a:t>
            </a:r>
            <a:endParaRPr lang="en-US" altLang="zh-CN" sz="1100" dirty="0">
              <a:solidFill>
                <a:schemeClr val="bg1">
                  <a:lumMod val="50000"/>
                </a:schemeClr>
              </a:solidFill>
              <a:latin typeface="Microsoft YaHei" charset="0"/>
              <a:ea typeface="Microsoft YaHei" charset="0"/>
              <a:cs typeface="Microsoft YaHei" charset="0"/>
              <a:sym typeface="微软雅黑" pitchFamily="34" charset="-122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9285914" y="5063679"/>
            <a:ext cx="2019743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在此处添加详细描述文本，尽量与标题文本语言风格相符合，语言描述尽量简洁生动，尽可能概括出段落内容，尽量将每页幻灯片文字内容控制在</a:t>
            </a:r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200</a:t>
            </a:r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字以内，将每页幻灯片动态演示时间长度尽量控制在</a:t>
            </a:r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5</a:t>
            </a:r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分钟以内。</a:t>
            </a:r>
            <a:endParaRPr lang="en-US" altLang="zh-CN" sz="1100" dirty="0">
              <a:solidFill>
                <a:schemeClr val="bg1">
                  <a:lumMod val="50000"/>
                </a:schemeClr>
              </a:solidFill>
              <a:latin typeface="Microsoft YaHei" charset="0"/>
              <a:ea typeface="Microsoft YaHei" charset="0"/>
              <a:cs typeface="Microsoft YaHei" charset="0"/>
              <a:sym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767629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nodeType="with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7" dur="10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8" dur="10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4" fill="hold" nodeType="withEffect" p14:presetBounceEnd="50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1" dur="10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2" dur="10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4" fill="hold" nodeType="withEffect" p14:presetBounceEnd="50000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5" dur="10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6" dur="10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4" fill="hold" nodeType="withEffect" p14:presetBounceEnd="50000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9" dur="10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0" dur="10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10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10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4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10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10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4" fill="hold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10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10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4" fill="hold" nodeType="withEffect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10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10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6582579" y="1718216"/>
            <a:ext cx="3888954" cy="5630091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1" latinLnBrk="1" hangingPunct="1"/>
            <a:endParaRPr lang="en-US" sz="3200" dirty="0">
              <a:latin typeface="Source Sans Pro" charset="0"/>
              <a:ea typeface="굴림" charset="-127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624989" y="1548399"/>
            <a:ext cx="3888954" cy="563009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1" latinLnBrk="1" hangingPunct="1"/>
            <a:endParaRPr lang="en-US" sz="3200" dirty="0">
              <a:latin typeface="Source Sans Pro" charset="0"/>
              <a:ea typeface="굴림" charset="-127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886587" y="2175416"/>
            <a:ext cx="3365758" cy="5630091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t"/>
          <a:lstStyle/>
          <a:p>
            <a:pPr algn="ctr" eaLnBrk="1" latinLnBrk="1" hangingPunct="1"/>
            <a:r>
              <a:rPr lang="en-US" sz="4400" dirty="0" smtClean="0">
                <a:solidFill>
                  <a:srgbClr val="FFFFFF"/>
                </a:solidFill>
                <a:latin typeface="Source Sans Pro" charset="0"/>
                <a:ea typeface="굴림" charset="-127"/>
              </a:rPr>
              <a:t>90%</a:t>
            </a:r>
            <a:endParaRPr lang="en-US" sz="4400" dirty="0">
              <a:solidFill>
                <a:srgbClr val="FFFFFF"/>
              </a:solidFill>
              <a:latin typeface="Source Sans Pro" charset="0"/>
              <a:ea typeface="굴림" charset="-127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844177" y="3360277"/>
            <a:ext cx="3365758" cy="56300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t"/>
          <a:lstStyle/>
          <a:p>
            <a:pPr algn="ctr" eaLnBrk="1" latinLnBrk="1" hangingPunct="1"/>
            <a:r>
              <a:rPr lang="en-US" sz="4400" dirty="0" smtClean="0">
                <a:solidFill>
                  <a:srgbClr val="FFFFFF"/>
                </a:solidFill>
                <a:latin typeface="Source Sans Pro" charset="0"/>
                <a:ea typeface="굴림" charset="-127"/>
              </a:rPr>
              <a:t>50%</a:t>
            </a:r>
            <a:endParaRPr lang="en-US" sz="4400" dirty="0">
              <a:solidFill>
                <a:srgbClr val="FFFFFF"/>
              </a:solidFill>
              <a:latin typeface="Source Sans Pro" charset="0"/>
              <a:ea typeface="굴림" charset="-127"/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5894025" y="735829"/>
            <a:ext cx="5266062" cy="5439494"/>
          </a:xfrm>
          <a:custGeom>
            <a:avLst/>
            <a:gdLst>
              <a:gd name="connsiteX0" fmla="*/ 2363623 w 3679634"/>
              <a:gd name="connsiteY0" fmla="*/ 743195 h 3800819"/>
              <a:gd name="connsiteX1" fmla="*/ 2322217 w 3679634"/>
              <a:gd name="connsiteY1" fmla="*/ 751468 h 3800819"/>
              <a:gd name="connsiteX2" fmla="*/ 2297373 w 3679634"/>
              <a:gd name="connsiteY2" fmla="*/ 784561 h 3800819"/>
              <a:gd name="connsiteX3" fmla="*/ 2297373 w 3679634"/>
              <a:gd name="connsiteY3" fmla="*/ 805244 h 3800819"/>
              <a:gd name="connsiteX4" fmla="*/ 2264249 w 3679634"/>
              <a:gd name="connsiteY4" fmla="*/ 809380 h 3800819"/>
              <a:gd name="connsiteX5" fmla="*/ 2251827 w 3679634"/>
              <a:gd name="connsiteY5" fmla="*/ 896249 h 3800819"/>
              <a:gd name="connsiteX6" fmla="*/ 1688704 w 3679634"/>
              <a:gd name="connsiteY6" fmla="*/ 830063 h 3800819"/>
              <a:gd name="connsiteX7" fmla="*/ 1096596 w 3679634"/>
              <a:gd name="connsiteY7" fmla="*/ 1214765 h 3800819"/>
              <a:gd name="connsiteX8" fmla="*/ 1100737 w 3679634"/>
              <a:gd name="connsiteY8" fmla="*/ 1210629 h 3800819"/>
              <a:gd name="connsiteX9" fmla="*/ 1042768 w 3679634"/>
              <a:gd name="connsiteY9" fmla="*/ 1682199 h 3800819"/>
              <a:gd name="connsiteX10" fmla="*/ 1009643 w 3679634"/>
              <a:gd name="connsiteY10" fmla="*/ 1640833 h 3800819"/>
              <a:gd name="connsiteX11" fmla="*/ 1051050 w 3679634"/>
              <a:gd name="connsiteY11" fmla="*/ 1711155 h 3800819"/>
              <a:gd name="connsiteX12" fmla="*/ 1034487 w 3679634"/>
              <a:gd name="connsiteY12" fmla="*/ 1777340 h 3800819"/>
              <a:gd name="connsiteX13" fmla="*/ 852300 w 3679634"/>
              <a:gd name="connsiteY13" fmla="*/ 2021398 h 3800819"/>
              <a:gd name="connsiteX14" fmla="*/ 997222 w 3679634"/>
              <a:gd name="connsiteY14" fmla="*/ 2137222 h 3800819"/>
              <a:gd name="connsiteX15" fmla="*/ 1005503 w 3679634"/>
              <a:gd name="connsiteY15" fmla="*/ 2228227 h 3800819"/>
              <a:gd name="connsiteX16" fmla="*/ 1001362 w 3679634"/>
              <a:gd name="connsiteY16" fmla="*/ 2240637 h 3800819"/>
              <a:gd name="connsiteX17" fmla="*/ 1059331 w 3679634"/>
              <a:gd name="connsiteY17" fmla="*/ 2302686 h 3800819"/>
              <a:gd name="connsiteX18" fmla="*/ 1096596 w 3679634"/>
              <a:gd name="connsiteY18" fmla="*/ 2406100 h 3800819"/>
              <a:gd name="connsiteX19" fmla="*/ 1104877 w 3679634"/>
              <a:gd name="connsiteY19" fmla="*/ 2526061 h 3800819"/>
              <a:gd name="connsiteX20" fmla="*/ 1357455 w 3679634"/>
              <a:gd name="connsiteY20" fmla="*/ 2604656 h 3800819"/>
              <a:gd name="connsiteX21" fmla="*/ 1361595 w 3679634"/>
              <a:gd name="connsiteY21" fmla="*/ 2604656 h 3800819"/>
              <a:gd name="connsiteX22" fmla="*/ 1398861 w 3679634"/>
              <a:gd name="connsiteY22" fmla="*/ 2596383 h 3800819"/>
              <a:gd name="connsiteX23" fmla="*/ 1407142 w 3679634"/>
              <a:gd name="connsiteY23" fmla="*/ 2592246 h 3800819"/>
              <a:gd name="connsiteX24" fmla="*/ 1440267 w 3679634"/>
              <a:gd name="connsiteY24" fmla="*/ 2579836 h 3800819"/>
              <a:gd name="connsiteX25" fmla="*/ 1448548 w 3679634"/>
              <a:gd name="connsiteY25" fmla="*/ 2579836 h 3800819"/>
              <a:gd name="connsiteX26" fmla="*/ 1489954 w 3679634"/>
              <a:gd name="connsiteY26" fmla="*/ 2563290 h 3800819"/>
              <a:gd name="connsiteX27" fmla="*/ 1564485 w 3679634"/>
              <a:gd name="connsiteY27" fmla="*/ 2596383 h 3800819"/>
              <a:gd name="connsiteX28" fmla="*/ 1564485 w 3679634"/>
              <a:gd name="connsiteY28" fmla="*/ 2600519 h 3800819"/>
              <a:gd name="connsiteX29" fmla="*/ 1564485 w 3679634"/>
              <a:gd name="connsiteY29" fmla="*/ 2604656 h 3800819"/>
              <a:gd name="connsiteX30" fmla="*/ 1568626 w 3679634"/>
              <a:gd name="connsiteY30" fmla="*/ 2612929 h 3800819"/>
              <a:gd name="connsiteX31" fmla="*/ 1568626 w 3679634"/>
              <a:gd name="connsiteY31" fmla="*/ 2625339 h 3800819"/>
              <a:gd name="connsiteX32" fmla="*/ 1568626 w 3679634"/>
              <a:gd name="connsiteY32" fmla="*/ 2629475 h 3800819"/>
              <a:gd name="connsiteX33" fmla="*/ 1572766 w 3679634"/>
              <a:gd name="connsiteY33" fmla="*/ 2646022 h 3800819"/>
              <a:gd name="connsiteX34" fmla="*/ 1576907 w 3679634"/>
              <a:gd name="connsiteY34" fmla="*/ 2662568 h 3800819"/>
              <a:gd name="connsiteX35" fmla="*/ 1576907 w 3679634"/>
              <a:gd name="connsiteY35" fmla="*/ 2666705 h 3800819"/>
              <a:gd name="connsiteX36" fmla="*/ 1581048 w 3679634"/>
              <a:gd name="connsiteY36" fmla="*/ 2708070 h 3800819"/>
              <a:gd name="connsiteX37" fmla="*/ 1610032 w 3679634"/>
              <a:gd name="connsiteY37" fmla="*/ 3001767 h 3800819"/>
              <a:gd name="connsiteX38" fmla="*/ 1605891 w 3679634"/>
              <a:gd name="connsiteY38" fmla="*/ 3051406 h 3800819"/>
              <a:gd name="connsiteX39" fmla="*/ 2210421 w 3679634"/>
              <a:gd name="connsiteY39" fmla="*/ 2968675 h 3800819"/>
              <a:gd name="connsiteX40" fmla="*/ 2119327 w 3679634"/>
              <a:gd name="connsiteY40" fmla="*/ 2600519 h 3800819"/>
              <a:gd name="connsiteX41" fmla="*/ 2152452 w 3679634"/>
              <a:gd name="connsiteY41" fmla="*/ 2339915 h 3800819"/>
              <a:gd name="connsiteX42" fmla="*/ 2156593 w 3679634"/>
              <a:gd name="connsiteY42" fmla="*/ 2344051 h 3800819"/>
              <a:gd name="connsiteX43" fmla="*/ 2529248 w 3679634"/>
              <a:gd name="connsiteY43" fmla="*/ 1922120 h 3800819"/>
              <a:gd name="connsiteX44" fmla="*/ 2591357 w 3679634"/>
              <a:gd name="connsiteY44" fmla="*/ 1760794 h 3800819"/>
              <a:gd name="connsiteX45" fmla="*/ 2620341 w 3679634"/>
              <a:gd name="connsiteY45" fmla="*/ 1822842 h 3800819"/>
              <a:gd name="connsiteX46" fmla="*/ 2723856 w 3679634"/>
              <a:gd name="connsiteY46" fmla="*/ 1872481 h 3800819"/>
              <a:gd name="connsiteX47" fmla="*/ 2723856 w 3679634"/>
              <a:gd name="connsiteY47" fmla="*/ 1868345 h 3800819"/>
              <a:gd name="connsiteX48" fmla="*/ 2632763 w 3679634"/>
              <a:gd name="connsiteY48" fmla="*/ 1814569 h 3800819"/>
              <a:gd name="connsiteX49" fmla="*/ 2612060 w 3679634"/>
              <a:gd name="connsiteY49" fmla="*/ 1719428 h 3800819"/>
              <a:gd name="connsiteX50" fmla="*/ 2624482 w 3679634"/>
              <a:gd name="connsiteY50" fmla="*/ 1661516 h 3800819"/>
              <a:gd name="connsiteX51" fmla="*/ 2628622 w 3679634"/>
              <a:gd name="connsiteY51" fmla="*/ 1665652 h 3800819"/>
              <a:gd name="connsiteX52" fmla="*/ 2703153 w 3679634"/>
              <a:gd name="connsiteY52" fmla="*/ 1661516 h 3800819"/>
              <a:gd name="connsiteX53" fmla="*/ 2740419 w 3679634"/>
              <a:gd name="connsiteY53" fmla="*/ 1719428 h 3800819"/>
              <a:gd name="connsiteX54" fmla="*/ 2843934 w 3679634"/>
              <a:gd name="connsiteY54" fmla="*/ 1769067 h 3800819"/>
              <a:gd name="connsiteX55" fmla="*/ 2843934 w 3679634"/>
              <a:gd name="connsiteY55" fmla="*/ 1764930 h 3800819"/>
              <a:gd name="connsiteX56" fmla="*/ 2761122 w 3679634"/>
              <a:gd name="connsiteY56" fmla="*/ 1702882 h 3800819"/>
              <a:gd name="connsiteX57" fmla="*/ 2727997 w 3679634"/>
              <a:gd name="connsiteY57" fmla="*/ 1653243 h 3800819"/>
              <a:gd name="connsiteX58" fmla="*/ 2740419 w 3679634"/>
              <a:gd name="connsiteY58" fmla="*/ 1649106 h 3800819"/>
              <a:gd name="connsiteX59" fmla="*/ 2889481 w 3679634"/>
              <a:gd name="connsiteY59" fmla="*/ 1450550 h 3800819"/>
              <a:gd name="connsiteX60" fmla="*/ 2868778 w 3679634"/>
              <a:gd name="connsiteY60" fmla="*/ 1338863 h 3800819"/>
              <a:gd name="connsiteX61" fmla="*/ 2935027 w 3679634"/>
              <a:gd name="connsiteY61" fmla="*/ 1214765 h 3800819"/>
              <a:gd name="connsiteX62" fmla="*/ 2947449 w 3679634"/>
              <a:gd name="connsiteY62" fmla="*/ 1136170 h 3800819"/>
              <a:gd name="connsiteX63" fmla="*/ 2959871 w 3679634"/>
              <a:gd name="connsiteY63" fmla="*/ 1189946 h 3800819"/>
              <a:gd name="connsiteX64" fmla="*/ 2964012 w 3679634"/>
              <a:gd name="connsiteY64" fmla="*/ 1330589 h 3800819"/>
              <a:gd name="connsiteX65" fmla="*/ 2972293 w 3679634"/>
              <a:gd name="connsiteY65" fmla="*/ 1189946 h 3800819"/>
              <a:gd name="connsiteX66" fmla="*/ 2926746 w 3679634"/>
              <a:gd name="connsiteY66" fmla="*/ 1057575 h 3800819"/>
              <a:gd name="connsiteX67" fmla="*/ 2823231 w 3679634"/>
              <a:gd name="connsiteY67" fmla="*/ 958297 h 3800819"/>
              <a:gd name="connsiteX68" fmla="*/ 2752841 w 3679634"/>
              <a:gd name="connsiteY68" fmla="*/ 900385 h 3800819"/>
              <a:gd name="connsiteX69" fmla="*/ 2641044 w 3679634"/>
              <a:gd name="connsiteY69" fmla="*/ 830063 h 3800819"/>
              <a:gd name="connsiteX70" fmla="*/ 2566513 w 3679634"/>
              <a:gd name="connsiteY70" fmla="*/ 842473 h 3800819"/>
              <a:gd name="connsiteX71" fmla="*/ 2483701 w 3679634"/>
              <a:gd name="connsiteY71" fmla="*/ 780424 h 3800819"/>
              <a:gd name="connsiteX72" fmla="*/ 2376045 w 3679634"/>
              <a:gd name="connsiteY72" fmla="*/ 784561 h 3800819"/>
              <a:gd name="connsiteX73" fmla="*/ 2309795 w 3679634"/>
              <a:gd name="connsiteY73" fmla="*/ 805244 h 3800819"/>
              <a:gd name="connsiteX74" fmla="*/ 2309795 w 3679634"/>
              <a:gd name="connsiteY74" fmla="*/ 784561 h 3800819"/>
              <a:gd name="connsiteX75" fmla="*/ 2326358 w 3679634"/>
              <a:gd name="connsiteY75" fmla="*/ 759741 h 3800819"/>
              <a:gd name="connsiteX76" fmla="*/ 2363623 w 3679634"/>
              <a:gd name="connsiteY76" fmla="*/ 747332 h 3800819"/>
              <a:gd name="connsiteX77" fmla="*/ 2363623 w 3679634"/>
              <a:gd name="connsiteY77" fmla="*/ 743195 h 3800819"/>
              <a:gd name="connsiteX78" fmla="*/ 0 w 3679634"/>
              <a:gd name="connsiteY78" fmla="*/ 0 h 3800819"/>
              <a:gd name="connsiteX79" fmla="*/ 3679634 w 3679634"/>
              <a:gd name="connsiteY79" fmla="*/ 0 h 3800819"/>
              <a:gd name="connsiteX80" fmla="*/ 3679634 w 3679634"/>
              <a:gd name="connsiteY80" fmla="*/ 3800819 h 3800819"/>
              <a:gd name="connsiteX81" fmla="*/ 0 w 3679634"/>
              <a:gd name="connsiteY81" fmla="*/ 3800819 h 38008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</a:cxnLst>
            <a:rect l="l" t="t" r="r" b="b"/>
            <a:pathLst>
              <a:path w="3679634" h="3800819">
                <a:moveTo>
                  <a:pt x="2363623" y="743195"/>
                </a:moveTo>
                <a:cubicBezTo>
                  <a:pt x="2351201" y="743195"/>
                  <a:pt x="2334639" y="747332"/>
                  <a:pt x="2322217" y="751468"/>
                </a:cubicBezTo>
                <a:cubicBezTo>
                  <a:pt x="2309795" y="755605"/>
                  <a:pt x="2301514" y="768015"/>
                  <a:pt x="2297373" y="784561"/>
                </a:cubicBezTo>
                <a:cubicBezTo>
                  <a:pt x="2293233" y="792834"/>
                  <a:pt x="2297373" y="796971"/>
                  <a:pt x="2297373" y="805244"/>
                </a:cubicBezTo>
                <a:cubicBezTo>
                  <a:pt x="2289092" y="809380"/>
                  <a:pt x="2276670" y="809380"/>
                  <a:pt x="2264249" y="809380"/>
                </a:cubicBezTo>
                <a:cubicBezTo>
                  <a:pt x="2222842" y="817654"/>
                  <a:pt x="2231124" y="854883"/>
                  <a:pt x="2251827" y="896249"/>
                </a:cubicBezTo>
                <a:cubicBezTo>
                  <a:pt x="2140030" y="838336"/>
                  <a:pt x="1949562" y="784561"/>
                  <a:pt x="1688704" y="830063"/>
                </a:cubicBezTo>
                <a:cubicBezTo>
                  <a:pt x="1113159" y="937614"/>
                  <a:pt x="1096596" y="1214765"/>
                  <a:pt x="1096596" y="1214765"/>
                </a:cubicBezTo>
                <a:cubicBezTo>
                  <a:pt x="1096596" y="1214765"/>
                  <a:pt x="1100737" y="1214765"/>
                  <a:pt x="1100737" y="1210629"/>
                </a:cubicBezTo>
                <a:cubicBezTo>
                  <a:pt x="1038628" y="1330589"/>
                  <a:pt x="1005503" y="1483643"/>
                  <a:pt x="1042768" y="1682199"/>
                </a:cubicBezTo>
                <a:cubicBezTo>
                  <a:pt x="1022065" y="1669789"/>
                  <a:pt x="1009643" y="1640833"/>
                  <a:pt x="1009643" y="1640833"/>
                </a:cubicBezTo>
                <a:cubicBezTo>
                  <a:pt x="1013784" y="1682199"/>
                  <a:pt x="1030346" y="1698745"/>
                  <a:pt x="1051050" y="1711155"/>
                </a:cubicBezTo>
                <a:cubicBezTo>
                  <a:pt x="1051050" y="1723564"/>
                  <a:pt x="1046909" y="1760794"/>
                  <a:pt x="1034487" y="1777340"/>
                </a:cubicBezTo>
                <a:cubicBezTo>
                  <a:pt x="984800" y="1851798"/>
                  <a:pt x="868863" y="2004852"/>
                  <a:pt x="852300" y="2021398"/>
                </a:cubicBezTo>
                <a:cubicBezTo>
                  <a:pt x="831597" y="2046218"/>
                  <a:pt x="893706" y="2108266"/>
                  <a:pt x="997222" y="2137222"/>
                </a:cubicBezTo>
                <a:cubicBezTo>
                  <a:pt x="997222" y="2137222"/>
                  <a:pt x="1017925" y="2211681"/>
                  <a:pt x="1005503" y="2228227"/>
                </a:cubicBezTo>
                <a:cubicBezTo>
                  <a:pt x="1001362" y="2232364"/>
                  <a:pt x="1001362" y="2236500"/>
                  <a:pt x="1001362" y="2240637"/>
                </a:cubicBezTo>
                <a:cubicBezTo>
                  <a:pt x="997222" y="2257183"/>
                  <a:pt x="1034487" y="2294412"/>
                  <a:pt x="1059331" y="2302686"/>
                </a:cubicBezTo>
                <a:cubicBezTo>
                  <a:pt x="1059331" y="2302686"/>
                  <a:pt x="1017925" y="2377144"/>
                  <a:pt x="1096596" y="2406100"/>
                </a:cubicBezTo>
                <a:cubicBezTo>
                  <a:pt x="1096596" y="2406100"/>
                  <a:pt x="1109018" y="2435056"/>
                  <a:pt x="1104877" y="2526061"/>
                </a:cubicBezTo>
                <a:cubicBezTo>
                  <a:pt x="1100737" y="2625339"/>
                  <a:pt x="1220815" y="2637748"/>
                  <a:pt x="1357455" y="2604656"/>
                </a:cubicBezTo>
                <a:cubicBezTo>
                  <a:pt x="1357455" y="2604656"/>
                  <a:pt x="1357455" y="2604656"/>
                  <a:pt x="1361595" y="2604656"/>
                </a:cubicBezTo>
                <a:cubicBezTo>
                  <a:pt x="1374017" y="2600519"/>
                  <a:pt x="1386439" y="2600519"/>
                  <a:pt x="1398861" y="2596383"/>
                </a:cubicBezTo>
                <a:cubicBezTo>
                  <a:pt x="1398861" y="2592246"/>
                  <a:pt x="1403001" y="2592246"/>
                  <a:pt x="1407142" y="2592246"/>
                </a:cubicBezTo>
                <a:cubicBezTo>
                  <a:pt x="1419564" y="2588110"/>
                  <a:pt x="1427845" y="2583973"/>
                  <a:pt x="1440267" y="2579836"/>
                </a:cubicBezTo>
                <a:cubicBezTo>
                  <a:pt x="1440267" y="2579836"/>
                  <a:pt x="1444408" y="2579836"/>
                  <a:pt x="1448548" y="2579836"/>
                </a:cubicBezTo>
                <a:cubicBezTo>
                  <a:pt x="1460970" y="2571563"/>
                  <a:pt x="1477532" y="2567427"/>
                  <a:pt x="1489954" y="2563290"/>
                </a:cubicBezTo>
                <a:cubicBezTo>
                  <a:pt x="1489954" y="2563290"/>
                  <a:pt x="1543782" y="2550880"/>
                  <a:pt x="1564485" y="2596383"/>
                </a:cubicBezTo>
                <a:cubicBezTo>
                  <a:pt x="1564485" y="2596383"/>
                  <a:pt x="1564485" y="2600519"/>
                  <a:pt x="1564485" y="2600519"/>
                </a:cubicBezTo>
                <a:cubicBezTo>
                  <a:pt x="1564485" y="2600519"/>
                  <a:pt x="1564485" y="2604656"/>
                  <a:pt x="1564485" y="2604656"/>
                </a:cubicBezTo>
                <a:cubicBezTo>
                  <a:pt x="1564485" y="2604656"/>
                  <a:pt x="1568626" y="2608792"/>
                  <a:pt x="1568626" y="2612929"/>
                </a:cubicBezTo>
                <a:cubicBezTo>
                  <a:pt x="1568626" y="2617066"/>
                  <a:pt x="1568626" y="2621202"/>
                  <a:pt x="1568626" y="2625339"/>
                </a:cubicBezTo>
                <a:cubicBezTo>
                  <a:pt x="1568626" y="2625339"/>
                  <a:pt x="1568626" y="2625339"/>
                  <a:pt x="1568626" y="2629475"/>
                </a:cubicBezTo>
                <a:cubicBezTo>
                  <a:pt x="1568626" y="2633612"/>
                  <a:pt x="1572766" y="2637748"/>
                  <a:pt x="1572766" y="2646022"/>
                </a:cubicBezTo>
                <a:cubicBezTo>
                  <a:pt x="1572766" y="2650158"/>
                  <a:pt x="1572766" y="2658431"/>
                  <a:pt x="1576907" y="2662568"/>
                </a:cubicBezTo>
                <a:cubicBezTo>
                  <a:pt x="1576907" y="2662568"/>
                  <a:pt x="1576907" y="2662568"/>
                  <a:pt x="1576907" y="2666705"/>
                </a:cubicBezTo>
                <a:cubicBezTo>
                  <a:pt x="1576907" y="2679114"/>
                  <a:pt x="1581048" y="2695661"/>
                  <a:pt x="1581048" y="2708070"/>
                </a:cubicBezTo>
                <a:cubicBezTo>
                  <a:pt x="1593470" y="2803212"/>
                  <a:pt x="1610032" y="2927309"/>
                  <a:pt x="1610032" y="3001767"/>
                </a:cubicBezTo>
                <a:cubicBezTo>
                  <a:pt x="1610032" y="3022450"/>
                  <a:pt x="1610032" y="3038997"/>
                  <a:pt x="1605891" y="3051406"/>
                </a:cubicBezTo>
                <a:cubicBezTo>
                  <a:pt x="1858469" y="3092772"/>
                  <a:pt x="2057218" y="3043133"/>
                  <a:pt x="2210421" y="2968675"/>
                </a:cubicBezTo>
                <a:cubicBezTo>
                  <a:pt x="2164874" y="2836304"/>
                  <a:pt x="2123468" y="2695661"/>
                  <a:pt x="2119327" y="2600519"/>
                </a:cubicBezTo>
                <a:cubicBezTo>
                  <a:pt x="2111046" y="2484695"/>
                  <a:pt x="2127608" y="2401963"/>
                  <a:pt x="2152452" y="2339915"/>
                </a:cubicBezTo>
                <a:cubicBezTo>
                  <a:pt x="2152452" y="2339915"/>
                  <a:pt x="2152452" y="2344051"/>
                  <a:pt x="2156593" y="2344051"/>
                </a:cubicBezTo>
                <a:cubicBezTo>
                  <a:pt x="2318076" y="2124813"/>
                  <a:pt x="2442295" y="2095857"/>
                  <a:pt x="2529248" y="1922120"/>
                </a:cubicBezTo>
                <a:cubicBezTo>
                  <a:pt x="2558232" y="1872481"/>
                  <a:pt x="2574794" y="1814569"/>
                  <a:pt x="2591357" y="1760794"/>
                </a:cubicBezTo>
                <a:cubicBezTo>
                  <a:pt x="2595497" y="1785613"/>
                  <a:pt x="2603779" y="1806296"/>
                  <a:pt x="2620341" y="1822842"/>
                </a:cubicBezTo>
                <a:cubicBezTo>
                  <a:pt x="2649325" y="1851798"/>
                  <a:pt x="2686591" y="1864208"/>
                  <a:pt x="2723856" y="1872481"/>
                </a:cubicBezTo>
                <a:cubicBezTo>
                  <a:pt x="2723856" y="1868345"/>
                  <a:pt x="2723856" y="1868345"/>
                  <a:pt x="2723856" y="1868345"/>
                </a:cubicBezTo>
                <a:cubicBezTo>
                  <a:pt x="2690731" y="1855935"/>
                  <a:pt x="2653466" y="1843525"/>
                  <a:pt x="2632763" y="1814569"/>
                </a:cubicBezTo>
                <a:cubicBezTo>
                  <a:pt x="2612060" y="1785613"/>
                  <a:pt x="2607919" y="1752520"/>
                  <a:pt x="2612060" y="1719428"/>
                </a:cubicBezTo>
                <a:cubicBezTo>
                  <a:pt x="2612060" y="1698745"/>
                  <a:pt x="2620341" y="1678062"/>
                  <a:pt x="2624482" y="1661516"/>
                </a:cubicBezTo>
                <a:cubicBezTo>
                  <a:pt x="2624482" y="1661516"/>
                  <a:pt x="2628622" y="1665652"/>
                  <a:pt x="2628622" y="1665652"/>
                </a:cubicBezTo>
                <a:cubicBezTo>
                  <a:pt x="2628622" y="1665652"/>
                  <a:pt x="2657607" y="1673925"/>
                  <a:pt x="2703153" y="1661516"/>
                </a:cubicBezTo>
                <a:cubicBezTo>
                  <a:pt x="2711434" y="1682199"/>
                  <a:pt x="2723856" y="1702882"/>
                  <a:pt x="2740419" y="1719428"/>
                </a:cubicBezTo>
                <a:cubicBezTo>
                  <a:pt x="2769403" y="1748384"/>
                  <a:pt x="2806669" y="1764930"/>
                  <a:pt x="2843934" y="1769067"/>
                </a:cubicBezTo>
                <a:cubicBezTo>
                  <a:pt x="2843934" y="1769067"/>
                  <a:pt x="2843934" y="1764930"/>
                  <a:pt x="2843934" y="1764930"/>
                </a:cubicBezTo>
                <a:cubicBezTo>
                  <a:pt x="2810809" y="1748384"/>
                  <a:pt x="2781825" y="1727701"/>
                  <a:pt x="2761122" y="1702882"/>
                </a:cubicBezTo>
                <a:cubicBezTo>
                  <a:pt x="2744559" y="1686335"/>
                  <a:pt x="2736278" y="1669789"/>
                  <a:pt x="2727997" y="1653243"/>
                </a:cubicBezTo>
                <a:cubicBezTo>
                  <a:pt x="2732138" y="1653243"/>
                  <a:pt x="2736278" y="1649106"/>
                  <a:pt x="2740419" y="1649106"/>
                </a:cubicBezTo>
                <a:cubicBezTo>
                  <a:pt x="2806669" y="1620150"/>
                  <a:pt x="2877059" y="1491916"/>
                  <a:pt x="2889481" y="1450550"/>
                </a:cubicBezTo>
                <a:cubicBezTo>
                  <a:pt x="2897762" y="1405048"/>
                  <a:pt x="2868778" y="1338863"/>
                  <a:pt x="2868778" y="1338863"/>
                </a:cubicBezTo>
                <a:cubicBezTo>
                  <a:pt x="2868778" y="1338863"/>
                  <a:pt x="2897762" y="1330589"/>
                  <a:pt x="2935027" y="1214765"/>
                </a:cubicBezTo>
                <a:cubicBezTo>
                  <a:pt x="2943309" y="1181673"/>
                  <a:pt x="2947449" y="1156853"/>
                  <a:pt x="2947449" y="1136170"/>
                </a:cubicBezTo>
                <a:cubicBezTo>
                  <a:pt x="2951590" y="1152716"/>
                  <a:pt x="2955730" y="1173399"/>
                  <a:pt x="2959871" y="1189946"/>
                </a:cubicBezTo>
                <a:cubicBezTo>
                  <a:pt x="2968152" y="1235448"/>
                  <a:pt x="2968152" y="1285087"/>
                  <a:pt x="2964012" y="1330589"/>
                </a:cubicBezTo>
                <a:cubicBezTo>
                  <a:pt x="2976434" y="1285087"/>
                  <a:pt x="2980574" y="1235448"/>
                  <a:pt x="2972293" y="1189946"/>
                </a:cubicBezTo>
                <a:cubicBezTo>
                  <a:pt x="2968152" y="1144443"/>
                  <a:pt x="2951590" y="1094804"/>
                  <a:pt x="2926746" y="1057575"/>
                </a:cubicBezTo>
                <a:cubicBezTo>
                  <a:pt x="2901903" y="1016209"/>
                  <a:pt x="2864637" y="983117"/>
                  <a:pt x="2823231" y="958297"/>
                </a:cubicBezTo>
                <a:cubicBezTo>
                  <a:pt x="2794247" y="937614"/>
                  <a:pt x="2769403" y="921068"/>
                  <a:pt x="2752841" y="900385"/>
                </a:cubicBezTo>
                <a:cubicBezTo>
                  <a:pt x="2719716" y="854883"/>
                  <a:pt x="2665888" y="821790"/>
                  <a:pt x="2641044" y="830063"/>
                </a:cubicBezTo>
                <a:cubicBezTo>
                  <a:pt x="2616200" y="834200"/>
                  <a:pt x="2566513" y="842473"/>
                  <a:pt x="2566513" y="842473"/>
                </a:cubicBezTo>
                <a:cubicBezTo>
                  <a:pt x="2566513" y="842473"/>
                  <a:pt x="2504404" y="801107"/>
                  <a:pt x="2483701" y="780424"/>
                </a:cubicBezTo>
                <a:cubicBezTo>
                  <a:pt x="2458857" y="759741"/>
                  <a:pt x="2396748" y="759741"/>
                  <a:pt x="2376045" y="784561"/>
                </a:cubicBezTo>
                <a:cubicBezTo>
                  <a:pt x="2359483" y="805244"/>
                  <a:pt x="2359483" y="801107"/>
                  <a:pt x="2309795" y="805244"/>
                </a:cubicBezTo>
                <a:cubicBezTo>
                  <a:pt x="2309795" y="796971"/>
                  <a:pt x="2309795" y="792834"/>
                  <a:pt x="2309795" y="784561"/>
                </a:cubicBezTo>
                <a:cubicBezTo>
                  <a:pt x="2309795" y="776288"/>
                  <a:pt x="2318076" y="763878"/>
                  <a:pt x="2326358" y="759741"/>
                </a:cubicBezTo>
                <a:cubicBezTo>
                  <a:pt x="2338780" y="751468"/>
                  <a:pt x="2351201" y="747332"/>
                  <a:pt x="2363623" y="747332"/>
                </a:cubicBezTo>
                <a:cubicBezTo>
                  <a:pt x="2363623" y="747332"/>
                  <a:pt x="2363623" y="743195"/>
                  <a:pt x="2363623" y="743195"/>
                </a:cubicBezTo>
                <a:close/>
                <a:moveTo>
                  <a:pt x="0" y="0"/>
                </a:moveTo>
                <a:lnTo>
                  <a:pt x="3679634" y="0"/>
                </a:lnTo>
                <a:lnTo>
                  <a:pt x="3679634" y="3800819"/>
                </a:lnTo>
                <a:lnTo>
                  <a:pt x="0" y="380081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1" latinLnBrk="1" hangingPunct="1"/>
            <a:endParaRPr lang="en-US" sz="3200" dirty="0">
              <a:latin typeface="Source Sans Pro" charset="0"/>
              <a:ea typeface="굴림" charset="-127"/>
            </a:endParaRPr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36435" y="735829"/>
            <a:ext cx="5266062" cy="5439494"/>
          </a:xfrm>
          <a:custGeom>
            <a:avLst/>
            <a:gdLst>
              <a:gd name="connsiteX0" fmla="*/ 1038829 w 3679634"/>
              <a:gd name="connsiteY0" fmla="*/ 1736819 h 3800819"/>
              <a:gd name="connsiteX1" fmla="*/ 1041190 w 3679634"/>
              <a:gd name="connsiteY1" fmla="*/ 1759254 h 3800819"/>
              <a:gd name="connsiteX2" fmla="*/ 1039759 w 3679634"/>
              <a:gd name="connsiteY2" fmla="*/ 1748249 h 3800819"/>
              <a:gd name="connsiteX3" fmla="*/ 1038829 w 3679634"/>
              <a:gd name="connsiteY3" fmla="*/ 1736819 h 3800819"/>
              <a:gd name="connsiteX4" fmla="*/ 1701266 w 3679634"/>
              <a:gd name="connsiteY4" fmla="*/ 643460 h 3800819"/>
              <a:gd name="connsiteX5" fmla="*/ 1746808 w 3679634"/>
              <a:gd name="connsiteY5" fmla="*/ 701441 h 3800819"/>
              <a:gd name="connsiteX6" fmla="*/ 1705406 w 3679634"/>
              <a:gd name="connsiteY6" fmla="*/ 684875 h 3800819"/>
              <a:gd name="connsiteX7" fmla="*/ 1713687 w 3679634"/>
              <a:gd name="connsiteY7" fmla="*/ 701441 h 3800819"/>
              <a:gd name="connsiteX8" fmla="*/ 1564638 w 3679634"/>
              <a:gd name="connsiteY8" fmla="*/ 676592 h 3800819"/>
              <a:gd name="connsiteX9" fmla="*/ 1423870 w 3679634"/>
              <a:gd name="connsiteY9" fmla="*/ 705583 h 3800819"/>
              <a:gd name="connsiteX10" fmla="*/ 1514955 w 3679634"/>
              <a:gd name="connsiteY10" fmla="*/ 722149 h 3800819"/>
              <a:gd name="connsiteX11" fmla="*/ 1349346 w 3679634"/>
              <a:gd name="connsiteY11" fmla="*/ 738715 h 3800819"/>
              <a:gd name="connsiteX12" fmla="*/ 1403169 w 3679634"/>
              <a:gd name="connsiteY12" fmla="*/ 759422 h 3800819"/>
              <a:gd name="connsiteX13" fmla="*/ 1154755 w 3679634"/>
              <a:gd name="connsiteY13" fmla="*/ 887809 h 3800819"/>
              <a:gd name="connsiteX14" fmla="*/ 1129914 w 3679634"/>
              <a:gd name="connsiteY14" fmla="*/ 945790 h 3800819"/>
              <a:gd name="connsiteX15" fmla="*/ 1150615 w 3679634"/>
              <a:gd name="connsiteY15" fmla="*/ 838111 h 3800819"/>
              <a:gd name="connsiteX16" fmla="*/ 1100932 w 3679634"/>
              <a:gd name="connsiteY16" fmla="*/ 995489 h 3800819"/>
              <a:gd name="connsiteX17" fmla="*/ 960165 w 3679634"/>
              <a:gd name="connsiteY17" fmla="*/ 1239838 h 3800819"/>
              <a:gd name="connsiteX18" fmla="*/ 1026408 w 3679634"/>
              <a:gd name="connsiteY18" fmla="*/ 1136300 h 3800819"/>
              <a:gd name="connsiteX19" fmla="*/ 956024 w 3679634"/>
              <a:gd name="connsiteY19" fmla="*/ 1322668 h 3800819"/>
              <a:gd name="connsiteX20" fmla="*/ 989146 w 3679634"/>
              <a:gd name="connsiteY20" fmla="*/ 1285394 h 3800819"/>
              <a:gd name="connsiteX21" fmla="*/ 935323 w 3679634"/>
              <a:gd name="connsiteY21" fmla="*/ 1500753 h 3800819"/>
              <a:gd name="connsiteX22" fmla="*/ 972585 w 3679634"/>
              <a:gd name="connsiteY22" fmla="*/ 1430347 h 3800819"/>
              <a:gd name="connsiteX23" fmla="*/ 947744 w 3679634"/>
              <a:gd name="connsiteY23" fmla="*/ 1600149 h 3800819"/>
              <a:gd name="connsiteX24" fmla="*/ 947744 w 3679634"/>
              <a:gd name="connsiteY24" fmla="*/ 1637423 h 3800819"/>
              <a:gd name="connsiteX25" fmla="*/ 968445 w 3679634"/>
              <a:gd name="connsiteY25" fmla="*/ 1583583 h 3800819"/>
              <a:gd name="connsiteX26" fmla="*/ 976726 w 3679634"/>
              <a:gd name="connsiteY26" fmla="*/ 1649847 h 3800819"/>
              <a:gd name="connsiteX27" fmla="*/ 1047109 w 3679634"/>
              <a:gd name="connsiteY27" fmla="*/ 1815508 h 3800819"/>
              <a:gd name="connsiteX28" fmla="*/ 1043616 w 3679634"/>
              <a:gd name="connsiteY28" fmla="*/ 1782311 h 3800819"/>
              <a:gd name="connsiteX29" fmla="*/ 1041190 w 3679634"/>
              <a:gd name="connsiteY29" fmla="*/ 1759254 h 3800819"/>
              <a:gd name="connsiteX30" fmla="*/ 1042387 w 3679634"/>
              <a:gd name="connsiteY30" fmla="*/ 1768463 h 3800819"/>
              <a:gd name="connsiteX31" fmla="*/ 1080231 w 3679634"/>
              <a:gd name="connsiteY31" fmla="*/ 1935612 h 3800819"/>
              <a:gd name="connsiteX32" fmla="*/ 1192018 w 3679634"/>
              <a:gd name="connsiteY32" fmla="*/ 2117838 h 3800819"/>
              <a:gd name="connsiteX33" fmla="*/ 1175457 w 3679634"/>
              <a:gd name="connsiteY33" fmla="*/ 2059857 h 3800819"/>
              <a:gd name="connsiteX34" fmla="*/ 1262401 w 3679634"/>
              <a:gd name="connsiteY34" fmla="*/ 2208951 h 3800819"/>
              <a:gd name="connsiteX35" fmla="*/ 1332785 w 3679634"/>
              <a:gd name="connsiteY35" fmla="*/ 2378753 h 3800819"/>
              <a:gd name="connsiteX36" fmla="*/ 1336926 w 3679634"/>
              <a:gd name="connsiteY36" fmla="*/ 2312489 h 3800819"/>
              <a:gd name="connsiteX37" fmla="*/ 1370047 w 3679634"/>
              <a:gd name="connsiteY37" fmla="*/ 2445017 h 3800819"/>
              <a:gd name="connsiteX38" fmla="*/ 1370047 w 3679634"/>
              <a:gd name="connsiteY38" fmla="*/ 2436734 h 3800819"/>
              <a:gd name="connsiteX39" fmla="*/ 1365907 w 3679634"/>
              <a:gd name="connsiteY39" fmla="*/ 2552697 h 3800819"/>
              <a:gd name="connsiteX40" fmla="*/ 1283103 w 3679634"/>
              <a:gd name="connsiteY40" fmla="*/ 2904725 h 3800819"/>
              <a:gd name="connsiteX41" fmla="*/ 2032484 w 3679634"/>
              <a:gd name="connsiteY41" fmla="*/ 3107659 h 3800819"/>
              <a:gd name="connsiteX42" fmla="*/ 1991082 w 3679634"/>
              <a:gd name="connsiteY42" fmla="*/ 2975131 h 3800819"/>
              <a:gd name="connsiteX43" fmla="*/ 1986942 w 3679634"/>
              <a:gd name="connsiteY43" fmla="*/ 2763914 h 3800819"/>
              <a:gd name="connsiteX44" fmla="*/ 1986942 w 3679634"/>
              <a:gd name="connsiteY44" fmla="*/ 2755631 h 3800819"/>
              <a:gd name="connsiteX45" fmla="*/ 1991082 w 3679634"/>
              <a:gd name="connsiteY45" fmla="*/ 2734923 h 3800819"/>
              <a:gd name="connsiteX46" fmla="*/ 1991082 w 3679634"/>
              <a:gd name="connsiteY46" fmla="*/ 2730782 h 3800819"/>
              <a:gd name="connsiteX47" fmla="*/ 1995222 w 3679634"/>
              <a:gd name="connsiteY47" fmla="*/ 2705933 h 3800819"/>
              <a:gd name="connsiteX48" fmla="*/ 1995222 w 3679634"/>
              <a:gd name="connsiteY48" fmla="*/ 2697649 h 3800819"/>
              <a:gd name="connsiteX49" fmla="*/ 1999362 w 3679634"/>
              <a:gd name="connsiteY49" fmla="*/ 2672800 h 3800819"/>
              <a:gd name="connsiteX50" fmla="*/ 1999362 w 3679634"/>
              <a:gd name="connsiteY50" fmla="*/ 2668659 h 3800819"/>
              <a:gd name="connsiteX51" fmla="*/ 2007643 w 3679634"/>
              <a:gd name="connsiteY51" fmla="*/ 2647951 h 3800819"/>
              <a:gd name="connsiteX52" fmla="*/ 2007643 w 3679634"/>
              <a:gd name="connsiteY52" fmla="*/ 2643810 h 3800819"/>
              <a:gd name="connsiteX53" fmla="*/ 2015923 w 3679634"/>
              <a:gd name="connsiteY53" fmla="*/ 2623102 h 3800819"/>
              <a:gd name="connsiteX54" fmla="*/ 2015923 w 3679634"/>
              <a:gd name="connsiteY54" fmla="*/ 2618961 h 3800819"/>
              <a:gd name="connsiteX55" fmla="*/ 2024204 w 3679634"/>
              <a:gd name="connsiteY55" fmla="*/ 2602395 h 3800819"/>
              <a:gd name="connsiteX56" fmla="*/ 2028344 w 3679634"/>
              <a:gd name="connsiteY56" fmla="*/ 2598253 h 3800819"/>
              <a:gd name="connsiteX57" fmla="*/ 2040765 w 3679634"/>
              <a:gd name="connsiteY57" fmla="*/ 2581687 h 3800819"/>
              <a:gd name="connsiteX58" fmla="*/ 2053185 w 3679634"/>
              <a:gd name="connsiteY58" fmla="*/ 2569263 h 3800819"/>
              <a:gd name="connsiteX59" fmla="*/ 2057326 w 3679634"/>
              <a:gd name="connsiteY59" fmla="*/ 2565121 h 3800819"/>
              <a:gd name="connsiteX60" fmla="*/ 2073887 w 3679634"/>
              <a:gd name="connsiteY60" fmla="*/ 2556838 h 3800819"/>
              <a:gd name="connsiteX61" fmla="*/ 2090447 w 3679634"/>
              <a:gd name="connsiteY61" fmla="*/ 2560980 h 3800819"/>
              <a:gd name="connsiteX62" fmla="*/ 2098728 w 3679634"/>
              <a:gd name="connsiteY62" fmla="*/ 2560980 h 3800819"/>
              <a:gd name="connsiteX63" fmla="*/ 2107008 w 3679634"/>
              <a:gd name="connsiteY63" fmla="*/ 2565121 h 3800819"/>
              <a:gd name="connsiteX64" fmla="*/ 2115289 w 3679634"/>
              <a:gd name="connsiteY64" fmla="*/ 2569263 h 3800819"/>
              <a:gd name="connsiteX65" fmla="*/ 2123569 w 3679634"/>
              <a:gd name="connsiteY65" fmla="*/ 2569263 h 3800819"/>
              <a:gd name="connsiteX66" fmla="*/ 2189813 w 3679634"/>
              <a:gd name="connsiteY66" fmla="*/ 2585829 h 3800819"/>
              <a:gd name="connsiteX67" fmla="*/ 2193953 w 3679634"/>
              <a:gd name="connsiteY67" fmla="*/ 2589970 h 3800819"/>
              <a:gd name="connsiteX68" fmla="*/ 2210514 w 3679634"/>
              <a:gd name="connsiteY68" fmla="*/ 2589970 h 3800819"/>
              <a:gd name="connsiteX69" fmla="*/ 2214654 w 3679634"/>
              <a:gd name="connsiteY69" fmla="*/ 2594112 h 3800819"/>
              <a:gd name="connsiteX70" fmla="*/ 2384404 w 3679634"/>
              <a:gd name="connsiteY70" fmla="*/ 2594112 h 3800819"/>
              <a:gd name="connsiteX71" fmla="*/ 2500330 w 3679634"/>
              <a:gd name="connsiteY71" fmla="*/ 2329055 h 3800819"/>
              <a:gd name="connsiteX72" fmla="*/ 2504470 w 3679634"/>
              <a:gd name="connsiteY72" fmla="*/ 2291781 h 3800819"/>
              <a:gd name="connsiteX73" fmla="*/ 2533452 w 3679634"/>
              <a:gd name="connsiteY73" fmla="*/ 2188244 h 3800819"/>
              <a:gd name="connsiteX74" fmla="*/ 2690781 w 3679634"/>
              <a:gd name="connsiteY74" fmla="*/ 2051574 h 3800819"/>
              <a:gd name="connsiteX75" fmla="*/ 2566574 w 3679634"/>
              <a:gd name="connsiteY75" fmla="*/ 1798942 h 3800819"/>
              <a:gd name="connsiteX76" fmla="*/ 2624537 w 3679634"/>
              <a:gd name="connsiteY76" fmla="*/ 1550451 h 3800819"/>
              <a:gd name="connsiteX77" fmla="*/ 2496190 w 3679634"/>
              <a:gd name="connsiteY77" fmla="*/ 1181857 h 3800819"/>
              <a:gd name="connsiteX78" fmla="*/ 2674220 w 3679634"/>
              <a:gd name="connsiteY78" fmla="*/ 1057611 h 3800819"/>
              <a:gd name="connsiteX79" fmla="*/ 2641098 w 3679634"/>
              <a:gd name="connsiteY79" fmla="*/ 1090743 h 3800819"/>
              <a:gd name="connsiteX80" fmla="*/ 2653519 w 3679634"/>
              <a:gd name="connsiteY80" fmla="*/ 1041045 h 3800819"/>
              <a:gd name="connsiteX81" fmla="*/ 2649378 w 3679634"/>
              <a:gd name="connsiteY81" fmla="*/ 1041045 h 3800819"/>
              <a:gd name="connsiteX82" fmla="*/ 2616257 w 3679634"/>
              <a:gd name="connsiteY82" fmla="*/ 1094885 h 3800819"/>
              <a:gd name="connsiteX83" fmla="*/ 2612116 w 3679634"/>
              <a:gd name="connsiteY83" fmla="*/ 1103168 h 3800819"/>
              <a:gd name="connsiteX84" fmla="*/ 2583135 w 3679634"/>
              <a:gd name="connsiteY84" fmla="*/ 1107309 h 3800819"/>
              <a:gd name="connsiteX85" fmla="*/ 2632817 w 3679634"/>
              <a:gd name="connsiteY85" fmla="*/ 1028621 h 3800819"/>
              <a:gd name="connsiteX86" fmla="*/ 2636958 w 3679634"/>
              <a:gd name="connsiteY86" fmla="*/ 1020338 h 3800819"/>
              <a:gd name="connsiteX87" fmla="*/ 2649378 w 3679634"/>
              <a:gd name="connsiteY87" fmla="*/ 974781 h 3800819"/>
              <a:gd name="connsiteX88" fmla="*/ 2632817 w 3679634"/>
              <a:gd name="connsiteY88" fmla="*/ 933366 h 3800819"/>
              <a:gd name="connsiteX89" fmla="*/ 2628677 w 3679634"/>
              <a:gd name="connsiteY89" fmla="*/ 933366 h 3800819"/>
              <a:gd name="connsiteX90" fmla="*/ 2628677 w 3679634"/>
              <a:gd name="connsiteY90" fmla="*/ 983064 h 3800819"/>
              <a:gd name="connsiteX91" fmla="*/ 2587275 w 3679634"/>
              <a:gd name="connsiteY91" fmla="*/ 875385 h 3800819"/>
              <a:gd name="connsiteX92" fmla="*/ 2545873 w 3679634"/>
              <a:gd name="connsiteY92" fmla="*/ 1028621 h 3800819"/>
              <a:gd name="connsiteX93" fmla="*/ 2421666 w 3679634"/>
              <a:gd name="connsiteY93" fmla="*/ 751139 h 3800819"/>
              <a:gd name="connsiteX94" fmla="*/ 2421666 w 3679634"/>
              <a:gd name="connsiteY94" fmla="*/ 755281 h 3800819"/>
              <a:gd name="connsiteX95" fmla="*/ 2371983 w 3679634"/>
              <a:gd name="connsiteY95" fmla="*/ 718007 h 3800819"/>
              <a:gd name="connsiteX96" fmla="*/ 2367843 w 3679634"/>
              <a:gd name="connsiteY96" fmla="*/ 718007 h 3800819"/>
              <a:gd name="connsiteX97" fmla="*/ 2367843 w 3679634"/>
              <a:gd name="connsiteY97" fmla="*/ 722149 h 3800819"/>
              <a:gd name="connsiteX98" fmla="*/ 2425806 w 3679634"/>
              <a:gd name="connsiteY98" fmla="*/ 780130 h 3800819"/>
              <a:gd name="connsiteX99" fmla="*/ 2417525 w 3679634"/>
              <a:gd name="connsiteY99" fmla="*/ 813262 h 3800819"/>
              <a:gd name="connsiteX100" fmla="*/ 2334721 w 3679634"/>
              <a:gd name="connsiteY100" fmla="*/ 726290 h 3800819"/>
              <a:gd name="connsiteX101" fmla="*/ 2322300 w 3679634"/>
              <a:gd name="connsiteY101" fmla="*/ 755281 h 3800819"/>
              <a:gd name="connsiteX102" fmla="*/ 2115289 w 3679634"/>
              <a:gd name="connsiteY102" fmla="*/ 664168 h 3800819"/>
              <a:gd name="connsiteX103" fmla="*/ 2098728 w 3679634"/>
              <a:gd name="connsiteY103" fmla="*/ 655885 h 3800819"/>
              <a:gd name="connsiteX104" fmla="*/ 2053185 w 3679634"/>
              <a:gd name="connsiteY104" fmla="*/ 647602 h 3800819"/>
              <a:gd name="connsiteX105" fmla="*/ 2090447 w 3679634"/>
              <a:gd name="connsiteY105" fmla="*/ 664168 h 3800819"/>
              <a:gd name="connsiteX106" fmla="*/ 2078027 w 3679634"/>
              <a:gd name="connsiteY106" fmla="*/ 664168 h 3800819"/>
              <a:gd name="connsiteX107" fmla="*/ 2111149 w 3679634"/>
              <a:gd name="connsiteY107" fmla="*/ 730432 h 3800819"/>
              <a:gd name="connsiteX108" fmla="*/ 1949680 w 3679634"/>
              <a:gd name="connsiteY108" fmla="*/ 643460 h 3800819"/>
              <a:gd name="connsiteX109" fmla="*/ 1966241 w 3679634"/>
              <a:gd name="connsiteY109" fmla="*/ 718007 h 3800819"/>
              <a:gd name="connsiteX110" fmla="*/ 1808912 w 3679634"/>
              <a:gd name="connsiteY110" fmla="*/ 643460 h 3800819"/>
              <a:gd name="connsiteX111" fmla="*/ 1829613 w 3679634"/>
              <a:gd name="connsiteY111" fmla="*/ 684875 h 3800819"/>
              <a:gd name="connsiteX112" fmla="*/ 1701266 w 3679634"/>
              <a:gd name="connsiteY112" fmla="*/ 643460 h 3800819"/>
              <a:gd name="connsiteX113" fmla="*/ 0 w 3679634"/>
              <a:gd name="connsiteY113" fmla="*/ 0 h 3800819"/>
              <a:gd name="connsiteX114" fmla="*/ 3679634 w 3679634"/>
              <a:gd name="connsiteY114" fmla="*/ 0 h 3800819"/>
              <a:gd name="connsiteX115" fmla="*/ 3679634 w 3679634"/>
              <a:gd name="connsiteY115" fmla="*/ 3800819 h 3800819"/>
              <a:gd name="connsiteX116" fmla="*/ 0 w 3679634"/>
              <a:gd name="connsiteY116" fmla="*/ 3800819 h 38008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</a:cxnLst>
            <a:rect l="l" t="t" r="r" b="b"/>
            <a:pathLst>
              <a:path w="3679634" h="3800819">
                <a:moveTo>
                  <a:pt x="1038829" y="1736819"/>
                </a:moveTo>
                <a:lnTo>
                  <a:pt x="1041190" y="1759254"/>
                </a:lnTo>
                <a:lnTo>
                  <a:pt x="1039759" y="1748249"/>
                </a:lnTo>
                <a:cubicBezTo>
                  <a:pt x="1039153" y="1742837"/>
                  <a:pt x="1038829" y="1738890"/>
                  <a:pt x="1038829" y="1736819"/>
                </a:cubicBezTo>
                <a:close/>
                <a:moveTo>
                  <a:pt x="1701266" y="643460"/>
                </a:moveTo>
                <a:cubicBezTo>
                  <a:pt x="1701266" y="643460"/>
                  <a:pt x="1701266" y="643460"/>
                  <a:pt x="1746808" y="701441"/>
                </a:cubicBezTo>
                <a:cubicBezTo>
                  <a:pt x="1746808" y="701441"/>
                  <a:pt x="1746808" y="701441"/>
                  <a:pt x="1705406" y="684875"/>
                </a:cubicBezTo>
                <a:cubicBezTo>
                  <a:pt x="1705406" y="684875"/>
                  <a:pt x="1705406" y="684875"/>
                  <a:pt x="1713687" y="701441"/>
                </a:cubicBezTo>
                <a:cubicBezTo>
                  <a:pt x="1713687" y="701441"/>
                  <a:pt x="1622601" y="676592"/>
                  <a:pt x="1564638" y="676592"/>
                </a:cubicBezTo>
                <a:cubicBezTo>
                  <a:pt x="1510815" y="676592"/>
                  <a:pt x="1423870" y="705583"/>
                  <a:pt x="1423870" y="705583"/>
                </a:cubicBezTo>
                <a:cubicBezTo>
                  <a:pt x="1423870" y="705583"/>
                  <a:pt x="1423870" y="705583"/>
                  <a:pt x="1514955" y="722149"/>
                </a:cubicBezTo>
                <a:cubicBezTo>
                  <a:pt x="1514955" y="722149"/>
                  <a:pt x="1514955" y="722149"/>
                  <a:pt x="1349346" y="738715"/>
                </a:cubicBezTo>
                <a:cubicBezTo>
                  <a:pt x="1349346" y="738715"/>
                  <a:pt x="1349346" y="738715"/>
                  <a:pt x="1403169" y="759422"/>
                </a:cubicBezTo>
                <a:cubicBezTo>
                  <a:pt x="1328645" y="763564"/>
                  <a:pt x="1183737" y="829828"/>
                  <a:pt x="1154755" y="887809"/>
                </a:cubicBezTo>
                <a:cubicBezTo>
                  <a:pt x="1129914" y="945790"/>
                  <a:pt x="1129914" y="945790"/>
                  <a:pt x="1129914" y="945790"/>
                </a:cubicBezTo>
                <a:cubicBezTo>
                  <a:pt x="1129914" y="945790"/>
                  <a:pt x="1129914" y="871243"/>
                  <a:pt x="1150615" y="838111"/>
                </a:cubicBezTo>
                <a:cubicBezTo>
                  <a:pt x="1134054" y="858819"/>
                  <a:pt x="1092652" y="929224"/>
                  <a:pt x="1100932" y="995489"/>
                </a:cubicBezTo>
                <a:cubicBezTo>
                  <a:pt x="1100932" y="995489"/>
                  <a:pt x="1005707" y="1036904"/>
                  <a:pt x="960165" y="1239838"/>
                </a:cubicBezTo>
                <a:cubicBezTo>
                  <a:pt x="960165" y="1239838"/>
                  <a:pt x="960165" y="1239838"/>
                  <a:pt x="1026408" y="1136300"/>
                </a:cubicBezTo>
                <a:cubicBezTo>
                  <a:pt x="1022268" y="1144583"/>
                  <a:pt x="956024" y="1260545"/>
                  <a:pt x="956024" y="1322668"/>
                </a:cubicBezTo>
                <a:cubicBezTo>
                  <a:pt x="956024" y="1322668"/>
                  <a:pt x="956024" y="1322668"/>
                  <a:pt x="989146" y="1285394"/>
                </a:cubicBezTo>
                <a:cubicBezTo>
                  <a:pt x="989146" y="1289536"/>
                  <a:pt x="943604" y="1368225"/>
                  <a:pt x="935323" y="1500753"/>
                </a:cubicBezTo>
                <a:cubicBezTo>
                  <a:pt x="935323" y="1500753"/>
                  <a:pt x="935323" y="1500753"/>
                  <a:pt x="972585" y="1430347"/>
                </a:cubicBezTo>
                <a:cubicBezTo>
                  <a:pt x="968445" y="1438630"/>
                  <a:pt x="935323" y="1517319"/>
                  <a:pt x="947744" y="1600149"/>
                </a:cubicBezTo>
                <a:cubicBezTo>
                  <a:pt x="947744" y="1604291"/>
                  <a:pt x="947744" y="1637423"/>
                  <a:pt x="947744" y="1637423"/>
                </a:cubicBezTo>
                <a:cubicBezTo>
                  <a:pt x="964305" y="1728536"/>
                  <a:pt x="968445" y="1583583"/>
                  <a:pt x="968445" y="1583583"/>
                </a:cubicBezTo>
                <a:cubicBezTo>
                  <a:pt x="968445" y="1583583"/>
                  <a:pt x="968445" y="1612574"/>
                  <a:pt x="976726" y="1649847"/>
                </a:cubicBezTo>
                <a:cubicBezTo>
                  <a:pt x="1001567" y="1761668"/>
                  <a:pt x="1047109" y="1815508"/>
                  <a:pt x="1047109" y="1815508"/>
                </a:cubicBezTo>
                <a:cubicBezTo>
                  <a:pt x="1047109" y="1815508"/>
                  <a:pt x="1047109" y="1815508"/>
                  <a:pt x="1043616" y="1782311"/>
                </a:cubicBezTo>
                <a:lnTo>
                  <a:pt x="1041190" y="1759254"/>
                </a:lnTo>
                <a:lnTo>
                  <a:pt x="1042387" y="1768463"/>
                </a:lnTo>
                <a:cubicBezTo>
                  <a:pt x="1049180" y="1816025"/>
                  <a:pt x="1064706" y="1901444"/>
                  <a:pt x="1080231" y="1935612"/>
                </a:cubicBezTo>
                <a:cubicBezTo>
                  <a:pt x="1105073" y="1981168"/>
                  <a:pt x="1183737" y="2113696"/>
                  <a:pt x="1192018" y="2117838"/>
                </a:cubicBezTo>
                <a:cubicBezTo>
                  <a:pt x="1192018" y="2117838"/>
                  <a:pt x="1192018" y="2117838"/>
                  <a:pt x="1175457" y="2059857"/>
                </a:cubicBezTo>
                <a:cubicBezTo>
                  <a:pt x="1175457" y="2059857"/>
                  <a:pt x="1237560" y="2171678"/>
                  <a:pt x="1262401" y="2208951"/>
                </a:cubicBezTo>
                <a:cubicBezTo>
                  <a:pt x="1283103" y="2246225"/>
                  <a:pt x="1332785" y="2378753"/>
                  <a:pt x="1332785" y="2378753"/>
                </a:cubicBezTo>
                <a:cubicBezTo>
                  <a:pt x="1332785" y="2378753"/>
                  <a:pt x="1332785" y="2378753"/>
                  <a:pt x="1336926" y="2312489"/>
                </a:cubicBezTo>
                <a:cubicBezTo>
                  <a:pt x="1336926" y="2312489"/>
                  <a:pt x="1336926" y="2312489"/>
                  <a:pt x="1370047" y="2445017"/>
                </a:cubicBezTo>
                <a:cubicBezTo>
                  <a:pt x="1370047" y="2445017"/>
                  <a:pt x="1370047" y="2445017"/>
                  <a:pt x="1370047" y="2436734"/>
                </a:cubicBezTo>
                <a:cubicBezTo>
                  <a:pt x="1374188" y="2474008"/>
                  <a:pt x="1374188" y="2515423"/>
                  <a:pt x="1365907" y="2552697"/>
                </a:cubicBezTo>
                <a:cubicBezTo>
                  <a:pt x="1365907" y="2631385"/>
                  <a:pt x="1328645" y="2772197"/>
                  <a:pt x="1283103" y="2904725"/>
                </a:cubicBezTo>
                <a:cubicBezTo>
                  <a:pt x="1432151" y="3020687"/>
                  <a:pt x="1684705" y="3157357"/>
                  <a:pt x="2032484" y="3107659"/>
                </a:cubicBezTo>
                <a:cubicBezTo>
                  <a:pt x="2011783" y="3053819"/>
                  <a:pt x="1995222" y="3004121"/>
                  <a:pt x="1991082" y="2975131"/>
                </a:cubicBezTo>
                <a:cubicBezTo>
                  <a:pt x="1986942" y="2917150"/>
                  <a:pt x="1982802" y="2838461"/>
                  <a:pt x="1986942" y="2763914"/>
                </a:cubicBezTo>
                <a:cubicBezTo>
                  <a:pt x="1986942" y="2759772"/>
                  <a:pt x="1986942" y="2759772"/>
                  <a:pt x="1986942" y="2755631"/>
                </a:cubicBezTo>
                <a:cubicBezTo>
                  <a:pt x="1991082" y="2751489"/>
                  <a:pt x="1991082" y="2743206"/>
                  <a:pt x="1991082" y="2734923"/>
                </a:cubicBezTo>
                <a:cubicBezTo>
                  <a:pt x="1991082" y="2734923"/>
                  <a:pt x="1991082" y="2730782"/>
                  <a:pt x="1991082" y="2730782"/>
                </a:cubicBezTo>
                <a:cubicBezTo>
                  <a:pt x="1991082" y="2722499"/>
                  <a:pt x="1991082" y="2714216"/>
                  <a:pt x="1995222" y="2705933"/>
                </a:cubicBezTo>
                <a:cubicBezTo>
                  <a:pt x="1995222" y="2701791"/>
                  <a:pt x="1995222" y="2701791"/>
                  <a:pt x="1995222" y="2697649"/>
                </a:cubicBezTo>
                <a:cubicBezTo>
                  <a:pt x="1995222" y="2689366"/>
                  <a:pt x="1999362" y="2681083"/>
                  <a:pt x="1999362" y="2672800"/>
                </a:cubicBezTo>
                <a:cubicBezTo>
                  <a:pt x="1999362" y="2672800"/>
                  <a:pt x="1999362" y="2668659"/>
                  <a:pt x="1999362" y="2668659"/>
                </a:cubicBezTo>
                <a:cubicBezTo>
                  <a:pt x="2003503" y="2660376"/>
                  <a:pt x="2003503" y="2652093"/>
                  <a:pt x="2007643" y="2647951"/>
                </a:cubicBezTo>
                <a:cubicBezTo>
                  <a:pt x="2007643" y="2643810"/>
                  <a:pt x="2007643" y="2643810"/>
                  <a:pt x="2007643" y="2643810"/>
                </a:cubicBezTo>
                <a:cubicBezTo>
                  <a:pt x="2011783" y="2635527"/>
                  <a:pt x="2011783" y="2627244"/>
                  <a:pt x="2015923" y="2623102"/>
                </a:cubicBezTo>
                <a:cubicBezTo>
                  <a:pt x="2015923" y="2623102"/>
                  <a:pt x="2015923" y="2618961"/>
                  <a:pt x="2015923" y="2618961"/>
                </a:cubicBezTo>
                <a:cubicBezTo>
                  <a:pt x="2020064" y="2614819"/>
                  <a:pt x="2024204" y="2606536"/>
                  <a:pt x="2024204" y="2602395"/>
                </a:cubicBezTo>
                <a:cubicBezTo>
                  <a:pt x="2024204" y="2602395"/>
                  <a:pt x="2028344" y="2598253"/>
                  <a:pt x="2028344" y="2598253"/>
                </a:cubicBezTo>
                <a:cubicBezTo>
                  <a:pt x="2032484" y="2594112"/>
                  <a:pt x="2036624" y="2585829"/>
                  <a:pt x="2040765" y="2581687"/>
                </a:cubicBezTo>
                <a:cubicBezTo>
                  <a:pt x="2044905" y="2573404"/>
                  <a:pt x="2049045" y="2569263"/>
                  <a:pt x="2053185" y="2569263"/>
                </a:cubicBezTo>
                <a:cubicBezTo>
                  <a:pt x="2057326" y="2565121"/>
                  <a:pt x="2057326" y="2565121"/>
                  <a:pt x="2057326" y="2565121"/>
                </a:cubicBezTo>
                <a:cubicBezTo>
                  <a:pt x="2061466" y="2560980"/>
                  <a:pt x="2065606" y="2560980"/>
                  <a:pt x="2073887" y="2556838"/>
                </a:cubicBezTo>
                <a:cubicBezTo>
                  <a:pt x="2078027" y="2556838"/>
                  <a:pt x="2086307" y="2560980"/>
                  <a:pt x="2090447" y="2560980"/>
                </a:cubicBezTo>
                <a:cubicBezTo>
                  <a:pt x="2094588" y="2560980"/>
                  <a:pt x="2094588" y="2560980"/>
                  <a:pt x="2098728" y="2560980"/>
                </a:cubicBezTo>
                <a:cubicBezTo>
                  <a:pt x="2102868" y="2565121"/>
                  <a:pt x="2102868" y="2565121"/>
                  <a:pt x="2107008" y="2565121"/>
                </a:cubicBezTo>
                <a:cubicBezTo>
                  <a:pt x="2111149" y="2565121"/>
                  <a:pt x="2115289" y="2565121"/>
                  <a:pt x="2115289" y="2569263"/>
                </a:cubicBezTo>
                <a:cubicBezTo>
                  <a:pt x="2119429" y="2569263"/>
                  <a:pt x="2123569" y="2569263"/>
                  <a:pt x="2123569" y="2569263"/>
                </a:cubicBezTo>
                <a:cubicBezTo>
                  <a:pt x="2144270" y="2577546"/>
                  <a:pt x="2164972" y="2581687"/>
                  <a:pt x="2189813" y="2585829"/>
                </a:cubicBezTo>
                <a:cubicBezTo>
                  <a:pt x="2189813" y="2585829"/>
                  <a:pt x="2189813" y="2589970"/>
                  <a:pt x="2193953" y="2589970"/>
                </a:cubicBezTo>
                <a:cubicBezTo>
                  <a:pt x="2198093" y="2589970"/>
                  <a:pt x="2206374" y="2589970"/>
                  <a:pt x="2210514" y="2589970"/>
                </a:cubicBezTo>
                <a:cubicBezTo>
                  <a:pt x="2214654" y="2594112"/>
                  <a:pt x="2214654" y="2594112"/>
                  <a:pt x="2214654" y="2594112"/>
                </a:cubicBezTo>
                <a:cubicBezTo>
                  <a:pt x="2260197" y="2602395"/>
                  <a:pt x="2314020" y="2602395"/>
                  <a:pt x="2384404" y="2594112"/>
                </a:cubicBezTo>
                <a:cubicBezTo>
                  <a:pt x="2475489" y="2573404"/>
                  <a:pt x="2483769" y="2474008"/>
                  <a:pt x="2500330" y="2329055"/>
                </a:cubicBezTo>
                <a:cubicBezTo>
                  <a:pt x="2500330" y="2329055"/>
                  <a:pt x="2500330" y="2329055"/>
                  <a:pt x="2504470" y="2291781"/>
                </a:cubicBezTo>
                <a:cubicBezTo>
                  <a:pt x="2512751" y="2262791"/>
                  <a:pt x="2525171" y="2221376"/>
                  <a:pt x="2533452" y="2188244"/>
                </a:cubicBezTo>
                <a:cubicBezTo>
                  <a:pt x="2620397" y="2150970"/>
                  <a:pt x="2732183" y="2097130"/>
                  <a:pt x="2690781" y="2051574"/>
                </a:cubicBezTo>
                <a:cubicBezTo>
                  <a:pt x="2645238" y="1989451"/>
                  <a:pt x="2599696" y="1894196"/>
                  <a:pt x="2566574" y="1798942"/>
                </a:cubicBezTo>
                <a:cubicBezTo>
                  <a:pt x="2578995" y="1666413"/>
                  <a:pt x="2645238" y="1637423"/>
                  <a:pt x="2624537" y="1550451"/>
                </a:cubicBezTo>
                <a:cubicBezTo>
                  <a:pt x="2599696" y="1438630"/>
                  <a:pt x="2545873" y="1297819"/>
                  <a:pt x="2496190" y="1181857"/>
                </a:cubicBezTo>
                <a:cubicBezTo>
                  <a:pt x="2624537" y="1185998"/>
                  <a:pt x="2661799" y="1103168"/>
                  <a:pt x="2674220" y="1057611"/>
                </a:cubicBezTo>
                <a:cubicBezTo>
                  <a:pt x="2665939" y="1074177"/>
                  <a:pt x="2653519" y="1082460"/>
                  <a:pt x="2641098" y="1090743"/>
                </a:cubicBezTo>
                <a:cubicBezTo>
                  <a:pt x="2649378" y="1074177"/>
                  <a:pt x="2653519" y="1057611"/>
                  <a:pt x="2653519" y="1041045"/>
                </a:cubicBezTo>
                <a:cubicBezTo>
                  <a:pt x="2653519" y="1041045"/>
                  <a:pt x="2653519" y="1041045"/>
                  <a:pt x="2649378" y="1041045"/>
                </a:cubicBezTo>
                <a:cubicBezTo>
                  <a:pt x="2641098" y="1061753"/>
                  <a:pt x="2632817" y="1082460"/>
                  <a:pt x="2616257" y="1094885"/>
                </a:cubicBezTo>
                <a:cubicBezTo>
                  <a:pt x="2616257" y="1099026"/>
                  <a:pt x="2612116" y="1103168"/>
                  <a:pt x="2612116" y="1103168"/>
                </a:cubicBezTo>
                <a:cubicBezTo>
                  <a:pt x="2595555" y="1107309"/>
                  <a:pt x="2583135" y="1107309"/>
                  <a:pt x="2583135" y="1107309"/>
                </a:cubicBezTo>
                <a:cubicBezTo>
                  <a:pt x="2612116" y="1082460"/>
                  <a:pt x="2628677" y="1053470"/>
                  <a:pt x="2632817" y="1028621"/>
                </a:cubicBezTo>
                <a:cubicBezTo>
                  <a:pt x="2632817" y="1024479"/>
                  <a:pt x="2636958" y="1020338"/>
                  <a:pt x="2636958" y="1020338"/>
                </a:cubicBezTo>
                <a:cubicBezTo>
                  <a:pt x="2645238" y="1003772"/>
                  <a:pt x="2649378" y="987206"/>
                  <a:pt x="2649378" y="974781"/>
                </a:cubicBezTo>
                <a:cubicBezTo>
                  <a:pt x="2645238" y="958215"/>
                  <a:pt x="2641098" y="945790"/>
                  <a:pt x="2632817" y="933366"/>
                </a:cubicBezTo>
                <a:cubicBezTo>
                  <a:pt x="2632817" y="933366"/>
                  <a:pt x="2628677" y="933366"/>
                  <a:pt x="2628677" y="933366"/>
                </a:cubicBezTo>
                <a:cubicBezTo>
                  <a:pt x="2632817" y="949932"/>
                  <a:pt x="2632817" y="966498"/>
                  <a:pt x="2628677" y="983064"/>
                </a:cubicBezTo>
                <a:cubicBezTo>
                  <a:pt x="2620397" y="925083"/>
                  <a:pt x="2591415" y="879526"/>
                  <a:pt x="2587275" y="875385"/>
                </a:cubicBezTo>
                <a:cubicBezTo>
                  <a:pt x="2653519" y="987206"/>
                  <a:pt x="2545873" y="1028621"/>
                  <a:pt x="2545873" y="1028621"/>
                </a:cubicBezTo>
                <a:cubicBezTo>
                  <a:pt x="2545873" y="1028621"/>
                  <a:pt x="2670079" y="854677"/>
                  <a:pt x="2421666" y="751139"/>
                </a:cubicBezTo>
                <a:cubicBezTo>
                  <a:pt x="2421666" y="751139"/>
                  <a:pt x="2421666" y="751139"/>
                  <a:pt x="2421666" y="755281"/>
                </a:cubicBezTo>
                <a:cubicBezTo>
                  <a:pt x="2405105" y="738715"/>
                  <a:pt x="2388544" y="730432"/>
                  <a:pt x="2371983" y="718007"/>
                </a:cubicBezTo>
                <a:cubicBezTo>
                  <a:pt x="2371983" y="718007"/>
                  <a:pt x="2367843" y="718007"/>
                  <a:pt x="2367843" y="718007"/>
                </a:cubicBezTo>
                <a:cubicBezTo>
                  <a:pt x="2367843" y="722149"/>
                  <a:pt x="2367843" y="722149"/>
                  <a:pt x="2367843" y="722149"/>
                </a:cubicBezTo>
                <a:cubicBezTo>
                  <a:pt x="2388544" y="738715"/>
                  <a:pt x="2409245" y="759422"/>
                  <a:pt x="2425806" y="780130"/>
                </a:cubicBezTo>
                <a:cubicBezTo>
                  <a:pt x="2425806" y="788413"/>
                  <a:pt x="2425806" y="800838"/>
                  <a:pt x="2417525" y="813262"/>
                </a:cubicBezTo>
                <a:cubicBezTo>
                  <a:pt x="2417525" y="813262"/>
                  <a:pt x="2400965" y="759422"/>
                  <a:pt x="2334721" y="726290"/>
                </a:cubicBezTo>
                <a:cubicBezTo>
                  <a:pt x="2334721" y="726290"/>
                  <a:pt x="2334721" y="726290"/>
                  <a:pt x="2322300" y="755281"/>
                </a:cubicBezTo>
                <a:cubicBezTo>
                  <a:pt x="2322300" y="755281"/>
                  <a:pt x="2264337" y="672451"/>
                  <a:pt x="2115289" y="664168"/>
                </a:cubicBezTo>
                <a:cubicBezTo>
                  <a:pt x="2111149" y="660026"/>
                  <a:pt x="2107008" y="655885"/>
                  <a:pt x="2098728" y="655885"/>
                </a:cubicBezTo>
                <a:cubicBezTo>
                  <a:pt x="2086307" y="647602"/>
                  <a:pt x="2069746" y="647602"/>
                  <a:pt x="2053185" y="647602"/>
                </a:cubicBezTo>
                <a:cubicBezTo>
                  <a:pt x="2065606" y="651743"/>
                  <a:pt x="2078027" y="660026"/>
                  <a:pt x="2090447" y="664168"/>
                </a:cubicBezTo>
                <a:cubicBezTo>
                  <a:pt x="2086307" y="664168"/>
                  <a:pt x="2082167" y="664168"/>
                  <a:pt x="2078027" y="664168"/>
                </a:cubicBezTo>
                <a:cubicBezTo>
                  <a:pt x="2078027" y="664168"/>
                  <a:pt x="2078027" y="664168"/>
                  <a:pt x="2111149" y="730432"/>
                </a:cubicBezTo>
                <a:cubicBezTo>
                  <a:pt x="2107008" y="726290"/>
                  <a:pt x="2036624" y="651743"/>
                  <a:pt x="1949680" y="643460"/>
                </a:cubicBezTo>
                <a:cubicBezTo>
                  <a:pt x="1949680" y="643460"/>
                  <a:pt x="1978661" y="676592"/>
                  <a:pt x="1966241" y="718007"/>
                </a:cubicBezTo>
                <a:cubicBezTo>
                  <a:pt x="1966241" y="718007"/>
                  <a:pt x="1941399" y="643460"/>
                  <a:pt x="1808912" y="643460"/>
                </a:cubicBezTo>
                <a:cubicBezTo>
                  <a:pt x="1808912" y="643460"/>
                  <a:pt x="1808912" y="643460"/>
                  <a:pt x="1829613" y="684875"/>
                </a:cubicBezTo>
                <a:cubicBezTo>
                  <a:pt x="1829613" y="684875"/>
                  <a:pt x="1829613" y="684875"/>
                  <a:pt x="1701266" y="643460"/>
                </a:cubicBezTo>
                <a:close/>
                <a:moveTo>
                  <a:pt x="0" y="0"/>
                </a:moveTo>
                <a:lnTo>
                  <a:pt x="3679634" y="0"/>
                </a:lnTo>
                <a:lnTo>
                  <a:pt x="3679634" y="3800819"/>
                </a:lnTo>
                <a:lnTo>
                  <a:pt x="0" y="380081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  <a:noAutofit/>
          </a:bodyPr>
          <a:lstStyle/>
          <a:p>
            <a:endParaRPr lang="ko-KR" altLang="en-US" sz="3200" dirty="0">
              <a:latin typeface="Source Sans Pro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936435" y="6050049"/>
            <a:ext cx="10223652" cy="106312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1" latinLnBrk="1" hangingPunct="1"/>
            <a:endParaRPr lang="en-US" sz="3200" dirty="0">
              <a:latin typeface="Source Sans Pro" charset="0"/>
              <a:ea typeface="굴림" charset="-127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886587" y="5437269"/>
            <a:ext cx="3365758" cy="8556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latin typeface="Source Sans Pro" charset="0"/>
              </a:rPr>
              <a:t>Man </a:t>
            </a:r>
            <a:r>
              <a:rPr lang="en-US" sz="2800" dirty="0" err="1" smtClean="0">
                <a:latin typeface="Source Sans Pro" charset="0"/>
              </a:rPr>
              <a:t>Infographic</a:t>
            </a:r>
            <a:endParaRPr lang="en-US" sz="2800" dirty="0" smtClean="0">
              <a:latin typeface="Source Sans Pro" charset="0"/>
            </a:endParaRPr>
          </a:p>
          <a:p>
            <a:pPr algn="ctr">
              <a:lnSpc>
                <a:spcPct val="90000"/>
              </a:lnSpc>
            </a:pPr>
            <a:r>
              <a:rPr lang="en-US" sz="1200" dirty="0" err="1" smtClean="0">
                <a:latin typeface="Source Sans Pro" charset="0"/>
              </a:rPr>
              <a:t>Lorem</a:t>
            </a:r>
            <a:r>
              <a:rPr lang="en-US" sz="1200" dirty="0" smtClean="0">
                <a:latin typeface="Source Sans Pro" charset="0"/>
              </a:rPr>
              <a:t> </a:t>
            </a:r>
            <a:r>
              <a:rPr lang="en-US" sz="1200" dirty="0" err="1" smtClean="0">
                <a:latin typeface="Source Sans Pro" charset="0"/>
              </a:rPr>
              <a:t>ipsum</a:t>
            </a:r>
            <a:r>
              <a:rPr lang="en-US" sz="1200" dirty="0" smtClean="0">
                <a:latin typeface="Source Sans Pro" charset="0"/>
              </a:rPr>
              <a:t> dolor sit </a:t>
            </a:r>
            <a:r>
              <a:rPr lang="en-US" sz="1200" dirty="0" err="1" smtClean="0">
                <a:latin typeface="Source Sans Pro" charset="0"/>
              </a:rPr>
              <a:t>amet</a:t>
            </a:r>
            <a:r>
              <a:rPr lang="en-US" sz="1200" dirty="0" smtClean="0">
                <a:latin typeface="Source Sans Pro" charset="0"/>
              </a:rPr>
              <a:t>, </a:t>
            </a:r>
            <a:r>
              <a:rPr lang="en-US" sz="1200" dirty="0" err="1" smtClean="0">
                <a:latin typeface="Source Sans Pro" charset="0"/>
              </a:rPr>
              <a:t>consectetur</a:t>
            </a:r>
            <a:r>
              <a:rPr lang="en-US" sz="1200" dirty="0" smtClean="0">
                <a:latin typeface="Source Sans Pro" charset="0"/>
              </a:rPr>
              <a:t> </a:t>
            </a:r>
            <a:r>
              <a:rPr lang="en-US" sz="1200" dirty="0" err="1" smtClean="0">
                <a:latin typeface="Source Sans Pro" charset="0"/>
              </a:rPr>
              <a:t>adipiscing</a:t>
            </a:r>
            <a:r>
              <a:rPr lang="en-US" sz="1200" dirty="0" smtClean="0">
                <a:latin typeface="Source Sans Pro" charset="0"/>
              </a:rPr>
              <a:t> </a:t>
            </a:r>
            <a:r>
              <a:rPr lang="en-US" sz="1200" dirty="0" err="1" smtClean="0">
                <a:latin typeface="Source Sans Pro" charset="0"/>
              </a:rPr>
              <a:t>elit</a:t>
            </a:r>
            <a:r>
              <a:rPr lang="en-US" sz="1200" dirty="0" smtClean="0">
                <a:latin typeface="Source Sans Pro" charset="0"/>
              </a:rPr>
              <a:t>.</a:t>
            </a:r>
          </a:p>
        </p:txBody>
      </p:sp>
      <p:sp>
        <p:nvSpPr>
          <p:cNvPr id="28" name="Rectangle 27"/>
          <p:cNvSpPr/>
          <p:nvPr/>
        </p:nvSpPr>
        <p:spPr>
          <a:xfrm>
            <a:off x="6632576" y="5437269"/>
            <a:ext cx="3788960" cy="68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latin typeface="Source Sans Pro" charset="0"/>
              </a:rPr>
              <a:t>Woman </a:t>
            </a:r>
            <a:r>
              <a:rPr lang="en-US" sz="2800" dirty="0" err="1" smtClean="0">
                <a:latin typeface="Source Sans Pro" charset="0"/>
              </a:rPr>
              <a:t>Infographic</a:t>
            </a:r>
            <a:endParaRPr lang="en-US" sz="2800" dirty="0" smtClean="0">
              <a:latin typeface="Source Sans Pro" charset="0"/>
            </a:endParaRPr>
          </a:p>
          <a:p>
            <a:pPr algn="ctr">
              <a:lnSpc>
                <a:spcPct val="90000"/>
              </a:lnSpc>
            </a:pPr>
            <a:r>
              <a:rPr lang="en-US" sz="1200" dirty="0" err="1" smtClean="0">
                <a:latin typeface="Source Sans Pro" charset="0"/>
              </a:rPr>
              <a:t>Lorem</a:t>
            </a:r>
            <a:r>
              <a:rPr lang="en-US" sz="1200" dirty="0" smtClean="0">
                <a:latin typeface="Source Sans Pro" charset="0"/>
              </a:rPr>
              <a:t> </a:t>
            </a:r>
            <a:r>
              <a:rPr lang="en-US" sz="1200" dirty="0" err="1" smtClean="0">
                <a:latin typeface="Source Sans Pro" charset="0"/>
              </a:rPr>
              <a:t>ipsum</a:t>
            </a:r>
            <a:r>
              <a:rPr lang="en-US" sz="1200" dirty="0" smtClean="0">
                <a:latin typeface="Source Sans Pro" charset="0"/>
              </a:rPr>
              <a:t> dolor sit </a:t>
            </a:r>
            <a:r>
              <a:rPr lang="en-US" sz="1200" dirty="0" err="1" smtClean="0">
                <a:latin typeface="Source Sans Pro" charset="0"/>
              </a:rPr>
              <a:t>amet</a:t>
            </a:r>
            <a:r>
              <a:rPr lang="en-US" sz="1200" dirty="0" smtClean="0">
                <a:latin typeface="Source Sans Pro" charset="0"/>
              </a:rPr>
              <a:t>, </a:t>
            </a:r>
            <a:r>
              <a:rPr lang="en-US" sz="1200" dirty="0" err="1" smtClean="0">
                <a:latin typeface="Source Sans Pro" charset="0"/>
              </a:rPr>
              <a:t>consectetur</a:t>
            </a:r>
            <a:r>
              <a:rPr lang="en-US" sz="1200" dirty="0" smtClean="0">
                <a:latin typeface="Source Sans Pro" charset="0"/>
              </a:rPr>
              <a:t> </a:t>
            </a:r>
            <a:r>
              <a:rPr lang="en-US" sz="1200" dirty="0" err="1" smtClean="0">
                <a:latin typeface="Source Sans Pro" charset="0"/>
              </a:rPr>
              <a:t>adipiscing</a:t>
            </a:r>
            <a:r>
              <a:rPr lang="en-US" sz="1200" dirty="0" smtClean="0">
                <a:latin typeface="Source Sans Pro" charset="0"/>
              </a:rPr>
              <a:t> </a:t>
            </a:r>
            <a:r>
              <a:rPr lang="en-US" sz="1200" dirty="0" err="1" smtClean="0">
                <a:latin typeface="Source Sans Pro" charset="0"/>
              </a:rPr>
              <a:t>elit</a:t>
            </a:r>
            <a:r>
              <a:rPr lang="en-US" sz="1200" dirty="0" smtClean="0">
                <a:latin typeface="Source Sans Pro" charset="0"/>
              </a:rPr>
              <a:t>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Amazing Infographic</a:t>
            </a:r>
          </a:p>
        </p:txBody>
      </p:sp>
    </p:spTree>
    <p:extLst>
      <p:ext uri="{BB962C8B-B14F-4D97-AF65-F5344CB8AC3E}">
        <p14:creationId xmlns:p14="http://schemas.microsoft.com/office/powerpoint/2010/main" val="6280012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accel="50000" decel="5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20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20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4" accel="50000" decel="50000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20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20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4" fill="hold" grpId="0" nodeType="withEffect" p14:presetBounceEnd="58000">
                                      <p:stCondLst>
                                        <p:cond delay="125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8000">
                                          <p:cBhvr additive="base">
                                            <p:cTn id="15" dur="125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8000">
                                          <p:cBhvr additive="base">
                                            <p:cTn id="16" dur="125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4" fill="hold" grpId="0" nodeType="withEffect" p14:presetBounceEnd="58000">
                                      <p:stCondLst>
                                        <p:cond delay="15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8000">
                                          <p:cBhvr additive="base">
                                            <p:cTn id="19" dur="125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8000">
                                          <p:cBhvr additive="base">
                                            <p:cTn id="20" dur="125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4" fill="hold" grpId="0" nodeType="withEffect" p14:presetBounceEnd="50000">
                                      <p:stCondLst>
                                        <p:cond delay="15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23" dur="20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4" dur="20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4" fill="hold" grpId="0" nodeType="withEffect" p14:presetBounceEnd="50000">
                                      <p:stCondLst>
                                        <p:cond delay="180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27" dur="20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8" dur="20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6" grpId="0" animBg="1"/>
          <p:bldP spid="24" grpId="0" animBg="1"/>
          <p:bldP spid="29" grpId="0" animBg="1"/>
          <p:bldP spid="30" grpId="0" animBg="1"/>
          <p:bldP spid="27" grpId="0"/>
          <p:bldP spid="28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accel="50000" decel="5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20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20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4" accel="50000" decel="50000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20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20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4" fill="hold" grpId="0" nodeType="withEffect">
                                      <p:stCondLst>
                                        <p:cond delay="125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125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125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4" fill="hold" grpId="0" nodeType="withEffect">
                                      <p:stCondLst>
                                        <p:cond delay="15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125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125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4" fill="hold" grpId="0" nodeType="withEffect">
                                      <p:stCondLst>
                                        <p:cond delay="15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3" dur="20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4" dur="20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4" fill="hold" grpId="0" nodeType="withEffect">
                                      <p:stCondLst>
                                        <p:cond delay="180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20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20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6" grpId="0" animBg="1"/>
          <p:bldP spid="24" grpId="0" animBg="1"/>
          <p:bldP spid="29" grpId="0" animBg="1"/>
          <p:bldP spid="30" grpId="0" animBg="1"/>
          <p:bldP spid="27" grpId="0"/>
          <p:bldP spid="28" grpId="0"/>
        </p:bldLst>
      </p:timing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3816351" y="2483910"/>
            <a:ext cx="529167" cy="529167"/>
          </a:xfrm>
          <a:prstGeom prst="ellipse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2400"/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5831418" y="2483910"/>
            <a:ext cx="529167" cy="529167"/>
          </a:xfrm>
          <a:prstGeom prst="ellipse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2400"/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7863418" y="2483910"/>
            <a:ext cx="529167" cy="529167"/>
          </a:xfrm>
          <a:prstGeom prst="ellipse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2400"/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9884834" y="2483910"/>
            <a:ext cx="529167" cy="529167"/>
          </a:xfrm>
          <a:prstGeom prst="ellipse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2400"/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1794934" y="2483910"/>
            <a:ext cx="529167" cy="529167"/>
          </a:xfrm>
          <a:prstGeom prst="ellipse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2400"/>
          </a:p>
        </p:txBody>
      </p:sp>
      <p:grpSp>
        <p:nvGrpSpPr>
          <p:cNvPr id="8" name="组 7"/>
          <p:cNvGrpSpPr/>
          <p:nvPr/>
        </p:nvGrpSpPr>
        <p:grpSpPr>
          <a:xfrm>
            <a:off x="872067" y="1584326"/>
            <a:ext cx="10443634" cy="2364317"/>
            <a:chOff x="872067" y="1584326"/>
            <a:chExt cx="10443634" cy="2364317"/>
          </a:xfrm>
          <a:solidFill>
            <a:schemeClr val="tx1"/>
          </a:solidFill>
        </p:grpSpPr>
        <p:sp>
          <p:nvSpPr>
            <p:cNvPr id="9" name="Freeform 11"/>
            <p:cNvSpPr>
              <a:spLocks/>
            </p:cNvSpPr>
            <p:nvPr/>
          </p:nvSpPr>
          <p:spPr bwMode="auto">
            <a:xfrm>
              <a:off x="872067" y="2767543"/>
              <a:ext cx="2353733" cy="1181100"/>
            </a:xfrm>
            <a:custGeom>
              <a:avLst/>
              <a:gdLst>
                <a:gd name="T0" fmla="*/ 336 w 673"/>
                <a:gd name="T1" fmla="*/ 241 h 336"/>
                <a:gd name="T2" fmla="*/ 95 w 673"/>
                <a:gd name="T3" fmla="*/ 0 h 336"/>
                <a:gd name="T4" fmla="*/ 0 w 673"/>
                <a:gd name="T5" fmla="*/ 0 h 336"/>
                <a:gd name="T6" fmla="*/ 336 w 673"/>
                <a:gd name="T7" fmla="*/ 336 h 336"/>
                <a:gd name="T8" fmla="*/ 673 w 673"/>
                <a:gd name="T9" fmla="*/ 0 h 336"/>
                <a:gd name="T10" fmla="*/ 578 w 673"/>
                <a:gd name="T11" fmla="*/ 0 h 336"/>
                <a:gd name="T12" fmla="*/ 336 w 673"/>
                <a:gd name="T13" fmla="*/ 241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73" h="336">
                  <a:moveTo>
                    <a:pt x="336" y="241"/>
                  </a:moveTo>
                  <a:cubicBezTo>
                    <a:pt x="203" y="241"/>
                    <a:pt x="95" y="133"/>
                    <a:pt x="9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86"/>
                    <a:pt x="150" y="336"/>
                    <a:pt x="336" y="336"/>
                  </a:cubicBezTo>
                  <a:cubicBezTo>
                    <a:pt x="522" y="336"/>
                    <a:pt x="673" y="186"/>
                    <a:pt x="673" y="0"/>
                  </a:cubicBezTo>
                  <a:cubicBezTo>
                    <a:pt x="578" y="0"/>
                    <a:pt x="578" y="0"/>
                    <a:pt x="578" y="0"/>
                  </a:cubicBezTo>
                  <a:cubicBezTo>
                    <a:pt x="578" y="133"/>
                    <a:pt x="470" y="241"/>
                    <a:pt x="336" y="241"/>
                  </a:cubicBez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/>
            <a:lstStyle/>
            <a:p>
              <a:endParaRPr lang="zh-CN" altLang="en-US" sz="2400"/>
            </a:p>
          </p:txBody>
        </p:sp>
        <p:sp>
          <p:nvSpPr>
            <p:cNvPr id="10" name="Freeform 12"/>
            <p:cNvSpPr>
              <a:spLocks/>
            </p:cNvSpPr>
            <p:nvPr/>
          </p:nvSpPr>
          <p:spPr bwMode="auto">
            <a:xfrm>
              <a:off x="2893484" y="1584326"/>
              <a:ext cx="2353733" cy="1183217"/>
            </a:xfrm>
            <a:custGeom>
              <a:avLst/>
              <a:gdLst>
                <a:gd name="T0" fmla="*/ 337 w 673"/>
                <a:gd name="T1" fmla="*/ 0 h 337"/>
                <a:gd name="T2" fmla="*/ 0 w 673"/>
                <a:gd name="T3" fmla="*/ 337 h 337"/>
                <a:gd name="T4" fmla="*/ 95 w 673"/>
                <a:gd name="T5" fmla="*/ 337 h 337"/>
                <a:gd name="T6" fmla="*/ 337 w 673"/>
                <a:gd name="T7" fmla="*/ 95 h 337"/>
                <a:gd name="T8" fmla="*/ 578 w 673"/>
                <a:gd name="T9" fmla="*/ 337 h 337"/>
                <a:gd name="T10" fmla="*/ 673 w 673"/>
                <a:gd name="T11" fmla="*/ 337 h 337"/>
                <a:gd name="T12" fmla="*/ 337 w 673"/>
                <a:gd name="T13" fmla="*/ 0 h 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73" h="337">
                  <a:moveTo>
                    <a:pt x="337" y="0"/>
                  </a:moveTo>
                  <a:cubicBezTo>
                    <a:pt x="151" y="0"/>
                    <a:pt x="0" y="151"/>
                    <a:pt x="0" y="337"/>
                  </a:cubicBezTo>
                  <a:cubicBezTo>
                    <a:pt x="95" y="337"/>
                    <a:pt x="95" y="337"/>
                    <a:pt x="95" y="337"/>
                  </a:cubicBezTo>
                  <a:cubicBezTo>
                    <a:pt x="95" y="203"/>
                    <a:pt x="203" y="95"/>
                    <a:pt x="337" y="95"/>
                  </a:cubicBezTo>
                  <a:cubicBezTo>
                    <a:pt x="470" y="95"/>
                    <a:pt x="578" y="203"/>
                    <a:pt x="578" y="337"/>
                  </a:cubicBezTo>
                  <a:cubicBezTo>
                    <a:pt x="673" y="337"/>
                    <a:pt x="673" y="337"/>
                    <a:pt x="673" y="337"/>
                  </a:cubicBezTo>
                  <a:cubicBezTo>
                    <a:pt x="673" y="151"/>
                    <a:pt x="523" y="0"/>
                    <a:pt x="337" y="0"/>
                  </a:cubicBez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/>
            <a:lstStyle/>
            <a:p>
              <a:endParaRPr lang="zh-CN" altLang="en-US" sz="2400"/>
            </a:p>
          </p:txBody>
        </p:sp>
        <p:sp>
          <p:nvSpPr>
            <p:cNvPr id="11" name="Freeform 13"/>
            <p:cNvSpPr>
              <a:spLocks/>
            </p:cNvSpPr>
            <p:nvPr/>
          </p:nvSpPr>
          <p:spPr bwMode="auto">
            <a:xfrm>
              <a:off x="4914900" y="2767543"/>
              <a:ext cx="2355851" cy="1181100"/>
            </a:xfrm>
            <a:custGeom>
              <a:avLst/>
              <a:gdLst>
                <a:gd name="T0" fmla="*/ 337 w 674"/>
                <a:gd name="T1" fmla="*/ 241 h 336"/>
                <a:gd name="T2" fmla="*/ 95 w 674"/>
                <a:gd name="T3" fmla="*/ 0 h 336"/>
                <a:gd name="T4" fmla="*/ 0 w 674"/>
                <a:gd name="T5" fmla="*/ 0 h 336"/>
                <a:gd name="T6" fmla="*/ 337 w 674"/>
                <a:gd name="T7" fmla="*/ 336 h 336"/>
                <a:gd name="T8" fmla="*/ 674 w 674"/>
                <a:gd name="T9" fmla="*/ 0 h 336"/>
                <a:gd name="T10" fmla="*/ 579 w 674"/>
                <a:gd name="T11" fmla="*/ 0 h 336"/>
                <a:gd name="T12" fmla="*/ 337 w 674"/>
                <a:gd name="T13" fmla="*/ 241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74" h="336">
                  <a:moveTo>
                    <a:pt x="337" y="241"/>
                  </a:moveTo>
                  <a:cubicBezTo>
                    <a:pt x="204" y="241"/>
                    <a:pt x="95" y="133"/>
                    <a:pt x="9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86"/>
                    <a:pt x="151" y="336"/>
                    <a:pt x="337" y="336"/>
                  </a:cubicBezTo>
                  <a:cubicBezTo>
                    <a:pt x="523" y="336"/>
                    <a:pt x="674" y="186"/>
                    <a:pt x="674" y="0"/>
                  </a:cubicBezTo>
                  <a:cubicBezTo>
                    <a:pt x="579" y="0"/>
                    <a:pt x="579" y="0"/>
                    <a:pt x="579" y="0"/>
                  </a:cubicBezTo>
                  <a:cubicBezTo>
                    <a:pt x="579" y="133"/>
                    <a:pt x="471" y="241"/>
                    <a:pt x="337" y="241"/>
                  </a:cubicBez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/>
            <a:lstStyle/>
            <a:p>
              <a:endParaRPr lang="zh-CN" altLang="en-US" sz="2400"/>
            </a:p>
          </p:txBody>
        </p:sp>
        <p:sp>
          <p:nvSpPr>
            <p:cNvPr id="12" name="Freeform 14"/>
            <p:cNvSpPr>
              <a:spLocks/>
            </p:cNvSpPr>
            <p:nvPr/>
          </p:nvSpPr>
          <p:spPr bwMode="auto">
            <a:xfrm>
              <a:off x="6938434" y="1584326"/>
              <a:ext cx="2353733" cy="1183217"/>
            </a:xfrm>
            <a:custGeom>
              <a:avLst/>
              <a:gdLst>
                <a:gd name="T0" fmla="*/ 336 w 673"/>
                <a:gd name="T1" fmla="*/ 0 h 337"/>
                <a:gd name="T2" fmla="*/ 0 w 673"/>
                <a:gd name="T3" fmla="*/ 337 h 337"/>
                <a:gd name="T4" fmla="*/ 95 w 673"/>
                <a:gd name="T5" fmla="*/ 337 h 337"/>
                <a:gd name="T6" fmla="*/ 336 w 673"/>
                <a:gd name="T7" fmla="*/ 95 h 337"/>
                <a:gd name="T8" fmla="*/ 578 w 673"/>
                <a:gd name="T9" fmla="*/ 337 h 337"/>
                <a:gd name="T10" fmla="*/ 673 w 673"/>
                <a:gd name="T11" fmla="*/ 337 h 337"/>
                <a:gd name="T12" fmla="*/ 336 w 673"/>
                <a:gd name="T13" fmla="*/ 0 h 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73" h="337">
                  <a:moveTo>
                    <a:pt x="336" y="0"/>
                  </a:moveTo>
                  <a:cubicBezTo>
                    <a:pt x="150" y="0"/>
                    <a:pt x="0" y="151"/>
                    <a:pt x="0" y="337"/>
                  </a:cubicBezTo>
                  <a:cubicBezTo>
                    <a:pt x="95" y="337"/>
                    <a:pt x="95" y="337"/>
                    <a:pt x="95" y="337"/>
                  </a:cubicBezTo>
                  <a:cubicBezTo>
                    <a:pt x="95" y="203"/>
                    <a:pt x="203" y="95"/>
                    <a:pt x="336" y="95"/>
                  </a:cubicBezTo>
                  <a:cubicBezTo>
                    <a:pt x="470" y="95"/>
                    <a:pt x="578" y="203"/>
                    <a:pt x="578" y="337"/>
                  </a:cubicBezTo>
                  <a:cubicBezTo>
                    <a:pt x="673" y="337"/>
                    <a:pt x="673" y="337"/>
                    <a:pt x="673" y="337"/>
                  </a:cubicBezTo>
                  <a:cubicBezTo>
                    <a:pt x="673" y="151"/>
                    <a:pt x="522" y="0"/>
                    <a:pt x="336" y="0"/>
                  </a:cubicBez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/>
            <a:lstStyle/>
            <a:p>
              <a:endParaRPr lang="zh-CN" altLang="en-US" sz="2400"/>
            </a:p>
          </p:txBody>
        </p:sp>
        <p:sp>
          <p:nvSpPr>
            <p:cNvPr id="13" name="Freeform 15"/>
            <p:cNvSpPr>
              <a:spLocks/>
            </p:cNvSpPr>
            <p:nvPr/>
          </p:nvSpPr>
          <p:spPr bwMode="auto">
            <a:xfrm>
              <a:off x="8959852" y="2767543"/>
              <a:ext cx="2355849" cy="1181100"/>
            </a:xfrm>
            <a:custGeom>
              <a:avLst/>
              <a:gdLst>
                <a:gd name="T0" fmla="*/ 337 w 674"/>
                <a:gd name="T1" fmla="*/ 241 h 336"/>
                <a:gd name="T2" fmla="*/ 95 w 674"/>
                <a:gd name="T3" fmla="*/ 0 h 336"/>
                <a:gd name="T4" fmla="*/ 0 w 674"/>
                <a:gd name="T5" fmla="*/ 0 h 336"/>
                <a:gd name="T6" fmla="*/ 337 w 674"/>
                <a:gd name="T7" fmla="*/ 336 h 336"/>
                <a:gd name="T8" fmla="*/ 674 w 674"/>
                <a:gd name="T9" fmla="*/ 0 h 336"/>
                <a:gd name="T10" fmla="*/ 579 w 674"/>
                <a:gd name="T11" fmla="*/ 0 h 336"/>
                <a:gd name="T12" fmla="*/ 337 w 674"/>
                <a:gd name="T13" fmla="*/ 241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74" h="336">
                  <a:moveTo>
                    <a:pt x="337" y="241"/>
                  </a:moveTo>
                  <a:cubicBezTo>
                    <a:pt x="203" y="241"/>
                    <a:pt x="95" y="133"/>
                    <a:pt x="9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86"/>
                    <a:pt x="151" y="336"/>
                    <a:pt x="337" y="336"/>
                  </a:cubicBezTo>
                  <a:cubicBezTo>
                    <a:pt x="523" y="336"/>
                    <a:pt x="674" y="186"/>
                    <a:pt x="674" y="0"/>
                  </a:cubicBezTo>
                  <a:cubicBezTo>
                    <a:pt x="579" y="0"/>
                    <a:pt x="579" y="0"/>
                    <a:pt x="579" y="0"/>
                  </a:cubicBezTo>
                  <a:cubicBezTo>
                    <a:pt x="579" y="133"/>
                    <a:pt x="470" y="241"/>
                    <a:pt x="337" y="241"/>
                  </a:cubicBez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/>
            <a:lstStyle/>
            <a:p>
              <a:endParaRPr lang="zh-CN" altLang="en-US" sz="2400"/>
            </a:p>
          </p:txBody>
        </p:sp>
      </p:grpSp>
      <p:grpSp>
        <p:nvGrpSpPr>
          <p:cNvPr id="14" name="组 13"/>
          <p:cNvGrpSpPr/>
          <p:nvPr/>
        </p:nvGrpSpPr>
        <p:grpSpPr>
          <a:xfrm>
            <a:off x="872067" y="1592793"/>
            <a:ext cx="10443634" cy="2355850"/>
            <a:chOff x="872067" y="1592793"/>
            <a:chExt cx="10443634" cy="2355850"/>
          </a:xfrm>
          <a:solidFill>
            <a:schemeClr val="bg1"/>
          </a:solidFill>
        </p:grpSpPr>
        <p:sp>
          <p:nvSpPr>
            <p:cNvPr id="15" name="Freeform 16"/>
            <p:cNvSpPr>
              <a:spLocks/>
            </p:cNvSpPr>
            <p:nvPr/>
          </p:nvSpPr>
          <p:spPr bwMode="auto">
            <a:xfrm>
              <a:off x="872067" y="1592793"/>
              <a:ext cx="2353733" cy="1183217"/>
            </a:xfrm>
            <a:custGeom>
              <a:avLst/>
              <a:gdLst>
                <a:gd name="T0" fmla="*/ 336 w 673"/>
                <a:gd name="T1" fmla="*/ 0 h 337"/>
                <a:gd name="T2" fmla="*/ 0 w 673"/>
                <a:gd name="T3" fmla="*/ 337 h 337"/>
                <a:gd name="T4" fmla="*/ 95 w 673"/>
                <a:gd name="T5" fmla="*/ 337 h 337"/>
                <a:gd name="T6" fmla="*/ 336 w 673"/>
                <a:gd name="T7" fmla="*/ 95 h 337"/>
                <a:gd name="T8" fmla="*/ 578 w 673"/>
                <a:gd name="T9" fmla="*/ 337 h 337"/>
                <a:gd name="T10" fmla="*/ 673 w 673"/>
                <a:gd name="T11" fmla="*/ 337 h 337"/>
                <a:gd name="T12" fmla="*/ 336 w 673"/>
                <a:gd name="T13" fmla="*/ 0 h 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73" h="337">
                  <a:moveTo>
                    <a:pt x="336" y="0"/>
                  </a:moveTo>
                  <a:cubicBezTo>
                    <a:pt x="150" y="0"/>
                    <a:pt x="0" y="151"/>
                    <a:pt x="0" y="337"/>
                  </a:cubicBezTo>
                  <a:cubicBezTo>
                    <a:pt x="95" y="337"/>
                    <a:pt x="95" y="337"/>
                    <a:pt x="95" y="337"/>
                  </a:cubicBezTo>
                  <a:cubicBezTo>
                    <a:pt x="95" y="203"/>
                    <a:pt x="203" y="95"/>
                    <a:pt x="336" y="95"/>
                  </a:cubicBezTo>
                  <a:cubicBezTo>
                    <a:pt x="470" y="95"/>
                    <a:pt x="578" y="203"/>
                    <a:pt x="578" y="337"/>
                  </a:cubicBezTo>
                  <a:cubicBezTo>
                    <a:pt x="673" y="337"/>
                    <a:pt x="673" y="337"/>
                    <a:pt x="673" y="337"/>
                  </a:cubicBezTo>
                  <a:cubicBezTo>
                    <a:pt x="673" y="151"/>
                    <a:pt x="522" y="0"/>
                    <a:pt x="33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/>
            <a:lstStyle/>
            <a:p>
              <a:endParaRPr lang="zh-CN" altLang="en-US" sz="2400"/>
            </a:p>
          </p:txBody>
        </p:sp>
        <p:sp>
          <p:nvSpPr>
            <p:cNvPr id="16" name="Freeform 17"/>
            <p:cNvSpPr>
              <a:spLocks/>
            </p:cNvSpPr>
            <p:nvPr/>
          </p:nvSpPr>
          <p:spPr bwMode="auto">
            <a:xfrm>
              <a:off x="2893484" y="2767543"/>
              <a:ext cx="2353733" cy="1181100"/>
            </a:xfrm>
            <a:custGeom>
              <a:avLst/>
              <a:gdLst>
                <a:gd name="T0" fmla="*/ 337 w 673"/>
                <a:gd name="T1" fmla="*/ 241 h 336"/>
                <a:gd name="T2" fmla="*/ 95 w 673"/>
                <a:gd name="T3" fmla="*/ 0 h 336"/>
                <a:gd name="T4" fmla="*/ 0 w 673"/>
                <a:gd name="T5" fmla="*/ 0 h 336"/>
                <a:gd name="T6" fmla="*/ 337 w 673"/>
                <a:gd name="T7" fmla="*/ 336 h 336"/>
                <a:gd name="T8" fmla="*/ 673 w 673"/>
                <a:gd name="T9" fmla="*/ 0 h 336"/>
                <a:gd name="T10" fmla="*/ 578 w 673"/>
                <a:gd name="T11" fmla="*/ 0 h 336"/>
                <a:gd name="T12" fmla="*/ 337 w 673"/>
                <a:gd name="T13" fmla="*/ 241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73" h="336">
                  <a:moveTo>
                    <a:pt x="337" y="241"/>
                  </a:moveTo>
                  <a:cubicBezTo>
                    <a:pt x="203" y="241"/>
                    <a:pt x="95" y="133"/>
                    <a:pt x="9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86"/>
                    <a:pt x="151" y="336"/>
                    <a:pt x="337" y="336"/>
                  </a:cubicBezTo>
                  <a:cubicBezTo>
                    <a:pt x="523" y="336"/>
                    <a:pt x="673" y="186"/>
                    <a:pt x="673" y="0"/>
                  </a:cubicBezTo>
                  <a:cubicBezTo>
                    <a:pt x="578" y="0"/>
                    <a:pt x="578" y="0"/>
                    <a:pt x="578" y="0"/>
                  </a:cubicBezTo>
                  <a:cubicBezTo>
                    <a:pt x="578" y="133"/>
                    <a:pt x="470" y="241"/>
                    <a:pt x="337" y="24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/>
            <a:lstStyle/>
            <a:p>
              <a:endParaRPr lang="zh-CN" altLang="en-US" sz="2400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auto">
            <a:xfrm>
              <a:off x="4914900" y="1592793"/>
              <a:ext cx="2355851" cy="1183217"/>
            </a:xfrm>
            <a:custGeom>
              <a:avLst/>
              <a:gdLst>
                <a:gd name="T0" fmla="*/ 337 w 674"/>
                <a:gd name="T1" fmla="*/ 0 h 337"/>
                <a:gd name="T2" fmla="*/ 0 w 674"/>
                <a:gd name="T3" fmla="*/ 337 h 337"/>
                <a:gd name="T4" fmla="*/ 95 w 674"/>
                <a:gd name="T5" fmla="*/ 337 h 337"/>
                <a:gd name="T6" fmla="*/ 337 w 674"/>
                <a:gd name="T7" fmla="*/ 95 h 337"/>
                <a:gd name="T8" fmla="*/ 579 w 674"/>
                <a:gd name="T9" fmla="*/ 337 h 337"/>
                <a:gd name="T10" fmla="*/ 674 w 674"/>
                <a:gd name="T11" fmla="*/ 337 h 337"/>
                <a:gd name="T12" fmla="*/ 337 w 674"/>
                <a:gd name="T13" fmla="*/ 0 h 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74" h="337">
                  <a:moveTo>
                    <a:pt x="337" y="0"/>
                  </a:moveTo>
                  <a:cubicBezTo>
                    <a:pt x="151" y="0"/>
                    <a:pt x="0" y="151"/>
                    <a:pt x="0" y="337"/>
                  </a:cubicBezTo>
                  <a:cubicBezTo>
                    <a:pt x="95" y="337"/>
                    <a:pt x="95" y="337"/>
                    <a:pt x="95" y="337"/>
                  </a:cubicBezTo>
                  <a:cubicBezTo>
                    <a:pt x="95" y="203"/>
                    <a:pt x="204" y="95"/>
                    <a:pt x="337" y="95"/>
                  </a:cubicBezTo>
                  <a:cubicBezTo>
                    <a:pt x="471" y="95"/>
                    <a:pt x="579" y="203"/>
                    <a:pt x="579" y="337"/>
                  </a:cubicBezTo>
                  <a:cubicBezTo>
                    <a:pt x="674" y="337"/>
                    <a:pt x="674" y="337"/>
                    <a:pt x="674" y="337"/>
                  </a:cubicBezTo>
                  <a:cubicBezTo>
                    <a:pt x="674" y="151"/>
                    <a:pt x="523" y="0"/>
                    <a:pt x="33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/>
            <a:lstStyle/>
            <a:p>
              <a:endParaRPr lang="zh-CN" altLang="en-US" sz="2400"/>
            </a:p>
          </p:txBody>
        </p:sp>
        <p:sp>
          <p:nvSpPr>
            <p:cNvPr id="18" name="Freeform 19"/>
            <p:cNvSpPr>
              <a:spLocks/>
            </p:cNvSpPr>
            <p:nvPr/>
          </p:nvSpPr>
          <p:spPr bwMode="auto">
            <a:xfrm>
              <a:off x="6938434" y="2767543"/>
              <a:ext cx="2353733" cy="1181100"/>
            </a:xfrm>
            <a:custGeom>
              <a:avLst/>
              <a:gdLst>
                <a:gd name="T0" fmla="*/ 336 w 673"/>
                <a:gd name="T1" fmla="*/ 241 h 336"/>
                <a:gd name="T2" fmla="*/ 95 w 673"/>
                <a:gd name="T3" fmla="*/ 0 h 336"/>
                <a:gd name="T4" fmla="*/ 0 w 673"/>
                <a:gd name="T5" fmla="*/ 0 h 336"/>
                <a:gd name="T6" fmla="*/ 336 w 673"/>
                <a:gd name="T7" fmla="*/ 336 h 336"/>
                <a:gd name="T8" fmla="*/ 673 w 673"/>
                <a:gd name="T9" fmla="*/ 0 h 336"/>
                <a:gd name="T10" fmla="*/ 578 w 673"/>
                <a:gd name="T11" fmla="*/ 0 h 336"/>
                <a:gd name="T12" fmla="*/ 336 w 673"/>
                <a:gd name="T13" fmla="*/ 241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73" h="336">
                  <a:moveTo>
                    <a:pt x="336" y="241"/>
                  </a:moveTo>
                  <a:cubicBezTo>
                    <a:pt x="203" y="241"/>
                    <a:pt x="95" y="133"/>
                    <a:pt x="9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86"/>
                    <a:pt x="150" y="336"/>
                    <a:pt x="336" y="336"/>
                  </a:cubicBezTo>
                  <a:cubicBezTo>
                    <a:pt x="522" y="336"/>
                    <a:pt x="673" y="186"/>
                    <a:pt x="673" y="0"/>
                  </a:cubicBezTo>
                  <a:cubicBezTo>
                    <a:pt x="578" y="0"/>
                    <a:pt x="578" y="0"/>
                    <a:pt x="578" y="0"/>
                  </a:cubicBezTo>
                  <a:cubicBezTo>
                    <a:pt x="578" y="133"/>
                    <a:pt x="470" y="241"/>
                    <a:pt x="336" y="24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/>
            <a:lstStyle/>
            <a:p>
              <a:endParaRPr lang="zh-CN" altLang="en-US" sz="2400"/>
            </a:p>
          </p:txBody>
        </p:sp>
        <p:sp>
          <p:nvSpPr>
            <p:cNvPr id="19" name="Freeform 20"/>
            <p:cNvSpPr>
              <a:spLocks/>
            </p:cNvSpPr>
            <p:nvPr/>
          </p:nvSpPr>
          <p:spPr bwMode="auto">
            <a:xfrm>
              <a:off x="8959852" y="1592793"/>
              <a:ext cx="2355849" cy="1183217"/>
            </a:xfrm>
            <a:custGeom>
              <a:avLst/>
              <a:gdLst>
                <a:gd name="T0" fmla="*/ 337 w 674"/>
                <a:gd name="T1" fmla="*/ 0 h 337"/>
                <a:gd name="T2" fmla="*/ 0 w 674"/>
                <a:gd name="T3" fmla="*/ 337 h 337"/>
                <a:gd name="T4" fmla="*/ 95 w 674"/>
                <a:gd name="T5" fmla="*/ 337 h 337"/>
                <a:gd name="T6" fmla="*/ 337 w 674"/>
                <a:gd name="T7" fmla="*/ 95 h 337"/>
                <a:gd name="T8" fmla="*/ 579 w 674"/>
                <a:gd name="T9" fmla="*/ 337 h 337"/>
                <a:gd name="T10" fmla="*/ 674 w 674"/>
                <a:gd name="T11" fmla="*/ 337 h 337"/>
                <a:gd name="T12" fmla="*/ 337 w 674"/>
                <a:gd name="T13" fmla="*/ 0 h 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74" h="337">
                  <a:moveTo>
                    <a:pt x="337" y="0"/>
                  </a:moveTo>
                  <a:cubicBezTo>
                    <a:pt x="151" y="0"/>
                    <a:pt x="0" y="151"/>
                    <a:pt x="0" y="337"/>
                  </a:cubicBezTo>
                  <a:cubicBezTo>
                    <a:pt x="95" y="337"/>
                    <a:pt x="95" y="337"/>
                    <a:pt x="95" y="337"/>
                  </a:cubicBezTo>
                  <a:cubicBezTo>
                    <a:pt x="95" y="203"/>
                    <a:pt x="203" y="95"/>
                    <a:pt x="337" y="95"/>
                  </a:cubicBezTo>
                  <a:cubicBezTo>
                    <a:pt x="470" y="95"/>
                    <a:pt x="579" y="203"/>
                    <a:pt x="579" y="337"/>
                  </a:cubicBezTo>
                  <a:cubicBezTo>
                    <a:pt x="674" y="337"/>
                    <a:pt x="674" y="337"/>
                    <a:pt x="674" y="337"/>
                  </a:cubicBezTo>
                  <a:cubicBezTo>
                    <a:pt x="674" y="151"/>
                    <a:pt x="523" y="0"/>
                    <a:pt x="33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/>
            <a:lstStyle/>
            <a:p>
              <a:endParaRPr lang="zh-CN" altLang="en-US" sz="2400"/>
            </a:p>
          </p:txBody>
        </p:sp>
      </p:grpSp>
      <p:grpSp>
        <p:nvGrpSpPr>
          <p:cNvPr id="20" name="Group 21"/>
          <p:cNvGrpSpPr>
            <a:grpSpLocks/>
          </p:cNvGrpSpPr>
          <p:nvPr/>
        </p:nvGrpSpPr>
        <p:grpSpPr bwMode="auto">
          <a:xfrm>
            <a:off x="10052051" y="2689225"/>
            <a:ext cx="188383" cy="137584"/>
            <a:chOff x="0" y="0"/>
            <a:chExt cx="89" cy="65"/>
          </a:xfrm>
        </p:grpSpPr>
        <p:sp>
          <p:nvSpPr>
            <p:cNvPr id="21" name="Oval 22"/>
            <p:cNvSpPr>
              <a:spLocks noChangeArrowheads="1"/>
            </p:cNvSpPr>
            <p:nvPr/>
          </p:nvSpPr>
          <p:spPr bwMode="auto">
            <a:xfrm>
              <a:off x="32" y="23"/>
              <a:ext cx="26" cy="2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 sz="2400"/>
            </a:p>
          </p:txBody>
        </p:sp>
        <p:sp>
          <p:nvSpPr>
            <p:cNvPr id="22" name="Freeform 23"/>
            <p:cNvSpPr>
              <a:spLocks noEditPoints="1"/>
            </p:cNvSpPr>
            <p:nvPr/>
          </p:nvSpPr>
          <p:spPr bwMode="auto">
            <a:xfrm>
              <a:off x="0" y="0"/>
              <a:ext cx="89" cy="65"/>
            </a:xfrm>
            <a:custGeom>
              <a:avLst/>
              <a:gdLst>
                <a:gd name="T0" fmla="*/ 51 w 54"/>
                <a:gd name="T1" fmla="*/ 6 h 39"/>
                <a:gd name="T2" fmla="*/ 38 w 54"/>
                <a:gd name="T3" fmla="*/ 6 h 39"/>
                <a:gd name="T4" fmla="*/ 37 w 54"/>
                <a:gd name="T5" fmla="*/ 3 h 39"/>
                <a:gd name="T6" fmla="*/ 34 w 54"/>
                <a:gd name="T7" fmla="*/ 0 h 39"/>
                <a:gd name="T8" fmla="*/ 20 w 54"/>
                <a:gd name="T9" fmla="*/ 0 h 39"/>
                <a:gd name="T10" fmla="*/ 16 w 54"/>
                <a:gd name="T11" fmla="*/ 3 h 39"/>
                <a:gd name="T12" fmla="*/ 16 w 54"/>
                <a:gd name="T13" fmla="*/ 6 h 39"/>
                <a:gd name="T14" fmla="*/ 2 w 54"/>
                <a:gd name="T15" fmla="*/ 6 h 39"/>
                <a:gd name="T16" fmla="*/ 0 w 54"/>
                <a:gd name="T17" fmla="*/ 8 h 39"/>
                <a:gd name="T18" fmla="*/ 0 w 54"/>
                <a:gd name="T19" fmla="*/ 37 h 39"/>
                <a:gd name="T20" fmla="*/ 2 w 54"/>
                <a:gd name="T21" fmla="*/ 39 h 39"/>
                <a:gd name="T22" fmla="*/ 51 w 54"/>
                <a:gd name="T23" fmla="*/ 39 h 39"/>
                <a:gd name="T24" fmla="*/ 54 w 54"/>
                <a:gd name="T25" fmla="*/ 37 h 39"/>
                <a:gd name="T26" fmla="*/ 54 w 54"/>
                <a:gd name="T27" fmla="*/ 8 h 39"/>
                <a:gd name="T28" fmla="*/ 51 w 54"/>
                <a:gd name="T29" fmla="*/ 6 h 39"/>
                <a:gd name="T30" fmla="*/ 27 w 54"/>
                <a:gd name="T31" fmla="*/ 36 h 39"/>
                <a:gd name="T32" fmla="*/ 13 w 54"/>
                <a:gd name="T33" fmla="*/ 23 h 39"/>
                <a:gd name="T34" fmla="*/ 27 w 54"/>
                <a:gd name="T35" fmla="*/ 9 h 39"/>
                <a:gd name="T36" fmla="*/ 41 w 54"/>
                <a:gd name="T37" fmla="*/ 23 h 39"/>
                <a:gd name="T38" fmla="*/ 27 w 54"/>
                <a:gd name="T39" fmla="*/ 36 h 39"/>
                <a:gd name="T40" fmla="*/ 51 w 54"/>
                <a:gd name="T41" fmla="*/ 12 h 39"/>
                <a:gd name="T42" fmla="*/ 39 w 54"/>
                <a:gd name="T43" fmla="*/ 12 h 39"/>
                <a:gd name="T44" fmla="*/ 39 w 54"/>
                <a:gd name="T45" fmla="*/ 9 h 39"/>
                <a:gd name="T46" fmla="*/ 51 w 54"/>
                <a:gd name="T47" fmla="*/ 9 h 39"/>
                <a:gd name="T48" fmla="*/ 51 w 54"/>
                <a:gd name="T49" fmla="*/ 1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54" h="39">
                  <a:moveTo>
                    <a:pt x="51" y="6"/>
                  </a:moveTo>
                  <a:cubicBezTo>
                    <a:pt x="38" y="6"/>
                    <a:pt x="38" y="6"/>
                    <a:pt x="38" y="6"/>
                  </a:cubicBezTo>
                  <a:cubicBezTo>
                    <a:pt x="37" y="3"/>
                    <a:pt x="37" y="3"/>
                    <a:pt x="37" y="3"/>
                  </a:cubicBezTo>
                  <a:cubicBezTo>
                    <a:pt x="37" y="1"/>
                    <a:pt x="36" y="0"/>
                    <a:pt x="34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8" y="0"/>
                    <a:pt x="16" y="1"/>
                    <a:pt x="16" y="3"/>
                  </a:cubicBezTo>
                  <a:cubicBezTo>
                    <a:pt x="16" y="6"/>
                    <a:pt x="16" y="6"/>
                    <a:pt x="16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0" y="7"/>
                    <a:pt x="0" y="8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0" y="38"/>
                    <a:pt x="1" y="39"/>
                    <a:pt x="2" y="39"/>
                  </a:cubicBezTo>
                  <a:cubicBezTo>
                    <a:pt x="51" y="39"/>
                    <a:pt x="51" y="39"/>
                    <a:pt x="51" y="39"/>
                  </a:cubicBezTo>
                  <a:cubicBezTo>
                    <a:pt x="53" y="39"/>
                    <a:pt x="54" y="38"/>
                    <a:pt x="54" y="37"/>
                  </a:cubicBezTo>
                  <a:cubicBezTo>
                    <a:pt x="54" y="8"/>
                    <a:pt x="54" y="8"/>
                    <a:pt x="54" y="8"/>
                  </a:cubicBezTo>
                  <a:cubicBezTo>
                    <a:pt x="54" y="7"/>
                    <a:pt x="53" y="6"/>
                    <a:pt x="51" y="6"/>
                  </a:cubicBezTo>
                  <a:close/>
                  <a:moveTo>
                    <a:pt x="27" y="36"/>
                  </a:moveTo>
                  <a:cubicBezTo>
                    <a:pt x="19" y="36"/>
                    <a:pt x="13" y="30"/>
                    <a:pt x="13" y="23"/>
                  </a:cubicBezTo>
                  <a:cubicBezTo>
                    <a:pt x="13" y="15"/>
                    <a:pt x="19" y="9"/>
                    <a:pt x="27" y="9"/>
                  </a:cubicBezTo>
                  <a:cubicBezTo>
                    <a:pt x="34" y="9"/>
                    <a:pt x="41" y="15"/>
                    <a:pt x="41" y="23"/>
                  </a:cubicBezTo>
                  <a:cubicBezTo>
                    <a:pt x="41" y="30"/>
                    <a:pt x="34" y="36"/>
                    <a:pt x="27" y="36"/>
                  </a:cubicBezTo>
                  <a:close/>
                  <a:moveTo>
                    <a:pt x="51" y="12"/>
                  </a:moveTo>
                  <a:cubicBezTo>
                    <a:pt x="39" y="12"/>
                    <a:pt x="39" y="12"/>
                    <a:pt x="39" y="12"/>
                  </a:cubicBezTo>
                  <a:cubicBezTo>
                    <a:pt x="39" y="9"/>
                    <a:pt x="39" y="9"/>
                    <a:pt x="39" y="9"/>
                  </a:cubicBezTo>
                  <a:cubicBezTo>
                    <a:pt x="51" y="9"/>
                    <a:pt x="51" y="9"/>
                    <a:pt x="51" y="9"/>
                  </a:cubicBezTo>
                  <a:lnTo>
                    <a:pt x="51" y="1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 sz="2400"/>
            </a:p>
          </p:txBody>
        </p:sp>
      </p:grpSp>
      <p:sp>
        <p:nvSpPr>
          <p:cNvPr id="23" name="Freeform 24"/>
          <p:cNvSpPr>
            <a:spLocks noEditPoints="1"/>
          </p:cNvSpPr>
          <p:nvPr/>
        </p:nvSpPr>
        <p:spPr bwMode="auto">
          <a:xfrm>
            <a:off x="8024285" y="2670176"/>
            <a:ext cx="196849" cy="192616"/>
          </a:xfrm>
          <a:custGeom>
            <a:avLst/>
            <a:gdLst>
              <a:gd name="T0" fmla="*/ 53 w 56"/>
              <a:gd name="T1" fmla="*/ 0 h 55"/>
              <a:gd name="T2" fmla="*/ 4 w 56"/>
              <a:gd name="T3" fmla="*/ 0 h 55"/>
              <a:gd name="T4" fmla="*/ 0 w 56"/>
              <a:gd name="T5" fmla="*/ 3 h 55"/>
              <a:gd name="T6" fmla="*/ 0 w 56"/>
              <a:gd name="T7" fmla="*/ 40 h 55"/>
              <a:gd name="T8" fmla="*/ 4 w 56"/>
              <a:gd name="T9" fmla="*/ 43 h 55"/>
              <a:gd name="T10" fmla="*/ 53 w 56"/>
              <a:gd name="T11" fmla="*/ 43 h 55"/>
              <a:gd name="T12" fmla="*/ 56 w 56"/>
              <a:gd name="T13" fmla="*/ 40 h 55"/>
              <a:gd name="T14" fmla="*/ 56 w 56"/>
              <a:gd name="T15" fmla="*/ 3 h 55"/>
              <a:gd name="T16" fmla="*/ 53 w 56"/>
              <a:gd name="T17" fmla="*/ 0 h 55"/>
              <a:gd name="T18" fmla="*/ 53 w 56"/>
              <a:gd name="T19" fmla="*/ 31 h 55"/>
              <a:gd name="T20" fmla="*/ 49 w 56"/>
              <a:gd name="T21" fmla="*/ 35 h 55"/>
              <a:gd name="T22" fmla="*/ 7 w 56"/>
              <a:gd name="T23" fmla="*/ 35 h 55"/>
              <a:gd name="T24" fmla="*/ 4 w 56"/>
              <a:gd name="T25" fmla="*/ 31 h 55"/>
              <a:gd name="T26" fmla="*/ 4 w 56"/>
              <a:gd name="T27" fmla="*/ 7 h 55"/>
              <a:gd name="T28" fmla="*/ 7 w 56"/>
              <a:gd name="T29" fmla="*/ 3 h 55"/>
              <a:gd name="T30" fmla="*/ 49 w 56"/>
              <a:gd name="T31" fmla="*/ 3 h 55"/>
              <a:gd name="T32" fmla="*/ 53 w 56"/>
              <a:gd name="T33" fmla="*/ 7 h 55"/>
              <a:gd name="T34" fmla="*/ 53 w 56"/>
              <a:gd name="T35" fmla="*/ 31 h 55"/>
              <a:gd name="T36" fmla="*/ 32 w 56"/>
              <a:gd name="T37" fmla="*/ 45 h 55"/>
              <a:gd name="T38" fmla="*/ 34 w 56"/>
              <a:gd name="T39" fmla="*/ 47 h 55"/>
              <a:gd name="T40" fmla="*/ 34 w 56"/>
              <a:gd name="T41" fmla="*/ 48 h 55"/>
              <a:gd name="T42" fmla="*/ 35 w 56"/>
              <a:gd name="T43" fmla="*/ 51 h 55"/>
              <a:gd name="T44" fmla="*/ 39 w 56"/>
              <a:gd name="T45" fmla="*/ 54 h 55"/>
              <a:gd name="T46" fmla="*/ 39 w 56"/>
              <a:gd name="T47" fmla="*/ 55 h 55"/>
              <a:gd name="T48" fmla="*/ 18 w 56"/>
              <a:gd name="T49" fmla="*/ 55 h 55"/>
              <a:gd name="T50" fmla="*/ 18 w 56"/>
              <a:gd name="T51" fmla="*/ 54 h 55"/>
              <a:gd name="T52" fmla="*/ 22 w 56"/>
              <a:gd name="T53" fmla="*/ 51 h 55"/>
              <a:gd name="T54" fmla="*/ 23 w 56"/>
              <a:gd name="T55" fmla="*/ 48 h 55"/>
              <a:gd name="T56" fmla="*/ 23 w 56"/>
              <a:gd name="T57" fmla="*/ 47 h 55"/>
              <a:gd name="T58" fmla="*/ 25 w 56"/>
              <a:gd name="T59" fmla="*/ 45 h 55"/>
              <a:gd name="T60" fmla="*/ 32 w 56"/>
              <a:gd name="T61" fmla="*/ 45 h 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56" h="55">
                <a:moveTo>
                  <a:pt x="53" y="0"/>
                </a:moveTo>
                <a:cubicBezTo>
                  <a:pt x="4" y="0"/>
                  <a:pt x="4" y="0"/>
                  <a:pt x="4" y="0"/>
                </a:cubicBezTo>
                <a:cubicBezTo>
                  <a:pt x="2" y="0"/>
                  <a:pt x="0" y="1"/>
                  <a:pt x="0" y="3"/>
                </a:cubicBezTo>
                <a:cubicBezTo>
                  <a:pt x="0" y="40"/>
                  <a:pt x="0" y="40"/>
                  <a:pt x="0" y="40"/>
                </a:cubicBezTo>
                <a:cubicBezTo>
                  <a:pt x="0" y="42"/>
                  <a:pt x="2" y="43"/>
                  <a:pt x="4" y="43"/>
                </a:cubicBezTo>
                <a:cubicBezTo>
                  <a:pt x="53" y="43"/>
                  <a:pt x="53" y="43"/>
                  <a:pt x="53" y="43"/>
                </a:cubicBezTo>
                <a:cubicBezTo>
                  <a:pt x="55" y="43"/>
                  <a:pt x="56" y="42"/>
                  <a:pt x="56" y="40"/>
                </a:cubicBezTo>
                <a:cubicBezTo>
                  <a:pt x="56" y="3"/>
                  <a:pt x="56" y="3"/>
                  <a:pt x="56" y="3"/>
                </a:cubicBezTo>
                <a:cubicBezTo>
                  <a:pt x="56" y="1"/>
                  <a:pt x="55" y="0"/>
                  <a:pt x="53" y="0"/>
                </a:cubicBezTo>
                <a:close/>
                <a:moveTo>
                  <a:pt x="53" y="31"/>
                </a:moveTo>
                <a:cubicBezTo>
                  <a:pt x="53" y="33"/>
                  <a:pt x="51" y="35"/>
                  <a:pt x="49" y="35"/>
                </a:cubicBezTo>
                <a:cubicBezTo>
                  <a:pt x="7" y="35"/>
                  <a:pt x="7" y="35"/>
                  <a:pt x="7" y="35"/>
                </a:cubicBezTo>
                <a:cubicBezTo>
                  <a:pt x="5" y="35"/>
                  <a:pt x="4" y="33"/>
                  <a:pt x="4" y="31"/>
                </a:cubicBezTo>
                <a:cubicBezTo>
                  <a:pt x="4" y="7"/>
                  <a:pt x="4" y="7"/>
                  <a:pt x="4" y="7"/>
                </a:cubicBezTo>
                <a:cubicBezTo>
                  <a:pt x="4" y="5"/>
                  <a:pt x="5" y="3"/>
                  <a:pt x="7" y="3"/>
                </a:cubicBezTo>
                <a:cubicBezTo>
                  <a:pt x="49" y="3"/>
                  <a:pt x="49" y="3"/>
                  <a:pt x="49" y="3"/>
                </a:cubicBezTo>
                <a:cubicBezTo>
                  <a:pt x="51" y="3"/>
                  <a:pt x="53" y="5"/>
                  <a:pt x="53" y="7"/>
                </a:cubicBezTo>
                <a:lnTo>
                  <a:pt x="53" y="31"/>
                </a:lnTo>
                <a:close/>
                <a:moveTo>
                  <a:pt x="32" y="45"/>
                </a:moveTo>
                <a:cubicBezTo>
                  <a:pt x="33" y="45"/>
                  <a:pt x="34" y="46"/>
                  <a:pt x="34" y="47"/>
                </a:cubicBezTo>
                <a:cubicBezTo>
                  <a:pt x="34" y="48"/>
                  <a:pt x="34" y="48"/>
                  <a:pt x="34" y="48"/>
                </a:cubicBezTo>
                <a:cubicBezTo>
                  <a:pt x="34" y="49"/>
                  <a:pt x="34" y="51"/>
                  <a:pt x="35" y="51"/>
                </a:cubicBezTo>
                <a:cubicBezTo>
                  <a:pt x="39" y="54"/>
                  <a:pt x="39" y="54"/>
                  <a:pt x="39" y="54"/>
                </a:cubicBezTo>
                <a:cubicBezTo>
                  <a:pt x="40" y="55"/>
                  <a:pt x="40" y="55"/>
                  <a:pt x="39" y="55"/>
                </a:cubicBezTo>
                <a:cubicBezTo>
                  <a:pt x="18" y="55"/>
                  <a:pt x="18" y="55"/>
                  <a:pt x="18" y="55"/>
                </a:cubicBezTo>
                <a:cubicBezTo>
                  <a:pt x="17" y="55"/>
                  <a:pt x="17" y="55"/>
                  <a:pt x="18" y="54"/>
                </a:cubicBezTo>
                <a:cubicBezTo>
                  <a:pt x="22" y="51"/>
                  <a:pt x="22" y="51"/>
                  <a:pt x="22" y="51"/>
                </a:cubicBezTo>
                <a:cubicBezTo>
                  <a:pt x="22" y="51"/>
                  <a:pt x="23" y="49"/>
                  <a:pt x="23" y="48"/>
                </a:cubicBezTo>
                <a:cubicBezTo>
                  <a:pt x="23" y="47"/>
                  <a:pt x="23" y="47"/>
                  <a:pt x="23" y="47"/>
                </a:cubicBezTo>
                <a:cubicBezTo>
                  <a:pt x="23" y="46"/>
                  <a:pt x="24" y="45"/>
                  <a:pt x="25" y="45"/>
                </a:cubicBezTo>
                <a:lnTo>
                  <a:pt x="32" y="45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sz="2400"/>
          </a:p>
        </p:txBody>
      </p:sp>
      <p:grpSp>
        <p:nvGrpSpPr>
          <p:cNvPr id="24" name="Group 25"/>
          <p:cNvGrpSpPr>
            <a:grpSpLocks/>
          </p:cNvGrpSpPr>
          <p:nvPr/>
        </p:nvGrpSpPr>
        <p:grpSpPr bwMode="auto">
          <a:xfrm>
            <a:off x="5977467" y="2704043"/>
            <a:ext cx="230717" cy="122767"/>
            <a:chOff x="0" y="0"/>
            <a:chExt cx="109" cy="58"/>
          </a:xfrm>
        </p:grpSpPr>
        <p:sp>
          <p:nvSpPr>
            <p:cNvPr id="25" name="Freeform 26"/>
            <p:cNvSpPr>
              <a:spLocks/>
            </p:cNvSpPr>
            <p:nvPr/>
          </p:nvSpPr>
          <p:spPr bwMode="auto">
            <a:xfrm>
              <a:off x="36" y="0"/>
              <a:ext cx="73" cy="58"/>
            </a:xfrm>
            <a:custGeom>
              <a:avLst/>
              <a:gdLst>
                <a:gd name="T0" fmla="*/ 0 w 44"/>
                <a:gd name="T1" fmla="*/ 0 h 35"/>
                <a:gd name="T2" fmla="*/ 32 w 44"/>
                <a:gd name="T3" fmla="*/ 0 h 35"/>
                <a:gd name="T4" fmla="*/ 34 w 44"/>
                <a:gd name="T5" fmla="*/ 2 h 35"/>
                <a:gd name="T6" fmla="*/ 34 w 44"/>
                <a:gd name="T7" fmla="*/ 21 h 35"/>
                <a:gd name="T8" fmla="*/ 44 w 44"/>
                <a:gd name="T9" fmla="*/ 21 h 35"/>
                <a:gd name="T10" fmla="*/ 31 w 44"/>
                <a:gd name="T11" fmla="*/ 35 h 35"/>
                <a:gd name="T12" fmla="*/ 30 w 44"/>
                <a:gd name="T13" fmla="*/ 35 h 35"/>
                <a:gd name="T14" fmla="*/ 17 w 44"/>
                <a:gd name="T15" fmla="*/ 21 h 35"/>
                <a:gd name="T16" fmla="*/ 27 w 44"/>
                <a:gd name="T17" fmla="*/ 21 h 35"/>
                <a:gd name="T18" fmla="*/ 27 w 44"/>
                <a:gd name="T19" fmla="*/ 7 h 35"/>
                <a:gd name="T20" fmla="*/ 7 w 44"/>
                <a:gd name="T21" fmla="*/ 7 h 35"/>
                <a:gd name="T22" fmla="*/ 0 w 44"/>
                <a:gd name="T23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4" h="35">
                  <a:moveTo>
                    <a:pt x="0" y="0"/>
                  </a:moveTo>
                  <a:cubicBezTo>
                    <a:pt x="8" y="0"/>
                    <a:pt x="25" y="0"/>
                    <a:pt x="32" y="0"/>
                  </a:cubicBezTo>
                  <a:cubicBezTo>
                    <a:pt x="33" y="0"/>
                    <a:pt x="34" y="1"/>
                    <a:pt x="34" y="2"/>
                  </a:cubicBezTo>
                  <a:cubicBezTo>
                    <a:pt x="34" y="8"/>
                    <a:pt x="34" y="14"/>
                    <a:pt x="34" y="21"/>
                  </a:cubicBezTo>
                  <a:cubicBezTo>
                    <a:pt x="38" y="21"/>
                    <a:pt x="41" y="21"/>
                    <a:pt x="44" y="21"/>
                  </a:cubicBezTo>
                  <a:cubicBezTo>
                    <a:pt x="40" y="25"/>
                    <a:pt x="35" y="30"/>
                    <a:pt x="31" y="35"/>
                  </a:cubicBezTo>
                  <a:cubicBezTo>
                    <a:pt x="31" y="35"/>
                    <a:pt x="31" y="35"/>
                    <a:pt x="30" y="35"/>
                  </a:cubicBezTo>
                  <a:cubicBezTo>
                    <a:pt x="26" y="30"/>
                    <a:pt x="22" y="25"/>
                    <a:pt x="17" y="21"/>
                  </a:cubicBezTo>
                  <a:cubicBezTo>
                    <a:pt x="21" y="21"/>
                    <a:pt x="24" y="21"/>
                    <a:pt x="27" y="21"/>
                  </a:cubicBezTo>
                  <a:cubicBezTo>
                    <a:pt x="27" y="16"/>
                    <a:pt x="27" y="12"/>
                    <a:pt x="27" y="7"/>
                  </a:cubicBezTo>
                  <a:cubicBezTo>
                    <a:pt x="24" y="7"/>
                    <a:pt x="11" y="7"/>
                    <a:pt x="7" y="7"/>
                  </a:cubicBezTo>
                  <a:cubicBezTo>
                    <a:pt x="5" y="5"/>
                    <a:pt x="3" y="2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 sz="2400"/>
            </a:p>
          </p:txBody>
        </p:sp>
        <p:sp>
          <p:nvSpPr>
            <p:cNvPr id="26" name="Freeform 27"/>
            <p:cNvSpPr>
              <a:spLocks/>
            </p:cNvSpPr>
            <p:nvPr/>
          </p:nvSpPr>
          <p:spPr bwMode="auto">
            <a:xfrm>
              <a:off x="0" y="0"/>
              <a:ext cx="73" cy="58"/>
            </a:xfrm>
            <a:custGeom>
              <a:avLst/>
              <a:gdLst>
                <a:gd name="T0" fmla="*/ 13 w 44"/>
                <a:gd name="T1" fmla="*/ 0 h 35"/>
                <a:gd name="T2" fmla="*/ 14 w 44"/>
                <a:gd name="T3" fmla="*/ 0 h 35"/>
                <a:gd name="T4" fmla="*/ 27 w 44"/>
                <a:gd name="T5" fmla="*/ 15 h 35"/>
                <a:gd name="T6" fmla="*/ 17 w 44"/>
                <a:gd name="T7" fmla="*/ 15 h 35"/>
                <a:gd name="T8" fmla="*/ 17 w 44"/>
                <a:gd name="T9" fmla="*/ 28 h 35"/>
                <a:gd name="T10" fmla="*/ 37 w 44"/>
                <a:gd name="T11" fmla="*/ 28 h 35"/>
                <a:gd name="T12" fmla="*/ 44 w 44"/>
                <a:gd name="T13" fmla="*/ 35 h 35"/>
                <a:gd name="T14" fmla="*/ 12 w 44"/>
                <a:gd name="T15" fmla="*/ 35 h 35"/>
                <a:gd name="T16" fmla="*/ 10 w 44"/>
                <a:gd name="T17" fmla="*/ 33 h 35"/>
                <a:gd name="T18" fmla="*/ 10 w 44"/>
                <a:gd name="T19" fmla="*/ 15 h 35"/>
                <a:gd name="T20" fmla="*/ 0 w 44"/>
                <a:gd name="T21" fmla="*/ 15 h 35"/>
                <a:gd name="T22" fmla="*/ 13 w 44"/>
                <a:gd name="T23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4" h="35">
                  <a:moveTo>
                    <a:pt x="13" y="0"/>
                  </a:moveTo>
                  <a:cubicBezTo>
                    <a:pt x="13" y="0"/>
                    <a:pt x="14" y="0"/>
                    <a:pt x="14" y="0"/>
                  </a:cubicBezTo>
                  <a:cubicBezTo>
                    <a:pt x="18" y="5"/>
                    <a:pt x="22" y="10"/>
                    <a:pt x="27" y="15"/>
                  </a:cubicBezTo>
                  <a:cubicBezTo>
                    <a:pt x="23" y="15"/>
                    <a:pt x="20" y="15"/>
                    <a:pt x="17" y="15"/>
                  </a:cubicBezTo>
                  <a:cubicBezTo>
                    <a:pt x="17" y="19"/>
                    <a:pt x="17" y="24"/>
                    <a:pt x="17" y="28"/>
                  </a:cubicBezTo>
                  <a:cubicBezTo>
                    <a:pt x="20" y="28"/>
                    <a:pt x="34" y="28"/>
                    <a:pt x="37" y="28"/>
                  </a:cubicBezTo>
                  <a:cubicBezTo>
                    <a:pt x="40" y="30"/>
                    <a:pt x="42" y="33"/>
                    <a:pt x="44" y="35"/>
                  </a:cubicBezTo>
                  <a:cubicBezTo>
                    <a:pt x="37" y="35"/>
                    <a:pt x="20" y="35"/>
                    <a:pt x="12" y="35"/>
                  </a:cubicBezTo>
                  <a:cubicBezTo>
                    <a:pt x="11" y="35"/>
                    <a:pt x="10" y="34"/>
                    <a:pt x="10" y="33"/>
                  </a:cubicBezTo>
                  <a:cubicBezTo>
                    <a:pt x="10" y="27"/>
                    <a:pt x="10" y="21"/>
                    <a:pt x="10" y="15"/>
                  </a:cubicBezTo>
                  <a:cubicBezTo>
                    <a:pt x="7" y="15"/>
                    <a:pt x="3" y="15"/>
                    <a:pt x="0" y="15"/>
                  </a:cubicBezTo>
                  <a:cubicBezTo>
                    <a:pt x="4" y="10"/>
                    <a:pt x="9" y="5"/>
                    <a:pt x="1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 sz="2400"/>
            </a:p>
          </p:txBody>
        </p:sp>
      </p:grpSp>
      <p:grpSp>
        <p:nvGrpSpPr>
          <p:cNvPr id="27" name="Group 28"/>
          <p:cNvGrpSpPr>
            <a:grpSpLocks/>
          </p:cNvGrpSpPr>
          <p:nvPr/>
        </p:nvGrpSpPr>
        <p:grpSpPr bwMode="auto">
          <a:xfrm>
            <a:off x="3966634" y="2661709"/>
            <a:ext cx="209551" cy="211667"/>
            <a:chOff x="0" y="0"/>
            <a:chExt cx="99" cy="100"/>
          </a:xfrm>
        </p:grpSpPr>
        <p:sp>
          <p:nvSpPr>
            <p:cNvPr id="28" name="Freeform 29"/>
            <p:cNvSpPr>
              <a:spLocks/>
            </p:cNvSpPr>
            <p:nvPr/>
          </p:nvSpPr>
          <p:spPr bwMode="auto">
            <a:xfrm>
              <a:off x="60" y="60"/>
              <a:ext cx="39" cy="40"/>
            </a:xfrm>
            <a:custGeom>
              <a:avLst/>
              <a:gdLst>
                <a:gd name="T0" fmla="*/ 22 w 24"/>
                <a:gd name="T1" fmla="*/ 14 h 24"/>
                <a:gd name="T2" fmla="*/ 8 w 24"/>
                <a:gd name="T3" fmla="*/ 0 h 24"/>
                <a:gd name="T4" fmla="*/ 0 w 24"/>
                <a:gd name="T5" fmla="*/ 8 h 24"/>
                <a:gd name="T6" fmla="*/ 14 w 24"/>
                <a:gd name="T7" fmla="*/ 22 h 24"/>
                <a:gd name="T8" fmla="*/ 22 w 24"/>
                <a:gd name="T9" fmla="*/ 22 h 24"/>
                <a:gd name="T10" fmla="*/ 22 w 24"/>
                <a:gd name="T11" fmla="*/ 1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" h="24">
                  <a:moveTo>
                    <a:pt x="22" y="14"/>
                  </a:moveTo>
                  <a:cubicBezTo>
                    <a:pt x="8" y="0"/>
                    <a:pt x="8" y="0"/>
                    <a:pt x="8" y="0"/>
                  </a:cubicBezTo>
                  <a:cubicBezTo>
                    <a:pt x="6" y="3"/>
                    <a:pt x="3" y="6"/>
                    <a:pt x="0" y="8"/>
                  </a:cubicBezTo>
                  <a:cubicBezTo>
                    <a:pt x="14" y="22"/>
                    <a:pt x="14" y="22"/>
                    <a:pt x="14" y="22"/>
                  </a:cubicBezTo>
                  <a:cubicBezTo>
                    <a:pt x="16" y="24"/>
                    <a:pt x="20" y="24"/>
                    <a:pt x="22" y="22"/>
                  </a:cubicBezTo>
                  <a:cubicBezTo>
                    <a:pt x="24" y="19"/>
                    <a:pt x="24" y="16"/>
                    <a:pt x="22" y="1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 sz="2400"/>
            </a:p>
          </p:txBody>
        </p:sp>
        <p:sp>
          <p:nvSpPr>
            <p:cNvPr id="29" name="Freeform 30"/>
            <p:cNvSpPr>
              <a:spLocks noEditPoints="1"/>
            </p:cNvSpPr>
            <p:nvPr/>
          </p:nvSpPr>
          <p:spPr bwMode="auto">
            <a:xfrm>
              <a:off x="0" y="0"/>
              <a:ext cx="73" cy="73"/>
            </a:xfrm>
            <a:custGeom>
              <a:avLst/>
              <a:gdLst>
                <a:gd name="T0" fmla="*/ 44 w 44"/>
                <a:gd name="T1" fmla="*/ 22 h 44"/>
                <a:gd name="T2" fmla="*/ 22 w 44"/>
                <a:gd name="T3" fmla="*/ 0 h 44"/>
                <a:gd name="T4" fmla="*/ 0 w 44"/>
                <a:gd name="T5" fmla="*/ 22 h 44"/>
                <a:gd name="T6" fmla="*/ 22 w 44"/>
                <a:gd name="T7" fmla="*/ 44 h 44"/>
                <a:gd name="T8" fmla="*/ 44 w 44"/>
                <a:gd name="T9" fmla="*/ 22 h 44"/>
                <a:gd name="T10" fmla="*/ 22 w 44"/>
                <a:gd name="T11" fmla="*/ 39 h 44"/>
                <a:gd name="T12" fmla="*/ 5 w 44"/>
                <a:gd name="T13" fmla="*/ 22 h 44"/>
                <a:gd name="T14" fmla="*/ 22 w 44"/>
                <a:gd name="T15" fmla="*/ 5 h 44"/>
                <a:gd name="T16" fmla="*/ 39 w 44"/>
                <a:gd name="T17" fmla="*/ 22 h 44"/>
                <a:gd name="T18" fmla="*/ 22 w 44"/>
                <a:gd name="T19" fmla="*/ 39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" h="44">
                  <a:moveTo>
                    <a:pt x="44" y="22"/>
                  </a:moveTo>
                  <a:cubicBezTo>
                    <a:pt x="44" y="10"/>
                    <a:pt x="34" y="0"/>
                    <a:pt x="22" y="0"/>
                  </a:cubicBezTo>
                  <a:cubicBezTo>
                    <a:pt x="10" y="0"/>
                    <a:pt x="0" y="10"/>
                    <a:pt x="0" y="22"/>
                  </a:cubicBezTo>
                  <a:cubicBezTo>
                    <a:pt x="0" y="34"/>
                    <a:pt x="10" y="44"/>
                    <a:pt x="22" y="44"/>
                  </a:cubicBezTo>
                  <a:cubicBezTo>
                    <a:pt x="34" y="44"/>
                    <a:pt x="44" y="34"/>
                    <a:pt x="44" y="22"/>
                  </a:cubicBezTo>
                  <a:close/>
                  <a:moveTo>
                    <a:pt x="22" y="39"/>
                  </a:moveTo>
                  <a:cubicBezTo>
                    <a:pt x="13" y="39"/>
                    <a:pt x="5" y="31"/>
                    <a:pt x="5" y="22"/>
                  </a:cubicBezTo>
                  <a:cubicBezTo>
                    <a:pt x="5" y="13"/>
                    <a:pt x="13" y="5"/>
                    <a:pt x="22" y="5"/>
                  </a:cubicBezTo>
                  <a:cubicBezTo>
                    <a:pt x="31" y="5"/>
                    <a:pt x="39" y="13"/>
                    <a:pt x="39" y="22"/>
                  </a:cubicBezTo>
                  <a:cubicBezTo>
                    <a:pt x="39" y="31"/>
                    <a:pt x="31" y="39"/>
                    <a:pt x="22" y="3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 sz="2400"/>
            </a:p>
          </p:txBody>
        </p:sp>
        <p:sp>
          <p:nvSpPr>
            <p:cNvPr id="30" name="Freeform 31"/>
            <p:cNvSpPr>
              <a:spLocks/>
            </p:cNvSpPr>
            <p:nvPr/>
          </p:nvSpPr>
          <p:spPr bwMode="auto">
            <a:xfrm>
              <a:off x="15" y="15"/>
              <a:ext cx="21" cy="22"/>
            </a:xfrm>
            <a:custGeom>
              <a:avLst/>
              <a:gdLst>
                <a:gd name="T0" fmla="*/ 0 w 13"/>
                <a:gd name="T1" fmla="*/ 13 h 13"/>
                <a:gd name="T2" fmla="*/ 4 w 13"/>
                <a:gd name="T3" fmla="*/ 13 h 13"/>
                <a:gd name="T4" fmla="*/ 13 w 13"/>
                <a:gd name="T5" fmla="*/ 4 h 13"/>
                <a:gd name="T6" fmla="*/ 13 w 13"/>
                <a:gd name="T7" fmla="*/ 0 h 13"/>
                <a:gd name="T8" fmla="*/ 0 w 13"/>
                <a:gd name="T9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3">
                  <a:moveTo>
                    <a:pt x="0" y="13"/>
                  </a:moveTo>
                  <a:cubicBezTo>
                    <a:pt x="4" y="13"/>
                    <a:pt x="4" y="13"/>
                    <a:pt x="4" y="13"/>
                  </a:cubicBezTo>
                  <a:cubicBezTo>
                    <a:pt x="4" y="8"/>
                    <a:pt x="8" y="4"/>
                    <a:pt x="13" y="4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6" y="0"/>
                    <a:pt x="0" y="6"/>
                    <a:pt x="0" y="1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 sz="2400"/>
            </a:p>
          </p:txBody>
        </p:sp>
      </p:grpSp>
      <p:sp>
        <p:nvSpPr>
          <p:cNvPr id="31" name="Freeform 32"/>
          <p:cNvSpPr>
            <a:spLocks/>
          </p:cNvSpPr>
          <p:nvPr/>
        </p:nvSpPr>
        <p:spPr bwMode="auto">
          <a:xfrm>
            <a:off x="1949451" y="2670176"/>
            <a:ext cx="198967" cy="192616"/>
          </a:xfrm>
          <a:custGeom>
            <a:avLst/>
            <a:gdLst>
              <a:gd name="T0" fmla="*/ 29 w 57"/>
              <a:gd name="T1" fmla="*/ 0 h 55"/>
              <a:gd name="T2" fmla="*/ 8 w 57"/>
              <a:gd name="T3" fmla="*/ 11 h 55"/>
              <a:gd name="T4" fmla="*/ 0 w 57"/>
              <a:gd name="T5" fmla="*/ 6 h 55"/>
              <a:gd name="T6" fmla="*/ 0 w 57"/>
              <a:gd name="T7" fmla="*/ 32 h 55"/>
              <a:gd name="T8" fmla="*/ 22 w 57"/>
              <a:gd name="T9" fmla="*/ 19 h 55"/>
              <a:gd name="T10" fmla="*/ 15 w 57"/>
              <a:gd name="T11" fmla="*/ 15 h 55"/>
              <a:gd name="T12" fmla="*/ 29 w 57"/>
              <a:gd name="T13" fmla="*/ 9 h 55"/>
              <a:gd name="T14" fmla="*/ 48 w 57"/>
              <a:gd name="T15" fmla="*/ 28 h 55"/>
              <a:gd name="T16" fmla="*/ 29 w 57"/>
              <a:gd name="T17" fmla="*/ 47 h 55"/>
              <a:gd name="T18" fmla="*/ 29 w 57"/>
              <a:gd name="T19" fmla="*/ 55 h 55"/>
              <a:gd name="T20" fmla="*/ 57 w 57"/>
              <a:gd name="T21" fmla="*/ 28 h 55"/>
              <a:gd name="T22" fmla="*/ 29 w 57"/>
              <a:gd name="T23" fmla="*/ 0 h 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57" h="55">
                <a:moveTo>
                  <a:pt x="29" y="0"/>
                </a:moveTo>
                <a:cubicBezTo>
                  <a:pt x="21" y="0"/>
                  <a:pt x="13" y="4"/>
                  <a:pt x="8" y="11"/>
                </a:cubicBezTo>
                <a:cubicBezTo>
                  <a:pt x="0" y="6"/>
                  <a:pt x="0" y="6"/>
                  <a:pt x="0" y="6"/>
                </a:cubicBezTo>
                <a:cubicBezTo>
                  <a:pt x="0" y="32"/>
                  <a:pt x="0" y="32"/>
                  <a:pt x="0" y="32"/>
                </a:cubicBezTo>
                <a:cubicBezTo>
                  <a:pt x="22" y="19"/>
                  <a:pt x="22" y="19"/>
                  <a:pt x="22" y="19"/>
                </a:cubicBezTo>
                <a:cubicBezTo>
                  <a:pt x="15" y="15"/>
                  <a:pt x="15" y="15"/>
                  <a:pt x="15" y="15"/>
                </a:cubicBezTo>
                <a:cubicBezTo>
                  <a:pt x="19" y="11"/>
                  <a:pt x="24" y="9"/>
                  <a:pt x="29" y="9"/>
                </a:cubicBezTo>
                <a:cubicBezTo>
                  <a:pt x="40" y="9"/>
                  <a:pt x="48" y="17"/>
                  <a:pt x="48" y="28"/>
                </a:cubicBezTo>
                <a:cubicBezTo>
                  <a:pt x="48" y="38"/>
                  <a:pt x="40" y="47"/>
                  <a:pt x="29" y="47"/>
                </a:cubicBezTo>
                <a:cubicBezTo>
                  <a:pt x="29" y="55"/>
                  <a:pt x="29" y="55"/>
                  <a:pt x="29" y="55"/>
                </a:cubicBezTo>
                <a:cubicBezTo>
                  <a:pt x="44" y="55"/>
                  <a:pt x="57" y="43"/>
                  <a:pt x="57" y="28"/>
                </a:cubicBezTo>
                <a:cubicBezTo>
                  <a:pt x="57" y="12"/>
                  <a:pt x="44" y="0"/>
                  <a:pt x="29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sz="2400"/>
          </a:p>
        </p:txBody>
      </p:sp>
      <p:sp>
        <p:nvSpPr>
          <p:cNvPr id="32" name="Rectangle 33"/>
          <p:cNvSpPr>
            <a:spLocks noChangeArrowheads="1"/>
          </p:cNvSpPr>
          <p:nvPr/>
        </p:nvSpPr>
        <p:spPr bwMode="auto">
          <a:xfrm>
            <a:off x="1051984" y="4750859"/>
            <a:ext cx="2015067" cy="749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sz="1067" b="1">
                <a:latin typeface="微软雅黑" charset="0"/>
                <a:ea typeface="微软雅黑" charset="0"/>
              </a:rPr>
              <a:t>YOUR TEXT HERE</a:t>
            </a:r>
          </a:p>
          <a:p>
            <a:pPr algn="ctr"/>
            <a:r>
              <a:rPr lang="en-US" altLang="zh-CN" sz="1067">
                <a:latin typeface="微软雅黑" charset="0"/>
                <a:ea typeface="微软雅黑" charset="0"/>
              </a:rPr>
              <a:t>We have many PowerPoint </a:t>
            </a:r>
            <a:r>
              <a:rPr lang="zh-CN" altLang="en-US" sz="1067">
                <a:latin typeface="微软雅黑" charset="0"/>
                <a:ea typeface="微软雅黑" charset="0"/>
              </a:rPr>
              <a:t>templates</a:t>
            </a:r>
            <a:r>
              <a:rPr lang="en-US" altLang="zh-CN" sz="1067">
                <a:latin typeface="微软雅黑" charset="0"/>
                <a:ea typeface="微软雅黑" charset="0"/>
              </a:rPr>
              <a:t> that has been specifically designed</a:t>
            </a:r>
            <a:endParaRPr lang="zh-CN" altLang="en-US" sz="1067">
              <a:latin typeface="微软雅黑" charset="0"/>
              <a:ea typeface="微软雅黑" charset="0"/>
            </a:endParaRPr>
          </a:p>
        </p:txBody>
      </p:sp>
      <p:sp>
        <p:nvSpPr>
          <p:cNvPr id="33" name="Rectangle 34"/>
          <p:cNvSpPr>
            <a:spLocks noChangeArrowheads="1"/>
          </p:cNvSpPr>
          <p:nvPr/>
        </p:nvSpPr>
        <p:spPr bwMode="auto">
          <a:xfrm>
            <a:off x="3073400" y="4750859"/>
            <a:ext cx="2015067" cy="749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sz="1067" b="1">
                <a:latin typeface="微软雅黑" charset="0"/>
                <a:ea typeface="微软雅黑" charset="0"/>
              </a:rPr>
              <a:t>YOUR TEXT HERE</a:t>
            </a:r>
          </a:p>
          <a:p>
            <a:pPr algn="ctr"/>
            <a:r>
              <a:rPr lang="en-US" altLang="zh-CN" sz="1067">
                <a:latin typeface="微软雅黑" charset="0"/>
                <a:ea typeface="微软雅黑" charset="0"/>
              </a:rPr>
              <a:t>We have many PowerPoint </a:t>
            </a:r>
            <a:r>
              <a:rPr lang="zh-CN" altLang="en-US" sz="1067">
                <a:latin typeface="微软雅黑" charset="0"/>
                <a:ea typeface="微软雅黑" charset="0"/>
              </a:rPr>
              <a:t>templates</a:t>
            </a:r>
            <a:r>
              <a:rPr lang="en-US" altLang="zh-CN" sz="1067">
                <a:latin typeface="微软雅黑" charset="0"/>
                <a:ea typeface="微软雅黑" charset="0"/>
              </a:rPr>
              <a:t> that has been specifically designed</a:t>
            </a:r>
            <a:endParaRPr lang="zh-CN" altLang="en-US" sz="1067">
              <a:latin typeface="微软雅黑" charset="0"/>
              <a:ea typeface="微软雅黑" charset="0"/>
            </a:endParaRPr>
          </a:p>
        </p:txBody>
      </p:sp>
      <p:sp>
        <p:nvSpPr>
          <p:cNvPr id="34" name="Rectangle 35"/>
          <p:cNvSpPr>
            <a:spLocks noChangeArrowheads="1"/>
          </p:cNvSpPr>
          <p:nvPr/>
        </p:nvSpPr>
        <p:spPr bwMode="auto">
          <a:xfrm>
            <a:off x="5088467" y="4750859"/>
            <a:ext cx="2015067" cy="749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sz="1067" b="1">
                <a:latin typeface="微软雅黑" charset="0"/>
                <a:ea typeface="微软雅黑" charset="0"/>
              </a:rPr>
              <a:t>YOUR TEXT HERE</a:t>
            </a:r>
          </a:p>
          <a:p>
            <a:pPr algn="ctr"/>
            <a:r>
              <a:rPr lang="en-US" altLang="zh-CN" sz="1067">
                <a:latin typeface="微软雅黑" charset="0"/>
                <a:ea typeface="微软雅黑" charset="0"/>
              </a:rPr>
              <a:t>We have many PowerPoint </a:t>
            </a:r>
            <a:r>
              <a:rPr lang="zh-CN" altLang="en-US" sz="1067">
                <a:latin typeface="微软雅黑" charset="0"/>
                <a:ea typeface="微软雅黑" charset="0"/>
              </a:rPr>
              <a:t>templates</a:t>
            </a:r>
            <a:r>
              <a:rPr lang="en-US" altLang="zh-CN" sz="1067">
                <a:latin typeface="微软雅黑" charset="0"/>
                <a:ea typeface="微软雅黑" charset="0"/>
              </a:rPr>
              <a:t> that has been specifically designed</a:t>
            </a:r>
            <a:endParaRPr lang="zh-CN" altLang="en-US" sz="1067">
              <a:latin typeface="微软雅黑" charset="0"/>
              <a:ea typeface="微软雅黑" charset="0"/>
            </a:endParaRPr>
          </a:p>
        </p:txBody>
      </p:sp>
      <p:sp>
        <p:nvSpPr>
          <p:cNvPr id="35" name="Rectangle 36"/>
          <p:cNvSpPr>
            <a:spLocks noChangeArrowheads="1"/>
          </p:cNvSpPr>
          <p:nvPr/>
        </p:nvSpPr>
        <p:spPr bwMode="auto">
          <a:xfrm>
            <a:off x="7120467" y="4750859"/>
            <a:ext cx="2015067" cy="749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sz="1067" b="1">
                <a:latin typeface="微软雅黑" charset="0"/>
                <a:ea typeface="微软雅黑" charset="0"/>
              </a:rPr>
              <a:t>YOUR TEXT HERE</a:t>
            </a:r>
          </a:p>
          <a:p>
            <a:pPr algn="ctr"/>
            <a:r>
              <a:rPr lang="en-US" altLang="zh-CN" sz="1067">
                <a:latin typeface="微软雅黑" charset="0"/>
                <a:ea typeface="微软雅黑" charset="0"/>
              </a:rPr>
              <a:t>We have many PowerPoint </a:t>
            </a:r>
            <a:r>
              <a:rPr lang="zh-CN" altLang="en-US" sz="1067">
                <a:latin typeface="微软雅黑" charset="0"/>
                <a:ea typeface="微软雅黑" charset="0"/>
              </a:rPr>
              <a:t>templates</a:t>
            </a:r>
            <a:r>
              <a:rPr lang="en-US" altLang="zh-CN" sz="1067">
                <a:latin typeface="微软雅黑" charset="0"/>
                <a:ea typeface="微软雅黑" charset="0"/>
              </a:rPr>
              <a:t> that has been specifically designed</a:t>
            </a:r>
            <a:endParaRPr lang="zh-CN" altLang="en-US" sz="1067">
              <a:latin typeface="微软雅黑" charset="0"/>
              <a:ea typeface="微软雅黑" charset="0"/>
            </a:endParaRPr>
          </a:p>
        </p:txBody>
      </p:sp>
      <p:sp>
        <p:nvSpPr>
          <p:cNvPr id="36" name="Rectangle 37"/>
          <p:cNvSpPr>
            <a:spLocks noChangeArrowheads="1"/>
          </p:cNvSpPr>
          <p:nvPr/>
        </p:nvSpPr>
        <p:spPr bwMode="auto">
          <a:xfrm>
            <a:off x="9141884" y="4750859"/>
            <a:ext cx="2015067" cy="749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sz="1067" b="1">
                <a:latin typeface="微软雅黑" charset="0"/>
                <a:ea typeface="微软雅黑" charset="0"/>
              </a:rPr>
              <a:t>YOUR TEXT HERE</a:t>
            </a:r>
          </a:p>
          <a:p>
            <a:pPr algn="ctr"/>
            <a:r>
              <a:rPr lang="en-US" altLang="zh-CN" sz="1067">
                <a:latin typeface="微软雅黑" charset="0"/>
                <a:ea typeface="微软雅黑" charset="0"/>
              </a:rPr>
              <a:t>We have many PowerPoint </a:t>
            </a:r>
            <a:r>
              <a:rPr lang="zh-CN" altLang="en-US" sz="1067">
                <a:latin typeface="微软雅黑" charset="0"/>
                <a:ea typeface="微软雅黑" charset="0"/>
              </a:rPr>
              <a:t>templates</a:t>
            </a:r>
            <a:r>
              <a:rPr lang="en-US" altLang="zh-CN" sz="1067">
                <a:latin typeface="微软雅黑" charset="0"/>
                <a:ea typeface="微软雅黑" charset="0"/>
              </a:rPr>
              <a:t> that has been specifically designed</a:t>
            </a:r>
            <a:endParaRPr lang="zh-CN" altLang="en-US" sz="1067">
              <a:latin typeface="微软雅黑" charset="0"/>
              <a:ea typeface="微软雅黑" charset="0"/>
            </a:endParaRPr>
          </a:p>
        </p:txBody>
      </p:sp>
      <p:sp>
        <p:nvSpPr>
          <p:cNvPr id="37" name="Line 38"/>
          <p:cNvSpPr>
            <a:spLocks noChangeShapeType="1"/>
          </p:cNvSpPr>
          <p:nvPr/>
        </p:nvSpPr>
        <p:spPr bwMode="auto">
          <a:xfrm>
            <a:off x="2059517" y="4147609"/>
            <a:ext cx="0" cy="480483"/>
          </a:xfrm>
          <a:prstGeom prst="line">
            <a:avLst/>
          </a:prstGeom>
          <a:noFill/>
          <a:ln w="6350" cmpd="sng">
            <a:solidFill>
              <a:srgbClr val="C0C0C0"/>
            </a:solidFill>
            <a:prstDash val="dash"/>
            <a:round/>
            <a:headEnd/>
            <a:tailEnd type="oval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sz="2400"/>
          </a:p>
        </p:txBody>
      </p:sp>
      <p:sp>
        <p:nvSpPr>
          <p:cNvPr id="38" name="Line 39"/>
          <p:cNvSpPr>
            <a:spLocks noChangeShapeType="1"/>
          </p:cNvSpPr>
          <p:nvPr/>
        </p:nvSpPr>
        <p:spPr bwMode="auto">
          <a:xfrm>
            <a:off x="4080933" y="4147609"/>
            <a:ext cx="0" cy="480483"/>
          </a:xfrm>
          <a:prstGeom prst="line">
            <a:avLst/>
          </a:prstGeom>
          <a:noFill/>
          <a:ln w="6350" cmpd="sng">
            <a:solidFill>
              <a:srgbClr val="C0C0C0"/>
            </a:solidFill>
            <a:prstDash val="dash"/>
            <a:round/>
            <a:headEnd/>
            <a:tailEnd type="oval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sz="2400"/>
          </a:p>
        </p:txBody>
      </p:sp>
      <p:sp>
        <p:nvSpPr>
          <p:cNvPr id="39" name="Line 40"/>
          <p:cNvSpPr>
            <a:spLocks noChangeShapeType="1"/>
          </p:cNvSpPr>
          <p:nvPr/>
        </p:nvSpPr>
        <p:spPr bwMode="auto">
          <a:xfrm>
            <a:off x="6096000" y="4147609"/>
            <a:ext cx="0" cy="480483"/>
          </a:xfrm>
          <a:prstGeom prst="line">
            <a:avLst/>
          </a:prstGeom>
          <a:noFill/>
          <a:ln w="6350" cmpd="sng">
            <a:solidFill>
              <a:srgbClr val="C0C0C0"/>
            </a:solidFill>
            <a:prstDash val="dash"/>
            <a:round/>
            <a:headEnd/>
            <a:tailEnd type="oval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sz="2400"/>
          </a:p>
        </p:txBody>
      </p:sp>
      <p:sp>
        <p:nvSpPr>
          <p:cNvPr id="40" name="Line 41"/>
          <p:cNvSpPr>
            <a:spLocks noChangeShapeType="1"/>
          </p:cNvSpPr>
          <p:nvPr/>
        </p:nvSpPr>
        <p:spPr bwMode="auto">
          <a:xfrm>
            <a:off x="8128000" y="4147609"/>
            <a:ext cx="0" cy="480483"/>
          </a:xfrm>
          <a:prstGeom prst="line">
            <a:avLst/>
          </a:prstGeom>
          <a:noFill/>
          <a:ln w="6350" cmpd="sng">
            <a:solidFill>
              <a:srgbClr val="C0C0C0"/>
            </a:solidFill>
            <a:prstDash val="dash"/>
            <a:round/>
            <a:headEnd/>
            <a:tailEnd type="oval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sz="2400"/>
          </a:p>
        </p:txBody>
      </p:sp>
      <p:sp>
        <p:nvSpPr>
          <p:cNvPr id="41" name="Line 42"/>
          <p:cNvSpPr>
            <a:spLocks noChangeShapeType="1"/>
          </p:cNvSpPr>
          <p:nvPr/>
        </p:nvSpPr>
        <p:spPr bwMode="auto">
          <a:xfrm>
            <a:off x="10149417" y="4147609"/>
            <a:ext cx="0" cy="480483"/>
          </a:xfrm>
          <a:prstGeom prst="line">
            <a:avLst/>
          </a:prstGeom>
          <a:noFill/>
          <a:ln w="6350" cmpd="sng">
            <a:solidFill>
              <a:srgbClr val="C0C0C0"/>
            </a:solidFill>
            <a:prstDash val="dash"/>
            <a:round/>
            <a:headEnd/>
            <a:tailEnd type="oval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sz="2400"/>
          </a:p>
        </p:txBody>
      </p:sp>
      <p:sp>
        <p:nvSpPr>
          <p:cNvPr id="42" name="Text Box 43"/>
          <p:cNvSpPr txBox="1">
            <a:spLocks noChangeArrowheads="1"/>
          </p:cNvSpPr>
          <p:nvPr/>
        </p:nvSpPr>
        <p:spPr bwMode="auto">
          <a:xfrm>
            <a:off x="1771651" y="5637743"/>
            <a:ext cx="8644467" cy="732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altLang="zh-CN" sz="1067">
                <a:latin typeface="微软雅黑" charset="0"/>
                <a:ea typeface="微软雅黑" charset="0"/>
              </a:rPr>
              <a:t>We have many PowerPoint </a:t>
            </a:r>
            <a:r>
              <a:rPr lang="zh-CN" altLang="en-US" sz="1067">
                <a:latin typeface="微软雅黑" charset="0"/>
                <a:ea typeface="微软雅黑" charset="0"/>
              </a:rPr>
              <a:t>templates</a:t>
            </a:r>
            <a:r>
              <a:rPr lang="en-US" altLang="zh-CN" sz="1067">
                <a:latin typeface="微软雅黑" charset="0"/>
                <a:ea typeface="微软雅黑" charset="0"/>
              </a:rPr>
              <a:t> that has been specifically designed to help anyone that is stepping into the world of PowerPoint for the very first time. We have many PowerPoint </a:t>
            </a:r>
            <a:r>
              <a:rPr lang="zh-CN" altLang="en-US" sz="1067">
                <a:latin typeface="微软雅黑" charset="0"/>
                <a:ea typeface="微软雅黑" charset="0"/>
              </a:rPr>
              <a:t>templates</a:t>
            </a:r>
            <a:r>
              <a:rPr lang="en-US" altLang="zh-CN" sz="1067">
                <a:latin typeface="微软雅黑" charset="0"/>
                <a:ea typeface="微软雅黑" charset="0"/>
              </a:rPr>
              <a:t> that has been specifically designed to help anyone that is stepping into the world of PowerPoint for the very first time. </a:t>
            </a:r>
          </a:p>
        </p:txBody>
      </p:sp>
      <p:grpSp>
        <p:nvGrpSpPr>
          <p:cNvPr id="43" name="Group 38"/>
          <p:cNvGrpSpPr/>
          <p:nvPr/>
        </p:nvGrpSpPr>
        <p:grpSpPr>
          <a:xfrm>
            <a:off x="3568700" y="186058"/>
            <a:ext cx="5054600" cy="1116519"/>
            <a:chOff x="3568700" y="186058"/>
            <a:chExt cx="5054600" cy="1116519"/>
          </a:xfrm>
        </p:grpSpPr>
        <p:sp>
          <p:nvSpPr>
            <p:cNvPr id="44" name="Rectangle 3"/>
            <p:cNvSpPr txBox="1">
              <a:spLocks noChangeArrowheads="1"/>
            </p:cNvSpPr>
            <p:nvPr/>
          </p:nvSpPr>
          <p:spPr bwMode="auto">
            <a:xfrm>
              <a:off x="3568700" y="186058"/>
              <a:ext cx="5054600" cy="710067"/>
            </a:xfrm>
            <a:prstGeom prst="rect">
              <a:avLst/>
            </a:prstGeom>
            <a:noFill/>
            <a:extLst/>
          </p:spPr>
          <p:txBody>
            <a:bodyPr wrap="square" lIns="90000" tIns="46800" rIns="90000" bIns="46800">
              <a:spAutoFit/>
            </a:bodyPr>
            <a:lstStyle>
              <a:lvl1pPr algn="ctr">
                <a:spcBef>
                  <a:spcPct val="0"/>
                </a:spcBef>
                <a:buNone/>
                <a:defRPr lang="ko-KR" altLang="en-US" sz="4400" b="1" baseline="0" dirty="0">
                  <a:solidFill>
                    <a:schemeClr val="bg1"/>
                  </a:solidFill>
                  <a:effectLst>
                    <a:outerShdw blurRad="12700" dist="25400" dir="5400000" algn="t" rotWithShape="0">
                      <a:prstClr val="black">
                        <a:alpha val="50000"/>
                      </a:prstClr>
                    </a:outerShdw>
                  </a:effectLst>
                  <a:latin typeface="Tahoma" pitchFamily="34" charset="0"/>
                  <a:ea typeface="Tahoma" pitchFamily="34" charset="0"/>
                  <a:cs typeface="Tahoma" pitchFamily="34" charset="0"/>
                </a:defRPr>
              </a:lvl1pPr>
            </a:lstStyle>
            <a:p>
              <a:pPr algn="dist" latinLnBrk="0"/>
              <a:r>
                <a:rPr lang="en-US" altLang="ko-KR" sz="4000" dirty="0" smtClean="0">
                  <a:solidFill>
                    <a:schemeClr val="tx1"/>
                  </a:solidFill>
                  <a:effectLst>
                    <a:innerShdw blurRad="50800" dist="38100" dir="16200000">
                      <a:prstClr val="black">
                        <a:alpha val="59000"/>
                      </a:prstClr>
                    </a:innerShdw>
                  </a:effectLst>
                  <a:latin typeface="Microsoft YaHei" charset="0"/>
                  <a:ea typeface="Microsoft YaHei" charset="0"/>
                  <a:cs typeface="Microsoft YaHei" charset="0"/>
                </a:rPr>
                <a:t>SLIDE MAIN TITLE</a:t>
              </a:r>
              <a:endParaRPr lang="en-US" altLang="ko-KR" sz="4000" dirty="0">
                <a:solidFill>
                  <a:schemeClr val="tx1"/>
                </a:solidFill>
                <a:effectLst>
                  <a:innerShdw blurRad="50800" dist="38100" dir="16200000">
                    <a:prstClr val="black">
                      <a:alpha val="59000"/>
                    </a:prstClr>
                  </a:innerShdw>
                </a:effectLst>
                <a:latin typeface="Microsoft YaHei" charset="0"/>
                <a:ea typeface="Microsoft YaHei" charset="0"/>
                <a:cs typeface="Microsoft YaHei" charset="0"/>
              </a:endParaRPr>
            </a:p>
          </p:txBody>
        </p:sp>
        <p:sp>
          <p:nvSpPr>
            <p:cNvPr id="45" name="Rectangle 3"/>
            <p:cNvSpPr txBox="1">
              <a:spLocks noChangeArrowheads="1"/>
            </p:cNvSpPr>
            <p:nvPr/>
          </p:nvSpPr>
          <p:spPr bwMode="auto">
            <a:xfrm>
              <a:off x="3577190" y="869509"/>
              <a:ext cx="5037619" cy="433068"/>
            </a:xfrm>
            <a:prstGeom prst="rect">
              <a:avLst/>
            </a:prstGeom>
            <a:noFill/>
            <a:extLst/>
          </p:spPr>
          <p:txBody>
            <a:bodyPr wrap="square" lIns="90000" tIns="46800" rIns="90000" bIns="46800">
              <a:spAutoFit/>
            </a:bodyPr>
            <a:lstStyle>
              <a:lvl1pPr algn="ctr">
                <a:spcBef>
                  <a:spcPct val="0"/>
                </a:spcBef>
                <a:buNone/>
                <a:defRPr lang="ko-KR" altLang="en-US" sz="4400" b="1" baseline="0" dirty="0">
                  <a:solidFill>
                    <a:schemeClr val="bg1"/>
                  </a:solidFill>
                  <a:effectLst>
                    <a:outerShdw blurRad="12700" dist="25400" dir="5400000" algn="t" rotWithShape="0">
                      <a:prstClr val="black">
                        <a:alpha val="50000"/>
                      </a:prstClr>
                    </a:outerShdw>
                  </a:effectLst>
                  <a:latin typeface="Tahoma" pitchFamily="34" charset="0"/>
                  <a:ea typeface="Tahoma" pitchFamily="34" charset="0"/>
                  <a:cs typeface="Tahoma" pitchFamily="34" charset="0"/>
                </a:defRPr>
              </a:lvl1pPr>
            </a:lstStyle>
            <a:p>
              <a:pPr algn="dist" latinLnBrk="0"/>
              <a:r>
                <a:rPr lang="en-US" altLang="ko-KR" sz="1100" b="0">
                  <a:solidFill>
                    <a:schemeClr val="tx1"/>
                  </a:solidFill>
                  <a:effectLst/>
                  <a:latin typeface="Microsoft YaHei" charset="0"/>
                  <a:ea typeface="Microsoft YaHei" charset="0"/>
                  <a:cs typeface="Microsoft YaHei" charset="0"/>
                </a:rPr>
                <a:t>Our user-friendly and functional search engine helps you locate the right templates, effectively saving your </a:t>
              </a:r>
              <a:r>
                <a:rPr lang="en-US" altLang="ko-KR" sz="1100" b="0" smtClean="0">
                  <a:solidFill>
                    <a:schemeClr val="tx1"/>
                  </a:solidFill>
                  <a:effectLst/>
                  <a:latin typeface="Microsoft YaHei" charset="0"/>
                  <a:ea typeface="Microsoft YaHei" charset="0"/>
                  <a:cs typeface="Microsoft YaHei" charset="0"/>
                </a:rPr>
                <a:t>time</a:t>
              </a:r>
              <a:endParaRPr lang="en-US" altLang="ko-KR" sz="1100" b="0">
                <a:solidFill>
                  <a:schemeClr val="tx1"/>
                </a:solidFill>
                <a:effectLst/>
                <a:latin typeface="Microsoft YaHei" charset="0"/>
                <a:ea typeface="Microsoft YaHei" charset="0"/>
                <a:cs typeface="Microsoft YaHei" charset="0"/>
              </a:endParaRPr>
            </a:p>
          </p:txBody>
        </p:sp>
        <p:grpSp>
          <p:nvGrpSpPr>
            <p:cNvPr id="46" name="Group 41"/>
            <p:cNvGrpSpPr/>
            <p:nvPr/>
          </p:nvGrpSpPr>
          <p:grpSpPr>
            <a:xfrm>
              <a:off x="3669560" y="853565"/>
              <a:ext cx="4852881" cy="11430"/>
              <a:chOff x="5926470" y="6430886"/>
              <a:chExt cx="339061" cy="11430"/>
            </a:xfrm>
          </p:grpSpPr>
          <p:cxnSp>
            <p:nvCxnSpPr>
              <p:cNvPr id="47" name="Straight Connector 42"/>
              <p:cNvCxnSpPr/>
              <p:nvPr userDrawn="1"/>
            </p:nvCxnSpPr>
            <p:spPr>
              <a:xfrm>
                <a:off x="5926470" y="6430886"/>
                <a:ext cx="339061" cy="0"/>
              </a:xfrm>
              <a:prstGeom prst="line">
                <a:avLst/>
              </a:prstGeom>
              <a:ln w="12700" cap="rnd">
                <a:solidFill>
                  <a:schemeClr val="tx1">
                    <a:lumMod val="50000"/>
                    <a:lumOff val="50000"/>
                  </a:schemeClr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3"/>
              <p:cNvCxnSpPr/>
              <p:nvPr userDrawn="1"/>
            </p:nvCxnSpPr>
            <p:spPr>
              <a:xfrm>
                <a:off x="5926470" y="6442316"/>
                <a:ext cx="339061" cy="0"/>
              </a:xfrm>
              <a:prstGeom prst="line">
                <a:avLst/>
              </a:prstGeom>
              <a:ln w="1270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2220978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latin typeface="Microsoft YaHei" charset="0"/>
              <a:ea typeface="Microsoft YaHei" charset="0"/>
              <a:cs typeface="Microsoft YaHei" charset="0"/>
            </a:endParaRPr>
          </a:p>
        </p:txBody>
      </p:sp>
      <p:sp>
        <p:nvSpPr>
          <p:cNvPr id="2" name="饼形 10"/>
          <p:cNvSpPr/>
          <p:nvPr/>
        </p:nvSpPr>
        <p:spPr>
          <a:xfrm>
            <a:off x="5507851" y="2548195"/>
            <a:ext cx="1819754" cy="1819754"/>
          </a:xfrm>
          <a:prstGeom prst="pie">
            <a:avLst>
              <a:gd name="adj1" fmla="val 18181223"/>
              <a:gd name="adj2" fmla="val 8553212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3" name="椭圆 2"/>
          <p:cNvSpPr/>
          <p:nvPr/>
        </p:nvSpPr>
        <p:spPr>
          <a:xfrm>
            <a:off x="5660897" y="2701241"/>
            <a:ext cx="1513663" cy="151366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507851" y="2913309"/>
            <a:ext cx="1845450" cy="108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kumimoji="1" lang="en-US" altLang="zh-CN" sz="7200" dirty="0" smtClean="0"/>
              <a:t>4</a:t>
            </a:r>
            <a:endParaRPr kumimoji="1" lang="zh-CN" altLang="en-US" sz="7200" dirty="0"/>
          </a:p>
        </p:txBody>
      </p:sp>
      <p:grpSp>
        <p:nvGrpSpPr>
          <p:cNvPr id="18" name="组 17"/>
          <p:cNvGrpSpPr/>
          <p:nvPr/>
        </p:nvGrpSpPr>
        <p:grpSpPr>
          <a:xfrm rot="364487">
            <a:off x="795877" y="3611744"/>
            <a:ext cx="3596360" cy="2689296"/>
            <a:chOff x="8072582" y="3206848"/>
            <a:chExt cx="1133095" cy="847309"/>
          </a:xfrm>
        </p:grpSpPr>
        <p:sp>
          <p:nvSpPr>
            <p:cNvPr id="19" name="Freeform 133"/>
            <p:cNvSpPr>
              <a:spLocks/>
            </p:cNvSpPr>
            <p:nvPr/>
          </p:nvSpPr>
          <p:spPr bwMode="auto">
            <a:xfrm rot="2700000" flipH="1">
              <a:off x="8155410" y="3718714"/>
              <a:ext cx="252615" cy="418271"/>
            </a:xfrm>
            <a:custGeom>
              <a:avLst/>
              <a:gdLst>
                <a:gd name="T0" fmla="*/ 7566 w 397"/>
                <a:gd name="T1" fmla="*/ 1009717 h 659"/>
                <a:gd name="T2" fmla="*/ 0 w 397"/>
                <a:gd name="T3" fmla="*/ 1009717 h 659"/>
                <a:gd name="T4" fmla="*/ 0 w 397"/>
                <a:gd name="T5" fmla="*/ 1009717 h 659"/>
                <a:gd name="T6" fmla="*/ 11348 w 397"/>
                <a:gd name="T7" fmla="*/ 1021020 h 659"/>
                <a:gd name="T8" fmla="*/ 15131 w 397"/>
                <a:gd name="T9" fmla="*/ 1062464 h 659"/>
                <a:gd name="T10" fmla="*/ 18914 w 397"/>
                <a:gd name="T11" fmla="*/ 1069999 h 659"/>
                <a:gd name="T12" fmla="*/ 181575 w 397"/>
                <a:gd name="T13" fmla="*/ 1574858 h 659"/>
                <a:gd name="T14" fmla="*/ 348019 w 397"/>
                <a:gd name="T15" fmla="*/ 1092605 h 659"/>
                <a:gd name="T16" fmla="*/ 650644 w 397"/>
                <a:gd name="T17" fmla="*/ 1661513 h 659"/>
                <a:gd name="T18" fmla="*/ 548508 w 397"/>
                <a:gd name="T19" fmla="*/ 2124928 h 659"/>
                <a:gd name="T20" fmla="*/ 760345 w 397"/>
                <a:gd name="T21" fmla="*/ 2482850 h 659"/>
                <a:gd name="T22" fmla="*/ 650644 w 397"/>
                <a:gd name="T23" fmla="*/ 2275632 h 659"/>
                <a:gd name="T24" fmla="*/ 688472 w 397"/>
                <a:gd name="T25" fmla="*/ 1989294 h 659"/>
                <a:gd name="T26" fmla="*/ 866264 w 397"/>
                <a:gd name="T27" fmla="*/ 1740632 h 659"/>
                <a:gd name="T28" fmla="*/ 1028925 w 397"/>
                <a:gd name="T29" fmla="*/ 1454295 h 659"/>
                <a:gd name="T30" fmla="*/ 1059187 w 397"/>
                <a:gd name="T31" fmla="*/ 1363872 h 659"/>
                <a:gd name="T32" fmla="*/ 1161323 w 397"/>
                <a:gd name="T33" fmla="*/ 1823520 h 659"/>
                <a:gd name="T34" fmla="*/ 1229414 w 397"/>
                <a:gd name="T35" fmla="*/ 1529647 h 659"/>
                <a:gd name="T36" fmla="*/ 1399640 w 397"/>
                <a:gd name="T37" fmla="*/ 745985 h 659"/>
                <a:gd name="T38" fmla="*/ 714951 w 397"/>
                <a:gd name="T39" fmla="*/ 0 h 659"/>
                <a:gd name="T40" fmla="*/ 11348 w 397"/>
                <a:gd name="T41" fmla="*/ 956971 h 659"/>
                <a:gd name="T42" fmla="*/ 7566 w 397"/>
                <a:gd name="T43" fmla="*/ 1009717 h 65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97" h="659">
                  <a:moveTo>
                    <a:pt x="2" y="268"/>
                  </a:moveTo>
                  <a:cubicBezTo>
                    <a:pt x="2" y="267"/>
                    <a:pt x="0" y="264"/>
                    <a:pt x="0" y="268"/>
                  </a:cubicBezTo>
                  <a:cubicBezTo>
                    <a:pt x="0" y="268"/>
                    <a:pt x="0" y="268"/>
                    <a:pt x="0" y="268"/>
                  </a:cubicBezTo>
                  <a:cubicBezTo>
                    <a:pt x="0" y="269"/>
                    <a:pt x="2" y="270"/>
                    <a:pt x="3" y="271"/>
                  </a:cubicBezTo>
                  <a:cubicBezTo>
                    <a:pt x="3" y="275"/>
                    <a:pt x="4" y="278"/>
                    <a:pt x="4" y="282"/>
                  </a:cubicBezTo>
                  <a:cubicBezTo>
                    <a:pt x="5" y="283"/>
                    <a:pt x="5" y="283"/>
                    <a:pt x="5" y="284"/>
                  </a:cubicBezTo>
                  <a:cubicBezTo>
                    <a:pt x="10" y="335"/>
                    <a:pt x="25" y="381"/>
                    <a:pt x="48" y="418"/>
                  </a:cubicBezTo>
                  <a:cubicBezTo>
                    <a:pt x="23" y="377"/>
                    <a:pt x="37" y="299"/>
                    <a:pt x="92" y="290"/>
                  </a:cubicBezTo>
                  <a:cubicBezTo>
                    <a:pt x="158" y="280"/>
                    <a:pt x="169" y="399"/>
                    <a:pt x="172" y="441"/>
                  </a:cubicBezTo>
                  <a:cubicBezTo>
                    <a:pt x="174" y="484"/>
                    <a:pt x="145" y="521"/>
                    <a:pt x="145" y="564"/>
                  </a:cubicBezTo>
                  <a:cubicBezTo>
                    <a:pt x="145" y="613"/>
                    <a:pt x="170" y="653"/>
                    <a:pt x="201" y="659"/>
                  </a:cubicBezTo>
                  <a:cubicBezTo>
                    <a:pt x="187" y="656"/>
                    <a:pt x="174" y="616"/>
                    <a:pt x="172" y="604"/>
                  </a:cubicBezTo>
                  <a:cubicBezTo>
                    <a:pt x="168" y="580"/>
                    <a:pt x="175" y="551"/>
                    <a:pt x="182" y="528"/>
                  </a:cubicBezTo>
                  <a:cubicBezTo>
                    <a:pt x="190" y="501"/>
                    <a:pt x="211" y="483"/>
                    <a:pt x="229" y="462"/>
                  </a:cubicBezTo>
                  <a:cubicBezTo>
                    <a:pt x="247" y="440"/>
                    <a:pt x="262" y="414"/>
                    <a:pt x="272" y="386"/>
                  </a:cubicBezTo>
                  <a:cubicBezTo>
                    <a:pt x="275" y="378"/>
                    <a:pt x="278" y="370"/>
                    <a:pt x="280" y="362"/>
                  </a:cubicBezTo>
                  <a:cubicBezTo>
                    <a:pt x="284" y="420"/>
                    <a:pt x="307" y="484"/>
                    <a:pt x="307" y="484"/>
                  </a:cubicBezTo>
                  <a:cubicBezTo>
                    <a:pt x="299" y="437"/>
                    <a:pt x="325" y="406"/>
                    <a:pt x="325" y="406"/>
                  </a:cubicBezTo>
                  <a:cubicBezTo>
                    <a:pt x="397" y="291"/>
                    <a:pt x="370" y="198"/>
                    <a:pt x="370" y="198"/>
                  </a:cubicBezTo>
                  <a:cubicBezTo>
                    <a:pt x="351" y="85"/>
                    <a:pt x="277" y="0"/>
                    <a:pt x="189" y="0"/>
                  </a:cubicBezTo>
                  <a:cubicBezTo>
                    <a:pt x="87" y="0"/>
                    <a:pt x="3" y="114"/>
                    <a:pt x="3" y="254"/>
                  </a:cubicBezTo>
                  <a:cubicBezTo>
                    <a:pt x="3" y="258"/>
                    <a:pt x="2" y="263"/>
                    <a:pt x="2" y="26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/>
            <a:lstStyle/>
            <a:p>
              <a:endParaRPr lang="en-US" sz="2400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20" name="Freeform 134"/>
            <p:cNvSpPr>
              <a:spLocks/>
            </p:cNvSpPr>
            <p:nvPr/>
          </p:nvSpPr>
          <p:spPr bwMode="auto">
            <a:xfrm rot="2700000" flipH="1">
              <a:off x="8235209" y="3738067"/>
              <a:ext cx="205884" cy="263424"/>
            </a:xfrm>
            <a:custGeom>
              <a:avLst/>
              <a:gdLst>
                <a:gd name="T0" fmla="*/ 581760 w 324"/>
                <a:gd name="T1" fmla="*/ 0 h 415"/>
                <a:gd name="T2" fmla="*/ 1148410 w 324"/>
                <a:gd name="T3" fmla="*/ 648083 h 415"/>
                <a:gd name="T4" fmla="*/ 1152187 w 324"/>
                <a:gd name="T5" fmla="*/ 655619 h 415"/>
                <a:gd name="T6" fmla="*/ 1152187 w 324"/>
                <a:gd name="T7" fmla="*/ 663154 h 415"/>
                <a:gd name="T8" fmla="*/ 1042635 w 324"/>
                <a:gd name="T9" fmla="*/ 1273558 h 415"/>
                <a:gd name="T10" fmla="*/ 963304 w 324"/>
                <a:gd name="T11" fmla="*/ 983428 h 415"/>
                <a:gd name="T12" fmla="*/ 868863 w 324"/>
                <a:gd name="T13" fmla="*/ 1137913 h 415"/>
                <a:gd name="T14" fmla="*/ 642203 w 324"/>
                <a:gd name="T15" fmla="*/ 1552384 h 415"/>
                <a:gd name="T16" fmla="*/ 630870 w 324"/>
                <a:gd name="T17" fmla="*/ 1563688 h 415"/>
                <a:gd name="T18" fmla="*/ 630870 w 324"/>
                <a:gd name="T19" fmla="*/ 1541080 h 415"/>
                <a:gd name="T20" fmla="*/ 245548 w 324"/>
                <a:gd name="T21" fmla="*/ 859086 h 415"/>
                <a:gd name="T22" fmla="*/ 196439 w 324"/>
                <a:gd name="T23" fmla="*/ 862854 h 415"/>
                <a:gd name="T24" fmla="*/ 7555 w 324"/>
                <a:gd name="T25" fmla="*/ 964588 h 415"/>
                <a:gd name="T26" fmla="*/ 3778 w 324"/>
                <a:gd name="T27" fmla="*/ 945749 h 415"/>
                <a:gd name="T28" fmla="*/ 3778 w 324"/>
                <a:gd name="T29" fmla="*/ 938213 h 415"/>
                <a:gd name="T30" fmla="*/ 0 w 324"/>
                <a:gd name="T31" fmla="*/ 900534 h 415"/>
                <a:gd name="T32" fmla="*/ 0 w 324"/>
                <a:gd name="T33" fmla="*/ 889230 h 415"/>
                <a:gd name="T34" fmla="*/ 0 w 324"/>
                <a:gd name="T35" fmla="*/ 840247 h 415"/>
                <a:gd name="T36" fmla="*/ 581760 w 324"/>
                <a:gd name="T37" fmla="*/ 0 h 41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324" h="415">
                  <a:moveTo>
                    <a:pt x="154" y="0"/>
                  </a:moveTo>
                  <a:cubicBezTo>
                    <a:pt x="225" y="0"/>
                    <a:pt x="288" y="73"/>
                    <a:pt x="304" y="172"/>
                  </a:cubicBezTo>
                  <a:cubicBezTo>
                    <a:pt x="305" y="174"/>
                    <a:pt x="305" y="174"/>
                    <a:pt x="305" y="174"/>
                  </a:cubicBezTo>
                  <a:cubicBezTo>
                    <a:pt x="305" y="176"/>
                    <a:pt x="305" y="176"/>
                    <a:pt x="305" y="176"/>
                  </a:cubicBezTo>
                  <a:cubicBezTo>
                    <a:pt x="306" y="179"/>
                    <a:pt x="324" y="248"/>
                    <a:pt x="276" y="338"/>
                  </a:cubicBezTo>
                  <a:cubicBezTo>
                    <a:pt x="276" y="335"/>
                    <a:pt x="256" y="263"/>
                    <a:pt x="255" y="261"/>
                  </a:cubicBezTo>
                  <a:cubicBezTo>
                    <a:pt x="256" y="270"/>
                    <a:pt x="235" y="292"/>
                    <a:pt x="230" y="302"/>
                  </a:cubicBezTo>
                  <a:cubicBezTo>
                    <a:pt x="209" y="338"/>
                    <a:pt x="198" y="379"/>
                    <a:pt x="170" y="412"/>
                  </a:cubicBezTo>
                  <a:cubicBezTo>
                    <a:pt x="169" y="413"/>
                    <a:pt x="168" y="414"/>
                    <a:pt x="167" y="415"/>
                  </a:cubicBezTo>
                  <a:cubicBezTo>
                    <a:pt x="167" y="413"/>
                    <a:pt x="167" y="411"/>
                    <a:pt x="167" y="409"/>
                  </a:cubicBezTo>
                  <a:cubicBezTo>
                    <a:pt x="159" y="260"/>
                    <a:pt x="107" y="228"/>
                    <a:pt x="65" y="228"/>
                  </a:cubicBezTo>
                  <a:cubicBezTo>
                    <a:pt x="61" y="228"/>
                    <a:pt x="57" y="229"/>
                    <a:pt x="52" y="229"/>
                  </a:cubicBezTo>
                  <a:cubicBezTo>
                    <a:pt x="33" y="232"/>
                    <a:pt x="15" y="242"/>
                    <a:pt x="2" y="256"/>
                  </a:cubicBezTo>
                  <a:cubicBezTo>
                    <a:pt x="2" y="254"/>
                    <a:pt x="1" y="253"/>
                    <a:pt x="1" y="251"/>
                  </a:cubicBezTo>
                  <a:cubicBezTo>
                    <a:pt x="1" y="249"/>
                    <a:pt x="1" y="249"/>
                    <a:pt x="1" y="249"/>
                  </a:cubicBezTo>
                  <a:cubicBezTo>
                    <a:pt x="1" y="246"/>
                    <a:pt x="1" y="242"/>
                    <a:pt x="0" y="239"/>
                  </a:cubicBezTo>
                  <a:cubicBezTo>
                    <a:pt x="0" y="239"/>
                    <a:pt x="0" y="236"/>
                    <a:pt x="0" y="236"/>
                  </a:cubicBezTo>
                  <a:cubicBezTo>
                    <a:pt x="0" y="231"/>
                    <a:pt x="0" y="227"/>
                    <a:pt x="0" y="223"/>
                  </a:cubicBezTo>
                  <a:cubicBezTo>
                    <a:pt x="0" y="100"/>
                    <a:pt x="69" y="0"/>
                    <a:pt x="15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/>
            <a:lstStyle/>
            <a:p>
              <a:endParaRPr lang="en-US" sz="2400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21" name="Freeform 135"/>
            <p:cNvSpPr>
              <a:spLocks/>
            </p:cNvSpPr>
            <p:nvPr/>
          </p:nvSpPr>
          <p:spPr bwMode="auto">
            <a:xfrm rot="2700000" flipH="1">
              <a:off x="8288171" y="3753853"/>
              <a:ext cx="134853" cy="190415"/>
            </a:xfrm>
            <a:custGeom>
              <a:avLst/>
              <a:gdLst>
                <a:gd name="T0" fmla="*/ 162607 w 212"/>
                <a:gd name="T1" fmla="*/ 535009 h 300"/>
                <a:gd name="T2" fmla="*/ 128573 w 212"/>
                <a:gd name="T3" fmla="*/ 535009 h 300"/>
                <a:gd name="T4" fmla="*/ 3782 w 212"/>
                <a:gd name="T5" fmla="*/ 599059 h 300"/>
                <a:gd name="T6" fmla="*/ 3782 w 212"/>
                <a:gd name="T7" fmla="*/ 587756 h 300"/>
                <a:gd name="T8" fmla="*/ 3782 w 212"/>
                <a:gd name="T9" fmla="*/ 583988 h 300"/>
                <a:gd name="T10" fmla="*/ 0 w 212"/>
                <a:gd name="T11" fmla="*/ 557615 h 300"/>
                <a:gd name="T12" fmla="*/ 0 w 212"/>
                <a:gd name="T13" fmla="*/ 550079 h 300"/>
                <a:gd name="T14" fmla="*/ 0 w 212"/>
                <a:gd name="T15" fmla="*/ 523706 h 300"/>
                <a:gd name="T16" fmla="*/ 381936 w 212"/>
                <a:gd name="T17" fmla="*/ 0 h 300"/>
                <a:gd name="T18" fmla="*/ 752528 w 212"/>
                <a:gd name="T19" fmla="*/ 403140 h 300"/>
                <a:gd name="T20" fmla="*/ 756309 w 212"/>
                <a:gd name="T21" fmla="*/ 406908 h 300"/>
                <a:gd name="T22" fmla="*/ 756309 w 212"/>
                <a:gd name="T23" fmla="*/ 410676 h 300"/>
                <a:gd name="T24" fmla="*/ 684460 w 212"/>
                <a:gd name="T25" fmla="*/ 791210 h 300"/>
                <a:gd name="T26" fmla="*/ 631518 w 212"/>
                <a:gd name="T27" fmla="*/ 610362 h 300"/>
                <a:gd name="T28" fmla="*/ 567232 w 212"/>
                <a:gd name="T29" fmla="*/ 704554 h 300"/>
                <a:gd name="T30" fmla="*/ 457567 w 212"/>
                <a:gd name="T31" fmla="*/ 1130300 h 300"/>
                <a:gd name="T32" fmla="*/ 162607 w 212"/>
                <a:gd name="T33" fmla="*/ 535009 h 30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12" h="300">
                  <a:moveTo>
                    <a:pt x="43" y="142"/>
                  </a:moveTo>
                  <a:cubicBezTo>
                    <a:pt x="40" y="142"/>
                    <a:pt x="37" y="142"/>
                    <a:pt x="34" y="142"/>
                  </a:cubicBezTo>
                  <a:cubicBezTo>
                    <a:pt x="21" y="144"/>
                    <a:pt x="10" y="150"/>
                    <a:pt x="1" y="159"/>
                  </a:cubicBezTo>
                  <a:cubicBezTo>
                    <a:pt x="1" y="158"/>
                    <a:pt x="1" y="157"/>
                    <a:pt x="1" y="156"/>
                  </a:cubicBezTo>
                  <a:cubicBezTo>
                    <a:pt x="1" y="155"/>
                    <a:pt x="1" y="155"/>
                    <a:pt x="1" y="155"/>
                  </a:cubicBezTo>
                  <a:cubicBezTo>
                    <a:pt x="0" y="152"/>
                    <a:pt x="0" y="150"/>
                    <a:pt x="0" y="148"/>
                  </a:cubicBezTo>
                  <a:cubicBezTo>
                    <a:pt x="0" y="146"/>
                    <a:pt x="0" y="146"/>
                    <a:pt x="0" y="146"/>
                  </a:cubicBezTo>
                  <a:cubicBezTo>
                    <a:pt x="0" y="143"/>
                    <a:pt x="0" y="141"/>
                    <a:pt x="0" y="139"/>
                  </a:cubicBezTo>
                  <a:cubicBezTo>
                    <a:pt x="0" y="62"/>
                    <a:pt x="45" y="0"/>
                    <a:pt x="101" y="0"/>
                  </a:cubicBezTo>
                  <a:cubicBezTo>
                    <a:pt x="147" y="0"/>
                    <a:pt x="189" y="45"/>
                    <a:pt x="199" y="107"/>
                  </a:cubicBezTo>
                  <a:cubicBezTo>
                    <a:pt x="200" y="108"/>
                    <a:pt x="200" y="108"/>
                    <a:pt x="200" y="108"/>
                  </a:cubicBezTo>
                  <a:cubicBezTo>
                    <a:pt x="200" y="109"/>
                    <a:pt x="200" y="109"/>
                    <a:pt x="200" y="109"/>
                  </a:cubicBezTo>
                  <a:cubicBezTo>
                    <a:pt x="201" y="111"/>
                    <a:pt x="212" y="154"/>
                    <a:pt x="181" y="210"/>
                  </a:cubicBezTo>
                  <a:cubicBezTo>
                    <a:pt x="181" y="208"/>
                    <a:pt x="167" y="164"/>
                    <a:pt x="167" y="162"/>
                  </a:cubicBezTo>
                  <a:cubicBezTo>
                    <a:pt x="168" y="168"/>
                    <a:pt x="154" y="181"/>
                    <a:pt x="150" y="187"/>
                  </a:cubicBezTo>
                  <a:cubicBezTo>
                    <a:pt x="137" y="210"/>
                    <a:pt x="126" y="275"/>
                    <a:pt x="121" y="300"/>
                  </a:cubicBezTo>
                  <a:cubicBezTo>
                    <a:pt x="121" y="300"/>
                    <a:pt x="94" y="134"/>
                    <a:pt x="43" y="142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/>
          </p:spPr>
          <p:txBody>
            <a:bodyPr/>
            <a:lstStyle/>
            <a:p>
              <a:endParaRPr lang="en-US" sz="2400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22" name="Freeform 107"/>
            <p:cNvSpPr>
              <a:spLocks/>
            </p:cNvSpPr>
            <p:nvPr/>
          </p:nvSpPr>
          <p:spPr bwMode="auto">
            <a:xfrm rot="2700000" flipH="1">
              <a:off x="8292307" y="3406059"/>
              <a:ext cx="244680" cy="391439"/>
            </a:xfrm>
            <a:custGeom>
              <a:avLst/>
              <a:gdLst>
                <a:gd name="T0" fmla="*/ 587375 w 312"/>
                <a:gd name="T1" fmla="*/ 0 h 495"/>
                <a:gd name="T2" fmla="*/ 1174750 w 312"/>
                <a:gd name="T3" fmla="*/ 597631 h 495"/>
                <a:gd name="T4" fmla="*/ 1174750 w 312"/>
                <a:gd name="T5" fmla="*/ 612666 h 495"/>
                <a:gd name="T6" fmla="*/ 1174750 w 312"/>
                <a:gd name="T7" fmla="*/ 612666 h 495"/>
                <a:gd name="T8" fmla="*/ 798228 w 312"/>
                <a:gd name="T9" fmla="*/ 1804170 h 495"/>
                <a:gd name="T10" fmla="*/ 779401 w 312"/>
                <a:gd name="T11" fmla="*/ 1826722 h 495"/>
                <a:gd name="T12" fmla="*/ 779401 w 312"/>
                <a:gd name="T13" fmla="*/ 1826722 h 495"/>
                <a:gd name="T14" fmla="*/ 779401 w 312"/>
                <a:gd name="T15" fmla="*/ 1826722 h 495"/>
                <a:gd name="T16" fmla="*/ 692801 w 312"/>
                <a:gd name="T17" fmla="*/ 1860550 h 495"/>
                <a:gd name="T18" fmla="*/ 579845 w 312"/>
                <a:gd name="T19" fmla="*/ 1762824 h 495"/>
                <a:gd name="T20" fmla="*/ 587375 w 312"/>
                <a:gd name="T21" fmla="*/ 1740272 h 495"/>
                <a:gd name="T22" fmla="*/ 587375 w 312"/>
                <a:gd name="T23" fmla="*/ 1740272 h 495"/>
                <a:gd name="T24" fmla="*/ 621262 w 312"/>
                <a:gd name="T25" fmla="*/ 1559855 h 495"/>
                <a:gd name="T26" fmla="*/ 459357 w 312"/>
                <a:gd name="T27" fmla="*/ 1168952 h 495"/>
                <a:gd name="T28" fmla="*/ 459357 w 312"/>
                <a:gd name="T29" fmla="*/ 1165193 h 495"/>
                <a:gd name="T30" fmla="*/ 158139 w 312"/>
                <a:gd name="T31" fmla="*/ 992293 h 495"/>
                <a:gd name="T32" fmla="*/ 0 w 312"/>
                <a:gd name="T33" fmla="*/ 590114 h 495"/>
                <a:gd name="T34" fmla="*/ 587375 w 312"/>
                <a:gd name="T35" fmla="*/ 0 h 49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connsiteX0" fmla="*/ 5000 w 10000"/>
                <a:gd name="connsiteY0" fmla="*/ 0 h 10000"/>
                <a:gd name="connsiteX1" fmla="*/ 10000 w 10000"/>
                <a:gd name="connsiteY1" fmla="*/ 3212 h 10000"/>
                <a:gd name="connsiteX2" fmla="*/ 10000 w 10000"/>
                <a:gd name="connsiteY2" fmla="*/ 3293 h 10000"/>
                <a:gd name="connsiteX3" fmla="*/ 10000 w 10000"/>
                <a:gd name="connsiteY3" fmla="*/ 3293 h 10000"/>
                <a:gd name="connsiteX4" fmla="*/ 6795 w 10000"/>
                <a:gd name="connsiteY4" fmla="*/ 9697 h 10000"/>
                <a:gd name="connsiteX5" fmla="*/ 6635 w 10000"/>
                <a:gd name="connsiteY5" fmla="*/ 9818 h 10000"/>
                <a:gd name="connsiteX6" fmla="*/ 6635 w 10000"/>
                <a:gd name="connsiteY6" fmla="*/ 9818 h 10000"/>
                <a:gd name="connsiteX7" fmla="*/ 6635 w 10000"/>
                <a:gd name="connsiteY7" fmla="*/ 9818 h 10000"/>
                <a:gd name="connsiteX8" fmla="*/ 5897 w 10000"/>
                <a:gd name="connsiteY8" fmla="*/ 10000 h 10000"/>
                <a:gd name="connsiteX9" fmla="*/ 4936 w 10000"/>
                <a:gd name="connsiteY9" fmla="*/ 9475 h 10000"/>
                <a:gd name="connsiteX10" fmla="*/ 5000 w 10000"/>
                <a:gd name="connsiteY10" fmla="*/ 9354 h 10000"/>
                <a:gd name="connsiteX11" fmla="*/ 5288 w 10000"/>
                <a:gd name="connsiteY11" fmla="*/ 8384 h 10000"/>
                <a:gd name="connsiteX12" fmla="*/ 3910 w 10000"/>
                <a:gd name="connsiteY12" fmla="*/ 6283 h 10000"/>
                <a:gd name="connsiteX13" fmla="*/ 3910 w 10000"/>
                <a:gd name="connsiteY13" fmla="*/ 6263 h 10000"/>
                <a:gd name="connsiteX14" fmla="*/ 1346 w 10000"/>
                <a:gd name="connsiteY14" fmla="*/ 5333 h 10000"/>
                <a:gd name="connsiteX15" fmla="*/ 0 w 10000"/>
                <a:gd name="connsiteY15" fmla="*/ 3172 h 10000"/>
                <a:gd name="connsiteX16" fmla="*/ 5000 w 10000"/>
                <a:gd name="connsiteY16" fmla="*/ 0 h 10000"/>
                <a:gd name="connsiteX0" fmla="*/ 5000 w 10000"/>
                <a:gd name="connsiteY0" fmla="*/ 0 h 10000"/>
                <a:gd name="connsiteX1" fmla="*/ 10000 w 10000"/>
                <a:gd name="connsiteY1" fmla="*/ 3212 h 10000"/>
                <a:gd name="connsiteX2" fmla="*/ 10000 w 10000"/>
                <a:gd name="connsiteY2" fmla="*/ 3293 h 10000"/>
                <a:gd name="connsiteX3" fmla="*/ 10000 w 10000"/>
                <a:gd name="connsiteY3" fmla="*/ 3293 h 10000"/>
                <a:gd name="connsiteX4" fmla="*/ 6795 w 10000"/>
                <a:gd name="connsiteY4" fmla="*/ 9697 h 10000"/>
                <a:gd name="connsiteX5" fmla="*/ 6635 w 10000"/>
                <a:gd name="connsiteY5" fmla="*/ 9818 h 10000"/>
                <a:gd name="connsiteX6" fmla="*/ 6635 w 10000"/>
                <a:gd name="connsiteY6" fmla="*/ 9818 h 10000"/>
                <a:gd name="connsiteX7" fmla="*/ 6635 w 10000"/>
                <a:gd name="connsiteY7" fmla="*/ 9818 h 10000"/>
                <a:gd name="connsiteX8" fmla="*/ 5897 w 10000"/>
                <a:gd name="connsiteY8" fmla="*/ 10000 h 10000"/>
                <a:gd name="connsiteX9" fmla="*/ 4936 w 10000"/>
                <a:gd name="connsiteY9" fmla="*/ 9475 h 10000"/>
                <a:gd name="connsiteX10" fmla="*/ 5288 w 10000"/>
                <a:gd name="connsiteY10" fmla="*/ 8384 h 10000"/>
                <a:gd name="connsiteX11" fmla="*/ 3910 w 10000"/>
                <a:gd name="connsiteY11" fmla="*/ 6283 h 10000"/>
                <a:gd name="connsiteX12" fmla="*/ 3910 w 10000"/>
                <a:gd name="connsiteY12" fmla="*/ 6263 h 10000"/>
                <a:gd name="connsiteX13" fmla="*/ 1346 w 10000"/>
                <a:gd name="connsiteY13" fmla="*/ 5333 h 10000"/>
                <a:gd name="connsiteX14" fmla="*/ 0 w 10000"/>
                <a:gd name="connsiteY14" fmla="*/ 3172 h 10000"/>
                <a:gd name="connsiteX15" fmla="*/ 5000 w 10000"/>
                <a:gd name="connsiteY15" fmla="*/ 0 h 10000"/>
                <a:gd name="connsiteX0" fmla="*/ 5000 w 10000"/>
                <a:gd name="connsiteY0" fmla="*/ 0 h 10086"/>
                <a:gd name="connsiteX1" fmla="*/ 10000 w 10000"/>
                <a:gd name="connsiteY1" fmla="*/ 3212 h 10086"/>
                <a:gd name="connsiteX2" fmla="*/ 10000 w 10000"/>
                <a:gd name="connsiteY2" fmla="*/ 3293 h 10086"/>
                <a:gd name="connsiteX3" fmla="*/ 10000 w 10000"/>
                <a:gd name="connsiteY3" fmla="*/ 3293 h 10086"/>
                <a:gd name="connsiteX4" fmla="*/ 6795 w 10000"/>
                <a:gd name="connsiteY4" fmla="*/ 9697 h 10086"/>
                <a:gd name="connsiteX5" fmla="*/ 6635 w 10000"/>
                <a:gd name="connsiteY5" fmla="*/ 9818 h 10086"/>
                <a:gd name="connsiteX6" fmla="*/ 6635 w 10000"/>
                <a:gd name="connsiteY6" fmla="*/ 9818 h 10086"/>
                <a:gd name="connsiteX7" fmla="*/ 6635 w 10000"/>
                <a:gd name="connsiteY7" fmla="*/ 9818 h 10086"/>
                <a:gd name="connsiteX8" fmla="*/ 5897 w 10000"/>
                <a:gd name="connsiteY8" fmla="*/ 10000 h 10086"/>
                <a:gd name="connsiteX9" fmla="*/ 5288 w 10000"/>
                <a:gd name="connsiteY9" fmla="*/ 8384 h 10086"/>
                <a:gd name="connsiteX10" fmla="*/ 3910 w 10000"/>
                <a:gd name="connsiteY10" fmla="*/ 6283 h 10086"/>
                <a:gd name="connsiteX11" fmla="*/ 3910 w 10000"/>
                <a:gd name="connsiteY11" fmla="*/ 6263 h 10086"/>
                <a:gd name="connsiteX12" fmla="*/ 1346 w 10000"/>
                <a:gd name="connsiteY12" fmla="*/ 5333 h 10086"/>
                <a:gd name="connsiteX13" fmla="*/ 0 w 10000"/>
                <a:gd name="connsiteY13" fmla="*/ 3172 h 10086"/>
                <a:gd name="connsiteX14" fmla="*/ 5000 w 10000"/>
                <a:gd name="connsiteY14" fmla="*/ 0 h 100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000" h="10086">
                  <a:moveTo>
                    <a:pt x="5000" y="0"/>
                  </a:moveTo>
                  <a:cubicBezTo>
                    <a:pt x="7756" y="0"/>
                    <a:pt x="10000" y="1455"/>
                    <a:pt x="10000" y="3212"/>
                  </a:cubicBezTo>
                  <a:lnTo>
                    <a:pt x="10000" y="3293"/>
                  </a:lnTo>
                  <a:lnTo>
                    <a:pt x="10000" y="3293"/>
                  </a:lnTo>
                  <a:cubicBezTo>
                    <a:pt x="10000" y="5717"/>
                    <a:pt x="8814" y="7859"/>
                    <a:pt x="6795" y="9697"/>
                  </a:cubicBezTo>
                  <a:cubicBezTo>
                    <a:pt x="6731" y="9737"/>
                    <a:pt x="6699" y="9778"/>
                    <a:pt x="6635" y="9818"/>
                  </a:cubicBezTo>
                  <a:lnTo>
                    <a:pt x="6635" y="9818"/>
                  </a:lnTo>
                  <a:lnTo>
                    <a:pt x="6635" y="9818"/>
                  </a:lnTo>
                  <a:cubicBezTo>
                    <a:pt x="6442" y="9919"/>
                    <a:pt x="6121" y="10239"/>
                    <a:pt x="5897" y="10000"/>
                  </a:cubicBezTo>
                  <a:cubicBezTo>
                    <a:pt x="5673" y="9761"/>
                    <a:pt x="5619" y="9003"/>
                    <a:pt x="5288" y="8384"/>
                  </a:cubicBezTo>
                  <a:cubicBezTo>
                    <a:pt x="5064" y="7556"/>
                    <a:pt x="4744" y="6848"/>
                    <a:pt x="3910" y="6283"/>
                  </a:cubicBezTo>
                  <a:lnTo>
                    <a:pt x="3910" y="6263"/>
                  </a:lnTo>
                  <a:cubicBezTo>
                    <a:pt x="3237" y="5818"/>
                    <a:pt x="2340" y="5475"/>
                    <a:pt x="1346" y="5333"/>
                  </a:cubicBezTo>
                  <a:cubicBezTo>
                    <a:pt x="513" y="4768"/>
                    <a:pt x="0" y="4000"/>
                    <a:pt x="0" y="3172"/>
                  </a:cubicBezTo>
                  <a:cubicBezTo>
                    <a:pt x="0" y="1414"/>
                    <a:pt x="2244" y="0"/>
                    <a:pt x="5000" y="0"/>
                  </a:cubicBezTo>
                  <a:close/>
                </a:path>
              </a:pathLst>
            </a:custGeom>
            <a:solidFill>
              <a:schemeClr val="bg1">
                <a:alpha val="73000"/>
              </a:schemeClr>
            </a:solidFill>
            <a:ln>
              <a:noFill/>
            </a:ln>
          </p:spPr>
          <p:txBody>
            <a:bodyPr/>
            <a:lstStyle/>
            <a:p>
              <a:endParaRPr lang="en-US" sz="2400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23" name="Freeform 107"/>
            <p:cNvSpPr>
              <a:spLocks/>
            </p:cNvSpPr>
            <p:nvPr/>
          </p:nvSpPr>
          <p:spPr bwMode="auto">
            <a:xfrm rot="2700000">
              <a:off x="8492989" y="3606742"/>
              <a:ext cx="244680" cy="391439"/>
            </a:xfrm>
            <a:custGeom>
              <a:avLst/>
              <a:gdLst>
                <a:gd name="T0" fmla="*/ 587375 w 312"/>
                <a:gd name="T1" fmla="*/ 0 h 495"/>
                <a:gd name="T2" fmla="*/ 1174750 w 312"/>
                <a:gd name="T3" fmla="*/ 597631 h 495"/>
                <a:gd name="T4" fmla="*/ 1174750 w 312"/>
                <a:gd name="T5" fmla="*/ 612666 h 495"/>
                <a:gd name="T6" fmla="*/ 1174750 w 312"/>
                <a:gd name="T7" fmla="*/ 612666 h 495"/>
                <a:gd name="T8" fmla="*/ 798228 w 312"/>
                <a:gd name="T9" fmla="*/ 1804170 h 495"/>
                <a:gd name="T10" fmla="*/ 779401 w 312"/>
                <a:gd name="T11" fmla="*/ 1826722 h 495"/>
                <a:gd name="T12" fmla="*/ 779401 w 312"/>
                <a:gd name="T13" fmla="*/ 1826722 h 495"/>
                <a:gd name="T14" fmla="*/ 779401 w 312"/>
                <a:gd name="T15" fmla="*/ 1826722 h 495"/>
                <a:gd name="T16" fmla="*/ 692801 w 312"/>
                <a:gd name="T17" fmla="*/ 1860550 h 495"/>
                <a:gd name="T18" fmla="*/ 579845 w 312"/>
                <a:gd name="T19" fmla="*/ 1762824 h 495"/>
                <a:gd name="T20" fmla="*/ 587375 w 312"/>
                <a:gd name="T21" fmla="*/ 1740272 h 495"/>
                <a:gd name="T22" fmla="*/ 587375 w 312"/>
                <a:gd name="T23" fmla="*/ 1740272 h 495"/>
                <a:gd name="T24" fmla="*/ 621262 w 312"/>
                <a:gd name="T25" fmla="*/ 1559855 h 495"/>
                <a:gd name="T26" fmla="*/ 459357 w 312"/>
                <a:gd name="T27" fmla="*/ 1168952 h 495"/>
                <a:gd name="T28" fmla="*/ 459357 w 312"/>
                <a:gd name="T29" fmla="*/ 1165193 h 495"/>
                <a:gd name="T30" fmla="*/ 158139 w 312"/>
                <a:gd name="T31" fmla="*/ 992293 h 495"/>
                <a:gd name="T32" fmla="*/ 0 w 312"/>
                <a:gd name="T33" fmla="*/ 590114 h 495"/>
                <a:gd name="T34" fmla="*/ 587375 w 312"/>
                <a:gd name="T35" fmla="*/ 0 h 49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connsiteX0" fmla="*/ 5000 w 10000"/>
                <a:gd name="connsiteY0" fmla="*/ 0 h 10000"/>
                <a:gd name="connsiteX1" fmla="*/ 10000 w 10000"/>
                <a:gd name="connsiteY1" fmla="*/ 3212 h 10000"/>
                <a:gd name="connsiteX2" fmla="*/ 10000 w 10000"/>
                <a:gd name="connsiteY2" fmla="*/ 3293 h 10000"/>
                <a:gd name="connsiteX3" fmla="*/ 10000 w 10000"/>
                <a:gd name="connsiteY3" fmla="*/ 3293 h 10000"/>
                <a:gd name="connsiteX4" fmla="*/ 6795 w 10000"/>
                <a:gd name="connsiteY4" fmla="*/ 9697 h 10000"/>
                <a:gd name="connsiteX5" fmla="*/ 6635 w 10000"/>
                <a:gd name="connsiteY5" fmla="*/ 9818 h 10000"/>
                <a:gd name="connsiteX6" fmla="*/ 6635 w 10000"/>
                <a:gd name="connsiteY6" fmla="*/ 9818 h 10000"/>
                <a:gd name="connsiteX7" fmla="*/ 6635 w 10000"/>
                <a:gd name="connsiteY7" fmla="*/ 9818 h 10000"/>
                <a:gd name="connsiteX8" fmla="*/ 5897 w 10000"/>
                <a:gd name="connsiteY8" fmla="*/ 10000 h 10000"/>
                <a:gd name="connsiteX9" fmla="*/ 4936 w 10000"/>
                <a:gd name="connsiteY9" fmla="*/ 9475 h 10000"/>
                <a:gd name="connsiteX10" fmla="*/ 5000 w 10000"/>
                <a:gd name="connsiteY10" fmla="*/ 9354 h 10000"/>
                <a:gd name="connsiteX11" fmla="*/ 5288 w 10000"/>
                <a:gd name="connsiteY11" fmla="*/ 8384 h 10000"/>
                <a:gd name="connsiteX12" fmla="*/ 3910 w 10000"/>
                <a:gd name="connsiteY12" fmla="*/ 6283 h 10000"/>
                <a:gd name="connsiteX13" fmla="*/ 3910 w 10000"/>
                <a:gd name="connsiteY13" fmla="*/ 6263 h 10000"/>
                <a:gd name="connsiteX14" fmla="*/ 1346 w 10000"/>
                <a:gd name="connsiteY14" fmla="*/ 5333 h 10000"/>
                <a:gd name="connsiteX15" fmla="*/ 0 w 10000"/>
                <a:gd name="connsiteY15" fmla="*/ 3172 h 10000"/>
                <a:gd name="connsiteX16" fmla="*/ 5000 w 10000"/>
                <a:gd name="connsiteY16" fmla="*/ 0 h 10000"/>
                <a:gd name="connsiteX0" fmla="*/ 5000 w 10000"/>
                <a:gd name="connsiteY0" fmla="*/ 0 h 10000"/>
                <a:gd name="connsiteX1" fmla="*/ 10000 w 10000"/>
                <a:gd name="connsiteY1" fmla="*/ 3212 h 10000"/>
                <a:gd name="connsiteX2" fmla="*/ 10000 w 10000"/>
                <a:gd name="connsiteY2" fmla="*/ 3293 h 10000"/>
                <a:gd name="connsiteX3" fmla="*/ 10000 w 10000"/>
                <a:gd name="connsiteY3" fmla="*/ 3293 h 10000"/>
                <a:gd name="connsiteX4" fmla="*/ 6795 w 10000"/>
                <a:gd name="connsiteY4" fmla="*/ 9697 h 10000"/>
                <a:gd name="connsiteX5" fmla="*/ 6635 w 10000"/>
                <a:gd name="connsiteY5" fmla="*/ 9818 h 10000"/>
                <a:gd name="connsiteX6" fmla="*/ 6635 w 10000"/>
                <a:gd name="connsiteY6" fmla="*/ 9818 h 10000"/>
                <a:gd name="connsiteX7" fmla="*/ 6635 w 10000"/>
                <a:gd name="connsiteY7" fmla="*/ 9818 h 10000"/>
                <a:gd name="connsiteX8" fmla="*/ 5897 w 10000"/>
                <a:gd name="connsiteY8" fmla="*/ 10000 h 10000"/>
                <a:gd name="connsiteX9" fmla="*/ 4936 w 10000"/>
                <a:gd name="connsiteY9" fmla="*/ 9475 h 10000"/>
                <a:gd name="connsiteX10" fmla="*/ 5288 w 10000"/>
                <a:gd name="connsiteY10" fmla="*/ 8384 h 10000"/>
                <a:gd name="connsiteX11" fmla="*/ 3910 w 10000"/>
                <a:gd name="connsiteY11" fmla="*/ 6283 h 10000"/>
                <a:gd name="connsiteX12" fmla="*/ 3910 w 10000"/>
                <a:gd name="connsiteY12" fmla="*/ 6263 h 10000"/>
                <a:gd name="connsiteX13" fmla="*/ 1346 w 10000"/>
                <a:gd name="connsiteY13" fmla="*/ 5333 h 10000"/>
                <a:gd name="connsiteX14" fmla="*/ 0 w 10000"/>
                <a:gd name="connsiteY14" fmla="*/ 3172 h 10000"/>
                <a:gd name="connsiteX15" fmla="*/ 5000 w 10000"/>
                <a:gd name="connsiteY15" fmla="*/ 0 h 10000"/>
                <a:gd name="connsiteX0" fmla="*/ 5000 w 10000"/>
                <a:gd name="connsiteY0" fmla="*/ 0 h 10086"/>
                <a:gd name="connsiteX1" fmla="*/ 10000 w 10000"/>
                <a:gd name="connsiteY1" fmla="*/ 3212 h 10086"/>
                <a:gd name="connsiteX2" fmla="*/ 10000 w 10000"/>
                <a:gd name="connsiteY2" fmla="*/ 3293 h 10086"/>
                <a:gd name="connsiteX3" fmla="*/ 10000 w 10000"/>
                <a:gd name="connsiteY3" fmla="*/ 3293 h 10086"/>
                <a:gd name="connsiteX4" fmla="*/ 6795 w 10000"/>
                <a:gd name="connsiteY4" fmla="*/ 9697 h 10086"/>
                <a:gd name="connsiteX5" fmla="*/ 6635 w 10000"/>
                <a:gd name="connsiteY5" fmla="*/ 9818 h 10086"/>
                <a:gd name="connsiteX6" fmla="*/ 6635 w 10000"/>
                <a:gd name="connsiteY6" fmla="*/ 9818 h 10086"/>
                <a:gd name="connsiteX7" fmla="*/ 6635 w 10000"/>
                <a:gd name="connsiteY7" fmla="*/ 9818 h 10086"/>
                <a:gd name="connsiteX8" fmla="*/ 5897 w 10000"/>
                <a:gd name="connsiteY8" fmla="*/ 10000 h 10086"/>
                <a:gd name="connsiteX9" fmla="*/ 5288 w 10000"/>
                <a:gd name="connsiteY9" fmla="*/ 8384 h 10086"/>
                <a:gd name="connsiteX10" fmla="*/ 3910 w 10000"/>
                <a:gd name="connsiteY10" fmla="*/ 6283 h 10086"/>
                <a:gd name="connsiteX11" fmla="*/ 3910 w 10000"/>
                <a:gd name="connsiteY11" fmla="*/ 6263 h 10086"/>
                <a:gd name="connsiteX12" fmla="*/ 1346 w 10000"/>
                <a:gd name="connsiteY12" fmla="*/ 5333 h 10086"/>
                <a:gd name="connsiteX13" fmla="*/ 0 w 10000"/>
                <a:gd name="connsiteY13" fmla="*/ 3172 h 10086"/>
                <a:gd name="connsiteX14" fmla="*/ 5000 w 10000"/>
                <a:gd name="connsiteY14" fmla="*/ 0 h 100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000" h="10086">
                  <a:moveTo>
                    <a:pt x="5000" y="0"/>
                  </a:moveTo>
                  <a:cubicBezTo>
                    <a:pt x="7756" y="0"/>
                    <a:pt x="10000" y="1455"/>
                    <a:pt x="10000" y="3212"/>
                  </a:cubicBezTo>
                  <a:lnTo>
                    <a:pt x="10000" y="3293"/>
                  </a:lnTo>
                  <a:lnTo>
                    <a:pt x="10000" y="3293"/>
                  </a:lnTo>
                  <a:cubicBezTo>
                    <a:pt x="10000" y="5717"/>
                    <a:pt x="8814" y="7859"/>
                    <a:pt x="6795" y="9697"/>
                  </a:cubicBezTo>
                  <a:cubicBezTo>
                    <a:pt x="6731" y="9737"/>
                    <a:pt x="6699" y="9778"/>
                    <a:pt x="6635" y="9818"/>
                  </a:cubicBezTo>
                  <a:lnTo>
                    <a:pt x="6635" y="9818"/>
                  </a:lnTo>
                  <a:lnTo>
                    <a:pt x="6635" y="9818"/>
                  </a:lnTo>
                  <a:cubicBezTo>
                    <a:pt x="6442" y="9919"/>
                    <a:pt x="6121" y="10239"/>
                    <a:pt x="5897" y="10000"/>
                  </a:cubicBezTo>
                  <a:cubicBezTo>
                    <a:pt x="5673" y="9761"/>
                    <a:pt x="5619" y="9003"/>
                    <a:pt x="5288" y="8384"/>
                  </a:cubicBezTo>
                  <a:cubicBezTo>
                    <a:pt x="5064" y="7556"/>
                    <a:pt x="4744" y="6848"/>
                    <a:pt x="3910" y="6283"/>
                  </a:cubicBezTo>
                  <a:lnTo>
                    <a:pt x="3910" y="6263"/>
                  </a:lnTo>
                  <a:cubicBezTo>
                    <a:pt x="3237" y="5818"/>
                    <a:pt x="2340" y="5475"/>
                    <a:pt x="1346" y="5333"/>
                  </a:cubicBezTo>
                  <a:cubicBezTo>
                    <a:pt x="513" y="4768"/>
                    <a:pt x="0" y="4000"/>
                    <a:pt x="0" y="3172"/>
                  </a:cubicBezTo>
                  <a:cubicBezTo>
                    <a:pt x="0" y="1414"/>
                    <a:pt x="2244" y="0"/>
                    <a:pt x="5000" y="0"/>
                  </a:cubicBezTo>
                  <a:close/>
                </a:path>
              </a:pathLst>
            </a:custGeom>
            <a:solidFill>
              <a:schemeClr val="bg1">
                <a:alpha val="73000"/>
              </a:schemeClr>
            </a:solidFill>
            <a:ln>
              <a:noFill/>
            </a:ln>
          </p:spPr>
          <p:txBody>
            <a:bodyPr/>
            <a:lstStyle/>
            <a:p>
              <a:endParaRPr lang="en-US" sz="2400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24" name="Freeform 108"/>
            <p:cNvSpPr>
              <a:spLocks/>
            </p:cNvSpPr>
            <p:nvPr/>
          </p:nvSpPr>
          <p:spPr bwMode="auto">
            <a:xfrm rot="2700000">
              <a:off x="8543738" y="3012447"/>
              <a:ext cx="467537" cy="856340"/>
            </a:xfrm>
            <a:custGeom>
              <a:avLst/>
              <a:gdLst>
                <a:gd name="T0" fmla="*/ 1122363 w 596"/>
                <a:gd name="T1" fmla="*/ 4105275 h 1092"/>
                <a:gd name="T2" fmla="*/ 598844 w 596"/>
                <a:gd name="T3" fmla="*/ 4105275 h 1092"/>
                <a:gd name="T4" fmla="*/ 79093 w 596"/>
                <a:gd name="T5" fmla="*/ 1928577 h 1092"/>
                <a:gd name="T6" fmla="*/ 1122363 w 596"/>
                <a:gd name="T7" fmla="*/ 0 h 1092"/>
                <a:gd name="T8" fmla="*/ 1126129 w 596"/>
                <a:gd name="T9" fmla="*/ 0 h 1092"/>
                <a:gd name="T10" fmla="*/ 2165632 w 596"/>
                <a:gd name="T11" fmla="*/ 1928577 h 1092"/>
                <a:gd name="T12" fmla="*/ 1645881 w 596"/>
                <a:gd name="T13" fmla="*/ 4105275 h 1092"/>
                <a:gd name="T14" fmla="*/ 1122363 w 596"/>
                <a:gd name="T15" fmla="*/ 4105275 h 109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96" h="1092">
                  <a:moveTo>
                    <a:pt x="298" y="1092"/>
                  </a:moveTo>
                  <a:cubicBezTo>
                    <a:pt x="159" y="1092"/>
                    <a:pt x="159" y="1092"/>
                    <a:pt x="159" y="1092"/>
                  </a:cubicBezTo>
                  <a:cubicBezTo>
                    <a:pt x="31" y="824"/>
                    <a:pt x="21" y="513"/>
                    <a:pt x="21" y="513"/>
                  </a:cubicBezTo>
                  <a:cubicBezTo>
                    <a:pt x="0" y="212"/>
                    <a:pt x="298" y="0"/>
                    <a:pt x="298" y="0"/>
                  </a:cubicBezTo>
                  <a:cubicBezTo>
                    <a:pt x="299" y="0"/>
                    <a:pt x="299" y="0"/>
                    <a:pt x="299" y="0"/>
                  </a:cubicBezTo>
                  <a:cubicBezTo>
                    <a:pt x="299" y="0"/>
                    <a:pt x="596" y="212"/>
                    <a:pt x="575" y="513"/>
                  </a:cubicBezTo>
                  <a:cubicBezTo>
                    <a:pt x="575" y="513"/>
                    <a:pt x="566" y="824"/>
                    <a:pt x="437" y="1092"/>
                  </a:cubicBezTo>
                  <a:lnTo>
                    <a:pt x="298" y="1092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txBody>
            <a:bodyPr/>
            <a:lstStyle/>
            <a:p>
              <a:endParaRPr lang="en-US" sz="2400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25" name="Oval 113"/>
            <p:cNvSpPr>
              <a:spLocks noChangeArrowheads="1"/>
            </p:cNvSpPr>
            <p:nvPr/>
          </p:nvSpPr>
          <p:spPr bwMode="auto">
            <a:xfrm rot="2700000">
              <a:off x="8757391" y="3308197"/>
              <a:ext cx="156164" cy="152113"/>
            </a:xfrm>
            <a:prstGeom prst="ellipse">
              <a:avLst/>
            </a:prstGeom>
            <a:solidFill>
              <a:schemeClr val="tx1">
                <a:alpha val="77000"/>
              </a:schemeClr>
            </a:solidFill>
            <a:ln>
              <a:noFill/>
            </a:ln>
          </p:spPr>
          <p:txBody>
            <a:bodyPr/>
            <a:lstStyle/>
            <a:p>
              <a:pPr eaLnBrk="1" hangingPunct="1"/>
              <a:endParaRPr lang="en-US" sz="2400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26" name="Oval 116"/>
            <p:cNvSpPr>
              <a:spLocks noChangeArrowheads="1"/>
            </p:cNvSpPr>
            <p:nvPr/>
          </p:nvSpPr>
          <p:spPr bwMode="auto">
            <a:xfrm rot="2700000">
              <a:off x="8666973" y="3457458"/>
              <a:ext cx="93737" cy="96853"/>
            </a:xfrm>
            <a:prstGeom prst="ellipse">
              <a:avLst/>
            </a:prstGeom>
            <a:solidFill>
              <a:schemeClr val="tx1">
                <a:alpha val="77000"/>
              </a:schemeClr>
            </a:solidFill>
            <a:ln>
              <a:noFill/>
            </a:ln>
          </p:spPr>
          <p:txBody>
            <a:bodyPr/>
            <a:lstStyle/>
            <a:p>
              <a:pPr eaLnBrk="1" hangingPunct="1"/>
              <a:endParaRPr lang="en-US" sz="2400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27" name="Oval 119"/>
            <p:cNvSpPr>
              <a:spLocks noChangeArrowheads="1"/>
            </p:cNvSpPr>
            <p:nvPr/>
          </p:nvSpPr>
          <p:spPr bwMode="auto">
            <a:xfrm rot="2700000">
              <a:off x="8597217" y="3565476"/>
              <a:ext cx="57652" cy="56417"/>
            </a:xfrm>
            <a:prstGeom prst="ellipse">
              <a:avLst/>
            </a:prstGeom>
            <a:solidFill>
              <a:schemeClr val="tx1">
                <a:alpha val="77000"/>
              </a:schemeClr>
            </a:solidFill>
            <a:ln>
              <a:noFill/>
            </a:ln>
          </p:spPr>
          <p:txBody>
            <a:bodyPr/>
            <a:lstStyle/>
            <a:p>
              <a:pPr eaLnBrk="1" hangingPunct="1"/>
              <a:endParaRPr lang="en-US" sz="2400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 rot="2700000">
              <a:off x="8402245" y="3730663"/>
              <a:ext cx="95364" cy="58440"/>
            </a:xfrm>
            <a:prstGeom prst="rect">
              <a:avLst/>
            </a:prstGeom>
            <a:solidFill>
              <a:schemeClr val="bg1">
                <a:alpha val="73000"/>
              </a:schemeClr>
            </a:soli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 dirty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pic>
        <p:nvPicPr>
          <p:cNvPr id="29" name="图片 2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4891" y="1501323"/>
            <a:ext cx="1539088" cy="1539088"/>
          </a:xfrm>
          <a:prstGeom prst="rect">
            <a:avLst/>
          </a:prstGeom>
          <a:solidFill>
            <a:schemeClr val="accent2"/>
          </a:solidFill>
        </p:spPr>
      </p:pic>
      <p:pic>
        <p:nvPicPr>
          <p:cNvPr id="30" name="图片 2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8113" y="4531725"/>
            <a:ext cx="1974962" cy="1974962"/>
          </a:xfrm>
          <a:prstGeom prst="rect">
            <a:avLst/>
          </a:prstGeom>
          <a:solidFill>
            <a:schemeClr val="accent2"/>
          </a:solidFill>
        </p:spPr>
      </p:pic>
      <p:pic>
        <p:nvPicPr>
          <p:cNvPr id="31" name="图片 3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7816" y="1125423"/>
            <a:ext cx="559204" cy="559204"/>
          </a:xfrm>
          <a:prstGeom prst="rect">
            <a:avLst/>
          </a:prstGeom>
          <a:solidFill>
            <a:schemeClr val="accent2"/>
          </a:solidFill>
        </p:spPr>
      </p:pic>
      <p:pic>
        <p:nvPicPr>
          <p:cNvPr id="32" name="图片 3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1330" y="1515960"/>
            <a:ext cx="1793825" cy="1793825"/>
          </a:xfrm>
          <a:prstGeom prst="rect">
            <a:avLst/>
          </a:prstGeom>
          <a:solidFill>
            <a:schemeClr val="accent2"/>
          </a:solidFill>
        </p:spPr>
      </p:pic>
      <p:grpSp>
        <p:nvGrpSpPr>
          <p:cNvPr id="39" name="组合 83"/>
          <p:cNvGrpSpPr>
            <a:grpSpLocks/>
          </p:cNvGrpSpPr>
          <p:nvPr/>
        </p:nvGrpSpPr>
        <p:grpSpPr bwMode="auto">
          <a:xfrm>
            <a:off x="8234771" y="3057918"/>
            <a:ext cx="2262188" cy="1987946"/>
            <a:chOff x="0" y="0"/>
            <a:chExt cx="2261777" cy="1349733"/>
          </a:xfrm>
        </p:grpSpPr>
        <p:sp>
          <p:nvSpPr>
            <p:cNvPr id="40" name="文本框 68"/>
            <p:cNvSpPr txBox="1">
              <a:spLocks noChangeArrowheads="1"/>
            </p:cNvSpPr>
            <p:nvPr/>
          </p:nvSpPr>
          <p:spPr bwMode="auto">
            <a:xfrm>
              <a:off x="1" y="0"/>
              <a:ext cx="2261776" cy="523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Char char="•"/>
                <a:defRPr sz="2800">
                  <a:solidFill>
                    <a:schemeClr val="tx1"/>
                  </a:solidFill>
                  <a:latin typeface="Calibri" charset="0"/>
                  <a:ea typeface="宋体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Char char="•"/>
                <a:defRPr sz="2400">
                  <a:solidFill>
                    <a:schemeClr val="tx1"/>
                  </a:solidFill>
                  <a:latin typeface="Calibri" charset="0"/>
                  <a:ea typeface="宋体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Calibri" charset="0"/>
                  <a:ea typeface="宋体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charset="0"/>
                <a:buNone/>
              </a:pPr>
              <a:r>
                <a:rPr lang="zh-CN" altLang="en-US" b="1" dirty="0" smtClean="0">
                  <a:solidFill>
                    <a:schemeClr val="bg1"/>
                  </a:solidFill>
                  <a:latin typeface="Microsoft YaHei" charset="0"/>
                  <a:ea typeface="Microsoft YaHei" charset="0"/>
                  <a:cs typeface="Microsoft YaHei" charset="0"/>
                </a:rPr>
                <a:t>阶段计划</a:t>
              </a:r>
              <a:endParaRPr lang="zh-CN" altLang="en-US" b="1" dirty="0">
                <a:solidFill>
                  <a:schemeClr val="bg1"/>
                </a:solidFill>
                <a:latin typeface="Microsoft YaHei" charset="0"/>
                <a:ea typeface="Microsoft YaHei" charset="0"/>
                <a:cs typeface="Microsoft YaHei" charset="0"/>
              </a:endParaRPr>
            </a:p>
          </p:txBody>
        </p:sp>
        <p:sp>
          <p:nvSpPr>
            <p:cNvPr id="41" name="矩形 72"/>
            <p:cNvSpPr>
              <a:spLocks noChangeArrowheads="1"/>
            </p:cNvSpPr>
            <p:nvPr/>
          </p:nvSpPr>
          <p:spPr bwMode="auto">
            <a:xfrm>
              <a:off x="0" y="333720"/>
              <a:ext cx="2242954" cy="1016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Char char="•"/>
                <a:defRPr sz="2800">
                  <a:solidFill>
                    <a:schemeClr val="tx1"/>
                  </a:solidFill>
                  <a:latin typeface="Calibri" charset="0"/>
                  <a:ea typeface="宋体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Char char="•"/>
                <a:defRPr sz="2400">
                  <a:solidFill>
                    <a:schemeClr val="tx1"/>
                  </a:solidFill>
                  <a:latin typeface="Calibri" charset="0"/>
                  <a:ea typeface="宋体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Calibri" charset="0"/>
                  <a:ea typeface="宋体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charset="0"/>
                <a:buNone/>
              </a:pPr>
              <a:r>
                <a:rPr lang="zh-CN" altLang="en-US" sz="2000" dirty="0" smtClean="0">
                  <a:solidFill>
                    <a:schemeClr val="bg1"/>
                  </a:solidFill>
                  <a:latin typeface="Microsoft YaHei" charset="0"/>
                  <a:ea typeface="Microsoft YaHei" charset="0"/>
                  <a:cs typeface="Microsoft YaHei" charset="0"/>
                </a:rPr>
                <a:t>财务规划</a:t>
              </a: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charset="0"/>
                <a:buNone/>
              </a:pPr>
              <a:r>
                <a:rPr lang="zh-CN" altLang="en-US" sz="2000" dirty="0" smtClean="0">
                  <a:solidFill>
                    <a:schemeClr val="bg1"/>
                  </a:solidFill>
                  <a:latin typeface="Microsoft YaHei" charset="0"/>
                  <a:ea typeface="Microsoft YaHei" charset="0"/>
                  <a:cs typeface="Microsoft YaHei" charset="0"/>
                </a:rPr>
                <a:t>风险管理</a:t>
              </a: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charset="0"/>
                <a:buNone/>
              </a:pPr>
              <a:r>
                <a:rPr lang="zh-CN" altLang="en-US" sz="2000" dirty="0" smtClean="0">
                  <a:solidFill>
                    <a:schemeClr val="bg1"/>
                  </a:solidFill>
                  <a:latin typeface="Microsoft YaHei" charset="0"/>
                  <a:ea typeface="Microsoft YaHei" charset="0"/>
                  <a:cs typeface="Microsoft YaHei" charset="0"/>
                </a:rPr>
                <a:t>总结</a:t>
              </a:r>
              <a:endParaRPr lang="zh-CN" altLang="en-US" sz="2000" dirty="0">
                <a:solidFill>
                  <a:schemeClr val="bg1"/>
                </a:solidFill>
                <a:latin typeface="Microsoft YaHei" charset="0"/>
                <a:ea typeface="Microsoft YaHei" charset="0"/>
                <a:cs typeface="Microsoft YaHei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351106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739459" y="369599"/>
            <a:ext cx="6082367" cy="507731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en-US" smtClean="0"/>
              <a:t>Social Media Mobile App</a:t>
            </a:r>
            <a:endParaRPr lang="en-US" dirty="0"/>
          </a:p>
        </p:txBody>
      </p:sp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8" name="Rectangle 7"/>
          <p:cNvSpPr/>
          <p:nvPr/>
        </p:nvSpPr>
        <p:spPr>
          <a:xfrm>
            <a:off x="4094937" y="2313215"/>
            <a:ext cx="1822387" cy="3245529"/>
          </a:xfrm>
          <a:prstGeom prst="rect">
            <a:avLst/>
          </a:prstGeom>
          <a:solidFill>
            <a:schemeClr val="tx1"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1" latinLnBrk="1" hangingPunct="1"/>
            <a:endParaRPr lang="en-US" sz="3200" dirty="0">
              <a:latin typeface="Source Sans Pro" charset="0"/>
              <a:ea typeface="굴림" charset="-127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409230" y="2313215"/>
            <a:ext cx="1822387" cy="3245529"/>
          </a:xfrm>
          <a:prstGeom prst="rect">
            <a:avLst/>
          </a:prstGeom>
          <a:solidFill>
            <a:schemeClr val="accent2"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1" latinLnBrk="1" hangingPunct="1"/>
            <a:endParaRPr lang="en-US" sz="3200" dirty="0">
              <a:latin typeface="Source Sans Pro" charset="0"/>
              <a:ea typeface="굴림" charset="-127"/>
            </a:endParaRPr>
          </a:p>
        </p:txBody>
      </p:sp>
      <p:sp>
        <p:nvSpPr>
          <p:cNvPr id="10" name="Oval 9"/>
          <p:cNvSpPr/>
          <p:nvPr/>
        </p:nvSpPr>
        <p:spPr>
          <a:xfrm>
            <a:off x="4228317" y="3169052"/>
            <a:ext cx="1555626" cy="1555626"/>
          </a:xfrm>
          <a:prstGeom prst="ellipse">
            <a:avLst/>
          </a:prstGeom>
          <a:ln w="25400"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0" tIns="0" rIns="0" bIns="0" rtlCol="0" anchor="ctr"/>
          <a:lstStyle/>
          <a:p>
            <a:pPr algn="ctr" latinLnBrk="1"/>
            <a:r>
              <a:rPr lang="en-US" sz="3200" dirty="0" smtClean="0">
                <a:solidFill>
                  <a:srgbClr val="FFFFFF"/>
                </a:solidFill>
                <a:latin typeface="Source Sans Pro" charset="0"/>
                <a:ea typeface="Socialico" charset="0"/>
                <a:cs typeface="Socialico" charset="0"/>
              </a:rPr>
              <a:t>+17%</a:t>
            </a:r>
            <a:endParaRPr lang="en-US" sz="3200" dirty="0">
              <a:solidFill>
                <a:srgbClr val="FFFFFF"/>
              </a:solidFill>
              <a:latin typeface="Source Sans Pro" charset="0"/>
              <a:ea typeface="굴림" charset="-127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6542610" y="3169052"/>
            <a:ext cx="1555626" cy="1555626"/>
          </a:xfrm>
          <a:prstGeom prst="ellipse">
            <a:avLst/>
          </a:prstGeom>
          <a:ln w="25400"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0" tIns="0" rIns="0" bIns="0" rtlCol="0" anchor="ctr"/>
          <a:lstStyle/>
          <a:p>
            <a:pPr algn="ctr" latinLnBrk="1"/>
            <a:r>
              <a:rPr lang="en-US" sz="3200" dirty="0" smtClean="0">
                <a:solidFill>
                  <a:srgbClr val="FFFFFF"/>
                </a:solidFill>
                <a:latin typeface="Source Sans Pro" charset="0"/>
                <a:ea typeface="Socialico" charset="0"/>
                <a:cs typeface="Socialico" charset="0"/>
              </a:rPr>
              <a:t>-05%</a:t>
            </a:r>
            <a:endParaRPr lang="en-US" sz="3200" dirty="0">
              <a:solidFill>
                <a:srgbClr val="FFFFFF"/>
              </a:solidFill>
              <a:latin typeface="Source Sans Pro" charset="0"/>
              <a:ea typeface="굴림" charset="-127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1413615" y="1883411"/>
            <a:ext cx="1285641" cy="1285641"/>
          </a:xfrm>
          <a:prstGeom prst="ellipse">
            <a:avLst/>
          </a:prstGeom>
          <a:solidFill>
            <a:schemeClr val="accent2"/>
          </a:solidFill>
          <a:ln w="25400">
            <a:noFill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tIns="182880" bIns="0" rtlCol="0" anchor="ctr"/>
          <a:lstStyle/>
          <a:p>
            <a:pPr algn="ctr" latinLnBrk="1"/>
            <a:r>
              <a:rPr lang="en-US" sz="8000" dirty="0">
                <a:solidFill>
                  <a:srgbClr val="FFFFFF"/>
                </a:solidFill>
                <a:latin typeface="Socialico" charset="0"/>
                <a:ea typeface="Socialico" charset="0"/>
                <a:cs typeface="Socialico" charset="0"/>
              </a:rPr>
              <a:t>L</a:t>
            </a:r>
            <a:endParaRPr lang="en-US" sz="8000" dirty="0">
              <a:solidFill>
                <a:srgbClr val="FFFFFF"/>
              </a:solidFill>
              <a:latin typeface="Source Sans Pro" charset="0"/>
              <a:ea typeface="굴림" charset="-127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452360" y="3413945"/>
            <a:ext cx="1208151" cy="544486"/>
            <a:chOff x="1922442" y="4316104"/>
            <a:chExt cx="1208151" cy="544486"/>
          </a:xfrm>
        </p:grpSpPr>
        <p:sp>
          <p:nvSpPr>
            <p:cNvPr id="14" name="TextBox 13"/>
            <p:cNvSpPr txBox="1"/>
            <p:nvPr/>
          </p:nvSpPr>
          <p:spPr>
            <a:xfrm>
              <a:off x="1922442" y="4316104"/>
              <a:ext cx="120815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kern="900" spc="-67" dirty="0" smtClean="0">
                  <a:latin typeface="Source Sans Pro" charset="0"/>
                </a:rPr>
                <a:t>Twitter</a:t>
              </a:r>
              <a:endParaRPr lang="en-US" sz="2800" kern="900" spc="-67" dirty="0">
                <a:latin typeface="Source Sans Pro" charset="0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1924706" y="4860590"/>
              <a:ext cx="1153682" cy="0"/>
            </a:xfrm>
            <a:prstGeom prst="line">
              <a:avLst/>
            </a:prstGeom>
            <a:ln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Oval 16"/>
          <p:cNvSpPr/>
          <p:nvPr/>
        </p:nvSpPr>
        <p:spPr>
          <a:xfrm>
            <a:off x="9533804" y="1883411"/>
            <a:ext cx="1285641" cy="1285641"/>
          </a:xfrm>
          <a:prstGeom prst="ellipse">
            <a:avLst/>
          </a:prstGeom>
          <a:solidFill>
            <a:schemeClr val="tx1"/>
          </a:solidFill>
          <a:ln w="25400">
            <a:noFill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tIns="182880" bIns="0" rtlCol="0" anchor="ctr"/>
          <a:lstStyle/>
          <a:p>
            <a:pPr algn="ctr" latinLnBrk="1"/>
            <a:r>
              <a:rPr lang="en-US" sz="8000" dirty="0" smtClean="0">
                <a:solidFill>
                  <a:srgbClr val="FFFFFF"/>
                </a:solidFill>
                <a:latin typeface="Socialico" charset="0"/>
                <a:ea typeface="Socialico" charset="0"/>
                <a:cs typeface="Socialico" charset="0"/>
              </a:rPr>
              <a:t>F</a:t>
            </a:r>
            <a:endParaRPr lang="en-US" sz="8000" dirty="0">
              <a:solidFill>
                <a:srgbClr val="FFFFFF"/>
              </a:solidFill>
              <a:latin typeface="Source Sans Pro" charset="0"/>
              <a:ea typeface="굴림" charset="-127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9385286" y="3413945"/>
            <a:ext cx="1582677" cy="544486"/>
            <a:chOff x="1735179" y="4316104"/>
            <a:chExt cx="1582677" cy="544486"/>
          </a:xfrm>
        </p:grpSpPr>
        <p:sp>
          <p:nvSpPr>
            <p:cNvPr id="19" name="TextBox 18"/>
            <p:cNvSpPr txBox="1"/>
            <p:nvPr/>
          </p:nvSpPr>
          <p:spPr>
            <a:xfrm>
              <a:off x="1735179" y="4316104"/>
              <a:ext cx="158267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kern="900" spc="-67" dirty="0" smtClean="0">
                  <a:solidFill>
                    <a:schemeClr val="accent2"/>
                  </a:solidFill>
                  <a:latin typeface="Source Sans Pro" charset="0"/>
                </a:rPr>
                <a:t>Facebook</a:t>
              </a:r>
              <a:endParaRPr lang="en-US" sz="2800" kern="900" spc="-67" dirty="0">
                <a:solidFill>
                  <a:schemeClr val="accent2"/>
                </a:solidFill>
                <a:latin typeface="Source Sans Pro" charset="0"/>
              </a:endParaRP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924706" y="4860590"/>
              <a:ext cx="1153682" cy="0"/>
            </a:xfrm>
            <a:prstGeom prst="line">
              <a:avLst/>
            </a:prstGeom>
            <a:ln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3" name="Straight Connector 22"/>
          <p:cNvCxnSpPr/>
          <p:nvPr/>
        </p:nvCxnSpPr>
        <p:spPr>
          <a:xfrm>
            <a:off x="1618735" y="344885"/>
            <a:ext cx="0" cy="507731"/>
          </a:xfrm>
          <a:prstGeom prst="line">
            <a:avLst/>
          </a:prstGeom>
          <a:ln>
            <a:solidFill>
              <a:schemeClr val="tx1">
                <a:alpha val="2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矩形 21"/>
          <p:cNvSpPr/>
          <p:nvPr/>
        </p:nvSpPr>
        <p:spPr>
          <a:xfrm>
            <a:off x="905556" y="4554468"/>
            <a:ext cx="2301758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在此处添加详细描述文本，尽量与标题文本语言风格相符合，语言描述尽量简洁生动，尽可能概括出段落内容，尽量将每页幻灯片文字内容控制在</a:t>
            </a:r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200</a:t>
            </a:r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字以内，将每页幻灯片动态演示时间长度尽量控制在</a:t>
            </a:r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5</a:t>
            </a:r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分钟以内。</a:t>
            </a:r>
            <a:endParaRPr lang="en-US" altLang="zh-CN" sz="1100" dirty="0">
              <a:solidFill>
                <a:schemeClr val="bg1">
                  <a:lumMod val="50000"/>
                </a:schemeClr>
              </a:solidFill>
              <a:latin typeface="Microsoft YaHei" charset="0"/>
              <a:ea typeface="Microsoft YaHei" charset="0"/>
              <a:cs typeface="Microsoft YaHei" charset="0"/>
              <a:sym typeface="微软雅黑" pitchFamily="34" charset="-122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9025745" y="4554469"/>
            <a:ext cx="2301758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在此处添加详细描述文本，尽量与标题文本语言风格相符合，语言描述尽量简洁生动，尽可能概括出段落内容，尽量将每页幻灯片文字内容控制在</a:t>
            </a:r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200</a:t>
            </a:r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字以内，将每页幻灯片动态演示时间长度尽量控制在</a:t>
            </a:r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5</a:t>
            </a:r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分钟以内。</a:t>
            </a:r>
            <a:endParaRPr lang="en-US" altLang="zh-CN" sz="1100" dirty="0">
              <a:solidFill>
                <a:schemeClr val="bg1">
                  <a:lumMod val="50000"/>
                </a:schemeClr>
              </a:solidFill>
              <a:latin typeface="Microsoft YaHei" charset="0"/>
              <a:ea typeface="Microsoft YaHei" charset="0"/>
              <a:cs typeface="Microsoft YaHei" charset="0"/>
              <a:sym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90519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with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7" dur="10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8" dur="10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8" fill="hold" nodeType="withEffect" p14:presetBounceEnd="50000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1" dur="10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2" dur="10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2" fill="hold" grpId="0" nodeType="withEffect" p14:presetBounceEnd="50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5" dur="10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6" dur="10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2" fill="hold" nodeType="withEffect" p14:presetBounceEnd="50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9" dur="10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0" dur="10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2" grpId="0" animBg="1"/>
          <p:bldP spid="17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10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10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8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10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10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2" fill="hold" grpId="1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10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10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2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10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10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2" grpId="1" animBg="1"/>
          <p:bldP spid="17" grpId="1" animBg="1"/>
        </p:bldLst>
      </p:timing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Rectangle 315"/>
          <p:cNvSpPr/>
          <p:nvPr/>
        </p:nvSpPr>
        <p:spPr>
          <a:xfrm>
            <a:off x="6438625" y="1653157"/>
            <a:ext cx="4516916" cy="4532186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1" latinLnBrk="1" hangingPunct="1"/>
            <a:endParaRPr lang="en-US" sz="3200" dirty="0">
              <a:latin typeface="Source Sans Pro" charset="0"/>
              <a:ea typeface="굴림" charset="-127"/>
            </a:endParaRPr>
          </a:p>
        </p:txBody>
      </p:sp>
      <p:sp>
        <p:nvSpPr>
          <p:cNvPr id="315" name="Rectangle 314"/>
          <p:cNvSpPr/>
          <p:nvPr/>
        </p:nvSpPr>
        <p:spPr>
          <a:xfrm>
            <a:off x="991518" y="1653157"/>
            <a:ext cx="4516916" cy="453218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1" latinLnBrk="1" hangingPunct="1"/>
            <a:endParaRPr lang="en-US" sz="3200" dirty="0">
              <a:latin typeface="Source Sans Pro" charset="0"/>
              <a:ea typeface="굴림" charset="-127"/>
            </a:endParaRPr>
          </a:p>
        </p:txBody>
      </p:sp>
      <p:sp>
        <p:nvSpPr>
          <p:cNvPr id="317" name="Rectangle 316"/>
          <p:cNvSpPr/>
          <p:nvPr/>
        </p:nvSpPr>
        <p:spPr>
          <a:xfrm>
            <a:off x="991518" y="2662143"/>
            <a:ext cx="4516916" cy="4532186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1" latinLnBrk="1" hangingPunct="1"/>
            <a:endParaRPr lang="en-US" sz="3200" dirty="0">
              <a:latin typeface="Source Sans Pro" charset="0"/>
              <a:ea typeface="굴림" charset="-127"/>
            </a:endParaRPr>
          </a:p>
        </p:txBody>
      </p:sp>
      <p:sp>
        <p:nvSpPr>
          <p:cNvPr id="318" name="Rectangle 317"/>
          <p:cNvSpPr/>
          <p:nvPr/>
        </p:nvSpPr>
        <p:spPr>
          <a:xfrm>
            <a:off x="6438625" y="3148505"/>
            <a:ext cx="4516916" cy="4532186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1" latinLnBrk="1" hangingPunct="1"/>
            <a:endParaRPr lang="en-US" sz="3200" dirty="0">
              <a:latin typeface="Source Sans Pro" charset="0"/>
              <a:ea typeface="굴림" charset="-127"/>
            </a:endParaRPr>
          </a:p>
        </p:txBody>
      </p:sp>
      <p:grpSp>
        <p:nvGrpSpPr>
          <p:cNvPr id="321" name="Group 320"/>
          <p:cNvGrpSpPr/>
          <p:nvPr/>
        </p:nvGrpSpPr>
        <p:grpSpPr>
          <a:xfrm>
            <a:off x="1790104" y="2756090"/>
            <a:ext cx="2432808" cy="784830"/>
            <a:chOff x="1790104" y="2944023"/>
            <a:chExt cx="2432808" cy="784830"/>
          </a:xfrm>
        </p:grpSpPr>
        <p:sp>
          <p:nvSpPr>
            <p:cNvPr id="319" name="TextBox 318"/>
            <p:cNvSpPr txBox="1"/>
            <p:nvPr/>
          </p:nvSpPr>
          <p:spPr>
            <a:xfrm>
              <a:off x="2221838" y="2944023"/>
              <a:ext cx="1543692" cy="677108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spAutoFit/>
            </a:bodyPr>
            <a:lstStyle/>
            <a:p>
              <a:r>
                <a:rPr lang="en-US" sz="4400" dirty="0" smtClean="0">
                  <a:solidFill>
                    <a:srgbClr val="FFFFFF"/>
                  </a:solidFill>
                  <a:latin typeface="Source Sans Pro" charset="0"/>
                  <a:ea typeface="Source Sans Pro" charset="0"/>
                  <a:cs typeface="Source Sans Pro" charset="0"/>
                </a:rPr>
                <a:t>13.306</a:t>
              </a:r>
              <a:endParaRPr lang="en-US" sz="4400" dirty="0">
                <a:solidFill>
                  <a:srgbClr val="FFFFFF"/>
                </a:solidFill>
                <a:latin typeface="Source Sans Pro" charset="0"/>
                <a:ea typeface="Source Sans Pro" charset="0"/>
                <a:cs typeface="Source Sans Pro" charset="0"/>
              </a:endParaRPr>
            </a:p>
          </p:txBody>
        </p:sp>
        <p:sp>
          <p:nvSpPr>
            <p:cNvPr id="320" name="TextBox 319"/>
            <p:cNvSpPr txBox="1"/>
            <p:nvPr/>
          </p:nvSpPr>
          <p:spPr>
            <a:xfrm>
              <a:off x="1790104" y="3513409"/>
              <a:ext cx="2432808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400" dirty="0">
                  <a:solidFill>
                    <a:srgbClr val="FFFFFF"/>
                  </a:solidFill>
                  <a:latin typeface="Source Sans Pro" charset="0"/>
                  <a:ea typeface="Source Sans Pro" charset="0"/>
                  <a:cs typeface="Source Sans Pro" charset="0"/>
                </a:rPr>
                <a:t>Population, </a:t>
              </a:r>
              <a:r>
                <a:rPr lang="en-US" sz="1400" dirty="0" err="1" smtClean="0">
                  <a:solidFill>
                    <a:srgbClr val="FFFFFF"/>
                  </a:solidFill>
                  <a:latin typeface="Source Sans Pro" charset="0"/>
                  <a:ea typeface="Source Sans Pro" charset="0"/>
                  <a:cs typeface="Source Sans Pro" charset="0"/>
                </a:rPr>
                <a:t>mln</a:t>
              </a:r>
              <a:r>
                <a:rPr lang="en-US" sz="1400" dirty="0">
                  <a:solidFill>
                    <a:srgbClr val="FFFFFF"/>
                  </a:solidFill>
                  <a:latin typeface="Source Sans Pro" charset="0"/>
                  <a:ea typeface="Source Sans Pro" charset="0"/>
                  <a:cs typeface="Source Sans Pro" charset="0"/>
                </a:rPr>
                <a:t> </a:t>
              </a:r>
              <a:r>
                <a:rPr lang="en-US" sz="1400" dirty="0" smtClean="0">
                  <a:solidFill>
                    <a:srgbClr val="FFFFFF"/>
                  </a:solidFill>
                  <a:latin typeface="Source Sans Pro" charset="0"/>
                  <a:ea typeface="Source Sans Pro" charset="0"/>
                  <a:cs typeface="Source Sans Pro" charset="0"/>
                </a:rPr>
                <a:t>people</a:t>
              </a:r>
              <a:endParaRPr lang="ru-RU" sz="1400" dirty="0">
                <a:solidFill>
                  <a:srgbClr val="FFFFFF"/>
                </a:solidFill>
                <a:latin typeface="Source Sans Pro" charset="0"/>
                <a:ea typeface="Source Sans Pro" charset="0"/>
                <a:cs typeface="Source Sans Pro" charset="0"/>
              </a:endParaRPr>
            </a:p>
          </p:txBody>
        </p:sp>
      </p:grpSp>
      <p:grpSp>
        <p:nvGrpSpPr>
          <p:cNvPr id="322" name="Group 321"/>
          <p:cNvGrpSpPr/>
          <p:nvPr/>
        </p:nvGrpSpPr>
        <p:grpSpPr>
          <a:xfrm>
            <a:off x="7309554" y="3134420"/>
            <a:ext cx="2432808" cy="784830"/>
            <a:chOff x="1790104" y="2944023"/>
            <a:chExt cx="2432808" cy="784830"/>
          </a:xfrm>
        </p:grpSpPr>
        <p:sp>
          <p:nvSpPr>
            <p:cNvPr id="323" name="TextBox 322"/>
            <p:cNvSpPr txBox="1"/>
            <p:nvPr/>
          </p:nvSpPr>
          <p:spPr>
            <a:xfrm>
              <a:off x="2364505" y="2944023"/>
              <a:ext cx="1263166" cy="677108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spAutoFit/>
            </a:bodyPr>
            <a:lstStyle/>
            <a:p>
              <a:r>
                <a:rPr lang="en-US" sz="4400" dirty="0" smtClean="0">
                  <a:solidFill>
                    <a:srgbClr val="FFFFFF"/>
                  </a:solidFill>
                  <a:latin typeface="Source Sans Pro" charset="0"/>
                  <a:ea typeface="Source Sans Pro" charset="0"/>
                  <a:cs typeface="Source Sans Pro" charset="0"/>
                </a:rPr>
                <a:t>9.306</a:t>
              </a:r>
              <a:endParaRPr lang="en-US" sz="4400" dirty="0">
                <a:solidFill>
                  <a:srgbClr val="FFFFFF"/>
                </a:solidFill>
                <a:latin typeface="Source Sans Pro" charset="0"/>
                <a:ea typeface="Source Sans Pro" charset="0"/>
                <a:cs typeface="Source Sans Pro" charset="0"/>
              </a:endParaRPr>
            </a:p>
          </p:txBody>
        </p:sp>
        <p:sp>
          <p:nvSpPr>
            <p:cNvPr id="324" name="TextBox 323"/>
            <p:cNvSpPr txBox="1"/>
            <p:nvPr/>
          </p:nvSpPr>
          <p:spPr>
            <a:xfrm>
              <a:off x="1790104" y="3513409"/>
              <a:ext cx="2432808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400" dirty="0">
                  <a:solidFill>
                    <a:srgbClr val="FFFFFF"/>
                  </a:solidFill>
                  <a:latin typeface="Source Sans Pro" charset="0"/>
                  <a:ea typeface="Source Sans Pro" charset="0"/>
                  <a:cs typeface="Source Sans Pro" charset="0"/>
                </a:rPr>
                <a:t>Population, </a:t>
              </a:r>
              <a:r>
                <a:rPr lang="en-US" sz="1400" dirty="0" err="1" smtClean="0">
                  <a:solidFill>
                    <a:srgbClr val="FFFFFF"/>
                  </a:solidFill>
                  <a:latin typeface="Source Sans Pro" charset="0"/>
                  <a:ea typeface="Source Sans Pro" charset="0"/>
                  <a:cs typeface="Source Sans Pro" charset="0"/>
                </a:rPr>
                <a:t>mln</a:t>
              </a:r>
              <a:r>
                <a:rPr lang="en-US" sz="1400" dirty="0">
                  <a:solidFill>
                    <a:srgbClr val="FFFFFF"/>
                  </a:solidFill>
                  <a:latin typeface="Source Sans Pro" charset="0"/>
                  <a:ea typeface="Source Sans Pro" charset="0"/>
                  <a:cs typeface="Source Sans Pro" charset="0"/>
                </a:rPr>
                <a:t> </a:t>
              </a:r>
              <a:r>
                <a:rPr lang="en-US" sz="1400" dirty="0" smtClean="0">
                  <a:solidFill>
                    <a:srgbClr val="FFFFFF"/>
                  </a:solidFill>
                  <a:latin typeface="Source Sans Pro" charset="0"/>
                  <a:ea typeface="Source Sans Pro" charset="0"/>
                  <a:cs typeface="Source Sans Pro" charset="0"/>
                </a:rPr>
                <a:t>people</a:t>
              </a:r>
              <a:endParaRPr lang="ru-RU" sz="1400" dirty="0">
                <a:solidFill>
                  <a:srgbClr val="FFFFFF"/>
                </a:solidFill>
                <a:latin typeface="Source Sans Pro" charset="0"/>
                <a:ea typeface="Source Sans Pro" charset="0"/>
                <a:cs typeface="Source Sans Pro" charset="0"/>
              </a:endParaRPr>
            </a:p>
          </p:txBody>
        </p:sp>
      </p:grpSp>
      <p:sp>
        <p:nvSpPr>
          <p:cNvPr id="312" name="Freeform 311"/>
          <p:cNvSpPr/>
          <p:nvPr/>
        </p:nvSpPr>
        <p:spPr>
          <a:xfrm>
            <a:off x="304556" y="1593192"/>
            <a:ext cx="5409282" cy="5264808"/>
          </a:xfrm>
          <a:custGeom>
            <a:avLst/>
            <a:gdLst>
              <a:gd name="connsiteX0" fmla="*/ 2999213 w 5409282"/>
              <a:gd name="connsiteY0" fmla="*/ 751031 h 5264808"/>
              <a:gd name="connsiteX1" fmla="*/ 2999213 w 5409282"/>
              <a:gd name="connsiteY1" fmla="*/ 757384 h 5264808"/>
              <a:gd name="connsiteX2" fmla="*/ 2999213 w 5409282"/>
              <a:gd name="connsiteY2" fmla="*/ 763736 h 5264808"/>
              <a:gd name="connsiteX3" fmla="*/ 2992766 w 5409282"/>
              <a:gd name="connsiteY3" fmla="*/ 770088 h 5264808"/>
              <a:gd name="connsiteX4" fmla="*/ 2992766 w 5409282"/>
              <a:gd name="connsiteY4" fmla="*/ 776441 h 5264808"/>
              <a:gd name="connsiteX5" fmla="*/ 2992766 w 5409282"/>
              <a:gd name="connsiteY5" fmla="*/ 782793 h 5264808"/>
              <a:gd name="connsiteX6" fmla="*/ 2986320 w 5409282"/>
              <a:gd name="connsiteY6" fmla="*/ 782793 h 5264808"/>
              <a:gd name="connsiteX7" fmla="*/ 2651120 w 5409282"/>
              <a:gd name="connsiteY7" fmla="*/ 789146 h 5264808"/>
              <a:gd name="connsiteX8" fmla="*/ 1000902 w 5409282"/>
              <a:gd name="connsiteY8" fmla="*/ 795498 h 5264808"/>
              <a:gd name="connsiteX9" fmla="*/ 1013794 w 5409282"/>
              <a:gd name="connsiteY9" fmla="*/ 839965 h 5264808"/>
              <a:gd name="connsiteX10" fmla="*/ 1013794 w 5409282"/>
              <a:gd name="connsiteY10" fmla="*/ 871727 h 5264808"/>
              <a:gd name="connsiteX11" fmla="*/ 1000902 w 5409282"/>
              <a:gd name="connsiteY11" fmla="*/ 941604 h 5264808"/>
              <a:gd name="connsiteX12" fmla="*/ 981564 w 5409282"/>
              <a:gd name="connsiteY12" fmla="*/ 954309 h 5264808"/>
              <a:gd name="connsiteX13" fmla="*/ 955779 w 5409282"/>
              <a:gd name="connsiteY13" fmla="*/ 935252 h 5264808"/>
              <a:gd name="connsiteX14" fmla="*/ 968671 w 5409282"/>
              <a:gd name="connsiteY14" fmla="*/ 903490 h 5264808"/>
              <a:gd name="connsiteX15" fmla="*/ 975117 w 5409282"/>
              <a:gd name="connsiteY15" fmla="*/ 884432 h 5264808"/>
              <a:gd name="connsiteX16" fmla="*/ 962225 w 5409282"/>
              <a:gd name="connsiteY16" fmla="*/ 871727 h 5264808"/>
              <a:gd name="connsiteX17" fmla="*/ 949333 w 5409282"/>
              <a:gd name="connsiteY17" fmla="*/ 865375 h 5264808"/>
              <a:gd name="connsiteX18" fmla="*/ 942887 w 5409282"/>
              <a:gd name="connsiteY18" fmla="*/ 846318 h 5264808"/>
              <a:gd name="connsiteX19" fmla="*/ 936440 w 5409282"/>
              <a:gd name="connsiteY19" fmla="*/ 846318 h 5264808"/>
              <a:gd name="connsiteX20" fmla="*/ 923548 w 5409282"/>
              <a:gd name="connsiteY20" fmla="*/ 846318 h 5264808"/>
              <a:gd name="connsiteX21" fmla="*/ 917102 w 5409282"/>
              <a:gd name="connsiteY21" fmla="*/ 846318 h 5264808"/>
              <a:gd name="connsiteX22" fmla="*/ 904210 w 5409282"/>
              <a:gd name="connsiteY22" fmla="*/ 852670 h 5264808"/>
              <a:gd name="connsiteX23" fmla="*/ 897763 w 5409282"/>
              <a:gd name="connsiteY23" fmla="*/ 852670 h 5264808"/>
              <a:gd name="connsiteX24" fmla="*/ 884871 w 5409282"/>
              <a:gd name="connsiteY24" fmla="*/ 846318 h 5264808"/>
              <a:gd name="connsiteX25" fmla="*/ 852640 w 5409282"/>
              <a:gd name="connsiteY25" fmla="*/ 846318 h 5264808"/>
              <a:gd name="connsiteX26" fmla="*/ 846194 w 5409282"/>
              <a:gd name="connsiteY26" fmla="*/ 846318 h 5264808"/>
              <a:gd name="connsiteX27" fmla="*/ 878425 w 5409282"/>
              <a:gd name="connsiteY27" fmla="*/ 935252 h 5264808"/>
              <a:gd name="connsiteX28" fmla="*/ 897763 w 5409282"/>
              <a:gd name="connsiteY28" fmla="*/ 979719 h 5264808"/>
              <a:gd name="connsiteX29" fmla="*/ 910656 w 5409282"/>
              <a:gd name="connsiteY29" fmla="*/ 998776 h 5264808"/>
              <a:gd name="connsiteX30" fmla="*/ 929994 w 5409282"/>
              <a:gd name="connsiteY30" fmla="*/ 1024186 h 5264808"/>
              <a:gd name="connsiteX31" fmla="*/ 904210 w 5409282"/>
              <a:gd name="connsiteY31" fmla="*/ 1036891 h 5264808"/>
              <a:gd name="connsiteX32" fmla="*/ 897763 w 5409282"/>
              <a:gd name="connsiteY32" fmla="*/ 1036891 h 5264808"/>
              <a:gd name="connsiteX33" fmla="*/ 897763 w 5409282"/>
              <a:gd name="connsiteY33" fmla="*/ 1049596 h 5264808"/>
              <a:gd name="connsiteX34" fmla="*/ 897763 w 5409282"/>
              <a:gd name="connsiteY34" fmla="*/ 1094063 h 5264808"/>
              <a:gd name="connsiteX35" fmla="*/ 891317 w 5409282"/>
              <a:gd name="connsiteY35" fmla="*/ 1202054 h 5264808"/>
              <a:gd name="connsiteX36" fmla="*/ 884871 w 5409282"/>
              <a:gd name="connsiteY36" fmla="*/ 1271931 h 5264808"/>
              <a:gd name="connsiteX37" fmla="*/ 871979 w 5409282"/>
              <a:gd name="connsiteY37" fmla="*/ 1303693 h 5264808"/>
              <a:gd name="connsiteX38" fmla="*/ 865533 w 5409282"/>
              <a:gd name="connsiteY38" fmla="*/ 1379922 h 5264808"/>
              <a:gd name="connsiteX39" fmla="*/ 891317 w 5409282"/>
              <a:gd name="connsiteY39" fmla="*/ 1500618 h 5264808"/>
              <a:gd name="connsiteX40" fmla="*/ 897763 w 5409282"/>
              <a:gd name="connsiteY40" fmla="*/ 1589552 h 5264808"/>
              <a:gd name="connsiteX41" fmla="*/ 910656 w 5409282"/>
              <a:gd name="connsiteY41" fmla="*/ 1640372 h 5264808"/>
              <a:gd name="connsiteX42" fmla="*/ 917102 w 5409282"/>
              <a:gd name="connsiteY42" fmla="*/ 1678487 h 5264808"/>
              <a:gd name="connsiteX43" fmla="*/ 975117 w 5409282"/>
              <a:gd name="connsiteY43" fmla="*/ 1742011 h 5264808"/>
              <a:gd name="connsiteX44" fmla="*/ 994456 w 5409282"/>
              <a:gd name="connsiteY44" fmla="*/ 1761068 h 5264808"/>
              <a:gd name="connsiteX45" fmla="*/ 1013794 w 5409282"/>
              <a:gd name="connsiteY45" fmla="*/ 1786478 h 5264808"/>
              <a:gd name="connsiteX46" fmla="*/ 1039579 w 5409282"/>
              <a:gd name="connsiteY46" fmla="*/ 1824593 h 5264808"/>
              <a:gd name="connsiteX47" fmla="*/ 1052471 w 5409282"/>
              <a:gd name="connsiteY47" fmla="*/ 1875412 h 5264808"/>
              <a:gd name="connsiteX48" fmla="*/ 1052471 w 5409282"/>
              <a:gd name="connsiteY48" fmla="*/ 1888117 h 5264808"/>
              <a:gd name="connsiteX49" fmla="*/ 1116933 w 5409282"/>
              <a:gd name="connsiteY49" fmla="*/ 1957994 h 5264808"/>
              <a:gd name="connsiteX50" fmla="*/ 1123379 w 5409282"/>
              <a:gd name="connsiteY50" fmla="*/ 1964346 h 5264808"/>
              <a:gd name="connsiteX51" fmla="*/ 1149164 w 5409282"/>
              <a:gd name="connsiteY51" fmla="*/ 2015166 h 5264808"/>
              <a:gd name="connsiteX52" fmla="*/ 1155610 w 5409282"/>
              <a:gd name="connsiteY52" fmla="*/ 2027870 h 5264808"/>
              <a:gd name="connsiteX53" fmla="*/ 1252302 w 5409282"/>
              <a:gd name="connsiteY53" fmla="*/ 2065985 h 5264808"/>
              <a:gd name="connsiteX54" fmla="*/ 1290979 w 5409282"/>
              <a:gd name="connsiteY54" fmla="*/ 2078690 h 5264808"/>
              <a:gd name="connsiteX55" fmla="*/ 1310318 w 5409282"/>
              <a:gd name="connsiteY55" fmla="*/ 2078690 h 5264808"/>
              <a:gd name="connsiteX56" fmla="*/ 1381226 w 5409282"/>
              <a:gd name="connsiteY56" fmla="*/ 2161272 h 5264808"/>
              <a:gd name="connsiteX57" fmla="*/ 1400564 w 5409282"/>
              <a:gd name="connsiteY57" fmla="*/ 2199386 h 5264808"/>
              <a:gd name="connsiteX58" fmla="*/ 1561718 w 5409282"/>
              <a:gd name="connsiteY58" fmla="*/ 2180329 h 5264808"/>
              <a:gd name="connsiteX59" fmla="*/ 1568164 w 5409282"/>
              <a:gd name="connsiteY59" fmla="*/ 2180329 h 5264808"/>
              <a:gd name="connsiteX60" fmla="*/ 1632626 w 5409282"/>
              <a:gd name="connsiteY60" fmla="*/ 2218444 h 5264808"/>
              <a:gd name="connsiteX61" fmla="*/ 1645518 w 5409282"/>
              <a:gd name="connsiteY61" fmla="*/ 2224796 h 5264808"/>
              <a:gd name="connsiteX62" fmla="*/ 1832457 w 5409282"/>
              <a:gd name="connsiteY62" fmla="*/ 2288320 h 5264808"/>
              <a:gd name="connsiteX63" fmla="*/ 2032288 w 5409282"/>
              <a:gd name="connsiteY63" fmla="*/ 2288320 h 5264808"/>
              <a:gd name="connsiteX64" fmla="*/ 2058073 w 5409282"/>
              <a:gd name="connsiteY64" fmla="*/ 2256558 h 5264808"/>
              <a:gd name="connsiteX65" fmla="*/ 2174104 w 5409282"/>
              <a:gd name="connsiteY65" fmla="*/ 2256558 h 5264808"/>
              <a:gd name="connsiteX66" fmla="*/ 2180550 w 5409282"/>
              <a:gd name="connsiteY66" fmla="*/ 2256558 h 5264808"/>
              <a:gd name="connsiteX67" fmla="*/ 2257904 w 5409282"/>
              <a:gd name="connsiteY67" fmla="*/ 2326435 h 5264808"/>
              <a:gd name="connsiteX68" fmla="*/ 2309473 w 5409282"/>
              <a:gd name="connsiteY68" fmla="*/ 2389959 h 5264808"/>
              <a:gd name="connsiteX69" fmla="*/ 2335258 w 5409282"/>
              <a:gd name="connsiteY69" fmla="*/ 2428074 h 5264808"/>
              <a:gd name="connsiteX70" fmla="*/ 2354596 w 5409282"/>
              <a:gd name="connsiteY70" fmla="*/ 2447131 h 5264808"/>
              <a:gd name="connsiteX71" fmla="*/ 2412612 w 5409282"/>
              <a:gd name="connsiteY71" fmla="*/ 2472541 h 5264808"/>
              <a:gd name="connsiteX72" fmla="*/ 2419058 w 5409282"/>
              <a:gd name="connsiteY72" fmla="*/ 2459836 h 5264808"/>
              <a:gd name="connsiteX73" fmla="*/ 2470627 w 5409282"/>
              <a:gd name="connsiteY73" fmla="*/ 2409017 h 5264808"/>
              <a:gd name="connsiteX74" fmla="*/ 2605997 w 5409282"/>
              <a:gd name="connsiteY74" fmla="*/ 2485246 h 5264808"/>
              <a:gd name="connsiteX75" fmla="*/ 2670458 w 5409282"/>
              <a:gd name="connsiteY75" fmla="*/ 2574180 h 5264808"/>
              <a:gd name="connsiteX76" fmla="*/ 2683351 w 5409282"/>
              <a:gd name="connsiteY76" fmla="*/ 2612294 h 5264808"/>
              <a:gd name="connsiteX77" fmla="*/ 2689797 w 5409282"/>
              <a:gd name="connsiteY77" fmla="*/ 2631352 h 5264808"/>
              <a:gd name="connsiteX78" fmla="*/ 2702689 w 5409282"/>
              <a:gd name="connsiteY78" fmla="*/ 2656761 h 5264808"/>
              <a:gd name="connsiteX79" fmla="*/ 2709135 w 5409282"/>
              <a:gd name="connsiteY79" fmla="*/ 2675819 h 5264808"/>
              <a:gd name="connsiteX80" fmla="*/ 2741366 w 5409282"/>
              <a:gd name="connsiteY80" fmla="*/ 2688524 h 5264808"/>
              <a:gd name="connsiteX81" fmla="*/ 2805828 w 5409282"/>
              <a:gd name="connsiteY81" fmla="*/ 2707581 h 5264808"/>
              <a:gd name="connsiteX82" fmla="*/ 2812274 w 5409282"/>
              <a:gd name="connsiteY82" fmla="*/ 2707581 h 5264808"/>
              <a:gd name="connsiteX83" fmla="*/ 2818720 w 5409282"/>
              <a:gd name="connsiteY83" fmla="*/ 2713933 h 5264808"/>
              <a:gd name="connsiteX84" fmla="*/ 2831612 w 5409282"/>
              <a:gd name="connsiteY84" fmla="*/ 2713933 h 5264808"/>
              <a:gd name="connsiteX85" fmla="*/ 2812274 w 5409282"/>
              <a:gd name="connsiteY85" fmla="*/ 2675819 h 5264808"/>
              <a:gd name="connsiteX86" fmla="*/ 2799382 w 5409282"/>
              <a:gd name="connsiteY86" fmla="*/ 2650409 h 5264808"/>
              <a:gd name="connsiteX87" fmla="*/ 2812274 w 5409282"/>
              <a:gd name="connsiteY87" fmla="*/ 2631352 h 5264808"/>
              <a:gd name="connsiteX88" fmla="*/ 2825166 w 5409282"/>
              <a:gd name="connsiteY88" fmla="*/ 2586885 h 5264808"/>
              <a:gd name="connsiteX89" fmla="*/ 2831612 w 5409282"/>
              <a:gd name="connsiteY89" fmla="*/ 2561475 h 5264808"/>
              <a:gd name="connsiteX90" fmla="*/ 2844505 w 5409282"/>
              <a:gd name="connsiteY90" fmla="*/ 2555123 h 5264808"/>
              <a:gd name="connsiteX91" fmla="*/ 2883182 w 5409282"/>
              <a:gd name="connsiteY91" fmla="*/ 2523360 h 5264808"/>
              <a:gd name="connsiteX92" fmla="*/ 2908966 w 5409282"/>
              <a:gd name="connsiteY92" fmla="*/ 2497951 h 5264808"/>
              <a:gd name="connsiteX93" fmla="*/ 2934751 w 5409282"/>
              <a:gd name="connsiteY93" fmla="*/ 2497951 h 5264808"/>
              <a:gd name="connsiteX94" fmla="*/ 2986320 w 5409282"/>
              <a:gd name="connsiteY94" fmla="*/ 2466188 h 5264808"/>
              <a:gd name="connsiteX95" fmla="*/ 2999213 w 5409282"/>
              <a:gd name="connsiteY95" fmla="*/ 2447131 h 5264808"/>
              <a:gd name="connsiteX96" fmla="*/ 2999213 w 5409282"/>
              <a:gd name="connsiteY96" fmla="*/ 2428074 h 5264808"/>
              <a:gd name="connsiteX97" fmla="*/ 3037889 w 5409282"/>
              <a:gd name="connsiteY97" fmla="*/ 2428074 h 5264808"/>
              <a:gd name="connsiteX98" fmla="*/ 3063674 w 5409282"/>
              <a:gd name="connsiteY98" fmla="*/ 2415369 h 5264808"/>
              <a:gd name="connsiteX99" fmla="*/ 3076566 w 5409282"/>
              <a:gd name="connsiteY99" fmla="*/ 2396312 h 5264808"/>
              <a:gd name="connsiteX100" fmla="*/ 3083013 w 5409282"/>
              <a:gd name="connsiteY100" fmla="*/ 2396312 h 5264808"/>
              <a:gd name="connsiteX101" fmla="*/ 3095905 w 5409282"/>
              <a:gd name="connsiteY101" fmla="*/ 2402664 h 5264808"/>
              <a:gd name="connsiteX102" fmla="*/ 3115243 w 5409282"/>
              <a:gd name="connsiteY102" fmla="*/ 2409017 h 5264808"/>
              <a:gd name="connsiteX103" fmla="*/ 3128136 w 5409282"/>
              <a:gd name="connsiteY103" fmla="*/ 2389959 h 5264808"/>
              <a:gd name="connsiteX104" fmla="*/ 3160367 w 5409282"/>
              <a:gd name="connsiteY104" fmla="*/ 2409017 h 5264808"/>
              <a:gd name="connsiteX105" fmla="*/ 3192597 w 5409282"/>
              <a:gd name="connsiteY105" fmla="*/ 2428074 h 5264808"/>
              <a:gd name="connsiteX106" fmla="*/ 3211936 w 5409282"/>
              <a:gd name="connsiteY106" fmla="*/ 2415369 h 5264808"/>
              <a:gd name="connsiteX107" fmla="*/ 3224828 w 5409282"/>
              <a:gd name="connsiteY107" fmla="*/ 2402664 h 5264808"/>
              <a:gd name="connsiteX108" fmla="*/ 3269951 w 5409282"/>
              <a:gd name="connsiteY108" fmla="*/ 2434426 h 5264808"/>
              <a:gd name="connsiteX109" fmla="*/ 3302182 w 5409282"/>
              <a:gd name="connsiteY109" fmla="*/ 2453484 h 5264808"/>
              <a:gd name="connsiteX110" fmla="*/ 3308628 w 5409282"/>
              <a:gd name="connsiteY110" fmla="*/ 2453484 h 5264808"/>
              <a:gd name="connsiteX111" fmla="*/ 3327967 w 5409282"/>
              <a:gd name="connsiteY111" fmla="*/ 2453484 h 5264808"/>
              <a:gd name="connsiteX112" fmla="*/ 3334413 w 5409282"/>
              <a:gd name="connsiteY112" fmla="*/ 2453484 h 5264808"/>
              <a:gd name="connsiteX113" fmla="*/ 3347305 w 5409282"/>
              <a:gd name="connsiteY113" fmla="*/ 2434426 h 5264808"/>
              <a:gd name="connsiteX114" fmla="*/ 3360198 w 5409282"/>
              <a:gd name="connsiteY114" fmla="*/ 2421721 h 5264808"/>
              <a:gd name="connsiteX115" fmla="*/ 3379536 w 5409282"/>
              <a:gd name="connsiteY115" fmla="*/ 2440779 h 5264808"/>
              <a:gd name="connsiteX116" fmla="*/ 3424659 w 5409282"/>
              <a:gd name="connsiteY116" fmla="*/ 2472541 h 5264808"/>
              <a:gd name="connsiteX117" fmla="*/ 3431105 w 5409282"/>
              <a:gd name="connsiteY117" fmla="*/ 2472541 h 5264808"/>
              <a:gd name="connsiteX118" fmla="*/ 3398875 w 5409282"/>
              <a:gd name="connsiteY118" fmla="*/ 2447131 h 5264808"/>
              <a:gd name="connsiteX119" fmla="*/ 3392428 w 5409282"/>
              <a:gd name="connsiteY119" fmla="*/ 2415369 h 5264808"/>
              <a:gd name="connsiteX120" fmla="*/ 3385982 w 5409282"/>
              <a:gd name="connsiteY120" fmla="*/ 2402664 h 5264808"/>
              <a:gd name="connsiteX121" fmla="*/ 3379536 w 5409282"/>
              <a:gd name="connsiteY121" fmla="*/ 2389959 h 5264808"/>
              <a:gd name="connsiteX122" fmla="*/ 3456890 w 5409282"/>
              <a:gd name="connsiteY122" fmla="*/ 2364550 h 5264808"/>
              <a:gd name="connsiteX123" fmla="*/ 3476229 w 5409282"/>
              <a:gd name="connsiteY123" fmla="*/ 2364550 h 5264808"/>
              <a:gd name="connsiteX124" fmla="*/ 3489121 w 5409282"/>
              <a:gd name="connsiteY124" fmla="*/ 2364550 h 5264808"/>
              <a:gd name="connsiteX125" fmla="*/ 3502013 w 5409282"/>
              <a:gd name="connsiteY125" fmla="*/ 2351845 h 5264808"/>
              <a:gd name="connsiteX126" fmla="*/ 3514906 w 5409282"/>
              <a:gd name="connsiteY126" fmla="*/ 2339140 h 5264808"/>
              <a:gd name="connsiteX127" fmla="*/ 3540690 w 5409282"/>
              <a:gd name="connsiteY127" fmla="*/ 2377254 h 5264808"/>
              <a:gd name="connsiteX128" fmla="*/ 3579367 w 5409282"/>
              <a:gd name="connsiteY128" fmla="*/ 2370902 h 5264808"/>
              <a:gd name="connsiteX129" fmla="*/ 3630936 w 5409282"/>
              <a:gd name="connsiteY129" fmla="*/ 2358197 h 5264808"/>
              <a:gd name="connsiteX130" fmla="*/ 3701844 w 5409282"/>
              <a:gd name="connsiteY130" fmla="*/ 2409017 h 5264808"/>
              <a:gd name="connsiteX131" fmla="*/ 3746967 w 5409282"/>
              <a:gd name="connsiteY131" fmla="*/ 2415369 h 5264808"/>
              <a:gd name="connsiteX132" fmla="*/ 3753414 w 5409282"/>
              <a:gd name="connsiteY132" fmla="*/ 2409017 h 5264808"/>
              <a:gd name="connsiteX133" fmla="*/ 3798537 w 5409282"/>
              <a:gd name="connsiteY133" fmla="*/ 2383607 h 5264808"/>
              <a:gd name="connsiteX134" fmla="*/ 3817875 w 5409282"/>
              <a:gd name="connsiteY134" fmla="*/ 2396312 h 5264808"/>
              <a:gd name="connsiteX135" fmla="*/ 3856552 w 5409282"/>
              <a:gd name="connsiteY135" fmla="*/ 2428074 h 5264808"/>
              <a:gd name="connsiteX136" fmla="*/ 3895229 w 5409282"/>
              <a:gd name="connsiteY136" fmla="*/ 2472541 h 5264808"/>
              <a:gd name="connsiteX137" fmla="*/ 3901675 w 5409282"/>
              <a:gd name="connsiteY137" fmla="*/ 2529713 h 5264808"/>
              <a:gd name="connsiteX138" fmla="*/ 3895229 w 5409282"/>
              <a:gd name="connsiteY138" fmla="*/ 2555123 h 5264808"/>
              <a:gd name="connsiteX139" fmla="*/ 3901675 w 5409282"/>
              <a:gd name="connsiteY139" fmla="*/ 2586885 h 5264808"/>
              <a:gd name="connsiteX140" fmla="*/ 3927460 w 5409282"/>
              <a:gd name="connsiteY140" fmla="*/ 2624999 h 5264808"/>
              <a:gd name="connsiteX141" fmla="*/ 3946798 w 5409282"/>
              <a:gd name="connsiteY141" fmla="*/ 2675819 h 5264808"/>
              <a:gd name="connsiteX142" fmla="*/ 3953245 w 5409282"/>
              <a:gd name="connsiteY142" fmla="*/ 2701229 h 5264808"/>
              <a:gd name="connsiteX143" fmla="*/ 4004814 w 5409282"/>
              <a:gd name="connsiteY143" fmla="*/ 2764753 h 5264808"/>
              <a:gd name="connsiteX144" fmla="*/ 4037045 w 5409282"/>
              <a:gd name="connsiteY144" fmla="*/ 2783810 h 5264808"/>
              <a:gd name="connsiteX145" fmla="*/ 4049937 w 5409282"/>
              <a:gd name="connsiteY145" fmla="*/ 2777458 h 5264808"/>
              <a:gd name="connsiteX146" fmla="*/ 4062829 w 5409282"/>
              <a:gd name="connsiteY146" fmla="*/ 2732991 h 5264808"/>
              <a:gd name="connsiteX147" fmla="*/ 4082168 w 5409282"/>
              <a:gd name="connsiteY147" fmla="*/ 2688524 h 5264808"/>
              <a:gd name="connsiteX148" fmla="*/ 4043491 w 5409282"/>
              <a:gd name="connsiteY148" fmla="*/ 2548770 h 5264808"/>
              <a:gd name="connsiteX149" fmla="*/ 4030599 w 5409282"/>
              <a:gd name="connsiteY149" fmla="*/ 2517008 h 5264808"/>
              <a:gd name="connsiteX150" fmla="*/ 4017706 w 5409282"/>
              <a:gd name="connsiteY150" fmla="*/ 2485246 h 5264808"/>
              <a:gd name="connsiteX151" fmla="*/ 3979029 w 5409282"/>
              <a:gd name="connsiteY151" fmla="*/ 2339140 h 5264808"/>
              <a:gd name="connsiteX152" fmla="*/ 4069276 w 5409282"/>
              <a:gd name="connsiteY152" fmla="*/ 2186681 h 5264808"/>
              <a:gd name="connsiteX153" fmla="*/ 4107953 w 5409282"/>
              <a:gd name="connsiteY153" fmla="*/ 2167624 h 5264808"/>
              <a:gd name="connsiteX154" fmla="*/ 4127291 w 5409282"/>
              <a:gd name="connsiteY154" fmla="*/ 2154919 h 5264808"/>
              <a:gd name="connsiteX155" fmla="*/ 4191753 w 5409282"/>
              <a:gd name="connsiteY155" fmla="*/ 2091395 h 5264808"/>
              <a:gd name="connsiteX156" fmla="*/ 4204645 w 5409282"/>
              <a:gd name="connsiteY156" fmla="*/ 2091395 h 5264808"/>
              <a:gd name="connsiteX157" fmla="*/ 4211091 w 5409282"/>
              <a:gd name="connsiteY157" fmla="*/ 2091395 h 5264808"/>
              <a:gd name="connsiteX158" fmla="*/ 4230430 w 5409282"/>
              <a:gd name="connsiteY158" fmla="*/ 2078690 h 5264808"/>
              <a:gd name="connsiteX159" fmla="*/ 4314230 w 5409282"/>
              <a:gd name="connsiteY159" fmla="*/ 2021518 h 5264808"/>
              <a:gd name="connsiteX160" fmla="*/ 4333568 w 5409282"/>
              <a:gd name="connsiteY160" fmla="*/ 2015166 h 5264808"/>
              <a:gd name="connsiteX161" fmla="*/ 4320676 w 5409282"/>
              <a:gd name="connsiteY161" fmla="*/ 1996108 h 5264808"/>
              <a:gd name="connsiteX162" fmla="*/ 4314230 w 5409282"/>
              <a:gd name="connsiteY162" fmla="*/ 1983403 h 5264808"/>
              <a:gd name="connsiteX163" fmla="*/ 4314230 w 5409282"/>
              <a:gd name="connsiteY163" fmla="*/ 1957994 h 5264808"/>
              <a:gd name="connsiteX164" fmla="*/ 4346461 w 5409282"/>
              <a:gd name="connsiteY164" fmla="*/ 1951641 h 5264808"/>
              <a:gd name="connsiteX165" fmla="*/ 4385138 w 5409282"/>
              <a:gd name="connsiteY165" fmla="*/ 1951641 h 5264808"/>
              <a:gd name="connsiteX166" fmla="*/ 4417368 w 5409282"/>
              <a:gd name="connsiteY166" fmla="*/ 1926232 h 5264808"/>
              <a:gd name="connsiteX167" fmla="*/ 4404476 w 5409282"/>
              <a:gd name="connsiteY167" fmla="*/ 1919879 h 5264808"/>
              <a:gd name="connsiteX168" fmla="*/ 4365799 w 5409282"/>
              <a:gd name="connsiteY168" fmla="*/ 1907174 h 5264808"/>
              <a:gd name="connsiteX169" fmla="*/ 4385138 w 5409282"/>
              <a:gd name="connsiteY169" fmla="*/ 1888117 h 5264808"/>
              <a:gd name="connsiteX170" fmla="*/ 4385138 w 5409282"/>
              <a:gd name="connsiteY170" fmla="*/ 1875412 h 5264808"/>
              <a:gd name="connsiteX171" fmla="*/ 4359353 w 5409282"/>
              <a:gd name="connsiteY171" fmla="*/ 1850002 h 5264808"/>
              <a:gd name="connsiteX172" fmla="*/ 4333568 w 5409282"/>
              <a:gd name="connsiteY172" fmla="*/ 1837297 h 5264808"/>
              <a:gd name="connsiteX173" fmla="*/ 4352907 w 5409282"/>
              <a:gd name="connsiteY173" fmla="*/ 1805535 h 5264808"/>
              <a:gd name="connsiteX174" fmla="*/ 4352907 w 5409282"/>
              <a:gd name="connsiteY174" fmla="*/ 1799183 h 5264808"/>
              <a:gd name="connsiteX175" fmla="*/ 4307784 w 5409282"/>
              <a:gd name="connsiteY175" fmla="*/ 1754716 h 5264808"/>
              <a:gd name="connsiteX176" fmla="*/ 4301337 w 5409282"/>
              <a:gd name="connsiteY176" fmla="*/ 1735658 h 5264808"/>
              <a:gd name="connsiteX177" fmla="*/ 4340014 w 5409282"/>
              <a:gd name="connsiteY177" fmla="*/ 1716601 h 5264808"/>
              <a:gd name="connsiteX178" fmla="*/ 4340014 w 5409282"/>
              <a:gd name="connsiteY178" fmla="*/ 1672134 h 5264808"/>
              <a:gd name="connsiteX179" fmla="*/ 4346461 w 5409282"/>
              <a:gd name="connsiteY179" fmla="*/ 1627667 h 5264808"/>
              <a:gd name="connsiteX180" fmla="*/ 4372245 w 5409282"/>
              <a:gd name="connsiteY180" fmla="*/ 1608610 h 5264808"/>
              <a:gd name="connsiteX181" fmla="*/ 4385138 w 5409282"/>
              <a:gd name="connsiteY181" fmla="*/ 1614962 h 5264808"/>
              <a:gd name="connsiteX182" fmla="*/ 4378691 w 5409282"/>
              <a:gd name="connsiteY182" fmla="*/ 1634020 h 5264808"/>
              <a:gd name="connsiteX183" fmla="*/ 4372245 w 5409282"/>
              <a:gd name="connsiteY183" fmla="*/ 1691191 h 5264808"/>
              <a:gd name="connsiteX184" fmla="*/ 4391584 w 5409282"/>
              <a:gd name="connsiteY184" fmla="*/ 1786478 h 5264808"/>
              <a:gd name="connsiteX185" fmla="*/ 4391584 w 5409282"/>
              <a:gd name="connsiteY185" fmla="*/ 1799183 h 5264808"/>
              <a:gd name="connsiteX186" fmla="*/ 4417368 w 5409282"/>
              <a:gd name="connsiteY186" fmla="*/ 1761068 h 5264808"/>
              <a:gd name="connsiteX187" fmla="*/ 4430261 w 5409282"/>
              <a:gd name="connsiteY187" fmla="*/ 1678487 h 5264808"/>
              <a:gd name="connsiteX188" fmla="*/ 4417368 w 5409282"/>
              <a:gd name="connsiteY188" fmla="*/ 1640372 h 5264808"/>
              <a:gd name="connsiteX189" fmla="*/ 4423814 w 5409282"/>
              <a:gd name="connsiteY189" fmla="*/ 1627667 h 5264808"/>
              <a:gd name="connsiteX190" fmla="*/ 4443153 w 5409282"/>
              <a:gd name="connsiteY190" fmla="*/ 1634020 h 5264808"/>
              <a:gd name="connsiteX191" fmla="*/ 4456045 w 5409282"/>
              <a:gd name="connsiteY191" fmla="*/ 1653077 h 5264808"/>
              <a:gd name="connsiteX192" fmla="*/ 4481830 w 5409282"/>
              <a:gd name="connsiteY192" fmla="*/ 1634020 h 5264808"/>
              <a:gd name="connsiteX193" fmla="*/ 4526953 w 5409282"/>
              <a:gd name="connsiteY193" fmla="*/ 1557790 h 5264808"/>
              <a:gd name="connsiteX194" fmla="*/ 4520507 w 5409282"/>
              <a:gd name="connsiteY194" fmla="*/ 1551438 h 5264808"/>
              <a:gd name="connsiteX195" fmla="*/ 4514061 w 5409282"/>
              <a:gd name="connsiteY195" fmla="*/ 1538733 h 5264808"/>
              <a:gd name="connsiteX196" fmla="*/ 4559184 w 5409282"/>
              <a:gd name="connsiteY196" fmla="*/ 1519676 h 5264808"/>
              <a:gd name="connsiteX197" fmla="*/ 4565630 w 5409282"/>
              <a:gd name="connsiteY197" fmla="*/ 1519676 h 5264808"/>
              <a:gd name="connsiteX198" fmla="*/ 4668769 w 5409282"/>
              <a:gd name="connsiteY198" fmla="*/ 1494266 h 5264808"/>
              <a:gd name="connsiteX199" fmla="*/ 4655876 w 5409282"/>
              <a:gd name="connsiteY199" fmla="*/ 1494266 h 5264808"/>
              <a:gd name="connsiteX200" fmla="*/ 4610753 w 5409282"/>
              <a:gd name="connsiteY200" fmla="*/ 1500618 h 5264808"/>
              <a:gd name="connsiteX201" fmla="*/ 4559184 w 5409282"/>
              <a:gd name="connsiteY201" fmla="*/ 1506971 h 5264808"/>
              <a:gd name="connsiteX202" fmla="*/ 4552738 w 5409282"/>
              <a:gd name="connsiteY202" fmla="*/ 1494266 h 5264808"/>
              <a:gd name="connsiteX203" fmla="*/ 4675215 w 5409282"/>
              <a:gd name="connsiteY203" fmla="*/ 1449799 h 5264808"/>
              <a:gd name="connsiteX204" fmla="*/ 4700999 w 5409282"/>
              <a:gd name="connsiteY204" fmla="*/ 1430742 h 5264808"/>
              <a:gd name="connsiteX205" fmla="*/ 4707446 w 5409282"/>
              <a:gd name="connsiteY205" fmla="*/ 1418037 h 5264808"/>
              <a:gd name="connsiteX206" fmla="*/ 4720338 w 5409282"/>
              <a:gd name="connsiteY206" fmla="*/ 1424389 h 5264808"/>
              <a:gd name="connsiteX207" fmla="*/ 4771907 w 5409282"/>
              <a:gd name="connsiteY207" fmla="*/ 1424389 h 5264808"/>
              <a:gd name="connsiteX208" fmla="*/ 4778353 w 5409282"/>
              <a:gd name="connsiteY208" fmla="*/ 1411684 h 5264808"/>
              <a:gd name="connsiteX209" fmla="*/ 4752569 w 5409282"/>
              <a:gd name="connsiteY209" fmla="*/ 1386275 h 5264808"/>
              <a:gd name="connsiteX210" fmla="*/ 4739676 w 5409282"/>
              <a:gd name="connsiteY210" fmla="*/ 1373570 h 5264808"/>
              <a:gd name="connsiteX211" fmla="*/ 4752569 w 5409282"/>
              <a:gd name="connsiteY211" fmla="*/ 1354512 h 5264808"/>
              <a:gd name="connsiteX212" fmla="*/ 4759015 w 5409282"/>
              <a:gd name="connsiteY212" fmla="*/ 1341808 h 5264808"/>
              <a:gd name="connsiteX213" fmla="*/ 4765461 w 5409282"/>
              <a:gd name="connsiteY213" fmla="*/ 1303693 h 5264808"/>
              <a:gd name="connsiteX214" fmla="*/ 4810584 w 5409282"/>
              <a:gd name="connsiteY214" fmla="*/ 1259226 h 5264808"/>
              <a:gd name="connsiteX215" fmla="*/ 4829923 w 5409282"/>
              <a:gd name="connsiteY215" fmla="*/ 1246521 h 5264808"/>
              <a:gd name="connsiteX216" fmla="*/ 4855707 w 5409282"/>
              <a:gd name="connsiteY216" fmla="*/ 1233816 h 5264808"/>
              <a:gd name="connsiteX217" fmla="*/ 4881492 w 5409282"/>
              <a:gd name="connsiteY217" fmla="*/ 1208406 h 5264808"/>
              <a:gd name="connsiteX218" fmla="*/ 4900831 w 5409282"/>
              <a:gd name="connsiteY218" fmla="*/ 1182997 h 5264808"/>
              <a:gd name="connsiteX219" fmla="*/ 4920169 w 5409282"/>
              <a:gd name="connsiteY219" fmla="*/ 1176644 h 5264808"/>
              <a:gd name="connsiteX220" fmla="*/ 4945954 w 5409282"/>
              <a:gd name="connsiteY220" fmla="*/ 1182997 h 5264808"/>
              <a:gd name="connsiteX221" fmla="*/ 4991077 w 5409282"/>
              <a:gd name="connsiteY221" fmla="*/ 1182997 h 5264808"/>
              <a:gd name="connsiteX222" fmla="*/ 5042646 w 5409282"/>
              <a:gd name="connsiteY222" fmla="*/ 1144882 h 5264808"/>
              <a:gd name="connsiteX223" fmla="*/ 5029754 w 5409282"/>
              <a:gd name="connsiteY223" fmla="*/ 1125825 h 5264808"/>
              <a:gd name="connsiteX224" fmla="*/ 5023308 w 5409282"/>
              <a:gd name="connsiteY224" fmla="*/ 1125825 h 5264808"/>
              <a:gd name="connsiteX225" fmla="*/ 5016861 w 5409282"/>
              <a:gd name="connsiteY225" fmla="*/ 1100415 h 5264808"/>
              <a:gd name="connsiteX226" fmla="*/ 5010415 w 5409282"/>
              <a:gd name="connsiteY226" fmla="*/ 1100415 h 5264808"/>
              <a:gd name="connsiteX227" fmla="*/ 5003969 w 5409282"/>
              <a:gd name="connsiteY227" fmla="*/ 1081358 h 5264808"/>
              <a:gd name="connsiteX228" fmla="*/ 5003969 w 5409282"/>
              <a:gd name="connsiteY228" fmla="*/ 1075005 h 5264808"/>
              <a:gd name="connsiteX229" fmla="*/ 4984631 w 5409282"/>
              <a:gd name="connsiteY229" fmla="*/ 986071 h 5264808"/>
              <a:gd name="connsiteX230" fmla="*/ 4984631 w 5409282"/>
              <a:gd name="connsiteY230" fmla="*/ 967014 h 5264808"/>
              <a:gd name="connsiteX231" fmla="*/ 4984631 w 5409282"/>
              <a:gd name="connsiteY231" fmla="*/ 960661 h 5264808"/>
              <a:gd name="connsiteX232" fmla="*/ 4984631 w 5409282"/>
              <a:gd name="connsiteY232" fmla="*/ 954309 h 5264808"/>
              <a:gd name="connsiteX233" fmla="*/ 4984631 w 5409282"/>
              <a:gd name="connsiteY233" fmla="*/ 947957 h 5264808"/>
              <a:gd name="connsiteX234" fmla="*/ 4978184 w 5409282"/>
              <a:gd name="connsiteY234" fmla="*/ 947957 h 5264808"/>
              <a:gd name="connsiteX235" fmla="*/ 4965292 w 5409282"/>
              <a:gd name="connsiteY235" fmla="*/ 941604 h 5264808"/>
              <a:gd name="connsiteX236" fmla="*/ 4952400 w 5409282"/>
              <a:gd name="connsiteY236" fmla="*/ 941604 h 5264808"/>
              <a:gd name="connsiteX237" fmla="*/ 4939508 w 5409282"/>
              <a:gd name="connsiteY237" fmla="*/ 941604 h 5264808"/>
              <a:gd name="connsiteX238" fmla="*/ 4933061 w 5409282"/>
              <a:gd name="connsiteY238" fmla="*/ 941604 h 5264808"/>
              <a:gd name="connsiteX239" fmla="*/ 4900831 w 5409282"/>
              <a:gd name="connsiteY239" fmla="*/ 935252 h 5264808"/>
              <a:gd name="connsiteX240" fmla="*/ 4887938 w 5409282"/>
              <a:gd name="connsiteY240" fmla="*/ 928899 h 5264808"/>
              <a:gd name="connsiteX241" fmla="*/ 4887938 w 5409282"/>
              <a:gd name="connsiteY241" fmla="*/ 922547 h 5264808"/>
              <a:gd name="connsiteX242" fmla="*/ 4881492 w 5409282"/>
              <a:gd name="connsiteY242" fmla="*/ 922547 h 5264808"/>
              <a:gd name="connsiteX243" fmla="*/ 4875046 w 5409282"/>
              <a:gd name="connsiteY243" fmla="*/ 928899 h 5264808"/>
              <a:gd name="connsiteX244" fmla="*/ 4868600 w 5409282"/>
              <a:gd name="connsiteY244" fmla="*/ 928899 h 5264808"/>
              <a:gd name="connsiteX245" fmla="*/ 4868600 w 5409282"/>
              <a:gd name="connsiteY245" fmla="*/ 935252 h 5264808"/>
              <a:gd name="connsiteX246" fmla="*/ 4862154 w 5409282"/>
              <a:gd name="connsiteY246" fmla="*/ 935252 h 5264808"/>
              <a:gd name="connsiteX247" fmla="*/ 4855707 w 5409282"/>
              <a:gd name="connsiteY247" fmla="*/ 947957 h 5264808"/>
              <a:gd name="connsiteX248" fmla="*/ 4849261 w 5409282"/>
              <a:gd name="connsiteY248" fmla="*/ 954309 h 5264808"/>
              <a:gd name="connsiteX249" fmla="*/ 4842815 w 5409282"/>
              <a:gd name="connsiteY249" fmla="*/ 967014 h 5264808"/>
              <a:gd name="connsiteX250" fmla="*/ 4836369 w 5409282"/>
              <a:gd name="connsiteY250" fmla="*/ 973366 h 5264808"/>
              <a:gd name="connsiteX251" fmla="*/ 4829923 w 5409282"/>
              <a:gd name="connsiteY251" fmla="*/ 992424 h 5264808"/>
              <a:gd name="connsiteX252" fmla="*/ 4810584 w 5409282"/>
              <a:gd name="connsiteY252" fmla="*/ 1049596 h 5264808"/>
              <a:gd name="connsiteX253" fmla="*/ 4804138 w 5409282"/>
              <a:gd name="connsiteY253" fmla="*/ 1062300 h 5264808"/>
              <a:gd name="connsiteX254" fmla="*/ 4797692 w 5409282"/>
              <a:gd name="connsiteY254" fmla="*/ 1068653 h 5264808"/>
              <a:gd name="connsiteX255" fmla="*/ 4797692 w 5409282"/>
              <a:gd name="connsiteY255" fmla="*/ 1075005 h 5264808"/>
              <a:gd name="connsiteX256" fmla="*/ 4791246 w 5409282"/>
              <a:gd name="connsiteY256" fmla="*/ 1081358 h 5264808"/>
              <a:gd name="connsiteX257" fmla="*/ 4791246 w 5409282"/>
              <a:gd name="connsiteY257" fmla="*/ 1087710 h 5264808"/>
              <a:gd name="connsiteX258" fmla="*/ 4784800 w 5409282"/>
              <a:gd name="connsiteY258" fmla="*/ 1094063 h 5264808"/>
              <a:gd name="connsiteX259" fmla="*/ 4778353 w 5409282"/>
              <a:gd name="connsiteY259" fmla="*/ 1094063 h 5264808"/>
              <a:gd name="connsiteX260" fmla="*/ 4778353 w 5409282"/>
              <a:gd name="connsiteY260" fmla="*/ 1100415 h 5264808"/>
              <a:gd name="connsiteX261" fmla="*/ 4771907 w 5409282"/>
              <a:gd name="connsiteY261" fmla="*/ 1100415 h 5264808"/>
              <a:gd name="connsiteX262" fmla="*/ 4713892 w 5409282"/>
              <a:gd name="connsiteY262" fmla="*/ 1144882 h 5264808"/>
              <a:gd name="connsiteX263" fmla="*/ 4713892 w 5409282"/>
              <a:gd name="connsiteY263" fmla="*/ 1151235 h 5264808"/>
              <a:gd name="connsiteX264" fmla="*/ 4642984 w 5409282"/>
              <a:gd name="connsiteY264" fmla="*/ 1151235 h 5264808"/>
              <a:gd name="connsiteX265" fmla="*/ 4617199 w 5409282"/>
              <a:gd name="connsiteY265" fmla="*/ 1151235 h 5264808"/>
              <a:gd name="connsiteX266" fmla="*/ 4584969 w 5409282"/>
              <a:gd name="connsiteY266" fmla="*/ 1151235 h 5264808"/>
              <a:gd name="connsiteX267" fmla="*/ 4462491 w 5409282"/>
              <a:gd name="connsiteY267" fmla="*/ 1151235 h 5264808"/>
              <a:gd name="connsiteX268" fmla="*/ 4456045 w 5409282"/>
              <a:gd name="connsiteY268" fmla="*/ 1151235 h 5264808"/>
              <a:gd name="connsiteX269" fmla="*/ 4449599 w 5409282"/>
              <a:gd name="connsiteY269" fmla="*/ 1157587 h 5264808"/>
              <a:gd name="connsiteX270" fmla="*/ 4436707 w 5409282"/>
              <a:gd name="connsiteY270" fmla="*/ 1163939 h 5264808"/>
              <a:gd name="connsiteX271" fmla="*/ 4423814 w 5409282"/>
              <a:gd name="connsiteY271" fmla="*/ 1176644 h 5264808"/>
              <a:gd name="connsiteX272" fmla="*/ 4398030 w 5409282"/>
              <a:gd name="connsiteY272" fmla="*/ 1195702 h 5264808"/>
              <a:gd name="connsiteX273" fmla="*/ 4385138 w 5409282"/>
              <a:gd name="connsiteY273" fmla="*/ 1208406 h 5264808"/>
              <a:gd name="connsiteX274" fmla="*/ 4378691 w 5409282"/>
              <a:gd name="connsiteY274" fmla="*/ 1214759 h 5264808"/>
              <a:gd name="connsiteX275" fmla="*/ 4372245 w 5409282"/>
              <a:gd name="connsiteY275" fmla="*/ 1214759 h 5264808"/>
              <a:gd name="connsiteX276" fmla="*/ 4372245 w 5409282"/>
              <a:gd name="connsiteY276" fmla="*/ 1246521 h 5264808"/>
              <a:gd name="connsiteX277" fmla="*/ 4223983 w 5409282"/>
              <a:gd name="connsiteY277" fmla="*/ 1297341 h 5264808"/>
              <a:gd name="connsiteX278" fmla="*/ 4178860 w 5409282"/>
              <a:gd name="connsiteY278" fmla="*/ 1303693 h 5264808"/>
              <a:gd name="connsiteX279" fmla="*/ 4178860 w 5409282"/>
              <a:gd name="connsiteY279" fmla="*/ 1310045 h 5264808"/>
              <a:gd name="connsiteX280" fmla="*/ 4178860 w 5409282"/>
              <a:gd name="connsiteY280" fmla="*/ 1316398 h 5264808"/>
              <a:gd name="connsiteX281" fmla="*/ 4178860 w 5409282"/>
              <a:gd name="connsiteY281" fmla="*/ 1322750 h 5264808"/>
              <a:gd name="connsiteX282" fmla="*/ 4172414 w 5409282"/>
              <a:gd name="connsiteY282" fmla="*/ 1329103 h 5264808"/>
              <a:gd name="connsiteX283" fmla="*/ 4172414 w 5409282"/>
              <a:gd name="connsiteY283" fmla="*/ 1335455 h 5264808"/>
              <a:gd name="connsiteX284" fmla="*/ 4165968 w 5409282"/>
              <a:gd name="connsiteY284" fmla="*/ 1341808 h 5264808"/>
              <a:gd name="connsiteX285" fmla="*/ 4159522 w 5409282"/>
              <a:gd name="connsiteY285" fmla="*/ 1348160 h 5264808"/>
              <a:gd name="connsiteX286" fmla="*/ 4153076 w 5409282"/>
              <a:gd name="connsiteY286" fmla="*/ 1348160 h 5264808"/>
              <a:gd name="connsiteX287" fmla="*/ 4011260 w 5409282"/>
              <a:gd name="connsiteY287" fmla="*/ 1437094 h 5264808"/>
              <a:gd name="connsiteX288" fmla="*/ 3985475 w 5409282"/>
              <a:gd name="connsiteY288" fmla="*/ 1449799 h 5264808"/>
              <a:gd name="connsiteX289" fmla="*/ 3856552 w 5409282"/>
              <a:gd name="connsiteY289" fmla="*/ 1449799 h 5264808"/>
              <a:gd name="connsiteX290" fmla="*/ 3830768 w 5409282"/>
              <a:gd name="connsiteY290" fmla="*/ 1411684 h 5264808"/>
              <a:gd name="connsiteX291" fmla="*/ 3862998 w 5409282"/>
              <a:gd name="connsiteY291" fmla="*/ 1367217 h 5264808"/>
              <a:gd name="connsiteX292" fmla="*/ 3901675 w 5409282"/>
              <a:gd name="connsiteY292" fmla="*/ 1392627 h 5264808"/>
              <a:gd name="connsiteX293" fmla="*/ 3914568 w 5409282"/>
              <a:gd name="connsiteY293" fmla="*/ 1386275 h 5264808"/>
              <a:gd name="connsiteX294" fmla="*/ 3908121 w 5409282"/>
              <a:gd name="connsiteY294" fmla="*/ 1379922 h 5264808"/>
              <a:gd name="connsiteX295" fmla="*/ 3908121 w 5409282"/>
              <a:gd name="connsiteY295" fmla="*/ 1373570 h 5264808"/>
              <a:gd name="connsiteX296" fmla="*/ 3901675 w 5409282"/>
              <a:gd name="connsiteY296" fmla="*/ 1367217 h 5264808"/>
              <a:gd name="connsiteX297" fmla="*/ 3901675 w 5409282"/>
              <a:gd name="connsiteY297" fmla="*/ 1360865 h 5264808"/>
              <a:gd name="connsiteX298" fmla="*/ 3901675 w 5409282"/>
              <a:gd name="connsiteY298" fmla="*/ 1348160 h 5264808"/>
              <a:gd name="connsiteX299" fmla="*/ 3901675 w 5409282"/>
              <a:gd name="connsiteY299" fmla="*/ 1335455 h 5264808"/>
              <a:gd name="connsiteX300" fmla="*/ 3895229 w 5409282"/>
              <a:gd name="connsiteY300" fmla="*/ 1297341 h 5264808"/>
              <a:gd name="connsiteX301" fmla="*/ 3882337 w 5409282"/>
              <a:gd name="connsiteY301" fmla="*/ 1246521 h 5264808"/>
              <a:gd name="connsiteX302" fmla="*/ 3830768 w 5409282"/>
              <a:gd name="connsiteY302" fmla="*/ 1259226 h 5264808"/>
              <a:gd name="connsiteX303" fmla="*/ 3811429 w 5409282"/>
              <a:gd name="connsiteY303" fmla="*/ 1271931 h 5264808"/>
              <a:gd name="connsiteX304" fmla="*/ 3804983 w 5409282"/>
              <a:gd name="connsiteY304" fmla="*/ 1265578 h 5264808"/>
              <a:gd name="connsiteX305" fmla="*/ 3798537 w 5409282"/>
              <a:gd name="connsiteY305" fmla="*/ 1252873 h 5264808"/>
              <a:gd name="connsiteX306" fmla="*/ 3817875 w 5409282"/>
              <a:gd name="connsiteY306" fmla="*/ 1208406 h 5264808"/>
              <a:gd name="connsiteX307" fmla="*/ 3830768 w 5409282"/>
              <a:gd name="connsiteY307" fmla="*/ 1125825 h 5264808"/>
              <a:gd name="connsiteX308" fmla="*/ 3766306 w 5409282"/>
              <a:gd name="connsiteY308" fmla="*/ 1087710 h 5264808"/>
              <a:gd name="connsiteX309" fmla="*/ 3727629 w 5409282"/>
              <a:gd name="connsiteY309" fmla="*/ 1113120 h 5264808"/>
              <a:gd name="connsiteX310" fmla="*/ 3682506 w 5409282"/>
              <a:gd name="connsiteY310" fmla="*/ 1144882 h 5264808"/>
              <a:gd name="connsiteX311" fmla="*/ 3656721 w 5409282"/>
              <a:gd name="connsiteY311" fmla="*/ 1163939 h 5264808"/>
              <a:gd name="connsiteX312" fmla="*/ 3637383 w 5409282"/>
              <a:gd name="connsiteY312" fmla="*/ 1316398 h 5264808"/>
              <a:gd name="connsiteX313" fmla="*/ 3579367 w 5409282"/>
              <a:gd name="connsiteY313" fmla="*/ 1424389 h 5264808"/>
              <a:gd name="connsiteX314" fmla="*/ 3527798 w 5409282"/>
              <a:gd name="connsiteY314" fmla="*/ 1418037 h 5264808"/>
              <a:gd name="connsiteX315" fmla="*/ 3514906 w 5409282"/>
              <a:gd name="connsiteY315" fmla="*/ 1284636 h 5264808"/>
              <a:gd name="connsiteX316" fmla="*/ 3534244 w 5409282"/>
              <a:gd name="connsiteY316" fmla="*/ 1221111 h 5264808"/>
              <a:gd name="connsiteX317" fmla="*/ 3547136 w 5409282"/>
              <a:gd name="connsiteY317" fmla="*/ 1170292 h 5264808"/>
              <a:gd name="connsiteX318" fmla="*/ 3540690 w 5409282"/>
              <a:gd name="connsiteY318" fmla="*/ 1163939 h 5264808"/>
              <a:gd name="connsiteX319" fmla="*/ 3527798 w 5409282"/>
              <a:gd name="connsiteY319" fmla="*/ 1157587 h 5264808"/>
              <a:gd name="connsiteX320" fmla="*/ 3650275 w 5409282"/>
              <a:gd name="connsiteY320" fmla="*/ 1062300 h 5264808"/>
              <a:gd name="connsiteX321" fmla="*/ 3734075 w 5409282"/>
              <a:gd name="connsiteY321" fmla="*/ 1049596 h 5264808"/>
              <a:gd name="connsiteX322" fmla="*/ 3792091 w 5409282"/>
              <a:gd name="connsiteY322" fmla="*/ 1036891 h 5264808"/>
              <a:gd name="connsiteX323" fmla="*/ 3798537 w 5409282"/>
              <a:gd name="connsiteY323" fmla="*/ 1030538 h 5264808"/>
              <a:gd name="connsiteX324" fmla="*/ 3785644 w 5409282"/>
              <a:gd name="connsiteY324" fmla="*/ 1017833 h 5264808"/>
              <a:gd name="connsiteX325" fmla="*/ 3779198 w 5409282"/>
              <a:gd name="connsiteY325" fmla="*/ 1017833 h 5264808"/>
              <a:gd name="connsiteX326" fmla="*/ 3766306 w 5409282"/>
              <a:gd name="connsiteY326" fmla="*/ 1011481 h 5264808"/>
              <a:gd name="connsiteX327" fmla="*/ 3759860 w 5409282"/>
              <a:gd name="connsiteY327" fmla="*/ 1017833 h 5264808"/>
              <a:gd name="connsiteX328" fmla="*/ 3746967 w 5409282"/>
              <a:gd name="connsiteY328" fmla="*/ 1024186 h 5264808"/>
              <a:gd name="connsiteX329" fmla="*/ 3727629 w 5409282"/>
              <a:gd name="connsiteY329" fmla="*/ 1011481 h 5264808"/>
              <a:gd name="connsiteX330" fmla="*/ 3688952 w 5409282"/>
              <a:gd name="connsiteY330" fmla="*/ 992424 h 5264808"/>
              <a:gd name="connsiteX331" fmla="*/ 3630936 w 5409282"/>
              <a:gd name="connsiteY331" fmla="*/ 1005129 h 5264808"/>
              <a:gd name="connsiteX332" fmla="*/ 3579367 w 5409282"/>
              <a:gd name="connsiteY332" fmla="*/ 1024186 h 5264808"/>
              <a:gd name="connsiteX333" fmla="*/ 3553583 w 5409282"/>
              <a:gd name="connsiteY333" fmla="*/ 1017833 h 5264808"/>
              <a:gd name="connsiteX334" fmla="*/ 3521352 w 5409282"/>
              <a:gd name="connsiteY334" fmla="*/ 986071 h 5264808"/>
              <a:gd name="connsiteX335" fmla="*/ 3502013 w 5409282"/>
              <a:gd name="connsiteY335" fmla="*/ 973366 h 5264808"/>
              <a:gd name="connsiteX336" fmla="*/ 3482675 w 5409282"/>
              <a:gd name="connsiteY336" fmla="*/ 967014 h 5264808"/>
              <a:gd name="connsiteX337" fmla="*/ 3489121 w 5409282"/>
              <a:gd name="connsiteY337" fmla="*/ 935252 h 5264808"/>
              <a:gd name="connsiteX338" fmla="*/ 3489121 w 5409282"/>
              <a:gd name="connsiteY338" fmla="*/ 928899 h 5264808"/>
              <a:gd name="connsiteX339" fmla="*/ 3476229 w 5409282"/>
              <a:gd name="connsiteY339" fmla="*/ 935252 h 5264808"/>
              <a:gd name="connsiteX340" fmla="*/ 3437552 w 5409282"/>
              <a:gd name="connsiteY340" fmla="*/ 960661 h 5264808"/>
              <a:gd name="connsiteX341" fmla="*/ 3334413 w 5409282"/>
              <a:gd name="connsiteY341" fmla="*/ 1011481 h 5264808"/>
              <a:gd name="connsiteX342" fmla="*/ 3308628 w 5409282"/>
              <a:gd name="connsiteY342" fmla="*/ 998776 h 5264808"/>
              <a:gd name="connsiteX343" fmla="*/ 3276398 w 5409282"/>
              <a:gd name="connsiteY343" fmla="*/ 986071 h 5264808"/>
              <a:gd name="connsiteX344" fmla="*/ 3257059 w 5409282"/>
              <a:gd name="connsiteY344" fmla="*/ 992424 h 5264808"/>
              <a:gd name="connsiteX345" fmla="*/ 3237721 w 5409282"/>
              <a:gd name="connsiteY345" fmla="*/ 992424 h 5264808"/>
              <a:gd name="connsiteX346" fmla="*/ 3211936 w 5409282"/>
              <a:gd name="connsiteY346" fmla="*/ 986071 h 5264808"/>
              <a:gd name="connsiteX347" fmla="*/ 3211936 w 5409282"/>
              <a:gd name="connsiteY347" fmla="*/ 960661 h 5264808"/>
              <a:gd name="connsiteX348" fmla="*/ 3360198 w 5409282"/>
              <a:gd name="connsiteY348" fmla="*/ 878080 h 5264808"/>
              <a:gd name="connsiteX349" fmla="*/ 3366644 w 5409282"/>
              <a:gd name="connsiteY349" fmla="*/ 878080 h 5264808"/>
              <a:gd name="connsiteX350" fmla="*/ 3385982 w 5409282"/>
              <a:gd name="connsiteY350" fmla="*/ 871727 h 5264808"/>
              <a:gd name="connsiteX351" fmla="*/ 3353751 w 5409282"/>
              <a:gd name="connsiteY351" fmla="*/ 865375 h 5264808"/>
              <a:gd name="connsiteX352" fmla="*/ 3347305 w 5409282"/>
              <a:gd name="connsiteY352" fmla="*/ 865375 h 5264808"/>
              <a:gd name="connsiteX353" fmla="*/ 3334413 w 5409282"/>
              <a:gd name="connsiteY353" fmla="*/ 859023 h 5264808"/>
              <a:gd name="connsiteX354" fmla="*/ 3315074 w 5409282"/>
              <a:gd name="connsiteY354" fmla="*/ 859023 h 5264808"/>
              <a:gd name="connsiteX355" fmla="*/ 3308628 w 5409282"/>
              <a:gd name="connsiteY355" fmla="*/ 859023 h 5264808"/>
              <a:gd name="connsiteX356" fmla="*/ 3302182 w 5409282"/>
              <a:gd name="connsiteY356" fmla="*/ 859023 h 5264808"/>
              <a:gd name="connsiteX357" fmla="*/ 3295736 w 5409282"/>
              <a:gd name="connsiteY357" fmla="*/ 865375 h 5264808"/>
              <a:gd name="connsiteX358" fmla="*/ 3289290 w 5409282"/>
              <a:gd name="connsiteY358" fmla="*/ 871727 h 5264808"/>
              <a:gd name="connsiteX359" fmla="*/ 3282844 w 5409282"/>
              <a:gd name="connsiteY359" fmla="*/ 871727 h 5264808"/>
              <a:gd name="connsiteX360" fmla="*/ 3276398 w 5409282"/>
              <a:gd name="connsiteY360" fmla="*/ 878080 h 5264808"/>
              <a:gd name="connsiteX361" fmla="*/ 3269951 w 5409282"/>
              <a:gd name="connsiteY361" fmla="*/ 878080 h 5264808"/>
              <a:gd name="connsiteX362" fmla="*/ 3257059 w 5409282"/>
              <a:gd name="connsiteY362" fmla="*/ 871727 h 5264808"/>
              <a:gd name="connsiteX363" fmla="*/ 3244167 w 5409282"/>
              <a:gd name="connsiteY363" fmla="*/ 865375 h 5264808"/>
              <a:gd name="connsiteX364" fmla="*/ 3237721 w 5409282"/>
              <a:gd name="connsiteY364" fmla="*/ 859023 h 5264808"/>
              <a:gd name="connsiteX365" fmla="*/ 3231274 w 5409282"/>
              <a:gd name="connsiteY365" fmla="*/ 852670 h 5264808"/>
              <a:gd name="connsiteX366" fmla="*/ 3224828 w 5409282"/>
              <a:gd name="connsiteY366" fmla="*/ 852670 h 5264808"/>
              <a:gd name="connsiteX367" fmla="*/ 3224828 w 5409282"/>
              <a:gd name="connsiteY367" fmla="*/ 846318 h 5264808"/>
              <a:gd name="connsiteX368" fmla="*/ 3218382 w 5409282"/>
              <a:gd name="connsiteY368" fmla="*/ 846318 h 5264808"/>
              <a:gd name="connsiteX369" fmla="*/ 3211936 w 5409282"/>
              <a:gd name="connsiteY369" fmla="*/ 846318 h 5264808"/>
              <a:gd name="connsiteX370" fmla="*/ 3205490 w 5409282"/>
              <a:gd name="connsiteY370" fmla="*/ 846318 h 5264808"/>
              <a:gd name="connsiteX371" fmla="*/ 3199044 w 5409282"/>
              <a:gd name="connsiteY371" fmla="*/ 846318 h 5264808"/>
              <a:gd name="connsiteX372" fmla="*/ 3186151 w 5409282"/>
              <a:gd name="connsiteY372" fmla="*/ 839965 h 5264808"/>
              <a:gd name="connsiteX373" fmla="*/ 3179705 w 5409282"/>
              <a:gd name="connsiteY373" fmla="*/ 839965 h 5264808"/>
              <a:gd name="connsiteX374" fmla="*/ 3179705 w 5409282"/>
              <a:gd name="connsiteY374" fmla="*/ 833613 h 5264808"/>
              <a:gd name="connsiteX375" fmla="*/ 3166813 w 5409282"/>
              <a:gd name="connsiteY375" fmla="*/ 827260 h 5264808"/>
              <a:gd name="connsiteX376" fmla="*/ 3160367 w 5409282"/>
              <a:gd name="connsiteY376" fmla="*/ 820908 h 5264808"/>
              <a:gd name="connsiteX377" fmla="*/ 3153920 w 5409282"/>
              <a:gd name="connsiteY377" fmla="*/ 820908 h 5264808"/>
              <a:gd name="connsiteX378" fmla="*/ 3153920 w 5409282"/>
              <a:gd name="connsiteY378" fmla="*/ 814555 h 5264808"/>
              <a:gd name="connsiteX379" fmla="*/ 3147474 w 5409282"/>
              <a:gd name="connsiteY379" fmla="*/ 814555 h 5264808"/>
              <a:gd name="connsiteX380" fmla="*/ 3141028 w 5409282"/>
              <a:gd name="connsiteY380" fmla="*/ 814555 h 5264808"/>
              <a:gd name="connsiteX381" fmla="*/ 3134582 w 5409282"/>
              <a:gd name="connsiteY381" fmla="*/ 814555 h 5264808"/>
              <a:gd name="connsiteX382" fmla="*/ 3128136 w 5409282"/>
              <a:gd name="connsiteY382" fmla="*/ 820908 h 5264808"/>
              <a:gd name="connsiteX383" fmla="*/ 3121690 w 5409282"/>
              <a:gd name="connsiteY383" fmla="*/ 820908 h 5264808"/>
              <a:gd name="connsiteX384" fmla="*/ 3115243 w 5409282"/>
              <a:gd name="connsiteY384" fmla="*/ 820908 h 5264808"/>
              <a:gd name="connsiteX385" fmla="*/ 3108797 w 5409282"/>
              <a:gd name="connsiteY385" fmla="*/ 827260 h 5264808"/>
              <a:gd name="connsiteX386" fmla="*/ 3095905 w 5409282"/>
              <a:gd name="connsiteY386" fmla="*/ 827260 h 5264808"/>
              <a:gd name="connsiteX387" fmla="*/ 3070120 w 5409282"/>
              <a:gd name="connsiteY387" fmla="*/ 820908 h 5264808"/>
              <a:gd name="connsiteX388" fmla="*/ 3063674 w 5409282"/>
              <a:gd name="connsiteY388" fmla="*/ 814555 h 5264808"/>
              <a:gd name="connsiteX389" fmla="*/ 3057228 w 5409282"/>
              <a:gd name="connsiteY389" fmla="*/ 814555 h 5264808"/>
              <a:gd name="connsiteX390" fmla="*/ 3044336 w 5409282"/>
              <a:gd name="connsiteY390" fmla="*/ 808203 h 5264808"/>
              <a:gd name="connsiteX391" fmla="*/ 3031443 w 5409282"/>
              <a:gd name="connsiteY391" fmla="*/ 801851 h 5264808"/>
              <a:gd name="connsiteX392" fmla="*/ 3024997 w 5409282"/>
              <a:gd name="connsiteY392" fmla="*/ 795498 h 5264808"/>
              <a:gd name="connsiteX393" fmla="*/ 3024997 w 5409282"/>
              <a:gd name="connsiteY393" fmla="*/ 789146 h 5264808"/>
              <a:gd name="connsiteX394" fmla="*/ 3024997 w 5409282"/>
              <a:gd name="connsiteY394" fmla="*/ 782793 h 5264808"/>
              <a:gd name="connsiteX395" fmla="*/ 3018551 w 5409282"/>
              <a:gd name="connsiteY395" fmla="*/ 776441 h 5264808"/>
              <a:gd name="connsiteX396" fmla="*/ 3018551 w 5409282"/>
              <a:gd name="connsiteY396" fmla="*/ 770088 h 5264808"/>
              <a:gd name="connsiteX397" fmla="*/ 3018551 w 5409282"/>
              <a:gd name="connsiteY397" fmla="*/ 763736 h 5264808"/>
              <a:gd name="connsiteX398" fmla="*/ 3018551 w 5409282"/>
              <a:gd name="connsiteY398" fmla="*/ 757384 h 5264808"/>
              <a:gd name="connsiteX399" fmla="*/ 3012105 w 5409282"/>
              <a:gd name="connsiteY399" fmla="*/ 757384 h 5264808"/>
              <a:gd name="connsiteX400" fmla="*/ 3012105 w 5409282"/>
              <a:gd name="connsiteY400" fmla="*/ 751031 h 5264808"/>
              <a:gd name="connsiteX401" fmla="*/ 3005659 w 5409282"/>
              <a:gd name="connsiteY401" fmla="*/ 751031 h 5264808"/>
              <a:gd name="connsiteX402" fmla="*/ 2999213 w 5409282"/>
              <a:gd name="connsiteY402" fmla="*/ 751031 h 5264808"/>
              <a:gd name="connsiteX403" fmla="*/ 0 w 5409282"/>
              <a:gd name="connsiteY403" fmla="*/ 0 h 5264808"/>
              <a:gd name="connsiteX404" fmla="*/ 5409282 w 5409282"/>
              <a:gd name="connsiteY404" fmla="*/ 0 h 5264808"/>
              <a:gd name="connsiteX405" fmla="*/ 5409282 w 5409282"/>
              <a:gd name="connsiteY405" fmla="*/ 5264808 h 5264808"/>
              <a:gd name="connsiteX406" fmla="*/ 0 w 5409282"/>
              <a:gd name="connsiteY406" fmla="*/ 5264808 h 52648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</a:cxnLst>
            <a:rect l="l" t="t" r="r" b="b"/>
            <a:pathLst>
              <a:path w="5409282" h="5264808">
                <a:moveTo>
                  <a:pt x="2999213" y="751031"/>
                </a:moveTo>
                <a:cubicBezTo>
                  <a:pt x="2999213" y="751031"/>
                  <a:pt x="2999213" y="757384"/>
                  <a:pt x="2999213" y="757384"/>
                </a:cubicBezTo>
                <a:cubicBezTo>
                  <a:pt x="2999213" y="757384"/>
                  <a:pt x="2999213" y="763736"/>
                  <a:pt x="2999213" y="763736"/>
                </a:cubicBezTo>
                <a:cubicBezTo>
                  <a:pt x="2999213" y="770088"/>
                  <a:pt x="2992766" y="770088"/>
                  <a:pt x="2992766" y="770088"/>
                </a:cubicBezTo>
                <a:cubicBezTo>
                  <a:pt x="2992766" y="776441"/>
                  <a:pt x="2992766" y="776441"/>
                  <a:pt x="2992766" y="776441"/>
                </a:cubicBezTo>
                <a:cubicBezTo>
                  <a:pt x="2992766" y="782793"/>
                  <a:pt x="2992766" y="782793"/>
                  <a:pt x="2992766" y="782793"/>
                </a:cubicBezTo>
                <a:cubicBezTo>
                  <a:pt x="2986320" y="782793"/>
                  <a:pt x="2986320" y="782793"/>
                  <a:pt x="2986320" y="782793"/>
                </a:cubicBezTo>
                <a:cubicBezTo>
                  <a:pt x="2651120" y="789146"/>
                  <a:pt x="2651120" y="789146"/>
                  <a:pt x="2651120" y="789146"/>
                </a:cubicBezTo>
                <a:cubicBezTo>
                  <a:pt x="1000902" y="795498"/>
                  <a:pt x="1000902" y="795498"/>
                  <a:pt x="1000902" y="795498"/>
                </a:cubicBezTo>
                <a:cubicBezTo>
                  <a:pt x="1013794" y="814555"/>
                  <a:pt x="1013794" y="827260"/>
                  <a:pt x="1013794" y="839965"/>
                </a:cubicBezTo>
                <a:cubicBezTo>
                  <a:pt x="1007348" y="852670"/>
                  <a:pt x="1007348" y="859023"/>
                  <a:pt x="1013794" y="871727"/>
                </a:cubicBezTo>
                <a:cubicBezTo>
                  <a:pt x="1020241" y="890785"/>
                  <a:pt x="1013794" y="922547"/>
                  <a:pt x="1000902" y="941604"/>
                </a:cubicBezTo>
                <a:cubicBezTo>
                  <a:pt x="1000902" y="947957"/>
                  <a:pt x="994456" y="954309"/>
                  <a:pt x="981564" y="954309"/>
                </a:cubicBezTo>
                <a:cubicBezTo>
                  <a:pt x="968671" y="954309"/>
                  <a:pt x="955779" y="941604"/>
                  <a:pt x="955779" y="935252"/>
                </a:cubicBezTo>
                <a:cubicBezTo>
                  <a:pt x="955779" y="922547"/>
                  <a:pt x="962225" y="909842"/>
                  <a:pt x="968671" y="903490"/>
                </a:cubicBezTo>
                <a:cubicBezTo>
                  <a:pt x="975117" y="897137"/>
                  <a:pt x="975117" y="890785"/>
                  <a:pt x="975117" y="884432"/>
                </a:cubicBezTo>
                <a:cubicBezTo>
                  <a:pt x="975117" y="878080"/>
                  <a:pt x="968671" y="871727"/>
                  <a:pt x="962225" y="871727"/>
                </a:cubicBezTo>
                <a:cubicBezTo>
                  <a:pt x="955779" y="871727"/>
                  <a:pt x="955779" y="871727"/>
                  <a:pt x="949333" y="865375"/>
                </a:cubicBezTo>
                <a:cubicBezTo>
                  <a:pt x="949333" y="859023"/>
                  <a:pt x="942887" y="852670"/>
                  <a:pt x="942887" y="846318"/>
                </a:cubicBezTo>
                <a:cubicBezTo>
                  <a:pt x="942887" y="846318"/>
                  <a:pt x="936440" y="846318"/>
                  <a:pt x="936440" y="846318"/>
                </a:cubicBezTo>
                <a:cubicBezTo>
                  <a:pt x="929994" y="846318"/>
                  <a:pt x="929994" y="846318"/>
                  <a:pt x="923548" y="846318"/>
                </a:cubicBezTo>
                <a:cubicBezTo>
                  <a:pt x="923548" y="846318"/>
                  <a:pt x="917102" y="846318"/>
                  <a:pt x="917102" y="846318"/>
                </a:cubicBezTo>
                <a:cubicBezTo>
                  <a:pt x="910656" y="852670"/>
                  <a:pt x="910656" y="852670"/>
                  <a:pt x="904210" y="852670"/>
                </a:cubicBezTo>
                <a:cubicBezTo>
                  <a:pt x="904210" y="852670"/>
                  <a:pt x="897763" y="852670"/>
                  <a:pt x="897763" y="852670"/>
                </a:cubicBezTo>
                <a:cubicBezTo>
                  <a:pt x="897763" y="852670"/>
                  <a:pt x="891317" y="846318"/>
                  <a:pt x="884871" y="846318"/>
                </a:cubicBezTo>
                <a:cubicBezTo>
                  <a:pt x="878425" y="846318"/>
                  <a:pt x="865533" y="846318"/>
                  <a:pt x="852640" y="846318"/>
                </a:cubicBezTo>
                <a:cubicBezTo>
                  <a:pt x="852640" y="846318"/>
                  <a:pt x="846194" y="846318"/>
                  <a:pt x="846194" y="846318"/>
                </a:cubicBezTo>
                <a:cubicBezTo>
                  <a:pt x="846194" y="865375"/>
                  <a:pt x="852640" y="903490"/>
                  <a:pt x="878425" y="935252"/>
                </a:cubicBezTo>
                <a:cubicBezTo>
                  <a:pt x="891317" y="954309"/>
                  <a:pt x="897763" y="967014"/>
                  <a:pt x="897763" y="979719"/>
                </a:cubicBezTo>
                <a:cubicBezTo>
                  <a:pt x="897763" y="986071"/>
                  <a:pt x="897763" y="992424"/>
                  <a:pt x="910656" y="998776"/>
                </a:cubicBezTo>
                <a:cubicBezTo>
                  <a:pt x="923548" y="1005129"/>
                  <a:pt x="929994" y="1017833"/>
                  <a:pt x="929994" y="1024186"/>
                </a:cubicBezTo>
                <a:cubicBezTo>
                  <a:pt x="929994" y="1030538"/>
                  <a:pt x="923548" y="1036891"/>
                  <a:pt x="904210" y="1036891"/>
                </a:cubicBezTo>
                <a:cubicBezTo>
                  <a:pt x="904210" y="1036891"/>
                  <a:pt x="897763" y="1036891"/>
                  <a:pt x="897763" y="1036891"/>
                </a:cubicBezTo>
                <a:cubicBezTo>
                  <a:pt x="897763" y="1036891"/>
                  <a:pt x="897763" y="1043243"/>
                  <a:pt x="897763" y="1049596"/>
                </a:cubicBezTo>
                <a:cubicBezTo>
                  <a:pt x="897763" y="1062300"/>
                  <a:pt x="904210" y="1075005"/>
                  <a:pt x="897763" y="1094063"/>
                </a:cubicBezTo>
                <a:cubicBezTo>
                  <a:pt x="891317" y="1119472"/>
                  <a:pt x="891317" y="1163939"/>
                  <a:pt x="891317" y="1202054"/>
                </a:cubicBezTo>
                <a:cubicBezTo>
                  <a:pt x="891317" y="1233816"/>
                  <a:pt x="891317" y="1259226"/>
                  <a:pt x="884871" y="1271931"/>
                </a:cubicBezTo>
                <a:cubicBezTo>
                  <a:pt x="884871" y="1284636"/>
                  <a:pt x="878425" y="1290988"/>
                  <a:pt x="871979" y="1303693"/>
                </a:cubicBezTo>
                <a:cubicBezTo>
                  <a:pt x="865533" y="1329103"/>
                  <a:pt x="852640" y="1360865"/>
                  <a:pt x="865533" y="1379922"/>
                </a:cubicBezTo>
                <a:cubicBezTo>
                  <a:pt x="891317" y="1418037"/>
                  <a:pt x="904210" y="1462504"/>
                  <a:pt x="891317" y="1500618"/>
                </a:cubicBezTo>
                <a:cubicBezTo>
                  <a:pt x="878425" y="1538733"/>
                  <a:pt x="884871" y="1557790"/>
                  <a:pt x="897763" y="1589552"/>
                </a:cubicBezTo>
                <a:cubicBezTo>
                  <a:pt x="910656" y="1602257"/>
                  <a:pt x="910656" y="1627667"/>
                  <a:pt x="910656" y="1640372"/>
                </a:cubicBezTo>
                <a:cubicBezTo>
                  <a:pt x="910656" y="1659429"/>
                  <a:pt x="910656" y="1678487"/>
                  <a:pt x="917102" y="1678487"/>
                </a:cubicBezTo>
                <a:cubicBezTo>
                  <a:pt x="936440" y="1691191"/>
                  <a:pt x="955779" y="1710249"/>
                  <a:pt x="975117" y="1742011"/>
                </a:cubicBezTo>
                <a:cubicBezTo>
                  <a:pt x="981564" y="1754716"/>
                  <a:pt x="988010" y="1761068"/>
                  <a:pt x="994456" y="1761068"/>
                </a:cubicBezTo>
                <a:cubicBezTo>
                  <a:pt x="1007348" y="1767421"/>
                  <a:pt x="1013794" y="1767421"/>
                  <a:pt x="1013794" y="1786478"/>
                </a:cubicBezTo>
                <a:cubicBezTo>
                  <a:pt x="1013794" y="1811888"/>
                  <a:pt x="1020241" y="1818240"/>
                  <a:pt x="1039579" y="1824593"/>
                </a:cubicBezTo>
                <a:cubicBezTo>
                  <a:pt x="1065364" y="1837297"/>
                  <a:pt x="1058917" y="1856355"/>
                  <a:pt x="1052471" y="1875412"/>
                </a:cubicBezTo>
                <a:cubicBezTo>
                  <a:pt x="1052471" y="1881765"/>
                  <a:pt x="1052471" y="1881765"/>
                  <a:pt x="1052471" y="1888117"/>
                </a:cubicBezTo>
                <a:cubicBezTo>
                  <a:pt x="1052471" y="1900822"/>
                  <a:pt x="1084702" y="1926232"/>
                  <a:pt x="1116933" y="1957994"/>
                </a:cubicBezTo>
                <a:cubicBezTo>
                  <a:pt x="1123379" y="1964346"/>
                  <a:pt x="1123379" y="1964346"/>
                  <a:pt x="1123379" y="1964346"/>
                </a:cubicBezTo>
                <a:cubicBezTo>
                  <a:pt x="1149164" y="1983403"/>
                  <a:pt x="1149164" y="2002461"/>
                  <a:pt x="1149164" y="2015166"/>
                </a:cubicBezTo>
                <a:cubicBezTo>
                  <a:pt x="1149164" y="2027870"/>
                  <a:pt x="1149164" y="2027870"/>
                  <a:pt x="1155610" y="2027870"/>
                </a:cubicBezTo>
                <a:cubicBezTo>
                  <a:pt x="1194287" y="2027870"/>
                  <a:pt x="1226518" y="2046928"/>
                  <a:pt x="1252302" y="2065985"/>
                </a:cubicBezTo>
                <a:cubicBezTo>
                  <a:pt x="1271641" y="2078690"/>
                  <a:pt x="1284533" y="2078690"/>
                  <a:pt x="1290979" y="2078690"/>
                </a:cubicBezTo>
                <a:cubicBezTo>
                  <a:pt x="1297425" y="2078690"/>
                  <a:pt x="1303872" y="2078690"/>
                  <a:pt x="1310318" y="2078690"/>
                </a:cubicBezTo>
                <a:cubicBezTo>
                  <a:pt x="1336103" y="2085042"/>
                  <a:pt x="1374780" y="2129509"/>
                  <a:pt x="1381226" y="2161272"/>
                </a:cubicBezTo>
                <a:cubicBezTo>
                  <a:pt x="1387672" y="2173976"/>
                  <a:pt x="1394118" y="2186681"/>
                  <a:pt x="1400564" y="2199386"/>
                </a:cubicBezTo>
                <a:cubicBezTo>
                  <a:pt x="1561718" y="2180329"/>
                  <a:pt x="1561718" y="2180329"/>
                  <a:pt x="1561718" y="2180329"/>
                </a:cubicBezTo>
                <a:cubicBezTo>
                  <a:pt x="1568164" y="2180329"/>
                  <a:pt x="1568164" y="2180329"/>
                  <a:pt x="1568164" y="2180329"/>
                </a:cubicBezTo>
                <a:cubicBezTo>
                  <a:pt x="1568164" y="2180329"/>
                  <a:pt x="1606841" y="2205739"/>
                  <a:pt x="1632626" y="2218444"/>
                </a:cubicBezTo>
                <a:cubicBezTo>
                  <a:pt x="1639072" y="2218444"/>
                  <a:pt x="1639072" y="2224796"/>
                  <a:pt x="1645518" y="2224796"/>
                </a:cubicBezTo>
                <a:cubicBezTo>
                  <a:pt x="1671303" y="2231148"/>
                  <a:pt x="1813119" y="2281968"/>
                  <a:pt x="1832457" y="2288320"/>
                </a:cubicBezTo>
                <a:cubicBezTo>
                  <a:pt x="2032288" y="2288320"/>
                  <a:pt x="2032288" y="2288320"/>
                  <a:pt x="2032288" y="2288320"/>
                </a:cubicBezTo>
                <a:cubicBezTo>
                  <a:pt x="2058073" y="2256558"/>
                  <a:pt x="2058073" y="2256558"/>
                  <a:pt x="2058073" y="2256558"/>
                </a:cubicBezTo>
                <a:cubicBezTo>
                  <a:pt x="2174104" y="2256558"/>
                  <a:pt x="2174104" y="2256558"/>
                  <a:pt x="2174104" y="2256558"/>
                </a:cubicBezTo>
                <a:cubicBezTo>
                  <a:pt x="2180550" y="2256558"/>
                  <a:pt x="2180550" y="2256558"/>
                  <a:pt x="2180550" y="2256558"/>
                </a:cubicBezTo>
                <a:cubicBezTo>
                  <a:pt x="2212781" y="2288320"/>
                  <a:pt x="2251458" y="2326435"/>
                  <a:pt x="2257904" y="2326435"/>
                </a:cubicBezTo>
                <a:cubicBezTo>
                  <a:pt x="2270796" y="2332787"/>
                  <a:pt x="2309473" y="2364550"/>
                  <a:pt x="2309473" y="2389959"/>
                </a:cubicBezTo>
                <a:cubicBezTo>
                  <a:pt x="2309473" y="2409017"/>
                  <a:pt x="2315919" y="2421721"/>
                  <a:pt x="2335258" y="2428074"/>
                </a:cubicBezTo>
                <a:cubicBezTo>
                  <a:pt x="2335258" y="2434426"/>
                  <a:pt x="2348150" y="2440779"/>
                  <a:pt x="2354596" y="2447131"/>
                </a:cubicBezTo>
                <a:cubicBezTo>
                  <a:pt x="2373935" y="2453484"/>
                  <a:pt x="2399719" y="2472541"/>
                  <a:pt x="2412612" y="2472541"/>
                </a:cubicBezTo>
                <a:cubicBezTo>
                  <a:pt x="2412612" y="2472541"/>
                  <a:pt x="2419058" y="2466188"/>
                  <a:pt x="2419058" y="2459836"/>
                </a:cubicBezTo>
                <a:cubicBezTo>
                  <a:pt x="2431950" y="2440779"/>
                  <a:pt x="2444843" y="2409017"/>
                  <a:pt x="2470627" y="2409017"/>
                </a:cubicBezTo>
                <a:cubicBezTo>
                  <a:pt x="2502858" y="2409017"/>
                  <a:pt x="2593104" y="2434426"/>
                  <a:pt x="2605997" y="2485246"/>
                </a:cubicBezTo>
                <a:cubicBezTo>
                  <a:pt x="2618889" y="2529713"/>
                  <a:pt x="2657566" y="2567827"/>
                  <a:pt x="2670458" y="2574180"/>
                </a:cubicBezTo>
                <a:cubicBezTo>
                  <a:pt x="2683351" y="2586885"/>
                  <a:pt x="2683351" y="2599590"/>
                  <a:pt x="2683351" y="2612294"/>
                </a:cubicBezTo>
                <a:cubicBezTo>
                  <a:pt x="2683351" y="2618647"/>
                  <a:pt x="2689797" y="2624999"/>
                  <a:pt x="2689797" y="2631352"/>
                </a:cubicBezTo>
                <a:cubicBezTo>
                  <a:pt x="2696243" y="2637704"/>
                  <a:pt x="2696243" y="2650409"/>
                  <a:pt x="2702689" y="2656761"/>
                </a:cubicBezTo>
                <a:cubicBezTo>
                  <a:pt x="2702689" y="2663114"/>
                  <a:pt x="2702689" y="2675819"/>
                  <a:pt x="2709135" y="2675819"/>
                </a:cubicBezTo>
                <a:cubicBezTo>
                  <a:pt x="2709135" y="2675819"/>
                  <a:pt x="2722028" y="2675819"/>
                  <a:pt x="2741366" y="2688524"/>
                </a:cubicBezTo>
                <a:cubicBezTo>
                  <a:pt x="2760705" y="2694876"/>
                  <a:pt x="2792935" y="2707581"/>
                  <a:pt x="2805828" y="2707581"/>
                </a:cubicBezTo>
                <a:cubicBezTo>
                  <a:pt x="2812274" y="2707581"/>
                  <a:pt x="2812274" y="2707581"/>
                  <a:pt x="2812274" y="2707581"/>
                </a:cubicBezTo>
                <a:cubicBezTo>
                  <a:pt x="2812274" y="2707581"/>
                  <a:pt x="2812274" y="2707581"/>
                  <a:pt x="2818720" y="2713933"/>
                </a:cubicBezTo>
                <a:cubicBezTo>
                  <a:pt x="2825166" y="2713933"/>
                  <a:pt x="2825166" y="2713933"/>
                  <a:pt x="2831612" y="2713933"/>
                </a:cubicBezTo>
                <a:cubicBezTo>
                  <a:pt x="2831612" y="2694876"/>
                  <a:pt x="2818720" y="2688524"/>
                  <a:pt x="2812274" y="2675819"/>
                </a:cubicBezTo>
                <a:cubicBezTo>
                  <a:pt x="2805828" y="2663114"/>
                  <a:pt x="2799382" y="2656761"/>
                  <a:pt x="2799382" y="2650409"/>
                </a:cubicBezTo>
                <a:cubicBezTo>
                  <a:pt x="2799382" y="2644057"/>
                  <a:pt x="2805828" y="2637704"/>
                  <a:pt x="2812274" y="2631352"/>
                </a:cubicBezTo>
                <a:cubicBezTo>
                  <a:pt x="2831612" y="2612294"/>
                  <a:pt x="2831612" y="2605942"/>
                  <a:pt x="2825166" y="2586885"/>
                </a:cubicBezTo>
                <a:cubicBezTo>
                  <a:pt x="2825166" y="2580532"/>
                  <a:pt x="2818720" y="2567827"/>
                  <a:pt x="2831612" y="2561475"/>
                </a:cubicBezTo>
                <a:cubicBezTo>
                  <a:pt x="2838059" y="2561475"/>
                  <a:pt x="2844505" y="2555123"/>
                  <a:pt x="2844505" y="2555123"/>
                </a:cubicBezTo>
                <a:cubicBezTo>
                  <a:pt x="2863843" y="2542418"/>
                  <a:pt x="2883182" y="2536065"/>
                  <a:pt x="2883182" y="2523360"/>
                </a:cubicBezTo>
                <a:cubicBezTo>
                  <a:pt x="2883182" y="2504303"/>
                  <a:pt x="2889628" y="2497951"/>
                  <a:pt x="2908966" y="2497951"/>
                </a:cubicBezTo>
                <a:cubicBezTo>
                  <a:pt x="2915412" y="2497951"/>
                  <a:pt x="2928305" y="2497951"/>
                  <a:pt x="2934751" y="2497951"/>
                </a:cubicBezTo>
                <a:cubicBezTo>
                  <a:pt x="2947643" y="2504303"/>
                  <a:pt x="2973428" y="2485246"/>
                  <a:pt x="2986320" y="2466188"/>
                </a:cubicBezTo>
                <a:cubicBezTo>
                  <a:pt x="2992766" y="2459836"/>
                  <a:pt x="2999213" y="2453484"/>
                  <a:pt x="2999213" y="2447131"/>
                </a:cubicBezTo>
                <a:cubicBezTo>
                  <a:pt x="2992766" y="2440779"/>
                  <a:pt x="2992766" y="2434426"/>
                  <a:pt x="2999213" y="2428074"/>
                </a:cubicBezTo>
                <a:cubicBezTo>
                  <a:pt x="3005659" y="2421721"/>
                  <a:pt x="3012105" y="2421721"/>
                  <a:pt x="3037889" y="2428074"/>
                </a:cubicBezTo>
                <a:cubicBezTo>
                  <a:pt x="3050782" y="2428074"/>
                  <a:pt x="3057228" y="2421721"/>
                  <a:pt x="3063674" y="2415369"/>
                </a:cubicBezTo>
                <a:cubicBezTo>
                  <a:pt x="3063674" y="2409017"/>
                  <a:pt x="3070120" y="2396312"/>
                  <a:pt x="3076566" y="2396312"/>
                </a:cubicBezTo>
                <a:cubicBezTo>
                  <a:pt x="3083013" y="2396312"/>
                  <a:pt x="3083013" y="2396312"/>
                  <a:pt x="3083013" y="2396312"/>
                </a:cubicBezTo>
                <a:cubicBezTo>
                  <a:pt x="3089459" y="2402664"/>
                  <a:pt x="3095905" y="2402664"/>
                  <a:pt x="3095905" y="2402664"/>
                </a:cubicBezTo>
                <a:cubicBezTo>
                  <a:pt x="3102351" y="2409017"/>
                  <a:pt x="3108797" y="2409017"/>
                  <a:pt x="3115243" y="2409017"/>
                </a:cubicBezTo>
                <a:cubicBezTo>
                  <a:pt x="3115243" y="2396312"/>
                  <a:pt x="3121690" y="2389959"/>
                  <a:pt x="3128136" y="2389959"/>
                </a:cubicBezTo>
                <a:cubicBezTo>
                  <a:pt x="3141028" y="2389959"/>
                  <a:pt x="3153920" y="2402664"/>
                  <a:pt x="3160367" y="2409017"/>
                </a:cubicBezTo>
                <a:cubicBezTo>
                  <a:pt x="3166813" y="2421721"/>
                  <a:pt x="3179705" y="2428074"/>
                  <a:pt x="3192597" y="2428074"/>
                </a:cubicBezTo>
                <a:cubicBezTo>
                  <a:pt x="3199044" y="2428074"/>
                  <a:pt x="3205490" y="2428074"/>
                  <a:pt x="3211936" y="2415369"/>
                </a:cubicBezTo>
                <a:cubicBezTo>
                  <a:pt x="3211936" y="2402664"/>
                  <a:pt x="3218382" y="2402664"/>
                  <a:pt x="3224828" y="2402664"/>
                </a:cubicBezTo>
                <a:cubicBezTo>
                  <a:pt x="3231274" y="2402664"/>
                  <a:pt x="3244167" y="2409017"/>
                  <a:pt x="3269951" y="2434426"/>
                </a:cubicBezTo>
                <a:cubicBezTo>
                  <a:pt x="3282844" y="2447131"/>
                  <a:pt x="3289290" y="2453484"/>
                  <a:pt x="3302182" y="2453484"/>
                </a:cubicBezTo>
                <a:cubicBezTo>
                  <a:pt x="3308628" y="2453484"/>
                  <a:pt x="3308628" y="2453484"/>
                  <a:pt x="3308628" y="2453484"/>
                </a:cubicBezTo>
                <a:cubicBezTo>
                  <a:pt x="3315074" y="2453484"/>
                  <a:pt x="3321521" y="2453484"/>
                  <a:pt x="3327967" y="2453484"/>
                </a:cubicBezTo>
                <a:cubicBezTo>
                  <a:pt x="3327967" y="2453484"/>
                  <a:pt x="3327967" y="2453484"/>
                  <a:pt x="3334413" y="2453484"/>
                </a:cubicBezTo>
                <a:cubicBezTo>
                  <a:pt x="3347305" y="2453484"/>
                  <a:pt x="3347305" y="2447131"/>
                  <a:pt x="3347305" y="2434426"/>
                </a:cubicBezTo>
                <a:cubicBezTo>
                  <a:pt x="3353751" y="2421721"/>
                  <a:pt x="3360198" y="2421721"/>
                  <a:pt x="3360198" y="2421721"/>
                </a:cubicBezTo>
                <a:cubicBezTo>
                  <a:pt x="3366644" y="2421721"/>
                  <a:pt x="3373090" y="2428074"/>
                  <a:pt x="3379536" y="2440779"/>
                </a:cubicBezTo>
                <a:cubicBezTo>
                  <a:pt x="3392428" y="2447131"/>
                  <a:pt x="3405321" y="2466188"/>
                  <a:pt x="3424659" y="2472541"/>
                </a:cubicBezTo>
                <a:cubicBezTo>
                  <a:pt x="3424659" y="2472541"/>
                  <a:pt x="3424659" y="2472541"/>
                  <a:pt x="3431105" y="2472541"/>
                </a:cubicBezTo>
                <a:cubicBezTo>
                  <a:pt x="3424659" y="2466188"/>
                  <a:pt x="3418213" y="2459836"/>
                  <a:pt x="3398875" y="2447131"/>
                </a:cubicBezTo>
                <a:cubicBezTo>
                  <a:pt x="3385982" y="2434426"/>
                  <a:pt x="3385982" y="2421721"/>
                  <a:pt x="3392428" y="2415369"/>
                </a:cubicBezTo>
                <a:cubicBezTo>
                  <a:pt x="3392428" y="2409017"/>
                  <a:pt x="3392428" y="2409017"/>
                  <a:pt x="3385982" y="2402664"/>
                </a:cubicBezTo>
                <a:cubicBezTo>
                  <a:pt x="3379536" y="2396312"/>
                  <a:pt x="3379536" y="2389959"/>
                  <a:pt x="3379536" y="2389959"/>
                </a:cubicBezTo>
                <a:cubicBezTo>
                  <a:pt x="3385982" y="2370902"/>
                  <a:pt x="3424659" y="2358197"/>
                  <a:pt x="3456890" y="2364550"/>
                </a:cubicBezTo>
                <a:cubicBezTo>
                  <a:pt x="3463336" y="2364550"/>
                  <a:pt x="3476229" y="2364550"/>
                  <a:pt x="3476229" y="2364550"/>
                </a:cubicBezTo>
                <a:cubicBezTo>
                  <a:pt x="3482675" y="2364550"/>
                  <a:pt x="3482675" y="2364550"/>
                  <a:pt x="3489121" y="2364550"/>
                </a:cubicBezTo>
                <a:cubicBezTo>
                  <a:pt x="3489121" y="2364550"/>
                  <a:pt x="3489121" y="2364550"/>
                  <a:pt x="3502013" y="2351845"/>
                </a:cubicBezTo>
                <a:cubicBezTo>
                  <a:pt x="3502013" y="2345492"/>
                  <a:pt x="3508459" y="2339140"/>
                  <a:pt x="3514906" y="2339140"/>
                </a:cubicBezTo>
                <a:cubicBezTo>
                  <a:pt x="3534244" y="2339140"/>
                  <a:pt x="3540690" y="2358197"/>
                  <a:pt x="3540690" y="2377254"/>
                </a:cubicBezTo>
                <a:cubicBezTo>
                  <a:pt x="3553583" y="2377254"/>
                  <a:pt x="3566475" y="2370902"/>
                  <a:pt x="3579367" y="2370902"/>
                </a:cubicBezTo>
                <a:cubicBezTo>
                  <a:pt x="3598706" y="2364550"/>
                  <a:pt x="3618044" y="2358197"/>
                  <a:pt x="3630936" y="2358197"/>
                </a:cubicBezTo>
                <a:cubicBezTo>
                  <a:pt x="3669613" y="2358197"/>
                  <a:pt x="3701844" y="2389959"/>
                  <a:pt x="3701844" y="2409017"/>
                </a:cubicBezTo>
                <a:cubicBezTo>
                  <a:pt x="3708290" y="2428074"/>
                  <a:pt x="3727629" y="2428074"/>
                  <a:pt x="3746967" y="2415369"/>
                </a:cubicBezTo>
                <a:cubicBezTo>
                  <a:pt x="3746967" y="2415369"/>
                  <a:pt x="3746967" y="2409017"/>
                  <a:pt x="3753414" y="2409017"/>
                </a:cubicBezTo>
                <a:cubicBezTo>
                  <a:pt x="3766306" y="2396312"/>
                  <a:pt x="3779198" y="2383607"/>
                  <a:pt x="3798537" y="2383607"/>
                </a:cubicBezTo>
                <a:cubicBezTo>
                  <a:pt x="3804983" y="2383607"/>
                  <a:pt x="3811429" y="2389959"/>
                  <a:pt x="3817875" y="2396312"/>
                </a:cubicBezTo>
                <a:cubicBezTo>
                  <a:pt x="3830768" y="2402664"/>
                  <a:pt x="3843660" y="2415369"/>
                  <a:pt x="3856552" y="2428074"/>
                </a:cubicBezTo>
                <a:cubicBezTo>
                  <a:pt x="3869444" y="2447131"/>
                  <a:pt x="3882337" y="2459836"/>
                  <a:pt x="3895229" y="2472541"/>
                </a:cubicBezTo>
                <a:cubicBezTo>
                  <a:pt x="3914568" y="2491598"/>
                  <a:pt x="3901675" y="2510656"/>
                  <a:pt x="3901675" y="2529713"/>
                </a:cubicBezTo>
                <a:cubicBezTo>
                  <a:pt x="3895229" y="2542418"/>
                  <a:pt x="3888783" y="2548770"/>
                  <a:pt x="3895229" y="2555123"/>
                </a:cubicBezTo>
                <a:cubicBezTo>
                  <a:pt x="3901675" y="2567827"/>
                  <a:pt x="3901675" y="2574180"/>
                  <a:pt x="3901675" y="2586885"/>
                </a:cubicBezTo>
                <a:cubicBezTo>
                  <a:pt x="3908121" y="2599590"/>
                  <a:pt x="3908121" y="2612294"/>
                  <a:pt x="3927460" y="2624999"/>
                </a:cubicBezTo>
                <a:cubicBezTo>
                  <a:pt x="3946798" y="2637704"/>
                  <a:pt x="3946798" y="2663114"/>
                  <a:pt x="3946798" y="2675819"/>
                </a:cubicBezTo>
                <a:cubicBezTo>
                  <a:pt x="3946798" y="2694876"/>
                  <a:pt x="3946798" y="2694876"/>
                  <a:pt x="3953245" y="2701229"/>
                </a:cubicBezTo>
                <a:cubicBezTo>
                  <a:pt x="3979029" y="2707581"/>
                  <a:pt x="4004814" y="2752048"/>
                  <a:pt x="4004814" y="2764753"/>
                </a:cubicBezTo>
                <a:cubicBezTo>
                  <a:pt x="4004814" y="2771105"/>
                  <a:pt x="4024152" y="2783810"/>
                  <a:pt x="4037045" y="2783810"/>
                </a:cubicBezTo>
                <a:cubicBezTo>
                  <a:pt x="4043491" y="2783810"/>
                  <a:pt x="4049937" y="2777458"/>
                  <a:pt x="4049937" y="2777458"/>
                </a:cubicBezTo>
                <a:cubicBezTo>
                  <a:pt x="4049937" y="2758400"/>
                  <a:pt x="4056383" y="2745696"/>
                  <a:pt x="4062829" y="2732991"/>
                </a:cubicBezTo>
                <a:cubicBezTo>
                  <a:pt x="4075722" y="2713933"/>
                  <a:pt x="4082168" y="2701229"/>
                  <a:pt x="4082168" y="2688524"/>
                </a:cubicBezTo>
                <a:cubicBezTo>
                  <a:pt x="4082168" y="2669466"/>
                  <a:pt x="4062829" y="2580532"/>
                  <a:pt x="4043491" y="2548770"/>
                </a:cubicBezTo>
                <a:cubicBezTo>
                  <a:pt x="4030599" y="2536065"/>
                  <a:pt x="4030599" y="2523360"/>
                  <a:pt x="4030599" y="2517008"/>
                </a:cubicBezTo>
                <a:cubicBezTo>
                  <a:pt x="4030599" y="2504303"/>
                  <a:pt x="4030599" y="2497951"/>
                  <a:pt x="4017706" y="2485246"/>
                </a:cubicBezTo>
                <a:cubicBezTo>
                  <a:pt x="3991922" y="2447131"/>
                  <a:pt x="3979029" y="2389959"/>
                  <a:pt x="3979029" y="2339140"/>
                </a:cubicBezTo>
                <a:cubicBezTo>
                  <a:pt x="3979029" y="2288320"/>
                  <a:pt x="4037045" y="2212091"/>
                  <a:pt x="4069276" y="2186681"/>
                </a:cubicBezTo>
                <a:cubicBezTo>
                  <a:pt x="4082168" y="2173976"/>
                  <a:pt x="4095060" y="2167624"/>
                  <a:pt x="4107953" y="2167624"/>
                </a:cubicBezTo>
                <a:cubicBezTo>
                  <a:pt x="4120845" y="2161272"/>
                  <a:pt x="4127291" y="2161272"/>
                  <a:pt x="4127291" y="2154919"/>
                </a:cubicBezTo>
                <a:cubicBezTo>
                  <a:pt x="4133737" y="2123157"/>
                  <a:pt x="4172414" y="2091395"/>
                  <a:pt x="4191753" y="2091395"/>
                </a:cubicBezTo>
                <a:cubicBezTo>
                  <a:pt x="4198199" y="2091395"/>
                  <a:pt x="4198199" y="2091395"/>
                  <a:pt x="4204645" y="2091395"/>
                </a:cubicBezTo>
                <a:cubicBezTo>
                  <a:pt x="4204645" y="2091395"/>
                  <a:pt x="4211091" y="2091395"/>
                  <a:pt x="4211091" y="2091395"/>
                </a:cubicBezTo>
                <a:cubicBezTo>
                  <a:pt x="4223983" y="2091395"/>
                  <a:pt x="4230430" y="2091395"/>
                  <a:pt x="4230430" y="2078690"/>
                </a:cubicBezTo>
                <a:cubicBezTo>
                  <a:pt x="4236876" y="2053280"/>
                  <a:pt x="4275553" y="2027870"/>
                  <a:pt x="4314230" y="2021518"/>
                </a:cubicBezTo>
                <a:cubicBezTo>
                  <a:pt x="4327122" y="2021518"/>
                  <a:pt x="4333568" y="2015166"/>
                  <a:pt x="4333568" y="2015166"/>
                </a:cubicBezTo>
                <a:cubicBezTo>
                  <a:pt x="4333568" y="2008813"/>
                  <a:pt x="4327122" y="2002461"/>
                  <a:pt x="4320676" y="1996108"/>
                </a:cubicBezTo>
                <a:cubicBezTo>
                  <a:pt x="4320676" y="1989756"/>
                  <a:pt x="4320676" y="1989756"/>
                  <a:pt x="4314230" y="1983403"/>
                </a:cubicBezTo>
                <a:cubicBezTo>
                  <a:pt x="4314230" y="1977051"/>
                  <a:pt x="4314230" y="1964346"/>
                  <a:pt x="4314230" y="1957994"/>
                </a:cubicBezTo>
                <a:cubicBezTo>
                  <a:pt x="4320676" y="1945289"/>
                  <a:pt x="4340014" y="1938936"/>
                  <a:pt x="4346461" y="1951641"/>
                </a:cubicBezTo>
                <a:cubicBezTo>
                  <a:pt x="4352907" y="1957994"/>
                  <a:pt x="4372245" y="1964346"/>
                  <a:pt x="4385138" y="1951641"/>
                </a:cubicBezTo>
                <a:cubicBezTo>
                  <a:pt x="4404476" y="1938936"/>
                  <a:pt x="4417368" y="1926232"/>
                  <a:pt x="4417368" y="1926232"/>
                </a:cubicBezTo>
                <a:cubicBezTo>
                  <a:pt x="4417368" y="1926232"/>
                  <a:pt x="4410922" y="1919879"/>
                  <a:pt x="4404476" y="1919879"/>
                </a:cubicBezTo>
                <a:cubicBezTo>
                  <a:pt x="4385138" y="1919879"/>
                  <a:pt x="4372245" y="1913527"/>
                  <a:pt x="4365799" y="1907174"/>
                </a:cubicBezTo>
                <a:cubicBezTo>
                  <a:pt x="4365799" y="1900822"/>
                  <a:pt x="4365799" y="1894469"/>
                  <a:pt x="4385138" y="1888117"/>
                </a:cubicBezTo>
                <a:cubicBezTo>
                  <a:pt x="4385138" y="1888117"/>
                  <a:pt x="4391584" y="1881765"/>
                  <a:pt x="4385138" y="1875412"/>
                </a:cubicBezTo>
                <a:cubicBezTo>
                  <a:pt x="4385138" y="1862707"/>
                  <a:pt x="4372245" y="1850002"/>
                  <a:pt x="4359353" y="1850002"/>
                </a:cubicBezTo>
                <a:cubicBezTo>
                  <a:pt x="4352907" y="1850002"/>
                  <a:pt x="4340014" y="1843650"/>
                  <a:pt x="4333568" y="1837297"/>
                </a:cubicBezTo>
                <a:cubicBezTo>
                  <a:pt x="4333568" y="1824593"/>
                  <a:pt x="4340014" y="1818240"/>
                  <a:pt x="4352907" y="1805535"/>
                </a:cubicBezTo>
                <a:cubicBezTo>
                  <a:pt x="4352907" y="1799183"/>
                  <a:pt x="4352907" y="1799183"/>
                  <a:pt x="4352907" y="1799183"/>
                </a:cubicBezTo>
                <a:cubicBezTo>
                  <a:pt x="4352907" y="1786478"/>
                  <a:pt x="4327122" y="1761068"/>
                  <a:pt x="4307784" y="1754716"/>
                </a:cubicBezTo>
                <a:cubicBezTo>
                  <a:pt x="4301337" y="1748363"/>
                  <a:pt x="4294891" y="1742011"/>
                  <a:pt x="4301337" y="1735658"/>
                </a:cubicBezTo>
                <a:cubicBezTo>
                  <a:pt x="4301337" y="1729306"/>
                  <a:pt x="4314230" y="1722954"/>
                  <a:pt x="4340014" y="1716601"/>
                </a:cubicBezTo>
                <a:cubicBezTo>
                  <a:pt x="4340014" y="1710249"/>
                  <a:pt x="4340014" y="1684839"/>
                  <a:pt x="4340014" y="1672134"/>
                </a:cubicBezTo>
                <a:cubicBezTo>
                  <a:pt x="4340014" y="1653077"/>
                  <a:pt x="4340014" y="1634020"/>
                  <a:pt x="4346461" y="1627667"/>
                </a:cubicBezTo>
                <a:cubicBezTo>
                  <a:pt x="4352907" y="1614962"/>
                  <a:pt x="4359353" y="1608610"/>
                  <a:pt x="4372245" y="1608610"/>
                </a:cubicBezTo>
                <a:cubicBezTo>
                  <a:pt x="4378691" y="1608610"/>
                  <a:pt x="4378691" y="1608610"/>
                  <a:pt x="4385138" y="1614962"/>
                </a:cubicBezTo>
                <a:cubicBezTo>
                  <a:pt x="4385138" y="1621315"/>
                  <a:pt x="4385138" y="1621315"/>
                  <a:pt x="4378691" y="1634020"/>
                </a:cubicBezTo>
                <a:cubicBezTo>
                  <a:pt x="4365799" y="1653077"/>
                  <a:pt x="4359353" y="1672134"/>
                  <a:pt x="4372245" y="1691191"/>
                </a:cubicBezTo>
                <a:cubicBezTo>
                  <a:pt x="4398030" y="1722954"/>
                  <a:pt x="4404476" y="1748363"/>
                  <a:pt x="4391584" y="1786478"/>
                </a:cubicBezTo>
                <a:cubicBezTo>
                  <a:pt x="4391584" y="1792830"/>
                  <a:pt x="4391584" y="1792830"/>
                  <a:pt x="4391584" y="1799183"/>
                </a:cubicBezTo>
                <a:cubicBezTo>
                  <a:pt x="4398030" y="1792830"/>
                  <a:pt x="4404476" y="1780126"/>
                  <a:pt x="4417368" y="1761068"/>
                </a:cubicBezTo>
                <a:cubicBezTo>
                  <a:pt x="4436707" y="1722954"/>
                  <a:pt x="4436707" y="1691191"/>
                  <a:pt x="4430261" y="1678487"/>
                </a:cubicBezTo>
                <a:cubicBezTo>
                  <a:pt x="4417368" y="1672134"/>
                  <a:pt x="4410922" y="1653077"/>
                  <a:pt x="4417368" y="1640372"/>
                </a:cubicBezTo>
                <a:cubicBezTo>
                  <a:pt x="4417368" y="1627667"/>
                  <a:pt x="4423814" y="1627667"/>
                  <a:pt x="4423814" y="1627667"/>
                </a:cubicBezTo>
                <a:cubicBezTo>
                  <a:pt x="4430261" y="1627667"/>
                  <a:pt x="4436707" y="1627667"/>
                  <a:pt x="4443153" y="1634020"/>
                </a:cubicBezTo>
                <a:cubicBezTo>
                  <a:pt x="4449599" y="1646724"/>
                  <a:pt x="4456045" y="1653077"/>
                  <a:pt x="4456045" y="1653077"/>
                </a:cubicBezTo>
                <a:cubicBezTo>
                  <a:pt x="4462491" y="1653077"/>
                  <a:pt x="4475384" y="1640372"/>
                  <a:pt x="4481830" y="1634020"/>
                </a:cubicBezTo>
                <a:cubicBezTo>
                  <a:pt x="4507615" y="1608610"/>
                  <a:pt x="4526953" y="1570495"/>
                  <a:pt x="4526953" y="1557790"/>
                </a:cubicBezTo>
                <a:cubicBezTo>
                  <a:pt x="4526953" y="1551438"/>
                  <a:pt x="4520507" y="1551438"/>
                  <a:pt x="4520507" y="1551438"/>
                </a:cubicBezTo>
                <a:cubicBezTo>
                  <a:pt x="4514061" y="1545085"/>
                  <a:pt x="4514061" y="1538733"/>
                  <a:pt x="4514061" y="1538733"/>
                </a:cubicBezTo>
                <a:cubicBezTo>
                  <a:pt x="4514061" y="1526028"/>
                  <a:pt x="4539845" y="1519676"/>
                  <a:pt x="4559184" y="1519676"/>
                </a:cubicBezTo>
                <a:cubicBezTo>
                  <a:pt x="4559184" y="1519676"/>
                  <a:pt x="4565630" y="1519676"/>
                  <a:pt x="4565630" y="1519676"/>
                </a:cubicBezTo>
                <a:cubicBezTo>
                  <a:pt x="4597861" y="1519676"/>
                  <a:pt x="4662323" y="1500618"/>
                  <a:pt x="4668769" y="1494266"/>
                </a:cubicBezTo>
                <a:cubicBezTo>
                  <a:pt x="4668769" y="1494266"/>
                  <a:pt x="4662323" y="1494266"/>
                  <a:pt x="4655876" y="1494266"/>
                </a:cubicBezTo>
                <a:cubicBezTo>
                  <a:pt x="4649430" y="1494266"/>
                  <a:pt x="4630092" y="1494266"/>
                  <a:pt x="4610753" y="1500618"/>
                </a:cubicBezTo>
                <a:cubicBezTo>
                  <a:pt x="4591415" y="1500618"/>
                  <a:pt x="4572076" y="1506971"/>
                  <a:pt x="4559184" y="1506971"/>
                </a:cubicBezTo>
                <a:cubicBezTo>
                  <a:pt x="4559184" y="1500618"/>
                  <a:pt x="4552738" y="1500618"/>
                  <a:pt x="4552738" y="1494266"/>
                </a:cubicBezTo>
                <a:cubicBezTo>
                  <a:pt x="4552738" y="1468856"/>
                  <a:pt x="4655876" y="1449799"/>
                  <a:pt x="4675215" y="1449799"/>
                </a:cubicBezTo>
                <a:cubicBezTo>
                  <a:pt x="4694553" y="1449799"/>
                  <a:pt x="4694553" y="1443447"/>
                  <a:pt x="4700999" y="1430742"/>
                </a:cubicBezTo>
                <a:cubicBezTo>
                  <a:pt x="4700999" y="1424389"/>
                  <a:pt x="4700999" y="1418037"/>
                  <a:pt x="4707446" y="1418037"/>
                </a:cubicBezTo>
                <a:cubicBezTo>
                  <a:pt x="4713892" y="1418037"/>
                  <a:pt x="4713892" y="1418037"/>
                  <a:pt x="4720338" y="1424389"/>
                </a:cubicBezTo>
                <a:cubicBezTo>
                  <a:pt x="4733230" y="1437094"/>
                  <a:pt x="4752569" y="1443447"/>
                  <a:pt x="4771907" y="1424389"/>
                </a:cubicBezTo>
                <a:cubicBezTo>
                  <a:pt x="4778353" y="1424389"/>
                  <a:pt x="4778353" y="1418037"/>
                  <a:pt x="4778353" y="1411684"/>
                </a:cubicBezTo>
                <a:cubicBezTo>
                  <a:pt x="4778353" y="1398979"/>
                  <a:pt x="4765461" y="1386275"/>
                  <a:pt x="4752569" y="1386275"/>
                </a:cubicBezTo>
                <a:cubicBezTo>
                  <a:pt x="4752569" y="1379922"/>
                  <a:pt x="4746123" y="1379922"/>
                  <a:pt x="4739676" y="1373570"/>
                </a:cubicBezTo>
                <a:cubicBezTo>
                  <a:pt x="4739676" y="1367217"/>
                  <a:pt x="4746123" y="1360865"/>
                  <a:pt x="4752569" y="1354512"/>
                </a:cubicBezTo>
                <a:cubicBezTo>
                  <a:pt x="4752569" y="1354512"/>
                  <a:pt x="4759015" y="1348160"/>
                  <a:pt x="4759015" y="1341808"/>
                </a:cubicBezTo>
                <a:cubicBezTo>
                  <a:pt x="4752569" y="1335455"/>
                  <a:pt x="4759015" y="1316398"/>
                  <a:pt x="4765461" y="1303693"/>
                </a:cubicBezTo>
                <a:cubicBezTo>
                  <a:pt x="4771907" y="1290988"/>
                  <a:pt x="4784800" y="1259226"/>
                  <a:pt x="4810584" y="1259226"/>
                </a:cubicBezTo>
                <a:cubicBezTo>
                  <a:pt x="4823477" y="1252873"/>
                  <a:pt x="4823477" y="1246521"/>
                  <a:pt x="4829923" y="1246521"/>
                </a:cubicBezTo>
                <a:cubicBezTo>
                  <a:pt x="4836369" y="1240169"/>
                  <a:pt x="4836369" y="1233816"/>
                  <a:pt x="4855707" y="1233816"/>
                </a:cubicBezTo>
                <a:cubicBezTo>
                  <a:pt x="4868600" y="1233816"/>
                  <a:pt x="4875046" y="1221111"/>
                  <a:pt x="4881492" y="1208406"/>
                </a:cubicBezTo>
                <a:cubicBezTo>
                  <a:pt x="4887938" y="1195702"/>
                  <a:pt x="4894384" y="1189349"/>
                  <a:pt x="4900831" y="1182997"/>
                </a:cubicBezTo>
                <a:cubicBezTo>
                  <a:pt x="4907277" y="1176644"/>
                  <a:pt x="4913723" y="1176644"/>
                  <a:pt x="4920169" y="1176644"/>
                </a:cubicBezTo>
                <a:cubicBezTo>
                  <a:pt x="4926615" y="1176644"/>
                  <a:pt x="4939508" y="1176644"/>
                  <a:pt x="4945954" y="1182997"/>
                </a:cubicBezTo>
                <a:cubicBezTo>
                  <a:pt x="4958846" y="1189349"/>
                  <a:pt x="4978184" y="1195702"/>
                  <a:pt x="4991077" y="1182997"/>
                </a:cubicBezTo>
                <a:cubicBezTo>
                  <a:pt x="5003969" y="1170292"/>
                  <a:pt x="5023308" y="1157587"/>
                  <a:pt x="5042646" y="1144882"/>
                </a:cubicBezTo>
                <a:cubicBezTo>
                  <a:pt x="5036200" y="1138530"/>
                  <a:pt x="5036200" y="1132177"/>
                  <a:pt x="5029754" y="1125825"/>
                </a:cubicBezTo>
                <a:cubicBezTo>
                  <a:pt x="5029754" y="1125825"/>
                  <a:pt x="5029754" y="1125825"/>
                  <a:pt x="5023308" y="1125825"/>
                </a:cubicBezTo>
                <a:cubicBezTo>
                  <a:pt x="5023308" y="1113120"/>
                  <a:pt x="5016861" y="1106767"/>
                  <a:pt x="5016861" y="1100415"/>
                </a:cubicBezTo>
                <a:cubicBezTo>
                  <a:pt x="5010415" y="1100415"/>
                  <a:pt x="5010415" y="1100415"/>
                  <a:pt x="5010415" y="1100415"/>
                </a:cubicBezTo>
                <a:cubicBezTo>
                  <a:pt x="5010415" y="1094063"/>
                  <a:pt x="5003969" y="1087710"/>
                  <a:pt x="5003969" y="1081358"/>
                </a:cubicBezTo>
                <a:cubicBezTo>
                  <a:pt x="5003969" y="1075005"/>
                  <a:pt x="5003969" y="1075005"/>
                  <a:pt x="5003969" y="1075005"/>
                </a:cubicBezTo>
                <a:cubicBezTo>
                  <a:pt x="4984631" y="1036891"/>
                  <a:pt x="4984631" y="1011481"/>
                  <a:pt x="4984631" y="986071"/>
                </a:cubicBezTo>
                <a:cubicBezTo>
                  <a:pt x="4984631" y="979719"/>
                  <a:pt x="4984631" y="973366"/>
                  <a:pt x="4984631" y="967014"/>
                </a:cubicBezTo>
                <a:cubicBezTo>
                  <a:pt x="4984631" y="967014"/>
                  <a:pt x="4984631" y="967014"/>
                  <a:pt x="4984631" y="960661"/>
                </a:cubicBezTo>
                <a:cubicBezTo>
                  <a:pt x="4984631" y="960661"/>
                  <a:pt x="4984631" y="960661"/>
                  <a:pt x="4984631" y="954309"/>
                </a:cubicBezTo>
                <a:cubicBezTo>
                  <a:pt x="4984631" y="954309"/>
                  <a:pt x="4984631" y="947957"/>
                  <a:pt x="4984631" y="947957"/>
                </a:cubicBezTo>
                <a:cubicBezTo>
                  <a:pt x="4978184" y="947957"/>
                  <a:pt x="4978184" y="947957"/>
                  <a:pt x="4978184" y="947957"/>
                </a:cubicBezTo>
                <a:cubicBezTo>
                  <a:pt x="4971738" y="941604"/>
                  <a:pt x="4971738" y="941604"/>
                  <a:pt x="4965292" y="941604"/>
                </a:cubicBezTo>
                <a:cubicBezTo>
                  <a:pt x="4958846" y="941604"/>
                  <a:pt x="4958846" y="941604"/>
                  <a:pt x="4952400" y="941604"/>
                </a:cubicBezTo>
                <a:cubicBezTo>
                  <a:pt x="4945954" y="941604"/>
                  <a:pt x="4945954" y="941604"/>
                  <a:pt x="4939508" y="941604"/>
                </a:cubicBezTo>
                <a:cubicBezTo>
                  <a:pt x="4939508" y="941604"/>
                  <a:pt x="4939508" y="941604"/>
                  <a:pt x="4933061" y="941604"/>
                </a:cubicBezTo>
                <a:cubicBezTo>
                  <a:pt x="4926615" y="941604"/>
                  <a:pt x="4913723" y="935252"/>
                  <a:pt x="4900831" y="935252"/>
                </a:cubicBezTo>
                <a:cubicBezTo>
                  <a:pt x="4900831" y="935252"/>
                  <a:pt x="4894384" y="928899"/>
                  <a:pt x="4887938" y="928899"/>
                </a:cubicBezTo>
                <a:cubicBezTo>
                  <a:pt x="4887938" y="922547"/>
                  <a:pt x="4887938" y="922547"/>
                  <a:pt x="4887938" y="922547"/>
                </a:cubicBezTo>
                <a:cubicBezTo>
                  <a:pt x="4881492" y="922547"/>
                  <a:pt x="4881492" y="922547"/>
                  <a:pt x="4881492" y="922547"/>
                </a:cubicBezTo>
                <a:cubicBezTo>
                  <a:pt x="4881492" y="928899"/>
                  <a:pt x="4875046" y="928899"/>
                  <a:pt x="4875046" y="928899"/>
                </a:cubicBezTo>
                <a:cubicBezTo>
                  <a:pt x="4875046" y="928899"/>
                  <a:pt x="4875046" y="928899"/>
                  <a:pt x="4868600" y="928899"/>
                </a:cubicBezTo>
                <a:cubicBezTo>
                  <a:pt x="4868600" y="935252"/>
                  <a:pt x="4868600" y="935252"/>
                  <a:pt x="4868600" y="935252"/>
                </a:cubicBezTo>
                <a:cubicBezTo>
                  <a:pt x="4868600" y="935252"/>
                  <a:pt x="4868600" y="935252"/>
                  <a:pt x="4862154" y="935252"/>
                </a:cubicBezTo>
                <a:cubicBezTo>
                  <a:pt x="4862154" y="941604"/>
                  <a:pt x="4855707" y="947957"/>
                  <a:pt x="4855707" y="947957"/>
                </a:cubicBezTo>
                <a:cubicBezTo>
                  <a:pt x="4855707" y="954309"/>
                  <a:pt x="4849261" y="954309"/>
                  <a:pt x="4849261" y="954309"/>
                </a:cubicBezTo>
                <a:cubicBezTo>
                  <a:pt x="4849261" y="960661"/>
                  <a:pt x="4842815" y="960661"/>
                  <a:pt x="4842815" y="967014"/>
                </a:cubicBezTo>
                <a:cubicBezTo>
                  <a:pt x="4842815" y="967014"/>
                  <a:pt x="4842815" y="973366"/>
                  <a:pt x="4836369" y="973366"/>
                </a:cubicBezTo>
                <a:cubicBezTo>
                  <a:pt x="4836369" y="979719"/>
                  <a:pt x="4829923" y="986071"/>
                  <a:pt x="4829923" y="992424"/>
                </a:cubicBezTo>
                <a:cubicBezTo>
                  <a:pt x="4817030" y="1017833"/>
                  <a:pt x="4810584" y="1036891"/>
                  <a:pt x="4810584" y="1049596"/>
                </a:cubicBezTo>
                <a:cubicBezTo>
                  <a:pt x="4804138" y="1055948"/>
                  <a:pt x="4804138" y="1055948"/>
                  <a:pt x="4804138" y="1062300"/>
                </a:cubicBezTo>
                <a:cubicBezTo>
                  <a:pt x="4804138" y="1062300"/>
                  <a:pt x="4804138" y="1068653"/>
                  <a:pt x="4797692" y="1068653"/>
                </a:cubicBezTo>
                <a:cubicBezTo>
                  <a:pt x="4797692" y="1068653"/>
                  <a:pt x="4797692" y="1075005"/>
                  <a:pt x="4797692" y="1075005"/>
                </a:cubicBezTo>
                <a:cubicBezTo>
                  <a:pt x="4791246" y="1081358"/>
                  <a:pt x="4791246" y="1081358"/>
                  <a:pt x="4791246" y="1081358"/>
                </a:cubicBezTo>
                <a:cubicBezTo>
                  <a:pt x="4791246" y="1081358"/>
                  <a:pt x="4791246" y="1081358"/>
                  <a:pt x="4791246" y="1087710"/>
                </a:cubicBezTo>
                <a:cubicBezTo>
                  <a:pt x="4784800" y="1087710"/>
                  <a:pt x="4784800" y="1087710"/>
                  <a:pt x="4784800" y="1094063"/>
                </a:cubicBezTo>
                <a:cubicBezTo>
                  <a:pt x="4784800" y="1094063"/>
                  <a:pt x="4784800" y="1094063"/>
                  <a:pt x="4778353" y="1094063"/>
                </a:cubicBezTo>
                <a:cubicBezTo>
                  <a:pt x="4778353" y="1094063"/>
                  <a:pt x="4778353" y="1094063"/>
                  <a:pt x="4778353" y="1100415"/>
                </a:cubicBezTo>
                <a:cubicBezTo>
                  <a:pt x="4778353" y="1100415"/>
                  <a:pt x="4771907" y="1100415"/>
                  <a:pt x="4771907" y="1100415"/>
                </a:cubicBezTo>
                <a:cubicBezTo>
                  <a:pt x="4746123" y="1125825"/>
                  <a:pt x="4720338" y="1144882"/>
                  <a:pt x="4713892" y="1144882"/>
                </a:cubicBezTo>
                <a:cubicBezTo>
                  <a:pt x="4713892" y="1151235"/>
                  <a:pt x="4713892" y="1151235"/>
                  <a:pt x="4713892" y="1151235"/>
                </a:cubicBezTo>
                <a:cubicBezTo>
                  <a:pt x="4707446" y="1151235"/>
                  <a:pt x="4681661" y="1151235"/>
                  <a:pt x="4642984" y="1151235"/>
                </a:cubicBezTo>
                <a:cubicBezTo>
                  <a:pt x="4636538" y="1151235"/>
                  <a:pt x="4623646" y="1151235"/>
                  <a:pt x="4617199" y="1151235"/>
                </a:cubicBezTo>
                <a:cubicBezTo>
                  <a:pt x="4604307" y="1151235"/>
                  <a:pt x="4597861" y="1151235"/>
                  <a:pt x="4584969" y="1151235"/>
                </a:cubicBezTo>
                <a:cubicBezTo>
                  <a:pt x="4526953" y="1151235"/>
                  <a:pt x="4468938" y="1151235"/>
                  <a:pt x="4462491" y="1151235"/>
                </a:cubicBezTo>
                <a:cubicBezTo>
                  <a:pt x="4456045" y="1151235"/>
                  <a:pt x="4456045" y="1151235"/>
                  <a:pt x="4456045" y="1151235"/>
                </a:cubicBezTo>
                <a:cubicBezTo>
                  <a:pt x="4456045" y="1151235"/>
                  <a:pt x="4449599" y="1157587"/>
                  <a:pt x="4449599" y="1157587"/>
                </a:cubicBezTo>
                <a:cubicBezTo>
                  <a:pt x="4443153" y="1157587"/>
                  <a:pt x="4443153" y="1163939"/>
                  <a:pt x="4436707" y="1163939"/>
                </a:cubicBezTo>
                <a:cubicBezTo>
                  <a:pt x="4430261" y="1170292"/>
                  <a:pt x="4430261" y="1170292"/>
                  <a:pt x="4423814" y="1176644"/>
                </a:cubicBezTo>
                <a:cubicBezTo>
                  <a:pt x="4417368" y="1182997"/>
                  <a:pt x="4404476" y="1189349"/>
                  <a:pt x="4398030" y="1195702"/>
                </a:cubicBezTo>
                <a:cubicBezTo>
                  <a:pt x="4391584" y="1202054"/>
                  <a:pt x="4385138" y="1208406"/>
                  <a:pt x="4385138" y="1208406"/>
                </a:cubicBezTo>
                <a:cubicBezTo>
                  <a:pt x="4378691" y="1208406"/>
                  <a:pt x="4378691" y="1214759"/>
                  <a:pt x="4378691" y="1214759"/>
                </a:cubicBezTo>
                <a:cubicBezTo>
                  <a:pt x="4372245" y="1214759"/>
                  <a:pt x="4372245" y="1214759"/>
                  <a:pt x="4372245" y="1214759"/>
                </a:cubicBezTo>
                <a:cubicBezTo>
                  <a:pt x="4378691" y="1227464"/>
                  <a:pt x="4378691" y="1240169"/>
                  <a:pt x="4372245" y="1246521"/>
                </a:cubicBezTo>
                <a:cubicBezTo>
                  <a:pt x="4359353" y="1278283"/>
                  <a:pt x="4288445" y="1290988"/>
                  <a:pt x="4223983" y="1297341"/>
                </a:cubicBezTo>
                <a:cubicBezTo>
                  <a:pt x="4204645" y="1297341"/>
                  <a:pt x="4191753" y="1297341"/>
                  <a:pt x="4178860" y="1303693"/>
                </a:cubicBezTo>
                <a:cubicBezTo>
                  <a:pt x="4178860" y="1303693"/>
                  <a:pt x="4178860" y="1310045"/>
                  <a:pt x="4178860" y="1310045"/>
                </a:cubicBezTo>
                <a:cubicBezTo>
                  <a:pt x="4178860" y="1310045"/>
                  <a:pt x="4178860" y="1316398"/>
                  <a:pt x="4178860" y="1316398"/>
                </a:cubicBezTo>
                <a:cubicBezTo>
                  <a:pt x="4178860" y="1316398"/>
                  <a:pt x="4178860" y="1316398"/>
                  <a:pt x="4178860" y="1322750"/>
                </a:cubicBezTo>
                <a:cubicBezTo>
                  <a:pt x="4178860" y="1329103"/>
                  <a:pt x="4178860" y="1329103"/>
                  <a:pt x="4172414" y="1329103"/>
                </a:cubicBezTo>
                <a:cubicBezTo>
                  <a:pt x="4172414" y="1329103"/>
                  <a:pt x="4172414" y="1335455"/>
                  <a:pt x="4172414" y="1335455"/>
                </a:cubicBezTo>
                <a:cubicBezTo>
                  <a:pt x="4165968" y="1335455"/>
                  <a:pt x="4165968" y="1335455"/>
                  <a:pt x="4165968" y="1341808"/>
                </a:cubicBezTo>
                <a:cubicBezTo>
                  <a:pt x="4159522" y="1341808"/>
                  <a:pt x="4159522" y="1341808"/>
                  <a:pt x="4159522" y="1348160"/>
                </a:cubicBezTo>
                <a:cubicBezTo>
                  <a:pt x="4159522" y="1348160"/>
                  <a:pt x="4153076" y="1348160"/>
                  <a:pt x="4153076" y="1348160"/>
                </a:cubicBezTo>
                <a:cubicBezTo>
                  <a:pt x="4140183" y="1367217"/>
                  <a:pt x="4082168" y="1398979"/>
                  <a:pt x="4011260" y="1437094"/>
                </a:cubicBezTo>
                <a:cubicBezTo>
                  <a:pt x="4004814" y="1437094"/>
                  <a:pt x="3991922" y="1443447"/>
                  <a:pt x="3985475" y="1449799"/>
                </a:cubicBezTo>
                <a:cubicBezTo>
                  <a:pt x="3946798" y="1468856"/>
                  <a:pt x="3888783" y="1468856"/>
                  <a:pt x="3856552" y="1449799"/>
                </a:cubicBezTo>
                <a:cubicBezTo>
                  <a:pt x="3843660" y="1443447"/>
                  <a:pt x="3830768" y="1424389"/>
                  <a:pt x="3830768" y="1411684"/>
                </a:cubicBezTo>
                <a:cubicBezTo>
                  <a:pt x="3830768" y="1379922"/>
                  <a:pt x="3850106" y="1367217"/>
                  <a:pt x="3862998" y="1367217"/>
                </a:cubicBezTo>
                <a:cubicBezTo>
                  <a:pt x="3882337" y="1367217"/>
                  <a:pt x="3895229" y="1379922"/>
                  <a:pt x="3901675" y="1392627"/>
                </a:cubicBezTo>
                <a:cubicBezTo>
                  <a:pt x="3901675" y="1392627"/>
                  <a:pt x="3908121" y="1392627"/>
                  <a:pt x="3914568" y="1386275"/>
                </a:cubicBezTo>
                <a:cubicBezTo>
                  <a:pt x="3908121" y="1379922"/>
                  <a:pt x="3908121" y="1379922"/>
                  <a:pt x="3908121" y="1379922"/>
                </a:cubicBezTo>
                <a:cubicBezTo>
                  <a:pt x="3908121" y="1373570"/>
                  <a:pt x="3908121" y="1373570"/>
                  <a:pt x="3908121" y="1373570"/>
                </a:cubicBezTo>
                <a:cubicBezTo>
                  <a:pt x="3908121" y="1373570"/>
                  <a:pt x="3908121" y="1367217"/>
                  <a:pt x="3901675" y="1367217"/>
                </a:cubicBezTo>
                <a:cubicBezTo>
                  <a:pt x="3901675" y="1367217"/>
                  <a:pt x="3901675" y="1360865"/>
                  <a:pt x="3901675" y="1360865"/>
                </a:cubicBezTo>
                <a:cubicBezTo>
                  <a:pt x="3901675" y="1354512"/>
                  <a:pt x="3901675" y="1354512"/>
                  <a:pt x="3901675" y="1348160"/>
                </a:cubicBezTo>
                <a:cubicBezTo>
                  <a:pt x="3901675" y="1341808"/>
                  <a:pt x="3901675" y="1341808"/>
                  <a:pt x="3901675" y="1335455"/>
                </a:cubicBezTo>
                <a:cubicBezTo>
                  <a:pt x="3895229" y="1329103"/>
                  <a:pt x="3895229" y="1310045"/>
                  <a:pt x="3895229" y="1297341"/>
                </a:cubicBezTo>
                <a:cubicBezTo>
                  <a:pt x="3901675" y="1271931"/>
                  <a:pt x="3895229" y="1252873"/>
                  <a:pt x="3882337" y="1246521"/>
                </a:cubicBezTo>
                <a:cubicBezTo>
                  <a:pt x="3869444" y="1240169"/>
                  <a:pt x="3843660" y="1252873"/>
                  <a:pt x="3830768" y="1259226"/>
                </a:cubicBezTo>
                <a:cubicBezTo>
                  <a:pt x="3824321" y="1265578"/>
                  <a:pt x="3817875" y="1271931"/>
                  <a:pt x="3811429" y="1271931"/>
                </a:cubicBezTo>
                <a:cubicBezTo>
                  <a:pt x="3804983" y="1271931"/>
                  <a:pt x="3804983" y="1271931"/>
                  <a:pt x="3804983" y="1265578"/>
                </a:cubicBezTo>
                <a:cubicBezTo>
                  <a:pt x="3798537" y="1265578"/>
                  <a:pt x="3798537" y="1259226"/>
                  <a:pt x="3798537" y="1252873"/>
                </a:cubicBezTo>
                <a:cubicBezTo>
                  <a:pt x="3804983" y="1233816"/>
                  <a:pt x="3811429" y="1221111"/>
                  <a:pt x="3817875" y="1208406"/>
                </a:cubicBezTo>
                <a:cubicBezTo>
                  <a:pt x="3837214" y="1182997"/>
                  <a:pt x="3850106" y="1157587"/>
                  <a:pt x="3830768" y="1125825"/>
                </a:cubicBezTo>
                <a:cubicBezTo>
                  <a:pt x="3811429" y="1094063"/>
                  <a:pt x="3785644" y="1087710"/>
                  <a:pt x="3766306" y="1087710"/>
                </a:cubicBezTo>
                <a:cubicBezTo>
                  <a:pt x="3746967" y="1087710"/>
                  <a:pt x="3734075" y="1094063"/>
                  <a:pt x="3727629" y="1113120"/>
                </a:cubicBezTo>
                <a:cubicBezTo>
                  <a:pt x="3721183" y="1138530"/>
                  <a:pt x="3701844" y="1144882"/>
                  <a:pt x="3682506" y="1144882"/>
                </a:cubicBezTo>
                <a:cubicBezTo>
                  <a:pt x="3669613" y="1151235"/>
                  <a:pt x="3663167" y="1151235"/>
                  <a:pt x="3656721" y="1163939"/>
                </a:cubicBezTo>
                <a:cubicBezTo>
                  <a:pt x="3637383" y="1195702"/>
                  <a:pt x="3624490" y="1265578"/>
                  <a:pt x="3637383" y="1316398"/>
                </a:cubicBezTo>
                <a:cubicBezTo>
                  <a:pt x="3650275" y="1373570"/>
                  <a:pt x="3624490" y="1398979"/>
                  <a:pt x="3579367" y="1424389"/>
                </a:cubicBezTo>
                <a:cubicBezTo>
                  <a:pt x="3560029" y="1437094"/>
                  <a:pt x="3540690" y="1437094"/>
                  <a:pt x="3527798" y="1418037"/>
                </a:cubicBezTo>
                <a:cubicBezTo>
                  <a:pt x="3508459" y="1392627"/>
                  <a:pt x="3502013" y="1341808"/>
                  <a:pt x="3514906" y="1284636"/>
                </a:cubicBezTo>
                <a:cubicBezTo>
                  <a:pt x="3521352" y="1259226"/>
                  <a:pt x="3527798" y="1240169"/>
                  <a:pt x="3534244" y="1221111"/>
                </a:cubicBezTo>
                <a:cubicBezTo>
                  <a:pt x="3540690" y="1195702"/>
                  <a:pt x="3547136" y="1176644"/>
                  <a:pt x="3547136" y="1170292"/>
                </a:cubicBezTo>
                <a:cubicBezTo>
                  <a:pt x="3547136" y="1170292"/>
                  <a:pt x="3540690" y="1163939"/>
                  <a:pt x="3540690" y="1163939"/>
                </a:cubicBezTo>
                <a:cubicBezTo>
                  <a:pt x="3527798" y="1163939"/>
                  <a:pt x="3527798" y="1157587"/>
                  <a:pt x="3527798" y="1157587"/>
                </a:cubicBezTo>
                <a:cubicBezTo>
                  <a:pt x="3521352" y="1132177"/>
                  <a:pt x="3592259" y="1075005"/>
                  <a:pt x="3650275" y="1062300"/>
                </a:cubicBezTo>
                <a:cubicBezTo>
                  <a:pt x="3676060" y="1055948"/>
                  <a:pt x="3708290" y="1049596"/>
                  <a:pt x="3734075" y="1049596"/>
                </a:cubicBezTo>
                <a:cubicBezTo>
                  <a:pt x="3759860" y="1049596"/>
                  <a:pt x="3792091" y="1043243"/>
                  <a:pt x="3792091" y="1036891"/>
                </a:cubicBezTo>
                <a:cubicBezTo>
                  <a:pt x="3792091" y="1036891"/>
                  <a:pt x="3792091" y="1030538"/>
                  <a:pt x="3798537" y="1030538"/>
                </a:cubicBezTo>
                <a:cubicBezTo>
                  <a:pt x="3792091" y="1024186"/>
                  <a:pt x="3785644" y="1024186"/>
                  <a:pt x="3785644" y="1017833"/>
                </a:cubicBezTo>
                <a:cubicBezTo>
                  <a:pt x="3785644" y="1017833"/>
                  <a:pt x="3785644" y="1017833"/>
                  <a:pt x="3779198" y="1017833"/>
                </a:cubicBezTo>
                <a:cubicBezTo>
                  <a:pt x="3779198" y="1017833"/>
                  <a:pt x="3772752" y="1011481"/>
                  <a:pt x="3766306" y="1011481"/>
                </a:cubicBezTo>
                <a:cubicBezTo>
                  <a:pt x="3766306" y="1011481"/>
                  <a:pt x="3766306" y="1017833"/>
                  <a:pt x="3759860" y="1017833"/>
                </a:cubicBezTo>
                <a:cubicBezTo>
                  <a:pt x="3759860" y="1024186"/>
                  <a:pt x="3753414" y="1024186"/>
                  <a:pt x="3746967" y="1024186"/>
                </a:cubicBezTo>
                <a:cubicBezTo>
                  <a:pt x="3740521" y="1024186"/>
                  <a:pt x="3734075" y="1017833"/>
                  <a:pt x="3727629" y="1011481"/>
                </a:cubicBezTo>
                <a:cubicBezTo>
                  <a:pt x="3721183" y="1005129"/>
                  <a:pt x="3714737" y="992424"/>
                  <a:pt x="3688952" y="992424"/>
                </a:cubicBezTo>
                <a:cubicBezTo>
                  <a:pt x="3669613" y="992424"/>
                  <a:pt x="3650275" y="998776"/>
                  <a:pt x="3630936" y="1005129"/>
                </a:cubicBezTo>
                <a:cubicBezTo>
                  <a:pt x="3611598" y="1011481"/>
                  <a:pt x="3592259" y="1024186"/>
                  <a:pt x="3579367" y="1024186"/>
                </a:cubicBezTo>
                <a:cubicBezTo>
                  <a:pt x="3566475" y="1024186"/>
                  <a:pt x="3560029" y="1017833"/>
                  <a:pt x="3553583" y="1017833"/>
                </a:cubicBezTo>
                <a:cubicBezTo>
                  <a:pt x="3534244" y="1005129"/>
                  <a:pt x="3527798" y="992424"/>
                  <a:pt x="3521352" y="986071"/>
                </a:cubicBezTo>
                <a:cubicBezTo>
                  <a:pt x="3514906" y="973366"/>
                  <a:pt x="3514906" y="973366"/>
                  <a:pt x="3502013" y="973366"/>
                </a:cubicBezTo>
                <a:cubicBezTo>
                  <a:pt x="3495567" y="973366"/>
                  <a:pt x="3489121" y="973366"/>
                  <a:pt x="3482675" y="967014"/>
                </a:cubicBezTo>
                <a:cubicBezTo>
                  <a:pt x="3476229" y="960661"/>
                  <a:pt x="3482675" y="947957"/>
                  <a:pt x="3489121" y="935252"/>
                </a:cubicBezTo>
                <a:cubicBezTo>
                  <a:pt x="3489121" y="935252"/>
                  <a:pt x="3489121" y="928899"/>
                  <a:pt x="3489121" y="928899"/>
                </a:cubicBezTo>
                <a:cubicBezTo>
                  <a:pt x="3489121" y="928899"/>
                  <a:pt x="3482675" y="928899"/>
                  <a:pt x="3476229" y="935252"/>
                </a:cubicBezTo>
                <a:cubicBezTo>
                  <a:pt x="3463336" y="941604"/>
                  <a:pt x="3450444" y="947957"/>
                  <a:pt x="3437552" y="960661"/>
                </a:cubicBezTo>
                <a:cubicBezTo>
                  <a:pt x="3398875" y="986071"/>
                  <a:pt x="3360198" y="1011481"/>
                  <a:pt x="3334413" y="1011481"/>
                </a:cubicBezTo>
                <a:cubicBezTo>
                  <a:pt x="3321521" y="1011481"/>
                  <a:pt x="3315074" y="1005129"/>
                  <a:pt x="3308628" y="998776"/>
                </a:cubicBezTo>
                <a:cubicBezTo>
                  <a:pt x="3295736" y="992424"/>
                  <a:pt x="3289290" y="986071"/>
                  <a:pt x="3276398" y="986071"/>
                </a:cubicBezTo>
                <a:cubicBezTo>
                  <a:pt x="3269951" y="986071"/>
                  <a:pt x="3263505" y="992424"/>
                  <a:pt x="3257059" y="992424"/>
                </a:cubicBezTo>
                <a:cubicBezTo>
                  <a:pt x="3250613" y="992424"/>
                  <a:pt x="3244167" y="992424"/>
                  <a:pt x="3237721" y="992424"/>
                </a:cubicBezTo>
                <a:cubicBezTo>
                  <a:pt x="3224828" y="992424"/>
                  <a:pt x="3218382" y="992424"/>
                  <a:pt x="3211936" y="986071"/>
                </a:cubicBezTo>
                <a:cubicBezTo>
                  <a:pt x="3205490" y="979719"/>
                  <a:pt x="3205490" y="967014"/>
                  <a:pt x="3211936" y="960661"/>
                </a:cubicBezTo>
                <a:cubicBezTo>
                  <a:pt x="3224828" y="928899"/>
                  <a:pt x="3315074" y="878080"/>
                  <a:pt x="3360198" y="878080"/>
                </a:cubicBezTo>
                <a:cubicBezTo>
                  <a:pt x="3366644" y="878080"/>
                  <a:pt x="3366644" y="878080"/>
                  <a:pt x="3366644" y="878080"/>
                </a:cubicBezTo>
                <a:cubicBezTo>
                  <a:pt x="3373090" y="878080"/>
                  <a:pt x="3379536" y="878080"/>
                  <a:pt x="3385982" y="871727"/>
                </a:cubicBezTo>
                <a:cubicBezTo>
                  <a:pt x="3373090" y="871727"/>
                  <a:pt x="3366644" y="865375"/>
                  <a:pt x="3353751" y="865375"/>
                </a:cubicBezTo>
                <a:cubicBezTo>
                  <a:pt x="3353751" y="865375"/>
                  <a:pt x="3347305" y="865375"/>
                  <a:pt x="3347305" y="865375"/>
                </a:cubicBezTo>
                <a:cubicBezTo>
                  <a:pt x="3340859" y="859023"/>
                  <a:pt x="3340859" y="859023"/>
                  <a:pt x="3334413" y="859023"/>
                </a:cubicBezTo>
                <a:cubicBezTo>
                  <a:pt x="3327967" y="859023"/>
                  <a:pt x="3321521" y="859023"/>
                  <a:pt x="3315074" y="859023"/>
                </a:cubicBezTo>
                <a:cubicBezTo>
                  <a:pt x="3315074" y="859023"/>
                  <a:pt x="3308628" y="859023"/>
                  <a:pt x="3308628" y="859023"/>
                </a:cubicBezTo>
                <a:cubicBezTo>
                  <a:pt x="3302182" y="859023"/>
                  <a:pt x="3302182" y="859023"/>
                  <a:pt x="3302182" y="859023"/>
                </a:cubicBezTo>
                <a:cubicBezTo>
                  <a:pt x="3302182" y="865375"/>
                  <a:pt x="3295736" y="865375"/>
                  <a:pt x="3295736" y="865375"/>
                </a:cubicBezTo>
                <a:cubicBezTo>
                  <a:pt x="3295736" y="871727"/>
                  <a:pt x="3289290" y="871727"/>
                  <a:pt x="3289290" y="871727"/>
                </a:cubicBezTo>
                <a:cubicBezTo>
                  <a:pt x="3282844" y="871727"/>
                  <a:pt x="3282844" y="871727"/>
                  <a:pt x="3282844" y="871727"/>
                </a:cubicBezTo>
                <a:cubicBezTo>
                  <a:pt x="3282844" y="871727"/>
                  <a:pt x="3282844" y="878080"/>
                  <a:pt x="3276398" y="878080"/>
                </a:cubicBezTo>
                <a:cubicBezTo>
                  <a:pt x="3276398" y="878080"/>
                  <a:pt x="3276398" y="878080"/>
                  <a:pt x="3269951" y="878080"/>
                </a:cubicBezTo>
                <a:cubicBezTo>
                  <a:pt x="3269951" y="878080"/>
                  <a:pt x="3263505" y="878080"/>
                  <a:pt x="3257059" y="871727"/>
                </a:cubicBezTo>
                <a:cubicBezTo>
                  <a:pt x="3250613" y="871727"/>
                  <a:pt x="3250613" y="871727"/>
                  <a:pt x="3244167" y="865375"/>
                </a:cubicBezTo>
                <a:cubicBezTo>
                  <a:pt x="3244167" y="865375"/>
                  <a:pt x="3237721" y="865375"/>
                  <a:pt x="3237721" y="859023"/>
                </a:cubicBezTo>
                <a:cubicBezTo>
                  <a:pt x="3231274" y="859023"/>
                  <a:pt x="3231274" y="852670"/>
                  <a:pt x="3231274" y="852670"/>
                </a:cubicBezTo>
                <a:cubicBezTo>
                  <a:pt x="3231274" y="852670"/>
                  <a:pt x="3224828" y="852670"/>
                  <a:pt x="3224828" y="852670"/>
                </a:cubicBezTo>
                <a:cubicBezTo>
                  <a:pt x="3224828" y="852670"/>
                  <a:pt x="3224828" y="846318"/>
                  <a:pt x="3224828" y="846318"/>
                </a:cubicBezTo>
                <a:cubicBezTo>
                  <a:pt x="3224828" y="846318"/>
                  <a:pt x="3218382" y="846318"/>
                  <a:pt x="3218382" y="846318"/>
                </a:cubicBezTo>
                <a:cubicBezTo>
                  <a:pt x="3211936" y="846318"/>
                  <a:pt x="3211936" y="846318"/>
                  <a:pt x="3211936" y="846318"/>
                </a:cubicBezTo>
                <a:cubicBezTo>
                  <a:pt x="3211936" y="846318"/>
                  <a:pt x="3205490" y="846318"/>
                  <a:pt x="3205490" y="846318"/>
                </a:cubicBezTo>
                <a:cubicBezTo>
                  <a:pt x="3199044" y="846318"/>
                  <a:pt x="3199044" y="846318"/>
                  <a:pt x="3199044" y="846318"/>
                </a:cubicBezTo>
                <a:cubicBezTo>
                  <a:pt x="3192597" y="846318"/>
                  <a:pt x="3192597" y="846318"/>
                  <a:pt x="3186151" y="839965"/>
                </a:cubicBezTo>
                <a:cubicBezTo>
                  <a:pt x="3186151" y="839965"/>
                  <a:pt x="3179705" y="839965"/>
                  <a:pt x="3179705" y="839965"/>
                </a:cubicBezTo>
                <a:cubicBezTo>
                  <a:pt x="3179705" y="839965"/>
                  <a:pt x="3179705" y="839965"/>
                  <a:pt x="3179705" y="833613"/>
                </a:cubicBezTo>
                <a:cubicBezTo>
                  <a:pt x="3173259" y="833613"/>
                  <a:pt x="3173259" y="833613"/>
                  <a:pt x="3166813" y="827260"/>
                </a:cubicBezTo>
                <a:cubicBezTo>
                  <a:pt x="3166813" y="827260"/>
                  <a:pt x="3160367" y="820908"/>
                  <a:pt x="3160367" y="820908"/>
                </a:cubicBezTo>
                <a:cubicBezTo>
                  <a:pt x="3160367" y="820908"/>
                  <a:pt x="3153920" y="820908"/>
                  <a:pt x="3153920" y="820908"/>
                </a:cubicBezTo>
                <a:cubicBezTo>
                  <a:pt x="3153920" y="814555"/>
                  <a:pt x="3153920" y="814555"/>
                  <a:pt x="3153920" y="814555"/>
                </a:cubicBezTo>
                <a:cubicBezTo>
                  <a:pt x="3153920" y="814555"/>
                  <a:pt x="3147474" y="814555"/>
                  <a:pt x="3147474" y="814555"/>
                </a:cubicBezTo>
                <a:cubicBezTo>
                  <a:pt x="3147474" y="814555"/>
                  <a:pt x="3147474" y="814555"/>
                  <a:pt x="3141028" y="814555"/>
                </a:cubicBezTo>
                <a:cubicBezTo>
                  <a:pt x="3141028" y="814555"/>
                  <a:pt x="3134582" y="814555"/>
                  <a:pt x="3134582" y="814555"/>
                </a:cubicBezTo>
                <a:cubicBezTo>
                  <a:pt x="3128136" y="820908"/>
                  <a:pt x="3128136" y="820908"/>
                  <a:pt x="3128136" y="820908"/>
                </a:cubicBezTo>
                <a:cubicBezTo>
                  <a:pt x="3128136" y="820908"/>
                  <a:pt x="3128136" y="820908"/>
                  <a:pt x="3121690" y="820908"/>
                </a:cubicBezTo>
                <a:cubicBezTo>
                  <a:pt x="3121690" y="820908"/>
                  <a:pt x="3121690" y="820908"/>
                  <a:pt x="3115243" y="820908"/>
                </a:cubicBezTo>
                <a:cubicBezTo>
                  <a:pt x="3115243" y="827260"/>
                  <a:pt x="3115243" y="827260"/>
                  <a:pt x="3108797" y="827260"/>
                </a:cubicBezTo>
                <a:cubicBezTo>
                  <a:pt x="3102351" y="827260"/>
                  <a:pt x="3102351" y="827260"/>
                  <a:pt x="3095905" y="827260"/>
                </a:cubicBezTo>
                <a:cubicBezTo>
                  <a:pt x="3089459" y="827260"/>
                  <a:pt x="3083013" y="827260"/>
                  <a:pt x="3070120" y="820908"/>
                </a:cubicBezTo>
                <a:cubicBezTo>
                  <a:pt x="3070120" y="820908"/>
                  <a:pt x="3070120" y="820908"/>
                  <a:pt x="3063674" y="814555"/>
                </a:cubicBezTo>
                <a:cubicBezTo>
                  <a:pt x="3063674" y="814555"/>
                  <a:pt x="3057228" y="814555"/>
                  <a:pt x="3057228" y="814555"/>
                </a:cubicBezTo>
                <a:cubicBezTo>
                  <a:pt x="3050782" y="808203"/>
                  <a:pt x="3044336" y="808203"/>
                  <a:pt x="3044336" y="808203"/>
                </a:cubicBezTo>
                <a:cubicBezTo>
                  <a:pt x="3037889" y="808203"/>
                  <a:pt x="3037889" y="801851"/>
                  <a:pt x="3031443" y="801851"/>
                </a:cubicBezTo>
                <a:cubicBezTo>
                  <a:pt x="3031443" y="801851"/>
                  <a:pt x="3031443" y="801851"/>
                  <a:pt x="3024997" y="795498"/>
                </a:cubicBezTo>
                <a:cubicBezTo>
                  <a:pt x="3024997" y="795498"/>
                  <a:pt x="3024997" y="795498"/>
                  <a:pt x="3024997" y="789146"/>
                </a:cubicBezTo>
                <a:cubicBezTo>
                  <a:pt x="3024997" y="789146"/>
                  <a:pt x="3024997" y="789146"/>
                  <a:pt x="3024997" y="782793"/>
                </a:cubicBezTo>
                <a:cubicBezTo>
                  <a:pt x="3018551" y="782793"/>
                  <a:pt x="3018551" y="776441"/>
                  <a:pt x="3018551" y="776441"/>
                </a:cubicBezTo>
                <a:cubicBezTo>
                  <a:pt x="3018551" y="776441"/>
                  <a:pt x="3018551" y="770088"/>
                  <a:pt x="3018551" y="770088"/>
                </a:cubicBezTo>
                <a:cubicBezTo>
                  <a:pt x="3018551" y="770088"/>
                  <a:pt x="3018551" y="763736"/>
                  <a:pt x="3018551" y="763736"/>
                </a:cubicBezTo>
                <a:cubicBezTo>
                  <a:pt x="3018551" y="763736"/>
                  <a:pt x="3018551" y="757384"/>
                  <a:pt x="3018551" y="757384"/>
                </a:cubicBezTo>
                <a:cubicBezTo>
                  <a:pt x="3018551" y="757384"/>
                  <a:pt x="3018551" y="757384"/>
                  <a:pt x="3012105" y="757384"/>
                </a:cubicBezTo>
                <a:cubicBezTo>
                  <a:pt x="3012105" y="757384"/>
                  <a:pt x="3012105" y="751031"/>
                  <a:pt x="3012105" y="751031"/>
                </a:cubicBezTo>
                <a:cubicBezTo>
                  <a:pt x="3005659" y="751031"/>
                  <a:pt x="3005659" y="751031"/>
                  <a:pt x="3005659" y="751031"/>
                </a:cubicBezTo>
                <a:cubicBezTo>
                  <a:pt x="2999213" y="751031"/>
                  <a:pt x="2999213" y="751031"/>
                  <a:pt x="2999213" y="751031"/>
                </a:cubicBezTo>
                <a:close/>
                <a:moveTo>
                  <a:pt x="0" y="0"/>
                </a:moveTo>
                <a:lnTo>
                  <a:pt x="5409282" y="0"/>
                </a:lnTo>
                <a:lnTo>
                  <a:pt x="5409282" y="5264808"/>
                </a:lnTo>
                <a:lnTo>
                  <a:pt x="0" y="526480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1" latinLnBrk="1" hangingPunct="1"/>
            <a:endParaRPr lang="en-US" sz="3200" dirty="0">
              <a:latin typeface="Source Sans Pro" charset="0"/>
              <a:ea typeface="굴림" charset="-127"/>
            </a:endParaRPr>
          </a:p>
        </p:txBody>
      </p:sp>
      <p:sp>
        <p:nvSpPr>
          <p:cNvPr id="314" name="Freeform 313"/>
          <p:cNvSpPr/>
          <p:nvPr/>
        </p:nvSpPr>
        <p:spPr>
          <a:xfrm>
            <a:off x="5904411" y="980501"/>
            <a:ext cx="5585345" cy="5877499"/>
          </a:xfrm>
          <a:custGeom>
            <a:avLst/>
            <a:gdLst>
              <a:gd name="connsiteX0" fmla="*/ 4098786 w 5585345"/>
              <a:gd name="connsiteY0" fmla="*/ 871656 h 5877499"/>
              <a:gd name="connsiteX1" fmla="*/ 4034445 w 5585345"/>
              <a:gd name="connsiteY1" fmla="*/ 877998 h 5877499"/>
              <a:gd name="connsiteX2" fmla="*/ 4015143 w 5585345"/>
              <a:gd name="connsiteY2" fmla="*/ 884340 h 5877499"/>
              <a:gd name="connsiteX3" fmla="*/ 4008709 w 5585345"/>
              <a:gd name="connsiteY3" fmla="*/ 877998 h 5877499"/>
              <a:gd name="connsiteX4" fmla="*/ 3989407 w 5585345"/>
              <a:gd name="connsiteY4" fmla="*/ 877998 h 5877499"/>
              <a:gd name="connsiteX5" fmla="*/ 3925067 w 5585345"/>
              <a:gd name="connsiteY5" fmla="*/ 909707 h 5877499"/>
              <a:gd name="connsiteX6" fmla="*/ 3912198 w 5585345"/>
              <a:gd name="connsiteY6" fmla="*/ 935075 h 5877499"/>
              <a:gd name="connsiteX7" fmla="*/ 3925067 w 5585345"/>
              <a:gd name="connsiteY7" fmla="*/ 935075 h 5877499"/>
              <a:gd name="connsiteX8" fmla="*/ 3931501 w 5585345"/>
              <a:gd name="connsiteY8" fmla="*/ 935075 h 5877499"/>
              <a:gd name="connsiteX9" fmla="*/ 3957237 w 5585345"/>
              <a:gd name="connsiteY9" fmla="*/ 992152 h 5877499"/>
              <a:gd name="connsiteX10" fmla="*/ 3950803 w 5585345"/>
              <a:gd name="connsiteY10" fmla="*/ 1004835 h 5877499"/>
              <a:gd name="connsiteX11" fmla="*/ 3918633 w 5585345"/>
              <a:gd name="connsiteY11" fmla="*/ 1036545 h 5877499"/>
              <a:gd name="connsiteX12" fmla="*/ 3886462 w 5585345"/>
              <a:gd name="connsiteY12" fmla="*/ 1080938 h 5877499"/>
              <a:gd name="connsiteX13" fmla="*/ 3880028 w 5585345"/>
              <a:gd name="connsiteY13" fmla="*/ 1099964 h 5877499"/>
              <a:gd name="connsiteX14" fmla="*/ 3860726 w 5585345"/>
              <a:gd name="connsiteY14" fmla="*/ 1131673 h 5877499"/>
              <a:gd name="connsiteX15" fmla="*/ 3854292 w 5585345"/>
              <a:gd name="connsiteY15" fmla="*/ 1138015 h 5877499"/>
              <a:gd name="connsiteX16" fmla="*/ 3847858 w 5585345"/>
              <a:gd name="connsiteY16" fmla="*/ 1169724 h 5877499"/>
              <a:gd name="connsiteX17" fmla="*/ 3847858 w 5585345"/>
              <a:gd name="connsiteY17" fmla="*/ 1176066 h 5877499"/>
              <a:gd name="connsiteX18" fmla="*/ 3841424 w 5585345"/>
              <a:gd name="connsiteY18" fmla="*/ 1188750 h 5877499"/>
              <a:gd name="connsiteX19" fmla="*/ 3809253 w 5585345"/>
              <a:gd name="connsiteY19" fmla="*/ 1207775 h 5877499"/>
              <a:gd name="connsiteX20" fmla="*/ 3770649 w 5585345"/>
              <a:gd name="connsiteY20" fmla="*/ 1226801 h 5877499"/>
              <a:gd name="connsiteX21" fmla="*/ 3738479 w 5585345"/>
              <a:gd name="connsiteY21" fmla="*/ 1245826 h 5877499"/>
              <a:gd name="connsiteX22" fmla="*/ 3725611 w 5585345"/>
              <a:gd name="connsiteY22" fmla="*/ 1245826 h 5877499"/>
              <a:gd name="connsiteX23" fmla="*/ 3661270 w 5585345"/>
              <a:gd name="connsiteY23" fmla="*/ 1220459 h 5877499"/>
              <a:gd name="connsiteX24" fmla="*/ 3654836 w 5585345"/>
              <a:gd name="connsiteY24" fmla="*/ 1214117 h 5877499"/>
              <a:gd name="connsiteX25" fmla="*/ 3596929 w 5585345"/>
              <a:gd name="connsiteY25" fmla="*/ 1321929 h 5877499"/>
              <a:gd name="connsiteX26" fmla="*/ 3596929 w 5585345"/>
              <a:gd name="connsiteY26" fmla="*/ 1366322 h 5877499"/>
              <a:gd name="connsiteX27" fmla="*/ 3590495 w 5585345"/>
              <a:gd name="connsiteY27" fmla="*/ 1366322 h 5877499"/>
              <a:gd name="connsiteX28" fmla="*/ 3577627 w 5585345"/>
              <a:gd name="connsiteY28" fmla="*/ 1372664 h 5877499"/>
              <a:gd name="connsiteX29" fmla="*/ 3584061 w 5585345"/>
              <a:gd name="connsiteY29" fmla="*/ 1391689 h 5877499"/>
              <a:gd name="connsiteX30" fmla="*/ 3603363 w 5585345"/>
              <a:gd name="connsiteY30" fmla="*/ 1404373 h 5877499"/>
              <a:gd name="connsiteX31" fmla="*/ 3616231 w 5585345"/>
              <a:gd name="connsiteY31" fmla="*/ 1398031 h 5877499"/>
              <a:gd name="connsiteX32" fmla="*/ 3654836 w 5585345"/>
              <a:gd name="connsiteY32" fmla="*/ 1391689 h 5877499"/>
              <a:gd name="connsiteX33" fmla="*/ 3699874 w 5585345"/>
              <a:gd name="connsiteY33" fmla="*/ 1404373 h 5877499"/>
              <a:gd name="connsiteX34" fmla="*/ 3712743 w 5585345"/>
              <a:gd name="connsiteY34" fmla="*/ 1410715 h 5877499"/>
              <a:gd name="connsiteX35" fmla="*/ 3719177 w 5585345"/>
              <a:gd name="connsiteY35" fmla="*/ 1404373 h 5877499"/>
              <a:gd name="connsiteX36" fmla="*/ 3764215 w 5585345"/>
              <a:gd name="connsiteY36" fmla="*/ 1379006 h 5877499"/>
              <a:gd name="connsiteX37" fmla="*/ 3796385 w 5585345"/>
              <a:gd name="connsiteY37" fmla="*/ 1398031 h 5877499"/>
              <a:gd name="connsiteX38" fmla="*/ 3834989 w 5585345"/>
              <a:gd name="connsiteY38" fmla="*/ 1429741 h 5877499"/>
              <a:gd name="connsiteX39" fmla="*/ 3892896 w 5585345"/>
              <a:gd name="connsiteY39" fmla="*/ 1499501 h 5877499"/>
              <a:gd name="connsiteX40" fmla="*/ 3854292 w 5585345"/>
              <a:gd name="connsiteY40" fmla="*/ 1518527 h 5877499"/>
              <a:gd name="connsiteX41" fmla="*/ 3809253 w 5585345"/>
              <a:gd name="connsiteY41" fmla="*/ 1512185 h 5877499"/>
              <a:gd name="connsiteX42" fmla="*/ 3757781 w 5585345"/>
              <a:gd name="connsiteY42" fmla="*/ 1518527 h 5877499"/>
              <a:gd name="connsiteX43" fmla="*/ 3719177 w 5585345"/>
              <a:gd name="connsiteY43" fmla="*/ 1531211 h 5877499"/>
              <a:gd name="connsiteX44" fmla="*/ 3635534 w 5585345"/>
              <a:gd name="connsiteY44" fmla="*/ 1562920 h 5877499"/>
              <a:gd name="connsiteX45" fmla="*/ 3616231 w 5585345"/>
              <a:gd name="connsiteY45" fmla="*/ 1594629 h 5877499"/>
              <a:gd name="connsiteX46" fmla="*/ 3564759 w 5585345"/>
              <a:gd name="connsiteY46" fmla="*/ 1626339 h 5877499"/>
              <a:gd name="connsiteX47" fmla="*/ 3545457 w 5585345"/>
              <a:gd name="connsiteY47" fmla="*/ 1626339 h 5877499"/>
              <a:gd name="connsiteX48" fmla="*/ 3461814 w 5585345"/>
              <a:gd name="connsiteY48" fmla="*/ 1658048 h 5877499"/>
              <a:gd name="connsiteX49" fmla="*/ 3391039 w 5585345"/>
              <a:gd name="connsiteY49" fmla="*/ 1677074 h 5877499"/>
              <a:gd name="connsiteX50" fmla="*/ 3339567 w 5585345"/>
              <a:gd name="connsiteY50" fmla="*/ 1670732 h 5877499"/>
              <a:gd name="connsiteX51" fmla="*/ 3313831 w 5585345"/>
              <a:gd name="connsiteY51" fmla="*/ 1664390 h 5877499"/>
              <a:gd name="connsiteX52" fmla="*/ 3275227 w 5585345"/>
              <a:gd name="connsiteY52" fmla="*/ 1683416 h 5877499"/>
              <a:gd name="connsiteX53" fmla="*/ 3281661 w 5585345"/>
              <a:gd name="connsiteY53" fmla="*/ 1721467 h 5877499"/>
              <a:gd name="connsiteX54" fmla="*/ 3294529 w 5585345"/>
              <a:gd name="connsiteY54" fmla="*/ 1765860 h 5877499"/>
              <a:gd name="connsiteX55" fmla="*/ 3255924 w 5585345"/>
              <a:gd name="connsiteY55" fmla="*/ 1803911 h 5877499"/>
              <a:gd name="connsiteX56" fmla="*/ 3204452 w 5585345"/>
              <a:gd name="connsiteY56" fmla="*/ 1835620 h 5877499"/>
              <a:gd name="connsiteX57" fmla="*/ 3069337 w 5585345"/>
              <a:gd name="connsiteY57" fmla="*/ 1892697 h 5877499"/>
              <a:gd name="connsiteX58" fmla="*/ 3050034 w 5585345"/>
              <a:gd name="connsiteY58" fmla="*/ 1892697 h 5877499"/>
              <a:gd name="connsiteX59" fmla="*/ 2979260 w 5585345"/>
              <a:gd name="connsiteY59" fmla="*/ 1886355 h 5877499"/>
              <a:gd name="connsiteX60" fmla="*/ 2908485 w 5585345"/>
              <a:gd name="connsiteY60" fmla="*/ 1899039 h 5877499"/>
              <a:gd name="connsiteX61" fmla="*/ 2844145 w 5585345"/>
              <a:gd name="connsiteY61" fmla="*/ 1937090 h 5877499"/>
              <a:gd name="connsiteX62" fmla="*/ 2824842 w 5585345"/>
              <a:gd name="connsiteY62" fmla="*/ 1943432 h 5877499"/>
              <a:gd name="connsiteX63" fmla="*/ 2824842 w 5585345"/>
              <a:gd name="connsiteY63" fmla="*/ 1949774 h 5877499"/>
              <a:gd name="connsiteX64" fmla="*/ 2811974 w 5585345"/>
              <a:gd name="connsiteY64" fmla="*/ 1956116 h 5877499"/>
              <a:gd name="connsiteX65" fmla="*/ 2805540 w 5585345"/>
              <a:gd name="connsiteY65" fmla="*/ 1956116 h 5877499"/>
              <a:gd name="connsiteX66" fmla="*/ 2799106 w 5585345"/>
              <a:gd name="connsiteY66" fmla="*/ 1962458 h 5877499"/>
              <a:gd name="connsiteX67" fmla="*/ 2792672 w 5585345"/>
              <a:gd name="connsiteY67" fmla="*/ 1962458 h 5877499"/>
              <a:gd name="connsiteX68" fmla="*/ 2786238 w 5585345"/>
              <a:gd name="connsiteY68" fmla="*/ 1962458 h 5877499"/>
              <a:gd name="connsiteX69" fmla="*/ 2779804 w 5585345"/>
              <a:gd name="connsiteY69" fmla="*/ 1962458 h 5877499"/>
              <a:gd name="connsiteX70" fmla="*/ 2754068 w 5585345"/>
              <a:gd name="connsiteY70" fmla="*/ 1949774 h 5877499"/>
              <a:gd name="connsiteX71" fmla="*/ 2721897 w 5585345"/>
              <a:gd name="connsiteY71" fmla="*/ 1937090 h 5877499"/>
              <a:gd name="connsiteX72" fmla="*/ 2709029 w 5585345"/>
              <a:gd name="connsiteY72" fmla="*/ 1937090 h 5877499"/>
              <a:gd name="connsiteX73" fmla="*/ 2702595 w 5585345"/>
              <a:gd name="connsiteY73" fmla="*/ 1937090 h 5877499"/>
              <a:gd name="connsiteX74" fmla="*/ 2696161 w 5585345"/>
              <a:gd name="connsiteY74" fmla="*/ 1937090 h 5877499"/>
              <a:gd name="connsiteX75" fmla="*/ 2683293 w 5585345"/>
              <a:gd name="connsiteY75" fmla="*/ 1930749 h 5877499"/>
              <a:gd name="connsiteX76" fmla="*/ 2676859 w 5585345"/>
              <a:gd name="connsiteY76" fmla="*/ 1930749 h 5877499"/>
              <a:gd name="connsiteX77" fmla="*/ 2663991 w 5585345"/>
              <a:gd name="connsiteY77" fmla="*/ 1924407 h 5877499"/>
              <a:gd name="connsiteX78" fmla="*/ 2644689 w 5585345"/>
              <a:gd name="connsiteY78" fmla="*/ 1918065 h 5877499"/>
              <a:gd name="connsiteX79" fmla="*/ 2618952 w 5585345"/>
              <a:gd name="connsiteY79" fmla="*/ 1911723 h 5877499"/>
              <a:gd name="connsiteX80" fmla="*/ 2612518 w 5585345"/>
              <a:gd name="connsiteY80" fmla="*/ 1911723 h 5877499"/>
              <a:gd name="connsiteX81" fmla="*/ 2567480 w 5585345"/>
              <a:gd name="connsiteY81" fmla="*/ 1899039 h 5877499"/>
              <a:gd name="connsiteX82" fmla="*/ 2541744 w 5585345"/>
              <a:gd name="connsiteY82" fmla="*/ 1886355 h 5877499"/>
              <a:gd name="connsiteX83" fmla="*/ 2464535 w 5585345"/>
              <a:gd name="connsiteY83" fmla="*/ 1873672 h 5877499"/>
              <a:gd name="connsiteX84" fmla="*/ 2438799 w 5585345"/>
              <a:gd name="connsiteY84" fmla="*/ 1873672 h 5877499"/>
              <a:gd name="connsiteX85" fmla="*/ 2355156 w 5585345"/>
              <a:gd name="connsiteY85" fmla="*/ 1867330 h 5877499"/>
              <a:gd name="connsiteX86" fmla="*/ 2265079 w 5585345"/>
              <a:gd name="connsiteY86" fmla="*/ 1867330 h 5877499"/>
              <a:gd name="connsiteX87" fmla="*/ 2258645 w 5585345"/>
              <a:gd name="connsiteY87" fmla="*/ 1867330 h 5877499"/>
              <a:gd name="connsiteX88" fmla="*/ 2245777 w 5585345"/>
              <a:gd name="connsiteY88" fmla="*/ 1867330 h 5877499"/>
              <a:gd name="connsiteX89" fmla="*/ 2220041 w 5585345"/>
              <a:gd name="connsiteY89" fmla="*/ 1867330 h 5877499"/>
              <a:gd name="connsiteX90" fmla="*/ 2200739 w 5585345"/>
              <a:gd name="connsiteY90" fmla="*/ 1867330 h 5877499"/>
              <a:gd name="connsiteX91" fmla="*/ 2194305 w 5585345"/>
              <a:gd name="connsiteY91" fmla="*/ 1867330 h 5877499"/>
              <a:gd name="connsiteX92" fmla="*/ 2187871 w 5585345"/>
              <a:gd name="connsiteY92" fmla="*/ 1867330 h 5877499"/>
              <a:gd name="connsiteX93" fmla="*/ 2181437 w 5585345"/>
              <a:gd name="connsiteY93" fmla="*/ 1867330 h 5877499"/>
              <a:gd name="connsiteX94" fmla="*/ 2175002 w 5585345"/>
              <a:gd name="connsiteY94" fmla="*/ 1867330 h 5877499"/>
              <a:gd name="connsiteX95" fmla="*/ 2175002 w 5585345"/>
              <a:gd name="connsiteY95" fmla="*/ 1860988 h 5877499"/>
              <a:gd name="connsiteX96" fmla="*/ 2168568 w 5585345"/>
              <a:gd name="connsiteY96" fmla="*/ 1860988 h 5877499"/>
              <a:gd name="connsiteX97" fmla="*/ 2168568 w 5585345"/>
              <a:gd name="connsiteY97" fmla="*/ 1854646 h 5877499"/>
              <a:gd name="connsiteX98" fmla="*/ 2155700 w 5585345"/>
              <a:gd name="connsiteY98" fmla="*/ 1835620 h 5877499"/>
              <a:gd name="connsiteX99" fmla="*/ 2123530 w 5585345"/>
              <a:gd name="connsiteY99" fmla="*/ 1778544 h 5877499"/>
              <a:gd name="connsiteX100" fmla="*/ 2072058 w 5585345"/>
              <a:gd name="connsiteY100" fmla="*/ 1721467 h 5877499"/>
              <a:gd name="connsiteX101" fmla="*/ 2046321 w 5585345"/>
              <a:gd name="connsiteY101" fmla="*/ 1702441 h 5877499"/>
              <a:gd name="connsiteX102" fmla="*/ 2027019 w 5585345"/>
              <a:gd name="connsiteY102" fmla="*/ 1689757 h 5877499"/>
              <a:gd name="connsiteX103" fmla="*/ 2014151 w 5585345"/>
              <a:gd name="connsiteY103" fmla="*/ 1683416 h 5877499"/>
              <a:gd name="connsiteX104" fmla="*/ 1975547 w 5585345"/>
              <a:gd name="connsiteY104" fmla="*/ 1658048 h 5877499"/>
              <a:gd name="connsiteX105" fmla="*/ 1801827 w 5585345"/>
              <a:gd name="connsiteY105" fmla="*/ 1619997 h 5877499"/>
              <a:gd name="connsiteX106" fmla="*/ 1808261 w 5585345"/>
              <a:gd name="connsiteY106" fmla="*/ 1575604 h 5877499"/>
              <a:gd name="connsiteX107" fmla="*/ 1821129 w 5585345"/>
              <a:gd name="connsiteY107" fmla="*/ 1556578 h 5877499"/>
              <a:gd name="connsiteX108" fmla="*/ 1827563 w 5585345"/>
              <a:gd name="connsiteY108" fmla="*/ 1524869 h 5877499"/>
              <a:gd name="connsiteX109" fmla="*/ 1827563 w 5585345"/>
              <a:gd name="connsiteY109" fmla="*/ 1486818 h 5877499"/>
              <a:gd name="connsiteX110" fmla="*/ 1788959 w 5585345"/>
              <a:gd name="connsiteY110" fmla="*/ 1429741 h 5877499"/>
              <a:gd name="connsiteX111" fmla="*/ 1731052 w 5585345"/>
              <a:gd name="connsiteY111" fmla="*/ 1385348 h 5877499"/>
              <a:gd name="connsiteX112" fmla="*/ 1660278 w 5585345"/>
              <a:gd name="connsiteY112" fmla="*/ 1347296 h 5877499"/>
              <a:gd name="connsiteX113" fmla="*/ 1647410 w 5585345"/>
              <a:gd name="connsiteY113" fmla="*/ 1340955 h 5877499"/>
              <a:gd name="connsiteX114" fmla="*/ 1608805 w 5585345"/>
              <a:gd name="connsiteY114" fmla="*/ 1277536 h 5877499"/>
              <a:gd name="connsiteX115" fmla="*/ 1602371 w 5585345"/>
              <a:gd name="connsiteY115" fmla="*/ 1277536 h 5877499"/>
              <a:gd name="connsiteX116" fmla="*/ 1595937 w 5585345"/>
              <a:gd name="connsiteY116" fmla="*/ 1277536 h 5877499"/>
              <a:gd name="connsiteX117" fmla="*/ 1583069 w 5585345"/>
              <a:gd name="connsiteY117" fmla="*/ 1271194 h 5877499"/>
              <a:gd name="connsiteX118" fmla="*/ 1576635 w 5585345"/>
              <a:gd name="connsiteY118" fmla="*/ 1271194 h 5877499"/>
              <a:gd name="connsiteX119" fmla="*/ 1570201 w 5585345"/>
              <a:gd name="connsiteY119" fmla="*/ 1271194 h 5877499"/>
              <a:gd name="connsiteX120" fmla="*/ 1570201 w 5585345"/>
              <a:gd name="connsiteY120" fmla="*/ 1264852 h 5877499"/>
              <a:gd name="connsiteX121" fmla="*/ 1563767 w 5585345"/>
              <a:gd name="connsiteY121" fmla="*/ 1264852 h 5877499"/>
              <a:gd name="connsiteX122" fmla="*/ 1563767 w 5585345"/>
              <a:gd name="connsiteY122" fmla="*/ 1271194 h 5877499"/>
              <a:gd name="connsiteX123" fmla="*/ 1557333 w 5585345"/>
              <a:gd name="connsiteY123" fmla="*/ 1283878 h 5877499"/>
              <a:gd name="connsiteX124" fmla="*/ 1544465 w 5585345"/>
              <a:gd name="connsiteY124" fmla="*/ 1302903 h 5877499"/>
              <a:gd name="connsiteX125" fmla="*/ 1505860 w 5585345"/>
              <a:gd name="connsiteY125" fmla="*/ 1347296 h 5877499"/>
              <a:gd name="connsiteX126" fmla="*/ 1467256 w 5585345"/>
              <a:gd name="connsiteY126" fmla="*/ 1391689 h 5877499"/>
              <a:gd name="connsiteX127" fmla="*/ 1473690 w 5585345"/>
              <a:gd name="connsiteY127" fmla="*/ 1429741 h 5877499"/>
              <a:gd name="connsiteX128" fmla="*/ 1473690 w 5585345"/>
              <a:gd name="connsiteY128" fmla="*/ 1455108 h 5877499"/>
              <a:gd name="connsiteX129" fmla="*/ 1473690 w 5585345"/>
              <a:gd name="connsiteY129" fmla="*/ 1461450 h 5877499"/>
              <a:gd name="connsiteX130" fmla="*/ 1409349 w 5585345"/>
              <a:gd name="connsiteY130" fmla="*/ 1486818 h 5877499"/>
              <a:gd name="connsiteX131" fmla="*/ 1396481 w 5585345"/>
              <a:gd name="connsiteY131" fmla="*/ 1480476 h 5877499"/>
              <a:gd name="connsiteX132" fmla="*/ 1364311 w 5585345"/>
              <a:gd name="connsiteY132" fmla="*/ 1480476 h 5877499"/>
              <a:gd name="connsiteX133" fmla="*/ 1332141 w 5585345"/>
              <a:gd name="connsiteY133" fmla="*/ 1474134 h 5877499"/>
              <a:gd name="connsiteX134" fmla="*/ 1306405 w 5585345"/>
              <a:gd name="connsiteY134" fmla="*/ 1467792 h 5877499"/>
              <a:gd name="connsiteX135" fmla="*/ 1299970 w 5585345"/>
              <a:gd name="connsiteY135" fmla="*/ 1461450 h 5877499"/>
              <a:gd name="connsiteX136" fmla="*/ 1293536 w 5585345"/>
              <a:gd name="connsiteY136" fmla="*/ 1474134 h 5877499"/>
              <a:gd name="connsiteX137" fmla="*/ 1274234 w 5585345"/>
              <a:gd name="connsiteY137" fmla="*/ 1531211 h 5877499"/>
              <a:gd name="connsiteX138" fmla="*/ 1248498 w 5585345"/>
              <a:gd name="connsiteY138" fmla="*/ 1600971 h 5877499"/>
              <a:gd name="connsiteX139" fmla="*/ 1261366 w 5585345"/>
              <a:gd name="connsiteY139" fmla="*/ 1639022 h 5877499"/>
              <a:gd name="connsiteX140" fmla="*/ 1242064 w 5585345"/>
              <a:gd name="connsiteY140" fmla="*/ 1645364 h 5877499"/>
              <a:gd name="connsiteX141" fmla="*/ 1184157 w 5585345"/>
              <a:gd name="connsiteY141" fmla="*/ 1632681 h 5877499"/>
              <a:gd name="connsiteX142" fmla="*/ 1158421 w 5585345"/>
              <a:gd name="connsiteY142" fmla="*/ 1639022 h 5877499"/>
              <a:gd name="connsiteX143" fmla="*/ 1119817 w 5585345"/>
              <a:gd name="connsiteY143" fmla="*/ 1645364 h 5877499"/>
              <a:gd name="connsiteX144" fmla="*/ 1087647 w 5585345"/>
              <a:gd name="connsiteY144" fmla="*/ 1664390 h 5877499"/>
              <a:gd name="connsiteX145" fmla="*/ 1081212 w 5585345"/>
              <a:gd name="connsiteY145" fmla="*/ 1664390 h 5877499"/>
              <a:gd name="connsiteX146" fmla="*/ 1100515 w 5585345"/>
              <a:gd name="connsiteY146" fmla="*/ 1734150 h 5877499"/>
              <a:gd name="connsiteX147" fmla="*/ 1113383 w 5585345"/>
              <a:gd name="connsiteY147" fmla="*/ 1759518 h 5877499"/>
              <a:gd name="connsiteX148" fmla="*/ 1132685 w 5585345"/>
              <a:gd name="connsiteY148" fmla="*/ 1810253 h 5877499"/>
              <a:gd name="connsiteX149" fmla="*/ 1113383 w 5585345"/>
              <a:gd name="connsiteY149" fmla="*/ 1835620 h 5877499"/>
              <a:gd name="connsiteX150" fmla="*/ 1094081 w 5585345"/>
              <a:gd name="connsiteY150" fmla="*/ 1867330 h 5877499"/>
              <a:gd name="connsiteX151" fmla="*/ 1094081 w 5585345"/>
              <a:gd name="connsiteY151" fmla="*/ 1880014 h 5877499"/>
              <a:gd name="connsiteX152" fmla="*/ 1094081 w 5585345"/>
              <a:gd name="connsiteY152" fmla="*/ 1892697 h 5877499"/>
              <a:gd name="connsiteX153" fmla="*/ 1094081 w 5585345"/>
              <a:gd name="connsiteY153" fmla="*/ 1905381 h 5877499"/>
              <a:gd name="connsiteX154" fmla="*/ 1087647 w 5585345"/>
              <a:gd name="connsiteY154" fmla="*/ 1911723 h 5877499"/>
              <a:gd name="connsiteX155" fmla="*/ 1081212 w 5585345"/>
              <a:gd name="connsiteY155" fmla="*/ 1911723 h 5877499"/>
              <a:gd name="connsiteX156" fmla="*/ 1081212 w 5585345"/>
              <a:gd name="connsiteY156" fmla="*/ 1918065 h 5877499"/>
              <a:gd name="connsiteX157" fmla="*/ 1023306 w 5585345"/>
              <a:gd name="connsiteY157" fmla="*/ 1943432 h 5877499"/>
              <a:gd name="connsiteX158" fmla="*/ 997570 w 5585345"/>
              <a:gd name="connsiteY158" fmla="*/ 1956116 h 5877499"/>
              <a:gd name="connsiteX159" fmla="*/ 965399 w 5585345"/>
              <a:gd name="connsiteY159" fmla="*/ 1975142 h 5877499"/>
              <a:gd name="connsiteX160" fmla="*/ 965399 w 5585345"/>
              <a:gd name="connsiteY160" fmla="*/ 1981483 h 5877499"/>
              <a:gd name="connsiteX161" fmla="*/ 958965 w 5585345"/>
              <a:gd name="connsiteY161" fmla="*/ 1981483 h 5877499"/>
              <a:gd name="connsiteX162" fmla="*/ 958965 w 5585345"/>
              <a:gd name="connsiteY162" fmla="*/ 1987825 h 5877499"/>
              <a:gd name="connsiteX163" fmla="*/ 958965 w 5585345"/>
              <a:gd name="connsiteY163" fmla="*/ 1994167 h 5877499"/>
              <a:gd name="connsiteX164" fmla="*/ 952531 w 5585345"/>
              <a:gd name="connsiteY164" fmla="*/ 1994167 h 5877499"/>
              <a:gd name="connsiteX165" fmla="*/ 952531 w 5585345"/>
              <a:gd name="connsiteY165" fmla="*/ 2000509 h 5877499"/>
              <a:gd name="connsiteX166" fmla="*/ 946097 w 5585345"/>
              <a:gd name="connsiteY166" fmla="*/ 2000509 h 5877499"/>
              <a:gd name="connsiteX167" fmla="*/ 939663 w 5585345"/>
              <a:gd name="connsiteY167" fmla="*/ 2006851 h 5877499"/>
              <a:gd name="connsiteX168" fmla="*/ 933229 w 5585345"/>
              <a:gd name="connsiteY168" fmla="*/ 2006851 h 5877499"/>
              <a:gd name="connsiteX169" fmla="*/ 926795 w 5585345"/>
              <a:gd name="connsiteY169" fmla="*/ 2006851 h 5877499"/>
              <a:gd name="connsiteX170" fmla="*/ 920361 w 5585345"/>
              <a:gd name="connsiteY170" fmla="*/ 2013193 h 5877499"/>
              <a:gd name="connsiteX171" fmla="*/ 913927 w 5585345"/>
              <a:gd name="connsiteY171" fmla="*/ 2013193 h 5877499"/>
              <a:gd name="connsiteX172" fmla="*/ 901059 w 5585345"/>
              <a:gd name="connsiteY172" fmla="*/ 2013193 h 5877499"/>
              <a:gd name="connsiteX173" fmla="*/ 894625 w 5585345"/>
              <a:gd name="connsiteY173" fmla="*/ 2006851 h 5877499"/>
              <a:gd name="connsiteX174" fmla="*/ 843152 w 5585345"/>
              <a:gd name="connsiteY174" fmla="*/ 2025877 h 5877499"/>
              <a:gd name="connsiteX175" fmla="*/ 810982 w 5585345"/>
              <a:gd name="connsiteY175" fmla="*/ 2051244 h 5877499"/>
              <a:gd name="connsiteX176" fmla="*/ 798114 w 5585345"/>
              <a:gd name="connsiteY176" fmla="*/ 2057586 h 5877499"/>
              <a:gd name="connsiteX177" fmla="*/ 785246 w 5585345"/>
              <a:gd name="connsiteY177" fmla="*/ 2063928 h 5877499"/>
              <a:gd name="connsiteX178" fmla="*/ 759509 w 5585345"/>
              <a:gd name="connsiteY178" fmla="*/ 2051244 h 5877499"/>
              <a:gd name="connsiteX179" fmla="*/ 746641 w 5585345"/>
              <a:gd name="connsiteY179" fmla="*/ 2044902 h 5877499"/>
              <a:gd name="connsiteX180" fmla="*/ 727339 w 5585345"/>
              <a:gd name="connsiteY180" fmla="*/ 2051244 h 5877499"/>
              <a:gd name="connsiteX181" fmla="*/ 708037 w 5585345"/>
              <a:gd name="connsiteY181" fmla="*/ 2057586 h 5877499"/>
              <a:gd name="connsiteX182" fmla="*/ 688735 w 5585345"/>
              <a:gd name="connsiteY182" fmla="*/ 2070270 h 5877499"/>
              <a:gd name="connsiteX183" fmla="*/ 669433 w 5585345"/>
              <a:gd name="connsiteY183" fmla="*/ 2082953 h 5877499"/>
              <a:gd name="connsiteX184" fmla="*/ 650130 w 5585345"/>
              <a:gd name="connsiteY184" fmla="*/ 2082953 h 5877499"/>
              <a:gd name="connsiteX185" fmla="*/ 637262 w 5585345"/>
              <a:gd name="connsiteY185" fmla="*/ 2095637 h 5877499"/>
              <a:gd name="connsiteX186" fmla="*/ 637262 w 5585345"/>
              <a:gd name="connsiteY186" fmla="*/ 2101979 h 5877499"/>
              <a:gd name="connsiteX187" fmla="*/ 637262 w 5585345"/>
              <a:gd name="connsiteY187" fmla="*/ 2108321 h 5877499"/>
              <a:gd name="connsiteX188" fmla="*/ 637262 w 5585345"/>
              <a:gd name="connsiteY188" fmla="*/ 2114663 h 5877499"/>
              <a:gd name="connsiteX189" fmla="*/ 630828 w 5585345"/>
              <a:gd name="connsiteY189" fmla="*/ 2121005 h 5877499"/>
              <a:gd name="connsiteX190" fmla="*/ 630828 w 5585345"/>
              <a:gd name="connsiteY190" fmla="*/ 2127346 h 5877499"/>
              <a:gd name="connsiteX191" fmla="*/ 624394 w 5585345"/>
              <a:gd name="connsiteY191" fmla="*/ 2133688 h 5877499"/>
              <a:gd name="connsiteX192" fmla="*/ 637262 w 5585345"/>
              <a:gd name="connsiteY192" fmla="*/ 2190765 h 5877499"/>
              <a:gd name="connsiteX193" fmla="*/ 656565 w 5585345"/>
              <a:gd name="connsiteY193" fmla="*/ 2197107 h 5877499"/>
              <a:gd name="connsiteX194" fmla="*/ 708037 w 5585345"/>
              <a:gd name="connsiteY194" fmla="*/ 2235158 h 5877499"/>
              <a:gd name="connsiteX195" fmla="*/ 708037 w 5585345"/>
              <a:gd name="connsiteY195" fmla="*/ 2241500 h 5877499"/>
              <a:gd name="connsiteX196" fmla="*/ 727339 w 5585345"/>
              <a:gd name="connsiteY196" fmla="*/ 2336628 h 5877499"/>
              <a:gd name="connsiteX197" fmla="*/ 746641 w 5585345"/>
              <a:gd name="connsiteY197" fmla="*/ 2349312 h 5877499"/>
              <a:gd name="connsiteX198" fmla="*/ 791680 w 5585345"/>
              <a:gd name="connsiteY198" fmla="*/ 2387363 h 5877499"/>
              <a:gd name="connsiteX199" fmla="*/ 823850 w 5585345"/>
              <a:gd name="connsiteY199" fmla="*/ 2438098 h 5877499"/>
              <a:gd name="connsiteX200" fmla="*/ 836718 w 5585345"/>
              <a:gd name="connsiteY200" fmla="*/ 2444440 h 5877499"/>
              <a:gd name="connsiteX201" fmla="*/ 849586 w 5585345"/>
              <a:gd name="connsiteY201" fmla="*/ 2450782 h 5877499"/>
              <a:gd name="connsiteX202" fmla="*/ 856020 w 5585345"/>
              <a:gd name="connsiteY202" fmla="*/ 2450782 h 5877499"/>
              <a:gd name="connsiteX203" fmla="*/ 862454 w 5585345"/>
              <a:gd name="connsiteY203" fmla="*/ 2457124 h 5877499"/>
              <a:gd name="connsiteX204" fmla="*/ 868888 w 5585345"/>
              <a:gd name="connsiteY204" fmla="*/ 2457124 h 5877499"/>
              <a:gd name="connsiteX205" fmla="*/ 875323 w 5585345"/>
              <a:gd name="connsiteY205" fmla="*/ 2463466 h 5877499"/>
              <a:gd name="connsiteX206" fmla="*/ 875323 w 5585345"/>
              <a:gd name="connsiteY206" fmla="*/ 2457124 h 5877499"/>
              <a:gd name="connsiteX207" fmla="*/ 907493 w 5585345"/>
              <a:gd name="connsiteY207" fmla="*/ 2457124 h 5877499"/>
              <a:gd name="connsiteX208" fmla="*/ 913927 w 5585345"/>
              <a:gd name="connsiteY208" fmla="*/ 2457124 h 5877499"/>
              <a:gd name="connsiteX209" fmla="*/ 913927 w 5585345"/>
              <a:gd name="connsiteY209" fmla="*/ 2463466 h 5877499"/>
              <a:gd name="connsiteX210" fmla="*/ 920361 w 5585345"/>
              <a:gd name="connsiteY210" fmla="*/ 2463466 h 5877499"/>
              <a:gd name="connsiteX211" fmla="*/ 926795 w 5585345"/>
              <a:gd name="connsiteY211" fmla="*/ 2463466 h 5877499"/>
              <a:gd name="connsiteX212" fmla="*/ 926795 w 5585345"/>
              <a:gd name="connsiteY212" fmla="*/ 2457124 h 5877499"/>
              <a:gd name="connsiteX213" fmla="*/ 933229 w 5585345"/>
              <a:gd name="connsiteY213" fmla="*/ 2450782 h 5877499"/>
              <a:gd name="connsiteX214" fmla="*/ 939663 w 5585345"/>
              <a:gd name="connsiteY214" fmla="*/ 2450782 h 5877499"/>
              <a:gd name="connsiteX215" fmla="*/ 946097 w 5585345"/>
              <a:gd name="connsiteY215" fmla="*/ 2444440 h 5877499"/>
              <a:gd name="connsiteX216" fmla="*/ 952531 w 5585345"/>
              <a:gd name="connsiteY216" fmla="*/ 2438098 h 5877499"/>
              <a:gd name="connsiteX217" fmla="*/ 965399 w 5585345"/>
              <a:gd name="connsiteY217" fmla="*/ 2431756 h 5877499"/>
              <a:gd name="connsiteX218" fmla="*/ 978267 w 5585345"/>
              <a:gd name="connsiteY218" fmla="*/ 2431756 h 5877499"/>
              <a:gd name="connsiteX219" fmla="*/ 978267 w 5585345"/>
              <a:gd name="connsiteY219" fmla="*/ 2425414 h 5877499"/>
              <a:gd name="connsiteX220" fmla="*/ 991136 w 5585345"/>
              <a:gd name="connsiteY220" fmla="*/ 2425414 h 5877499"/>
              <a:gd name="connsiteX221" fmla="*/ 1004004 w 5585345"/>
              <a:gd name="connsiteY221" fmla="*/ 2425414 h 5877499"/>
              <a:gd name="connsiteX222" fmla="*/ 1087647 w 5585345"/>
              <a:gd name="connsiteY222" fmla="*/ 2476149 h 5877499"/>
              <a:gd name="connsiteX223" fmla="*/ 1094081 w 5585345"/>
              <a:gd name="connsiteY223" fmla="*/ 2501517 h 5877499"/>
              <a:gd name="connsiteX224" fmla="*/ 1016872 w 5585345"/>
              <a:gd name="connsiteY224" fmla="*/ 2590303 h 5877499"/>
              <a:gd name="connsiteX225" fmla="*/ 1010438 w 5585345"/>
              <a:gd name="connsiteY225" fmla="*/ 2590303 h 5877499"/>
              <a:gd name="connsiteX226" fmla="*/ 1004004 w 5585345"/>
              <a:gd name="connsiteY226" fmla="*/ 2590303 h 5877499"/>
              <a:gd name="connsiteX227" fmla="*/ 991136 w 5585345"/>
              <a:gd name="connsiteY227" fmla="*/ 2590303 h 5877499"/>
              <a:gd name="connsiteX228" fmla="*/ 991136 w 5585345"/>
              <a:gd name="connsiteY228" fmla="*/ 2596645 h 5877499"/>
              <a:gd name="connsiteX229" fmla="*/ 991136 w 5585345"/>
              <a:gd name="connsiteY229" fmla="*/ 2602987 h 5877499"/>
              <a:gd name="connsiteX230" fmla="*/ 984702 w 5585345"/>
              <a:gd name="connsiteY230" fmla="*/ 2609329 h 5877499"/>
              <a:gd name="connsiteX231" fmla="*/ 1004004 w 5585345"/>
              <a:gd name="connsiteY231" fmla="*/ 2641038 h 5877499"/>
              <a:gd name="connsiteX232" fmla="*/ 1029740 w 5585345"/>
              <a:gd name="connsiteY232" fmla="*/ 2672747 h 5877499"/>
              <a:gd name="connsiteX233" fmla="*/ 1029740 w 5585345"/>
              <a:gd name="connsiteY233" fmla="*/ 2698115 h 5877499"/>
              <a:gd name="connsiteX234" fmla="*/ 997570 w 5585345"/>
              <a:gd name="connsiteY234" fmla="*/ 2710799 h 5877499"/>
              <a:gd name="connsiteX235" fmla="*/ 971833 w 5585345"/>
              <a:gd name="connsiteY235" fmla="*/ 2704457 h 5877499"/>
              <a:gd name="connsiteX236" fmla="*/ 965399 w 5585345"/>
              <a:gd name="connsiteY236" fmla="*/ 2698115 h 5877499"/>
              <a:gd name="connsiteX237" fmla="*/ 965399 w 5585345"/>
              <a:gd name="connsiteY237" fmla="*/ 2704457 h 5877499"/>
              <a:gd name="connsiteX238" fmla="*/ 965399 w 5585345"/>
              <a:gd name="connsiteY238" fmla="*/ 2723482 h 5877499"/>
              <a:gd name="connsiteX239" fmla="*/ 978267 w 5585345"/>
              <a:gd name="connsiteY239" fmla="*/ 2755192 h 5877499"/>
              <a:gd name="connsiteX240" fmla="*/ 991136 w 5585345"/>
              <a:gd name="connsiteY240" fmla="*/ 2780559 h 5877499"/>
              <a:gd name="connsiteX241" fmla="*/ 1016872 w 5585345"/>
              <a:gd name="connsiteY241" fmla="*/ 2799585 h 5877499"/>
              <a:gd name="connsiteX242" fmla="*/ 1049042 w 5585345"/>
              <a:gd name="connsiteY242" fmla="*/ 2824952 h 5877499"/>
              <a:gd name="connsiteX243" fmla="*/ 1094081 w 5585345"/>
              <a:gd name="connsiteY243" fmla="*/ 2863003 h 5877499"/>
              <a:gd name="connsiteX244" fmla="*/ 1100515 w 5585345"/>
              <a:gd name="connsiteY244" fmla="*/ 2869345 h 5877499"/>
              <a:gd name="connsiteX245" fmla="*/ 1106949 w 5585345"/>
              <a:gd name="connsiteY245" fmla="*/ 2869345 h 5877499"/>
              <a:gd name="connsiteX246" fmla="*/ 1113383 w 5585345"/>
              <a:gd name="connsiteY246" fmla="*/ 2875687 h 5877499"/>
              <a:gd name="connsiteX247" fmla="*/ 1119817 w 5585345"/>
              <a:gd name="connsiteY247" fmla="*/ 2875687 h 5877499"/>
              <a:gd name="connsiteX248" fmla="*/ 1119817 w 5585345"/>
              <a:gd name="connsiteY248" fmla="*/ 2882029 h 5877499"/>
              <a:gd name="connsiteX249" fmla="*/ 1126251 w 5585345"/>
              <a:gd name="connsiteY249" fmla="*/ 2888371 h 5877499"/>
              <a:gd name="connsiteX250" fmla="*/ 1126251 w 5585345"/>
              <a:gd name="connsiteY250" fmla="*/ 2894713 h 5877499"/>
              <a:gd name="connsiteX251" fmla="*/ 1132685 w 5585345"/>
              <a:gd name="connsiteY251" fmla="*/ 2894713 h 5877499"/>
              <a:gd name="connsiteX252" fmla="*/ 1139119 w 5585345"/>
              <a:gd name="connsiteY252" fmla="*/ 2894713 h 5877499"/>
              <a:gd name="connsiteX253" fmla="*/ 1145553 w 5585345"/>
              <a:gd name="connsiteY253" fmla="*/ 2894713 h 5877499"/>
              <a:gd name="connsiteX254" fmla="*/ 1145553 w 5585345"/>
              <a:gd name="connsiteY254" fmla="*/ 2888371 h 5877499"/>
              <a:gd name="connsiteX255" fmla="*/ 1151987 w 5585345"/>
              <a:gd name="connsiteY255" fmla="*/ 2888371 h 5877499"/>
              <a:gd name="connsiteX256" fmla="*/ 1158421 w 5585345"/>
              <a:gd name="connsiteY256" fmla="*/ 2888371 h 5877499"/>
              <a:gd name="connsiteX257" fmla="*/ 1184157 w 5585345"/>
              <a:gd name="connsiteY257" fmla="*/ 2875687 h 5877499"/>
              <a:gd name="connsiteX258" fmla="*/ 1229196 w 5585345"/>
              <a:gd name="connsiteY258" fmla="*/ 2894713 h 5877499"/>
              <a:gd name="connsiteX259" fmla="*/ 1306405 w 5585345"/>
              <a:gd name="connsiteY259" fmla="*/ 2951790 h 5877499"/>
              <a:gd name="connsiteX260" fmla="*/ 1377179 w 5585345"/>
              <a:gd name="connsiteY260" fmla="*/ 3002524 h 5877499"/>
              <a:gd name="connsiteX261" fmla="*/ 1499426 w 5585345"/>
              <a:gd name="connsiteY261" fmla="*/ 3053259 h 5877499"/>
              <a:gd name="connsiteX262" fmla="*/ 1505860 w 5585345"/>
              <a:gd name="connsiteY262" fmla="*/ 3053259 h 5877499"/>
              <a:gd name="connsiteX263" fmla="*/ 1512294 w 5585345"/>
              <a:gd name="connsiteY263" fmla="*/ 3053259 h 5877499"/>
              <a:gd name="connsiteX264" fmla="*/ 1550899 w 5585345"/>
              <a:gd name="connsiteY264" fmla="*/ 3059601 h 5877499"/>
              <a:gd name="connsiteX265" fmla="*/ 1602371 w 5585345"/>
              <a:gd name="connsiteY265" fmla="*/ 3072285 h 5877499"/>
              <a:gd name="connsiteX266" fmla="*/ 1621673 w 5585345"/>
              <a:gd name="connsiteY266" fmla="*/ 3072285 h 5877499"/>
              <a:gd name="connsiteX267" fmla="*/ 1628107 w 5585345"/>
              <a:gd name="connsiteY267" fmla="*/ 3065943 h 5877499"/>
              <a:gd name="connsiteX268" fmla="*/ 1640976 w 5585345"/>
              <a:gd name="connsiteY268" fmla="*/ 3059601 h 5877499"/>
              <a:gd name="connsiteX269" fmla="*/ 1653844 w 5585345"/>
              <a:gd name="connsiteY269" fmla="*/ 3046918 h 5877499"/>
              <a:gd name="connsiteX270" fmla="*/ 1666712 w 5585345"/>
              <a:gd name="connsiteY270" fmla="*/ 3059601 h 5877499"/>
              <a:gd name="connsiteX271" fmla="*/ 1673146 w 5585345"/>
              <a:gd name="connsiteY271" fmla="*/ 3084969 h 5877499"/>
              <a:gd name="connsiteX272" fmla="*/ 1673146 w 5585345"/>
              <a:gd name="connsiteY272" fmla="*/ 3097653 h 5877499"/>
              <a:gd name="connsiteX273" fmla="*/ 1673146 w 5585345"/>
              <a:gd name="connsiteY273" fmla="*/ 3103994 h 5877499"/>
              <a:gd name="connsiteX274" fmla="*/ 1673146 w 5585345"/>
              <a:gd name="connsiteY274" fmla="*/ 3110336 h 5877499"/>
              <a:gd name="connsiteX275" fmla="*/ 1686014 w 5585345"/>
              <a:gd name="connsiteY275" fmla="*/ 3097653 h 5877499"/>
              <a:gd name="connsiteX276" fmla="*/ 1724618 w 5585345"/>
              <a:gd name="connsiteY276" fmla="*/ 3053259 h 5877499"/>
              <a:gd name="connsiteX277" fmla="*/ 1737486 w 5585345"/>
              <a:gd name="connsiteY277" fmla="*/ 3046918 h 5877499"/>
              <a:gd name="connsiteX278" fmla="*/ 1801827 w 5585345"/>
              <a:gd name="connsiteY278" fmla="*/ 3059601 h 5877499"/>
              <a:gd name="connsiteX279" fmla="*/ 1827563 w 5585345"/>
              <a:gd name="connsiteY279" fmla="*/ 3059601 h 5877499"/>
              <a:gd name="connsiteX280" fmla="*/ 1840431 w 5585345"/>
              <a:gd name="connsiteY280" fmla="*/ 3059601 h 5877499"/>
              <a:gd name="connsiteX281" fmla="*/ 1853300 w 5585345"/>
              <a:gd name="connsiteY281" fmla="*/ 3059601 h 5877499"/>
              <a:gd name="connsiteX282" fmla="*/ 1866168 w 5585345"/>
              <a:gd name="connsiteY282" fmla="*/ 3065943 h 5877499"/>
              <a:gd name="connsiteX283" fmla="*/ 1872602 w 5585345"/>
              <a:gd name="connsiteY283" fmla="*/ 3072285 h 5877499"/>
              <a:gd name="connsiteX284" fmla="*/ 1879036 w 5585345"/>
              <a:gd name="connsiteY284" fmla="*/ 3072285 h 5877499"/>
              <a:gd name="connsiteX285" fmla="*/ 1885470 w 5585345"/>
              <a:gd name="connsiteY285" fmla="*/ 3078627 h 5877499"/>
              <a:gd name="connsiteX286" fmla="*/ 1898338 w 5585345"/>
              <a:gd name="connsiteY286" fmla="*/ 3072285 h 5877499"/>
              <a:gd name="connsiteX287" fmla="*/ 1904772 w 5585345"/>
              <a:gd name="connsiteY287" fmla="*/ 3072285 h 5877499"/>
              <a:gd name="connsiteX288" fmla="*/ 1911206 w 5585345"/>
              <a:gd name="connsiteY288" fmla="*/ 3072285 h 5877499"/>
              <a:gd name="connsiteX289" fmla="*/ 1924074 w 5585345"/>
              <a:gd name="connsiteY289" fmla="*/ 3053259 h 5877499"/>
              <a:gd name="connsiteX290" fmla="*/ 1936942 w 5585345"/>
              <a:gd name="connsiteY290" fmla="*/ 3040576 h 5877499"/>
              <a:gd name="connsiteX291" fmla="*/ 1949810 w 5585345"/>
              <a:gd name="connsiteY291" fmla="*/ 3027892 h 5877499"/>
              <a:gd name="connsiteX292" fmla="*/ 1975547 w 5585345"/>
              <a:gd name="connsiteY292" fmla="*/ 3008866 h 5877499"/>
              <a:gd name="connsiteX293" fmla="*/ 1994849 w 5585345"/>
              <a:gd name="connsiteY293" fmla="*/ 3002524 h 5877499"/>
              <a:gd name="connsiteX294" fmla="*/ 2033453 w 5585345"/>
              <a:gd name="connsiteY294" fmla="*/ 2970815 h 5877499"/>
              <a:gd name="connsiteX295" fmla="*/ 2065623 w 5585345"/>
              <a:gd name="connsiteY295" fmla="*/ 2964473 h 5877499"/>
              <a:gd name="connsiteX296" fmla="*/ 2091360 w 5585345"/>
              <a:gd name="connsiteY296" fmla="*/ 2970815 h 5877499"/>
              <a:gd name="connsiteX297" fmla="*/ 2117096 w 5585345"/>
              <a:gd name="connsiteY297" fmla="*/ 2970815 h 5877499"/>
              <a:gd name="connsiteX298" fmla="*/ 2149266 w 5585345"/>
              <a:gd name="connsiteY298" fmla="*/ 2958131 h 5877499"/>
              <a:gd name="connsiteX299" fmla="*/ 2162134 w 5585345"/>
              <a:gd name="connsiteY299" fmla="*/ 2970815 h 5877499"/>
              <a:gd name="connsiteX300" fmla="*/ 2175002 w 5585345"/>
              <a:gd name="connsiteY300" fmla="*/ 2989841 h 5877499"/>
              <a:gd name="connsiteX301" fmla="*/ 2194305 w 5585345"/>
              <a:gd name="connsiteY301" fmla="*/ 3015208 h 5877499"/>
              <a:gd name="connsiteX302" fmla="*/ 2194305 w 5585345"/>
              <a:gd name="connsiteY302" fmla="*/ 3021550 h 5877499"/>
              <a:gd name="connsiteX303" fmla="*/ 2200739 w 5585345"/>
              <a:gd name="connsiteY303" fmla="*/ 3021550 h 5877499"/>
              <a:gd name="connsiteX304" fmla="*/ 2207173 w 5585345"/>
              <a:gd name="connsiteY304" fmla="*/ 3027892 h 5877499"/>
              <a:gd name="connsiteX305" fmla="*/ 2213607 w 5585345"/>
              <a:gd name="connsiteY305" fmla="*/ 3027892 h 5877499"/>
              <a:gd name="connsiteX306" fmla="*/ 2220041 w 5585345"/>
              <a:gd name="connsiteY306" fmla="*/ 3027892 h 5877499"/>
              <a:gd name="connsiteX307" fmla="*/ 2226475 w 5585345"/>
              <a:gd name="connsiteY307" fmla="*/ 3034234 h 5877499"/>
              <a:gd name="connsiteX308" fmla="*/ 2232909 w 5585345"/>
              <a:gd name="connsiteY308" fmla="*/ 3034234 h 5877499"/>
              <a:gd name="connsiteX309" fmla="*/ 2232909 w 5585345"/>
              <a:gd name="connsiteY309" fmla="*/ 3027892 h 5877499"/>
              <a:gd name="connsiteX310" fmla="*/ 2239343 w 5585345"/>
              <a:gd name="connsiteY310" fmla="*/ 3027892 h 5877499"/>
              <a:gd name="connsiteX311" fmla="*/ 2258645 w 5585345"/>
              <a:gd name="connsiteY311" fmla="*/ 3021550 h 5877499"/>
              <a:gd name="connsiteX312" fmla="*/ 2297250 w 5585345"/>
              <a:gd name="connsiteY312" fmla="*/ 3053259 h 5877499"/>
              <a:gd name="connsiteX313" fmla="*/ 2303684 w 5585345"/>
              <a:gd name="connsiteY313" fmla="*/ 3084969 h 5877499"/>
              <a:gd name="connsiteX314" fmla="*/ 2342288 w 5585345"/>
              <a:gd name="connsiteY314" fmla="*/ 3129362 h 5877499"/>
              <a:gd name="connsiteX315" fmla="*/ 2342288 w 5585345"/>
              <a:gd name="connsiteY315" fmla="*/ 3154729 h 5877499"/>
              <a:gd name="connsiteX316" fmla="*/ 2322986 w 5585345"/>
              <a:gd name="connsiteY316" fmla="*/ 3237174 h 5877499"/>
              <a:gd name="connsiteX317" fmla="*/ 2265079 w 5585345"/>
              <a:gd name="connsiteY317" fmla="*/ 3332302 h 5877499"/>
              <a:gd name="connsiteX318" fmla="*/ 2265079 w 5585345"/>
              <a:gd name="connsiteY318" fmla="*/ 3357669 h 5877499"/>
              <a:gd name="connsiteX319" fmla="*/ 2265079 w 5585345"/>
              <a:gd name="connsiteY319" fmla="*/ 3364011 h 5877499"/>
              <a:gd name="connsiteX320" fmla="*/ 2297250 w 5585345"/>
              <a:gd name="connsiteY320" fmla="*/ 3357669 h 5877499"/>
              <a:gd name="connsiteX321" fmla="*/ 2342288 w 5585345"/>
              <a:gd name="connsiteY321" fmla="*/ 3370353 h 5877499"/>
              <a:gd name="connsiteX322" fmla="*/ 2342288 w 5585345"/>
              <a:gd name="connsiteY322" fmla="*/ 3383037 h 5877499"/>
              <a:gd name="connsiteX323" fmla="*/ 2348722 w 5585345"/>
              <a:gd name="connsiteY323" fmla="*/ 3421088 h 5877499"/>
              <a:gd name="connsiteX324" fmla="*/ 2361590 w 5585345"/>
              <a:gd name="connsiteY324" fmla="*/ 3433772 h 5877499"/>
              <a:gd name="connsiteX325" fmla="*/ 2387326 w 5585345"/>
              <a:gd name="connsiteY325" fmla="*/ 3446455 h 5877499"/>
              <a:gd name="connsiteX326" fmla="*/ 2393761 w 5585345"/>
              <a:gd name="connsiteY326" fmla="*/ 3471823 h 5877499"/>
              <a:gd name="connsiteX327" fmla="*/ 2387326 w 5585345"/>
              <a:gd name="connsiteY327" fmla="*/ 3478165 h 5877499"/>
              <a:gd name="connsiteX328" fmla="*/ 2380892 w 5585345"/>
              <a:gd name="connsiteY328" fmla="*/ 3509874 h 5877499"/>
              <a:gd name="connsiteX329" fmla="*/ 2387326 w 5585345"/>
              <a:gd name="connsiteY329" fmla="*/ 3509874 h 5877499"/>
              <a:gd name="connsiteX330" fmla="*/ 2425931 w 5585345"/>
              <a:gd name="connsiteY330" fmla="*/ 3522558 h 5877499"/>
              <a:gd name="connsiteX331" fmla="*/ 2432365 w 5585345"/>
              <a:gd name="connsiteY331" fmla="*/ 3541583 h 5877499"/>
              <a:gd name="connsiteX332" fmla="*/ 2438799 w 5585345"/>
              <a:gd name="connsiteY332" fmla="*/ 3554267 h 5877499"/>
              <a:gd name="connsiteX333" fmla="*/ 2470969 w 5585345"/>
              <a:gd name="connsiteY333" fmla="*/ 3554267 h 5877499"/>
              <a:gd name="connsiteX334" fmla="*/ 2477403 w 5585345"/>
              <a:gd name="connsiteY334" fmla="*/ 3547925 h 5877499"/>
              <a:gd name="connsiteX335" fmla="*/ 2490271 w 5585345"/>
              <a:gd name="connsiteY335" fmla="*/ 3547925 h 5877499"/>
              <a:gd name="connsiteX336" fmla="*/ 2496705 w 5585345"/>
              <a:gd name="connsiteY336" fmla="*/ 3547925 h 5877499"/>
              <a:gd name="connsiteX337" fmla="*/ 2503139 w 5585345"/>
              <a:gd name="connsiteY337" fmla="*/ 3547925 h 5877499"/>
              <a:gd name="connsiteX338" fmla="*/ 2509573 w 5585345"/>
              <a:gd name="connsiteY338" fmla="*/ 3547925 h 5877499"/>
              <a:gd name="connsiteX339" fmla="*/ 2522441 w 5585345"/>
              <a:gd name="connsiteY339" fmla="*/ 3560609 h 5877499"/>
              <a:gd name="connsiteX340" fmla="*/ 2541744 w 5585345"/>
              <a:gd name="connsiteY340" fmla="*/ 3579635 h 5877499"/>
              <a:gd name="connsiteX341" fmla="*/ 2535310 w 5585345"/>
              <a:gd name="connsiteY341" fmla="*/ 3535242 h 5877499"/>
              <a:gd name="connsiteX342" fmla="*/ 2535310 w 5585345"/>
              <a:gd name="connsiteY342" fmla="*/ 3503532 h 5877499"/>
              <a:gd name="connsiteX343" fmla="*/ 2548178 w 5585345"/>
              <a:gd name="connsiteY343" fmla="*/ 3484507 h 5877499"/>
              <a:gd name="connsiteX344" fmla="*/ 2561046 w 5585345"/>
              <a:gd name="connsiteY344" fmla="*/ 3490849 h 5877499"/>
              <a:gd name="connsiteX345" fmla="*/ 2567480 w 5585345"/>
              <a:gd name="connsiteY345" fmla="*/ 3490849 h 5877499"/>
              <a:gd name="connsiteX346" fmla="*/ 2573914 w 5585345"/>
              <a:gd name="connsiteY346" fmla="*/ 3490849 h 5877499"/>
              <a:gd name="connsiteX347" fmla="*/ 2580348 w 5585345"/>
              <a:gd name="connsiteY347" fmla="*/ 3484507 h 5877499"/>
              <a:gd name="connsiteX348" fmla="*/ 2593216 w 5585345"/>
              <a:gd name="connsiteY348" fmla="*/ 3478165 h 5877499"/>
              <a:gd name="connsiteX349" fmla="*/ 2599650 w 5585345"/>
              <a:gd name="connsiteY349" fmla="*/ 3471823 h 5877499"/>
              <a:gd name="connsiteX350" fmla="*/ 2612518 w 5585345"/>
              <a:gd name="connsiteY350" fmla="*/ 3465481 h 5877499"/>
              <a:gd name="connsiteX351" fmla="*/ 2625387 w 5585345"/>
              <a:gd name="connsiteY351" fmla="*/ 3465481 h 5877499"/>
              <a:gd name="connsiteX352" fmla="*/ 2631821 w 5585345"/>
              <a:gd name="connsiteY352" fmla="*/ 3471823 h 5877499"/>
              <a:gd name="connsiteX353" fmla="*/ 2651123 w 5585345"/>
              <a:gd name="connsiteY353" fmla="*/ 3471823 h 5877499"/>
              <a:gd name="connsiteX354" fmla="*/ 2663991 w 5585345"/>
              <a:gd name="connsiteY354" fmla="*/ 3459139 h 5877499"/>
              <a:gd name="connsiteX355" fmla="*/ 2683293 w 5585345"/>
              <a:gd name="connsiteY355" fmla="*/ 3465481 h 5877499"/>
              <a:gd name="connsiteX356" fmla="*/ 2715463 w 5585345"/>
              <a:gd name="connsiteY356" fmla="*/ 3465481 h 5877499"/>
              <a:gd name="connsiteX357" fmla="*/ 2747633 w 5585345"/>
              <a:gd name="connsiteY357" fmla="*/ 3465481 h 5877499"/>
              <a:gd name="connsiteX358" fmla="*/ 2760502 w 5585345"/>
              <a:gd name="connsiteY358" fmla="*/ 3465481 h 5877499"/>
              <a:gd name="connsiteX359" fmla="*/ 2760502 w 5585345"/>
              <a:gd name="connsiteY359" fmla="*/ 3459139 h 5877499"/>
              <a:gd name="connsiteX360" fmla="*/ 2818408 w 5585345"/>
              <a:gd name="connsiteY360" fmla="*/ 3421088 h 5877499"/>
              <a:gd name="connsiteX361" fmla="*/ 2831276 w 5585345"/>
              <a:gd name="connsiteY361" fmla="*/ 3421088 h 5877499"/>
              <a:gd name="connsiteX362" fmla="*/ 2837711 w 5585345"/>
              <a:gd name="connsiteY362" fmla="*/ 3427430 h 5877499"/>
              <a:gd name="connsiteX363" fmla="*/ 2889183 w 5585345"/>
              <a:gd name="connsiteY363" fmla="*/ 3452797 h 5877499"/>
              <a:gd name="connsiteX364" fmla="*/ 2914919 w 5585345"/>
              <a:gd name="connsiteY364" fmla="*/ 3465481 h 5877499"/>
              <a:gd name="connsiteX365" fmla="*/ 2914919 w 5585345"/>
              <a:gd name="connsiteY365" fmla="*/ 3490849 h 5877499"/>
              <a:gd name="connsiteX366" fmla="*/ 2914919 w 5585345"/>
              <a:gd name="connsiteY366" fmla="*/ 3503532 h 5877499"/>
              <a:gd name="connsiteX367" fmla="*/ 2979260 w 5585345"/>
              <a:gd name="connsiteY367" fmla="*/ 3547925 h 5877499"/>
              <a:gd name="connsiteX368" fmla="*/ 2985694 w 5585345"/>
              <a:gd name="connsiteY368" fmla="*/ 3547925 h 5877499"/>
              <a:gd name="connsiteX369" fmla="*/ 2985694 w 5585345"/>
              <a:gd name="connsiteY369" fmla="*/ 3554267 h 5877499"/>
              <a:gd name="connsiteX370" fmla="*/ 2992128 w 5585345"/>
              <a:gd name="connsiteY370" fmla="*/ 3560609 h 5877499"/>
              <a:gd name="connsiteX371" fmla="*/ 3004996 w 5585345"/>
              <a:gd name="connsiteY371" fmla="*/ 3554267 h 5877499"/>
              <a:gd name="connsiteX372" fmla="*/ 3017864 w 5585345"/>
              <a:gd name="connsiteY372" fmla="*/ 3560609 h 5877499"/>
              <a:gd name="connsiteX373" fmla="*/ 3030732 w 5585345"/>
              <a:gd name="connsiteY373" fmla="*/ 3554267 h 5877499"/>
              <a:gd name="connsiteX374" fmla="*/ 3050034 w 5585345"/>
              <a:gd name="connsiteY374" fmla="*/ 3535242 h 5877499"/>
              <a:gd name="connsiteX375" fmla="*/ 3082205 w 5585345"/>
              <a:gd name="connsiteY375" fmla="*/ 3554267 h 5877499"/>
              <a:gd name="connsiteX376" fmla="*/ 3095073 w 5585345"/>
              <a:gd name="connsiteY376" fmla="*/ 3560609 h 5877499"/>
              <a:gd name="connsiteX377" fmla="*/ 3114375 w 5585345"/>
              <a:gd name="connsiteY377" fmla="*/ 3554267 h 5877499"/>
              <a:gd name="connsiteX378" fmla="*/ 3127243 w 5585345"/>
              <a:gd name="connsiteY378" fmla="*/ 3547925 h 5877499"/>
              <a:gd name="connsiteX379" fmla="*/ 3146545 w 5585345"/>
              <a:gd name="connsiteY379" fmla="*/ 3560609 h 5877499"/>
              <a:gd name="connsiteX380" fmla="*/ 3140111 w 5585345"/>
              <a:gd name="connsiteY380" fmla="*/ 3592318 h 5877499"/>
              <a:gd name="connsiteX381" fmla="*/ 3140111 w 5585345"/>
              <a:gd name="connsiteY381" fmla="*/ 3598660 h 5877499"/>
              <a:gd name="connsiteX382" fmla="*/ 3159413 w 5585345"/>
              <a:gd name="connsiteY382" fmla="*/ 3643053 h 5877499"/>
              <a:gd name="connsiteX383" fmla="*/ 3165847 w 5585345"/>
              <a:gd name="connsiteY383" fmla="*/ 3649395 h 5877499"/>
              <a:gd name="connsiteX384" fmla="*/ 3165847 w 5585345"/>
              <a:gd name="connsiteY384" fmla="*/ 3617686 h 5877499"/>
              <a:gd name="connsiteX385" fmla="*/ 3275227 w 5585345"/>
              <a:gd name="connsiteY385" fmla="*/ 3554267 h 5877499"/>
              <a:gd name="connsiteX386" fmla="*/ 3410342 w 5585345"/>
              <a:gd name="connsiteY386" fmla="*/ 3471823 h 5877499"/>
              <a:gd name="connsiteX387" fmla="*/ 3416776 w 5585345"/>
              <a:gd name="connsiteY387" fmla="*/ 3465481 h 5877499"/>
              <a:gd name="connsiteX388" fmla="*/ 3436078 w 5585345"/>
              <a:gd name="connsiteY388" fmla="*/ 3471823 h 5877499"/>
              <a:gd name="connsiteX389" fmla="*/ 3481116 w 5585345"/>
              <a:gd name="connsiteY389" fmla="*/ 3471823 h 5877499"/>
              <a:gd name="connsiteX390" fmla="*/ 3603363 w 5585345"/>
              <a:gd name="connsiteY390" fmla="*/ 3452797 h 5877499"/>
              <a:gd name="connsiteX391" fmla="*/ 3609797 w 5585345"/>
              <a:gd name="connsiteY391" fmla="*/ 3452797 h 5877499"/>
              <a:gd name="connsiteX392" fmla="*/ 3629100 w 5585345"/>
              <a:gd name="connsiteY392" fmla="*/ 3440114 h 5877499"/>
              <a:gd name="connsiteX393" fmla="*/ 3648402 w 5585345"/>
              <a:gd name="connsiteY393" fmla="*/ 3414746 h 5877499"/>
              <a:gd name="connsiteX394" fmla="*/ 3667704 w 5585345"/>
              <a:gd name="connsiteY394" fmla="*/ 3402062 h 5877499"/>
              <a:gd name="connsiteX395" fmla="*/ 3693440 w 5585345"/>
              <a:gd name="connsiteY395" fmla="*/ 3383037 h 5877499"/>
              <a:gd name="connsiteX396" fmla="*/ 3732045 w 5585345"/>
              <a:gd name="connsiteY396" fmla="*/ 3344985 h 5877499"/>
              <a:gd name="connsiteX397" fmla="*/ 3764215 w 5585345"/>
              <a:gd name="connsiteY397" fmla="*/ 3325960 h 5877499"/>
              <a:gd name="connsiteX398" fmla="*/ 3783517 w 5585345"/>
              <a:gd name="connsiteY398" fmla="*/ 3313276 h 5877499"/>
              <a:gd name="connsiteX399" fmla="*/ 3802819 w 5585345"/>
              <a:gd name="connsiteY399" fmla="*/ 3294251 h 5877499"/>
              <a:gd name="connsiteX400" fmla="*/ 3822121 w 5585345"/>
              <a:gd name="connsiteY400" fmla="*/ 3281567 h 5877499"/>
              <a:gd name="connsiteX401" fmla="*/ 3841424 w 5585345"/>
              <a:gd name="connsiteY401" fmla="*/ 3256199 h 5877499"/>
              <a:gd name="connsiteX402" fmla="*/ 3854292 w 5585345"/>
              <a:gd name="connsiteY402" fmla="*/ 3249857 h 5877499"/>
              <a:gd name="connsiteX403" fmla="*/ 3854292 w 5585345"/>
              <a:gd name="connsiteY403" fmla="*/ 3224490 h 5877499"/>
              <a:gd name="connsiteX404" fmla="*/ 3867160 w 5585345"/>
              <a:gd name="connsiteY404" fmla="*/ 3192781 h 5877499"/>
              <a:gd name="connsiteX405" fmla="*/ 3860726 w 5585345"/>
              <a:gd name="connsiteY405" fmla="*/ 3173755 h 5877499"/>
              <a:gd name="connsiteX406" fmla="*/ 3847858 w 5585345"/>
              <a:gd name="connsiteY406" fmla="*/ 3167413 h 5877499"/>
              <a:gd name="connsiteX407" fmla="*/ 3854292 w 5585345"/>
              <a:gd name="connsiteY407" fmla="*/ 3154729 h 5877499"/>
              <a:gd name="connsiteX408" fmla="*/ 3873594 w 5585345"/>
              <a:gd name="connsiteY408" fmla="*/ 3142046 h 5877499"/>
              <a:gd name="connsiteX409" fmla="*/ 3905764 w 5585345"/>
              <a:gd name="connsiteY409" fmla="*/ 3135704 h 5877499"/>
              <a:gd name="connsiteX410" fmla="*/ 3931501 w 5585345"/>
              <a:gd name="connsiteY410" fmla="*/ 3091311 h 5877499"/>
              <a:gd name="connsiteX411" fmla="*/ 3982973 w 5585345"/>
              <a:gd name="connsiteY411" fmla="*/ 3040576 h 5877499"/>
              <a:gd name="connsiteX412" fmla="*/ 3995841 w 5585345"/>
              <a:gd name="connsiteY412" fmla="*/ 2989841 h 5877499"/>
              <a:gd name="connsiteX413" fmla="*/ 4008709 w 5585345"/>
              <a:gd name="connsiteY413" fmla="*/ 2964473 h 5877499"/>
              <a:gd name="connsiteX414" fmla="*/ 4002275 w 5585345"/>
              <a:gd name="connsiteY414" fmla="*/ 2945448 h 5877499"/>
              <a:gd name="connsiteX415" fmla="*/ 4040879 w 5585345"/>
              <a:gd name="connsiteY415" fmla="*/ 2913738 h 5877499"/>
              <a:gd name="connsiteX416" fmla="*/ 4021577 w 5585345"/>
              <a:gd name="connsiteY416" fmla="*/ 2913738 h 5877499"/>
              <a:gd name="connsiteX417" fmla="*/ 4008709 w 5585345"/>
              <a:gd name="connsiteY417" fmla="*/ 2913738 h 5877499"/>
              <a:gd name="connsiteX418" fmla="*/ 3989407 w 5585345"/>
              <a:gd name="connsiteY418" fmla="*/ 2907397 h 5877499"/>
              <a:gd name="connsiteX419" fmla="*/ 3982973 w 5585345"/>
              <a:gd name="connsiteY419" fmla="*/ 2894713 h 5877499"/>
              <a:gd name="connsiteX420" fmla="*/ 3976539 w 5585345"/>
              <a:gd name="connsiteY420" fmla="*/ 2894713 h 5877499"/>
              <a:gd name="connsiteX421" fmla="*/ 3963671 w 5585345"/>
              <a:gd name="connsiteY421" fmla="*/ 2907397 h 5877499"/>
              <a:gd name="connsiteX422" fmla="*/ 3931501 w 5585345"/>
              <a:gd name="connsiteY422" fmla="*/ 2888371 h 5877499"/>
              <a:gd name="connsiteX423" fmla="*/ 3944369 w 5585345"/>
              <a:gd name="connsiteY423" fmla="*/ 2875687 h 5877499"/>
              <a:gd name="connsiteX424" fmla="*/ 3995841 w 5585345"/>
              <a:gd name="connsiteY424" fmla="*/ 2850320 h 5877499"/>
              <a:gd name="connsiteX425" fmla="*/ 4021577 w 5585345"/>
              <a:gd name="connsiteY425" fmla="*/ 2837636 h 5877499"/>
              <a:gd name="connsiteX426" fmla="*/ 3982973 w 5585345"/>
              <a:gd name="connsiteY426" fmla="*/ 2812269 h 5877499"/>
              <a:gd name="connsiteX427" fmla="*/ 3976539 w 5585345"/>
              <a:gd name="connsiteY427" fmla="*/ 2805927 h 5877499"/>
              <a:gd name="connsiteX428" fmla="*/ 3976539 w 5585345"/>
              <a:gd name="connsiteY428" fmla="*/ 2812269 h 5877499"/>
              <a:gd name="connsiteX429" fmla="*/ 3944369 w 5585345"/>
              <a:gd name="connsiteY429" fmla="*/ 2786901 h 5877499"/>
              <a:gd name="connsiteX430" fmla="*/ 3918633 w 5585345"/>
              <a:gd name="connsiteY430" fmla="*/ 2761533 h 5877499"/>
              <a:gd name="connsiteX431" fmla="*/ 3912198 w 5585345"/>
              <a:gd name="connsiteY431" fmla="*/ 2761533 h 5877499"/>
              <a:gd name="connsiteX432" fmla="*/ 3905764 w 5585345"/>
              <a:gd name="connsiteY432" fmla="*/ 2755192 h 5877499"/>
              <a:gd name="connsiteX433" fmla="*/ 3931501 w 5585345"/>
              <a:gd name="connsiteY433" fmla="*/ 2742508 h 5877499"/>
              <a:gd name="connsiteX434" fmla="*/ 3957237 w 5585345"/>
              <a:gd name="connsiteY434" fmla="*/ 2748850 h 5877499"/>
              <a:gd name="connsiteX435" fmla="*/ 4015143 w 5585345"/>
              <a:gd name="connsiteY435" fmla="*/ 2761533 h 5877499"/>
              <a:gd name="connsiteX436" fmla="*/ 3957237 w 5585345"/>
              <a:gd name="connsiteY436" fmla="*/ 2704457 h 5877499"/>
              <a:gd name="connsiteX437" fmla="*/ 3944369 w 5585345"/>
              <a:gd name="connsiteY437" fmla="*/ 2672747 h 5877499"/>
              <a:gd name="connsiteX438" fmla="*/ 3944369 w 5585345"/>
              <a:gd name="connsiteY438" fmla="*/ 2660064 h 5877499"/>
              <a:gd name="connsiteX439" fmla="*/ 3892896 w 5585345"/>
              <a:gd name="connsiteY439" fmla="*/ 2571278 h 5877499"/>
              <a:gd name="connsiteX440" fmla="*/ 3860726 w 5585345"/>
              <a:gd name="connsiteY440" fmla="*/ 2545910 h 5877499"/>
              <a:gd name="connsiteX441" fmla="*/ 3828555 w 5585345"/>
              <a:gd name="connsiteY441" fmla="*/ 2526884 h 5877499"/>
              <a:gd name="connsiteX442" fmla="*/ 3828555 w 5585345"/>
              <a:gd name="connsiteY442" fmla="*/ 2495175 h 5877499"/>
              <a:gd name="connsiteX443" fmla="*/ 3867160 w 5585345"/>
              <a:gd name="connsiteY443" fmla="*/ 2450782 h 5877499"/>
              <a:gd name="connsiteX444" fmla="*/ 3892896 w 5585345"/>
              <a:gd name="connsiteY444" fmla="*/ 2425414 h 5877499"/>
              <a:gd name="connsiteX445" fmla="*/ 3905764 w 5585345"/>
              <a:gd name="connsiteY445" fmla="*/ 2412731 h 5877499"/>
              <a:gd name="connsiteX446" fmla="*/ 3912198 w 5585345"/>
              <a:gd name="connsiteY446" fmla="*/ 2412731 h 5877499"/>
              <a:gd name="connsiteX447" fmla="*/ 3937935 w 5585345"/>
              <a:gd name="connsiteY447" fmla="*/ 2387363 h 5877499"/>
              <a:gd name="connsiteX448" fmla="*/ 3970105 w 5585345"/>
              <a:gd name="connsiteY448" fmla="*/ 2368338 h 5877499"/>
              <a:gd name="connsiteX449" fmla="*/ 3982973 w 5585345"/>
              <a:gd name="connsiteY449" fmla="*/ 2368338 h 5877499"/>
              <a:gd name="connsiteX450" fmla="*/ 4028011 w 5585345"/>
              <a:gd name="connsiteY450" fmla="*/ 2349312 h 5877499"/>
              <a:gd name="connsiteX451" fmla="*/ 4066616 w 5585345"/>
              <a:gd name="connsiteY451" fmla="*/ 2342970 h 5877499"/>
              <a:gd name="connsiteX452" fmla="*/ 4066616 w 5585345"/>
              <a:gd name="connsiteY452" fmla="*/ 2330286 h 5877499"/>
              <a:gd name="connsiteX453" fmla="*/ 4034445 w 5585345"/>
              <a:gd name="connsiteY453" fmla="*/ 2304919 h 5877499"/>
              <a:gd name="connsiteX454" fmla="*/ 3950803 w 5585345"/>
              <a:gd name="connsiteY454" fmla="*/ 2273209 h 5877499"/>
              <a:gd name="connsiteX455" fmla="*/ 3912198 w 5585345"/>
              <a:gd name="connsiteY455" fmla="*/ 2304919 h 5877499"/>
              <a:gd name="connsiteX456" fmla="*/ 3867160 w 5585345"/>
              <a:gd name="connsiteY456" fmla="*/ 2342970 h 5877499"/>
              <a:gd name="connsiteX457" fmla="*/ 3815687 w 5585345"/>
              <a:gd name="connsiteY457" fmla="*/ 2323944 h 5877499"/>
              <a:gd name="connsiteX458" fmla="*/ 3809253 w 5585345"/>
              <a:gd name="connsiteY458" fmla="*/ 2273209 h 5877499"/>
              <a:gd name="connsiteX459" fmla="*/ 3809253 w 5585345"/>
              <a:gd name="connsiteY459" fmla="*/ 2266868 h 5877499"/>
              <a:gd name="connsiteX460" fmla="*/ 3777083 w 5585345"/>
              <a:gd name="connsiteY460" fmla="*/ 2260526 h 5877499"/>
              <a:gd name="connsiteX461" fmla="*/ 3744913 w 5585345"/>
              <a:gd name="connsiteY461" fmla="*/ 2260526 h 5877499"/>
              <a:gd name="connsiteX462" fmla="*/ 3738479 w 5585345"/>
              <a:gd name="connsiteY462" fmla="*/ 2260526 h 5877499"/>
              <a:gd name="connsiteX463" fmla="*/ 3706309 w 5585345"/>
              <a:gd name="connsiteY463" fmla="*/ 2222475 h 5877499"/>
              <a:gd name="connsiteX464" fmla="*/ 3738479 w 5585345"/>
              <a:gd name="connsiteY464" fmla="*/ 2159056 h 5877499"/>
              <a:gd name="connsiteX465" fmla="*/ 3770649 w 5585345"/>
              <a:gd name="connsiteY465" fmla="*/ 2159056 h 5877499"/>
              <a:gd name="connsiteX466" fmla="*/ 3789951 w 5585345"/>
              <a:gd name="connsiteY466" fmla="*/ 2159056 h 5877499"/>
              <a:gd name="connsiteX467" fmla="*/ 3822121 w 5585345"/>
              <a:gd name="connsiteY467" fmla="*/ 2133688 h 5877499"/>
              <a:gd name="connsiteX468" fmla="*/ 3867160 w 5585345"/>
              <a:gd name="connsiteY468" fmla="*/ 2101979 h 5877499"/>
              <a:gd name="connsiteX469" fmla="*/ 3912198 w 5585345"/>
              <a:gd name="connsiteY469" fmla="*/ 2076612 h 5877499"/>
              <a:gd name="connsiteX470" fmla="*/ 4008709 w 5585345"/>
              <a:gd name="connsiteY470" fmla="*/ 2013193 h 5877499"/>
              <a:gd name="connsiteX471" fmla="*/ 4040879 w 5585345"/>
              <a:gd name="connsiteY471" fmla="*/ 2025877 h 5877499"/>
              <a:gd name="connsiteX472" fmla="*/ 4053748 w 5585345"/>
              <a:gd name="connsiteY472" fmla="*/ 2044902 h 5877499"/>
              <a:gd name="connsiteX473" fmla="*/ 4021577 w 5585345"/>
              <a:gd name="connsiteY473" fmla="*/ 2101979 h 5877499"/>
              <a:gd name="connsiteX474" fmla="*/ 3995841 w 5585345"/>
              <a:gd name="connsiteY474" fmla="*/ 2133688 h 5877499"/>
              <a:gd name="connsiteX475" fmla="*/ 3995841 w 5585345"/>
              <a:gd name="connsiteY475" fmla="*/ 2152714 h 5877499"/>
              <a:gd name="connsiteX476" fmla="*/ 3982973 w 5585345"/>
              <a:gd name="connsiteY476" fmla="*/ 2190765 h 5877499"/>
              <a:gd name="connsiteX477" fmla="*/ 3976539 w 5585345"/>
              <a:gd name="connsiteY477" fmla="*/ 2197107 h 5877499"/>
              <a:gd name="connsiteX478" fmla="*/ 3982973 w 5585345"/>
              <a:gd name="connsiteY478" fmla="*/ 2197107 h 5877499"/>
              <a:gd name="connsiteX479" fmla="*/ 4028011 w 5585345"/>
              <a:gd name="connsiteY479" fmla="*/ 2178081 h 5877499"/>
              <a:gd name="connsiteX480" fmla="*/ 4163127 w 5585345"/>
              <a:gd name="connsiteY480" fmla="*/ 2101979 h 5877499"/>
              <a:gd name="connsiteX481" fmla="*/ 4195297 w 5585345"/>
              <a:gd name="connsiteY481" fmla="*/ 2095637 h 5877499"/>
              <a:gd name="connsiteX482" fmla="*/ 4201731 w 5585345"/>
              <a:gd name="connsiteY482" fmla="*/ 2089295 h 5877499"/>
              <a:gd name="connsiteX483" fmla="*/ 4201731 w 5585345"/>
              <a:gd name="connsiteY483" fmla="*/ 2082953 h 5877499"/>
              <a:gd name="connsiteX484" fmla="*/ 4201731 w 5585345"/>
              <a:gd name="connsiteY484" fmla="*/ 2076612 h 5877499"/>
              <a:gd name="connsiteX485" fmla="*/ 4208165 w 5585345"/>
              <a:gd name="connsiteY485" fmla="*/ 2076612 h 5877499"/>
              <a:gd name="connsiteX486" fmla="*/ 4208165 w 5585345"/>
              <a:gd name="connsiteY486" fmla="*/ 2070270 h 5877499"/>
              <a:gd name="connsiteX487" fmla="*/ 4214599 w 5585345"/>
              <a:gd name="connsiteY487" fmla="*/ 2063928 h 5877499"/>
              <a:gd name="connsiteX488" fmla="*/ 4233901 w 5585345"/>
              <a:gd name="connsiteY488" fmla="*/ 2057586 h 5877499"/>
              <a:gd name="connsiteX489" fmla="*/ 4330412 w 5585345"/>
              <a:gd name="connsiteY489" fmla="*/ 2006851 h 5877499"/>
              <a:gd name="connsiteX490" fmla="*/ 4349714 w 5585345"/>
              <a:gd name="connsiteY490" fmla="*/ 1994167 h 5877499"/>
              <a:gd name="connsiteX491" fmla="*/ 4362583 w 5585345"/>
              <a:gd name="connsiteY491" fmla="*/ 1981483 h 5877499"/>
              <a:gd name="connsiteX492" fmla="*/ 4401187 w 5585345"/>
              <a:gd name="connsiteY492" fmla="*/ 1943432 h 5877499"/>
              <a:gd name="connsiteX493" fmla="*/ 4420489 w 5585345"/>
              <a:gd name="connsiteY493" fmla="*/ 1949774 h 5877499"/>
              <a:gd name="connsiteX494" fmla="*/ 4446225 w 5585345"/>
              <a:gd name="connsiteY494" fmla="*/ 1962458 h 5877499"/>
              <a:gd name="connsiteX495" fmla="*/ 4465527 w 5585345"/>
              <a:gd name="connsiteY495" fmla="*/ 1962458 h 5877499"/>
              <a:gd name="connsiteX496" fmla="*/ 4484829 w 5585345"/>
              <a:gd name="connsiteY496" fmla="*/ 1962458 h 5877499"/>
              <a:gd name="connsiteX497" fmla="*/ 4491264 w 5585345"/>
              <a:gd name="connsiteY497" fmla="*/ 1962458 h 5877499"/>
              <a:gd name="connsiteX498" fmla="*/ 4491264 w 5585345"/>
              <a:gd name="connsiteY498" fmla="*/ 1956116 h 5877499"/>
              <a:gd name="connsiteX499" fmla="*/ 4484829 w 5585345"/>
              <a:gd name="connsiteY499" fmla="*/ 1930749 h 5877499"/>
              <a:gd name="connsiteX500" fmla="*/ 4517000 w 5585345"/>
              <a:gd name="connsiteY500" fmla="*/ 1918065 h 5877499"/>
              <a:gd name="connsiteX501" fmla="*/ 4523434 w 5585345"/>
              <a:gd name="connsiteY501" fmla="*/ 1918065 h 5877499"/>
              <a:gd name="connsiteX502" fmla="*/ 4549170 w 5585345"/>
              <a:gd name="connsiteY502" fmla="*/ 1899039 h 5877499"/>
              <a:gd name="connsiteX503" fmla="*/ 4574907 w 5585345"/>
              <a:gd name="connsiteY503" fmla="*/ 1880014 h 5877499"/>
              <a:gd name="connsiteX504" fmla="*/ 4587775 w 5585345"/>
              <a:gd name="connsiteY504" fmla="*/ 1860988 h 5877499"/>
              <a:gd name="connsiteX505" fmla="*/ 4613511 w 5585345"/>
              <a:gd name="connsiteY505" fmla="*/ 1829279 h 5877499"/>
              <a:gd name="connsiteX506" fmla="*/ 4645681 w 5585345"/>
              <a:gd name="connsiteY506" fmla="*/ 1841962 h 5877499"/>
              <a:gd name="connsiteX507" fmla="*/ 4677851 w 5585345"/>
              <a:gd name="connsiteY507" fmla="*/ 1848304 h 5877499"/>
              <a:gd name="connsiteX508" fmla="*/ 4684285 w 5585345"/>
              <a:gd name="connsiteY508" fmla="*/ 1848304 h 5877499"/>
              <a:gd name="connsiteX509" fmla="*/ 4690719 w 5585345"/>
              <a:gd name="connsiteY509" fmla="*/ 1848304 h 5877499"/>
              <a:gd name="connsiteX510" fmla="*/ 4697153 w 5585345"/>
              <a:gd name="connsiteY510" fmla="*/ 1854646 h 5877499"/>
              <a:gd name="connsiteX511" fmla="*/ 4710022 w 5585345"/>
              <a:gd name="connsiteY511" fmla="*/ 1841962 h 5877499"/>
              <a:gd name="connsiteX512" fmla="*/ 4710022 w 5585345"/>
              <a:gd name="connsiteY512" fmla="*/ 1835620 h 5877499"/>
              <a:gd name="connsiteX513" fmla="*/ 4710022 w 5585345"/>
              <a:gd name="connsiteY513" fmla="*/ 1810253 h 5877499"/>
              <a:gd name="connsiteX514" fmla="*/ 4703588 w 5585345"/>
              <a:gd name="connsiteY514" fmla="*/ 1784885 h 5877499"/>
              <a:gd name="connsiteX515" fmla="*/ 4703588 w 5585345"/>
              <a:gd name="connsiteY515" fmla="*/ 1778544 h 5877499"/>
              <a:gd name="connsiteX516" fmla="*/ 4697153 w 5585345"/>
              <a:gd name="connsiteY516" fmla="*/ 1740492 h 5877499"/>
              <a:gd name="connsiteX517" fmla="*/ 4697153 w 5585345"/>
              <a:gd name="connsiteY517" fmla="*/ 1721467 h 5877499"/>
              <a:gd name="connsiteX518" fmla="*/ 4697153 w 5585345"/>
              <a:gd name="connsiteY518" fmla="*/ 1696099 h 5877499"/>
              <a:gd name="connsiteX519" fmla="*/ 4703588 w 5585345"/>
              <a:gd name="connsiteY519" fmla="*/ 1670732 h 5877499"/>
              <a:gd name="connsiteX520" fmla="*/ 4716456 w 5585345"/>
              <a:gd name="connsiteY520" fmla="*/ 1664390 h 5877499"/>
              <a:gd name="connsiteX521" fmla="*/ 4735758 w 5585345"/>
              <a:gd name="connsiteY521" fmla="*/ 1651706 h 5877499"/>
              <a:gd name="connsiteX522" fmla="*/ 4767928 w 5585345"/>
              <a:gd name="connsiteY522" fmla="*/ 1632681 h 5877499"/>
              <a:gd name="connsiteX523" fmla="*/ 4780796 w 5585345"/>
              <a:gd name="connsiteY523" fmla="*/ 1632681 h 5877499"/>
              <a:gd name="connsiteX524" fmla="*/ 4819401 w 5585345"/>
              <a:gd name="connsiteY524" fmla="*/ 1645364 h 5877499"/>
              <a:gd name="connsiteX525" fmla="*/ 4825835 w 5585345"/>
              <a:gd name="connsiteY525" fmla="*/ 1645364 h 5877499"/>
              <a:gd name="connsiteX526" fmla="*/ 4832269 w 5585345"/>
              <a:gd name="connsiteY526" fmla="*/ 1645364 h 5877499"/>
              <a:gd name="connsiteX527" fmla="*/ 4832269 w 5585345"/>
              <a:gd name="connsiteY527" fmla="*/ 1639022 h 5877499"/>
              <a:gd name="connsiteX528" fmla="*/ 4851571 w 5585345"/>
              <a:gd name="connsiteY528" fmla="*/ 1613655 h 5877499"/>
              <a:gd name="connsiteX529" fmla="*/ 4870873 w 5585345"/>
              <a:gd name="connsiteY529" fmla="*/ 1594629 h 5877499"/>
              <a:gd name="connsiteX530" fmla="*/ 4890175 w 5585345"/>
              <a:gd name="connsiteY530" fmla="*/ 1556578 h 5877499"/>
              <a:gd name="connsiteX531" fmla="*/ 4909477 w 5585345"/>
              <a:gd name="connsiteY531" fmla="*/ 1537553 h 5877499"/>
              <a:gd name="connsiteX532" fmla="*/ 4915911 w 5585345"/>
              <a:gd name="connsiteY532" fmla="*/ 1524869 h 5877499"/>
              <a:gd name="connsiteX533" fmla="*/ 4915911 w 5585345"/>
              <a:gd name="connsiteY533" fmla="*/ 1512185 h 5877499"/>
              <a:gd name="connsiteX534" fmla="*/ 4954516 w 5585345"/>
              <a:gd name="connsiteY534" fmla="*/ 1442425 h 5877499"/>
              <a:gd name="connsiteX535" fmla="*/ 4954516 w 5585345"/>
              <a:gd name="connsiteY535" fmla="*/ 1429741 h 5877499"/>
              <a:gd name="connsiteX536" fmla="*/ 4948082 w 5585345"/>
              <a:gd name="connsiteY536" fmla="*/ 1385348 h 5877499"/>
              <a:gd name="connsiteX537" fmla="*/ 4941648 w 5585345"/>
              <a:gd name="connsiteY537" fmla="*/ 1372664 h 5877499"/>
              <a:gd name="connsiteX538" fmla="*/ 4928779 w 5585345"/>
              <a:gd name="connsiteY538" fmla="*/ 1366322 h 5877499"/>
              <a:gd name="connsiteX539" fmla="*/ 4896609 w 5585345"/>
              <a:gd name="connsiteY539" fmla="*/ 1379006 h 5877499"/>
              <a:gd name="connsiteX540" fmla="*/ 4870873 w 5585345"/>
              <a:gd name="connsiteY540" fmla="*/ 1385348 h 5877499"/>
              <a:gd name="connsiteX541" fmla="*/ 4832269 w 5585345"/>
              <a:gd name="connsiteY541" fmla="*/ 1404373 h 5877499"/>
              <a:gd name="connsiteX542" fmla="*/ 4800099 w 5585345"/>
              <a:gd name="connsiteY542" fmla="*/ 1423399 h 5877499"/>
              <a:gd name="connsiteX543" fmla="*/ 4787231 w 5585345"/>
              <a:gd name="connsiteY543" fmla="*/ 1423399 h 5877499"/>
              <a:gd name="connsiteX544" fmla="*/ 4761494 w 5585345"/>
              <a:gd name="connsiteY544" fmla="*/ 1423399 h 5877499"/>
              <a:gd name="connsiteX545" fmla="*/ 4748626 w 5585345"/>
              <a:gd name="connsiteY545" fmla="*/ 1423399 h 5877499"/>
              <a:gd name="connsiteX546" fmla="*/ 4690719 w 5585345"/>
              <a:gd name="connsiteY546" fmla="*/ 1404373 h 5877499"/>
              <a:gd name="connsiteX547" fmla="*/ 4684285 w 5585345"/>
              <a:gd name="connsiteY547" fmla="*/ 1385348 h 5877499"/>
              <a:gd name="connsiteX548" fmla="*/ 4677851 w 5585345"/>
              <a:gd name="connsiteY548" fmla="*/ 1359980 h 5877499"/>
              <a:gd name="connsiteX549" fmla="*/ 4671417 w 5585345"/>
              <a:gd name="connsiteY549" fmla="*/ 1321929 h 5877499"/>
              <a:gd name="connsiteX550" fmla="*/ 4652115 w 5585345"/>
              <a:gd name="connsiteY550" fmla="*/ 1315587 h 5877499"/>
              <a:gd name="connsiteX551" fmla="*/ 4619945 w 5585345"/>
              <a:gd name="connsiteY551" fmla="*/ 1296561 h 5877499"/>
              <a:gd name="connsiteX552" fmla="*/ 4555604 w 5585345"/>
              <a:gd name="connsiteY552" fmla="*/ 1264852 h 5877499"/>
              <a:gd name="connsiteX553" fmla="*/ 4549170 w 5585345"/>
              <a:gd name="connsiteY553" fmla="*/ 1264852 h 5877499"/>
              <a:gd name="connsiteX554" fmla="*/ 4529868 w 5585345"/>
              <a:gd name="connsiteY554" fmla="*/ 1258510 h 5877499"/>
              <a:gd name="connsiteX555" fmla="*/ 4478395 w 5585345"/>
              <a:gd name="connsiteY555" fmla="*/ 1239485 h 5877499"/>
              <a:gd name="connsiteX556" fmla="*/ 4446225 w 5585345"/>
              <a:gd name="connsiteY556" fmla="*/ 1226801 h 5877499"/>
              <a:gd name="connsiteX557" fmla="*/ 4446225 w 5585345"/>
              <a:gd name="connsiteY557" fmla="*/ 1195092 h 5877499"/>
              <a:gd name="connsiteX558" fmla="*/ 4426923 w 5585345"/>
              <a:gd name="connsiteY558" fmla="*/ 1150698 h 5877499"/>
              <a:gd name="connsiteX559" fmla="*/ 4407621 w 5585345"/>
              <a:gd name="connsiteY559" fmla="*/ 1106305 h 5877499"/>
              <a:gd name="connsiteX560" fmla="*/ 4394753 w 5585345"/>
              <a:gd name="connsiteY560" fmla="*/ 1087280 h 5877499"/>
              <a:gd name="connsiteX561" fmla="*/ 4381885 w 5585345"/>
              <a:gd name="connsiteY561" fmla="*/ 1068254 h 5877499"/>
              <a:gd name="connsiteX562" fmla="*/ 4369017 w 5585345"/>
              <a:gd name="connsiteY562" fmla="*/ 1023861 h 5877499"/>
              <a:gd name="connsiteX563" fmla="*/ 4349714 w 5585345"/>
              <a:gd name="connsiteY563" fmla="*/ 992152 h 5877499"/>
              <a:gd name="connsiteX564" fmla="*/ 4343280 w 5585345"/>
              <a:gd name="connsiteY564" fmla="*/ 979468 h 5877499"/>
              <a:gd name="connsiteX565" fmla="*/ 4330412 w 5585345"/>
              <a:gd name="connsiteY565" fmla="*/ 954100 h 5877499"/>
              <a:gd name="connsiteX566" fmla="*/ 4304676 w 5585345"/>
              <a:gd name="connsiteY566" fmla="*/ 922391 h 5877499"/>
              <a:gd name="connsiteX567" fmla="*/ 4285374 w 5585345"/>
              <a:gd name="connsiteY567" fmla="*/ 909707 h 5877499"/>
              <a:gd name="connsiteX568" fmla="*/ 4253203 w 5585345"/>
              <a:gd name="connsiteY568" fmla="*/ 897024 h 5877499"/>
              <a:gd name="connsiteX569" fmla="*/ 4201731 w 5585345"/>
              <a:gd name="connsiteY569" fmla="*/ 884340 h 5877499"/>
              <a:gd name="connsiteX570" fmla="*/ 4163127 w 5585345"/>
              <a:gd name="connsiteY570" fmla="*/ 877998 h 5877499"/>
              <a:gd name="connsiteX571" fmla="*/ 4150259 w 5585345"/>
              <a:gd name="connsiteY571" fmla="*/ 877998 h 5877499"/>
              <a:gd name="connsiteX572" fmla="*/ 4130956 w 5585345"/>
              <a:gd name="connsiteY572" fmla="*/ 877998 h 5877499"/>
              <a:gd name="connsiteX573" fmla="*/ 4118088 w 5585345"/>
              <a:gd name="connsiteY573" fmla="*/ 871656 h 5877499"/>
              <a:gd name="connsiteX574" fmla="*/ 4111654 w 5585345"/>
              <a:gd name="connsiteY574" fmla="*/ 871656 h 5877499"/>
              <a:gd name="connsiteX575" fmla="*/ 4098786 w 5585345"/>
              <a:gd name="connsiteY575" fmla="*/ 871656 h 5877499"/>
              <a:gd name="connsiteX576" fmla="*/ 0 w 5585345"/>
              <a:gd name="connsiteY576" fmla="*/ 0 h 5877499"/>
              <a:gd name="connsiteX577" fmla="*/ 5585345 w 5585345"/>
              <a:gd name="connsiteY577" fmla="*/ 0 h 5877499"/>
              <a:gd name="connsiteX578" fmla="*/ 5585345 w 5585345"/>
              <a:gd name="connsiteY578" fmla="*/ 5877499 h 5877499"/>
              <a:gd name="connsiteX579" fmla="*/ 0 w 5585345"/>
              <a:gd name="connsiteY579" fmla="*/ 5877499 h 5877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</a:cxnLst>
            <a:rect l="l" t="t" r="r" b="b"/>
            <a:pathLst>
              <a:path w="5585345" h="5877499">
                <a:moveTo>
                  <a:pt x="4098786" y="871656"/>
                </a:moveTo>
                <a:cubicBezTo>
                  <a:pt x="4079484" y="871656"/>
                  <a:pt x="4047313" y="877998"/>
                  <a:pt x="4034445" y="877998"/>
                </a:cubicBezTo>
                <a:cubicBezTo>
                  <a:pt x="4021577" y="877998"/>
                  <a:pt x="4015143" y="884340"/>
                  <a:pt x="4015143" y="884340"/>
                </a:cubicBezTo>
                <a:cubicBezTo>
                  <a:pt x="4015143" y="884340"/>
                  <a:pt x="4008709" y="877998"/>
                  <a:pt x="4008709" y="877998"/>
                </a:cubicBezTo>
                <a:cubicBezTo>
                  <a:pt x="4002275" y="877998"/>
                  <a:pt x="4002275" y="877998"/>
                  <a:pt x="3989407" y="877998"/>
                </a:cubicBezTo>
                <a:cubicBezTo>
                  <a:pt x="3963671" y="877998"/>
                  <a:pt x="3944369" y="890682"/>
                  <a:pt x="3925067" y="909707"/>
                </a:cubicBezTo>
                <a:cubicBezTo>
                  <a:pt x="3912198" y="928733"/>
                  <a:pt x="3912198" y="935075"/>
                  <a:pt x="3912198" y="935075"/>
                </a:cubicBezTo>
                <a:cubicBezTo>
                  <a:pt x="3912198" y="935075"/>
                  <a:pt x="3918633" y="935075"/>
                  <a:pt x="3925067" y="935075"/>
                </a:cubicBezTo>
                <a:cubicBezTo>
                  <a:pt x="3931501" y="935075"/>
                  <a:pt x="3931501" y="935075"/>
                  <a:pt x="3931501" y="935075"/>
                </a:cubicBezTo>
                <a:cubicBezTo>
                  <a:pt x="3944369" y="941417"/>
                  <a:pt x="3950803" y="966784"/>
                  <a:pt x="3957237" y="992152"/>
                </a:cubicBezTo>
                <a:cubicBezTo>
                  <a:pt x="3957237" y="998493"/>
                  <a:pt x="3957237" y="998493"/>
                  <a:pt x="3950803" y="1004835"/>
                </a:cubicBezTo>
                <a:cubicBezTo>
                  <a:pt x="3944369" y="1017519"/>
                  <a:pt x="3931501" y="1030203"/>
                  <a:pt x="3918633" y="1036545"/>
                </a:cubicBezTo>
                <a:cubicBezTo>
                  <a:pt x="3912198" y="1036545"/>
                  <a:pt x="3899330" y="1061912"/>
                  <a:pt x="3886462" y="1080938"/>
                </a:cubicBezTo>
                <a:cubicBezTo>
                  <a:pt x="3880028" y="1087280"/>
                  <a:pt x="3880028" y="1093622"/>
                  <a:pt x="3880028" y="1099964"/>
                </a:cubicBezTo>
                <a:cubicBezTo>
                  <a:pt x="3880028" y="1106305"/>
                  <a:pt x="3873594" y="1118989"/>
                  <a:pt x="3860726" y="1131673"/>
                </a:cubicBezTo>
                <a:cubicBezTo>
                  <a:pt x="3860726" y="1131673"/>
                  <a:pt x="3860726" y="1138015"/>
                  <a:pt x="3854292" y="1138015"/>
                </a:cubicBezTo>
                <a:cubicBezTo>
                  <a:pt x="3847858" y="1150698"/>
                  <a:pt x="3841424" y="1163382"/>
                  <a:pt x="3847858" y="1169724"/>
                </a:cubicBezTo>
                <a:cubicBezTo>
                  <a:pt x="3847858" y="1169724"/>
                  <a:pt x="3847858" y="1176066"/>
                  <a:pt x="3847858" y="1176066"/>
                </a:cubicBezTo>
                <a:cubicBezTo>
                  <a:pt x="3847858" y="1182408"/>
                  <a:pt x="3841424" y="1182408"/>
                  <a:pt x="3841424" y="1188750"/>
                </a:cubicBezTo>
                <a:cubicBezTo>
                  <a:pt x="3834989" y="1201434"/>
                  <a:pt x="3815687" y="1207775"/>
                  <a:pt x="3809253" y="1207775"/>
                </a:cubicBezTo>
                <a:cubicBezTo>
                  <a:pt x="3802819" y="1207775"/>
                  <a:pt x="3783517" y="1220459"/>
                  <a:pt x="3770649" y="1226801"/>
                </a:cubicBezTo>
                <a:cubicBezTo>
                  <a:pt x="3757781" y="1239485"/>
                  <a:pt x="3744913" y="1239485"/>
                  <a:pt x="3738479" y="1245826"/>
                </a:cubicBezTo>
                <a:cubicBezTo>
                  <a:pt x="3738479" y="1245826"/>
                  <a:pt x="3732045" y="1245826"/>
                  <a:pt x="3725611" y="1245826"/>
                </a:cubicBezTo>
                <a:cubicBezTo>
                  <a:pt x="3706309" y="1245826"/>
                  <a:pt x="3667704" y="1239485"/>
                  <a:pt x="3661270" y="1220459"/>
                </a:cubicBezTo>
                <a:cubicBezTo>
                  <a:pt x="3661270" y="1220459"/>
                  <a:pt x="3654836" y="1220459"/>
                  <a:pt x="3654836" y="1214117"/>
                </a:cubicBezTo>
                <a:cubicBezTo>
                  <a:pt x="3596929" y="1321929"/>
                  <a:pt x="3596929" y="1321929"/>
                  <a:pt x="3596929" y="1321929"/>
                </a:cubicBezTo>
                <a:cubicBezTo>
                  <a:pt x="3596929" y="1366322"/>
                  <a:pt x="3596929" y="1366322"/>
                  <a:pt x="3596929" y="1366322"/>
                </a:cubicBezTo>
                <a:cubicBezTo>
                  <a:pt x="3590495" y="1366322"/>
                  <a:pt x="3590495" y="1366322"/>
                  <a:pt x="3590495" y="1366322"/>
                </a:cubicBezTo>
                <a:cubicBezTo>
                  <a:pt x="3584061" y="1366322"/>
                  <a:pt x="3577627" y="1366322"/>
                  <a:pt x="3577627" y="1372664"/>
                </a:cubicBezTo>
                <a:cubicBezTo>
                  <a:pt x="3571193" y="1379006"/>
                  <a:pt x="3577627" y="1385348"/>
                  <a:pt x="3584061" y="1391689"/>
                </a:cubicBezTo>
                <a:cubicBezTo>
                  <a:pt x="3596929" y="1404373"/>
                  <a:pt x="3596929" y="1404373"/>
                  <a:pt x="3603363" y="1404373"/>
                </a:cubicBezTo>
                <a:cubicBezTo>
                  <a:pt x="3609797" y="1404373"/>
                  <a:pt x="3609797" y="1404373"/>
                  <a:pt x="3616231" y="1398031"/>
                </a:cubicBezTo>
                <a:cubicBezTo>
                  <a:pt x="3629100" y="1398031"/>
                  <a:pt x="3635534" y="1391689"/>
                  <a:pt x="3654836" y="1391689"/>
                </a:cubicBezTo>
                <a:cubicBezTo>
                  <a:pt x="3674138" y="1391689"/>
                  <a:pt x="3687006" y="1398031"/>
                  <a:pt x="3699874" y="1404373"/>
                </a:cubicBezTo>
                <a:cubicBezTo>
                  <a:pt x="3706309" y="1410715"/>
                  <a:pt x="3712743" y="1410715"/>
                  <a:pt x="3712743" y="1410715"/>
                </a:cubicBezTo>
                <a:cubicBezTo>
                  <a:pt x="3712743" y="1410715"/>
                  <a:pt x="3719177" y="1410715"/>
                  <a:pt x="3719177" y="1404373"/>
                </a:cubicBezTo>
                <a:cubicBezTo>
                  <a:pt x="3725611" y="1391689"/>
                  <a:pt x="3744913" y="1379006"/>
                  <a:pt x="3764215" y="1379006"/>
                </a:cubicBezTo>
                <a:cubicBezTo>
                  <a:pt x="3777083" y="1379006"/>
                  <a:pt x="3789951" y="1385348"/>
                  <a:pt x="3796385" y="1398031"/>
                </a:cubicBezTo>
                <a:cubicBezTo>
                  <a:pt x="3809253" y="1404373"/>
                  <a:pt x="3822121" y="1417057"/>
                  <a:pt x="3834989" y="1429741"/>
                </a:cubicBezTo>
                <a:cubicBezTo>
                  <a:pt x="3867160" y="1455108"/>
                  <a:pt x="3899330" y="1480476"/>
                  <a:pt x="3892896" y="1499501"/>
                </a:cubicBezTo>
                <a:cubicBezTo>
                  <a:pt x="3892896" y="1512185"/>
                  <a:pt x="3880028" y="1518527"/>
                  <a:pt x="3854292" y="1518527"/>
                </a:cubicBezTo>
                <a:cubicBezTo>
                  <a:pt x="3841424" y="1518527"/>
                  <a:pt x="3828555" y="1518527"/>
                  <a:pt x="3809253" y="1512185"/>
                </a:cubicBezTo>
                <a:cubicBezTo>
                  <a:pt x="3796385" y="1505843"/>
                  <a:pt x="3777083" y="1512185"/>
                  <a:pt x="3757781" y="1518527"/>
                </a:cubicBezTo>
                <a:cubicBezTo>
                  <a:pt x="3744913" y="1524869"/>
                  <a:pt x="3732045" y="1531211"/>
                  <a:pt x="3719177" y="1531211"/>
                </a:cubicBezTo>
                <a:cubicBezTo>
                  <a:pt x="3699874" y="1531211"/>
                  <a:pt x="3661270" y="1537553"/>
                  <a:pt x="3635534" y="1562920"/>
                </a:cubicBezTo>
                <a:cubicBezTo>
                  <a:pt x="3622666" y="1575604"/>
                  <a:pt x="3622666" y="1581946"/>
                  <a:pt x="3616231" y="1594629"/>
                </a:cubicBezTo>
                <a:cubicBezTo>
                  <a:pt x="3603363" y="1607313"/>
                  <a:pt x="3596929" y="1626339"/>
                  <a:pt x="3564759" y="1626339"/>
                </a:cubicBezTo>
                <a:cubicBezTo>
                  <a:pt x="3558325" y="1626339"/>
                  <a:pt x="3551891" y="1626339"/>
                  <a:pt x="3545457" y="1626339"/>
                </a:cubicBezTo>
                <a:cubicBezTo>
                  <a:pt x="3513287" y="1632681"/>
                  <a:pt x="3500419" y="1632681"/>
                  <a:pt x="3461814" y="1658048"/>
                </a:cubicBezTo>
                <a:cubicBezTo>
                  <a:pt x="3442512" y="1670732"/>
                  <a:pt x="3416776" y="1677074"/>
                  <a:pt x="3391039" y="1677074"/>
                </a:cubicBezTo>
                <a:cubicBezTo>
                  <a:pt x="3365303" y="1677074"/>
                  <a:pt x="3346001" y="1670732"/>
                  <a:pt x="3339567" y="1670732"/>
                </a:cubicBezTo>
                <a:cubicBezTo>
                  <a:pt x="3333133" y="1664390"/>
                  <a:pt x="3326699" y="1664390"/>
                  <a:pt x="3313831" y="1664390"/>
                </a:cubicBezTo>
                <a:cubicBezTo>
                  <a:pt x="3294529" y="1664390"/>
                  <a:pt x="3281661" y="1670732"/>
                  <a:pt x="3275227" y="1683416"/>
                </a:cubicBezTo>
                <a:cubicBezTo>
                  <a:pt x="3268793" y="1696099"/>
                  <a:pt x="3275227" y="1708783"/>
                  <a:pt x="3281661" y="1721467"/>
                </a:cubicBezTo>
                <a:cubicBezTo>
                  <a:pt x="3288095" y="1734150"/>
                  <a:pt x="3300963" y="1746834"/>
                  <a:pt x="3294529" y="1765860"/>
                </a:cubicBezTo>
                <a:cubicBezTo>
                  <a:pt x="3294529" y="1791227"/>
                  <a:pt x="3275227" y="1797569"/>
                  <a:pt x="3255924" y="1803911"/>
                </a:cubicBezTo>
                <a:cubicBezTo>
                  <a:pt x="3236622" y="1810253"/>
                  <a:pt x="3223754" y="1816595"/>
                  <a:pt x="3204452" y="1835620"/>
                </a:cubicBezTo>
                <a:cubicBezTo>
                  <a:pt x="3165847" y="1880014"/>
                  <a:pt x="3101507" y="1899039"/>
                  <a:pt x="3069337" y="1892697"/>
                </a:cubicBezTo>
                <a:cubicBezTo>
                  <a:pt x="3062903" y="1892697"/>
                  <a:pt x="3056469" y="1892697"/>
                  <a:pt x="3050034" y="1892697"/>
                </a:cubicBezTo>
                <a:cubicBezTo>
                  <a:pt x="3037166" y="1886355"/>
                  <a:pt x="3011430" y="1886355"/>
                  <a:pt x="2979260" y="1886355"/>
                </a:cubicBezTo>
                <a:cubicBezTo>
                  <a:pt x="2953523" y="1886355"/>
                  <a:pt x="2927787" y="1886355"/>
                  <a:pt x="2908485" y="1899039"/>
                </a:cubicBezTo>
                <a:cubicBezTo>
                  <a:pt x="2882749" y="1911723"/>
                  <a:pt x="2863447" y="1924407"/>
                  <a:pt x="2844145" y="1937090"/>
                </a:cubicBezTo>
                <a:cubicBezTo>
                  <a:pt x="2837711" y="1937090"/>
                  <a:pt x="2831276" y="1943432"/>
                  <a:pt x="2824842" y="1943432"/>
                </a:cubicBezTo>
                <a:cubicBezTo>
                  <a:pt x="2824842" y="1943432"/>
                  <a:pt x="2824842" y="1949774"/>
                  <a:pt x="2824842" y="1949774"/>
                </a:cubicBezTo>
                <a:cubicBezTo>
                  <a:pt x="2818408" y="1949774"/>
                  <a:pt x="2818408" y="1956116"/>
                  <a:pt x="2811974" y="1956116"/>
                </a:cubicBezTo>
                <a:cubicBezTo>
                  <a:pt x="2811974" y="1956116"/>
                  <a:pt x="2811974" y="1956116"/>
                  <a:pt x="2805540" y="1956116"/>
                </a:cubicBezTo>
                <a:cubicBezTo>
                  <a:pt x="2805540" y="1956116"/>
                  <a:pt x="2799106" y="1962458"/>
                  <a:pt x="2799106" y="1962458"/>
                </a:cubicBezTo>
                <a:cubicBezTo>
                  <a:pt x="2799106" y="1962458"/>
                  <a:pt x="2792672" y="1962458"/>
                  <a:pt x="2792672" y="1962458"/>
                </a:cubicBezTo>
                <a:cubicBezTo>
                  <a:pt x="2792672" y="1962458"/>
                  <a:pt x="2786238" y="1962458"/>
                  <a:pt x="2786238" y="1962458"/>
                </a:cubicBezTo>
                <a:cubicBezTo>
                  <a:pt x="2779804" y="1962458"/>
                  <a:pt x="2779804" y="1962458"/>
                  <a:pt x="2779804" y="1962458"/>
                </a:cubicBezTo>
                <a:cubicBezTo>
                  <a:pt x="2766936" y="1962458"/>
                  <a:pt x="2760502" y="1956116"/>
                  <a:pt x="2754068" y="1949774"/>
                </a:cubicBezTo>
                <a:cubicBezTo>
                  <a:pt x="2747633" y="1937090"/>
                  <a:pt x="2741199" y="1930749"/>
                  <a:pt x="2721897" y="1937090"/>
                </a:cubicBezTo>
                <a:cubicBezTo>
                  <a:pt x="2721897" y="1937090"/>
                  <a:pt x="2715463" y="1937090"/>
                  <a:pt x="2709029" y="1937090"/>
                </a:cubicBezTo>
                <a:cubicBezTo>
                  <a:pt x="2709029" y="1937090"/>
                  <a:pt x="2702595" y="1937090"/>
                  <a:pt x="2702595" y="1937090"/>
                </a:cubicBezTo>
                <a:cubicBezTo>
                  <a:pt x="2702595" y="1937090"/>
                  <a:pt x="2702595" y="1937090"/>
                  <a:pt x="2696161" y="1937090"/>
                </a:cubicBezTo>
                <a:cubicBezTo>
                  <a:pt x="2696161" y="1937090"/>
                  <a:pt x="2689727" y="1937090"/>
                  <a:pt x="2683293" y="1930749"/>
                </a:cubicBezTo>
                <a:cubicBezTo>
                  <a:pt x="2683293" y="1930749"/>
                  <a:pt x="2683293" y="1930749"/>
                  <a:pt x="2676859" y="1930749"/>
                </a:cubicBezTo>
                <a:cubicBezTo>
                  <a:pt x="2676859" y="1930749"/>
                  <a:pt x="2670425" y="1930749"/>
                  <a:pt x="2663991" y="1924407"/>
                </a:cubicBezTo>
                <a:cubicBezTo>
                  <a:pt x="2657557" y="1924407"/>
                  <a:pt x="2651123" y="1918065"/>
                  <a:pt x="2644689" y="1918065"/>
                </a:cubicBezTo>
                <a:cubicBezTo>
                  <a:pt x="2638255" y="1911723"/>
                  <a:pt x="2631821" y="1911723"/>
                  <a:pt x="2618952" y="1911723"/>
                </a:cubicBezTo>
                <a:cubicBezTo>
                  <a:pt x="2618952" y="1911723"/>
                  <a:pt x="2612518" y="1911723"/>
                  <a:pt x="2612518" y="1911723"/>
                </a:cubicBezTo>
                <a:cubicBezTo>
                  <a:pt x="2599650" y="1911723"/>
                  <a:pt x="2586782" y="1911723"/>
                  <a:pt x="2567480" y="1899039"/>
                </a:cubicBezTo>
                <a:cubicBezTo>
                  <a:pt x="2561046" y="1892697"/>
                  <a:pt x="2554612" y="1886355"/>
                  <a:pt x="2541744" y="1886355"/>
                </a:cubicBezTo>
                <a:cubicBezTo>
                  <a:pt x="2516007" y="1880014"/>
                  <a:pt x="2490271" y="1873672"/>
                  <a:pt x="2464535" y="1873672"/>
                </a:cubicBezTo>
                <a:cubicBezTo>
                  <a:pt x="2451667" y="1873672"/>
                  <a:pt x="2445233" y="1873672"/>
                  <a:pt x="2438799" y="1873672"/>
                </a:cubicBezTo>
                <a:cubicBezTo>
                  <a:pt x="2425931" y="1867330"/>
                  <a:pt x="2387326" y="1867330"/>
                  <a:pt x="2355156" y="1867330"/>
                </a:cubicBezTo>
                <a:cubicBezTo>
                  <a:pt x="2322986" y="1867330"/>
                  <a:pt x="2284381" y="1867330"/>
                  <a:pt x="2265079" y="1867330"/>
                </a:cubicBezTo>
                <a:cubicBezTo>
                  <a:pt x="2265079" y="1867330"/>
                  <a:pt x="2258645" y="1867330"/>
                  <a:pt x="2258645" y="1867330"/>
                </a:cubicBezTo>
                <a:cubicBezTo>
                  <a:pt x="2252211" y="1867330"/>
                  <a:pt x="2245777" y="1867330"/>
                  <a:pt x="2245777" y="1867330"/>
                </a:cubicBezTo>
                <a:cubicBezTo>
                  <a:pt x="2239343" y="1867330"/>
                  <a:pt x="2226475" y="1867330"/>
                  <a:pt x="2220041" y="1867330"/>
                </a:cubicBezTo>
                <a:cubicBezTo>
                  <a:pt x="2213607" y="1867330"/>
                  <a:pt x="2207173" y="1867330"/>
                  <a:pt x="2200739" y="1867330"/>
                </a:cubicBezTo>
                <a:cubicBezTo>
                  <a:pt x="2194305" y="1867330"/>
                  <a:pt x="2194305" y="1867330"/>
                  <a:pt x="2194305" y="1867330"/>
                </a:cubicBezTo>
                <a:cubicBezTo>
                  <a:pt x="2187871" y="1867330"/>
                  <a:pt x="2187871" y="1867330"/>
                  <a:pt x="2187871" y="1867330"/>
                </a:cubicBezTo>
                <a:cubicBezTo>
                  <a:pt x="2187871" y="1867330"/>
                  <a:pt x="2181437" y="1867330"/>
                  <a:pt x="2181437" y="1867330"/>
                </a:cubicBezTo>
                <a:cubicBezTo>
                  <a:pt x="2181437" y="1867330"/>
                  <a:pt x="2181437" y="1867330"/>
                  <a:pt x="2175002" y="1867330"/>
                </a:cubicBezTo>
                <a:cubicBezTo>
                  <a:pt x="2175002" y="1860988"/>
                  <a:pt x="2175002" y="1860988"/>
                  <a:pt x="2175002" y="1860988"/>
                </a:cubicBezTo>
                <a:cubicBezTo>
                  <a:pt x="2175002" y="1860988"/>
                  <a:pt x="2175002" y="1860988"/>
                  <a:pt x="2168568" y="1860988"/>
                </a:cubicBezTo>
                <a:cubicBezTo>
                  <a:pt x="2168568" y="1854646"/>
                  <a:pt x="2168568" y="1854646"/>
                  <a:pt x="2168568" y="1854646"/>
                </a:cubicBezTo>
                <a:cubicBezTo>
                  <a:pt x="2162134" y="1848304"/>
                  <a:pt x="2162134" y="1841962"/>
                  <a:pt x="2155700" y="1835620"/>
                </a:cubicBezTo>
                <a:cubicBezTo>
                  <a:pt x="2142832" y="1822937"/>
                  <a:pt x="2129964" y="1803911"/>
                  <a:pt x="2123530" y="1778544"/>
                </a:cubicBezTo>
                <a:cubicBezTo>
                  <a:pt x="2117096" y="1746834"/>
                  <a:pt x="2097794" y="1727809"/>
                  <a:pt x="2072058" y="1721467"/>
                </a:cubicBezTo>
                <a:cubicBezTo>
                  <a:pt x="2059189" y="1721467"/>
                  <a:pt x="2052755" y="1715125"/>
                  <a:pt x="2046321" y="1702441"/>
                </a:cubicBezTo>
                <a:cubicBezTo>
                  <a:pt x="2039887" y="1696099"/>
                  <a:pt x="2033453" y="1696099"/>
                  <a:pt x="2027019" y="1689757"/>
                </a:cubicBezTo>
                <a:cubicBezTo>
                  <a:pt x="2020585" y="1689757"/>
                  <a:pt x="2014151" y="1689757"/>
                  <a:pt x="2014151" y="1683416"/>
                </a:cubicBezTo>
                <a:cubicBezTo>
                  <a:pt x="2001283" y="1670732"/>
                  <a:pt x="1994849" y="1658048"/>
                  <a:pt x="1975547" y="1658048"/>
                </a:cubicBezTo>
                <a:cubicBezTo>
                  <a:pt x="1949810" y="1658048"/>
                  <a:pt x="1821129" y="1651706"/>
                  <a:pt x="1801827" y="1619997"/>
                </a:cubicBezTo>
                <a:cubicBezTo>
                  <a:pt x="1795393" y="1600971"/>
                  <a:pt x="1801827" y="1588287"/>
                  <a:pt x="1808261" y="1575604"/>
                </a:cubicBezTo>
                <a:cubicBezTo>
                  <a:pt x="1814695" y="1569262"/>
                  <a:pt x="1821129" y="1562920"/>
                  <a:pt x="1821129" y="1556578"/>
                </a:cubicBezTo>
                <a:cubicBezTo>
                  <a:pt x="1821129" y="1543894"/>
                  <a:pt x="1821129" y="1531211"/>
                  <a:pt x="1827563" y="1524869"/>
                </a:cubicBezTo>
                <a:cubicBezTo>
                  <a:pt x="1827563" y="1505843"/>
                  <a:pt x="1833997" y="1493159"/>
                  <a:pt x="1827563" y="1486818"/>
                </a:cubicBezTo>
                <a:cubicBezTo>
                  <a:pt x="1814695" y="1480476"/>
                  <a:pt x="1788959" y="1455108"/>
                  <a:pt x="1788959" y="1429741"/>
                </a:cubicBezTo>
                <a:cubicBezTo>
                  <a:pt x="1782525" y="1410715"/>
                  <a:pt x="1750355" y="1385348"/>
                  <a:pt x="1731052" y="1385348"/>
                </a:cubicBezTo>
                <a:cubicBezTo>
                  <a:pt x="1705316" y="1385348"/>
                  <a:pt x="1679580" y="1366322"/>
                  <a:pt x="1660278" y="1347296"/>
                </a:cubicBezTo>
                <a:cubicBezTo>
                  <a:pt x="1653844" y="1347296"/>
                  <a:pt x="1647410" y="1340955"/>
                  <a:pt x="1647410" y="1340955"/>
                </a:cubicBezTo>
                <a:cubicBezTo>
                  <a:pt x="1628107" y="1328271"/>
                  <a:pt x="1615239" y="1315587"/>
                  <a:pt x="1608805" y="1277536"/>
                </a:cubicBezTo>
                <a:cubicBezTo>
                  <a:pt x="1608805" y="1277536"/>
                  <a:pt x="1602371" y="1277536"/>
                  <a:pt x="1602371" y="1277536"/>
                </a:cubicBezTo>
                <a:cubicBezTo>
                  <a:pt x="1602371" y="1277536"/>
                  <a:pt x="1602371" y="1277536"/>
                  <a:pt x="1595937" y="1277536"/>
                </a:cubicBezTo>
                <a:cubicBezTo>
                  <a:pt x="1589503" y="1271194"/>
                  <a:pt x="1583069" y="1271194"/>
                  <a:pt x="1583069" y="1271194"/>
                </a:cubicBezTo>
                <a:cubicBezTo>
                  <a:pt x="1583069" y="1271194"/>
                  <a:pt x="1576635" y="1271194"/>
                  <a:pt x="1576635" y="1271194"/>
                </a:cubicBezTo>
                <a:cubicBezTo>
                  <a:pt x="1576635" y="1271194"/>
                  <a:pt x="1570201" y="1271194"/>
                  <a:pt x="1570201" y="1271194"/>
                </a:cubicBezTo>
                <a:cubicBezTo>
                  <a:pt x="1570201" y="1271194"/>
                  <a:pt x="1570201" y="1264852"/>
                  <a:pt x="1570201" y="1264852"/>
                </a:cubicBezTo>
                <a:cubicBezTo>
                  <a:pt x="1563767" y="1264852"/>
                  <a:pt x="1563767" y="1264852"/>
                  <a:pt x="1563767" y="1264852"/>
                </a:cubicBezTo>
                <a:cubicBezTo>
                  <a:pt x="1563767" y="1264852"/>
                  <a:pt x="1563767" y="1271194"/>
                  <a:pt x="1563767" y="1271194"/>
                </a:cubicBezTo>
                <a:cubicBezTo>
                  <a:pt x="1557333" y="1277536"/>
                  <a:pt x="1557333" y="1277536"/>
                  <a:pt x="1557333" y="1283878"/>
                </a:cubicBezTo>
                <a:cubicBezTo>
                  <a:pt x="1550899" y="1290220"/>
                  <a:pt x="1544465" y="1296561"/>
                  <a:pt x="1544465" y="1302903"/>
                </a:cubicBezTo>
                <a:cubicBezTo>
                  <a:pt x="1544465" y="1321929"/>
                  <a:pt x="1538031" y="1347296"/>
                  <a:pt x="1505860" y="1347296"/>
                </a:cubicBezTo>
                <a:cubicBezTo>
                  <a:pt x="1486558" y="1347296"/>
                  <a:pt x="1467256" y="1359980"/>
                  <a:pt x="1467256" y="1391689"/>
                </a:cubicBezTo>
                <a:cubicBezTo>
                  <a:pt x="1467256" y="1410715"/>
                  <a:pt x="1467256" y="1423399"/>
                  <a:pt x="1473690" y="1429741"/>
                </a:cubicBezTo>
                <a:cubicBezTo>
                  <a:pt x="1480124" y="1436083"/>
                  <a:pt x="1480124" y="1442425"/>
                  <a:pt x="1473690" y="1455108"/>
                </a:cubicBezTo>
                <a:cubicBezTo>
                  <a:pt x="1473690" y="1455108"/>
                  <a:pt x="1473690" y="1461450"/>
                  <a:pt x="1473690" y="1461450"/>
                </a:cubicBezTo>
                <a:cubicBezTo>
                  <a:pt x="1454388" y="1474134"/>
                  <a:pt x="1428652" y="1486818"/>
                  <a:pt x="1409349" y="1486818"/>
                </a:cubicBezTo>
                <a:cubicBezTo>
                  <a:pt x="1409349" y="1486818"/>
                  <a:pt x="1402915" y="1486818"/>
                  <a:pt x="1396481" y="1480476"/>
                </a:cubicBezTo>
                <a:cubicBezTo>
                  <a:pt x="1390047" y="1480476"/>
                  <a:pt x="1377179" y="1480476"/>
                  <a:pt x="1364311" y="1480476"/>
                </a:cubicBezTo>
                <a:cubicBezTo>
                  <a:pt x="1351443" y="1480476"/>
                  <a:pt x="1345009" y="1480476"/>
                  <a:pt x="1332141" y="1474134"/>
                </a:cubicBezTo>
                <a:cubicBezTo>
                  <a:pt x="1325707" y="1474134"/>
                  <a:pt x="1319273" y="1474134"/>
                  <a:pt x="1306405" y="1467792"/>
                </a:cubicBezTo>
                <a:cubicBezTo>
                  <a:pt x="1306405" y="1461450"/>
                  <a:pt x="1299970" y="1461450"/>
                  <a:pt x="1299970" y="1461450"/>
                </a:cubicBezTo>
                <a:cubicBezTo>
                  <a:pt x="1293536" y="1461450"/>
                  <a:pt x="1293536" y="1467792"/>
                  <a:pt x="1293536" y="1474134"/>
                </a:cubicBezTo>
                <a:cubicBezTo>
                  <a:pt x="1287102" y="1486818"/>
                  <a:pt x="1280668" y="1505843"/>
                  <a:pt x="1274234" y="1531211"/>
                </a:cubicBezTo>
                <a:cubicBezTo>
                  <a:pt x="1261366" y="1556578"/>
                  <a:pt x="1242064" y="1594629"/>
                  <a:pt x="1248498" y="1600971"/>
                </a:cubicBezTo>
                <a:cubicBezTo>
                  <a:pt x="1254932" y="1613655"/>
                  <a:pt x="1261366" y="1626339"/>
                  <a:pt x="1261366" y="1639022"/>
                </a:cubicBezTo>
                <a:cubicBezTo>
                  <a:pt x="1254932" y="1639022"/>
                  <a:pt x="1254932" y="1645364"/>
                  <a:pt x="1242064" y="1645364"/>
                </a:cubicBezTo>
                <a:cubicBezTo>
                  <a:pt x="1216328" y="1645364"/>
                  <a:pt x="1197026" y="1645364"/>
                  <a:pt x="1184157" y="1632681"/>
                </a:cubicBezTo>
                <a:cubicBezTo>
                  <a:pt x="1177723" y="1632681"/>
                  <a:pt x="1171289" y="1632681"/>
                  <a:pt x="1158421" y="1639022"/>
                </a:cubicBezTo>
                <a:cubicBezTo>
                  <a:pt x="1145553" y="1645364"/>
                  <a:pt x="1132685" y="1645364"/>
                  <a:pt x="1119817" y="1645364"/>
                </a:cubicBezTo>
                <a:cubicBezTo>
                  <a:pt x="1113383" y="1645364"/>
                  <a:pt x="1094081" y="1658048"/>
                  <a:pt x="1087647" y="1664390"/>
                </a:cubicBezTo>
                <a:cubicBezTo>
                  <a:pt x="1087647" y="1664390"/>
                  <a:pt x="1081212" y="1664390"/>
                  <a:pt x="1081212" y="1664390"/>
                </a:cubicBezTo>
                <a:cubicBezTo>
                  <a:pt x="1100515" y="1677074"/>
                  <a:pt x="1100515" y="1702441"/>
                  <a:pt x="1100515" y="1734150"/>
                </a:cubicBezTo>
                <a:cubicBezTo>
                  <a:pt x="1100515" y="1734150"/>
                  <a:pt x="1106949" y="1746834"/>
                  <a:pt x="1113383" y="1759518"/>
                </a:cubicBezTo>
                <a:cubicBezTo>
                  <a:pt x="1126251" y="1784885"/>
                  <a:pt x="1132685" y="1803911"/>
                  <a:pt x="1132685" y="1810253"/>
                </a:cubicBezTo>
                <a:cubicBezTo>
                  <a:pt x="1126251" y="1822937"/>
                  <a:pt x="1119817" y="1829279"/>
                  <a:pt x="1113383" y="1835620"/>
                </a:cubicBezTo>
                <a:cubicBezTo>
                  <a:pt x="1100515" y="1841962"/>
                  <a:pt x="1094081" y="1854646"/>
                  <a:pt x="1094081" y="1867330"/>
                </a:cubicBezTo>
                <a:cubicBezTo>
                  <a:pt x="1094081" y="1867330"/>
                  <a:pt x="1094081" y="1873672"/>
                  <a:pt x="1094081" y="1880014"/>
                </a:cubicBezTo>
                <a:cubicBezTo>
                  <a:pt x="1094081" y="1886355"/>
                  <a:pt x="1094081" y="1886355"/>
                  <a:pt x="1094081" y="1892697"/>
                </a:cubicBezTo>
                <a:cubicBezTo>
                  <a:pt x="1094081" y="1905381"/>
                  <a:pt x="1094081" y="1905381"/>
                  <a:pt x="1094081" y="1905381"/>
                </a:cubicBezTo>
                <a:cubicBezTo>
                  <a:pt x="1094081" y="1905381"/>
                  <a:pt x="1087647" y="1911723"/>
                  <a:pt x="1087647" y="1911723"/>
                </a:cubicBezTo>
                <a:cubicBezTo>
                  <a:pt x="1087647" y="1911723"/>
                  <a:pt x="1087647" y="1911723"/>
                  <a:pt x="1081212" y="1911723"/>
                </a:cubicBezTo>
                <a:cubicBezTo>
                  <a:pt x="1081212" y="1911723"/>
                  <a:pt x="1081212" y="1918065"/>
                  <a:pt x="1081212" y="1918065"/>
                </a:cubicBezTo>
                <a:cubicBezTo>
                  <a:pt x="1068344" y="1924407"/>
                  <a:pt x="1036174" y="1937090"/>
                  <a:pt x="1023306" y="1943432"/>
                </a:cubicBezTo>
                <a:cubicBezTo>
                  <a:pt x="1010438" y="1949774"/>
                  <a:pt x="1004004" y="1956116"/>
                  <a:pt x="997570" y="1956116"/>
                </a:cubicBezTo>
                <a:cubicBezTo>
                  <a:pt x="984702" y="1962458"/>
                  <a:pt x="971833" y="1968800"/>
                  <a:pt x="965399" y="1975142"/>
                </a:cubicBezTo>
                <a:cubicBezTo>
                  <a:pt x="965399" y="1975142"/>
                  <a:pt x="965399" y="1981483"/>
                  <a:pt x="965399" y="1981483"/>
                </a:cubicBezTo>
                <a:cubicBezTo>
                  <a:pt x="965399" y="1981483"/>
                  <a:pt x="958965" y="1981483"/>
                  <a:pt x="958965" y="1981483"/>
                </a:cubicBezTo>
                <a:cubicBezTo>
                  <a:pt x="958965" y="1987825"/>
                  <a:pt x="958965" y="1987825"/>
                  <a:pt x="958965" y="1987825"/>
                </a:cubicBezTo>
                <a:cubicBezTo>
                  <a:pt x="958965" y="1987825"/>
                  <a:pt x="958965" y="1987825"/>
                  <a:pt x="958965" y="1994167"/>
                </a:cubicBezTo>
                <a:cubicBezTo>
                  <a:pt x="952531" y="1994167"/>
                  <a:pt x="952531" y="1994167"/>
                  <a:pt x="952531" y="1994167"/>
                </a:cubicBezTo>
                <a:cubicBezTo>
                  <a:pt x="952531" y="1994167"/>
                  <a:pt x="952531" y="1994167"/>
                  <a:pt x="952531" y="2000509"/>
                </a:cubicBezTo>
                <a:cubicBezTo>
                  <a:pt x="946097" y="2000509"/>
                  <a:pt x="946097" y="2000509"/>
                  <a:pt x="946097" y="2000509"/>
                </a:cubicBezTo>
                <a:cubicBezTo>
                  <a:pt x="939663" y="2000509"/>
                  <a:pt x="939663" y="2006851"/>
                  <a:pt x="939663" y="2006851"/>
                </a:cubicBezTo>
                <a:cubicBezTo>
                  <a:pt x="939663" y="2006851"/>
                  <a:pt x="939663" y="2006851"/>
                  <a:pt x="933229" y="2006851"/>
                </a:cubicBezTo>
                <a:cubicBezTo>
                  <a:pt x="933229" y="2006851"/>
                  <a:pt x="933229" y="2006851"/>
                  <a:pt x="926795" y="2006851"/>
                </a:cubicBezTo>
                <a:cubicBezTo>
                  <a:pt x="920361" y="2013193"/>
                  <a:pt x="920361" y="2013193"/>
                  <a:pt x="920361" y="2013193"/>
                </a:cubicBezTo>
                <a:cubicBezTo>
                  <a:pt x="920361" y="2013193"/>
                  <a:pt x="913927" y="2013193"/>
                  <a:pt x="913927" y="2013193"/>
                </a:cubicBezTo>
                <a:cubicBezTo>
                  <a:pt x="907493" y="2013193"/>
                  <a:pt x="907493" y="2013193"/>
                  <a:pt x="901059" y="2013193"/>
                </a:cubicBezTo>
                <a:cubicBezTo>
                  <a:pt x="894625" y="2006851"/>
                  <a:pt x="894625" y="2006851"/>
                  <a:pt x="894625" y="2006851"/>
                </a:cubicBezTo>
                <a:cubicBezTo>
                  <a:pt x="875323" y="2006851"/>
                  <a:pt x="862454" y="2006851"/>
                  <a:pt x="843152" y="2025877"/>
                </a:cubicBezTo>
                <a:cubicBezTo>
                  <a:pt x="823850" y="2044902"/>
                  <a:pt x="817416" y="2044902"/>
                  <a:pt x="810982" y="2051244"/>
                </a:cubicBezTo>
                <a:cubicBezTo>
                  <a:pt x="804548" y="2051244"/>
                  <a:pt x="804548" y="2051244"/>
                  <a:pt x="798114" y="2057586"/>
                </a:cubicBezTo>
                <a:cubicBezTo>
                  <a:pt x="791680" y="2057586"/>
                  <a:pt x="785246" y="2063928"/>
                  <a:pt x="785246" y="2063928"/>
                </a:cubicBezTo>
                <a:cubicBezTo>
                  <a:pt x="772378" y="2063928"/>
                  <a:pt x="765944" y="2057586"/>
                  <a:pt x="759509" y="2051244"/>
                </a:cubicBezTo>
                <a:cubicBezTo>
                  <a:pt x="753075" y="2044902"/>
                  <a:pt x="746641" y="2044902"/>
                  <a:pt x="746641" y="2044902"/>
                </a:cubicBezTo>
                <a:cubicBezTo>
                  <a:pt x="740207" y="2044902"/>
                  <a:pt x="733773" y="2044902"/>
                  <a:pt x="727339" y="2051244"/>
                </a:cubicBezTo>
                <a:cubicBezTo>
                  <a:pt x="720905" y="2051244"/>
                  <a:pt x="714471" y="2057586"/>
                  <a:pt x="708037" y="2057586"/>
                </a:cubicBezTo>
                <a:cubicBezTo>
                  <a:pt x="701603" y="2057586"/>
                  <a:pt x="695169" y="2063928"/>
                  <a:pt x="688735" y="2070270"/>
                </a:cubicBezTo>
                <a:cubicBezTo>
                  <a:pt x="682301" y="2076612"/>
                  <a:pt x="675867" y="2082953"/>
                  <a:pt x="669433" y="2082953"/>
                </a:cubicBezTo>
                <a:cubicBezTo>
                  <a:pt x="662999" y="2082953"/>
                  <a:pt x="656565" y="2082953"/>
                  <a:pt x="650130" y="2082953"/>
                </a:cubicBezTo>
                <a:cubicBezTo>
                  <a:pt x="643696" y="2089295"/>
                  <a:pt x="637262" y="2089295"/>
                  <a:pt x="637262" y="2095637"/>
                </a:cubicBezTo>
                <a:cubicBezTo>
                  <a:pt x="637262" y="2095637"/>
                  <a:pt x="637262" y="2101979"/>
                  <a:pt x="637262" y="2101979"/>
                </a:cubicBezTo>
                <a:cubicBezTo>
                  <a:pt x="637262" y="2101979"/>
                  <a:pt x="637262" y="2108321"/>
                  <a:pt x="637262" y="2108321"/>
                </a:cubicBezTo>
                <a:cubicBezTo>
                  <a:pt x="637262" y="2108321"/>
                  <a:pt x="637262" y="2108321"/>
                  <a:pt x="637262" y="2114663"/>
                </a:cubicBezTo>
                <a:cubicBezTo>
                  <a:pt x="637262" y="2121005"/>
                  <a:pt x="630828" y="2121005"/>
                  <a:pt x="630828" y="2121005"/>
                </a:cubicBezTo>
                <a:cubicBezTo>
                  <a:pt x="630828" y="2127346"/>
                  <a:pt x="630828" y="2127346"/>
                  <a:pt x="630828" y="2127346"/>
                </a:cubicBezTo>
                <a:cubicBezTo>
                  <a:pt x="630828" y="2127346"/>
                  <a:pt x="630828" y="2133688"/>
                  <a:pt x="624394" y="2133688"/>
                </a:cubicBezTo>
                <a:cubicBezTo>
                  <a:pt x="637262" y="2190765"/>
                  <a:pt x="637262" y="2190765"/>
                  <a:pt x="637262" y="2190765"/>
                </a:cubicBezTo>
                <a:cubicBezTo>
                  <a:pt x="643696" y="2190765"/>
                  <a:pt x="650130" y="2190765"/>
                  <a:pt x="656565" y="2197107"/>
                </a:cubicBezTo>
                <a:cubicBezTo>
                  <a:pt x="675867" y="2203449"/>
                  <a:pt x="708037" y="2222475"/>
                  <a:pt x="708037" y="2235158"/>
                </a:cubicBezTo>
                <a:cubicBezTo>
                  <a:pt x="708037" y="2241500"/>
                  <a:pt x="708037" y="2241500"/>
                  <a:pt x="708037" y="2241500"/>
                </a:cubicBezTo>
                <a:cubicBezTo>
                  <a:pt x="714471" y="2266868"/>
                  <a:pt x="720905" y="2330286"/>
                  <a:pt x="727339" y="2336628"/>
                </a:cubicBezTo>
                <a:cubicBezTo>
                  <a:pt x="733773" y="2342970"/>
                  <a:pt x="740207" y="2342970"/>
                  <a:pt x="746641" y="2349312"/>
                </a:cubicBezTo>
                <a:cubicBezTo>
                  <a:pt x="778812" y="2374679"/>
                  <a:pt x="791680" y="2381021"/>
                  <a:pt x="791680" y="2387363"/>
                </a:cubicBezTo>
                <a:cubicBezTo>
                  <a:pt x="791680" y="2393705"/>
                  <a:pt x="791680" y="2419073"/>
                  <a:pt x="823850" y="2438098"/>
                </a:cubicBezTo>
                <a:cubicBezTo>
                  <a:pt x="823850" y="2438098"/>
                  <a:pt x="830284" y="2438098"/>
                  <a:pt x="836718" y="2444440"/>
                </a:cubicBezTo>
                <a:cubicBezTo>
                  <a:pt x="843152" y="2444440"/>
                  <a:pt x="849586" y="2450782"/>
                  <a:pt x="849586" y="2450782"/>
                </a:cubicBezTo>
                <a:cubicBezTo>
                  <a:pt x="849586" y="2450782"/>
                  <a:pt x="856020" y="2450782"/>
                  <a:pt x="856020" y="2450782"/>
                </a:cubicBezTo>
                <a:cubicBezTo>
                  <a:pt x="856020" y="2457124"/>
                  <a:pt x="862454" y="2457124"/>
                  <a:pt x="862454" y="2457124"/>
                </a:cubicBezTo>
                <a:cubicBezTo>
                  <a:pt x="868888" y="2457124"/>
                  <a:pt x="868888" y="2457124"/>
                  <a:pt x="868888" y="2457124"/>
                </a:cubicBezTo>
                <a:cubicBezTo>
                  <a:pt x="868888" y="2463466"/>
                  <a:pt x="868888" y="2463466"/>
                  <a:pt x="875323" y="2463466"/>
                </a:cubicBezTo>
                <a:cubicBezTo>
                  <a:pt x="875323" y="2457124"/>
                  <a:pt x="875323" y="2457124"/>
                  <a:pt x="875323" y="2457124"/>
                </a:cubicBezTo>
                <a:cubicBezTo>
                  <a:pt x="907493" y="2457124"/>
                  <a:pt x="907493" y="2457124"/>
                  <a:pt x="907493" y="2457124"/>
                </a:cubicBezTo>
                <a:cubicBezTo>
                  <a:pt x="907493" y="2457124"/>
                  <a:pt x="913927" y="2457124"/>
                  <a:pt x="913927" y="2457124"/>
                </a:cubicBezTo>
                <a:cubicBezTo>
                  <a:pt x="913927" y="2457124"/>
                  <a:pt x="913927" y="2463466"/>
                  <a:pt x="913927" y="2463466"/>
                </a:cubicBezTo>
                <a:cubicBezTo>
                  <a:pt x="913927" y="2463466"/>
                  <a:pt x="920361" y="2463466"/>
                  <a:pt x="920361" y="2463466"/>
                </a:cubicBezTo>
                <a:cubicBezTo>
                  <a:pt x="920361" y="2463466"/>
                  <a:pt x="920361" y="2463466"/>
                  <a:pt x="926795" y="2463466"/>
                </a:cubicBezTo>
                <a:cubicBezTo>
                  <a:pt x="926795" y="2463466"/>
                  <a:pt x="926795" y="2457124"/>
                  <a:pt x="926795" y="2457124"/>
                </a:cubicBezTo>
                <a:cubicBezTo>
                  <a:pt x="933229" y="2457124"/>
                  <a:pt x="933229" y="2457124"/>
                  <a:pt x="933229" y="2450782"/>
                </a:cubicBezTo>
                <a:cubicBezTo>
                  <a:pt x="933229" y="2450782"/>
                  <a:pt x="939663" y="2450782"/>
                  <a:pt x="939663" y="2450782"/>
                </a:cubicBezTo>
                <a:cubicBezTo>
                  <a:pt x="939663" y="2444440"/>
                  <a:pt x="939663" y="2444440"/>
                  <a:pt x="946097" y="2444440"/>
                </a:cubicBezTo>
                <a:cubicBezTo>
                  <a:pt x="946097" y="2444440"/>
                  <a:pt x="946097" y="2444440"/>
                  <a:pt x="952531" y="2438098"/>
                </a:cubicBezTo>
                <a:cubicBezTo>
                  <a:pt x="958965" y="2438098"/>
                  <a:pt x="958965" y="2438098"/>
                  <a:pt x="965399" y="2431756"/>
                </a:cubicBezTo>
                <a:cubicBezTo>
                  <a:pt x="971833" y="2431756"/>
                  <a:pt x="971833" y="2431756"/>
                  <a:pt x="978267" y="2431756"/>
                </a:cubicBezTo>
                <a:cubicBezTo>
                  <a:pt x="978267" y="2425414"/>
                  <a:pt x="978267" y="2425414"/>
                  <a:pt x="978267" y="2425414"/>
                </a:cubicBezTo>
                <a:cubicBezTo>
                  <a:pt x="984702" y="2425414"/>
                  <a:pt x="984702" y="2425414"/>
                  <a:pt x="991136" y="2425414"/>
                </a:cubicBezTo>
                <a:cubicBezTo>
                  <a:pt x="997570" y="2425414"/>
                  <a:pt x="997570" y="2425414"/>
                  <a:pt x="1004004" y="2425414"/>
                </a:cubicBezTo>
                <a:cubicBezTo>
                  <a:pt x="1029740" y="2425414"/>
                  <a:pt x="1074778" y="2457124"/>
                  <a:pt x="1087647" y="2476149"/>
                </a:cubicBezTo>
                <a:cubicBezTo>
                  <a:pt x="1094081" y="2488833"/>
                  <a:pt x="1100515" y="2495175"/>
                  <a:pt x="1094081" y="2501517"/>
                </a:cubicBezTo>
                <a:cubicBezTo>
                  <a:pt x="1087647" y="2514201"/>
                  <a:pt x="1042608" y="2583961"/>
                  <a:pt x="1016872" y="2590303"/>
                </a:cubicBezTo>
                <a:cubicBezTo>
                  <a:pt x="1016872" y="2590303"/>
                  <a:pt x="1010438" y="2590303"/>
                  <a:pt x="1010438" y="2590303"/>
                </a:cubicBezTo>
                <a:cubicBezTo>
                  <a:pt x="1010438" y="2590303"/>
                  <a:pt x="1004004" y="2590303"/>
                  <a:pt x="1004004" y="2590303"/>
                </a:cubicBezTo>
                <a:cubicBezTo>
                  <a:pt x="1004004" y="2590303"/>
                  <a:pt x="997570" y="2590303"/>
                  <a:pt x="991136" y="2590303"/>
                </a:cubicBezTo>
                <a:cubicBezTo>
                  <a:pt x="991136" y="2596645"/>
                  <a:pt x="991136" y="2596645"/>
                  <a:pt x="991136" y="2596645"/>
                </a:cubicBezTo>
                <a:cubicBezTo>
                  <a:pt x="991136" y="2596645"/>
                  <a:pt x="991136" y="2602987"/>
                  <a:pt x="991136" y="2602987"/>
                </a:cubicBezTo>
                <a:cubicBezTo>
                  <a:pt x="991136" y="2609329"/>
                  <a:pt x="984702" y="2609329"/>
                  <a:pt x="984702" y="2609329"/>
                </a:cubicBezTo>
                <a:cubicBezTo>
                  <a:pt x="984702" y="2615670"/>
                  <a:pt x="997570" y="2628354"/>
                  <a:pt x="1004004" y="2641038"/>
                </a:cubicBezTo>
                <a:cubicBezTo>
                  <a:pt x="1010438" y="2647380"/>
                  <a:pt x="1023306" y="2660064"/>
                  <a:pt x="1029740" y="2672747"/>
                </a:cubicBezTo>
                <a:cubicBezTo>
                  <a:pt x="1029740" y="2679089"/>
                  <a:pt x="1029740" y="2691773"/>
                  <a:pt x="1029740" y="2698115"/>
                </a:cubicBezTo>
                <a:cubicBezTo>
                  <a:pt x="1023306" y="2704457"/>
                  <a:pt x="1010438" y="2710799"/>
                  <a:pt x="997570" y="2710799"/>
                </a:cubicBezTo>
                <a:cubicBezTo>
                  <a:pt x="991136" y="2710799"/>
                  <a:pt x="978267" y="2710799"/>
                  <a:pt x="971833" y="2704457"/>
                </a:cubicBezTo>
                <a:cubicBezTo>
                  <a:pt x="971833" y="2698115"/>
                  <a:pt x="971833" y="2698115"/>
                  <a:pt x="965399" y="2698115"/>
                </a:cubicBezTo>
                <a:cubicBezTo>
                  <a:pt x="965399" y="2698115"/>
                  <a:pt x="965399" y="2704457"/>
                  <a:pt x="965399" y="2704457"/>
                </a:cubicBezTo>
                <a:cubicBezTo>
                  <a:pt x="958965" y="2710799"/>
                  <a:pt x="958965" y="2723482"/>
                  <a:pt x="965399" y="2723482"/>
                </a:cubicBezTo>
                <a:cubicBezTo>
                  <a:pt x="971833" y="2736166"/>
                  <a:pt x="971833" y="2742508"/>
                  <a:pt x="978267" y="2755192"/>
                </a:cubicBezTo>
                <a:cubicBezTo>
                  <a:pt x="978267" y="2767875"/>
                  <a:pt x="978267" y="2780559"/>
                  <a:pt x="991136" y="2780559"/>
                </a:cubicBezTo>
                <a:cubicBezTo>
                  <a:pt x="997570" y="2780559"/>
                  <a:pt x="1010438" y="2793243"/>
                  <a:pt x="1016872" y="2799585"/>
                </a:cubicBezTo>
                <a:cubicBezTo>
                  <a:pt x="1029740" y="2812269"/>
                  <a:pt x="1036174" y="2824952"/>
                  <a:pt x="1049042" y="2824952"/>
                </a:cubicBezTo>
                <a:cubicBezTo>
                  <a:pt x="1068344" y="2824952"/>
                  <a:pt x="1087647" y="2850320"/>
                  <a:pt x="1094081" y="2863003"/>
                </a:cubicBezTo>
                <a:cubicBezTo>
                  <a:pt x="1094081" y="2863003"/>
                  <a:pt x="1100515" y="2863003"/>
                  <a:pt x="1100515" y="2869345"/>
                </a:cubicBezTo>
                <a:cubicBezTo>
                  <a:pt x="1100515" y="2869345"/>
                  <a:pt x="1106949" y="2869345"/>
                  <a:pt x="1106949" y="2869345"/>
                </a:cubicBezTo>
                <a:cubicBezTo>
                  <a:pt x="1113383" y="2869345"/>
                  <a:pt x="1113383" y="2875687"/>
                  <a:pt x="1113383" y="2875687"/>
                </a:cubicBezTo>
                <a:cubicBezTo>
                  <a:pt x="1113383" y="2875687"/>
                  <a:pt x="1113383" y="2875687"/>
                  <a:pt x="1119817" y="2875687"/>
                </a:cubicBezTo>
                <a:cubicBezTo>
                  <a:pt x="1119817" y="2882029"/>
                  <a:pt x="1119817" y="2882029"/>
                  <a:pt x="1119817" y="2882029"/>
                </a:cubicBezTo>
                <a:cubicBezTo>
                  <a:pt x="1119817" y="2882029"/>
                  <a:pt x="1126251" y="2882029"/>
                  <a:pt x="1126251" y="2888371"/>
                </a:cubicBezTo>
                <a:cubicBezTo>
                  <a:pt x="1126251" y="2888371"/>
                  <a:pt x="1126251" y="2894713"/>
                  <a:pt x="1126251" y="2894713"/>
                </a:cubicBezTo>
                <a:cubicBezTo>
                  <a:pt x="1126251" y="2894713"/>
                  <a:pt x="1132685" y="2894713"/>
                  <a:pt x="1132685" y="2894713"/>
                </a:cubicBezTo>
                <a:cubicBezTo>
                  <a:pt x="1132685" y="2894713"/>
                  <a:pt x="1139119" y="2894713"/>
                  <a:pt x="1139119" y="2894713"/>
                </a:cubicBezTo>
                <a:cubicBezTo>
                  <a:pt x="1139119" y="2894713"/>
                  <a:pt x="1139119" y="2894713"/>
                  <a:pt x="1145553" y="2894713"/>
                </a:cubicBezTo>
                <a:cubicBezTo>
                  <a:pt x="1145553" y="2894713"/>
                  <a:pt x="1145553" y="2888371"/>
                  <a:pt x="1145553" y="2888371"/>
                </a:cubicBezTo>
                <a:cubicBezTo>
                  <a:pt x="1151987" y="2888371"/>
                  <a:pt x="1151987" y="2888371"/>
                  <a:pt x="1151987" y="2888371"/>
                </a:cubicBezTo>
                <a:cubicBezTo>
                  <a:pt x="1151987" y="2888371"/>
                  <a:pt x="1151987" y="2888371"/>
                  <a:pt x="1158421" y="2888371"/>
                </a:cubicBezTo>
                <a:cubicBezTo>
                  <a:pt x="1158421" y="2875687"/>
                  <a:pt x="1171289" y="2875687"/>
                  <a:pt x="1184157" y="2875687"/>
                </a:cubicBezTo>
                <a:cubicBezTo>
                  <a:pt x="1190591" y="2875687"/>
                  <a:pt x="1209894" y="2882029"/>
                  <a:pt x="1229196" y="2894713"/>
                </a:cubicBezTo>
                <a:cubicBezTo>
                  <a:pt x="1242064" y="2907397"/>
                  <a:pt x="1274234" y="2932764"/>
                  <a:pt x="1306405" y="2951790"/>
                </a:cubicBezTo>
                <a:cubicBezTo>
                  <a:pt x="1332141" y="2970815"/>
                  <a:pt x="1357877" y="2989841"/>
                  <a:pt x="1377179" y="3002524"/>
                </a:cubicBezTo>
                <a:cubicBezTo>
                  <a:pt x="1402915" y="3021550"/>
                  <a:pt x="1460822" y="3046918"/>
                  <a:pt x="1499426" y="3053259"/>
                </a:cubicBezTo>
                <a:cubicBezTo>
                  <a:pt x="1499426" y="3053259"/>
                  <a:pt x="1505860" y="3053259"/>
                  <a:pt x="1505860" y="3053259"/>
                </a:cubicBezTo>
                <a:cubicBezTo>
                  <a:pt x="1512294" y="3053259"/>
                  <a:pt x="1512294" y="3053259"/>
                  <a:pt x="1512294" y="3053259"/>
                </a:cubicBezTo>
                <a:cubicBezTo>
                  <a:pt x="1525163" y="3053259"/>
                  <a:pt x="1538031" y="3059601"/>
                  <a:pt x="1550899" y="3059601"/>
                </a:cubicBezTo>
                <a:cubicBezTo>
                  <a:pt x="1563767" y="3065943"/>
                  <a:pt x="1583069" y="3072285"/>
                  <a:pt x="1602371" y="3072285"/>
                </a:cubicBezTo>
                <a:cubicBezTo>
                  <a:pt x="1608805" y="3072285"/>
                  <a:pt x="1615239" y="3072285"/>
                  <a:pt x="1621673" y="3072285"/>
                </a:cubicBezTo>
                <a:cubicBezTo>
                  <a:pt x="1621673" y="3072285"/>
                  <a:pt x="1628107" y="3065943"/>
                  <a:pt x="1628107" y="3065943"/>
                </a:cubicBezTo>
                <a:cubicBezTo>
                  <a:pt x="1634542" y="3065943"/>
                  <a:pt x="1634542" y="3059601"/>
                  <a:pt x="1640976" y="3059601"/>
                </a:cubicBezTo>
                <a:cubicBezTo>
                  <a:pt x="1647410" y="3053259"/>
                  <a:pt x="1647410" y="3046918"/>
                  <a:pt x="1653844" y="3046918"/>
                </a:cubicBezTo>
                <a:cubicBezTo>
                  <a:pt x="1653844" y="3046918"/>
                  <a:pt x="1660278" y="3053259"/>
                  <a:pt x="1666712" y="3059601"/>
                </a:cubicBezTo>
                <a:cubicBezTo>
                  <a:pt x="1673146" y="3065943"/>
                  <a:pt x="1673146" y="3072285"/>
                  <a:pt x="1673146" y="3084969"/>
                </a:cubicBezTo>
                <a:cubicBezTo>
                  <a:pt x="1673146" y="3091311"/>
                  <a:pt x="1673146" y="3097653"/>
                  <a:pt x="1673146" y="3097653"/>
                </a:cubicBezTo>
                <a:cubicBezTo>
                  <a:pt x="1673146" y="3103994"/>
                  <a:pt x="1673146" y="3103994"/>
                  <a:pt x="1673146" y="3103994"/>
                </a:cubicBezTo>
                <a:cubicBezTo>
                  <a:pt x="1673146" y="3110336"/>
                  <a:pt x="1673146" y="3110336"/>
                  <a:pt x="1673146" y="3110336"/>
                </a:cubicBezTo>
                <a:cubicBezTo>
                  <a:pt x="1679580" y="3103994"/>
                  <a:pt x="1679580" y="3103994"/>
                  <a:pt x="1686014" y="3097653"/>
                </a:cubicBezTo>
                <a:cubicBezTo>
                  <a:pt x="1692448" y="3065943"/>
                  <a:pt x="1711750" y="3059601"/>
                  <a:pt x="1724618" y="3053259"/>
                </a:cubicBezTo>
                <a:cubicBezTo>
                  <a:pt x="1731052" y="3053259"/>
                  <a:pt x="1731052" y="3053259"/>
                  <a:pt x="1737486" y="3046918"/>
                </a:cubicBezTo>
                <a:cubicBezTo>
                  <a:pt x="1750355" y="3034234"/>
                  <a:pt x="1769657" y="3040576"/>
                  <a:pt x="1801827" y="3059601"/>
                </a:cubicBezTo>
                <a:cubicBezTo>
                  <a:pt x="1814695" y="3059601"/>
                  <a:pt x="1821129" y="3059601"/>
                  <a:pt x="1827563" y="3059601"/>
                </a:cubicBezTo>
                <a:cubicBezTo>
                  <a:pt x="1833997" y="3059601"/>
                  <a:pt x="1833997" y="3059601"/>
                  <a:pt x="1840431" y="3059601"/>
                </a:cubicBezTo>
                <a:cubicBezTo>
                  <a:pt x="1846865" y="3059601"/>
                  <a:pt x="1846865" y="3059601"/>
                  <a:pt x="1853300" y="3059601"/>
                </a:cubicBezTo>
                <a:cubicBezTo>
                  <a:pt x="1859734" y="3059601"/>
                  <a:pt x="1859734" y="3065943"/>
                  <a:pt x="1866168" y="3065943"/>
                </a:cubicBezTo>
                <a:cubicBezTo>
                  <a:pt x="1872602" y="3065943"/>
                  <a:pt x="1872602" y="3065943"/>
                  <a:pt x="1872602" y="3072285"/>
                </a:cubicBezTo>
                <a:cubicBezTo>
                  <a:pt x="1879036" y="3072285"/>
                  <a:pt x="1879036" y="3072285"/>
                  <a:pt x="1879036" y="3072285"/>
                </a:cubicBezTo>
                <a:cubicBezTo>
                  <a:pt x="1879036" y="3078627"/>
                  <a:pt x="1885470" y="3078627"/>
                  <a:pt x="1885470" y="3078627"/>
                </a:cubicBezTo>
                <a:cubicBezTo>
                  <a:pt x="1885470" y="3078627"/>
                  <a:pt x="1891904" y="3078627"/>
                  <a:pt x="1898338" y="3072285"/>
                </a:cubicBezTo>
                <a:cubicBezTo>
                  <a:pt x="1904772" y="3072285"/>
                  <a:pt x="1904772" y="3072285"/>
                  <a:pt x="1904772" y="3072285"/>
                </a:cubicBezTo>
                <a:cubicBezTo>
                  <a:pt x="1904772" y="3072285"/>
                  <a:pt x="1911206" y="3072285"/>
                  <a:pt x="1911206" y="3072285"/>
                </a:cubicBezTo>
                <a:cubicBezTo>
                  <a:pt x="1911206" y="3072285"/>
                  <a:pt x="1924074" y="3059601"/>
                  <a:pt x="1924074" y="3053259"/>
                </a:cubicBezTo>
                <a:cubicBezTo>
                  <a:pt x="1930508" y="3053259"/>
                  <a:pt x="1936942" y="3046918"/>
                  <a:pt x="1936942" y="3040576"/>
                </a:cubicBezTo>
                <a:cubicBezTo>
                  <a:pt x="1943376" y="3034234"/>
                  <a:pt x="1943376" y="3034234"/>
                  <a:pt x="1949810" y="3027892"/>
                </a:cubicBezTo>
                <a:cubicBezTo>
                  <a:pt x="1956244" y="3021550"/>
                  <a:pt x="1956244" y="3008866"/>
                  <a:pt x="1975547" y="3008866"/>
                </a:cubicBezTo>
                <a:cubicBezTo>
                  <a:pt x="1981981" y="3015208"/>
                  <a:pt x="1981981" y="3008866"/>
                  <a:pt x="1994849" y="3002524"/>
                </a:cubicBezTo>
                <a:cubicBezTo>
                  <a:pt x="2001283" y="2989841"/>
                  <a:pt x="2014151" y="2983499"/>
                  <a:pt x="2033453" y="2970815"/>
                </a:cubicBezTo>
                <a:cubicBezTo>
                  <a:pt x="2039887" y="2970815"/>
                  <a:pt x="2052755" y="2964473"/>
                  <a:pt x="2065623" y="2964473"/>
                </a:cubicBezTo>
                <a:cubicBezTo>
                  <a:pt x="2072058" y="2964473"/>
                  <a:pt x="2084926" y="2970815"/>
                  <a:pt x="2091360" y="2970815"/>
                </a:cubicBezTo>
                <a:cubicBezTo>
                  <a:pt x="2104228" y="2970815"/>
                  <a:pt x="2110662" y="2977157"/>
                  <a:pt x="2117096" y="2970815"/>
                </a:cubicBezTo>
                <a:cubicBezTo>
                  <a:pt x="2129964" y="2958131"/>
                  <a:pt x="2142832" y="2958131"/>
                  <a:pt x="2149266" y="2958131"/>
                </a:cubicBezTo>
                <a:cubicBezTo>
                  <a:pt x="2162134" y="2958131"/>
                  <a:pt x="2162134" y="2958131"/>
                  <a:pt x="2162134" y="2970815"/>
                </a:cubicBezTo>
                <a:cubicBezTo>
                  <a:pt x="2162134" y="2977157"/>
                  <a:pt x="2168568" y="2983499"/>
                  <a:pt x="2175002" y="2989841"/>
                </a:cubicBezTo>
                <a:cubicBezTo>
                  <a:pt x="2181437" y="2996183"/>
                  <a:pt x="2187871" y="3008866"/>
                  <a:pt x="2194305" y="3015208"/>
                </a:cubicBezTo>
                <a:cubicBezTo>
                  <a:pt x="2194305" y="3015208"/>
                  <a:pt x="2194305" y="3021550"/>
                  <a:pt x="2194305" y="3021550"/>
                </a:cubicBezTo>
                <a:cubicBezTo>
                  <a:pt x="2200739" y="3021550"/>
                  <a:pt x="2200739" y="3021550"/>
                  <a:pt x="2200739" y="3021550"/>
                </a:cubicBezTo>
                <a:cubicBezTo>
                  <a:pt x="2200739" y="3021550"/>
                  <a:pt x="2200739" y="3027892"/>
                  <a:pt x="2207173" y="3027892"/>
                </a:cubicBezTo>
                <a:cubicBezTo>
                  <a:pt x="2207173" y="3027892"/>
                  <a:pt x="2213607" y="3027892"/>
                  <a:pt x="2213607" y="3027892"/>
                </a:cubicBezTo>
                <a:cubicBezTo>
                  <a:pt x="2213607" y="3027892"/>
                  <a:pt x="2213607" y="3027892"/>
                  <a:pt x="2220041" y="3027892"/>
                </a:cubicBezTo>
                <a:cubicBezTo>
                  <a:pt x="2220041" y="3034234"/>
                  <a:pt x="2226475" y="3034234"/>
                  <a:pt x="2226475" y="3034234"/>
                </a:cubicBezTo>
                <a:cubicBezTo>
                  <a:pt x="2226475" y="3034234"/>
                  <a:pt x="2226475" y="3034234"/>
                  <a:pt x="2232909" y="3034234"/>
                </a:cubicBezTo>
                <a:cubicBezTo>
                  <a:pt x="2232909" y="3034234"/>
                  <a:pt x="2232909" y="3034234"/>
                  <a:pt x="2232909" y="3027892"/>
                </a:cubicBezTo>
                <a:cubicBezTo>
                  <a:pt x="2232909" y="3027892"/>
                  <a:pt x="2232909" y="3027892"/>
                  <a:pt x="2239343" y="3027892"/>
                </a:cubicBezTo>
                <a:cubicBezTo>
                  <a:pt x="2245777" y="3021550"/>
                  <a:pt x="2252211" y="3021550"/>
                  <a:pt x="2258645" y="3021550"/>
                </a:cubicBezTo>
                <a:cubicBezTo>
                  <a:pt x="2277947" y="3021550"/>
                  <a:pt x="2297250" y="3034234"/>
                  <a:pt x="2297250" y="3053259"/>
                </a:cubicBezTo>
                <a:cubicBezTo>
                  <a:pt x="2297250" y="3078627"/>
                  <a:pt x="2297250" y="3084969"/>
                  <a:pt x="2303684" y="3084969"/>
                </a:cubicBezTo>
                <a:cubicBezTo>
                  <a:pt x="2322986" y="3084969"/>
                  <a:pt x="2342288" y="3091311"/>
                  <a:pt x="2342288" y="3129362"/>
                </a:cubicBezTo>
                <a:cubicBezTo>
                  <a:pt x="2342288" y="3135704"/>
                  <a:pt x="2342288" y="3142046"/>
                  <a:pt x="2342288" y="3154729"/>
                </a:cubicBezTo>
                <a:cubicBezTo>
                  <a:pt x="2342288" y="3180097"/>
                  <a:pt x="2348722" y="3211806"/>
                  <a:pt x="2322986" y="3237174"/>
                </a:cubicBezTo>
                <a:cubicBezTo>
                  <a:pt x="2290816" y="3268883"/>
                  <a:pt x="2258645" y="3319618"/>
                  <a:pt x="2265079" y="3332302"/>
                </a:cubicBezTo>
                <a:cubicBezTo>
                  <a:pt x="2265079" y="3338644"/>
                  <a:pt x="2265079" y="3344985"/>
                  <a:pt x="2265079" y="3357669"/>
                </a:cubicBezTo>
                <a:cubicBezTo>
                  <a:pt x="2265079" y="3357669"/>
                  <a:pt x="2265079" y="3364011"/>
                  <a:pt x="2265079" y="3364011"/>
                </a:cubicBezTo>
                <a:cubicBezTo>
                  <a:pt x="2277947" y="3357669"/>
                  <a:pt x="2284381" y="3357669"/>
                  <a:pt x="2297250" y="3357669"/>
                </a:cubicBezTo>
                <a:cubicBezTo>
                  <a:pt x="2310118" y="3357669"/>
                  <a:pt x="2335854" y="3364011"/>
                  <a:pt x="2342288" y="3370353"/>
                </a:cubicBezTo>
                <a:cubicBezTo>
                  <a:pt x="2342288" y="3376695"/>
                  <a:pt x="2342288" y="3383037"/>
                  <a:pt x="2342288" y="3383037"/>
                </a:cubicBezTo>
                <a:cubicBezTo>
                  <a:pt x="2335854" y="3389379"/>
                  <a:pt x="2335854" y="3408404"/>
                  <a:pt x="2348722" y="3421088"/>
                </a:cubicBezTo>
                <a:cubicBezTo>
                  <a:pt x="2348722" y="3427430"/>
                  <a:pt x="2355156" y="3433772"/>
                  <a:pt x="2361590" y="3433772"/>
                </a:cubicBezTo>
                <a:cubicBezTo>
                  <a:pt x="2374458" y="3433772"/>
                  <a:pt x="2380892" y="3440114"/>
                  <a:pt x="2387326" y="3446455"/>
                </a:cubicBezTo>
                <a:cubicBezTo>
                  <a:pt x="2393761" y="3452797"/>
                  <a:pt x="2393761" y="3459139"/>
                  <a:pt x="2393761" y="3471823"/>
                </a:cubicBezTo>
                <a:cubicBezTo>
                  <a:pt x="2387326" y="3478165"/>
                  <a:pt x="2387326" y="3478165"/>
                  <a:pt x="2387326" y="3478165"/>
                </a:cubicBezTo>
                <a:cubicBezTo>
                  <a:pt x="2387326" y="3484507"/>
                  <a:pt x="2380892" y="3509874"/>
                  <a:pt x="2380892" y="3509874"/>
                </a:cubicBezTo>
                <a:cubicBezTo>
                  <a:pt x="2380892" y="3509874"/>
                  <a:pt x="2387326" y="3509874"/>
                  <a:pt x="2387326" y="3509874"/>
                </a:cubicBezTo>
                <a:cubicBezTo>
                  <a:pt x="2400195" y="3509874"/>
                  <a:pt x="2419497" y="3509874"/>
                  <a:pt x="2425931" y="3522558"/>
                </a:cubicBezTo>
                <a:cubicBezTo>
                  <a:pt x="2432365" y="3522558"/>
                  <a:pt x="2432365" y="3528900"/>
                  <a:pt x="2432365" y="3541583"/>
                </a:cubicBezTo>
                <a:cubicBezTo>
                  <a:pt x="2432365" y="3541583"/>
                  <a:pt x="2432365" y="3547925"/>
                  <a:pt x="2438799" y="3554267"/>
                </a:cubicBezTo>
                <a:cubicBezTo>
                  <a:pt x="2438799" y="3560609"/>
                  <a:pt x="2451667" y="3560609"/>
                  <a:pt x="2470969" y="3554267"/>
                </a:cubicBezTo>
                <a:cubicBezTo>
                  <a:pt x="2470969" y="3554267"/>
                  <a:pt x="2477403" y="3554267"/>
                  <a:pt x="2477403" y="3547925"/>
                </a:cubicBezTo>
                <a:cubicBezTo>
                  <a:pt x="2483837" y="3547925"/>
                  <a:pt x="2483837" y="3547925"/>
                  <a:pt x="2490271" y="3547925"/>
                </a:cubicBezTo>
                <a:cubicBezTo>
                  <a:pt x="2490271" y="3547925"/>
                  <a:pt x="2496705" y="3547925"/>
                  <a:pt x="2496705" y="3547925"/>
                </a:cubicBezTo>
                <a:cubicBezTo>
                  <a:pt x="2503139" y="3547925"/>
                  <a:pt x="2503139" y="3547925"/>
                  <a:pt x="2503139" y="3547925"/>
                </a:cubicBezTo>
                <a:cubicBezTo>
                  <a:pt x="2503139" y="3547925"/>
                  <a:pt x="2509573" y="3547925"/>
                  <a:pt x="2509573" y="3547925"/>
                </a:cubicBezTo>
                <a:cubicBezTo>
                  <a:pt x="2516007" y="3547925"/>
                  <a:pt x="2516007" y="3554267"/>
                  <a:pt x="2522441" y="3560609"/>
                </a:cubicBezTo>
                <a:cubicBezTo>
                  <a:pt x="2528876" y="3573293"/>
                  <a:pt x="2528876" y="3579635"/>
                  <a:pt x="2541744" y="3579635"/>
                </a:cubicBezTo>
                <a:cubicBezTo>
                  <a:pt x="2548178" y="3566951"/>
                  <a:pt x="2541744" y="3541583"/>
                  <a:pt x="2535310" y="3535242"/>
                </a:cubicBezTo>
                <a:cubicBezTo>
                  <a:pt x="2528876" y="3528900"/>
                  <a:pt x="2535310" y="3509874"/>
                  <a:pt x="2535310" y="3503532"/>
                </a:cubicBezTo>
                <a:cubicBezTo>
                  <a:pt x="2541744" y="3490849"/>
                  <a:pt x="2548178" y="3484507"/>
                  <a:pt x="2548178" y="3484507"/>
                </a:cubicBezTo>
                <a:cubicBezTo>
                  <a:pt x="2554612" y="3484507"/>
                  <a:pt x="2554612" y="3490849"/>
                  <a:pt x="2561046" y="3490849"/>
                </a:cubicBezTo>
                <a:cubicBezTo>
                  <a:pt x="2561046" y="3490849"/>
                  <a:pt x="2561046" y="3490849"/>
                  <a:pt x="2567480" y="3490849"/>
                </a:cubicBezTo>
                <a:cubicBezTo>
                  <a:pt x="2567480" y="3490849"/>
                  <a:pt x="2573914" y="3490849"/>
                  <a:pt x="2573914" y="3490849"/>
                </a:cubicBezTo>
                <a:cubicBezTo>
                  <a:pt x="2573914" y="3490849"/>
                  <a:pt x="2580348" y="3490849"/>
                  <a:pt x="2580348" y="3484507"/>
                </a:cubicBezTo>
                <a:cubicBezTo>
                  <a:pt x="2586782" y="3484507"/>
                  <a:pt x="2586782" y="3484507"/>
                  <a:pt x="2593216" y="3478165"/>
                </a:cubicBezTo>
                <a:cubicBezTo>
                  <a:pt x="2593216" y="3478165"/>
                  <a:pt x="2593216" y="3478165"/>
                  <a:pt x="2599650" y="3471823"/>
                </a:cubicBezTo>
                <a:cubicBezTo>
                  <a:pt x="2599650" y="3471823"/>
                  <a:pt x="2606084" y="3465481"/>
                  <a:pt x="2612518" y="3465481"/>
                </a:cubicBezTo>
                <a:cubicBezTo>
                  <a:pt x="2618952" y="3465481"/>
                  <a:pt x="2618952" y="3465481"/>
                  <a:pt x="2625387" y="3465481"/>
                </a:cubicBezTo>
                <a:cubicBezTo>
                  <a:pt x="2625387" y="3465481"/>
                  <a:pt x="2631821" y="3471823"/>
                  <a:pt x="2631821" y="3471823"/>
                </a:cubicBezTo>
                <a:cubicBezTo>
                  <a:pt x="2638255" y="3471823"/>
                  <a:pt x="2644689" y="3478165"/>
                  <a:pt x="2651123" y="3471823"/>
                </a:cubicBezTo>
                <a:cubicBezTo>
                  <a:pt x="2657557" y="3465481"/>
                  <a:pt x="2657557" y="3459139"/>
                  <a:pt x="2663991" y="3459139"/>
                </a:cubicBezTo>
                <a:cubicBezTo>
                  <a:pt x="2670425" y="3459139"/>
                  <a:pt x="2676859" y="3459139"/>
                  <a:pt x="2683293" y="3465481"/>
                </a:cubicBezTo>
                <a:cubicBezTo>
                  <a:pt x="2696161" y="3465481"/>
                  <a:pt x="2709029" y="3471823"/>
                  <a:pt x="2715463" y="3465481"/>
                </a:cubicBezTo>
                <a:cubicBezTo>
                  <a:pt x="2728331" y="3459139"/>
                  <a:pt x="2741199" y="3459139"/>
                  <a:pt x="2747633" y="3465481"/>
                </a:cubicBezTo>
                <a:cubicBezTo>
                  <a:pt x="2754068" y="3465481"/>
                  <a:pt x="2754068" y="3465481"/>
                  <a:pt x="2760502" y="3465481"/>
                </a:cubicBezTo>
                <a:cubicBezTo>
                  <a:pt x="2760502" y="3465481"/>
                  <a:pt x="2760502" y="3465481"/>
                  <a:pt x="2760502" y="3459139"/>
                </a:cubicBezTo>
                <a:cubicBezTo>
                  <a:pt x="2773370" y="3446455"/>
                  <a:pt x="2805540" y="3421088"/>
                  <a:pt x="2818408" y="3421088"/>
                </a:cubicBezTo>
                <a:cubicBezTo>
                  <a:pt x="2824842" y="3421088"/>
                  <a:pt x="2831276" y="3421088"/>
                  <a:pt x="2831276" y="3421088"/>
                </a:cubicBezTo>
                <a:cubicBezTo>
                  <a:pt x="2831276" y="3427430"/>
                  <a:pt x="2831276" y="3427430"/>
                  <a:pt x="2837711" y="3427430"/>
                </a:cubicBezTo>
                <a:cubicBezTo>
                  <a:pt x="2844145" y="3433772"/>
                  <a:pt x="2850579" y="3446455"/>
                  <a:pt x="2889183" y="3452797"/>
                </a:cubicBezTo>
                <a:cubicBezTo>
                  <a:pt x="2902051" y="3452797"/>
                  <a:pt x="2914919" y="3459139"/>
                  <a:pt x="2914919" y="3465481"/>
                </a:cubicBezTo>
                <a:cubicBezTo>
                  <a:pt x="2921353" y="3471823"/>
                  <a:pt x="2921353" y="3484507"/>
                  <a:pt x="2914919" y="3490849"/>
                </a:cubicBezTo>
                <a:cubicBezTo>
                  <a:pt x="2914919" y="3497190"/>
                  <a:pt x="2914919" y="3497190"/>
                  <a:pt x="2914919" y="3503532"/>
                </a:cubicBezTo>
                <a:cubicBezTo>
                  <a:pt x="2914919" y="3509874"/>
                  <a:pt x="2959957" y="3547925"/>
                  <a:pt x="2979260" y="3547925"/>
                </a:cubicBezTo>
                <a:cubicBezTo>
                  <a:pt x="2979260" y="3547925"/>
                  <a:pt x="2985694" y="3547925"/>
                  <a:pt x="2985694" y="3547925"/>
                </a:cubicBezTo>
                <a:cubicBezTo>
                  <a:pt x="2985694" y="3547925"/>
                  <a:pt x="2985694" y="3554267"/>
                  <a:pt x="2985694" y="3554267"/>
                </a:cubicBezTo>
                <a:cubicBezTo>
                  <a:pt x="2985694" y="3554267"/>
                  <a:pt x="2992128" y="3554267"/>
                  <a:pt x="2992128" y="3560609"/>
                </a:cubicBezTo>
                <a:cubicBezTo>
                  <a:pt x="2998562" y="3560609"/>
                  <a:pt x="3004996" y="3554267"/>
                  <a:pt x="3004996" y="3554267"/>
                </a:cubicBezTo>
                <a:cubicBezTo>
                  <a:pt x="3017864" y="3560609"/>
                  <a:pt x="3017864" y="3560609"/>
                  <a:pt x="3017864" y="3560609"/>
                </a:cubicBezTo>
                <a:cubicBezTo>
                  <a:pt x="3024298" y="3560609"/>
                  <a:pt x="3030732" y="3554267"/>
                  <a:pt x="3030732" y="3554267"/>
                </a:cubicBezTo>
                <a:cubicBezTo>
                  <a:pt x="3037166" y="3541583"/>
                  <a:pt x="3043600" y="3535242"/>
                  <a:pt x="3050034" y="3535242"/>
                </a:cubicBezTo>
                <a:cubicBezTo>
                  <a:pt x="3062903" y="3535242"/>
                  <a:pt x="3075771" y="3541583"/>
                  <a:pt x="3082205" y="3554267"/>
                </a:cubicBezTo>
                <a:cubicBezTo>
                  <a:pt x="3088639" y="3560609"/>
                  <a:pt x="3088639" y="3560609"/>
                  <a:pt x="3095073" y="3560609"/>
                </a:cubicBezTo>
                <a:cubicBezTo>
                  <a:pt x="3101507" y="3560609"/>
                  <a:pt x="3107941" y="3560609"/>
                  <a:pt x="3114375" y="3554267"/>
                </a:cubicBezTo>
                <a:cubicBezTo>
                  <a:pt x="3120809" y="3547925"/>
                  <a:pt x="3127243" y="3547925"/>
                  <a:pt x="3127243" y="3547925"/>
                </a:cubicBezTo>
                <a:cubicBezTo>
                  <a:pt x="3140111" y="3547925"/>
                  <a:pt x="3146545" y="3547925"/>
                  <a:pt x="3146545" y="3560609"/>
                </a:cubicBezTo>
                <a:cubicBezTo>
                  <a:pt x="3152979" y="3566951"/>
                  <a:pt x="3152979" y="3585977"/>
                  <a:pt x="3140111" y="3592318"/>
                </a:cubicBezTo>
                <a:cubicBezTo>
                  <a:pt x="3140111" y="3592318"/>
                  <a:pt x="3140111" y="3598660"/>
                  <a:pt x="3140111" y="3598660"/>
                </a:cubicBezTo>
                <a:cubicBezTo>
                  <a:pt x="3140111" y="3611344"/>
                  <a:pt x="3146545" y="3630370"/>
                  <a:pt x="3159413" y="3643053"/>
                </a:cubicBezTo>
                <a:cubicBezTo>
                  <a:pt x="3159413" y="3649395"/>
                  <a:pt x="3165847" y="3649395"/>
                  <a:pt x="3165847" y="3649395"/>
                </a:cubicBezTo>
                <a:cubicBezTo>
                  <a:pt x="3165847" y="3649395"/>
                  <a:pt x="3172281" y="3630370"/>
                  <a:pt x="3165847" y="3617686"/>
                </a:cubicBezTo>
                <a:cubicBezTo>
                  <a:pt x="3159413" y="3598660"/>
                  <a:pt x="3191584" y="3579635"/>
                  <a:pt x="3275227" y="3554267"/>
                </a:cubicBezTo>
                <a:cubicBezTo>
                  <a:pt x="3339567" y="3528900"/>
                  <a:pt x="3403908" y="3484507"/>
                  <a:pt x="3410342" y="3471823"/>
                </a:cubicBezTo>
                <a:cubicBezTo>
                  <a:pt x="3410342" y="3471823"/>
                  <a:pt x="3410342" y="3465481"/>
                  <a:pt x="3416776" y="3465481"/>
                </a:cubicBezTo>
                <a:cubicBezTo>
                  <a:pt x="3423210" y="3465481"/>
                  <a:pt x="3429644" y="3471823"/>
                  <a:pt x="3436078" y="3471823"/>
                </a:cubicBezTo>
                <a:cubicBezTo>
                  <a:pt x="3455380" y="3478165"/>
                  <a:pt x="3474682" y="3478165"/>
                  <a:pt x="3481116" y="3471823"/>
                </a:cubicBezTo>
                <a:cubicBezTo>
                  <a:pt x="3500419" y="3459139"/>
                  <a:pt x="3558325" y="3452797"/>
                  <a:pt x="3603363" y="3452797"/>
                </a:cubicBezTo>
                <a:cubicBezTo>
                  <a:pt x="3609797" y="3452797"/>
                  <a:pt x="3609797" y="3452797"/>
                  <a:pt x="3609797" y="3452797"/>
                </a:cubicBezTo>
                <a:cubicBezTo>
                  <a:pt x="3622666" y="3452797"/>
                  <a:pt x="3622666" y="3446455"/>
                  <a:pt x="3629100" y="3440114"/>
                </a:cubicBezTo>
                <a:cubicBezTo>
                  <a:pt x="3635534" y="3433772"/>
                  <a:pt x="3641968" y="3421088"/>
                  <a:pt x="3648402" y="3414746"/>
                </a:cubicBezTo>
                <a:cubicBezTo>
                  <a:pt x="3661270" y="3408404"/>
                  <a:pt x="3661270" y="3402062"/>
                  <a:pt x="3667704" y="3402062"/>
                </a:cubicBezTo>
                <a:cubicBezTo>
                  <a:pt x="3674138" y="3389379"/>
                  <a:pt x="3680572" y="3389379"/>
                  <a:pt x="3693440" y="3383037"/>
                </a:cubicBezTo>
                <a:cubicBezTo>
                  <a:pt x="3719177" y="3376695"/>
                  <a:pt x="3732045" y="3351327"/>
                  <a:pt x="3732045" y="3344985"/>
                </a:cubicBezTo>
                <a:cubicBezTo>
                  <a:pt x="3732045" y="3332302"/>
                  <a:pt x="3744913" y="3325960"/>
                  <a:pt x="3764215" y="3325960"/>
                </a:cubicBezTo>
                <a:cubicBezTo>
                  <a:pt x="3770649" y="3319618"/>
                  <a:pt x="3783517" y="3313276"/>
                  <a:pt x="3783517" y="3313276"/>
                </a:cubicBezTo>
                <a:cubicBezTo>
                  <a:pt x="3783517" y="3300592"/>
                  <a:pt x="3796385" y="3300592"/>
                  <a:pt x="3802819" y="3294251"/>
                </a:cubicBezTo>
                <a:cubicBezTo>
                  <a:pt x="3809253" y="3287909"/>
                  <a:pt x="3822121" y="3281567"/>
                  <a:pt x="3822121" y="3281567"/>
                </a:cubicBezTo>
                <a:cubicBezTo>
                  <a:pt x="3822121" y="3262541"/>
                  <a:pt x="3828555" y="3262541"/>
                  <a:pt x="3841424" y="3256199"/>
                </a:cubicBezTo>
                <a:cubicBezTo>
                  <a:pt x="3841424" y="3256199"/>
                  <a:pt x="3847858" y="3249857"/>
                  <a:pt x="3854292" y="3249857"/>
                </a:cubicBezTo>
                <a:cubicBezTo>
                  <a:pt x="3854292" y="3243516"/>
                  <a:pt x="3854292" y="3237174"/>
                  <a:pt x="3854292" y="3224490"/>
                </a:cubicBezTo>
                <a:cubicBezTo>
                  <a:pt x="3854292" y="3211806"/>
                  <a:pt x="3847858" y="3192781"/>
                  <a:pt x="3867160" y="3192781"/>
                </a:cubicBezTo>
                <a:cubicBezTo>
                  <a:pt x="3867160" y="3186439"/>
                  <a:pt x="3860726" y="3180097"/>
                  <a:pt x="3860726" y="3173755"/>
                </a:cubicBezTo>
                <a:cubicBezTo>
                  <a:pt x="3854292" y="3173755"/>
                  <a:pt x="3854292" y="3167413"/>
                  <a:pt x="3847858" y="3167413"/>
                </a:cubicBezTo>
                <a:cubicBezTo>
                  <a:pt x="3847858" y="3161071"/>
                  <a:pt x="3847858" y="3161071"/>
                  <a:pt x="3854292" y="3154729"/>
                </a:cubicBezTo>
                <a:cubicBezTo>
                  <a:pt x="3854292" y="3148388"/>
                  <a:pt x="3860726" y="3148388"/>
                  <a:pt x="3873594" y="3142046"/>
                </a:cubicBezTo>
                <a:cubicBezTo>
                  <a:pt x="3886462" y="3142046"/>
                  <a:pt x="3899330" y="3135704"/>
                  <a:pt x="3905764" y="3135704"/>
                </a:cubicBezTo>
                <a:cubicBezTo>
                  <a:pt x="3918633" y="3123020"/>
                  <a:pt x="3931501" y="3103994"/>
                  <a:pt x="3931501" y="3091311"/>
                </a:cubicBezTo>
                <a:cubicBezTo>
                  <a:pt x="3937935" y="3065943"/>
                  <a:pt x="3970105" y="3046918"/>
                  <a:pt x="3982973" y="3040576"/>
                </a:cubicBezTo>
                <a:cubicBezTo>
                  <a:pt x="3995841" y="3034234"/>
                  <a:pt x="4002275" y="3008866"/>
                  <a:pt x="3995841" y="2989841"/>
                </a:cubicBezTo>
                <a:cubicBezTo>
                  <a:pt x="3995841" y="2970815"/>
                  <a:pt x="4002275" y="2964473"/>
                  <a:pt x="4008709" y="2964473"/>
                </a:cubicBezTo>
                <a:cubicBezTo>
                  <a:pt x="4002275" y="2958131"/>
                  <a:pt x="4002275" y="2951790"/>
                  <a:pt x="4002275" y="2945448"/>
                </a:cubicBezTo>
                <a:cubicBezTo>
                  <a:pt x="4008709" y="2932764"/>
                  <a:pt x="4021577" y="2920080"/>
                  <a:pt x="4040879" y="2913738"/>
                </a:cubicBezTo>
                <a:cubicBezTo>
                  <a:pt x="4034445" y="2907397"/>
                  <a:pt x="4021577" y="2913738"/>
                  <a:pt x="4021577" y="2913738"/>
                </a:cubicBezTo>
                <a:cubicBezTo>
                  <a:pt x="4015143" y="2913738"/>
                  <a:pt x="4015143" y="2913738"/>
                  <a:pt x="4008709" y="2913738"/>
                </a:cubicBezTo>
                <a:cubicBezTo>
                  <a:pt x="4002275" y="2913738"/>
                  <a:pt x="3995841" y="2907397"/>
                  <a:pt x="3989407" y="2907397"/>
                </a:cubicBezTo>
                <a:cubicBezTo>
                  <a:pt x="3989407" y="2901055"/>
                  <a:pt x="3982973" y="2894713"/>
                  <a:pt x="3982973" y="2894713"/>
                </a:cubicBezTo>
                <a:cubicBezTo>
                  <a:pt x="3982973" y="2894713"/>
                  <a:pt x="3976539" y="2894713"/>
                  <a:pt x="3976539" y="2894713"/>
                </a:cubicBezTo>
                <a:cubicBezTo>
                  <a:pt x="3976539" y="2901055"/>
                  <a:pt x="3970105" y="2907397"/>
                  <a:pt x="3963671" y="2907397"/>
                </a:cubicBezTo>
                <a:cubicBezTo>
                  <a:pt x="3950803" y="2907397"/>
                  <a:pt x="3937935" y="2894713"/>
                  <a:pt x="3931501" y="2888371"/>
                </a:cubicBezTo>
                <a:cubicBezTo>
                  <a:pt x="3931501" y="2882029"/>
                  <a:pt x="3931501" y="2875687"/>
                  <a:pt x="3944369" y="2875687"/>
                </a:cubicBezTo>
                <a:cubicBezTo>
                  <a:pt x="3957237" y="2869345"/>
                  <a:pt x="3976539" y="2856662"/>
                  <a:pt x="3995841" y="2850320"/>
                </a:cubicBezTo>
                <a:cubicBezTo>
                  <a:pt x="4002275" y="2843978"/>
                  <a:pt x="4015143" y="2837636"/>
                  <a:pt x="4021577" y="2837636"/>
                </a:cubicBezTo>
                <a:cubicBezTo>
                  <a:pt x="4021577" y="2831294"/>
                  <a:pt x="3995841" y="2812269"/>
                  <a:pt x="3982973" y="2812269"/>
                </a:cubicBezTo>
                <a:cubicBezTo>
                  <a:pt x="3976539" y="2805927"/>
                  <a:pt x="3976539" y="2805927"/>
                  <a:pt x="3976539" y="2805927"/>
                </a:cubicBezTo>
                <a:cubicBezTo>
                  <a:pt x="3976539" y="2812269"/>
                  <a:pt x="3976539" y="2812269"/>
                  <a:pt x="3976539" y="2812269"/>
                </a:cubicBezTo>
                <a:cubicBezTo>
                  <a:pt x="3963671" y="2812269"/>
                  <a:pt x="3957237" y="2799585"/>
                  <a:pt x="3944369" y="2786901"/>
                </a:cubicBezTo>
                <a:cubicBezTo>
                  <a:pt x="3931501" y="2774217"/>
                  <a:pt x="3925067" y="2761533"/>
                  <a:pt x="3918633" y="2761533"/>
                </a:cubicBezTo>
                <a:cubicBezTo>
                  <a:pt x="3912198" y="2761533"/>
                  <a:pt x="3912198" y="2761533"/>
                  <a:pt x="3912198" y="2761533"/>
                </a:cubicBezTo>
                <a:cubicBezTo>
                  <a:pt x="3905764" y="2761533"/>
                  <a:pt x="3905764" y="2755192"/>
                  <a:pt x="3905764" y="2755192"/>
                </a:cubicBezTo>
                <a:cubicBezTo>
                  <a:pt x="3905764" y="2742508"/>
                  <a:pt x="3931501" y="2742508"/>
                  <a:pt x="3931501" y="2742508"/>
                </a:cubicBezTo>
                <a:cubicBezTo>
                  <a:pt x="3937935" y="2742508"/>
                  <a:pt x="3950803" y="2742508"/>
                  <a:pt x="3957237" y="2748850"/>
                </a:cubicBezTo>
                <a:cubicBezTo>
                  <a:pt x="3989407" y="2761533"/>
                  <a:pt x="4008709" y="2767875"/>
                  <a:pt x="4015143" y="2761533"/>
                </a:cubicBezTo>
                <a:cubicBezTo>
                  <a:pt x="4015143" y="2761533"/>
                  <a:pt x="4002275" y="2736166"/>
                  <a:pt x="3957237" y="2704457"/>
                </a:cubicBezTo>
                <a:cubicBezTo>
                  <a:pt x="3944369" y="2691773"/>
                  <a:pt x="3944369" y="2679089"/>
                  <a:pt x="3944369" y="2672747"/>
                </a:cubicBezTo>
                <a:cubicBezTo>
                  <a:pt x="3944369" y="2666405"/>
                  <a:pt x="3944369" y="2660064"/>
                  <a:pt x="3944369" y="2660064"/>
                </a:cubicBezTo>
                <a:cubicBezTo>
                  <a:pt x="3931501" y="2653722"/>
                  <a:pt x="3905764" y="2596645"/>
                  <a:pt x="3892896" y="2571278"/>
                </a:cubicBezTo>
                <a:cubicBezTo>
                  <a:pt x="3892896" y="2558594"/>
                  <a:pt x="3873594" y="2552252"/>
                  <a:pt x="3860726" y="2545910"/>
                </a:cubicBezTo>
                <a:cubicBezTo>
                  <a:pt x="3847858" y="2539568"/>
                  <a:pt x="3834989" y="2539568"/>
                  <a:pt x="3828555" y="2526884"/>
                </a:cubicBezTo>
                <a:cubicBezTo>
                  <a:pt x="3828555" y="2520542"/>
                  <a:pt x="3822121" y="2507859"/>
                  <a:pt x="3828555" y="2495175"/>
                </a:cubicBezTo>
                <a:cubicBezTo>
                  <a:pt x="3834989" y="2476149"/>
                  <a:pt x="3847858" y="2463466"/>
                  <a:pt x="3867160" y="2450782"/>
                </a:cubicBezTo>
                <a:cubicBezTo>
                  <a:pt x="3886462" y="2444440"/>
                  <a:pt x="3886462" y="2438098"/>
                  <a:pt x="3892896" y="2425414"/>
                </a:cubicBezTo>
                <a:cubicBezTo>
                  <a:pt x="3892896" y="2419073"/>
                  <a:pt x="3892896" y="2412731"/>
                  <a:pt x="3905764" y="2412731"/>
                </a:cubicBezTo>
                <a:cubicBezTo>
                  <a:pt x="3905764" y="2412731"/>
                  <a:pt x="3912198" y="2412731"/>
                  <a:pt x="3912198" y="2412731"/>
                </a:cubicBezTo>
                <a:cubicBezTo>
                  <a:pt x="3918633" y="2412731"/>
                  <a:pt x="3931501" y="2412731"/>
                  <a:pt x="3937935" y="2387363"/>
                </a:cubicBezTo>
                <a:cubicBezTo>
                  <a:pt x="3944369" y="2374679"/>
                  <a:pt x="3963671" y="2368338"/>
                  <a:pt x="3970105" y="2368338"/>
                </a:cubicBezTo>
                <a:cubicBezTo>
                  <a:pt x="3976539" y="2368338"/>
                  <a:pt x="3982973" y="2368338"/>
                  <a:pt x="3982973" y="2368338"/>
                </a:cubicBezTo>
                <a:cubicBezTo>
                  <a:pt x="3989407" y="2355654"/>
                  <a:pt x="4008709" y="2355654"/>
                  <a:pt x="4028011" y="2349312"/>
                </a:cubicBezTo>
                <a:cubicBezTo>
                  <a:pt x="4040879" y="2349312"/>
                  <a:pt x="4060182" y="2349312"/>
                  <a:pt x="4066616" y="2342970"/>
                </a:cubicBezTo>
                <a:cubicBezTo>
                  <a:pt x="4066616" y="2342970"/>
                  <a:pt x="4073050" y="2336628"/>
                  <a:pt x="4066616" y="2330286"/>
                </a:cubicBezTo>
                <a:cubicBezTo>
                  <a:pt x="4066616" y="2317603"/>
                  <a:pt x="4047313" y="2304919"/>
                  <a:pt x="4034445" y="2304919"/>
                </a:cubicBezTo>
                <a:cubicBezTo>
                  <a:pt x="4002275" y="2311261"/>
                  <a:pt x="3970105" y="2298577"/>
                  <a:pt x="3950803" y="2273209"/>
                </a:cubicBezTo>
                <a:cubicBezTo>
                  <a:pt x="3937935" y="2273209"/>
                  <a:pt x="3925067" y="2292235"/>
                  <a:pt x="3912198" y="2304919"/>
                </a:cubicBezTo>
                <a:cubicBezTo>
                  <a:pt x="3892896" y="2317603"/>
                  <a:pt x="3880028" y="2336628"/>
                  <a:pt x="3867160" y="2342970"/>
                </a:cubicBezTo>
                <a:cubicBezTo>
                  <a:pt x="3847858" y="2349312"/>
                  <a:pt x="3828555" y="2342970"/>
                  <a:pt x="3815687" y="2323944"/>
                </a:cubicBezTo>
                <a:cubicBezTo>
                  <a:pt x="3809253" y="2311261"/>
                  <a:pt x="3802819" y="2292235"/>
                  <a:pt x="3809253" y="2273209"/>
                </a:cubicBezTo>
                <a:cubicBezTo>
                  <a:pt x="3815687" y="2273209"/>
                  <a:pt x="3815687" y="2266868"/>
                  <a:pt x="3809253" y="2266868"/>
                </a:cubicBezTo>
                <a:cubicBezTo>
                  <a:pt x="3809253" y="2260526"/>
                  <a:pt x="3796385" y="2260526"/>
                  <a:pt x="3777083" y="2260526"/>
                </a:cubicBezTo>
                <a:cubicBezTo>
                  <a:pt x="3764215" y="2260526"/>
                  <a:pt x="3751347" y="2260526"/>
                  <a:pt x="3744913" y="2260526"/>
                </a:cubicBezTo>
                <a:cubicBezTo>
                  <a:pt x="3738479" y="2260526"/>
                  <a:pt x="3738479" y="2260526"/>
                  <a:pt x="3738479" y="2260526"/>
                </a:cubicBezTo>
                <a:cubicBezTo>
                  <a:pt x="3719177" y="2260526"/>
                  <a:pt x="3706309" y="2247842"/>
                  <a:pt x="3706309" y="2222475"/>
                </a:cubicBezTo>
                <a:cubicBezTo>
                  <a:pt x="3706309" y="2197107"/>
                  <a:pt x="3719177" y="2159056"/>
                  <a:pt x="3738479" y="2159056"/>
                </a:cubicBezTo>
                <a:cubicBezTo>
                  <a:pt x="3751347" y="2152714"/>
                  <a:pt x="3757781" y="2159056"/>
                  <a:pt x="3770649" y="2159056"/>
                </a:cubicBezTo>
                <a:cubicBezTo>
                  <a:pt x="3777083" y="2159056"/>
                  <a:pt x="3783517" y="2159056"/>
                  <a:pt x="3789951" y="2159056"/>
                </a:cubicBezTo>
                <a:cubicBezTo>
                  <a:pt x="3802819" y="2159056"/>
                  <a:pt x="3815687" y="2159056"/>
                  <a:pt x="3822121" y="2133688"/>
                </a:cubicBezTo>
                <a:cubicBezTo>
                  <a:pt x="3834989" y="2101979"/>
                  <a:pt x="3847858" y="2101979"/>
                  <a:pt x="3867160" y="2101979"/>
                </a:cubicBezTo>
                <a:cubicBezTo>
                  <a:pt x="3880028" y="2095637"/>
                  <a:pt x="3892896" y="2095637"/>
                  <a:pt x="3912198" y="2076612"/>
                </a:cubicBezTo>
                <a:cubicBezTo>
                  <a:pt x="3937935" y="2044902"/>
                  <a:pt x="3970105" y="2013193"/>
                  <a:pt x="4008709" y="2013193"/>
                </a:cubicBezTo>
                <a:cubicBezTo>
                  <a:pt x="4021577" y="2013193"/>
                  <a:pt x="4034445" y="2019535"/>
                  <a:pt x="4040879" y="2025877"/>
                </a:cubicBezTo>
                <a:cubicBezTo>
                  <a:pt x="4053748" y="2032218"/>
                  <a:pt x="4053748" y="2038560"/>
                  <a:pt x="4053748" y="2044902"/>
                </a:cubicBezTo>
                <a:cubicBezTo>
                  <a:pt x="4053748" y="2063928"/>
                  <a:pt x="4040879" y="2082953"/>
                  <a:pt x="4021577" y="2101979"/>
                </a:cubicBezTo>
                <a:cubicBezTo>
                  <a:pt x="4008709" y="2114663"/>
                  <a:pt x="4002275" y="2121005"/>
                  <a:pt x="3995841" y="2133688"/>
                </a:cubicBezTo>
                <a:cubicBezTo>
                  <a:pt x="3989407" y="2140030"/>
                  <a:pt x="3995841" y="2146372"/>
                  <a:pt x="3995841" y="2152714"/>
                </a:cubicBezTo>
                <a:cubicBezTo>
                  <a:pt x="3995841" y="2165398"/>
                  <a:pt x="3995841" y="2171740"/>
                  <a:pt x="3982973" y="2190765"/>
                </a:cubicBezTo>
                <a:cubicBezTo>
                  <a:pt x="3982973" y="2190765"/>
                  <a:pt x="3976539" y="2190765"/>
                  <a:pt x="3976539" y="2197107"/>
                </a:cubicBezTo>
                <a:cubicBezTo>
                  <a:pt x="3976539" y="2190765"/>
                  <a:pt x="3982973" y="2197107"/>
                  <a:pt x="3982973" y="2197107"/>
                </a:cubicBezTo>
                <a:cubicBezTo>
                  <a:pt x="3989407" y="2197107"/>
                  <a:pt x="4008709" y="2190765"/>
                  <a:pt x="4028011" y="2178081"/>
                </a:cubicBezTo>
                <a:cubicBezTo>
                  <a:pt x="4073050" y="2146372"/>
                  <a:pt x="4124522" y="2114663"/>
                  <a:pt x="4163127" y="2101979"/>
                </a:cubicBezTo>
                <a:cubicBezTo>
                  <a:pt x="4169561" y="2095637"/>
                  <a:pt x="4182429" y="2095637"/>
                  <a:pt x="4195297" y="2095637"/>
                </a:cubicBezTo>
                <a:cubicBezTo>
                  <a:pt x="4195297" y="2089295"/>
                  <a:pt x="4195297" y="2089295"/>
                  <a:pt x="4201731" y="2089295"/>
                </a:cubicBezTo>
                <a:cubicBezTo>
                  <a:pt x="4201731" y="2082953"/>
                  <a:pt x="4201731" y="2082953"/>
                  <a:pt x="4201731" y="2082953"/>
                </a:cubicBezTo>
                <a:cubicBezTo>
                  <a:pt x="4201731" y="2082953"/>
                  <a:pt x="4201731" y="2076612"/>
                  <a:pt x="4201731" y="2076612"/>
                </a:cubicBezTo>
                <a:cubicBezTo>
                  <a:pt x="4208165" y="2076612"/>
                  <a:pt x="4208165" y="2076612"/>
                  <a:pt x="4208165" y="2076612"/>
                </a:cubicBezTo>
                <a:cubicBezTo>
                  <a:pt x="4208165" y="2070270"/>
                  <a:pt x="4208165" y="2070270"/>
                  <a:pt x="4208165" y="2070270"/>
                </a:cubicBezTo>
                <a:cubicBezTo>
                  <a:pt x="4214599" y="2070270"/>
                  <a:pt x="4214599" y="2070270"/>
                  <a:pt x="4214599" y="2063928"/>
                </a:cubicBezTo>
                <a:cubicBezTo>
                  <a:pt x="4221033" y="2063928"/>
                  <a:pt x="4227467" y="2063928"/>
                  <a:pt x="4233901" y="2057586"/>
                </a:cubicBezTo>
                <a:cubicBezTo>
                  <a:pt x="4259637" y="2044902"/>
                  <a:pt x="4304676" y="2025877"/>
                  <a:pt x="4330412" y="2006851"/>
                </a:cubicBezTo>
                <a:cubicBezTo>
                  <a:pt x="4343280" y="2000509"/>
                  <a:pt x="4349714" y="2000509"/>
                  <a:pt x="4349714" y="1994167"/>
                </a:cubicBezTo>
                <a:cubicBezTo>
                  <a:pt x="4356149" y="1987825"/>
                  <a:pt x="4356149" y="1987825"/>
                  <a:pt x="4362583" y="1981483"/>
                </a:cubicBezTo>
                <a:cubicBezTo>
                  <a:pt x="4369017" y="1962458"/>
                  <a:pt x="4381885" y="1943432"/>
                  <a:pt x="4401187" y="1943432"/>
                </a:cubicBezTo>
                <a:cubicBezTo>
                  <a:pt x="4414055" y="1943432"/>
                  <a:pt x="4420489" y="1949774"/>
                  <a:pt x="4420489" y="1949774"/>
                </a:cubicBezTo>
                <a:cubicBezTo>
                  <a:pt x="4426923" y="1956116"/>
                  <a:pt x="4433357" y="1962458"/>
                  <a:pt x="4446225" y="1962458"/>
                </a:cubicBezTo>
                <a:cubicBezTo>
                  <a:pt x="4452659" y="1962458"/>
                  <a:pt x="4459093" y="1962458"/>
                  <a:pt x="4465527" y="1962458"/>
                </a:cubicBezTo>
                <a:cubicBezTo>
                  <a:pt x="4471961" y="1962458"/>
                  <a:pt x="4478395" y="1962458"/>
                  <a:pt x="4484829" y="1962458"/>
                </a:cubicBezTo>
                <a:cubicBezTo>
                  <a:pt x="4491264" y="1962458"/>
                  <a:pt x="4491264" y="1962458"/>
                  <a:pt x="4491264" y="1962458"/>
                </a:cubicBezTo>
                <a:cubicBezTo>
                  <a:pt x="4491264" y="1962458"/>
                  <a:pt x="4491264" y="1962458"/>
                  <a:pt x="4491264" y="1956116"/>
                </a:cubicBezTo>
                <a:cubicBezTo>
                  <a:pt x="4484829" y="1943432"/>
                  <a:pt x="4478395" y="1937090"/>
                  <a:pt x="4484829" y="1930749"/>
                </a:cubicBezTo>
                <a:cubicBezTo>
                  <a:pt x="4484829" y="1924407"/>
                  <a:pt x="4497698" y="1924407"/>
                  <a:pt x="4517000" y="1918065"/>
                </a:cubicBezTo>
                <a:cubicBezTo>
                  <a:pt x="4523434" y="1918065"/>
                  <a:pt x="4523434" y="1918065"/>
                  <a:pt x="4523434" y="1918065"/>
                </a:cubicBezTo>
                <a:cubicBezTo>
                  <a:pt x="4536302" y="1918065"/>
                  <a:pt x="4542736" y="1911723"/>
                  <a:pt x="4549170" y="1899039"/>
                </a:cubicBezTo>
                <a:cubicBezTo>
                  <a:pt x="4555604" y="1892697"/>
                  <a:pt x="4562038" y="1880014"/>
                  <a:pt x="4574907" y="1880014"/>
                </a:cubicBezTo>
                <a:cubicBezTo>
                  <a:pt x="4581341" y="1880014"/>
                  <a:pt x="4581341" y="1873672"/>
                  <a:pt x="4587775" y="1860988"/>
                </a:cubicBezTo>
                <a:cubicBezTo>
                  <a:pt x="4594209" y="1841962"/>
                  <a:pt x="4600643" y="1829279"/>
                  <a:pt x="4613511" y="1829279"/>
                </a:cubicBezTo>
                <a:cubicBezTo>
                  <a:pt x="4626379" y="1829279"/>
                  <a:pt x="4639247" y="1835620"/>
                  <a:pt x="4645681" y="1841962"/>
                </a:cubicBezTo>
                <a:cubicBezTo>
                  <a:pt x="4652115" y="1848304"/>
                  <a:pt x="4664983" y="1854646"/>
                  <a:pt x="4677851" y="1848304"/>
                </a:cubicBezTo>
                <a:cubicBezTo>
                  <a:pt x="4677851" y="1848304"/>
                  <a:pt x="4684285" y="1848304"/>
                  <a:pt x="4684285" y="1848304"/>
                </a:cubicBezTo>
                <a:cubicBezTo>
                  <a:pt x="4684285" y="1848304"/>
                  <a:pt x="4690719" y="1848304"/>
                  <a:pt x="4690719" y="1848304"/>
                </a:cubicBezTo>
                <a:cubicBezTo>
                  <a:pt x="4690719" y="1848304"/>
                  <a:pt x="4690719" y="1848304"/>
                  <a:pt x="4697153" y="1854646"/>
                </a:cubicBezTo>
                <a:cubicBezTo>
                  <a:pt x="4697153" y="1848304"/>
                  <a:pt x="4703588" y="1848304"/>
                  <a:pt x="4710022" y="1841962"/>
                </a:cubicBezTo>
                <a:cubicBezTo>
                  <a:pt x="4710022" y="1841962"/>
                  <a:pt x="4710022" y="1841962"/>
                  <a:pt x="4710022" y="1835620"/>
                </a:cubicBezTo>
                <a:cubicBezTo>
                  <a:pt x="4710022" y="1829279"/>
                  <a:pt x="4710022" y="1822937"/>
                  <a:pt x="4710022" y="1810253"/>
                </a:cubicBezTo>
                <a:cubicBezTo>
                  <a:pt x="4703588" y="1803911"/>
                  <a:pt x="4703588" y="1791227"/>
                  <a:pt x="4703588" y="1784885"/>
                </a:cubicBezTo>
                <a:cubicBezTo>
                  <a:pt x="4703588" y="1784885"/>
                  <a:pt x="4703588" y="1784885"/>
                  <a:pt x="4703588" y="1778544"/>
                </a:cubicBezTo>
                <a:cubicBezTo>
                  <a:pt x="4697153" y="1765860"/>
                  <a:pt x="4697153" y="1746834"/>
                  <a:pt x="4697153" y="1740492"/>
                </a:cubicBezTo>
                <a:cubicBezTo>
                  <a:pt x="4697153" y="1727809"/>
                  <a:pt x="4703588" y="1727809"/>
                  <a:pt x="4697153" y="1721467"/>
                </a:cubicBezTo>
                <a:cubicBezTo>
                  <a:pt x="4697153" y="1715125"/>
                  <a:pt x="4697153" y="1702441"/>
                  <a:pt x="4697153" y="1696099"/>
                </a:cubicBezTo>
                <a:cubicBezTo>
                  <a:pt x="4697153" y="1683416"/>
                  <a:pt x="4697153" y="1677074"/>
                  <a:pt x="4703588" y="1670732"/>
                </a:cubicBezTo>
                <a:cubicBezTo>
                  <a:pt x="4703588" y="1664390"/>
                  <a:pt x="4710022" y="1664390"/>
                  <a:pt x="4716456" y="1664390"/>
                </a:cubicBezTo>
                <a:cubicBezTo>
                  <a:pt x="4722890" y="1664390"/>
                  <a:pt x="4729324" y="1651706"/>
                  <a:pt x="4735758" y="1651706"/>
                </a:cubicBezTo>
                <a:cubicBezTo>
                  <a:pt x="4742192" y="1639022"/>
                  <a:pt x="4755060" y="1632681"/>
                  <a:pt x="4767928" y="1632681"/>
                </a:cubicBezTo>
                <a:cubicBezTo>
                  <a:pt x="4767928" y="1632681"/>
                  <a:pt x="4774362" y="1632681"/>
                  <a:pt x="4780796" y="1632681"/>
                </a:cubicBezTo>
                <a:cubicBezTo>
                  <a:pt x="4787231" y="1639022"/>
                  <a:pt x="4806533" y="1645364"/>
                  <a:pt x="4819401" y="1645364"/>
                </a:cubicBezTo>
                <a:cubicBezTo>
                  <a:pt x="4819401" y="1645364"/>
                  <a:pt x="4825835" y="1645364"/>
                  <a:pt x="4825835" y="1645364"/>
                </a:cubicBezTo>
                <a:cubicBezTo>
                  <a:pt x="4825835" y="1645364"/>
                  <a:pt x="4825835" y="1645364"/>
                  <a:pt x="4832269" y="1645364"/>
                </a:cubicBezTo>
                <a:cubicBezTo>
                  <a:pt x="4832269" y="1645364"/>
                  <a:pt x="4832269" y="1639022"/>
                  <a:pt x="4832269" y="1639022"/>
                </a:cubicBezTo>
                <a:cubicBezTo>
                  <a:pt x="4832269" y="1626339"/>
                  <a:pt x="4845137" y="1619997"/>
                  <a:pt x="4851571" y="1613655"/>
                </a:cubicBezTo>
                <a:cubicBezTo>
                  <a:pt x="4858005" y="1607313"/>
                  <a:pt x="4864439" y="1600971"/>
                  <a:pt x="4870873" y="1594629"/>
                </a:cubicBezTo>
                <a:cubicBezTo>
                  <a:pt x="4870873" y="1575604"/>
                  <a:pt x="4883741" y="1569262"/>
                  <a:pt x="4890175" y="1556578"/>
                </a:cubicBezTo>
                <a:cubicBezTo>
                  <a:pt x="4903043" y="1550236"/>
                  <a:pt x="4909477" y="1543894"/>
                  <a:pt x="4909477" y="1537553"/>
                </a:cubicBezTo>
                <a:cubicBezTo>
                  <a:pt x="4909477" y="1531211"/>
                  <a:pt x="4915911" y="1531211"/>
                  <a:pt x="4915911" y="1524869"/>
                </a:cubicBezTo>
                <a:cubicBezTo>
                  <a:pt x="4915911" y="1518527"/>
                  <a:pt x="4915911" y="1518527"/>
                  <a:pt x="4915911" y="1512185"/>
                </a:cubicBezTo>
                <a:cubicBezTo>
                  <a:pt x="4922345" y="1486818"/>
                  <a:pt x="4935214" y="1455108"/>
                  <a:pt x="4954516" y="1442425"/>
                </a:cubicBezTo>
                <a:cubicBezTo>
                  <a:pt x="4960950" y="1436083"/>
                  <a:pt x="4960950" y="1436083"/>
                  <a:pt x="4954516" y="1429741"/>
                </a:cubicBezTo>
                <a:cubicBezTo>
                  <a:pt x="4954516" y="1417057"/>
                  <a:pt x="4948082" y="1404373"/>
                  <a:pt x="4948082" y="1385348"/>
                </a:cubicBezTo>
                <a:cubicBezTo>
                  <a:pt x="4948082" y="1379006"/>
                  <a:pt x="4948082" y="1379006"/>
                  <a:pt x="4941648" y="1372664"/>
                </a:cubicBezTo>
                <a:cubicBezTo>
                  <a:pt x="4941648" y="1372664"/>
                  <a:pt x="4935214" y="1366322"/>
                  <a:pt x="4928779" y="1366322"/>
                </a:cubicBezTo>
                <a:cubicBezTo>
                  <a:pt x="4922345" y="1366322"/>
                  <a:pt x="4909477" y="1372664"/>
                  <a:pt x="4896609" y="1379006"/>
                </a:cubicBezTo>
                <a:cubicBezTo>
                  <a:pt x="4890175" y="1385348"/>
                  <a:pt x="4883741" y="1385348"/>
                  <a:pt x="4870873" y="1385348"/>
                </a:cubicBezTo>
                <a:cubicBezTo>
                  <a:pt x="4851571" y="1385348"/>
                  <a:pt x="4838703" y="1391689"/>
                  <a:pt x="4832269" y="1404373"/>
                </a:cubicBezTo>
                <a:cubicBezTo>
                  <a:pt x="4825835" y="1417057"/>
                  <a:pt x="4812967" y="1423399"/>
                  <a:pt x="4800099" y="1423399"/>
                </a:cubicBezTo>
                <a:cubicBezTo>
                  <a:pt x="4793665" y="1423399"/>
                  <a:pt x="4793665" y="1423399"/>
                  <a:pt x="4787231" y="1423399"/>
                </a:cubicBezTo>
                <a:cubicBezTo>
                  <a:pt x="4780796" y="1417057"/>
                  <a:pt x="4774362" y="1417057"/>
                  <a:pt x="4761494" y="1423399"/>
                </a:cubicBezTo>
                <a:cubicBezTo>
                  <a:pt x="4755060" y="1423399"/>
                  <a:pt x="4755060" y="1423399"/>
                  <a:pt x="4748626" y="1423399"/>
                </a:cubicBezTo>
                <a:cubicBezTo>
                  <a:pt x="4729324" y="1423399"/>
                  <a:pt x="4703588" y="1417057"/>
                  <a:pt x="4690719" y="1404373"/>
                </a:cubicBezTo>
                <a:cubicBezTo>
                  <a:pt x="4684285" y="1398031"/>
                  <a:pt x="4684285" y="1391689"/>
                  <a:pt x="4684285" y="1385348"/>
                </a:cubicBezTo>
                <a:cubicBezTo>
                  <a:pt x="4684285" y="1379006"/>
                  <a:pt x="4677851" y="1372664"/>
                  <a:pt x="4677851" y="1359980"/>
                </a:cubicBezTo>
                <a:cubicBezTo>
                  <a:pt x="4671417" y="1347296"/>
                  <a:pt x="4664983" y="1340955"/>
                  <a:pt x="4671417" y="1321929"/>
                </a:cubicBezTo>
                <a:cubicBezTo>
                  <a:pt x="4671417" y="1315587"/>
                  <a:pt x="4664983" y="1315587"/>
                  <a:pt x="4652115" y="1315587"/>
                </a:cubicBezTo>
                <a:cubicBezTo>
                  <a:pt x="4645681" y="1309245"/>
                  <a:pt x="4632813" y="1309245"/>
                  <a:pt x="4619945" y="1296561"/>
                </a:cubicBezTo>
                <a:cubicBezTo>
                  <a:pt x="4600643" y="1277536"/>
                  <a:pt x="4568473" y="1264852"/>
                  <a:pt x="4555604" y="1264852"/>
                </a:cubicBezTo>
                <a:cubicBezTo>
                  <a:pt x="4549170" y="1264852"/>
                  <a:pt x="4549170" y="1264852"/>
                  <a:pt x="4549170" y="1264852"/>
                </a:cubicBezTo>
                <a:cubicBezTo>
                  <a:pt x="4542736" y="1264852"/>
                  <a:pt x="4536302" y="1264852"/>
                  <a:pt x="4529868" y="1258510"/>
                </a:cubicBezTo>
                <a:cubicBezTo>
                  <a:pt x="4517000" y="1252168"/>
                  <a:pt x="4497698" y="1239485"/>
                  <a:pt x="4478395" y="1239485"/>
                </a:cubicBezTo>
                <a:cubicBezTo>
                  <a:pt x="4465527" y="1239485"/>
                  <a:pt x="4452659" y="1233143"/>
                  <a:pt x="4446225" y="1226801"/>
                </a:cubicBezTo>
                <a:cubicBezTo>
                  <a:pt x="4439791" y="1214117"/>
                  <a:pt x="4439791" y="1201434"/>
                  <a:pt x="4446225" y="1195092"/>
                </a:cubicBezTo>
                <a:cubicBezTo>
                  <a:pt x="4446225" y="1188750"/>
                  <a:pt x="4439791" y="1163382"/>
                  <a:pt x="4426923" y="1150698"/>
                </a:cubicBezTo>
                <a:cubicBezTo>
                  <a:pt x="4420489" y="1138015"/>
                  <a:pt x="4414055" y="1118989"/>
                  <a:pt x="4407621" y="1106305"/>
                </a:cubicBezTo>
                <a:cubicBezTo>
                  <a:pt x="4407621" y="1099964"/>
                  <a:pt x="4401187" y="1093622"/>
                  <a:pt x="4394753" y="1087280"/>
                </a:cubicBezTo>
                <a:cubicBezTo>
                  <a:pt x="4394753" y="1080938"/>
                  <a:pt x="4388319" y="1074596"/>
                  <a:pt x="4381885" y="1068254"/>
                </a:cubicBezTo>
                <a:cubicBezTo>
                  <a:pt x="4375451" y="1061912"/>
                  <a:pt x="4369017" y="1042887"/>
                  <a:pt x="4369017" y="1023861"/>
                </a:cubicBezTo>
                <a:cubicBezTo>
                  <a:pt x="4362583" y="1004835"/>
                  <a:pt x="4356149" y="998493"/>
                  <a:pt x="4349714" y="992152"/>
                </a:cubicBezTo>
                <a:cubicBezTo>
                  <a:pt x="4349714" y="985810"/>
                  <a:pt x="4343280" y="985810"/>
                  <a:pt x="4343280" y="979468"/>
                </a:cubicBezTo>
                <a:cubicBezTo>
                  <a:pt x="4336846" y="979468"/>
                  <a:pt x="4330412" y="973126"/>
                  <a:pt x="4330412" y="954100"/>
                </a:cubicBezTo>
                <a:cubicBezTo>
                  <a:pt x="4336846" y="941417"/>
                  <a:pt x="4323978" y="935075"/>
                  <a:pt x="4304676" y="922391"/>
                </a:cubicBezTo>
                <a:cubicBezTo>
                  <a:pt x="4298242" y="922391"/>
                  <a:pt x="4291808" y="916049"/>
                  <a:pt x="4285374" y="909707"/>
                </a:cubicBezTo>
                <a:cubicBezTo>
                  <a:pt x="4285374" y="903366"/>
                  <a:pt x="4266071" y="903366"/>
                  <a:pt x="4253203" y="897024"/>
                </a:cubicBezTo>
                <a:cubicBezTo>
                  <a:pt x="4233901" y="897024"/>
                  <a:pt x="4214599" y="890682"/>
                  <a:pt x="4201731" y="884340"/>
                </a:cubicBezTo>
                <a:cubicBezTo>
                  <a:pt x="4182429" y="877998"/>
                  <a:pt x="4175995" y="877998"/>
                  <a:pt x="4163127" y="877998"/>
                </a:cubicBezTo>
                <a:cubicBezTo>
                  <a:pt x="4150259" y="877998"/>
                  <a:pt x="4150259" y="877998"/>
                  <a:pt x="4150259" y="877998"/>
                </a:cubicBezTo>
                <a:cubicBezTo>
                  <a:pt x="4143825" y="877998"/>
                  <a:pt x="4137391" y="877998"/>
                  <a:pt x="4130956" y="877998"/>
                </a:cubicBezTo>
                <a:cubicBezTo>
                  <a:pt x="4130956" y="871656"/>
                  <a:pt x="4124522" y="871656"/>
                  <a:pt x="4118088" y="871656"/>
                </a:cubicBezTo>
                <a:cubicBezTo>
                  <a:pt x="4118088" y="871656"/>
                  <a:pt x="4111654" y="871656"/>
                  <a:pt x="4111654" y="871656"/>
                </a:cubicBezTo>
                <a:cubicBezTo>
                  <a:pt x="4105220" y="871656"/>
                  <a:pt x="4105220" y="871656"/>
                  <a:pt x="4098786" y="871656"/>
                </a:cubicBezTo>
                <a:close/>
                <a:moveTo>
                  <a:pt x="0" y="0"/>
                </a:moveTo>
                <a:lnTo>
                  <a:pt x="5585345" y="0"/>
                </a:lnTo>
                <a:lnTo>
                  <a:pt x="5585345" y="5877499"/>
                </a:lnTo>
                <a:lnTo>
                  <a:pt x="0" y="58774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1" latinLnBrk="1" hangingPunct="1"/>
            <a:endParaRPr lang="en-US" sz="3200" dirty="0">
              <a:latin typeface="Source Sans Pro" charset="0"/>
              <a:ea typeface="굴림" charset="-127"/>
            </a:endParaRPr>
          </a:p>
        </p:txBody>
      </p:sp>
      <p:sp>
        <p:nvSpPr>
          <p:cNvPr id="325" name="Rectangle 324"/>
          <p:cNvSpPr/>
          <p:nvPr/>
        </p:nvSpPr>
        <p:spPr>
          <a:xfrm>
            <a:off x="1201762" y="4776716"/>
            <a:ext cx="4096428" cy="960263"/>
          </a:xfrm>
          <a:prstGeom prst="rect">
            <a:avLst/>
          </a:prstGeom>
        </p:spPr>
        <p:txBody>
          <a:bodyPr wrap="square" lIns="121920" rIns="121920" bIns="60960">
            <a:spAutoFit/>
          </a:bodyPr>
          <a:lstStyle/>
          <a:p>
            <a:pPr algn="ctr">
              <a:lnSpc>
                <a:spcPct val="95000"/>
              </a:lnSpc>
            </a:pPr>
            <a:r>
              <a:rPr lang="en-US" sz="2800" dirty="0" smtClean="0">
                <a:latin typeface="Source Sans Pro" charset="0"/>
                <a:ea typeface="Source Sans Pro" charset="0"/>
                <a:cs typeface="Source Sans Pro" charset="0"/>
              </a:rPr>
              <a:t>United States</a:t>
            </a:r>
            <a:endParaRPr lang="en-US" sz="2800" dirty="0">
              <a:latin typeface="Source Sans Pro" charset="0"/>
              <a:ea typeface="Source Sans Pro" charset="0"/>
              <a:cs typeface="Source Sans Pro" charset="0"/>
            </a:endParaRPr>
          </a:p>
          <a:p>
            <a:pPr algn="ctr">
              <a:lnSpc>
                <a:spcPct val="120000"/>
              </a:lnSpc>
            </a:pPr>
            <a:r>
              <a:rPr lang="en-US" sz="1200" dirty="0" smtClean="0">
                <a:latin typeface="Source Sans Pro" charset="0"/>
              </a:rPr>
              <a:t>is </a:t>
            </a:r>
            <a:r>
              <a:rPr lang="en-US" sz="1200" dirty="0">
                <a:latin typeface="Source Sans Pro" charset="0"/>
              </a:rPr>
              <a:t>to replace the Lorem Ipsum text with whatever text you prefer. Lorem ipsum is placeholder text. In fact, I think </a:t>
            </a:r>
            <a:r>
              <a:rPr lang="en-US" sz="1200" dirty="0" smtClean="0">
                <a:latin typeface="Source Sans Pro" charset="0"/>
              </a:rPr>
              <a:t>it.</a:t>
            </a:r>
            <a:endParaRPr lang="en-US" sz="1200" dirty="0">
              <a:latin typeface="Source Sans Pro" charset="0"/>
            </a:endParaRPr>
          </a:p>
        </p:txBody>
      </p:sp>
      <p:sp>
        <p:nvSpPr>
          <p:cNvPr id="326" name="Rectangle 325"/>
          <p:cNvSpPr/>
          <p:nvPr/>
        </p:nvSpPr>
        <p:spPr>
          <a:xfrm>
            <a:off x="6644029" y="4776716"/>
            <a:ext cx="4096428" cy="960263"/>
          </a:xfrm>
          <a:prstGeom prst="rect">
            <a:avLst/>
          </a:prstGeom>
        </p:spPr>
        <p:txBody>
          <a:bodyPr wrap="square" lIns="121920" rIns="121920" bIns="60960">
            <a:spAutoFit/>
          </a:bodyPr>
          <a:lstStyle/>
          <a:p>
            <a:pPr algn="ctr">
              <a:lnSpc>
                <a:spcPct val="95000"/>
              </a:lnSpc>
            </a:pPr>
            <a:r>
              <a:rPr lang="en-US" sz="2800" dirty="0" smtClean="0">
                <a:latin typeface="Source Sans Pro" charset="0"/>
                <a:ea typeface="Source Sans Pro" charset="0"/>
                <a:cs typeface="Source Sans Pro" charset="0"/>
              </a:rPr>
              <a:t>China</a:t>
            </a:r>
            <a:endParaRPr lang="en-US" sz="2800" dirty="0">
              <a:latin typeface="Source Sans Pro" charset="0"/>
              <a:ea typeface="Source Sans Pro" charset="0"/>
              <a:cs typeface="Source Sans Pro" charset="0"/>
            </a:endParaRPr>
          </a:p>
          <a:p>
            <a:pPr algn="ctr">
              <a:lnSpc>
                <a:spcPct val="120000"/>
              </a:lnSpc>
            </a:pPr>
            <a:r>
              <a:rPr lang="en-US" sz="1200" dirty="0" smtClean="0">
                <a:latin typeface="Source Sans Pro" charset="0"/>
              </a:rPr>
              <a:t>is </a:t>
            </a:r>
            <a:r>
              <a:rPr lang="en-US" sz="1200" dirty="0">
                <a:latin typeface="Source Sans Pro" charset="0"/>
              </a:rPr>
              <a:t>to replace the Lorem Ipsum text with whatever text you prefer. Lorem ipsum is placeholder text. In fact, I think </a:t>
            </a:r>
            <a:r>
              <a:rPr lang="en-US" sz="1200" dirty="0" smtClean="0">
                <a:latin typeface="Source Sans Pro" charset="0"/>
              </a:rPr>
              <a:t>it.</a:t>
            </a:r>
            <a:endParaRPr lang="en-US" sz="1200" dirty="0">
              <a:latin typeface="Source Sans Pro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USA and China Maps chart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93709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accel="50000" decel="5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2000" fill="hold"/>
                                            <p:tgtEl>
                                              <p:spTgt spid="3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2000" fill="hold"/>
                                            <p:tgtEl>
                                              <p:spTgt spid="3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4" accel="50000" decel="50000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2000" fill="hold"/>
                                            <p:tgtEl>
                                              <p:spTgt spid="3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2000" fill="hold"/>
                                            <p:tgtEl>
                                              <p:spTgt spid="3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4" fill="hold" grpId="0" nodeType="withEffect" p14:presetBounceEnd="50000">
                                      <p:stCondLst>
                                        <p:cond delay="20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5" dur="2000" fill="hold"/>
                                            <p:tgtEl>
                                              <p:spTgt spid="3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6" dur="2000" fill="hold"/>
                                            <p:tgtEl>
                                              <p:spTgt spid="3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4" fill="hold" grpId="0" nodeType="withEffect" p14:presetBounceEnd="50000">
                                      <p:stCondLst>
                                        <p:cond delay="24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9" dur="2000" fill="hold"/>
                                            <p:tgtEl>
                                              <p:spTgt spid="3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0" dur="2000" fill="hold"/>
                                            <p:tgtEl>
                                              <p:spTgt spid="3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4" fill="hold" nodeType="withEffect" p14:presetBounceEnd="50000">
                                      <p:stCondLst>
                                        <p:cond delay="30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23" dur="2000" fill="hold"/>
                                            <p:tgtEl>
                                              <p:spTgt spid="3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4" dur="2000" fill="hold"/>
                                            <p:tgtEl>
                                              <p:spTgt spid="3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4" fill="hold" nodeType="withEffect" p14:presetBounceEnd="50000">
                                      <p:stCondLst>
                                        <p:cond delay="340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27" dur="2000" fill="hold"/>
                                            <p:tgtEl>
                                              <p:spTgt spid="3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8" dur="2000" fill="hold"/>
                                            <p:tgtEl>
                                              <p:spTgt spid="3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4" decel="80000" fill="hold" grpId="0" nodeType="withEffect">
                                      <p:stCondLst>
                                        <p:cond delay="200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1" dur="1000" fill="hold"/>
                                            <p:tgtEl>
                                              <p:spTgt spid="3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2" dur="1000" fill="hold"/>
                                            <p:tgtEl>
                                              <p:spTgt spid="3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2" presetClass="entr" presetSubtype="4" decel="80000" fill="hold" grpId="0" nodeType="withEffect">
                                      <p:stCondLst>
                                        <p:cond delay="230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5" dur="1000" fill="hold"/>
                                            <p:tgtEl>
                                              <p:spTgt spid="3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6" dur="1000" fill="hold"/>
                                            <p:tgtEl>
                                              <p:spTgt spid="32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316" grpId="0" animBg="1"/>
          <p:bldP spid="315" grpId="0" animBg="1"/>
          <p:bldP spid="317" grpId="0" animBg="1"/>
          <p:bldP spid="318" grpId="0" animBg="1"/>
          <p:bldP spid="325" grpId="0"/>
          <p:bldP spid="326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accel="50000" decel="5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2000" fill="hold"/>
                                            <p:tgtEl>
                                              <p:spTgt spid="3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2000" fill="hold"/>
                                            <p:tgtEl>
                                              <p:spTgt spid="3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4" accel="50000" decel="50000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2000" fill="hold"/>
                                            <p:tgtEl>
                                              <p:spTgt spid="3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2000" fill="hold"/>
                                            <p:tgtEl>
                                              <p:spTgt spid="3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4" fill="hold" grpId="0" nodeType="withEffect">
                                      <p:stCondLst>
                                        <p:cond delay="20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2000" fill="hold"/>
                                            <p:tgtEl>
                                              <p:spTgt spid="3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2000" fill="hold"/>
                                            <p:tgtEl>
                                              <p:spTgt spid="3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4" fill="hold" grpId="0" nodeType="withEffect">
                                      <p:stCondLst>
                                        <p:cond delay="24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2000" fill="hold"/>
                                            <p:tgtEl>
                                              <p:spTgt spid="3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2000" fill="hold"/>
                                            <p:tgtEl>
                                              <p:spTgt spid="3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4" fill="hold" nodeType="withEffect">
                                      <p:stCondLst>
                                        <p:cond delay="30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3" dur="2000" fill="hold"/>
                                            <p:tgtEl>
                                              <p:spTgt spid="3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4" dur="2000" fill="hold"/>
                                            <p:tgtEl>
                                              <p:spTgt spid="3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4" fill="hold" nodeType="withEffect">
                                      <p:stCondLst>
                                        <p:cond delay="340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2000" fill="hold"/>
                                            <p:tgtEl>
                                              <p:spTgt spid="3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2000" fill="hold"/>
                                            <p:tgtEl>
                                              <p:spTgt spid="3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4" decel="80000" fill="hold" grpId="0" nodeType="withEffect">
                                      <p:stCondLst>
                                        <p:cond delay="200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1" dur="1000" fill="hold"/>
                                            <p:tgtEl>
                                              <p:spTgt spid="3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2" dur="1000" fill="hold"/>
                                            <p:tgtEl>
                                              <p:spTgt spid="3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2" presetClass="entr" presetSubtype="4" decel="80000" fill="hold" grpId="0" nodeType="withEffect">
                                      <p:stCondLst>
                                        <p:cond delay="230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5" dur="1000" fill="hold"/>
                                            <p:tgtEl>
                                              <p:spTgt spid="3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6" dur="1000" fill="hold"/>
                                            <p:tgtEl>
                                              <p:spTgt spid="32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316" grpId="0" animBg="1"/>
          <p:bldP spid="315" grpId="0" animBg="1"/>
          <p:bldP spid="317" grpId="0" animBg="1"/>
          <p:bldP spid="318" grpId="0" animBg="1"/>
          <p:bldP spid="325" grpId="0"/>
          <p:bldP spid="326" grpId="0"/>
        </p:bldLst>
      </p:timing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任意多边形 2"/>
          <p:cNvSpPr/>
          <p:nvPr/>
        </p:nvSpPr>
        <p:spPr>
          <a:xfrm rot="5400000" flipV="1">
            <a:off x="5840135" y="1774145"/>
            <a:ext cx="2286000" cy="2286000"/>
          </a:xfrm>
          <a:custGeom>
            <a:avLst/>
            <a:gdLst>
              <a:gd name="connsiteX0" fmla="*/ 0 w 2286000"/>
              <a:gd name="connsiteY0" fmla="*/ 0 h 2286000"/>
              <a:gd name="connsiteX1" fmla="*/ 2286000 w 2286000"/>
              <a:gd name="connsiteY1" fmla="*/ 2286000 h 2286000"/>
              <a:gd name="connsiteX2" fmla="*/ 1638300 w 2286000"/>
              <a:gd name="connsiteY2" fmla="*/ 2286000 h 2286000"/>
              <a:gd name="connsiteX3" fmla="*/ 0 w 2286000"/>
              <a:gd name="connsiteY3" fmla="*/ 647700 h 228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86000" h="2286000">
                <a:moveTo>
                  <a:pt x="0" y="0"/>
                </a:moveTo>
                <a:cubicBezTo>
                  <a:pt x="1262523" y="0"/>
                  <a:pt x="2286000" y="1023477"/>
                  <a:pt x="2286000" y="2286000"/>
                </a:cubicBezTo>
                <a:lnTo>
                  <a:pt x="1638300" y="2286000"/>
                </a:lnTo>
                <a:cubicBezTo>
                  <a:pt x="1638300" y="1381192"/>
                  <a:pt x="904808" y="647700"/>
                  <a:pt x="0" y="647700"/>
                </a:cubicBezTo>
                <a:close/>
              </a:path>
            </a:pathLst>
          </a:custGeom>
          <a:solidFill>
            <a:schemeClr val="accent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4" name="任意多边形 3"/>
          <p:cNvSpPr/>
          <p:nvPr/>
        </p:nvSpPr>
        <p:spPr>
          <a:xfrm rot="16200000" flipH="1" flipV="1">
            <a:off x="4197072" y="1774145"/>
            <a:ext cx="2286000" cy="2286000"/>
          </a:xfrm>
          <a:custGeom>
            <a:avLst/>
            <a:gdLst>
              <a:gd name="connsiteX0" fmla="*/ 0 w 2286000"/>
              <a:gd name="connsiteY0" fmla="*/ 0 h 2286000"/>
              <a:gd name="connsiteX1" fmla="*/ 2286000 w 2286000"/>
              <a:gd name="connsiteY1" fmla="*/ 2286000 h 2286000"/>
              <a:gd name="connsiteX2" fmla="*/ 1638300 w 2286000"/>
              <a:gd name="connsiteY2" fmla="*/ 2286000 h 2286000"/>
              <a:gd name="connsiteX3" fmla="*/ 0 w 2286000"/>
              <a:gd name="connsiteY3" fmla="*/ 647700 h 228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86000" h="2286000">
                <a:moveTo>
                  <a:pt x="0" y="0"/>
                </a:moveTo>
                <a:cubicBezTo>
                  <a:pt x="1262523" y="0"/>
                  <a:pt x="2286000" y="1023477"/>
                  <a:pt x="2286000" y="2286000"/>
                </a:cubicBezTo>
                <a:lnTo>
                  <a:pt x="1638300" y="2286000"/>
                </a:lnTo>
                <a:cubicBezTo>
                  <a:pt x="1638300" y="1381192"/>
                  <a:pt x="904808" y="647700"/>
                  <a:pt x="0" y="647700"/>
                </a:cubicBez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5" name="任意多边形 5"/>
          <p:cNvSpPr/>
          <p:nvPr/>
        </p:nvSpPr>
        <p:spPr>
          <a:xfrm rot="5400000" flipH="1" flipV="1">
            <a:off x="5840135" y="3429590"/>
            <a:ext cx="2286000" cy="2286000"/>
          </a:xfrm>
          <a:custGeom>
            <a:avLst/>
            <a:gdLst>
              <a:gd name="connsiteX0" fmla="*/ 0 w 2286000"/>
              <a:gd name="connsiteY0" fmla="*/ 0 h 2286000"/>
              <a:gd name="connsiteX1" fmla="*/ 2286000 w 2286000"/>
              <a:gd name="connsiteY1" fmla="*/ 2286000 h 2286000"/>
              <a:gd name="connsiteX2" fmla="*/ 1638300 w 2286000"/>
              <a:gd name="connsiteY2" fmla="*/ 2286000 h 2286000"/>
              <a:gd name="connsiteX3" fmla="*/ 0 w 2286000"/>
              <a:gd name="connsiteY3" fmla="*/ 647700 h 228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86000" h="2286000">
                <a:moveTo>
                  <a:pt x="0" y="0"/>
                </a:moveTo>
                <a:cubicBezTo>
                  <a:pt x="1262523" y="0"/>
                  <a:pt x="2286000" y="1023477"/>
                  <a:pt x="2286000" y="2286000"/>
                </a:cubicBezTo>
                <a:lnTo>
                  <a:pt x="1638300" y="2286000"/>
                </a:lnTo>
                <a:cubicBezTo>
                  <a:pt x="1638300" y="1381192"/>
                  <a:pt x="904808" y="647700"/>
                  <a:pt x="0" y="647700"/>
                </a:cubicBez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6" name="任意多边形 6"/>
          <p:cNvSpPr/>
          <p:nvPr/>
        </p:nvSpPr>
        <p:spPr>
          <a:xfrm rot="16200000" flipV="1">
            <a:off x="4197072" y="3429590"/>
            <a:ext cx="2286000" cy="2286000"/>
          </a:xfrm>
          <a:custGeom>
            <a:avLst/>
            <a:gdLst>
              <a:gd name="connsiteX0" fmla="*/ 0 w 2286000"/>
              <a:gd name="connsiteY0" fmla="*/ 0 h 2286000"/>
              <a:gd name="connsiteX1" fmla="*/ 2286000 w 2286000"/>
              <a:gd name="connsiteY1" fmla="*/ 2286000 h 2286000"/>
              <a:gd name="connsiteX2" fmla="*/ 1638300 w 2286000"/>
              <a:gd name="connsiteY2" fmla="*/ 2286000 h 2286000"/>
              <a:gd name="connsiteX3" fmla="*/ 0 w 2286000"/>
              <a:gd name="connsiteY3" fmla="*/ 647700 h 228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86000" h="2286000">
                <a:moveTo>
                  <a:pt x="0" y="0"/>
                </a:moveTo>
                <a:cubicBezTo>
                  <a:pt x="1262523" y="0"/>
                  <a:pt x="2286000" y="1023477"/>
                  <a:pt x="2286000" y="2286000"/>
                </a:cubicBezTo>
                <a:lnTo>
                  <a:pt x="1638300" y="2286000"/>
                </a:lnTo>
                <a:cubicBezTo>
                  <a:pt x="1638300" y="1381192"/>
                  <a:pt x="904808" y="647700"/>
                  <a:pt x="0" y="647700"/>
                </a:cubicBezTo>
                <a:close/>
              </a:path>
            </a:pathLst>
          </a:custGeom>
          <a:solidFill>
            <a:schemeClr val="accent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grpSp>
        <p:nvGrpSpPr>
          <p:cNvPr id="7" name="组合 7"/>
          <p:cNvGrpSpPr/>
          <p:nvPr/>
        </p:nvGrpSpPr>
        <p:grpSpPr>
          <a:xfrm>
            <a:off x="5917530" y="3429874"/>
            <a:ext cx="484781" cy="516149"/>
            <a:chOff x="3194451" y="5048733"/>
            <a:chExt cx="484781" cy="516149"/>
          </a:xfrm>
          <a:solidFill>
            <a:schemeClr val="bg1"/>
          </a:solidFill>
        </p:grpSpPr>
        <p:sp>
          <p:nvSpPr>
            <p:cNvPr id="8" name="Freeform 603"/>
            <p:cNvSpPr>
              <a:spLocks/>
            </p:cNvSpPr>
            <p:nvPr/>
          </p:nvSpPr>
          <p:spPr bwMode="auto">
            <a:xfrm>
              <a:off x="3428285" y="5048733"/>
              <a:ext cx="31369" cy="71292"/>
            </a:xfrm>
            <a:custGeom>
              <a:avLst/>
              <a:gdLst>
                <a:gd name="T0" fmla="*/ 7 w 13"/>
                <a:gd name="T1" fmla="*/ 32 h 32"/>
                <a:gd name="T2" fmla="*/ 0 w 13"/>
                <a:gd name="T3" fmla="*/ 25 h 32"/>
                <a:gd name="T4" fmla="*/ 0 w 13"/>
                <a:gd name="T5" fmla="*/ 6 h 32"/>
                <a:gd name="T6" fmla="*/ 7 w 13"/>
                <a:gd name="T7" fmla="*/ 0 h 32"/>
                <a:gd name="T8" fmla="*/ 13 w 13"/>
                <a:gd name="T9" fmla="*/ 6 h 32"/>
                <a:gd name="T10" fmla="*/ 13 w 13"/>
                <a:gd name="T11" fmla="*/ 25 h 32"/>
                <a:gd name="T12" fmla="*/ 7 w 13"/>
                <a:gd name="T13" fmla="*/ 3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" h="32">
                  <a:moveTo>
                    <a:pt x="7" y="32"/>
                  </a:moveTo>
                  <a:cubicBezTo>
                    <a:pt x="3" y="32"/>
                    <a:pt x="0" y="29"/>
                    <a:pt x="0" y="25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7" y="0"/>
                  </a:cubicBezTo>
                  <a:cubicBezTo>
                    <a:pt x="10" y="0"/>
                    <a:pt x="13" y="3"/>
                    <a:pt x="13" y="6"/>
                  </a:cubicBezTo>
                  <a:cubicBezTo>
                    <a:pt x="13" y="25"/>
                    <a:pt x="13" y="25"/>
                    <a:pt x="13" y="25"/>
                  </a:cubicBezTo>
                  <a:cubicBezTo>
                    <a:pt x="13" y="29"/>
                    <a:pt x="10" y="32"/>
                    <a:pt x="7" y="3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" name="Freeform 604"/>
            <p:cNvSpPr>
              <a:spLocks/>
            </p:cNvSpPr>
            <p:nvPr/>
          </p:nvSpPr>
          <p:spPr bwMode="auto">
            <a:xfrm>
              <a:off x="3311367" y="5074399"/>
              <a:ext cx="57033" cy="68439"/>
            </a:xfrm>
            <a:custGeom>
              <a:avLst/>
              <a:gdLst>
                <a:gd name="T0" fmla="*/ 17 w 24"/>
                <a:gd name="T1" fmla="*/ 30 h 30"/>
                <a:gd name="T2" fmla="*/ 12 w 24"/>
                <a:gd name="T3" fmla="*/ 27 h 30"/>
                <a:gd name="T4" fmla="*/ 2 w 24"/>
                <a:gd name="T5" fmla="*/ 10 h 30"/>
                <a:gd name="T6" fmla="*/ 4 w 24"/>
                <a:gd name="T7" fmla="*/ 1 h 30"/>
                <a:gd name="T8" fmla="*/ 12 w 24"/>
                <a:gd name="T9" fmla="*/ 4 h 30"/>
                <a:gd name="T10" fmla="*/ 22 w 24"/>
                <a:gd name="T11" fmla="*/ 21 h 30"/>
                <a:gd name="T12" fmla="*/ 20 w 24"/>
                <a:gd name="T13" fmla="*/ 29 h 30"/>
                <a:gd name="T14" fmla="*/ 17 w 24"/>
                <a:gd name="T15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" h="30">
                  <a:moveTo>
                    <a:pt x="17" y="30"/>
                  </a:moveTo>
                  <a:cubicBezTo>
                    <a:pt x="15" y="30"/>
                    <a:pt x="13" y="29"/>
                    <a:pt x="12" y="27"/>
                  </a:cubicBezTo>
                  <a:cubicBezTo>
                    <a:pt x="2" y="10"/>
                    <a:pt x="2" y="10"/>
                    <a:pt x="2" y="10"/>
                  </a:cubicBezTo>
                  <a:cubicBezTo>
                    <a:pt x="0" y="7"/>
                    <a:pt x="1" y="3"/>
                    <a:pt x="4" y="1"/>
                  </a:cubicBezTo>
                  <a:cubicBezTo>
                    <a:pt x="7" y="0"/>
                    <a:pt x="11" y="1"/>
                    <a:pt x="12" y="4"/>
                  </a:cubicBezTo>
                  <a:cubicBezTo>
                    <a:pt x="22" y="21"/>
                    <a:pt x="22" y="21"/>
                    <a:pt x="22" y="21"/>
                  </a:cubicBezTo>
                  <a:cubicBezTo>
                    <a:pt x="24" y="24"/>
                    <a:pt x="23" y="27"/>
                    <a:pt x="20" y="29"/>
                  </a:cubicBezTo>
                  <a:cubicBezTo>
                    <a:pt x="19" y="29"/>
                    <a:pt x="18" y="30"/>
                    <a:pt x="17" y="3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" name="Freeform 605"/>
            <p:cNvSpPr>
              <a:spLocks/>
            </p:cNvSpPr>
            <p:nvPr/>
          </p:nvSpPr>
          <p:spPr bwMode="auto">
            <a:xfrm>
              <a:off x="3228670" y="5154245"/>
              <a:ext cx="68439" cy="51330"/>
            </a:xfrm>
            <a:custGeom>
              <a:avLst/>
              <a:gdLst>
                <a:gd name="T0" fmla="*/ 23 w 30"/>
                <a:gd name="T1" fmla="*/ 23 h 23"/>
                <a:gd name="T2" fmla="*/ 20 w 30"/>
                <a:gd name="T3" fmla="*/ 22 h 23"/>
                <a:gd name="T4" fmla="*/ 4 w 30"/>
                <a:gd name="T5" fmla="*/ 12 h 23"/>
                <a:gd name="T6" fmla="*/ 1 w 30"/>
                <a:gd name="T7" fmla="*/ 4 h 23"/>
                <a:gd name="T8" fmla="*/ 10 w 30"/>
                <a:gd name="T9" fmla="*/ 2 h 23"/>
                <a:gd name="T10" fmla="*/ 27 w 30"/>
                <a:gd name="T11" fmla="*/ 12 h 23"/>
                <a:gd name="T12" fmla="*/ 29 w 30"/>
                <a:gd name="T13" fmla="*/ 20 h 23"/>
                <a:gd name="T14" fmla="*/ 23 w 30"/>
                <a:gd name="T15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0" h="23">
                  <a:moveTo>
                    <a:pt x="23" y="23"/>
                  </a:moveTo>
                  <a:cubicBezTo>
                    <a:pt x="22" y="23"/>
                    <a:pt x="21" y="23"/>
                    <a:pt x="20" y="22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1" y="11"/>
                    <a:pt x="0" y="7"/>
                    <a:pt x="1" y="4"/>
                  </a:cubicBezTo>
                  <a:cubicBezTo>
                    <a:pt x="3" y="1"/>
                    <a:pt x="7" y="0"/>
                    <a:pt x="10" y="2"/>
                  </a:cubicBezTo>
                  <a:cubicBezTo>
                    <a:pt x="27" y="12"/>
                    <a:pt x="27" y="12"/>
                    <a:pt x="27" y="12"/>
                  </a:cubicBezTo>
                  <a:cubicBezTo>
                    <a:pt x="29" y="13"/>
                    <a:pt x="30" y="17"/>
                    <a:pt x="29" y="20"/>
                  </a:cubicBezTo>
                  <a:cubicBezTo>
                    <a:pt x="28" y="22"/>
                    <a:pt x="26" y="23"/>
                    <a:pt x="23" y="2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" name="Freeform 606"/>
            <p:cNvSpPr>
              <a:spLocks/>
            </p:cNvSpPr>
            <p:nvPr/>
          </p:nvSpPr>
          <p:spPr bwMode="auto">
            <a:xfrm>
              <a:off x="3194451" y="5271161"/>
              <a:ext cx="71292" cy="28516"/>
            </a:xfrm>
            <a:custGeom>
              <a:avLst/>
              <a:gdLst>
                <a:gd name="T0" fmla="*/ 25 w 31"/>
                <a:gd name="T1" fmla="*/ 12 h 12"/>
                <a:gd name="T2" fmla="*/ 6 w 31"/>
                <a:gd name="T3" fmla="*/ 12 h 12"/>
                <a:gd name="T4" fmla="*/ 0 w 31"/>
                <a:gd name="T5" fmla="*/ 6 h 12"/>
                <a:gd name="T6" fmla="*/ 6 w 31"/>
                <a:gd name="T7" fmla="*/ 0 h 12"/>
                <a:gd name="T8" fmla="*/ 25 w 31"/>
                <a:gd name="T9" fmla="*/ 0 h 12"/>
                <a:gd name="T10" fmla="*/ 31 w 31"/>
                <a:gd name="T11" fmla="*/ 6 h 12"/>
                <a:gd name="T12" fmla="*/ 25 w 31"/>
                <a:gd name="T1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1" h="12">
                  <a:moveTo>
                    <a:pt x="25" y="12"/>
                  </a:moveTo>
                  <a:cubicBezTo>
                    <a:pt x="6" y="12"/>
                    <a:pt x="6" y="12"/>
                    <a:pt x="6" y="12"/>
                  </a:cubicBezTo>
                  <a:cubicBezTo>
                    <a:pt x="2" y="12"/>
                    <a:pt x="0" y="9"/>
                    <a:pt x="0" y="6"/>
                  </a:cubicBezTo>
                  <a:cubicBezTo>
                    <a:pt x="0" y="2"/>
                    <a:pt x="2" y="0"/>
                    <a:pt x="6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9" y="0"/>
                    <a:pt x="31" y="2"/>
                    <a:pt x="31" y="6"/>
                  </a:cubicBezTo>
                  <a:cubicBezTo>
                    <a:pt x="31" y="9"/>
                    <a:pt x="29" y="12"/>
                    <a:pt x="25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" name="Freeform 608"/>
            <p:cNvSpPr>
              <a:spLocks/>
            </p:cNvSpPr>
            <p:nvPr/>
          </p:nvSpPr>
          <p:spPr bwMode="auto">
            <a:xfrm>
              <a:off x="3220116" y="5359563"/>
              <a:ext cx="68439" cy="54182"/>
            </a:xfrm>
            <a:custGeom>
              <a:avLst/>
              <a:gdLst>
                <a:gd name="T0" fmla="*/ 6 w 30"/>
                <a:gd name="T1" fmla="*/ 23 h 23"/>
                <a:gd name="T2" fmla="*/ 1 w 30"/>
                <a:gd name="T3" fmla="*/ 20 h 23"/>
                <a:gd name="T4" fmla="*/ 3 w 30"/>
                <a:gd name="T5" fmla="*/ 12 h 23"/>
                <a:gd name="T6" fmla="*/ 20 w 30"/>
                <a:gd name="T7" fmla="*/ 2 h 23"/>
                <a:gd name="T8" fmla="*/ 29 w 30"/>
                <a:gd name="T9" fmla="*/ 4 h 23"/>
                <a:gd name="T10" fmla="*/ 26 w 30"/>
                <a:gd name="T11" fmla="*/ 12 h 23"/>
                <a:gd name="T12" fmla="*/ 9 w 30"/>
                <a:gd name="T13" fmla="*/ 22 h 23"/>
                <a:gd name="T14" fmla="*/ 6 w 30"/>
                <a:gd name="T15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0" h="23">
                  <a:moveTo>
                    <a:pt x="6" y="23"/>
                  </a:moveTo>
                  <a:cubicBezTo>
                    <a:pt x="4" y="23"/>
                    <a:pt x="2" y="22"/>
                    <a:pt x="1" y="20"/>
                  </a:cubicBezTo>
                  <a:cubicBezTo>
                    <a:pt x="0" y="17"/>
                    <a:pt x="1" y="13"/>
                    <a:pt x="3" y="12"/>
                  </a:cubicBezTo>
                  <a:cubicBezTo>
                    <a:pt x="20" y="2"/>
                    <a:pt x="20" y="2"/>
                    <a:pt x="20" y="2"/>
                  </a:cubicBezTo>
                  <a:cubicBezTo>
                    <a:pt x="23" y="0"/>
                    <a:pt x="27" y="1"/>
                    <a:pt x="29" y="4"/>
                  </a:cubicBezTo>
                  <a:cubicBezTo>
                    <a:pt x="30" y="7"/>
                    <a:pt x="29" y="11"/>
                    <a:pt x="26" y="12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9" y="23"/>
                    <a:pt x="7" y="23"/>
                    <a:pt x="6" y="2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" name="Freeform 609"/>
            <p:cNvSpPr>
              <a:spLocks/>
            </p:cNvSpPr>
            <p:nvPr/>
          </p:nvSpPr>
          <p:spPr bwMode="auto">
            <a:xfrm>
              <a:off x="3576571" y="5373821"/>
              <a:ext cx="71292" cy="51330"/>
            </a:xfrm>
            <a:custGeom>
              <a:avLst/>
              <a:gdLst>
                <a:gd name="T0" fmla="*/ 24 w 31"/>
                <a:gd name="T1" fmla="*/ 22 h 22"/>
                <a:gd name="T2" fmla="*/ 21 w 31"/>
                <a:gd name="T3" fmla="*/ 22 h 22"/>
                <a:gd name="T4" fmla="*/ 4 w 31"/>
                <a:gd name="T5" fmla="*/ 12 h 22"/>
                <a:gd name="T6" fmla="*/ 2 w 31"/>
                <a:gd name="T7" fmla="*/ 4 h 22"/>
                <a:gd name="T8" fmla="*/ 10 w 31"/>
                <a:gd name="T9" fmla="*/ 1 h 22"/>
                <a:gd name="T10" fmla="*/ 27 w 31"/>
                <a:gd name="T11" fmla="*/ 11 h 22"/>
                <a:gd name="T12" fmla="*/ 30 w 31"/>
                <a:gd name="T13" fmla="*/ 19 h 22"/>
                <a:gd name="T14" fmla="*/ 24 w 31"/>
                <a:gd name="T1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1" h="22">
                  <a:moveTo>
                    <a:pt x="24" y="22"/>
                  </a:moveTo>
                  <a:cubicBezTo>
                    <a:pt x="23" y="22"/>
                    <a:pt x="22" y="22"/>
                    <a:pt x="21" y="22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1" y="10"/>
                    <a:pt x="0" y="6"/>
                    <a:pt x="2" y="4"/>
                  </a:cubicBezTo>
                  <a:cubicBezTo>
                    <a:pt x="4" y="1"/>
                    <a:pt x="8" y="0"/>
                    <a:pt x="10" y="1"/>
                  </a:cubicBezTo>
                  <a:cubicBezTo>
                    <a:pt x="27" y="11"/>
                    <a:pt x="27" y="11"/>
                    <a:pt x="27" y="11"/>
                  </a:cubicBezTo>
                  <a:cubicBezTo>
                    <a:pt x="30" y="13"/>
                    <a:pt x="31" y="16"/>
                    <a:pt x="30" y="19"/>
                  </a:cubicBezTo>
                  <a:cubicBezTo>
                    <a:pt x="28" y="21"/>
                    <a:pt x="26" y="22"/>
                    <a:pt x="24" y="2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" name="Freeform 610"/>
            <p:cNvSpPr>
              <a:spLocks/>
            </p:cNvSpPr>
            <p:nvPr/>
          </p:nvSpPr>
          <p:spPr bwMode="auto">
            <a:xfrm>
              <a:off x="3607940" y="5285421"/>
              <a:ext cx="71292" cy="25666"/>
            </a:xfrm>
            <a:custGeom>
              <a:avLst/>
              <a:gdLst>
                <a:gd name="T0" fmla="*/ 25 w 31"/>
                <a:gd name="T1" fmla="*/ 12 h 12"/>
                <a:gd name="T2" fmla="*/ 6 w 31"/>
                <a:gd name="T3" fmla="*/ 12 h 12"/>
                <a:gd name="T4" fmla="*/ 0 w 31"/>
                <a:gd name="T5" fmla="*/ 6 h 12"/>
                <a:gd name="T6" fmla="*/ 6 w 31"/>
                <a:gd name="T7" fmla="*/ 0 h 12"/>
                <a:gd name="T8" fmla="*/ 25 w 31"/>
                <a:gd name="T9" fmla="*/ 0 h 12"/>
                <a:gd name="T10" fmla="*/ 31 w 31"/>
                <a:gd name="T11" fmla="*/ 6 h 12"/>
                <a:gd name="T12" fmla="*/ 25 w 31"/>
                <a:gd name="T1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1" h="12">
                  <a:moveTo>
                    <a:pt x="25" y="12"/>
                  </a:moveTo>
                  <a:cubicBezTo>
                    <a:pt x="6" y="12"/>
                    <a:pt x="6" y="12"/>
                    <a:pt x="6" y="12"/>
                  </a:cubicBezTo>
                  <a:cubicBezTo>
                    <a:pt x="2" y="12"/>
                    <a:pt x="0" y="9"/>
                    <a:pt x="0" y="6"/>
                  </a:cubicBezTo>
                  <a:cubicBezTo>
                    <a:pt x="0" y="2"/>
                    <a:pt x="2" y="0"/>
                    <a:pt x="6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9" y="0"/>
                    <a:pt x="31" y="2"/>
                    <a:pt x="31" y="6"/>
                  </a:cubicBezTo>
                  <a:cubicBezTo>
                    <a:pt x="31" y="9"/>
                    <a:pt x="29" y="12"/>
                    <a:pt x="25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" name="Freeform 611"/>
            <p:cNvSpPr>
              <a:spLocks/>
            </p:cNvSpPr>
            <p:nvPr/>
          </p:nvSpPr>
          <p:spPr bwMode="auto">
            <a:xfrm>
              <a:off x="3585127" y="5168502"/>
              <a:ext cx="68439" cy="48479"/>
            </a:xfrm>
            <a:custGeom>
              <a:avLst/>
              <a:gdLst>
                <a:gd name="T0" fmla="*/ 7 w 30"/>
                <a:gd name="T1" fmla="*/ 22 h 22"/>
                <a:gd name="T2" fmla="*/ 1 w 30"/>
                <a:gd name="T3" fmla="*/ 19 h 22"/>
                <a:gd name="T4" fmla="*/ 3 w 30"/>
                <a:gd name="T5" fmla="*/ 11 h 22"/>
                <a:gd name="T6" fmla="*/ 20 w 30"/>
                <a:gd name="T7" fmla="*/ 1 h 22"/>
                <a:gd name="T8" fmla="*/ 29 w 30"/>
                <a:gd name="T9" fmla="*/ 3 h 22"/>
                <a:gd name="T10" fmla="*/ 26 w 30"/>
                <a:gd name="T11" fmla="*/ 12 h 22"/>
                <a:gd name="T12" fmla="*/ 10 w 30"/>
                <a:gd name="T13" fmla="*/ 22 h 22"/>
                <a:gd name="T14" fmla="*/ 7 w 30"/>
                <a:gd name="T1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0" h="22">
                  <a:moveTo>
                    <a:pt x="7" y="22"/>
                  </a:moveTo>
                  <a:cubicBezTo>
                    <a:pt x="4" y="22"/>
                    <a:pt x="2" y="21"/>
                    <a:pt x="1" y="19"/>
                  </a:cubicBezTo>
                  <a:cubicBezTo>
                    <a:pt x="0" y="16"/>
                    <a:pt x="1" y="13"/>
                    <a:pt x="3" y="11"/>
                  </a:cubicBezTo>
                  <a:cubicBezTo>
                    <a:pt x="20" y="1"/>
                    <a:pt x="20" y="1"/>
                    <a:pt x="20" y="1"/>
                  </a:cubicBezTo>
                  <a:cubicBezTo>
                    <a:pt x="23" y="0"/>
                    <a:pt x="27" y="1"/>
                    <a:pt x="29" y="3"/>
                  </a:cubicBezTo>
                  <a:cubicBezTo>
                    <a:pt x="30" y="6"/>
                    <a:pt x="29" y="10"/>
                    <a:pt x="26" y="12"/>
                  </a:cubicBezTo>
                  <a:cubicBezTo>
                    <a:pt x="10" y="22"/>
                    <a:pt x="10" y="22"/>
                    <a:pt x="10" y="22"/>
                  </a:cubicBezTo>
                  <a:cubicBezTo>
                    <a:pt x="9" y="22"/>
                    <a:pt x="8" y="22"/>
                    <a:pt x="7" y="2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" name="Freeform 612"/>
            <p:cNvSpPr>
              <a:spLocks/>
            </p:cNvSpPr>
            <p:nvPr/>
          </p:nvSpPr>
          <p:spPr bwMode="auto">
            <a:xfrm>
              <a:off x="3519538" y="5080102"/>
              <a:ext cx="54182" cy="68439"/>
            </a:xfrm>
            <a:custGeom>
              <a:avLst/>
              <a:gdLst>
                <a:gd name="T0" fmla="*/ 7 w 24"/>
                <a:gd name="T1" fmla="*/ 30 h 30"/>
                <a:gd name="T2" fmla="*/ 4 w 24"/>
                <a:gd name="T3" fmla="*/ 29 h 30"/>
                <a:gd name="T4" fmla="*/ 2 w 24"/>
                <a:gd name="T5" fmla="*/ 21 h 30"/>
                <a:gd name="T6" fmla="*/ 12 w 24"/>
                <a:gd name="T7" fmla="*/ 4 h 30"/>
                <a:gd name="T8" fmla="*/ 20 w 24"/>
                <a:gd name="T9" fmla="*/ 2 h 30"/>
                <a:gd name="T10" fmla="*/ 22 w 24"/>
                <a:gd name="T11" fmla="*/ 10 h 30"/>
                <a:gd name="T12" fmla="*/ 13 w 24"/>
                <a:gd name="T13" fmla="*/ 27 h 30"/>
                <a:gd name="T14" fmla="*/ 7 w 24"/>
                <a:gd name="T15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" h="30">
                  <a:moveTo>
                    <a:pt x="7" y="30"/>
                  </a:moveTo>
                  <a:cubicBezTo>
                    <a:pt x="6" y="30"/>
                    <a:pt x="5" y="30"/>
                    <a:pt x="4" y="29"/>
                  </a:cubicBezTo>
                  <a:cubicBezTo>
                    <a:pt x="1" y="27"/>
                    <a:pt x="0" y="24"/>
                    <a:pt x="2" y="21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3" y="1"/>
                    <a:pt x="17" y="0"/>
                    <a:pt x="20" y="2"/>
                  </a:cubicBezTo>
                  <a:cubicBezTo>
                    <a:pt x="23" y="3"/>
                    <a:pt x="24" y="7"/>
                    <a:pt x="22" y="10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1" y="29"/>
                    <a:pt x="9" y="30"/>
                    <a:pt x="7" y="3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" name="Freeform 613"/>
            <p:cNvSpPr>
              <a:spLocks noEditPoints="1"/>
            </p:cNvSpPr>
            <p:nvPr/>
          </p:nvSpPr>
          <p:spPr bwMode="auto">
            <a:xfrm>
              <a:off x="3308516" y="5162799"/>
              <a:ext cx="259501" cy="313681"/>
            </a:xfrm>
            <a:custGeom>
              <a:avLst/>
              <a:gdLst>
                <a:gd name="T0" fmla="*/ 56 w 113"/>
                <a:gd name="T1" fmla="*/ 0 h 137"/>
                <a:gd name="T2" fmla="*/ 0 w 113"/>
                <a:gd name="T3" fmla="*/ 62 h 137"/>
                <a:gd name="T4" fmla="*/ 26 w 113"/>
                <a:gd name="T5" fmla="*/ 137 h 137"/>
                <a:gd name="T6" fmla="*/ 60 w 113"/>
                <a:gd name="T7" fmla="*/ 137 h 137"/>
                <a:gd name="T8" fmla="*/ 90 w 113"/>
                <a:gd name="T9" fmla="*/ 112 h 137"/>
                <a:gd name="T10" fmla="*/ 113 w 113"/>
                <a:gd name="T11" fmla="*/ 57 h 137"/>
                <a:gd name="T12" fmla="*/ 50 w 113"/>
                <a:gd name="T13" fmla="*/ 100 h 137"/>
                <a:gd name="T14" fmla="*/ 38 w 113"/>
                <a:gd name="T15" fmla="*/ 77 h 137"/>
                <a:gd name="T16" fmla="*/ 45 w 113"/>
                <a:gd name="T17" fmla="*/ 74 h 137"/>
                <a:gd name="T18" fmla="*/ 61 w 113"/>
                <a:gd name="T19" fmla="*/ 73 h 137"/>
                <a:gd name="T20" fmla="*/ 68 w 113"/>
                <a:gd name="T21" fmla="*/ 78 h 137"/>
                <a:gd name="T22" fmla="*/ 71 w 113"/>
                <a:gd name="T23" fmla="*/ 78 h 137"/>
                <a:gd name="T24" fmla="*/ 60 w 113"/>
                <a:gd name="T25" fmla="*/ 100 h 137"/>
                <a:gd name="T26" fmla="*/ 50 w 113"/>
                <a:gd name="T27" fmla="*/ 127 h 137"/>
                <a:gd name="T28" fmla="*/ 47 w 113"/>
                <a:gd name="T29" fmla="*/ 61 h 137"/>
                <a:gd name="T30" fmla="*/ 48 w 113"/>
                <a:gd name="T31" fmla="*/ 63 h 137"/>
                <a:gd name="T32" fmla="*/ 46 w 113"/>
                <a:gd name="T33" fmla="*/ 61 h 137"/>
                <a:gd name="T34" fmla="*/ 63 w 113"/>
                <a:gd name="T35" fmla="*/ 59 h 137"/>
                <a:gd name="T36" fmla="*/ 64 w 113"/>
                <a:gd name="T37" fmla="*/ 59 h 137"/>
                <a:gd name="T38" fmla="*/ 62 w 113"/>
                <a:gd name="T39" fmla="*/ 60 h 137"/>
                <a:gd name="T40" fmla="*/ 102 w 113"/>
                <a:gd name="T41" fmla="*/ 65 h 137"/>
                <a:gd name="T42" fmla="*/ 82 w 113"/>
                <a:gd name="T43" fmla="*/ 106 h 137"/>
                <a:gd name="T44" fmla="*/ 66 w 113"/>
                <a:gd name="T45" fmla="*/ 127 h 137"/>
                <a:gd name="T46" fmla="*/ 79 w 113"/>
                <a:gd name="T47" fmla="*/ 76 h 137"/>
                <a:gd name="T48" fmla="*/ 73 w 113"/>
                <a:gd name="T49" fmla="*/ 73 h 137"/>
                <a:gd name="T50" fmla="*/ 65 w 113"/>
                <a:gd name="T51" fmla="*/ 73 h 137"/>
                <a:gd name="T52" fmla="*/ 64 w 113"/>
                <a:gd name="T53" fmla="*/ 71 h 137"/>
                <a:gd name="T54" fmla="*/ 63 w 113"/>
                <a:gd name="T55" fmla="*/ 56 h 137"/>
                <a:gd name="T56" fmla="*/ 60 w 113"/>
                <a:gd name="T57" fmla="*/ 70 h 137"/>
                <a:gd name="T58" fmla="*/ 48 w 113"/>
                <a:gd name="T59" fmla="*/ 71 h 137"/>
                <a:gd name="T60" fmla="*/ 48 w 113"/>
                <a:gd name="T61" fmla="*/ 58 h 137"/>
                <a:gd name="T62" fmla="*/ 43 w 113"/>
                <a:gd name="T63" fmla="*/ 69 h 137"/>
                <a:gd name="T64" fmla="*/ 39 w 113"/>
                <a:gd name="T65" fmla="*/ 73 h 137"/>
                <a:gd name="T66" fmla="*/ 36 w 113"/>
                <a:gd name="T67" fmla="*/ 73 h 137"/>
                <a:gd name="T68" fmla="*/ 32 w 113"/>
                <a:gd name="T69" fmla="*/ 71 h 137"/>
                <a:gd name="T70" fmla="*/ 31 w 113"/>
                <a:gd name="T71" fmla="*/ 71 h 137"/>
                <a:gd name="T72" fmla="*/ 31 w 113"/>
                <a:gd name="T73" fmla="*/ 72 h 137"/>
                <a:gd name="T74" fmla="*/ 43 w 113"/>
                <a:gd name="T75" fmla="*/ 101 h 137"/>
                <a:gd name="T76" fmla="*/ 36 w 113"/>
                <a:gd name="T77" fmla="*/ 127 h 137"/>
                <a:gd name="T78" fmla="*/ 10 w 113"/>
                <a:gd name="T79" fmla="*/ 66 h 137"/>
                <a:gd name="T80" fmla="*/ 10 w 113"/>
                <a:gd name="T81" fmla="*/ 59 h 137"/>
                <a:gd name="T82" fmla="*/ 56 w 113"/>
                <a:gd name="T83" fmla="*/ 10 h 137"/>
                <a:gd name="T84" fmla="*/ 103 w 113"/>
                <a:gd name="T85" fmla="*/ 59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13" h="137">
                  <a:moveTo>
                    <a:pt x="113" y="57"/>
                  </a:moveTo>
                  <a:cubicBezTo>
                    <a:pt x="113" y="25"/>
                    <a:pt x="87" y="0"/>
                    <a:pt x="56" y="0"/>
                  </a:cubicBezTo>
                  <a:cubicBezTo>
                    <a:pt x="25" y="0"/>
                    <a:pt x="0" y="25"/>
                    <a:pt x="0" y="57"/>
                  </a:cubicBezTo>
                  <a:cubicBezTo>
                    <a:pt x="0" y="58"/>
                    <a:pt x="0" y="60"/>
                    <a:pt x="0" y="62"/>
                  </a:cubicBezTo>
                  <a:cubicBezTo>
                    <a:pt x="0" y="63"/>
                    <a:pt x="1" y="85"/>
                    <a:pt x="22" y="112"/>
                  </a:cubicBezTo>
                  <a:cubicBezTo>
                    <a:pt x="28" y="120"/>
                    <a:pt x="26" y="137"/>
                    <a:pt x="26" y="137"/>
                  </a:cubicBezTo>
                  <a:cubicBezTo>
                    <a:pt x="35" y="137"/>
                    <a:pt x="43" y="137"/>
                    <a:pt x="52" y="137"/>
                  </a:cubicBezTo>
                  <a:cubicBezTo>
                    <a:pt x="55" y="137"/>
                    <a:pt x="57" y="137"/>
                    <a:pt x="60" y="137"/>
                  </a:cubicBezTo>
                  <a:cubicBezTo>
                    <a:pt x="69" y="137"/>
                    <a:pt x="78" y="137"/>
                    <a:pt x="86" y="137"/>
                  </a:cubicBezTo>
                  <a:cubicBezTo>
                    <a:pt x="86" y="137"/>
                    <a:pt x="84" y="120"/>
                    <a:pt x="90" y="112"/>
                  </a:cubicBezTo>
                  <a:cubicBezTo>
                    <a:pt x="111" y="85"/>
                    <a:pt x="113" y="63"/>
                    <a:pt x="112" y="62"/>
                  </a:cubicBezTo>
                  <a:cubicBezTo>
                    <a:pt x="112" y="60"/>
                    <a:pt x="113" y="58"/>
                    <a:pt x="113" y="57"/>
                  </a:cubicBezTo>
                  <a:close/>
                  <a:moveTo>
                    <a:pt x="50" y="127"/>
                  </a:moveTo>
                  <a:cubicBezTo>
                    <a:pt x="50" y="100"/>
                    <a:pt x="50" y="100"/>
                    <a:pt x="50" y="100"/>
                  </a:cubicBezTo>
                  <a:cubicBezTo>
                    <a:pt x="50" y="100"/>
                    <a:pt x="49" y="99"/>
                    <a:pt x="49" y="99"/>
                  </a:cubicBezTo>
                  <a:cubicBezTo>
                    <a:pt x="38" y="77"/>
                    <a:pt x="38" y="77"/>
                    <a:pt x="38" y="77"/>
                  </a:cubicBezTo>
                  <a:cubicBezTo>
                    <a:pt x="39" y="77"/>
                    <a:pt x="40" y="77"/>
                    <a:pt x="40" y="77"/>
                  </a:cubicBezTo>
                  <a:cubicBezTo>
                    <a:pt x="42" y="76"/>
                    <a:pt x="44" y="75"/>
                    <a:pt x="45" y="74"/>
                  </a:cubicBezTo>
                  <a:cubicBezTo>
                    <a:pt x="47" y="76"/>
                    <a:pt x="49" y="77"/>
                    <a:pt x="52" y="77"/>
                  </a:cubicBezTo>
                  <a:cubicBezTo>
                    <a:pt x="55" y="78"/>
                    <a:pt x="58" y="77"/>
                    <a:pt x="61" y="73"/>
                  </a:cubicBezTo>
                  <a:cubicBezTo>
                    <a:pt x="61" y="74"/>
                    <a:pt x="62" y="74"/>
                    <a:pt x="62" y="75"/>
                  </a:cubicBezTo>
                  <a:cubicBezTo>
                    <a:pt x="64" y="77"/>
                    <a:pt x="66" y="78"/>
                    <a:pt x="68" y="78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9" y="78"/>
                    <a:pt x="70" y="78"/>
                    <a:pt x="71" y="78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100"/>
                    <a:pt x="60" y="100"/>
                  </a:cubicBezTo>
                  <a:cubicBezTo>
                    <a:pt x="60" y="127"/>
                    <a:pt x="60" y="127"/>
                    <a:pt x="60" y="127"/>
                  </a:cubicBezTo>
                  <a:lnTo>
                    <a:pt x="50" y="127"/>
                  </a:lnTo>
                  <a:close/>
                  <a:moveTo>
                    <a:pt x="46" y="61"/>
                  </a:moveTo>
                  <a:cubicBezTo>
                    <a:pt x="46" y="61"/>
                    <a:pt x="46" y="61"/>
                    <a:pt x="47" y="61"/>
                  </a:cubicBezTo>
                  <a:cubicBezTo>
                    <a:pt x="47" y="61"/>
                    <a:pt x="47" y="61"/>
                    <a:pt x="47" y="61"/>
                  </a:cubicBezTo>
                  <a:cubicBezTo>
                    <a:pt x="48" y="61"/>
                    <a:pt x="48" y="62"/>
                    <a:pt x="48" y="63"/>
                  </a:cubicBezTo>
                  <a:cubicBezTo>
                    <a:pt x="48" y="64"/>
                    <a:pt x="47" y="66"/>
                    <a:pt x="46" y="68"/>
                  </a:cubicBezTo>
                  <a:cubicBezTo>
                    <a:pt x="45" y="64"/>
                    <a:pt x="45" y="62"/>
                    <a:pt x="46" y="61"/>
                  </a:cubicBezTo>
                  <a:close/>
                  <a:moveTo>
                    <a:pt x="62" y="60"/>
                  </a:moveTo>
                  <a:cubicBezTo>
                    <a:pt x="63" y="59"/>
                    <a:pt x="63" y="59"/>
                    <a:pt x="63" y="59"/>
                  </a:cubicBezTo>
                  <a:cubicBezTo>
                    <a:pt x="63" y="59"/>
                    <a:pt x="63" y="59"/>
                    <a:pt x="63" y="59"/>
                  </a:cubicBezTo>
                  <a:cubicBezTo>
                    <a:pt x="64" y="59"/>
                    <a:pt x="64" y="59"/>
                    <a:pt x="64" y="59"/>
                  </a:cubicBezTo>
                  <a:cubicBezTo>
                    <a:pt x="64" y="60"/>
                    <a:pt x="64" y="63"/>
                    <a:pt x="62" y="66"/>
                  </a:cubicBezTo>
                  <a:cubicBezTo>
                    <a:pt x="62" y="64"/>
                    <a:pt x="62" y="61"/>
                    <a:pt x="62" y="60"/>
                  </a:cubicBezTo>
                  <a:close/>
                  <a:moveTo>
                    <a:pt x="103" y="59"/>
                  </a:moveTo>
                  <a:cubicBezTo>
                    <a:pt x="102" y="65"/>
                    <a:pt x="102" y="65"/>
                    <a:pt x="102" y="65"/>
                  </a:cubicBezTo>
                  <a:cubicBezTo>
                    <a:pt x="102" y="66"/>
                    <a:pt x="102" y="66"/>
                    <a:pt x="102" y="66"/>
                  </a:cubicBezTo>
                  <a:cubicBezTo>
                    <a:pt x="101" y="72"/>
                    <a:pt x="97" y="87"/>
                    <a:pt x="82" y="106"/>
                  </a:cubicBezTo>
                  <a:cubicBezTo>
                    <a:pt x="78" y="112"/>
                    <a:pt x="76" y="120"/>
                    <a:pt x="76" y="127"/>
                  </a:cubicBezTo>
                  <a:cubicBezTo>
                    <a:pt x="66" y="127"/>
                    <a:pt x="66" y="127"/>
                    <a:pt x="66" y="127"/>
                  </a:cubicBezTo>
                  <a:cubicBezTo>
                    <a:pt x="66" y="101"/>
                    <a:pt x="66" y="101"/>
                    <a:pt x="66" y="101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80" y="74"/>
                    <a:pt x="79" y="72"/>
                    <a:pt x="78" y="71"/>
                  </a:cubicBezTo>
                  <a:cubicBezTo>
                    <a:pt x="76" y="71"/>
                    <a:pt x="74" y="71"/>
                    <a:pt x="73" y="73"/>
                  </a:cubicBezTo>
                  <a:cubicBezTo>
                    <a:pt x="72" y="73"/>
                    <a:pt x="70" y="74"/>
                    <a:pt x="68" y="75"/>
                  </a:cubicBezTo>
                  <a:cubicBezTo>
                    <a:pt x="67" y="75"/>
                    <a:pt x="65" y="74"/>
                    <a:pt x="65" y="73"/>
                  </a:cubicBezTo>
                  <a:cubicBezTo>
                    <a:pt x="64" y="72"/>
                    <a:pt x="64" y="71"/>
                    <a:pt x="64" y="71"/>
                  </a:cubicBezTo>
                  <a:cubicBezTo>
                    <a:pt x="64" y="71"/>
                    <a:pt x="64" y="71"/>
                    <a:pt x="64" y="71"/>
                  </a:cubicBezTo>
                  <a:cubicBezTo>
                    <a:pt x="66" y="67"/>
                    <a:pt x="69" y="61"/>
                    <a:pt x="67" y="58"/>
                  </a:cubicBezTo>
                  <a:cubicBezTo>
                    <a:pt x="66" y="56"/>
                    <a:pt x="65" y="56"/>
                    <a:pt x="63" y="56"/>
                  </a:cubicBezTo>
                  <a:cubicBezTo>
                    <a:pt x="61" y="56"/>
                    <a:pt x="60" y="57"/>
                    <a:pt x="59" y="59"/>
                  </a:cubicBezTo>
                  <a:cubicBezTo>
                    <a:pt x="58" y="61"/>
                    <a:pt x="58" y="66"/>
                    <a:pt x="60" y="70"/>
                  </a:cubicBezTo>
                  <a:cubicBezTo>
                    <a:pt x="57" y="72"/>
                    <a:pt x="55" y="74"/>
                    <a:pt x="52" y="74"/>
                  </a:cubicBezTo>
                  <a:cubicBezTo>
                    <a:pt x="51" y="74"/>
                    <a:pt x="49" y="73"/>
                    <a:pt x="48" y="71"/>
                  </a:cubicBezTo>
                  <a:cubicBezTo>
                    <a:pt x="50" y="68"/>
                    <a:pt x="52" y="65"/>
                    <a:pt x="52" y="62"/>
                  </a:cubicBezTo>
                  <a:cubicBezTo>
                    <a:pt x="52" y="60"/>
                    <a:pt x="50" y="58"/>
                    <a:pt x="48" y="58"/>
                  </a:cubicBezTo>
                  <a:cubicBezTo>
                    <a:pt x="46" y="57"/>
                    <a:pt x="45" y="57"/>
                    <a:pt x="44" y="59"/>
                  </a:cubicBezTo>
                  <a:cubicBezTo>
                    <a:pt x="41" y="61"/>
                    <a:pt x="42" y="65"/>
                    <a:pt x="43" y="69"/>
                  </a:cubicBezTo>
                  <a:cubicBezTo>
                    <a:pt x="43" y="70"/>
                    <a:pt x="43" y="70"/>
                    <a:pt x="44" y="71"/>
                  </a:cubicBezTo>
                  <a:cubicBezTo>
                    <a:pt x="42" y="72"/>
                    <a:pt x="41" y="73"/>
                    <a:pt x="39" y="73"/>
                  </a:cubicBezTo>
                  <a:cubicBezTo>
                    <a:pt x="38" y="74"/>
                    <a:pt x="37" y="74"/>
                    <a:pt x="37" y="74"/>
                  </a:cubicBezTo>
                  <a:cubicBezTo>
                    <a:pt x="36" y="73"/>
                    <a:pt x="36" y="73"/>
                    <a:pt x="36" y="73"/>
                  </a:cubicBezTo>
                  <a:cubicBezTo>
                    <a:pt x="35" y="71"/>
                    <a:pt x="34" y="71"/>
                    <a:pt x="32" y="71"/>
                  </a:cubicBezTo>
                  <a:cubicBezTo>
                    <a:pt x="32" y="71"/>
                    <a:pt x="32" y="71"/>
                    <a:pt x="32" y="71"/>
                  </a:cubicBezTo>
                  <a:cubicBezTo>
                    <a:pt x="32" y="71"/>
                    <a:pt x="31" y="71"/>
                    <a:pt x="31" y="71"/>
                  </a:cubicBezTo>
                  <a:cubicBezTo>
                    <a:pt x="31" y="71"/>
                    <a:pt x="31" y="71"/>
                    <a:pt x="31" y="71"/>
                  </a:cubicBezTo>
                  <a:cubicBezTo>
                    <a:pt x="31" y="71"/>
                    <a:pt x="31" y="71"/>
                    <a:pt x="31" y="71"/>
                  </a:cubicBezTo>
                  <a:cubicBezTo>
                    <a:pt x="31" y="71"/>
                    <a:pt x="31" y="72"/>
                    <a:pt x="31" y="72"/>
                  </a:cubicBezTo>
                  <a:cubicBezTo>
                    <a:pt x="30" y="73"/>
                    <a:pt x="29" y="74"/>
                    <a:pt x="30" y="76"/>
                  </a:cubicBezTo>
                  <a:cubicBezTo>
                    <a:pt x="43" y="101"/>
                    <a:pt x="43" y="101"/>
                    <a:pt x="43" y="101"/>
                  </a:cubicBezTo>
                  <a:cubicBezTo>
                    <a:pt x="43" y="127"/>
                    <a:pt x="43" y="127"/>
                    <a:pt x="43" y="127"/>
                  </a:cubicBezTo>
                  <a:cubicBezTo>
                    <a:pt x="36" y="127"/>
                    <a:pt x="36" y="127"/>
                    <a:pt x="36" y="127"/>
                  </a:cubicBezTo>
                  <a:cubicBezTo>
                    <a:pt x="36" y="120"/>
                    <a:pt x="34" y="112"/>
                    <a:pt x="30" y="106"/>
                  </a:cubicBezTo>
                  <a:cubicBezTo>
                    <a:pt x="15" y="87"/>
                    <a:pt x="11" y="72"/>
                    <a:pt x="10" y="66"/>
                  </a:cubicBezTo>
                  <a:cubicBezTo>
                    <a:pt x="10" y="65"/>
                    <a:pt x="10" y="65"/>
                    <a:pt x="10" y="65"/>
                  </a:cubicBezTo>
                  <a:cubicBezTo>
                    <a:pt x="10" y="59"/>
                    <a:pt x="10" y="59"/>
                    <a:pt x="10" y="59"/>
                  </a:cubicBezTo>
                  <a:cubicBezTo>
                    <a:pt x="9" y="58"/>
                    <a:pt x="9" y="57"/>
                    <a:pt x="9" y="57"/>
                  </a:cubicBezTo>
                  <a:cubicBezTo>
                    <a:pt x="9" y="31"/>
                    <a:pt x="30" y="10"/>
                    <a:pt x="56" y="10"/>
                  </a:cubicBezTo>
                  <a:cubicBezTo>
                    <a:pt x="82" y="10"/>
                    <a:pt x="103" y="31"/>
                    <a:pt x="103" y="57"/>
                  </a:cubicBezTo>
                  <a:cubicBezTo>
                    <a:pt x="103" y="57"/>
                    <a:pt x="103" y="58"/>
                    <a:pt x="103" y="5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" name="Freeform 614"/>
            <p:cNvSpPr>
              <a:spLocks/>
            </p:cNvSpPr>
            <p:nvPr/>
          </p:nvSpPr>
          <p:spPr bwMode="auto">
            <a:xfrm>
              <a:off x="3368402" y="5487887"/>
              <a:ext cx="136879" cy="76995"/>
            </a:xfrm>
            <a:custGeom>
              <a:avLst/>
              <a:gdLst>
                <a:gd name="T0" fmla="*/ 0 w 60"/>
                <a:gd name="T1" fmla="*/ 4 h 33"/>
                <a:gd name="T2" fmla="*/ 3 w 60"/>
                <a:gd name="T3" fmla="*/ 4 h 33"/>
                <a:gd name="T4" fmla="*/ 3 w 60"/>
                <a:gd name="T5" fmla="*/ 9 h 33"/>
                <a:gd name="T6" fmla="*/ 0 w 60"/>
                <a:gd name="T7" fmla="*/ 9 h 33"/>
                <a:gd name="T8" fmla="*/ 0 w 60"/>
                <a:gd name="T9" fmla="*/ 13 h 33"/>
                <a:gd name="T10" fmla="*/ 3 w 60"/>
                <a:gd name="T11" fmla="*/ 13 h 33"/>
                <a:gd name="T12" fmla="*/ 3 w 60"/>
                <a:gd name="T13" fmla="*/ 18 h 33"/>
                <a:gd name="T14" fmla="*/ 0 w 60"/>
                <a:gd name="T15" fmla="*/ 18 h 33"/>
                <a:gd name="T16" fmla="*/ 13 w 60"/>
                <a:gd name="T17" fmla="*/ 28 h 33"/>
                <a:gd name="T18" fmla="*/ 21 w 60"/>
                <a:gd name="T19" fmla="*/ 33 h 33"/>
                <a:gd name="T20" fmla="*/ 39 w 60"/>
                <a:gd name="T21" fmla="*/ 33 h 33"/>
                <a:gd name="T22" fmla="*/ 47 w 60"/>
                <a:gd name="T23" fmla="*/ 28 h 33"/>
                <a:gd name="T24" fmla="*/ 60 w 60"/>
                <a:gd name="T25" fmla="*/ 18 h 33"/>
                <a:gd name="T26" fmla="*/ 58 w 60"/>
                <a:gd name="T27" fmla="*/ 18 h 33"/>
                <a:gd name="T28" fmla="*/ 58 w 60"/>
                <a:gd name="T29" fmla="*/ 13 h 33"/>
                <a:gd name="T30" fmla="*/ 60 w 60"/>
                <a:gd name="T31" fmla="*/ 13 h 33"/>
                <a:gd name="T32" fmla="*/ 60 w 60"/>
                <a:gd name="T33" fmla="*/ 9 h 33"/>
                <a:gd name="T34" fmla="*/ 58 w 60"/>
                <a:gd name="T35" fmla="*/ 9 h 33"/>
                <a:gd name="T36" fmla="*/ 58 w 60"/>
                <a:gd name="T37" fmla="*/ 4 h 33"/>
                <a:gd name="T38" fmla="*/ 60 w 60"/>
                <a:gd name="T39" fmla="*/ 4 h 33"/>
                <a:gd name="T40" fmla="*/ 60 w 60"/>
                <a:gd name="T41" fmla="*/ 0 h 33"/>
                <a:gd name="T42" fmla="*/ 0 w 60"/>
                <a:gd name="T43" fmla="*/ 0 h 33"/>
                <a:gd name="T44" fmla="*/ 0 w 60"/>
                <a:gd name="T45" fmla="*/ 4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" h="33">
                  <a:moveTo>
                    <a:pt x="0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3" y="13"/>
                    <a:pt x="3" y="13"/>
                    <a:pt x="3" y="13"/>
                  </a:cubicBezTo>
                  <a:cubicBezTo>
                    <a:pt x="3" y="18"/>
                    <a:pt x="3" y="18"/>
                    <a:pt x="3" y="18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1" y="23"/>
                    <a:pt x="6" y="28"/>
                    <a:pt x="13" y="28"/>
                  </a:cubicBezTo>
                  <a:cubicBezTo>
                    <a:pt x="14" y="31"/>
                    <a:pt x="17" y="33"/>
                    <a:pt x="21" y="33"/>
                  </a:cubicBezTo>
                  <a:cubicBezTo>
                    <a:pt x="39" y="33"/>
                    <a:pt x="39" y="33"/>
                    <a:pt x="39" y="33"/>
                  </a:cubicBezTo>
                  <a:cubicBezTo>
                    <a:pt x="43" y="33"/>
                    <a:pt x="46" y="31"/>
                    <a:pt x="47" y="28"/>
                  </a:cubicBezTo>
                  <a:cubicBezTo>
                    <a:pt x="54" y="28"/>
                    <a:pt x="59" y="23"/>
                    <a:pt x="60" y="18"/>
                  </a:cubicBezTo>
                  <a:cubicBezTo>
                    <a:pt x="58" y="18"/>
                    <a:pt x="58" y="18"/>
                    <a:pt x="58" y="18"/>
                  </a:cubicBezTo>
                  <a:cubicBezTo>
                    <a:pt x="58" y="13"/>
                    <a:pt x="58" y="13"/>
                    <a:pt x="58" y="13"/>
                  </a:cubicBezTo>
                  <a:cubicBezTo>
                    <a:pt x="60" y="13"/>
                    <a:pt x="60" y="13"/>
                    <a:pt x="60" y="13"/>
                  </a:cubicBezTo>
                  <a:cubicBezTo>
                    <a:pt x="60" y="9"/>
                    <a:pt x="60" y="9"/>
                    <a:pt x="60" y="9"/>
                  </a:cubicBezTo>
                  <a:cubicBezTo>
                    <a:pt x="58" y="9"/>
                    <a:pt x="58" y="9"/>
                    <a:pt x="58" y="9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60" y="4"/>
                    <a:pt x="60" y="4"/>
                    <a:pt x="60" y="4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19" name="组合 19"/>
          <p:cNvGrpSpPr/>
          <p:nvPr/>
        </p:nvGrpSpPr>
        <p:grpSpPr>
          <a:xfrm>
            <a:off x="6003338" y="1905656"/>
            <a:ext cx="333375" cy="277813"/>
            <a:chOff x="3248024" y="5140991"/>
            <a:chExt cx="333375" cy="277813"/>
          </a:xfrm>
          <a:solidFill>
            <a:schemeClr val="bg1"/>
          </a:solidFill>
        </p:grpSpPr>
        <p:sp>
          <p:nvSpPr>
            <p:cNvPr id="20" name="Freeform 285"/>
            <p:cNvSpPr>
              <a:spLocks/>
            </p:cNvSpPr>
            <p:nvPr/>
          </p:nvSpPr>
          <p:spPr bwMode="auto">
            <a:xfrm>
              <a:off x="3325812" y="5179091"/>
              <a:ext cx="15875" cy="236538"/>
            </a:xfrm>
            <a:custGeom>
              <a:avLst/>
              <a:gdLst>
                <a:gd name="T0" fmla="*/ 2 w 4"/>
                <a:gd name="T1" fmla="*/ 63 h 63"/>
                <a:gd name="T2" fmla="*/ 0 w 4"/>
                <a:gd name="T3" fmla="*/ 61 h 63"/>
                <a:gd name="T4" fmla="*/ 0 w 4"/>
                <a:gd name="T5" fmla="*/ 2 h 63"/>
                <a:gd name="T6" fmla="*/ 2 w 4"/>
                <a:gd name="T7" fmla="*/ 0 h 63"/>
                <a:gd name="T8" fmla="*/ 4 w 4"/>
                <a:gd name="T9" fmla="*/ 2 h 63"/>
                <a:gd name="T10" fmla="*/ 4 w 4"/>
                <a:gd name="T11" fmla="*/ 61 h 63"/>
                <a:gd name="T12" fmla="*/ 2 w 4"/>
                <a:gd name="T13" fmla="*/ 6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63">
                  <a:moveTo>
                    <a:pt x="2" y="63"/>
                  </a:moveTo>
                  <a:cubicBezTo>
                    <a:pt x="1" y="63"/>
                    <a:pt x="0" y="62"/>
                    <a:pt x="0" y="6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4" y="0"/>
                    <a:pt x="4" y="1"/>
                    <a:pt x="4" y="2"/>
                  </a:cubicBezTo>
                  <a:cubicBezTo>
                    <a:pt x="4" y="61"/>
                    <a:pt x="4" y="61"/>
                    <a:pt x="4" y="61"/>
                  </a:cubicBezTo>
                  <a:cubicBezTo>
                    <a:pt x="4" y="62"/>
                    <a:pt x="4" y="63"/>
                    <a:pt x="2" y="6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" name="Freeform 286"/>
            <p:cNvSpPr>
              <a:spLocks noEditPoints="1"/>
            </p:cNvSpPr>
            <p:nvPr/>
          </p:nvSpPr>
          <p:spPr bwMode="auto">
            <a:xfrm>
              <a:off x="3367087" y="5215603"/>
              <a:ext cx="165100" cy="165100"/>
            </a:xfrm>
            <a:custGeom>
              <a:avLst/>
              <a:gdLst>
                <a:gd name="T0" fmla="*/ 22 w 44"/>
                <a:gd name="T1" fmla="*/ 44 h 44"/>
                <a:gd name="T2" fmla="*/ 0 w 44"/>
                <a:gd name="T3" fmla="*/ 22 h 44"/>
                <a:gd name="T4" fmla="*/ 22 w 44"/>
                <a:gd name="T5" fmla="*/ 0 h 44"/>
                <a:gd name="T6" fmla="*/ 44 w 44"/>
                <a:gd name="T7" fmla="*/ 22 h 44"/>
                <a:gd name="T8" fmla="*/ 22 w 44"/>
                <a:gd name="T9" fmla="*/ 44 h 44"/>
                <a:gd name="T10" fmla="*/ 22 w 44"/>
                <a:gd name="T11" fmla="*/ 4 h 44"/>
                <a:gd name="T12" fmla="*/ 4 w 44"/>
                <a:gd name="T13" fmla="*/ 22 h 44"/>
                <a:gd name="T14" fmla="*/ 22 w 44"/>
                <a:gd name="T15" fmla="*/ 40 h 44"/>
                <a:gd name="T16" fmla="*/ 40 w 44"/>
                <a:gd name="T17" fmla="*/ 22 h 44"/>
                <a:gd name="T18" fmla="*/ 22 w 44"/>
                <a:gd name="T19" fmla="*/ 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" h="44">
                  <a:moveTo>
                    <a:pt x="22" y="44"/>
                  </a:moveTo>
                  <a:cubicBezTo>
                    <a:pt x="10" y="44"/>
                    <a:pt x="0" y="34"/>
                    <a:pt x="0" y="22"/>
                  </a:cubicBezTo>
                  <a:cubicBezTo>
                    <a:pt x="0" y="10"/>
                    <a:pt x="10" y="0"/>
                    <a:pt x="22" y="0"/>
                  </a:cubicBezTo>
                  <a:cubicBezTo>
                    <a:pt x="34" y="0"/>
                    <a:pt x="44" y="10"/>
                    <a:pt x="44" y="22"/>
                  </a:cubicBezTo>
                  <a:cubicBezTo>
                    <a:pt x="44" y="34"/>
                    <a:pt x="34" y="44"/>
                    <a:pt x="22" y="44"/>
                  </a:cubicBezTo>
                  <a:close/>
                  <a:moveTo>
                    <a:pt x="22" y="4"/>
                  </a:moveTo>
                  <a:cubicBezTo>
                    <a:pt x="12" y="4"/>
                    <a:pt x="4" y="12"/>
                    <a:pt x="4" y="22"/>
                  </a:cubicBezTo>
                  <a:cubicBezTo>
                    <a:pt x="4" y="32"/>
                    <a:pt x="12" y="40"/>
                    <a:pt x="22" y="40"/>
                  </a:cubicBezTo>
                  <a:cubicBezTo>
                    <a:pt x="32" y="40"/>
                    <a:pt x="40" y="32"/>
                    <a:pt x="40" y="22"/>
                  </a:cubicBezTo>
                  <a:cubicBezTo>
                    <a:pt x="40" y="12"/>
                    <a:pt x="32" y="4"/>
                    <a:pt x="2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" name="Freeform 287"/>
            <p:cNvSpPr>
              <a:spLocks noEditPoints="1"/>
            </p:cNvSpPr>
            <p:nvPr/>
          </p:nvSpPr>
          <p:spPr bwMode="auto">
            <a:xfrm>
              <a:off x="3248024" y="5140991"/>
              <a:ext cx="333375" cy="277813"/>
            </a:xfrm>
            <a:custGeom>
              <a:avLst/>
              <a:gdLst>
                <a:gd name="T0" fmla="*/ 82 w 89"/>
                <a:gd name="T1" fmla="*/ 74 h 74"/>
                <a:gd name="T2" fmla="*/ 7 w 89"/>
                <a:gd name="T3" fmla="*/ 74 h 74"/>
                <a:gd name="T4" fmla="*/ 0 w 89"/>
                <a:gd name="T5" fmla="*/ 66 h 74"/>
                <a:gd name="T6" fmla="*/ 0 w 89"/>
                <a:gd name="T7" fmla="*/ 18 h 74"/>
                <a:gd name="T8" fmla="*/ 7 w 89"/>
                <a:gd name="T9" fmla="*/ 10 h 74"/>
                <a:gd name="T10" fmla="*/ 32 w 89"/>
                <a:gd name="T11" fmla="*/ 10 h 74"/>
                <a:gd name="T12" fmla="*/ 40 w 89"/>
                <a:gd name="T13" fmla="*/ 1 h 74"/>
                <a:gd name="T14" fmla="*/ 41 w 89"/>
                <a:gd name="T15" fmla="*/ 0 h 74"/>
                <a:gd name="T16" fmla="*/ 66 w 89"/>
                <a:gd name="T17" fmla="*/ 0 h 74"/>
                <a:gd name="T18" fmla="*/ 68 w 89"/>
                <a:gd name="T19" fmla="*/ 1 h 74"/>
                <a:gd name="T20" fmla="*/ 75 w 89"/>
                <a:gd name="T21" fmla="*/ 10 h 74"/>
                <a:gd name="T22" fmla="*/ 82 w 89"/>
                <a:gd name="T23" fmla="*/ 10 h 74"/>
                <a:gd name="T24" fmla="*/ 89 w 89"/>
                <a:gd name="T25" fmla="*/ 18 h 74"/>
                <a:gd name="T26" fmla="*/ 89 w 89"/>
                <a:gd name="T27" fmla="*/ 66 h 74"/>
                <a:gd name="T28" fmla="*/ 82 w 89"/>
                <a:gd name="T29" fmla="*/ 74 h 74"/>
                <a:gd name="T30" fmla="*/ 7 w 89"/>
                <a:gd name="T31" fmla="*/ 14 h 74"/>
                <a:gd name="T32" fmla="*/ 4 w 89"/>
                <a:gd name="T33" fmla="*/ 18 h 74"/>
                <a:gd name="T34" fmla="*/ 4 w 89"/>
                <a:gd name="T35" fmla="*/ 66 h 74"/>
                <a:gd name="T36" fmla="*/ 7 w 89"/>
                <a:gd name="T37" fmla="*/ 70 h 74"/>
                <a:gd name="T38" fmla="*/ 82 w 89"/>
                <a:gd name="T39" fmla="*/ 70 h 74"/>
                <a:gd name="T40" fmla="*/ 85 w 89"/>
                <a:gd name="T41" fmla="*/ 66 h 74"/>
                <a:gd name="T42" fmla="*/ 85 w 89"/>
                <a:gd name="T43" fmla="*/ 18 h 74"/>
                <a:gd name="T44" fmla="*/ 82 w 89"/>
                <a:gd name="T45" fmla="*/ 14 h 74"/>
                <a:gd name="T46" fmla="*/ 74 w 89"/>
                <a:gd name="T47" fmla="*/ 14 h 74"/>
                <a:gd name="T48" fmla="*/ 73 w 89"/>
                <a:gd name="T49" fmla="*/ 13 h 74"/>
                <a:gd name="T50" fmla="*/ 65 w 89"/>
                <a:gd name="T51" fmla="*/ 4 h 74"/>
                <a:gd name="T52" fmla="*/ 42 w 89"/>
                <a:gd name="T53" fmla="*/ 4 h 74"/>
                <a:gd name="T54" fmla="*/ 35 w 89"/>
                <a:gd name="T55" fmla="*/ 13 h 74"/>
                <a:gd name="T56" fmla="*/ 33 w 89"/>
                <a:gd name="T57" fmla="*/ 14 h 74"/>
                <a:gd name="T58" fmla="*/ 7 w 89"/>
                <a:gd name="T59" fmla="*/ 1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89" h="74">
                  <a:moveTo>
                    <a:pt x="82" y="74"/>
                  </a:moveTo>
                  <a:cubicBezTo>
                    <a:pt x="7" y="74"/>
                    <a:pt x="7" y="74"/>
                    <a:pt x="7" y="74"/>
                  </a:cubicBezTo>
                  <a:cubicBezTo>
                    <a:pt x="3" y="74"/>
                    <a:pt x="0" y="70"/>
                    <a:pt x="0" y="66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0" y="13"/>
                    <a:pt x="3" y="10"/>
                    <a:pt x="7" y="10"/>
                  </a:cubicBezTo>
                  <a:cubicBezTo>
                    <a:pt x="32" y="10"/>
                    <a:pt x="32" y="10"/>
                    <a:pt x="32" y="10"/>
                  </a:cubicBezTo>
                  <a:cubicBezTo>
                    <a:pt x="40" y="1"/>
                    <a:pt x="40" y="1"/>
                    <a:pt x="40" y="1"/>
                  </a:cubicBezTo>
                  <a:cubicBezTo>
                    <a:pt x="40" y="0"/>
                    <a:pt x="41" y="0"/>
                    <a:pt x="41" y="0"/>
                  </a:cubicBezTo>
                  <a:cubicBezTo>
                    <a:pt x="66" y="0"/>
                    <a:pt x="66" y="0"/>
                    <a:pt x="66" y="0"/>
                  </a:cubicBezTo>
                  <a:cubicBezTo>
                    <a:pt x="67" y="0"/>
                    <a:pt x="68" y="0"/>
                    <a:pt x="68" y="1"/>
                  </a:cubicBezTo>
                  <a:cubicBezTo>
                    <a:pt x="75" y="10"/>
                    <a:pt x="75" y="10"/>
                    <a:pt x="75" y="10"/>
                  </a:cubicBezTo>
                  <a:cubicBezTo>
                    <a:pt x="82" y="10"/>
                    <a:pt x="82" y="10"/>
                    <a:pt x="82" y="10"/>
                  </a:cubicBezTo>
                  <a:cubicBezTo>
                    <a:pt x="86" y="10"/>
                    <a:pt x="89" y="13"/>
                    <a:pt x="89" y="18"/>
                  </a:cubicBezTo>
                  <a:cubicBezTo>
                    <a:pt x="89" y="66"/>
                    <a:pt x="89" y="66"/>
                    <a:pt x="89" y="66"/>
                  </a:cubicBezTo>
                  <a:cubicBezTo>
                    <a:pt x="89" y="70"/>
                    <a:pt x="86" y="74"/>
                    <a:pt x="82" y="74"/>
                  </a:cubicBezTo>
                  <a:close/>
                  <a:moveTo>
                    <a:pt x="7" y="14"/>
                  </a:moveTo>
                  <a:cubicBezTo>
                    <a:pt x="5" y="14"/>
                    <a:pt x="4" y="16"/>
                    <a:pt x="4" y="18"/>
                  </a:cubicBezTo>
                  <a:cubicBezTo>
                    <a:pt x="4" y="66"/>
                    <a:pt x="4" y="66"/>
                    <a:pt x="4" y="66"/>
                  </a:cubicBezTo>
                  <a:cubicBezTo>
                    <a:pt x="4" y="68"/>
                    <a:pt x="5" y="70"/>
                    <a:pt x="7" y="70"/>
                  </a:cubicBezTo>
                  <a:cubicBezTo>
                    <a:pt x="82" y="70"/>
                    <a:pt x="82" y="70"/>
                    <a:pt x="82" y="70"/>
                  </a:cubicBezTo>
                  <a:cubicBezTo>
                    <a:pt x="83" y="70"/>
                    <a:pt x="85" y="68"/>
                    <a:pt x="85" y="66"/>
                  </a:cubicBezTo>
                  <a:cubicBezTo>
                    <a:pt x="85" y="18"/>
                    <a:pt x="85" y="18"/>
                    <a:pt x="85" y="18"/>
                  </a:cubicBezTo>
                  <a:cubicBezTo>
                    <a:pt x="85" y="16"/>
                    <a:pt x="83" y="14"/>
                    <a:pt x="82" y="14"/>
                  </a:cubicBezTo>
                  <a:cubicBezTo>
                    <a:pt x="74" y="14"/>
                    <a:pt x="74" y="14"/>
                    <a:pt x="74" y="14"/>
                  </a:cubicBezTo>
                  <a:cubicBezTo>
                    <a:pt x="74" y="14"/>
                    <a:pt x="73" y="14"/>
                    <a:pt x="73" y="13"/>
                  </a:cubicBezTo>
                  <a:cubicBezTo>
                    <a:pt x="65" y="4"/>
                    <a:pt x="65" y="4"/>
                    <a:pt x="65" y="4"/>
                  </a:cubicBezTo>
                  <a:cubicBezTo>
                    <a:pt x="42" y="4"/>
                    <a:pt x="42" y="4"/>
                    <a:pt x="42" y="4"/>
                  </a:cubicBezTo>
                  <a:cubicBezTo>
                    <a:pt x="35" y="13"/>
                    <a:pt x="35" y="13"/>
                    <a:pt x="35" y="13"/>
                  </a:cubicBezTo>
                  <a:cubicBezTo>
                    <a:pt x="35" y="14"/>
                    <a:pt x="34" y="14"/>
                    <a:pt x="33" y="14"/>
                  </a:cubicBezTo>
                  <a:cubicBezTo>
                    <a:pt x="7" y="14"/>
                    <a:pt x="7" y="14"/>
                    <a:pt x="7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23" name="组合 23"/>
          <p:cNvGrpSpPr/>
          <p:nvPr/>
        </p:nvGrpSpPr>
        <p:grpSpPr>
          <a:xfrm>
            <a:off x="4274467" y="3579713"/>
            <a:ext cx="333375" cy="327025"/>
            <a:chOff x="8809037" y="4174203"/>
            <a:chExt cx="333375" cy="327025"/>
          </a:xfrm>
          <a:solidFill>
            <a:schemeClr val="bg1"/>
          </a:solidFill>
        </p:grpSpPr>
        <p:sp>
          <p:nvSpPr>
            <p:cNvPr id="24" name="Freeform 368"/>
            <p:cNvSpPr>
              <a:spLocks noEditPoints="1"/>
            </p:cNvSpPr>
            <p:nvPr/>
          </p:nvSpPr>
          <p:spPr bwMode="auto">
            <a:xfrm>
              <a:off x="8809037" y="4174203"/>
              <a:ext cx="333375" cy="327025"/>
            </a:xfrm>
            <a:custGeom>
              <a:avLst/>
              <a:gdLst>
                <a:gd name="T0" fmla="*/ 38 w 89"/>
                <a:gd name="T1" fmla="*/ 87 h 87"/>
                <a:gd name="T2" fmla="*/ 37 w 89"/>
                <a:gd name="T3" fmla="*/ 87 h 87"/>
                <a:gd name="T4" fmla="*/ 36 w 89"/>
                <a:gd name="T5" fmla="*/ 85 h 87"/>
                <a:gd name="T6" fmla="*/ 33 w 89"/>
                <a:gd name="T7" fmla="*/ 60 h 87"/>
                <a:gd name="T8" fmla="*/ 29 w 89"/>
                <a:gd name="T9" fmla="*/ 60 h 87"/>
                <a:gd name="T10" fmla="*/ 28 w 89"/>
                <a:gd name="T11" fmla="*/ 58 h 87"/>
                <a:gd name="T12" fmla="*/ 27 w 89"/>
                <a:gd name="T13" fmla="*/ 54 h 87"/>
                <a:gd name="T14" fmla="*/ 3 w 89"/>
                <a:gd name="T15" fmla="*/ 51 h 87"/>
                <a:gd name="T16" fmla="*/ 1 w 89"/>
                <a:gd name="T17" fmla="*/ 51 h 87"/>
                <a:gd name="T18" fmla="*/ 0 w 89"/>
                <a:gd name="T19" fmla="*/ 49 h 87"/>
                <a:gd name="T20" fmla="*/ 6 w 89"/>
                <a:gd name="T21" fmla="*/ 40 h 87"/>
                <a:gd name="T22" fmla="*/ 31 w 89"/>
                <a:gd name="T23" fmla="*/ 32 h 87"/>
                <a:gd name="T24" fmla="*/ 42 w 89"/>
                <a:gd name="T25" fmla="*/ 15 h 87"/>
                <a:gd name="T26" fmla="*/ 76 w 89"/>
                <a:gd name="T27" fmla="*/ 0 h 87"/>
                <a:gd name="T28" fmla="*/ 85 w 89"/>
                <a:gd name="T29" fmla="*/ 1 h 87"/>
                <a:gd name="T30" fmla="*/ 86 w 89"/>
                <a:gd name="T31" fmla="*/ 3 h 87"/>
                <a:gd name="T32" fmla="*/ 72 w 89"/>
                <a:gd name="T33" fmla="*/ 46 h 87"/>
                <a:gd name="T34" fmla="*/ 56 w 89"/>
                <a:gd name="T35" fmla="*/ 56 h 87"/>
                <a:gd name="T36" fmla="*/ 48 w 89"/>
                <a:gd name="T37" fmla="*/ 81 h 87"/>
                <a:gd name="T38" fmla="*/ 39 w 89"/>
                <a:gd name="T39" fmla="*/ 87 h 87"/>
                <a:gd name="T40" fmla="*/ 38 w 89"/>
                <a:gd name="T41" fmla="*/ 87 h 87"/>
                <a:gd name="T42" fmla="*/ 31 w 89"/>
                <a:gd name="T43" fmla="*/ 56 h 87"/>
                <a:gd name="T44" fmla="*/ 35 w 89"/>
                <a:gd name="T45" fmla="*/ 56 h 87"/>
                <a:gd name="T46" fmla="*/ 36 w 89"/>
                <a:gd name="T47" fmla="*/ 57 h 87"/>
                <a:gd name="T48" fmla="*/ 41 w 89"/>
                <a:gd name="T49" fmla="*/ 81 h 87"/>
                <a:gd name="T50" fmla="*/ 45 w 89"/>
                <a:gd name="T51" fmla="*/ 78 h 87"/>
                <a:gd name="T52" fmla="*/ 52 w 89"/>
                <a:gd name="T53" fmla="*/ 56 h 87"/>
                <a:gd name="T54" fmla="*/ 53 w 89"/>
                <a:gd name="T55" fmla="*/ 53 h 87"/>
                <a:gd name="T56" fmla="*/ 69 w 89"/>
                <a:gd name="T57" fmla="*/ 43 h 87"/>
                <a:gd name="T58" fmla="*/ 82 w 89"/>
                <a:gd name="T59" fmla="*/ 5 h 87"/>
                <a:gd name="T60" fmla="*/ 45 w 89"/>
                <a:gd name="T61" fmla="*/ 18 h 87"/>
                <a:gd name="T62" fmla="*/ 34 w 89"/>
                <a:gd name="T63" fmla="*/ 34 h 87"/>
                <a:gd name="T64" fmla="*/ 32 w 89"/>
                <a:gd name="T65" fmla="*/ 36 h 87"/>
                <a:gd name="T66" fmla="*/ 9 w 89"/>
                <a:gd name="T67" fmla="*/ 42 h 87"/>
                <a:gd name="T68" fmla="*/ 6 w 89"/>
                <a:gd name="T69" fmla="*/ 46 h 87"/>
                <a:gd name="T70" fmla="*/ 30 w 89"/>
                <a:gd name="T71" fmla="*/ 51 h 87"/>
                <a:gd name="T72" fmla="*/ 31 w 89"/>
                <a:gd name="T73" fmla="*/ 53 h 87"/>
                <a:gd name="T74" fmla="*/ 31 w 89"/>
                <a:gd name="T75" fmla="*/ 56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89" h="87">
                  <a:moveTo>
                    <a:pt x="38" y="87"/>
                  </a:moveTo>
                  <a:cubicBezTo>
                    <a:pt x="37" y="87"/>
                    <a:pt x="37" y="87"/>
                    <a:pt x="37" y="87"/>
                  </a:cubicBezTo>
                  <a:cubicBezTo>
                    <a:pt x="36" y="86"/>
                    <a:pt x="36" y="85"/>
                    <a:pt x="36" y="85"/>
                  </a:cubicBezTo>
                  <a:cubicBezTo>
                    <a:pt x="40" y="77"/>
                    <a:pt x="38" y="67"/>
                    <a:pt x="33" y="60"/>
                  </a:cubicBezTo>
                  <a:cubicBezTo>
                    <a:pt x="32" y="60"/>
                    <a:pt x="31" y="60"/>
                    <a:pt x="29" y="60"/>
                  </a:cubicBezTo>
                  <a:cubicBezTo>
                    <a:pt x="29" y="59"/>
                    <a:pt x="28" y="59"/>
                    <a:pt x="28" y="58"/>
                  </a:cubicBezTo>
                  <a:cubicBezTo>
                    <a:pt x="28" y="57"/>
                    <a:pt x="27" y="55"/>
                    <a:pt x="27" y="54"/>
                  </a:cubicBezTo>
                  <a:cubicBezTo>
                    <a:pt x="20" y="49"/>
                    <a:pt x="11" y="48"/>
                    <a:pt x="3" y="51"/>
                  </a:cubicBezTo>
                  <a:cubicBezTo>
                    <a:pt x="2" y="52"/>
                    <a:pt x="1" y="51"/>
                    <a:pt x="1" y="51"/>
                  </a:cubicBezTo>
                  <a:cubicBezTo>
                    <a:pt x="0" y="50"/>
                    <a:pt x="0" y="49"/>
                    <a:pt x="0" y="49"/>
                  </a:cubicBezTo>
                  <a:cubicBezTo>
                    <a:pt x="2" y="45"/>
                    <a:pt x="4" y="42"/>
                    <a:pt x="6" y="40"/>
                  </a:cubicBezTo>
                  <a:cubicBezTo>
                    <a:pt x="13" y="33"/>
                    <a:pt x="22" y="30"/>
                    <a:pt x="31" y="32"/>
                  </a:cubicBezTo>
                  <a:cubicBezTo>
                    <a:pt x="34" y="25"/>
                    <a:pt x="37" y="20"/>
                    <a:pt x="42" y="15"/>
                  </a:cubicBezTo>
                  <a:cubicBezTo>
                    <a:pt x="51" y="6"/>
                    <a:pt x="64" y="0"/>
                    <a:pt x="76" y="0"/>
                  </a:cubicBezTo>
                  <a:cubicBezTo>
                    <a:pt x="79" y="0"/>
                    <a:pt x="82" y="1"/>
                    <a:pt x="85" y="1"/>
                  </a:cubicBezTo>
                  <a:cubicBezTo>
                    <a:pt x="85" y="1"/>
                    <a:pt x="86" y="2"/>
                    <a:pt x="86" y="3"/>
                  </a:cubicBezTo>
                  <a:cubicBezTo>
                    <a:pt x="89" y="18"/>
                    <a:pt x="84" y="34"/>
                    <a:pt x="72" y="46"/>
                  </a:cubicBezTo>
                  <a:cubicBezTo>
                    <a:pt x="67" y="50"/>
                    <a:pt x="62" y="54"/>
                    <a:pt x="56" y="56"/>
                  </a:cubicBezTo>
                  <a:cubicBezTo>
                    <a:pt x="57" y="66"/>
                    <a:pt x="54" y="75"/>
                    <a:pt x="48" y="81"/>
                  </a:cubicBezTo>
                  <a:cubicBezTo>
                    <a:pt x="45" y="84"/>
                    <a:pt x="42" y="86"/>
                    <a:pt x="39" y="87"/>
                  </a:cubicBezTo>
                  <a:cubicBezTo>
                    <a:pt x="39" y="87"/>
                    <a:pt x="38" y="87"/>
                    <a:pt x="38" y="87"/>
                  </a:cubicBezTo>
                  <a:close/>
                  <a:moveTo>
                    <a:pt x="31" y="56"/>
                  </a:moveTo>
                  <a:cubicBezTo>
                    <a:pt x="32" y="56"/>
                    <a:pt x="34" y="56"/>
                    <a:pt x="35" y="56"/>
                  </a:cubicBezTo>
                  <a:cubicBezTo>
                    <a:pt x="35" y="56"/>
                    <a:pt x="36" y="57"/>
                    <a:pt x="36" y="57"/>
                  </a:cubicBezTo>
                  <a:cubicBezTo>
                    <a:pt x="41" y="64"/>
                    <a:pt x="43" y="73"/>
                    <a:pt x="41" y="81"/>
                  </a:cubicBezTo>
                  <a:cubicBezTo>
                    <a:pt x="43" y="80"/>
                    <a:pt x="44" y="79"/>
                    <a:pt x="45" y="78"/>
                  </a:cubicBezTo>
                  <a:cubicBezTo>
                    <a:pt x="51" y="72"/>
                    <a:pt x="53" y="64"/>
                    <a:pt x="52" y="56"/>
                  </a:cubicBezTo>
                  <a:cubicBezTo>
                    <a:pt x="51" y="55"/>
                    <a:pt x="52" y="54"/>
                    <a:pt x="53" y="53"/>
                  </a:cubicBezTo>
                  <a:cubicBezTo>
                    <a:pt x="59" y="51"/>
                    <a:pt x="65" y="47"/>
                    <a:pt x="69" y="43"/>
                  </a:cubicBezTo>
                  <a:cubicBezTo>
                    <a:pt x="80" y="32"/>
                    <a:pt x="85" y="18"/>
                    <a:pt x="82" y="5"/>
                  </a:cubicBezTo>
                  <a:cubicBezTo>
                    <a:pt x="69" y="3"/>
                    <a:pt x="55" y="8"/>
                    <a:pt x="45" y="18"/>
                  </a:cubicBezTo>
                  <a:cubicBezTo>
                    <a:pt x="40" y="23"/>
                    <a:pt x="36" y="28"/>
                    <a:pt x="34" y="34"/>
                  </a:cubicBezTo>
                  <a:cubicBezTo>
                    <a:pt x="34" y="35"/>
                    <a:pt x="33" y="36"/>
                    <a:pt x="32" y="36"/>
                  </a:cubicBezTo>
                  <a:cubicBezTo>
                    <a:pt x="24" y="34"/>
                    <a:pt x="15" y="37"/>
                    <a:pt x="9" y="42"/>
                  </a:cubicBezTo>
                  <a:cubicBezTo>
                    <a:pt x="8" y="43"/>
                    <a:pt x="7" y="45"/>
                    <a:pt x="6" y="46"/>
                  </a:cubicBezTo>
                  <a:cubicBezTo>
                    <a:pt x="14" y="44"/>
                    <a:pt x="24" y="46"/>
                    <a:pt x="30" y="51"/>
                  </a:cubicBezTo>
                  <a:cubicBezTo>
                    <a:pt x="31" y="52"/>
                    <a:pt x="31" y="52"/>
                    <a:pt x="31" y="53"/>
                  </a:cubicBezTo>
                  <a:cubicBezTo>
                    <a:pt x="31" y="54"/>
                    <a:pt x="31" y="55"/>
                    <a:pt x="31" y="5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" name="Freeform 369"/>
            <p:cNvSpPr>
              <a:spLocks noEditPoints="1"/>
            </p:cNvSpPr>
            <p:nvPr/>
          </p:nvSpPr>
          <p:spPr bwMode="auto">
            <a:xfrm>
              <a:off x="9004300" y="4223416"/>
              <a:ext cx="77788" cy="79375"/>
            </a:xfrm>
            <a:custGeom>
              <a:avLst/>
              <a:gdLst>
                <a:gd name="T0" fmla="*/ 11 w 21"/>
                <a:gd name="T1" fmla="*/ 21 h 21"/>
                <a:gd name="T2" fmla="*/ 4 w 21"/>
                <a:gd name="T3" fmla="*/ 18 h 21"/>
                <a:gd name="T4" fmla="*/ 4 w 21"/>
                <a:gd name="T5" fmla="*/ 4 h 21"/>
                <a:gd name="T6" fmla="*/ 18 w 21"/>
                <a:gd name="T7" fmla="*/ 4 h 21"/>
                <a:gd name="T8" fmla="*/ 21 w 21"/>
                <a:gd name="T9" fmla="*/ 11 h 21"/>
                <a:gd name="T10" fmla="*/ 18 w 21"/>
                <a:gd name="T11" fmla="*/ 18 h 21"/>
                <a:gd name="T12" fmla="*/ 11 w 21"/>
                <a:gd name="T13" fmla="*/ 21 h 21"/>
                <a:gd name="T14" fmla="*/ 11 w 21"/>
                <a:gd name="T15" fmla="*/ 5 h 21"/>
                <a:gd name="T16" fmla="*/ 7 w 21"/>
                <a:gd name="T17" fmla="*/ 7 h 21"/>
                <a:gd name="T18" fmla="*/ 7 w 21"/>
                <a:gd name="T19" fmla="*/ 15 h 21"/>
                <a:gd name="T20" fmla="*/ 16 w 21"/>
                <a:gd name="T21" fmla="*/ 15 h 21"/>
                <a:gd name="T22" fmla="*/ 17 w 21"/>
                <a:gd name="T23" fmla="*/ 11 h 21"/>
                <a:gd name="T24" fmla="*/ 16 w 21"/>
                <a:gd name="T25" fmla="*/ 7 h 21"/>
                <a:gd name="T26" fmla="*/ 11 w 21"/>
                <a:gd name="T27" fmla="*/ 5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1" h="21">
                  <a:moveTo>
                    <a:pt x="11" y="21"/>
                  </a:moveTo>
                  <a:cubicBezTo>
                    <a:pt x="9" y="21"/>
                    <a:pt x="6" y="20"/>
                    <a:pt x="4" y="18"/>
                  </a:cubicBezTo>
                  <a:cubicBezTo>
                    <a:pt x="0" y="14"/>
                    <a:pt x="0" y="8"/>
                    <a:pt x="4" y="4"/>
                  </a:cubicBezTo>
                  <a:cubicBezTo>
                    <a:pt x="8" y="0"/>
                    <a:pt x="15" y="0"/>
                    <a:pt x="18" y="4"/>
                  </a:cubicBezTo>
                  <a:cubicBezTo>
                    <a:pt x="20" y="6"/>
                    <a:pt x="21" y="8"/>
                    <a:pt x="21" y="11"/>
                  </a:cubicBezTo>
                  <a:cubicBezTo>
                    <a:pt x="21" y="14"/>
                    <a:pt x="20" y="16"/>
                    <a:pt x="18" y="18"/>
                  </a:cubicBezTo>
                  <a:cubicBezTo>
                    <a:pt x="16" y="20"/>
                    <a:pt x="14" y="21"/>
                    <a:pt x="11" y="21"/>
                  </a:cubicBezTo>
                  <a:close/>
                  <a:moveTo>
                    <a:pt x="11" y="5"/>
                  </a:moveTo>
                  <a:cubicBezTo>
                    <a:pt x="10" y="5"/>
                    <a:pt x="8" y="6"/>
                    <a:pt x="7" y="7"/>
                  </a:cubicBezTo>
                  <a:cubicBezTo>
                    <a:pt x="5" y="9"/>
                    <a:pt x="5" y="13"/>
                    <a:pt x="7" y="15"/>
                  </a:cubicBezTo>
                  <a:cubicBezTo>
                    <a:pt x="9" y="18"/>
                    <a:pt x="13" y="18"/>
                    <a:pt x="16" y="15"/>
                  </a:cubicBezTo>
                  <a:cubicBezTo>
                    <a:pt x="17" y="14"/>
                    <a:pt x="17" y="13"/>
                    <a:pt x="17" y="11"/>
                  </a:cubicBezTo>
                  <a:cubicBezTo>
                    <a:pt x="17" y="10"/>
                    <a:pt x="17" y="8"/>
                    <a:pt x="16" y="7"/>
                  </a:cubicBezTo>
                  <a:cubicBezTo>
                    <a:pt x="14" y="6"/>
                    <a:pt x="13" y="5"/>
                    <a:pt x="11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6" name="Freeform 370"/>
            <p:cNvSpPr>
              <a:spLocks/>
            </p:cNvSpPr>
            <p:nvPr/>
          </p:nvSpPr>
          <p:spPr bwMode="auto">
            <a:xfrm>
              <a:off x="8850312" y="4358353"/>
              <a:ext cx="101600" cy="101600"/>
            </a:xfrm>
            <a:custGeom>
              <a:avLst/>
              <a:gdLst>
                <a:gd name="T0" fmla="*/ 7 w 27"/>
                <a:gd name="T1" fmla="*/ 27 h 27"/>
                <a:gd name="T2" fmla="*/ 3 w 27"/>
                <a:gd name="T3" fmla="*/ 26 h 27"/>
                <a:gd name="T4" fmla="*/ 1 w 27"/>
                <a:gd name="T5" fmla="*/ 25 h 27"/>
                <a:gd name="T6" fmla="*/ 9 w 27"/>
                <a:gd name="T7" fmla="*/ 1 h 27"/>
                <a:gd name="T8" fmla="*/ 12 w 27"/>
                <a:gd name="T9" fmla="*/ 1 h 27"/>
                <a:gd name="T10" fmla="*/ 12 w 27"/>
                <a:gd name="T11" fmla="*/ 4 h 27"/>
                <a:gd name="T12" fmla="*/ 5 w 27"/>
                <a:gd name="T13" fmla="*/ 22 h 27"/>
                <a:gd name="T14" fmla="*/ 23 w 27"/>
                <a:gd name="T15" fmla="*/ 15 h 27"/>
                <a:gd name="T16" fmla="*/ 26 w 27"/>
                <a:gd name="T17" fmla="*/ 15 h 27"/>
                <a:gd name="T18" fmla="*/ 26 w 27"/>
                <a:gd name="T19" fmla="*/ 18 h 27"/>
                <a:gd name="T20" fmla="*/ 7 w 27"/>
                <a:gd name="T21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7" h="27">
                  <a:moveTo>
                    <a:pt x="7" y="27"/>
                  </a:moveTo>
                  <a:cubicBezTo>
                    <a:pt x="5" y="27"/>
                    <a:pt x="4" y="26"/>
                    <a:pt x="3" y="26"/>
                  </a:cubicBezTo>
                  <a:cubicBezTo>
                    <a:pt x="2" y="26"/>
                    <a:pt x="1" y="25"/>
                    <a:pt x="1" y="25"/>
                  </a:cubicBezTo>
                  <a:cubicBezTo>
                    <a:pt x="0" y="16"/>
                    <a:pt x="3" y="8"/>
                    <a:pt x="9" y="1"/>
                  </a:cubicBezTo>
                  <a:cubicBezTo>
                    <a:pt x="10" y="0"/>
                    <a:pt x="11" y="0"/>
                    <a:pt x="12" y="1"/>
                  </a:cubicBezTo>
                  <a:cubicBezTo>
                    <a:pt x="13" y="2"/>
                    <a:pt x="13" y="3"/>
                    <a:pt x="12" y="4"/>
                  </a:cubicBezTo>
                  <a:cubicBezTo>
                    <a:pt x="7" y="9"/>
                    <a:pt x="4" y="16"/>
                    <a:pt x="5" y="22"/>
                  </a:cubicBezTo>
                  <a:cubicBezTo>
                    <a:pt x="11" y="23"/>
                    <a:pt x="18" y="20"/>
                    <a:pt x="23" y="15"/>
                  </a:cubicBezTo>
                  <a:cubicBezTo>
                    <a:pt x="24" y="15"/>
                    <a:pt x="25" y="15"/>
                    <a:pt x="26" y="15"/>
                  </a:cubicBezTo>
                  <a:cubicBezTo>
                    <a:pt x="27" y="16"/>
                    <a:pt x="27" y="17"/>
                    <a:pt x="26" y="18"/>
                  </a:cubicBezTo>
                  <a:cubicBezTo>
                    <a:pt x="21" y="24"/>
                    <a:pt x="14" y="27"/>
                    <a:pt x="7" y="2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27" name="组合 27"/>
          <p:cNvGrpSpPr/>
          <p:nvPr/>
        </p:nvGrpSpPr>
        <p:grpSpPr>
          <a:xfrm>
            <a:off x="7691836" y="3623606"/>
            <a:ext cx="317500" cy="269875"/>
            <a:chOff x="6981825" y="3264566"/>
            <a:chExt cx="317500" cy="269875"/>
          </a:xfrm>
          <a:solidFill>
            <a:schemeClr val="bg1"/>
          </a:solidFill>
        </p:grpSpPr>
        <p:sp>
          <p:nvSpPr>
            <p:cNvPr id="28" name="Freeform 64"/>
            <p:cNvSpPr>
              <a:spLocks noEditPoints="1"/>
            </p:cNvSpPr>
            <p:nvPr/>
          </p:nvSpPr>
          <p:spPr bwMode="auto">
            <a:xfrm>
              <a:off x="6981825" y="3264566"/>
              <a:ext cx="317500" cy="269875"/>
            </a:xfrm>
            <a:custGeom>
              <a:avLst/>
              <a:gdLst>
                <a:gd name="T0" fmla="*/ 19 w 85"/>
                <a:gd name="T1" fmla="*/ 72 h 72"/>
                <a:gd name="T2" fmla="*/ 18 w 85"/>
                <a:gd name="T3" fmla="*/ 72 h 72"/>
                <a:gd name="T4" fmla="*/ 17 w 85"/>
                <a:gd name="T5" fmla="*/ 70 h 72"/>
                <a:gd name="T6" fmla="*/ 17 w 85"/>
                <a:gd name="T7" fmla="*/ 57 h 72"/>
                <a:gd name="T8" fmla="*/ 6 w 85"/>
                <a:gd name="T9" fmla="*/ 57 h 72"/>
                <a:gd name="T10" fmla="*/ 0 w 85"/>
                <a:gd name="T11" fmla="*/ 51 h 72"/>
                <a:gd name="T12" fmla="*/ 0 w 85"/>
                <a:gd name="T13" fmla="*/ 6 h 72"/>
                <a:gd name="T14" fmla="*/ 6 w 85"/>
                <a:gd name="T15" fmla="*/ 0 h 72"/>
                <a:gd name="T16" fmla="*/ 79 w 85"/>
                <a:gd name="T17" fmla="*/ 0 h 72"/>
                <a:gd name="T18" fmla="*/ 85 w 85"/>
                <a:gd name="T19" fmla="*/ 6 h 72"/>
                <a:gd name="T20" fmla="*/ 85 w 85"/>
                <a:gd name="T21" fmla="*/ 51 h 72"/>
                <a:gd name="T22" fmla="*/ 79 w 85"/>
                <a:gd name="T23" fmla="*/ 57 h 72"/>
                <a:gd name="T24" fmla="*/ 39 w 85"/>
                <a:gd name="T25" fmla="*/ 57 h 72"/>
                <a:gd name="T26" fmla="*/ 20 w 85"/>
                <a:gd name="T27" fmla="*/ 72 h 72"/>
                <a:gd name="T28" fmla="*/ 19 w 85"/>
                <a:gd name="T29" fmla="*/ 72 h 72"/>
                <a:gd name="T30" fmla="*/ 6 w 85"/>
                <a:gd name="T31" fmla="*/ 4 h 72"/>
                <a:gd name="T32" fmla="*/ 4 w 85"/>
                <a:gd name="T33" fmla="*/ 6 h 72"/>
                <a:gd name="T34" fmla="*/ 4 w 85"/>
                <a:gd name="T35" fmla="*/ 51 h 72"/>
                <a:gd name="T36" fmla="*/ 6 w 85"/>
                <a:gd name="T37" fmla="*/ 53 h 72"/>
                <a:gd name="T38" fmla="*/ 19 w 85"/>
                <a:gd name="T39" fmla="*/ 53 h 72"/>
                <a:gd name="T40" fmla="*/ 21 w 85"/>
                <a:gd name="T41" fmla="*/ 55 h 72"/>
                <a:gd name="T42" fmla="*/ 21 w 85"/>
                <a:gd name="T43" fmla="*/ 66 h 72"/>
                <a:gd name="T44" fmla="*/ 37 w 85"/>
                <a:gd name="T45" fmla="*/ 53 h 72"/>
                <a:gd name="T46" fmla="*/ 38 w 85"/>
                <a:gd name="T47" fmla="*/ 53 h 72"/>
                <a:gd name="T48" fmla="*/ 79 w 85"/>
                <a:gd name="T49" fmla="*/ 53 h 72"/>
                <a:gd name="T50" fmla="*/ 81 w 85"/>
                <a:gd name="T51" fmla="*/ 51 h 72"/>
                <a:gd name="T52" fmla="*/ 81 w 85"/>
                <a:gd name="T53" fmla="*/ 6 h 72"/>
                <a:gd name="T54" fmla="*/ 79 w 85"/>
                <a:gd name="T55" fmla="*/ 4 h 72"/>
                <a:gd name="T56" fmla="*/ 6 w 85"/>
                <a:gd name="T57" fmla="*/ 4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85" h="72">
                  <a:moveTo>
                    <a:pt x="19" y="72"/>
                  </a:moveTo>
                  <a:cubicBezTo>
                    <a:pt x="19" y="72"/>
                    <a:pt x="18" y="72"/>
                    <a:pt x="18" y="72"/>
                  </a:cubicBezTo>
                  <a:cubicBezTo>
                    <a:pt x="17" y="71"/>
                    <a:pt x="17" y="71"/>
                    <a:pt x="17" y="70"/>
                  </a:cubicBezTo>
                  <a:cubicBezTo>
                    <a:pt x="17" y="57"/>
                    <a:pt x="17" y="57"/>
                    <a:pt x="17" y="57"/>
                  </a:cubicBezTo>
                  <a:cubicBezTo>
                    <a:pt x="6" y="57"/>
                    <a:pt x="6" y="57"/>
                    <a:pt x="6" y="57"/>
                  </a:cubicBezTo>
                  <a:cubicBezTo>
                    <a:pt x="3" y="57"/>
                    <a:pt x="0" y="54"/>
                    <a:pt x="0" y="51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82" y="0"/>
                    <a:pt x="85" y="3"/>
                    <a:pt x="85" y="6"/>
                  </a:cubicBezTo>
                  <a:cubicBezTo>
                    <a:pt x="85" y="51"/>
                    <a:pt x="85" y="51"/>
                    <a:pt x="85" y="51"/>
                  </a:cubicBezTo>
                  <a:cubicBezTo>
                    <a:pt x="85" y="54"/>
                    <a:pt x="82" y="57"/>
                    <a:pt x="79" y="57"/>
                  </a:cubicBezTo>
                  <a:cubicBezTo>
                    <a:pt x="39" y="57"/>
                    <a:pt x="39" y="57"/>
                    <a:pt x="39" y="57"/>
                  </a:cubicBezTo>
                  <a:cubicBezTo>
                    <a:pt x="20" y="72"/>
                    <a:pt x="20" y="72"/>
                    <a:pt x="20" y="72"/>
                  </a:cubicBezTo>
                  <a:cubicBezTo>
                    <a:pt x="20" y="72"/>
                    <a:pt x="19" y="72"/>
                    <a:pt x="19" y="72"/>
                  </a:cubicBezTo>
                  <a:close/>
                  <a:moveTo>
                    <a:pt x="6" y="4"/>
                  </a:moveTo>
                  <a:cubicBezTo>
                    <a:pt x="5" y="4"/>
                    <a:pt x="4" y="5"/>
                    <a:pt x="4" y="6"/>
                  </a:cubicBezTo>
                  <a:cubicBezTo>
                    <a:pt x="4" y="51"/>
                    <a:pt x="4" y="51"/>
                    <a:pt x="4" y="51"/>
                  </a:cubicBezTo>
                  <a:cubicBezTo>
                    <a:pt x="4" y="52"/>
                    <a:pt x="5" y="53"/>
                    <a:pt x="6" y="53"/>
                  </a:cubicBezTo>
                  <a:cubicBezTo>
                    <a:pt x="19" y="53"/>
                    <a:pt x="19" y="53"/>
                    <a:pt x="19" y="53"/>
                  </a:cubicBezTo>
                  <a:cubicBezTo>
                    <a:pt x="20" y="53"/>
                    <a:pt x="21" y="54"/>
                    <a:pt x="21" y="55"/>
                  </a:cubicBezTo>
                  <a:cubicBezTo>
                    <a:pt x="21" y="66"/>
                    <a:pt x="21" y="66"/>
                    <a:pt x="21" y="66"/>
                  </a:cubicBezTo>
                  <a:cubicBezTo>
                    <a:pt x="37" y="53"/>
                    <a:pt x="37" y="53"/>
                    <a:pt x="37" y="53"/>
                  </a:cubicBezTo>
                  <a:cubicBezTo>
                    <a:pt x="37" y="53"/>
                    <a:pt x="37" y="53"/>
                    <a:pt x="38" y="53"/>
                  </a:cubicBezTo>
                  <a:cubicBezTo>
                    <a:pt x="79" y="53"/>
                    <a:pt x="79" y="53"/>
                    <a:pt x="79" y="53"/>
                  </a:cubicBezTo>
                  <a:cubicBezTo>
                    <a:pt x="80" y="53"/>
                    <a:pt x="81" y="52"/>
                    <a:pt x="81" y="51"/>
                  </a:cubicBezTo>
                  <a:cubicBezTo>
                    <a:pt x="81" y="6"/>
                    <a:pt x="81" y="6"/>
                    <a:pt x="81" y="6"/>
                  </a:cubicBezTo>
                  <a:cubicBezTo>
                    <a:pt x="81" y="5"/>
                    <a:pt x="80" y="4"/>
                    <a:pt x="79" y="4"/>
                  </a:cubicBezTo>
                  <a:cubicBezTo>
                    <a:pt x="6" y="4"/>
                    <a:pt x="6" y="4"/>
                    <a:pt x="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9" name="Freeform 65"/>
            <p:cNvSpPr>
              <a:spLocks/>
            </p:cNvSpPr>
            <p:nvPr/>
          </p:nvSpPr>
          <p:spPr bwMode="auto">
            <a:xfrm>
              <a:off x="7051675" y="3339178"/>
              <a:ext cx="184150" cy="15875"/>
            </a:xfrm>
            <a:custGeom>
              <a:avLst/>
              <a:gdLst>
                <a:gd name="T0" fmla="*/ 47 w 49"/>
                <a:gd name="T1" fmla="*/ 4 h 4"/>
                <a:gd name="T2" fmla="*/ 2 w 49"/>
                <a:gd name="T3" fmla="*/ 4 h 4"/>
                <a:gd name="T4" fmla="*/ 0 w 49"/>
                <a:gd name="T5" fmla="*/ 2 h 4"/>
                <a:gd name="T6" fmla="*/ 2 w 49"/>
                <a:gd name="T7" fmla="*/ 0 h 4"/>
                <a:gd name="T8" fmla="*/ 47 w 49"/>
                <a:gd name="T9" fmla="*/ 0 h 4"/>
                <a:gd name="T10" fmla="*/ 49 w 49"/>
                <a:gd name="T11" fmla="*/ 2 h 4"/>
                <a:gd name="T12" fmla="*/ 47 w 49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9" h="4">
                  <a:moveTo>
                    <a:pt x="47" y="4"/>
                  </a:move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3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48" y="0"/>
                    <a:pt x="49" y="1"/>
                    <a:pt x="49" y="2"/>
                  </a:cubicBezTo>
                  <a:cubicBezTo>
                    <a:pt x="49" y="3"/>
                    <a:pt x="48" y="4"/>
                    <a:pt x="4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0" name="Freeform 66"/>
            <p:cNvSpPr>
              <a:spLocks/>
            </p:cNvSpPr>
            <p:nvPr/>
          </p:nvSpPr>
          <p:spPr bwMode="auto">
            <a:xfrm>
              <a:off x="7051675" y="3385216"/>
              <a:ext cx="184150" cy="14288"/>
            </a:xfrm>
            <a:custGeom>
              <a:avLst/>
              <a:gdLst>
                <a:gd name="T0" fmla="*/ 47 w 49"/>
                <a:gd name="T1" fmla="*/ 4 h 4"/>
                <a:gd name="T2" fmla="*/ 2 w 49"/>
                <a:gd name="T3" fmla="*/ 4 h 4"/>
                <a:gd name="T4" fmla="*/ 0 w 49"/>
                <a:gd name="T5" fmla="*/ 2 h 4"/>
                <a:gd name="T6" fmla="*/ 2 w 49"/>
                <a:gd name="T7" fmla="*/ 0 h 4"/>
                <a:gd name="T8" fmla="*/ 47 w 49"/>
                <a:gd name="T9" fmla="*/ 0 h 4"/>
                <a:gd name="T10" fmla="*/ 49 w 49"/>
                <a:gd name="T11" fmla="*/ 2 h 4"/>
                <a:gd name="T12" fmla="*/ 47 w 49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9" h="4">
                  <a:moveTo>
                    <a:pt x="47" y="4"/>
                  </a:move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3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48" y="0"/>
                    <a:pt x="49" y="1"/>
                    <a:pt x="49" y="2"/>
                  </a:cubicBezTo>
                  <a:cubicBezTo>
                    <a:pt x="49" y="3"/>
                    <a:pt x="48" y="4"/>
                    <a:pt x="4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31" name="组合 31"/>
          <p:cNvGrpSpPr/>
          <p:nvPr/>
        </p:nvGrpSpPr>
        <p:grpSpPr>
          <a:xfrm>
            <a:off x="5961852" y="5253566"/>
            <a:ext cx="404813" cy="331788"/>
            <a:chOff x="5075237" y="5114003"/>
            <a:chExt cx="404813" cy="331788"/>
          </a:xfrm>
          <a:solidFill>
            <a:schemeClr val="bg1"/>
          </a:solidFill>
        </p:grpSpPr>
        <p:sp>
          <p:nvSpPr>
            <p:cNvPr id="32" name="Freeform 345"/>
            <p:cNvSpPr>
              <a:spLocks noEditPoints="1"/>
            </p:cNvSpPr>
            <p:nvPr/>
          </p:nvSpPr>
          <p:spPr bwMode="auto">
            <a:xfrm>
              <a:off x="5075237" y="5121941"/>
              <a:ext cx="190500" cy="104775"/>
            </a:xfrm>
            <a:custGeom>
              <a:avLst/>
              <a:gdLst>
                <a:gd name="T0" fmla="*/ 14 w 51"/>
                <a:gd name="T1" fmla="*/ 28 h 28"/>
                <a:gd name="T2" fmla="*/ 13 w 51"/>
                <a:gd name="T3" fmla="*/ 28 h 28"/>
                <a:gd name="T4" fmla="*/ 1 w 51"/>
                <a:gd name="T5" fmla="*/ 17 h 28"/>
                <a:gd name="T6" fmla="*/ 0 w 51"/>
                <a:gd name="T7" fmla="*/ 15 h 28"/>
                <a:gd name="T8" fmla="*/ 2 w 51"/>
                <a:gd name="T9" fmla="*/ 14 h 28"/>
                <a:gd name="T10" fmla="*/ 36 w 51"/>
                <a:gd name="T11" fmla="*/ 0 h 28"/>
                <a:gd name="T12" fmla="*/ 38 w 51"/>
                <a:gd name="T13" fmla="*/ 0 h 28"/>
                <a:gd name="T14" fmla="*/ 51 w 51"/>
                <a:gd name="T15" fmla="*/ 11 h 28"/>
                <a:gd name="T16" fmla="*/ 51 w 51"/>
                <a:gd name="T17" fmla="*/ 13 h 28"/>
                <a:gd name="T18" fmla="*/ 50 w 51"/>
                <a:gd name="T19" fmla="*/ 14 h 28"/>
                <a:gd name="T20" fmla="*/ 15 w 51"/>
                <a:gd name="T21" fmla="*/ 28 h 28"/>
                <a:gd name="T22" fmla="*/ 14 w 51"/>
                <a:gd name="T23" fmla="*/ 28 h 28"/>
                <a:gd name="T24" fmla="*/ 6 w 51"/>
                <a:gd name="T25" fmla="*/ 16 h 28"/>
                <a:gd name="T26" fmla="*/ 15 w 51"/>
                <a:gd name="T27" fmla="*/ 24 h 28"/>
                <a:gd name="T28" fmla="*/ 45 w 51"/>
                <a:gd name="T29" fmla="*/ 12 h 28"/>
                <a:gd name="T30" fmla="*/ 37 w 51"/>
                <a:gd name="T31" fmla="*/ 4 h 28"/>
                <a:gd name="T32" fmla="*/ 6 w 51"/>
                <a:gd name="T33" fmla="*/ 16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1" h="28">
                  <a:moveTo>
                    <a:pt x="14" y="28"/>
                  </a:moveTo>
                  <a:cubicBezTo>
                    <a:pt x="14" y="28"/>
                    <a:pt x="14" y="28"/>
                    <a:pt x="13" y="28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0" y="17"/>
                    <a:pt x="0" y="16"/>
                    <a:pt x="0" y="15"/>
                  </a:cubicBezTo>
                  <a:cubicBezTo>
                    <a:pt x="0" y="15"/>
                    <a:pt x="1" y="14"/>
                    <a:pt x="2" y="14"/>
                  </a:cubicBezTo>
                  <a:cubicBezTo>
                    <a:pt x="36" y="0"/>
                    <a:pt x="36" y="0"/>
                    <a:pt x="36" y="0"/>
                  </a:cubicBezTo>
                  <a:cubicBezTo>
                    <a:pt x="37" y="0"/>
                    <a:pt x="38" y="0"/>
                    <a:pt x="38" y="0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51" y="12"/>
                    <a:pt x="51" y="13"/>
                  </a:cubicBezTo>
                  <a:cubicBezTo>
                    <a:pt x="51" y="13"/>
                    <a:pt x="51" y="14"/>
                    <a:pt x="50" y="14"/>
                  </a:cubicBezTo>
                  <a:cubicBezTo>
                    <a:pt x="15" y="28"/>
                    <a:pt x="15" y="28"/>
                    <a:pt x="15" y="28"/>
                  </a:cubicBezTo>
                  <a:cubicBezTo>
                    <a:pt x="15" y="28"/>
                    <a:pt x="15" y="28"/>
                    <a:pt x="14" y="28"/>
                  </a:cubicBezTo>
                  <a:close/>
                  <a:moveTo>
                    <a:pt x="6" y="16"/>
                  </a:moveTo>
                  <a:cubicBezTo>
                    <a:pt x="15" y="24"/>
                    <a:pt x="15" y="24"/>
                    <a:pt x="15" y="24"/>
                  </a:cubicBezTo>
                  <a:cubicBezTo>
                    <a:pt x="45" y="12"/>
                    <a:pt x="45" y="12"/>
                    <a:pt x="45" y="12"/>
                  </a:cubicBezTo>
                  <a:cubicBezTo>
                    <a:pt x="37" y="4"/>
                    <a:pt x="37" y="4"/>
                    <a:pt x="37" y="4"/>
                  </a:cubicBezTo>
                  <a:cubicBezTo>
                    <a:pt x="6" y="16"/>
                    <a:pt x="6" y="16"/>
                    <a:pt x="6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3" name="Freeform 346"/>
            <p:cNvSpPr>
              <a:spLocks/>
            </p:cNvSpPr>
            <p:nvPr/>
          </p:nvSpPr>
          <p:spPr bwMode="auto">
            <a:xfrm>
              <a:off x="5251450" y="5283866"/>
              <a:ext cx="168275" cy="161925"/>
            </a:xfrm>
            <a:custGeom>
              <a:avLst/>
              <a:gdLst>
                <a:gd name="T0" fmla="*/ 2 w 45"/>
                <a:gd name="T1" fmla="*/ 43 h 43"/>
                <a:gd name="T2" fmla="*/ 0 w 45"/>
                <a:gd name="T3" fmla="*/ 42 h 43"/>
                <a:gd name="T4" fmla="*/ 0 w 45"/>
                <a:gd name="T5" fmla="*/ 41 h 43"/>
                <a:gd name="T6" fmla="*/ 0 w 45"/>
                <a:gd name="T7" fmla="*/ 2 h 43"/>
                <a:gd name="T8" fmla="*/ 2 w 45"/>
                <a:gd name="T9" fmla="*/ 0 h 43"/>
                <a:gd name="T10" fmla="*/ 4 w 45"/>
                <a:gd name="T11" fmla="*/ 2 h 43"/>
                <a:gd name="T12" fmla="*/ 4 w 45"/>
                <a:gd name="T13" fmla="*/ 38 h 43"/>
                <a:gd name="T14" fmla="*/ 41 w 45"/>
                <a:gd name="T15" fmla="*/ 26 h 43"/>
                <a:gd name="T16" fmla="*/ 41 w 45"/>
                <a:gd name="T17" fmla="*/ 7 h 43"/>
                <a:gd name="T18" fmla="*/ 43 w 45"/>
                <a:gd name="T19" fmla="*/ 5 h 43"/>
                <a:gd name="T20" fmla="*/ 45 w 45"/>
                <a:gd name="T21" fmla="*/ 7 h 43"/>
                <a:gd name="T22" fmla="*/ 45 w 45"/>
                <a:gd name="T23" fmla="*/ 27 h 43"/>
                <a:gd name="T24" fmla="*/ 44 w 45"/>
                <a:gd name="T25" fmla="*/ 29 h 43"/>
                <a:gd name="T26" fmla="*/ 2 w 45"/>
                <a:gd name="T27" fmla="*/ 43 h 43"/>
                <a:gd name="T28" fmla="*/ 2 w 45"/>
                <a:gd name="T29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5" h="43">
                  <a:moveTo>
                    <a:pt x="2" y="43"/>
                  </a:moveTo>
                  <a:cubicBezTo>
                    <a:pt x="1" y="43"/>
                    <a:pt x="1" y="43"/>
                    <a:pt x="0" y="42"/>
                  </a:cubicBezTo>
                  <a:cubicBezTo>
                    <a:pt x="0" y="42"/>
                    <a:pt x="0" y="41"/>
                    <a:pt x="0" y="4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0"/>
                    <a:pt x="0" y="0"/>
                    <a:pt x="2" y="0"/>
                  </a:cubicBezTo>
                  <a:cubicBezTo>
                    <a:pt x="3" y="0"/>
                    <a:pt x="4" y="0"/>
                    <a:pt x="4" y="2"/>
                  </a:cubicBezTo>
                  <a:cubicBezTo>
                    <a:pt x="4" y="38"/>
                    <a:pt x="4" y="38"/>
                    <a:pt x="4" y="38"/>
                  </a:cubicBezTo>
                  <a:cubicBezTo>
                    <a:pt x="41" y="26"/>
                    <a:pt x="41" y="26"/>
                    <a:pt x="41" y="26"/>
                  </a:cubicBezTo>
                  <a:cubicBezTo>
                    <a:pt x="41" y="7"/>
                    <a:pt x="41" y="7"/>
                    <a:pt x="41" y="7"/>
                  </a:cubicBezTo>
                  <a:cubicBezTo>
                    <a:pt x="41" y="6"/>
                    <a:pt x="42" y="5"/>
                    <a:pt x="43" y="5"/>
                  </a:cubicBezTo>
                  <a:cubicBezTo>
                    <a:pt x="44" y="5"/>
                    <a:pt x="45" y="6"/>
                    <a:pt x="45" y="7"/>
                  </a:cubicBezTo>
                  <a:cubicBezTo>
                    <a:pt x="45" y="27"/>
                    <a:pt x="45" y="27"/>
                    <a:pt x="45" y="27"/>
                  </a:cubicBezTo>
                  <a:cubicBezTo>
                    <a:pt x="45" y="28"/>
                    <a:pt x="45" y="29"/>
                    <a:pt x="44" y="29"/>
                  </a:cubicBezTo>
                  <a:cubicBezTo>
                    <a:pt x="2" y="43"/>
                    <a:pt x="2" y="43"/>
                    <a:pt x="2" y="43"/>
                  </a:cubicBezTo>
                  <a:cubicBezTo>
                    <a:pt x="2" y="43"/>
                    <a:pt x="2" y="43"/>
                    <a:pt x="2" y="4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4" name="Freeform 347"/>
            <p:cNvSpPr>
              <a:spLocks noEditPoints="1"/>
            </p:cNvSpPr>
            <p:nvPr/>
          </p:nvSpPr>
          <p:spPr bwMode="auto">
            <a:xfrm>
              <a:off x="5287962" y="5223541"/>
              <a:ext cx="192088" cy="109538"/>
            </a:xfrm>
            <a:custGeom>
              <a:avLst/>
              <a:gdLst>
                <a:gd name="T0" fmla="*/ 14 w 51"/>
                <a:gd name="T1" fmla="*/ 29 h 29"/>
                <a:gd name="T2" fmla="*/ 13 w 51"/>
                <a:gd name="T3" fmla="*/ 28 h 29"/>
                <a:gd name="T4" fmla="*/ 1 w 51"/>
                <a:gd name="T5" fmla="*/ 18 h 29"/>
                <a:gd name="T6" fmla="*/ 0 w 51"/>
                <a:gd name="T7" fmla="*/ 16 h 29"/>
                <a:gd name="T8" fmla="*/ 1 w 51"/>
                <a:gd name="T9" fmla="*/ 14 h 29"/>
                <a:gd name="T10" fmla="*/ 36 w 51"/>
                <a:gd name="T11" fmla="*/ 1 h 29"/>
                <a:gd name="T12" fmla="*/ 38 w 51"/>
                <a:gd name="T13" fmla="*/ 1 h 29"/>
                <a:gd name="T14" fmla="*/ 50 w 51"/>
                <a:gd name="T15" fmla="*/ 11 h 29"/>
                <a:gd name="T16" fmla="*/ 51 w 51"/>
                <a:gd name="T17" fmla="*/ 13 h 29"/>
                <a:gd name="T18" fmla="*/ 50 w 51"/>
                <a:gd name="T19" fmla="*/ 15 h 29"/>
                <a:gd name="T20" fmla="*/ 15 w 51"/>
                <a:gd name="T21" fmla="*/ 29 h 29"/>
                <a:gd name="T22" fmla="*/ 14 w 51"/>
                <a:gd name="T23" fmla="*/ 29 h 29"/>
                <a:gd name="T24" fmla="*/ 6 w 51"/>
                <a:gd name="T25" fmla="*/ 17 h 29"/>
                <a:gd name="T26" fmla="*/ 15 w 51"/>
                <a:gd name="T27" fmla="*/ 25 h 29"/>
                <a:gd name="T28" fmla="*/ 45 w 51"/>
                <a:gd name="T29" fmla="*/ 12 h 29"/>
                <a:gd name="T30" fmla="*/ 36 w 51"/>
                <a:gd name="T31" fmla="*/ 5 h 29"/>
                <a:gd name="T32" fmla="*/ 6 w 51"/>
                <a:gd name="T33" fmla="*/ 17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1" h="29">
                  <a:moveTo>
                    <a:pt x="14" y="29"/>
                  </a:moveTo>
                  <a:cubicBezTo>
                    <a:pt x="14" y="29"/>
                    <a:pt x="13" y="29"/>
                    <a:pt x="13" y="28"/>
                  </a:cubicBezTo>
                  <a:cubicBezTo>
                    <a:pt x="1" y="18"/>
                    <a:pt x="1" y="18"/>
                    <a:pt x="1" y="18"/>
                  </a:cubicBezTo>
                  <a:cubicBezTo>
                    <a:pt x="0" y="17"/>
                    <a:pt x="0" y="17"/>
                    <a:pt x="0" y="16"/>
                  </a:cubicBezTo>
                  <a:cubicBezTo>
                    <a:pt x="0" y="15"/>
                    <a:pt x="1" y="15"/>
                    <a:pt x="1" y="14"/>
                  </a:cubicBezTo>
                  <a:cubicBezTo>
                    <a:pt x="36" y="1"/>
                    <a:pt x="36" y="1"/>
                    <a:pt x="36" y="1"/>
                  </a:cubicBezTo>
                  <a:cubicBezTo>
                    <a:pt x="37" y="0"/>
                    <a:pt x="38" y="0"/>
                    <a:pt x="38" y="1"/>
                  </a:cubicBezTo>
                  <a:cubicBezTo>
                    <a:pt x="50" y="11"/>
                    <a:pt x="50" y="11"/>
                    <a:pt x="50" y="11"/>
                  </a:cubicBezTo>
                  <a:cubicBezTo>
                    <a:pt x="51" y="12"/>
                    <a:pt x="51" y="13"/>
                    <a:pt x="51" y="13"/>
                  </a:cubicBezTo>
                  <a:cubicBezTo>
                    <a:pt x="51" y="14"/>
                    <a:pt x="50" y="15"/>
                    <a:pt x="50" y="15"/>
                  </a:cubicBezTo>
                  <a:cubicBezTo>
                    <a:pt x="15" y="29"/>
                    <a:pt x="15" y="29"/>
                    <a:pt x="15" y="29"/>
                  </a:cubicBezTo>
                  <a:cubicBezTo>
                    <a:pt x="15" y="29"/>
                    <a:pt x="15" y="29"/>
                    <a:pt x="14" y="29"/>
                  </a:cubicBezTo>
                  <a:close/>
                  <a:moveTo>
                    <a:pt x="6" y="17"/>
                  </a:moveTo>
                  <a:cubicBezTo>
                    <a:pt x="15" y="25"/>
                    <a:pt x="15" y="25"/>
                    <a:pt x="15" y="25"/>
                  </a:cubicBezTo>
                  <a:cubicBezTo>
                    <a:pt x="45" y="12"/>
                    <a:pt x="45" y="12"/>
                    <a:pt x="45" y="12"/>
                  </a:cubicBezTo>
                  <a:cubicBezTo>
                    <a:pt x="36" y="5"/>
                    <a:pt x="36" y="5"/>
                    <a:pt x="36" y="5"/>
                  </a:cubicBezTo>
                  <a:cubicBezTo>
                    <a:pt x="6" y="17"/>
                    <a:pt x="6" y="17"/>
                    <a:pt x="6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5" name="Freeform 348"/>
            <p:cNvSpPr>
              <a:spLocks noEditPoints="1"/>
            </p:cNvSpPr>
            <p:nvPr/>
          </p:nvSpPr>
          <p:spPr bwMode="auto">
            <a:xfrm>
              <a:off x="5273675" y="5114003"/>
              <a:ext cx="192088" cy="109538"/>
            </a:xfrm>
            <a:custGeom>
              <a:avLst/>
              <a:gdLst>
                <a:gd name="T0" fmla="*/ 37 w 51"/>
                <a:gd name="T1" fmla="*/ 29 h 29"/>
                <a:gd name="T2" fmla="*/ 37 w 51"/>
                <a:gd name="T3" fmla="*/ 29 h 29"/>
                <a:gd name="T4" fmla="*/ 2 w 51"/>
                <a:gd name="T5" fmla="*/ 15 h 29"/>
                <a:gd name="T6" fmla="*/ 0 w 51"/>
                <a:gd name="T7" fmla="*/ 14 h 29"/>
                <a:gd name="T8" fmla="*/ 1 w 51"/>
                <a:gd name="T9" fmla="*/ 12 h 29"/>
                <a:gd name="T10" fmla="*/ 13 w 51"/>
                <a:gd name="T11" fmla="*/ 0 h 29"/>
                <a:gd name="T12" fmla="*/ 15 w 51"/>
                <a:gd name="T13" fmla="*/ 0 h 29"/>
                <a:gd name="T14" fmla="*/ 50 w 51"/>
                <a:gd name="T15" fmla="*/ 14 h 29"/>
                <a:gd name="T16" fmla="*/ 51 w 51"/>
                <a:gd name="T17" fmla="*/ 15 h 29"/>
                <a:gd name="T18" fmla="*/ 51 w 51"/>
                <a:gd name="T19" fmla="*/ 17 h 29"/>
                <a:gd name="T20" fmla="*/ 39 w 51"/>
                <a:gd name="T21" fmla="*/ 29 h 29"/>
                <a:gd name="T22" fmla="*/ 37 w 51"/>
                <a:gd name="T23" fmla="*/ 29 h 29"/>
                <a:gd name="T24" fmla="*/ 6 w 51"/>
                <a:gd name="T25" fmla="*/ 13 h 29"/>
                <a:gd name="T26" fmla="*/ 37 w 51"/>
                <a:gd name="T27" fmla="*/ 25 h 29"/>
                <a:gd name="T28" fmla="*/ 46 w 51"/>
                <a:gd name="T29" fmla="*/ 17 h 29"/>
                <a:gd name="T30" fmla="*/ 15 w 51"/>
                <a:gd name="T31" fmla="*/ 4 h 29"/>
                <a:gd name="T32" fmla="*/ 6 w 51"/>
                <a:gd name="T33" fmla="*/ 1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1" h="29">
                  <a:moveTo>
                    <a:pt x="37" y="29"/>
                  </a:moveTo>
                  <a:cubicBezTo>
                    <a:pt x="37" y="29"/>
                    <a:pt x="37" y="29"/>
                    <a:pt x="37" y="29"/>
                  </a:cubicBezTo>
                  <a:cubicBezTo>
                    <a:pt x="2" y="15"/>
                    <a:pt x="2" y="15"/>
                    <a:pt x="2" y="15"/>
                  </a:cubicBezTo>
                  <a:cubicBezTo>
                    <a:pt x="1" y="15"/>
                    <a:pt x="1" y="15"/>
                    <a:pt x="0" y="14"/>
                  </a:cubicBezTo>
                  <a:cubicBezTo>
                    <a:pt x="0" y="13"/>
                    <a:pt x="1" y="13"/>
                    <a:pt x="1" y="12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4" y="0"/>
                    <a:pt x="14" y="0"/>
                    <a:pt x="15" y="0"/>
                  </a:cubicBezTo>
                  <a:cubicBezTo>
                    <a:pt x="50" y="14"/>
                    <a:pt x="50" y="14"/>
                    <a:pt x="50" y="14"/>
                  </a:cubicBezTo>
                  <a:cubicBezTo>
                    <a:pt x="51" y="14"/>
                    <a:pt x="51" y="15"/>
                    <a:pt x="51" y="15"/>
                  </a:cubicBezTo>
                  <a:cubicBezTo>
                    <a:pt x="51" y="16"/>
                    <a:pt x="51" y="17"/>
                    <a:pt x="51" y="17"/>
                  </a:cubicBezTo>
                  <a:cubicBezTo>
                    <a:pt x="39" y="29"/>
                    <a:pt x="39" y="29"/>
                    <a:pt x="39" y="29"/>
                  </a:cubicBezTo>
                  <a:cubicBezTo>
                    <a:pt x="38" y="29"/>
                    <a:pt x="38" y="29"/>
                    <a:pt x="37" y="29"/>
                  </a:cubicBezTo>
                  <a:close/>
                  <a:moveTo>
                    <a:pt x="6" y="13"/>
                  </a:moveTo>
                  <a:cubicBezTo>
                    <a:pt x="37" y="25"/>
                    <a:pt x="37" y="25"/>
                    <a:pt x="37" y="25"/>
                  </a:cubicBezTo>
                  <a:cubicBezTo>
                    <a:pt x="46" y="17"/>
                    <a:pt x="46" y="17"/>
                    <a:pt x="46" y="17"/>
                  </a:cubicBezTo>
                  <a:cubicBezTo>
                    <a:pt x="15" y="4"/>
                    <a:pt x="15" y="4"/>
                    <a:pt x="15" y="4"/>
                  </a:cubicBezTo>
                  <a:cubicBezTo>
                    <a:pt x="6" y="13"/>
                    <a:pt x="6" y="13"/>
                    <a:pt x="6" y="1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6" name="Freeform 349"/>
            <p:cNvSpPr>
              <a:spLocks/>
            </p:cNvSpPr>
            <p:nvPr/>
          </p:nvSpPr>
          <p:spPr bwMode="auto">
            <a:xfrm>
              <a:off x="5127625" y="5306091"/>
              <a:ext cx="134938" cy="139700"/>
            </a:xfrm>
            <a:custGeom>
              <a:avLst/>
              <a:gdLst>
                <a:gd name="T0" fmla="*/ 34 w 36"/>
                <a:gd name="T1" fmla="*/ 37 h 37"/>
                <a:gd name="T2" fmla="*/ 33 w 36"/>
                <a:gd name="T3" fmla="*/ 37 h 37"/>
                <a:gd name="T4" fmla="*/ 1 w 36"/>
                <a:gd name="T5" fmla="*/ 23 h 37"/>
                <a:gd name="T6" fmla="*/ 0 w 36"/>
                <a:gd name="T7" fmla="*/ 21 h 37"/>
                <a:gd name="T8" fmla="*/ 0 w 36"/>
                <a:gd name="T9" fmla="*/ 2 h 37"/>
                <a:gd name="T10" fmla="*/ 2 w 36"/>
                <a:gd name="T11" fmla="*/ 0 h 37"/>
                <a:gd name="T12" fmla="*/ 4 w 36"/>
                <a:gd name="T13" fmla="*/ 2 h 37"/>
                <a:gd name="T14" fmla="*/ 4 w 36"/>
                <a:gd name="T15" fmla="*/ 20 h 37"/>
                <a:gd name="T16" fmla="*/ 35 w 36"/>
                <a:gd name="T17" fmla="*/ 33 h 37"/>
                <a:gd name="T18" fmla="*/ 36 w 36"/>
                <a:gd name="T19" fmla="*/ 35 h 37"/>
                <a:gd name="T20" fmla="*/ 34 w 36"/>
                <a:gd name="T21" fmla="*/ 3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6" h="37">
                  <a:moveTo>
                    <a:pt x="34" y="37"/>
                  </a:moveTo>
                  <a:cubicBezTo>
                    <a:pt x="34" y="37"/>
                    <a:pt x="33" y="37"/>
                    <a:pt x="33" y="37"/>
                  </a:cubicBezTo>
                  <a:cubicBezTo>
                    <a:pt x="1" y="23"/>
                    <a:pt x="1" y="23"/>
                    <a:pt x="1" y="23"/>
                  </a:cubicBezTo>
                  <a:cubicBezTo>
                    <a:pt x="0" y="23"/>
                    <a:pt x="0" y="22"/>
                    <a:pt x="0" y="2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3" y="0"/>
                    <a:pt x="4" y="1"/>
                    <a:pt x="4" y="2"/>
                  </a:cubicBezTo>
                  <a:cubicBezTo>
                    <a:pt x="4" y="20"/>
                    <a:pt x="4" y="20"/>
                    <a:pt x="4" y="20"/>
                  </a:cubicBezTo>
                  <a:cubicBezTo>
                    <a:pt x="35" y="33"/>
                    <a:pt x="35" y="33"/>
                    <a:pt x="35" y="33"/>
                  </a:cubicBezTo>
                  <a:cubicBezTo>
                    <a:pt x="36" y="33"/>
                    <a:pt x="36" y="34"/>
                    <a:pt x="36" y="35"/>
                  </a:cubicBezTo>
                  <a:cubicBezTo>
                    <a:pt x="35" y="36"/>
                    <a:pt x="35" y="37"/>
                    <a:pt x="34" y="3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7" name="Freeform 350"/>
            <p:cNvSpPr>
              <a:spLocks noEditPoints="1"/>
            </p:cNvSpPr>
            <p:nvPr/>
          </p:nvSpPr>
          <p:spPr bwMode="auto">
            <a:xfrm>
              <a:off x="5075237" y="5226716"/>
              <a:ext cx="190500" cy="112713"/>
            </a:xfrm>
            <a:custGeom>
              <a:avLst/>
              <a:gdLst>
                <a:gd name="T0" fmla="*/ 37 w 51"/>
                <a:gd name="T1" fmla="*/ 30 h 30"/>
                <a:gd name="T2" fmla="*/ 36 w 51"/>
                <a:gd name="T3" fmla="*/ 30 h 30"/>
                <a:gd name="T4" fmla="*/ 1 w 51"/>
                <a:gd name="T5" fmla="*/ 16 h 30"/>
                <a:gd name="T6" fmla="*/ 0 w 51"/>
                <a:gd name="T7" fmla="*/ 15 h 30"/>
                <a:gd name="T8" fmla="*/ 0 w 51"/>
                <a:gd name="T9" fmla="*/ 13 h 30"/>
                <a:gd name="T10" fmla="*/ 12 w 51"/>
                <a:gd name="T11" fmla="*/ 1 h 30"/>
                <a:gd name="T12" fmla="*/ 14 w 51"/>
                <a:gd name="T13" fmla="*/ 1 h 30"/>
                <a:gd name="T14" fmla="*/ 49 w 51"/>
                <a:gd name="T15" fmla="*/ 15 h 30"/>
                <a:gd name="T16" fmla="*/ 51 w 51"/>
                <a:gd name="T17" fmla="*/ 16 h 30"/>
                <a:gd name="T18" fmla="*/ 50 w 51"/>
                <a:gd name="T19" fmla="*/ 18 h 30"/>
                <a:gd name="T20" fmla="*/ 38 w 51"/>
                <a:gd name="T21" fmla="*/ 30 h 30"/>
                <a:gd name="T22" fmla="*/ 37 w 51"/>
                <a:gd name="T23" fmla="*/ 30 h 30"/>
                <a:gd name="T24" fmla="*/ 5 w 51"/>
                <a:gd name="T25" fmla="*/ 13 h 30"/>
                <a:gd name="T26" fmla="*/ 36 w 51"/>
                <a:gd name="T27" fmla="*/ 26 h 30"/>
                <a:gd name="T28" fmla="*/ 45 w 51"/>
                <a:gd name="T29" fmla="*/ 17 h 30"/>
                <a:gd name="T30" fmla="*/ 14 w 51"/>
                <a:gd name="T31" fmla="*/ 5 h 30"/>
                <a:gd name="T32" fmla="*/ 5 w 51"/>
                <a:gd name="T33" fmla="*/ 1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1" h="30">
                  <a:moveTo>
                    <a:pt x="37" y="30"/>
                  </a:moveTo>
                  <a:cubicBezTo>
                    <a:pt x="36" y="30"/>
                    <a:pt x="36" y="30"/>
                    <a:pt x="36" y="30"/>
                  </a:cubicBezTo>
                  <a:cubicBezTo>
                    <a:pt x="1" y="16"/>
                    <a:pt x="1" y="16"/>
                    <a:pt x="1" y="16"/>
                  </a:cubicBezTo>
                  <a:cubicBezTo>
                    <a:pt x="0" y="16"/>
                    <a:pt x="0" y="15"/>
                    <a:pt x="0" y="15"/>
                  </a:cubicBezTo>
                  <a:cubicBezTo>
                    <a:pt x="0" y="14"/>
                    <a:pt x="0" y="13"/>
                    <a:pt x="0" y="13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3" y="1"/>
                    <a:pt x="14" y="0"/>
                    <a:pt x="14" y="1"/>
                  </a:cubicBezTo>
                  <a:cubicBezTo>
                    <a:pt x="49" y="15"/>
                    <a:pt x="49" y="15"/>
                    <a:pt x="49" y="15"/>
                  </a:cubicBezTo>
                  <a:cubicBezTo>
                    <a:pt x="50" y="15"/>
                    <a:pt x="50" y="15"/>
                    <a:pt x="51" y="16"/>
                  </a:cubicBezTo>
                  <a:cubicBezTo>
                    <a:pt x="51" y="17"/>
                    <a:pt x="50" y="17"/>
                    <a:pt x="50" y="18"/>
                  </a:cubicBezTo>
                  <a:cubicBezTo>
                    <a:pt x="38" y="30"/>
                    <a:pt x="38" y="30"/>
                    <a:pt x="38" y="30"/>
                  </a:cubicBezTo>
                  <a:cubicBezTo>
                    <a:pt x="38" y="30"/>
                    <a:pt x="37" y="30"/>
                    <a:pt x="37" y="30"/>
                  </a:cubicBezTo>
                  <a:close/>
                  <a:moveTo>
                    <a:pt x="5" y="13"/>
                  </a:moveTo>
                  <a:cubicBezTo>
                    <a:pt x="36" y="26"/>
                    <a:pt x="36" y="26"/>
                    <a:pt x="36" y="26"/>
                  </a:cubicBezTo>
                  <a:cubicBezTo>
                    <a:pt x="45" y="17"/>
                    <a:pt x="45" y="17"/>
                    <a:pt x="45" y="17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5" y="13"/>
                    <a:pt x="5" y="13"/>
                    <a:pt x="5" y="1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50" name="Group 38"/>
          <p:cNvGrpSpPr/>
          <p:nvPr/>
        </p:nvGrpSpPr>
        <p:grpSpPr>
          <a:xfrm>
            <a:off x="3568700" y="186058"/>
            <a:ext cx="5054600" cy="1116519"/>
            <a:chOff x="3568700" y="186058"/>
            <a:chExt cx="5054600" cy="1116519"/>
          </a:xfrm>
        </p:grpSpPr>
        <p:sp>
          <p:nvSpPr>
            <p:cNvPr id="51" name="Rectangle 3"/>
            <p:cNvSpPr txBox="1">
              <a:spLocks noChangeArrowheads="1"/>
            </p:cNvSpPr>
            <p:nvPr/>
          </p:nvSpPr>
          <p:spPr bwMode="auto">
            <a:xfrm>
              <a:off x="3568700" y="186058"/>
              <a:ext cx="5054600" cy="710067"/>
            </a:xfrm>
            <a:prstGeom prst="rect">
              <a:avLst/>
            </a:prstGeom>
            <a:noFill/>
            <a:extLst/>
          </p:spPr>
          <p:txBody>
            <a:bodyPr wrap="square" lIns="90000" tIns="46800" rIns="90000" bIns="46800">
              <a:spAutoFit/>
            </a:bodyPr>
            <a:lstStyle>
              <a:lvl1pPr algn="ctr">
                <a:spcBef>
                  <a:spcPct val="0"/>
                </a:spcBef>
                <a:buNone/>
                <a:defRPr lang="ko-KR" altLang="en-US" sz="4400" b="1" baseline="0" dirty="0">
                  <a:solidFill>
                    <a:schemeClr val="bg1"/>
                  </a:solidFill>
                  <a:effectLst>
                    <a:outerShdw blurRad="12700" dist="25400" dir="5400000" algn="t" rotWithShape="0">
                      <a:prstClr val="black">
                        <a:alpha val="50000"/>
                      </a:prstClr>
                    </a:outerShdw>
                  </a:effectLst>
                  <a:latin typeface="Tahoma" pitchFamily="34" charset="0"/>
                  <a:ea typeface="Tahoma" pitchFamily="34" charset="0"/>
                  <a:cs typeface="Tahoma" pitchFamily="34" charset="0"/>
                </a:defRPr>
              </a:lvl1pPr>
            </a:lstStyle>
            <a:p>
              <a:pPr algn="dist" latinLnBrk="0"/>
              <a:r>
                <a:rPr lang="en-US" altLang="ko-KR" sz="4000" dirty="0" smtClean="0">
                  <a:solidFill>
                    <a:schemeClr val="tx1"/>
                  </a:solidFill>
                  <a:effectLst>
                    <a:innerShdw blurRad="50800" dist="38100" dir="16200000">
                      <a:prstClr val="black">
                        <a:alpha val="59000"/>
                      </a:prstClr>
                    </a:innerShdw>
                  </a:effectLst>
                  <a:latin typeface="Microsoft YaHei" charset="0"/>
                  <a:ea typeface="Microsoft YaHei" charset="0"/>
                  <a:cs typeface="Microsoft YaHei" charset="0"/>
                </a:rPr>
                <a:t>SLIDE MAIN TITLE</a:t>
              </a:r>
              <a:endParaRPr lang="en-US" altLang="ko-KR" sz="4000" dirty="0">
                <a:solidFill>
                  <a:schemeClr val="tx1"/>
                </a:solidFill>
                <a:effectLst>
                  <a:innerShdw blurRad="50800" dist="38100" dir="16200000">
                    <a:prstClr val="black">
                      <a:alpha val="59000"/>
                    </a:prstClr>
                  </a:innerShdw>
                </a:effectLst>
                <a:latin typeface="Microsoft YaHei" charset="0"/>
                <a:ea typeface="Microsoft YaHei" charset="0"/>
                <a:cs typeface="Microsoft YaHei" charset="0"/>
              </a:endParaRPr>
            </a:p>
          </p:txBody>
        </p:sp>
        <p:sp>
          <p:nvSpPr>
            <p:cNvPr id="52" name="Rectangle 3"/>
            <p:cNvSpPr txBox="1">
              <a:spLocks noChangeArrowheads="1"/>
            </p:cNvSpPr>
            <p:nvPr/>
          </p:nvSpPr>
          <p:spPr bwMode="auto">
            <a:xfrm>
              <a:off x="3577190" y="869509"/>
              <a:ext cx="5037619" cy="433068"/>
            </a:xfrm>
            <a:prstGeom prst="rect">
              <a:avLst/>
            </a:prstGeom>
            <a:noFill/>
            <a:extLst/>
          </p:spPr>
          <p:txBody>
            <a:bodyPr wrap="square" lIns="90000" tIns="46800" rIns="90000" bIns="46800">
              <a:spAutoFit/>
            </a:bodyPr>
            <a:lstStyle>
              <a:lvl1pPr algn="ctr">
                <a:spcBef>
                  <a:spcPct val="0"/>
                </a:spcBef>
                <a:buNone/>
                <a:defRPr lang="ko-KR" altLang="en-US" sz="4400" b="1" baseline="0" dirty="0">
                  <a:solidFill>
                    <a:schemeClr val="bg1"/>
                  </a:solidFill>
                  <a:effectLst>
                    <a:outerShdw blurRad="12700" dist="25400" dir="5400000" algn="t" rotWithShape="0">
                      <a:prstClr val="black">
                        <a:alpha val="50000"/>
                      </a:prstClr>
                    </a:outerShdw>
                  </a:effectLst>
                  <a:latin typeface="Tahoma" pitchFamily="34" charset="0"/>
                  <a:ea typeface="Tahoma" pitchFamily="34" charset="0"/>
                  <a:cs typeface="Tahoma" pitchFamily="34" charset="0"/>
                </a:defRPr>
              </a:lvl1pPr>
            </a:lstStyle>
            <a:p>
              <a:pPr algn="dist" latinLnBrk="0"/>
              <a:r>
                <a:rPr lang="en-US" altLang="ko-KR" sz="1100" b="0">
                  <a:solidFill>
                    <a:schemeClr val="tx1"/>
                  </a:solidFill>
                  <a:effectLst/>
                  <a:latin typeface="Microsoft YaHei" charset="0"/>
                  <a:ea typeface="Microsoft YaHei" charset="0"/>
                  <a:cs typeface="Microsoft YaHei" charset="0"/>
                </a:rPr>
                <a:t>Our user-friendly and functional search engine helps you locate the right templates, effectively saving your </a:t>
              </a:r>
              <a:r>
                <a:rPr lang="en-US" altLang="ko-KR" sz="1100" b="0" smtClean="0">
                  <a:solidFill>
                    <a:schemeClr val="tx1"/>
                  </a:solidFill>
                  <a:effectLst/>
                  <a:latin typeface="Microsoft YaHei" charset="0"/>
                  <a:ea typeface="Microsoft YaHei" charset="0"/>
                  <a:cs typeface="Microsoft YaHei" charset="0"/>
                </a:rPr>
                <a:t>time</a:t>
              </a:r>
              <a:endParaRPr lang="en-US" altLang="ko-KR" sz="1100" b="0">
                <a:solidFill>
                  <a:schemeClr val="tx1"/>
                </a:solidFill>
                <a:effectLst/>
                <a:latin typeface="Microsoft YaHei" charset="0"/>
                <a:ea typeface="Microsoft YaHei" charset="0"/>
                <a:cs typeface="Microsoft YaHei" charset="0"/>
              </a:endParaRPr>
            </a:p>
          </p:txBody>
        </p:sp>
        <p:grpSp>
          <p:nvGrpSpPr>
            <p:cNvPr id="53" name="Group 41"/>
            <p:cNvGrpSpPr/>
            <p:nvPr/>
          </p:nvGrpSpPr>
          <p:grpSpPr>
            <a:xfrm>
              <a:off x="3669560" y="853565"/>
              <a:ext cx="4852881" cy="11430"/>
              <a:chOff x="5926470" y="6430886"/>
              <a:chExt cx="339061" cy="11430"/>
            </a:xfrm>
          </p:grpSpPr>
          <p:cxnSp>
            <p:nvCxnSpPr>
              <p:cNvPr id="54" name="Straight Connector 42"/>
              <p:cNvCxnSpPr/>
              <p:nvPr userDrawn="1"/>
            </p:nvCxnSpPr>
            <p:spPr>
              <a:xfrm>
                <a:off x="5926470" y="6430886"/>
                <a:ext cx="339061" cy="0"/>
              </a:xfrm>
              <a:prstGeom prst="line">
                <a:avLst/>
              </a:prstGeom>
              <a:ln w="12700" cap="rnd">
                <a:solidFill>
                  <a:schemeClr val="tx1">
                    <a:lumMod val="50000"/>
                    <a:lumOff val="50000"/>
                  </a:schemeClr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43"/>
              <p:cNvCxnSpPr/>
              <p:nvPr userDrawn="1"/>
            </p:nvCxnSpPr>
            <p:spPr>
              <a:xfrm>
                <a:off x="5926470" y="6442316"/>
                <a:ext cx="339061" cy="0"/>
              </a:xfrm>
              <a:prstGeom prst="line">
                <a:avLst/>
              </a:prstGeom>
              <a:ln w="1270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6" name="矩形 55"/>
          <p:cNvSpPr/>
          <p:nvPr/>
        </p:nvSpPr>
        <p:spPr>
          <a:xfrm>
            <a:off x="1326323" y="3421508"/>
            <a:ext cx="2301758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在此处添加详细描述文本，尽量与标题文本语言风格相符合，语言描述尽量简洁生动，尽可能概括出段落内容，尽量将每页幻灯片文字内容控制在</a:t>
            </a:r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200</a:t>
            </a:r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字以内，将每页幻灯片动态演示时间长度尽量控制在</a:t>
            </a:r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5</a:t>
            </a:r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分钟以内。</a:t>
            </a:r>
            <a:endParaRPr lang="en-US" altLang="zh-CN" sz="1100" dirty="0">
              <a:solidFill>
                <a:schemeClr val="bg1">
                  <a:lumMod val="50000"/>
                </a:schemeClr>
              </a:solidFill>
              <a:latin typeface="Microsoft YaHei" charset="0"/>
              <a:ea typeface="Microsoft YaHei" charset="0"/>
              <a:cs typeface="Microsoft YaHei" charset="0"/>
              <a:sym typeface="微软雅黑" pitchFamily="34" charset="-122"/>
            </a:endParaRPr>
          </a:p>
        </p:txBody>
      </p:sp>
      <p:sp>
        <p:nvSpPr>
          <p:cNvPr id="57" name="矩形 56"/>
          <p:cNvSpPr/>
          <p:nvPr/>
        </p:nvSpPr>
        <p:spPr>
          <a:xfrm>
            <a:off x="3332244" y="5484343"/>
            <a:ext cx="2301758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在此处添加详细描述文本，尽量与标题文本语言风格相符合，语言描述尽量简洁生动，尽可能概括出段落内容，尽量将每页幻灯片文字内容控制在</a:t>
            </a:r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200</a:t>
            </a:r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字以内，将每页幻灯片动态演示时间长度尽量控制在</a:t>
            </a:r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5</a:t>
            </a:r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分钟以内。</a:t>
            </a:r>
            <a:endParaRPr lang="en-US" altLang="zh-CN" sz="1100" dirty="0">
              <a:solidFill>
                <a:schemeClr val="bg1">
                  <a:lumMod val="50000"/>
                </a:schemeClr>
              </a:solidFill>
              <a:latin typeface="Microsoft YaHei" charset="0"/>
              <a:ea typeface="Microsoft YaHei" charset="0"/>
              <a:cs typeface="Microsoft YaHei" charset="0"/>
              <a:sym typeface="微软雅黑" pitchFamily="34" charset="-122"/>
            </a:endParaRPr>
          </a:p>
        </p:txBody>
      </p:sp>
      <p:sp>
        <p:nvSpPr>
          <p:cNvPr id="58" name="矩形 57"/>
          <p:cNvSpPr/>
          <p:nvPr/>
        </p:nvSpPr>
        <p:spPr>
          <a:xfrm>
            <a:off x="6975256" y="1639872"/>
            <a:ext cx="2301758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在此处添加详细描述文本，尽量与标题文本语言风格相符合，语言描述尽量简洁生动，尽可能概括出段落内容，尽量将每页幻灯片文字内容控制在</a:t>
            </a:r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200</a:t>
            </a:r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字以内，将每页幻灯片动态演示时间长度尽量控制在</a:t>
            </a:r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5</a:t>
            </a:r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分钟以内。</a:t>
            </a:r>
            <a:endParaRPr lang="en-US" altLang="zh-CN" sz="1100" dirty="0">
              <a:solidFill>
                <a:schemeClr val="bg1">
                  <a:lumMod val="50000"/>
                </a:schemeClr>
              </a:solidFill>
              <a:latin typeface="Microsoft YaHei" charset="0"/>
              <a:ea typeface="Microsoft YaHei" charset="0"/>
              <a:cs typeface="Microsoft YaHei" charset="0"/>
              <a:sym typeface="微软雅黑" pitchFamily="34" charset="-122"/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8624002" y="3421507"/>
            <a:ext cx="2301758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在此处添加详细描述文本，尽量与标题文本语言风格相符合，语言描述尽量简洁生动，尽可能概括出段落内容，尽量将每页幻灯片文字内容控制在</a:t>
            </a:r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200</a:t>
            </a:r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字以内，将每页幻灯片动态演示时间长度尽量控制在</a:t>
            </a:r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5</a:t>
            </a:r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分钟以内。</a:t>
            </a:r>
            <a:endParaRPr lang="en-US" altLang="zh-CN" sz="1100" dirty="0">
              <a:solidFill>
                <a:schemeClr val="bg1">
                  <a:lumMod val="50000"/>
                </a:schemeClr>
              </a:solidFill>
              <a:latin typeface="Microsoft YaHei" charset="0"/>
              <a:ea typeface="Microsoft YaHei" charset="0"/>
              <a:cs typeface="Microsoft YaHei" charset="0"/>
              <a:sym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563773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85090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48659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latin typeface="Microsoft YaHei" charset="0"/>
              <a:ea typeface="Microsoft YaHei" charset="0"/>
              <a:cs typeface="Microsoft YaHei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48439" y="3566519"/>
            <a:ext cx="505097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3600" dirty="0" smtClean="0">
                <a:latin typeface="Microsoft YaHei" charset="0"/>
                <a:ea typeface="Microsoft YaHei" charset="0"/>
                <a:cs typeface="Microsoft YaHei" charset="0"/>
              </a:rPr>
              <a:t>THANKS FOR</a:t>
            </a:r>
          </a:p>
          <a:p>
            <a:pPr algn="ctr"/>
            <a:r>
              <a:rPr kumimoji="1" lang="en-US" altLang="zh-CN" sz="4800" dirty="0" smtClean="0">
                <a:latin typeface="Microsoft YaHei" charset="0"/>
                <a:ea typeface="Microsoft YaHei" charset="0"/>
                <a:cs typeface="Microsoft YaHei" charset="0"/>
              </a:rPr>
              <a:t>WATCHING</a:t>
            </a:r>
            <a:endParaRPr kumimoji="1" lang="zh-CN" altLang="en-US" sz="4800" dirty="0">
              <a:latin typeface="Microsoft YaHei" charset="0"/>
              <a:ea typeface="Microsoft YaHei" charset="0"/>
              <a:cs typeface="Microsoft YaHei" charset="0"/>
            </a:endParaRPr>
          </a:p>
        </p:txBody>
      </p:sp>
      <p:cxnSp>
        <p:nvCxnSpPr>
          <p:cNvPr id="4" name="直线连接符 3"/>
          <p:cNvCxnSpPr/>
          <p:nvPr/>
        </p:nvCxnSpPr>
        <p:spPr>
          <a:xfrm>
            <a:off x="4244661" y="3363319"/>
            <a:ext cx="3810000" cy="0"/>
          </a:xfrm>
          <a:prstGeom prst="line">
            <a:avLst/>
          </a:prstGeom>
          <a:ln w="28575"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组合 74"/>
          <p:cNvGrpSpPr/>
          <p:nvPr/>
        </p:nvGrpSpPr>
        <p:grpSpPr>
          <a:xfrm>
            <a:off x="-609600" y="5202660"/>
            <a:ext cx="13364308" cy="1702990"/>
            <a:chOff x="-673708" y="5165144"/>
            <a:chExt cx="13532898" cy="1702990"/>
          </a:xfrm>
          <a:solidFill>
            <a:schemeClr val="bg1"/>
          </a:solidFill>
          <a:effectLst/>
        </p:grpSpPr>
        <p:grpSp>
          <p:nvGrpSpPr>
            <p:cNvPr id="6" name="组合 43"/>
            <p:cNvGrpSpPr/>
            <p:nvPr/>
          </p:nvGrpSpPr>
          <p:grpSpPr>
            <a:xfrm>
              <a:off x="9853292" y="5172096"/>
              <a:ext cx="3005898" cy="1694517"/>
              <a:chOff x="621437" y="1524151"/>
              <a:chExt cx="3005898" cy="1694517"/>
            </a:xfrm>
            <a:grpFill/>
          </p:grpSpPr>
          <p:sp>
            <p:nvSpPr>
              <p:cNvPr id="37" name="椭圆 36"/>
              <p:cNvSpPr/>
              <p:nvPr/>
            </p:nvSpPr>
            <p:spPr>
              <a:xfrm>
                <a:off x="621437" y="2117836"/>
                <a:ext cx="1100831" cy="1100831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8" name="椭圆 37"/>
              <p:cNvSpPr/>
              <p:nvPr/>
            </p:nvSpPr>
            <p:spPr>
              <a:xfrm>
                <a:off x="2198031" y="1789364"/>
                <a:ext cx="1429304" cy="142930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9" name="圆角矩形 38"/>
              <p:cNvSpPr/>
              <p:nvPr/>
            </p:nvSpPr>
            <p:spPr>
              <a:xfrm>
                <a:off x="1074198" y="2442039"/>
                <a:ext cx="2032371" cy="776628"/>
              </a:xfrm>
              <a:prstGeom prst="round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0" name="椭圆 39"/>
              <p:cNvSpPr/>
              <p:nvPr/>
            </p:nvSpPr>
            <p:spPr>
              <a:xfrm>
                <a:off x="1144829" y="1524151"/>
                <a:ext cx="1675644" cy="167564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7" name="组合 44"/>
            <p:cNvGrpSpPr/>
            <p:nvPr/>
          </p:nvGrpSpPr>
          <p:grpSpPr>
            <a:xfrm flipH="1">
              <a:off x="-673708" y="5165144"/>
              <a:ext cx="3005897" cy="1694517"/>
              <a:chOff x="621437" y="1524151"/>
              <a:chExt cx="3005898" cy="1694517"/>
            </a:xfrm>
            <a:grpFill/>
          </p:grpSpPr>
          <p:sp>
            <p:nvSpPr>
              <p:cNvPr id="33" name="椭圆 32"/>
              <p:cNvSpPr/>
              <p:nvPr/>
            </p:nvSpPr>
            <p:spPr>
              <a:xfrm>
                <a:off x="621437" y="2117836"/>
                <a:ext cx="1100831" cy="1100831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4" name="椭圆 33"/>
              <p:cNvSpPr/>
              <p:nvPr/>
            </p:nvSpPr>
            <p:spPr>
              <a:xfrm>
                <a:off x="2198031" y="1789364"/>
                <a:ext cx="1429304" cy="142930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5" name="圆角矩形 34"/>
              <p:cNvSpPr/>
              <p:nvPr/>
            </p:nvSpPr>
            <p:spPr>
              <a:xfrm>
                <a:off x="1074198" y="2442039"/>
                <a:ext cx="2032371" cy="776628"/>
              </a:xfrm>
              <a:prstGeom prst="round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6" name="椭圆 35"/>
              <p:cNvSpPr/>
              <p:nvPr/>
            </p:nvSpPr>
            <p:spPr>
              <a:xfrm>
                <a:off x="1144829" y="1524151"/>
                <a:ext cx="1675644" cy="167564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8" name="组合 49"/>
            <p:cNvGrpSpPr/>
            <p:nvPr/>
          </p:nvGrpSpPr>
          <p:grpSpPr>
            <a:xfrm flipH="1">
              <a:off x="1172523" y="5437309"/>
              <a:ext cx="2879019" cy="1429304"/>
              <a:chOff x="748315" y="1789364"/>
              <a:chExt cx="2879020" cy="1429304"/>
            </a:xfrm>
            <a:grpFill/>
          </p:grpSpPr>
          <p:sp>
            <p:nvSpPr>
              <p:cNvPr id="29" name="椭圆 28"/>
              <p:cNvSpPr/>
              <p:nvPr/>
            </p:nvSpPr>
            <p:spPr>
              <a:xfrm>
                <a:off x="748315" y="2425638"/>
                <a:ext cx="793029" cy="79302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0" name="椭圆 29"/>
              <p:cNvSpPr/>
              <p:nvPr/>
            </p:nvSpPr>
            <p:spPr>
              <a:xfrm>
                <a:off x="2198031" y="1789364"/>
                <a:ext cx="1429304" cy="142930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1" name="圆角矩形 30"/>
              <p:cNvSpPr/>
              <p:nvPr/>
            </p:nvSpPr>
            <p:spPr>
              <a:xfrm>
                <a:off x="1074198" y="2442039"/>
                <a:ext cx="2032371" cy="776628"/>
              </a:xfrm>
              <a:prstGeom prst="round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2" name="椭圆 31"/>
              <p:cNvSpPr/>
              <p:nvPr/>
            </p:nvSpPr>
            <p:spPr>
              <a:xfrm>
                <a:off x="1144830" y="2027271"/>
                <a:ext cx="1172523" cy="117252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9" name="组合 54"/>
            <p:cNvGrpSpPr/>
            <p:nvPr/>
          </p:nvGrpSpPr>
          <p:grpSpPr>
            <a:xfrm flipH="1">
              <a:off x="2979582" y="5166665"/>
              <a:ext cx="3005897" cy="1694517"/>
              <a:chOff x="621437" y="1524151"/>
              <a:chExt cx="3005898" cy="1694517"/>
            </a:xfrm>
            <a:grpFill/>
          </p:grpSpPr>
          <p:sp>
            <p:nvSpPr>
              <p:cNvPr id="25" name="椭圆 24"/>
              <p:cNvSpPr/>
              <p:nvPr/>
            </p:nvSpPr>
            <p:spPr>
              <a:xfrm>
                <a:off x="621437" y="2117836"/>
                <a:ext cx="1100831" cy="1100831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6" name="椭圆 25"/>
              <p:cNvSpPr/>
              <p:nvPr/>
            </p:nvSpPr>
            <p:spPr>
              <a:xfrm>
                <a:off x="2198031" y="1789364"/>
                <a:ext cx="1429304" cy="142930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7" name="圆角矩形 26"/>
              <p:cNvSpPr/>
              <p:nvPr/>
            </p:nvSpPr>
            <p:spPr>
              <a:xfrm>
                <a:off x="1074198" y="2442039"/>
                <a:ext cx="2032371" cy="776628"/>
              </a:xfrm>
              <a:prstGeom prst="round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8" name="椭圆 27"/>
              <p:cNvSpPr/>
              <p:nvPr/>
            </p:nvSpPr>
            <p:spPr>
              <a:xfrm>
                <a:off x="1144829" y="1524151"/>
                <a:ext cx="1675644" cy="167564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10" name="组合 59"/>
            <p:cNvGrpSpPr/>
            <p:nvPr/>
          </p:nvGrpSpPr>
          <p:grpSpPr>
            <a:xfrm flipH="1">
              <a:off x="4825813" y="5438830"/>
              <a:ext cx="2879019" cy="1429304"/>
              <a:chOff x="748315" y="1789364"/>
              <a:chExt cx="2879020" cy="1429304"/>
            </a:xfrm>
            <a:grpFill/>
          </p:grpSpPr>
          <p:sp>
            <p:nvSpPr>
              <p:cNvPr id="21" name="椭圆 20"/>
              <p:cNvSpPr/>
              <p:nvPr/>
            </p:nvSpPr>
            <p:spPr>
              <a:xfrm>
                <a:off x="748315" y="2425638"/>
                <a:ext cx="793029" cy="79302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2" name="椭圆 21"/>
              <p:cNvSpPr/>
              <p:nvPr/>
            </p:nvSpPr>
            <p:spPr>
              <a:xfrm>
                <a:off x="2198031" y="1789364"/>
                <a:ext cx="1429304" cy="142930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3" name="圆角矩形 22"/>
              <p:cNvSpPr/>
              <p:nvPr/>
            </p:nvSpPr>
            <p:spPr>
              <a:xfrm>
                <a:off x="1074198" y="2418593"/>
                <a:ext cx="2032371" cy="776628"/>
              </a:xfrm>
              <a:prstGeom prst="round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4" name="椭圆 23"/>
              <p:cNvSpPr/>
              <p:nvPr/>
            </p:nvSpPr>
            <p:spPr>
              <a:xfrm>
                <a:off x="1144830" y="2027271"/>
                <a:ext cx="1172523" cy="117252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11" name="组合 64"/>
            <p:cNvGrpSpPr/>
            <p:nvPr/>
          </p:nvGrpSpPr>
          <p:grpSpPr>
            <a:xfrm flipH="1">
              <a:off x="6799111" y="5437309"/>
              <a:ext cx="2879019" cy="1429304"/>
              <a:chOff x="748315" y="1789364"/>
              <a:chExt cx="2879020" cy="1429304"/>
            </a:xfrm>
            <a:grpFill/>
          </p:grpSpPr>
          <p:sp>
            <p:nvSpPr>
              <p:cNvPr id="17" name="椭圆 16"/>
              <p:cNvSpPr/>
              <p:nvPr/>
            </p:nvSpPr>
            <p:spPr>
              <a:xfrm>
                <a:off x="748315" y="2425638"/>
                <a:ext cx="793029" cy="79302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8" name="椭圆 17"/>
              <p:cNvSpPr/>
              <p:nvPr/>
            </p:nvSpPr>
            <p:spPr>
              <a:xfrm>
                <a:off x="2198031" y="1789364"/>
                <a:ext cx="1429304" cy="142930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9" name="圆角矩形 18"/>
              <p:cNvSpPr/>
              <p:nvPr/>
            </p:nvSpPr>
            <p:spPr>
              <a:xfrm>
                <a:off x="1074198" y="2442039"/>
                <a:ext cx="2032371" cy="776628"/>
              </a:xfrm>
              <a:prstGeom prst="round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0" name="椭圆 19"/>
              <p:cNvSpPr/>
              <p:nvPr/>
            </p:nvSpPr>
            <p:spPr>
              <a:xfrm>
                <a:off x="1144830" y="2027271"/>
                <a:ext cx="1172523" cy="117252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12" name="组合 69"/>
            <p:cNvGrpSpPr/>
            <p:nvPr/>
          </p:nvGrpSpPr>
          <p:grpSpPr>
            <a:xfrm flipH="1">
              <a:off x="8099852" y="5437309"/>
              <a:ext cx="2879019" cy="1429304"/>
              <a:chOff x="748315" y="1789364"/>
              <a:chExt cx="2879020" cy="1429304"/>
            </a:xfrm>
            <a:grpFill/>
          </p:grpSpPr>
          <p:sp>
            <p:nvSpPr>
              <p:cNvPr id="13" name="椭圆 12"/>
              <p:cNvSpPr/>
              <p:nvPr/>
            </p:nvSpPr>
            <p:spPr>
              <a:xfrm>
                <a:off x="748315" y="2425638"/>
                <a:ext cx="793029" cy="79302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4" name="椭圆 13"/>
              <p:cNvSpPr/>
              <p:nvPr/>
            </p:nvSpPr>
            <p:spPr>
              <a:xfrm>
                <a:off x="2198031" y="1789364"/>
                <a:ext cx="1429304" cy="142930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5" name="圆角矩形 14"/>
              <p:cNvSpPr/>
              <p:nvPr/>
            </p:nvSpPr>
            <p:spPr>
              <a:xfrm>
                <a:off x="1074198" y="2442039"/>
                <a:ext cx="2032371" cy="776628"/>
              </a:xfrm>
              <a:prstGeom prst="round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" name="椭圆 15"/>
              <p:cNvSpPr/>
              <p:nvPr/>
            </p:nvSpPr>
            <p:spPr>
              <a:xfrm>
                <a:off x="1144830" y="2027271"/>
                <a:ext cx="1172523" cy="117252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grpSp>
        <p:nvGrpSpPr>
          <p:cNvPr id="41" name="组 40"/>
          <p:cNvGrpSpPr/>
          <p:nvPr/>
        </p:nvGrpSpPr>
        <p:grpSpPr>
          <a:xfrm rot="18899582">
            <a:off x="5618839" y="1780529"/>
            <a:ext cx="1133095" cy="847309"/>
            <a:chOff x="8072582" y="3206848"/>
            <a:chExt cx="1133095" cy="847309"/>
          </a:xfrm>
        </p:grpSpPr>
        <p:sp>
          <p:nvSpPr>
            <p:cNvPr id="42" name="Freeform 133"/>
            <p:cNvSpPr>
              <a:spLocks/>
            </p:cNvSpPr>
            <p:nvPr/>
          </p:nvSpPr>
          <p:spPr bwMode="auto">
            <a:xfrm rot="2700000" flipH="1">
              <a:off x="8155410" y="3718714"/>
              <a:ext cx="252615" cy="418271"/>
            </a:xfrm>
            <a:custGeom>
              <a:avLst/>
              <a:gdLst>
                <a:gd name="T0" fmla="*/ 7566 w 397"/>
                <a:gd name="T1" fmla="*/ 1009717 h 659"/>
                <a:gd name="T2" fmla="*/ 0 w 397"/>
                <a:gd name="T3" fmla="*/ 1009717 h 659"/>
                <a:gd name="T4" fmla="*/ 0 w 397"/>
                <a:gd name="T5" fmla="*/ 1009717 h 659"/>
                <a:gd name="T6" fmla="*/ 11348 w 397"/>
                <a:gd name="T7" fmla="*/ 1021020 h 659"/>
                <a:gd name="T8" fmla="*/ 15131 w 397"/>
                <a:gd name="T9" fmla="*/ 1062464 h 659"/>
                <a:gd name="T10" fmla="*/ 18914 w 397"/>
                <a:gd name="T11" fmla="*/ 1069999 h 659"/>
                <a:gd name="T12" fmla="*/ 181575 w 397"/>
                <a:gd name="T13" fmla="*/ 1574858 h 659"/>
                <a:gd name="T14" fmla="*/ 348019 w 397"/>
                <a:gd name="T15" fmla="*/ 1092605 h 659"/>
                <a:gd name="T16" fmla="*/ 650644 w 397"/>
                <a:gd name="T17" fmla="*/ 1661513 h 659"/>
                <a:gd name="T18" fmla="*/ 548508 w 397"/>
                <a:gd name="T19" fmla="*/ 2124928 h 659"/>
                <a:gd name="T20" fmla="*/ 760345 w 397"/>
                <a:gd name="T21" fmla="*/ 2482850 h 659"/>
                <a:gd name="T22" fmla="*/ 650644 w 397"/>
                <a:gd name="T23" fmla="*/ 2275632 h 659"/>
                <a:gd name="T24" fmla="*/ 688472 w 397"/>
                <a:gd name="T25" fmla="*/ 1989294 h 659"/>
                <a:gd name="T26" fmla="*/ 866264 w 397"/>
                <a:gd name="T27" fmla="*/ 1740632 h 659"/>
                <a:gd name="T28" fmla="*/ 1028925 w 397"/>
                <a:gd name="T29" fmla="*/ 1454295 h 659"/>
                <a:gd name="T30" fmla="*/ 1059187 w 397"/>
                <a:gd name="T31" fmla="*/ 1363872 h 659"/>
                <a:gd name="T32" fmla="*/ 1161323 w 397"/>
                <a:gd name="T33" fmla="*/ 1823520 h 659"/>
                <a:gd name="T34" fmla="*/ 1229414 w 397"/>
                <a:gd name="T35" fmla="*/ 1529647 h 659"/>
                <a:gd name="T36" fmla="*/ 1399640 w 397"/>
                <a:gd name="T37" fmla="*/ 745985 h 659"/>
                <a:gd name="T38" fmla="*/ 714951 w 397"/>
                <a:gd name="T39" fmla="*/ 0 h 659"/>
                <a:gd name="T40" fmla="*/ 11348 w 397"/>
                <a:gd name="T41" fmla="*/ 956971 h 659"/>
                <a:gd name="T42" fmla="*/ 7566 w 397"/>
                <a:gd name="T43" fmla="*/ 1009717 h 65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97" h="659">
                  <a:moveTo>
                    <a:pt x="2" y="268"/>
                  </a:moveTo>
                  <a:cubicBezTo>
                    <a:pt x="2" y="267"/>
                    <a:pt x="0" y="264"/>
                    <a:pt x="0" y="268"/>
                  </a:cubicBezTo>
                  <a:cubicBezTo>
                    <a:pt x="0" y="268"/>
                    <a:pt x="0" y="268"/>
                    <a:pt x="0" y="268"/>
                  </a:cubicBezTo>
                  <a:cubicBezTo>
                    <a:pt x="0" y="269"/>
                    <a:pt x="2" y="270"/>
                    <a:pt x="3" y="271"/>
                  </a:cubicBezTo>
                  <a:cubicBezTo>
                    <a:pt x="3" y="275"/>
                    <a:pt x="4" y="278"/>
                    <a:pt x="4" y="282"/>
                  </a:cubicBezTo>
                  <a:cubicBezTo>
                    <a:pt x="5" y="283"/>
                    <a:pt x="5" y="283"/>
                    <a:pt x="5" y="284"/>
                  </a:cubicBezTo>
                  <a:cubicBezTo>
                    <a:pt x="10" y="335"/>
                    <a:pt x="25" y="381"/>
                    <a:pt x="48" y="418"/>
                  </a:cubicBezTo>
                  <a:cubicBezTo>
                    <a:pt x="23" y="377"/>
                    <a:pt x="37" y="299"/>
                    <a:pt x="92" y="290"/>
                  </a:cubicBezTo>
                  <a:cubicBezTo>
                    <a:pt x="158" y="280"/>
                    <a:pt x="169" y="399"/>
                    <a:pt x="172" y="441"/>
                  </a:cubicBezTo>
                  <a:cubicBezTo>
                    <a:pt x="174" y="484"/>
                    <a:pt x="145" y="521"/>
                    <a:pt x="145" y="564"/>
                  </a:cubicBezTo>
                  <a:cubicBezTo>
                    <a:pt x="145" y="613"/>
                    <a:pt x="170" y="653"/>
                    <a:pt x="201" y="659"/>
                  </a:cubicBezTo>
                  <a:cubicBezTo>
                    <a:pt x="187" y="656"/>
                    <a:pt x="174" y="616"/>
                    <a:pt x="172" y="604"/>
                  </a:cubicBezTo>
                  <a:cubicBezTo>
                    <a:pt x="168" y="580"/>
                    <a:pt x="175" y="551"/>
                    <a:pt x="182" y="528"/>
                  </a:cubicBezTo>
                  <a:cubicBezTo>
                    <a:pt x="190" y="501"/>
                    <a:pt x="211" y="483"/>
                    <a:pt x="229" y="462"/>
                  </a:cubicBezTo>
                  <a:cubicBezTo>
                    <a:pt x="247" y="440"/>
                    <a:pt x="262" y="414"/>
                    <a:pt x="272" y="386"/>
                  </a:cubicBezTo>
                  <a:cubicBezTo>
                    <a:pt x="275" y="378"/>
                    <a:pt x="278" y="370"/>
                    <a:pt x="280" y="362"/>
                  </a:cubicBezTo>
                  <a:cubicBezTo>
                    <a:pt x="284" y="420"/>
                    <a:pt x="307" y="484"/>
                    <a:pt x="307" y="484"/>
                  </a:cubicBezTo>
                  <a:cubicBezTo>
                    <a:pt x="299" y="437"/>
                    <a:pt x="325" y="406"/>
                    <a:pt x="325" y="406"/>
                  </a:cubicBezTo>
                  <a:cubicBezTo>
                    <a:pt x="397" y="291"/>
                    <a:pt x="370" y="198"/>
                    <a:pt x="370" y="198"/>
                  </a:cubicBezTo>
                  <a:cubicBezTo>
                    <a:pt x="351" y="85"/>
                    <a:pt x="277" y="0"/>
                    <a:pt x="189" y="0"/>
                  </a:cubicBezTo>
                  <a:cubicBezTo>
                    <a:pt x="87" y="0"/>
                    <a:pt x="3" y="114"/>
                    <a:pt x="3" y="254"/>
                  </a:cubicBezTo>
                  <a:cubicBezTo>
                    <a:pt x="3" y="258"/>
                    <a:pt x="2" y="263"/>
                    <a:pt x="2" y="26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/>
            <a:lstStyle/>
            <a:p>
              <a:endParaRPr lang="en-US" sz="2400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43" name="Freeform 134"/>
            <p:cNvSpPr>
              <a:spLocks/>
            </p:cNvSpPr>
            <p:nvPr/>
          </p:nvSpPr>
          <p:spPr bwMode="auto">
            <a:xfrm rot="2700000" flipH="1">
              <a:off x="8235209" y="3738067"/>
              <a:ext cx="205884" cy="263424"/>
            </a:xfrm>
            <a:custGeom>
              <a:avLst/>
              <a:gdLst>
                <a:gd name="T0" fmla="*/ 581760 w 324"/>
                <a:gd name="T1" fmla="*/ 0 h 415"/>
                <a:gd name="T2" fmla="*/ 1148410 w 324"/>
                <a:gd name="T3" fmla="*/ 648083 h 415"/>
                <a:gd name="T4" fmla="*/ 1152187 w 324"/>
                <a:gd name="T5" fmla="*/ 655619 h 415"/>
                <a:gd name="T6" fmla="*/ 1152187 w 324"/>
                <a:gd name="T7" fmla="*/ 663154 h 415"/>
                <a:gd name="T8" fmla="*/ 1042635 w 324"/>
                <a:gd name="T9" fmla="*/ 1273558 h 415"/>
                <a:gd name="T10" fmla="*/ 963304 w 324"/>
                <a:gd name="T11" fmla="*/ 983428 h 415"/>
                <a:gd name="T12" fmla="*/ 868863 w 324"/>
                <a:gd name="T13" fmla="*/ 1137913 h 415"/>
                <a:gd name="T14" fmla="*/ 642203 w 324"/>
                <a:gd name="T15" fmla="*/ 1552384 h 415"/>
                <a:gd name="T16" fmla="*/ 630870 w 324"/>
                <a:gd name="T17" fmla="*/ 1563688 h 415"/>
                <a:gd name="T18" fmla="*/ 630870 w 324"/>
                <a:gd name="T19" fmla="*/ 1541080 h 415"/>
                <a:gd name="T20" fmla="*/ 245548 w 324"/>
                <a:gd name="T21" fmla="*/ 859086 h 415"/>
                <a:gd name="T22" fmla="*/ 196439 w 324"/>
                <a:gd name="T23" fmla="*/ 862854 h 415"/>
                <a:gd name="T24" fmla="*/ 7555 w 324"/>
                <a:gd name="T25" fmla="*/ 964588 h 415"/>
                <a:gd name="T26" fmla="*/ 3778 w 324"/>
                <a:gd name="T27" fmla="*/ 945749 h 415"/>
                <a:gd name="T28" fmla="*/ 3778 w 324"/>
                <a:gd name="T29" fmla="*/ 938213 h 415"/>
                <a:gd name="T30" fmla="*/ 0 w 324"/>
                <a:gd name="T31" fmla="*/ 900534 h 415"/>
                <a:gd name="T32" fmla="*/ 0 w 324"/>
                <a:gd name="T33" fmla="*/ 889230 h 415"/>
                <a:gd name="T34" fmla="*/ 0 w 324"/>
                <a:gd name="T35" fmla="*/ 840247 h 415"/>
                <a:gd name="T36" fmla="*/ 581760 w 324"/>
                <a:gd name="T37" fmla="*/ 0 h 41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324" h="415">
                  <a:moveTo>
                    <a:pt x="154" y="0"/>
                  </a:moveTo>
                  <a:cubicBezTo>
                    <a:pt x="225" y="0"/>
                    <a:pt x="288" y="73"/>
                    <a:pt x="304" y="172"/>
                  </a:cubicBezTo>
                  <a:cubicBezTo>
                    <a:pt x="305" y="174"/>
                    <a:pt x="305" y="174"/>
                    <a:pt x="305" y="174"/>
                  </a:cubicBezTo>
                  <a:cubicBezTo>
                    <a:pt x="305" y="176"/>
                    <a:pt x="305" y="176"/>
                    <a:pt x="305" y="176"/>
                  </a:cubicBezTo>
                  <a:cubicBezTo>
                    <a:pt x="306" y="179"/>
                    <a:pt x="324" y="248"/>
                    <a:pt x="276" y="338"/>
                  </a:cubicBezTo>
                  <a:cubicBezTo>
                    <a:pt x="276" y="335"/>
                    <a:pt x="256" y="263"/>
                    <a:pt x="255" y="261"/>
                  </a:cubicBezTo>
                  <a:cubicBezTo>
                    <a:pt x="256" y="270"/>
                    <a:pt x="235" y="292"/>
                    <a:pt x="230" y="302"/>
                  </a:cubicBezTo>
                  <a:cubicBezTo>
                    <a:pt x="209" y="338"/>
                    <a:pt x="198" y="379"/>
                    <a:pt x="170" y="412"/>
                  </a:cubicBezTo>
                  <a:cubicBezTo>
                    <a:pt x="169" y="413"/>
                    <a:pt x="168" y="414"/>
                    <a:pt x="167" y="415"/>
                  </a:cubicBezTo>
                  <a:cubicBezTo>
                    <a:pt x="167" y="413"/>
                    <a:pt x="167" y="411"/>
                    <a:pt x="167" y="409"/>
                  </a:cubicBezTo>
                  <a:cubicBezTo>
                    <a:pt x="159" y="260"/>
                    <a:pt x="107" y="228"/>
                    <a:pt x="65" y="228"/>
                  </a:cubicBezTo>
                  <a:cubicBezTo>
                    <a:pt x="61" y="228"/>
                    <a:pt x="57" y="229"/>
                    <a:pt x="52" y="229"/>
                  </a:cubicBezTo>
                  <a:cubicBezTo>
                    <a:pt x="33" y="232"/>
                    <a:pt x="15" y="242"/>
                    <a:pt x="2" y="256"/>
                  </a:cubicBezTo>
                  <a:cubicBezTo>
                    <a:pt x="2" y="254"/>
                    <a:pt x="1" y="253"/>
                    <a:pt x="1" y="251"/>
                  </a:cubicBezTo>
                  <a:cubicBezTo>
                    <a:pt x="1" y="249"/>
                    <a:pt x="1" y="249"/>
                    <a:pt x="1" y="249"/>
                  </a:cubicBezTo>
                  <a:cubicBezTo>
                    <a:pt x="1" y="246"/>
                    <a:pt x="1" y="242"/>
                    <a:pt x="0" y="239"/>
                  </a:cubicBezTo>
                  <a:cubicBezTo>
                    <a:pt x="0" y="239"/>
                    <a:pt x="0" y="236"/>
                    <a:pt x="0" y="236"/>
                  </a:cubicBezTo>
                  <a:cubicBezTo>
                    <a:pt x="0" y="231"/>
                    <a:pt x="0" y="227"/>
                    <a:pt x="0" y="223"/>
                  </a:cubicBezTo>
                  <a:cubicBezTo>
                    <a:pt x="0" y="100"/>
                    <a:pt x="69" y="0"/>
                    <a:pt x="15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/>
            <a:lstStyle/>
            <a:p>
              <a:endParaRPr lang="en-US" sz="2400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44" name="Freeform 135"/>
            <p:cNvSpPr>
              <a:spLocks/>
            </p:cNvSpPr>
            <p:nvPr/>
          </p:nvSpPr>
          <p:spPr bwMode="auto">
            <a:xfrm rot="2700000" flipH="1">
              <a:off x="8288171" y="3753853"/>
              <a:ext cx="134853" cy="190415"/>
            </a:xfrm>
            <a:custGeom>
              <a:avLst/>
              <a:gdLst>
                <a:gd name="T0" fmla="*/ 162607 w 212"/>
                <a:gd name="T1" fmla="*/ 535009 h 300"/>
                <a:gd name="T2" fmla="*/ 128573 w 212"/>
                <a:gd name="T3" fmla="*/ 535009 h 300"/>
                <a:gd name="T4" fmla="*/ 3782 w 212"/>
                <a:gd name="T5" fmla="*/ 599059 h 300"/>
                <a:gd name="T6" fmla="*/ 3782 w 212"/>
                <a:gd name="T7" fmla="*/ 587756 h 300"/>
                <a:gd name="T8" fmla="*/ 3782 w 212"/>
                <a:gd name="T9" fmla="*/ 583988 h 300"/>
                <a:gd name="T10" fmla="*/ 0 w 212"/>
                <a:gd name="T11" fmla="*/ 557615 h 300"/>
                <a:gd name="T12" fmla="*/ 0 w 212"/>
                <a:gd name="T13" fmla="*/ 550079 h 300"/>
                <a:gd name="T14" fmla="*/ 0 w 212"/>
                <a:gd name="T15" fmla="*/ 523706 h 300"/>
                <a:gd name="T16" fmla="*/ 381936 w 212"/>
                <a:gd name="T17" fmla="*/ 0 h 300"/>
                <a:gd name="T18" fmla="*/ 752528 w 212"/>
                <a:gd name="T19" fmla="*/ 403140 h 300"/>
                <a:gd name="T20" fmla="*/ 756309 w 212"/>
                <a:gd name="T21" fmla="*/ 406908 h 300"/>
                <a:gd name="T22" fmla="*/ 756309 w 212"/>
                <a:gd name="T23" fmla="*/ 410676 h 300"/>
                <a:gd name="T24" fmla="*/ 684460 w 212"/>
                <a:gd name="T25" fmla="*/ 791210 h 300"/>
                <a:gd name="T26" fmla="*/ 631518 w 212"/>
                <a:gd name="T27" fmla="*/ 610362 h 300"/>
                <a:gd name="T28" fmla="*/ 567232 w 212"/>
                <a:gd name="T29" fmla="*/ 704554 h 300"/>
                <a:gd name="T30" fmla="*/ 457567 w 212"/>
                <a:gd name="T31" fmla="*/ 1130300 h 300"/>
                <a:gd name="T32" fmla="*/ 162607 w 212"/>
                <a:gd name="T33" fmla="*/ 535009 h 30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12" h="300">
                  <a:moveTo>
                    <a:pt x="43" y="142"/>
                  </a:moveTo>
                  <a:cubicBezTo>
                    <a:pt x="40" y="142"/>
                    <a:pt x="37" y="142"/>
                    <a:pt x="34" y="142"/>
                  </a:cubicBezTo>
                  <a:cubicBezTo>
                    <a:pt x="21" y="144"/>
                    <a:pt x="10" y="150"/>
                    <a:pt x="1" y="159"/>
                  </a:cubicBezTo>
                  <a:cubicBezTo>
                    <a:pt x="1" y="158"/>
                    <a:pt x="1" y="157"/>
                    <a:pt x="1" y="156"/>
                  </a:cubicBezTo>
                  <a:cubicBezTo>
                    <a:pt x="1" y="155"/>
                    <a:pt x="1" y="155"/>
                    <a:pt x="1" y="155"/>
                  </a:cubicBezTo>
                  <a:cubicBezTo>
                    <a:pt x="0" y="152"/>
                    <a:pt x="0" y="150"/>
                    <a:pt x="0" y="148"/>
                  </a:cubicBezTo>
                  <a:cubicBezTo>
                    <a:pt x="0" y="146"/>
                    <a:pt x="0" y="146"/>
                    <a:pt x="0" y="146"/>
                  </a:cubicBezTo>
                  <a:cubicBezTo>
                    <a:pt x="0" y="143"/>
                    <a:pt x="0" y="141"/>
                    <a:pt x="0" y="139"/>
                  </a:cubicBezTo>
                  <a:cubicBezTo>
                    <a:pt x="0" y="62"/>
                    <a:pt x="45" y="0"/>
                    <a:pt x="101" y="0"/>
                  </a:cubicBezTo>
                  <a:cubicBezTo>
                    <a:pt x="147" y="0"/>
                    <a:pt x="189" y="45"/>
                    <a:pt x="199" y="107"/>
                  </a:cubicBezTo>
                  <a:cubicBezTo>
                    <a:pt x="200" y="108"/>
                    <a:pt x="200" y="108"/>
                    <a:pt x="200" y="108"/>
                  </a:cubicBezTo>
                  <a:cubicBezTo>
                    <a:pt x="200" y="109"/>
                    <a:pt x="200" y="109"/>
                    <a:pt x="200" y="109"/>
                  </a:cubicBezTo>
                  <a:cubicBezTo>
                    <a:pt x="201" y="111"/>
                    <a:pt x="212" y="154"/>
                    <a:pt x="181" y="210"/>
                  </a:cubicBezTo>
                  <a:cubicBezTo>
                    <a:pt x="181" y="208"/>
                    <a:pt x="167" y="164"/>
                    <a:pt x="167" y="162"/>
                  </a:cubicBezTo>
                  <a:cubicBezTo>
                    <a:pt x="168" y="168"/>
                    <a:pt x="154" y="181"/>
                    <a:pt x="150" y="187"/>
                  </a:cubicBezTo>
                  <a:cubicBezTo>
                    <a:pt x="137" y="210"/>
                    <a:pt x="126" y="275"/>
                    <a:pt x="121" y="300"/>
                  </a:cubicBezTo>
                  <a:cubicBezTo>
                    <a:pt x="121" y="300"/>
                    <a:pt x="94" y="134"/>
                    <a:pt x="43" y="142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/>
          </p:spPr>
          <p:txBody>
            <a:bodyPr/>
            <a:lstStyle/>
            <a:p>
              <a:endParaRPr lang="en-US" sz="2400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45" name="Freeform 107"/>
            <p:cNvSpPr>
              <a:spLocks/>
            </p:cNvSpPr>
            <p:nvPr/>
          </p:nvSpPr>
          <p:spPr bwMode="auto">
            <a:xfrm rot="2700000" flipH="1">
              <a:off x="8292307" y="3406059"/>
              <a:ext cx="244680" cy="391439"/>
            </a:xfrm>
            <a:custGeom>
              <a:avLst/>
              <a:gdLst>
                <a:gd name="T0" fmla="*/ 587375 w 312"/>
                <a:gd name="T1" fmla="*/ 0 h 495"/>
                <a:gd name="T2" fmla="*/ 1174750 w 312"/>
                <a:gd name="T3" fmla="*/ 597631 h 495"/>
                <a:gd name="T4" fmla="*/ 1174750 w 312"/>
                <a:gd name="T5" fmla="*/ 612666 h 495"/>
                <a:gd name="T6" fmla="*/ 1174750 w 312"/>
                <a:gd name="T7" fmla="*/ 612666 h 495"/>
                <a:gd name="T8" fmla="*/ 798228 w 312"/>
                <a:gd name="T9" fmla="*/ 1804170 h 495"/>
                <a:gd name="T10" fmla="*/ 779401 w 312"/>
                <a:gd name="T11" fmla="*/ 1826722 h 495"/>
                <a:gd name="T12" fmla="*/ 779401 w 312"/>
                <a:gd name="T13" fmla="*/ 1826722 h 495"/>
                <a:gd name="T14" fmla="*/ 779401 w 312"/>
                <a:gd name="T15" fmla="*/ 1826722 h 495"/>
                <a:gd name="T16" fmla="*/ 692801 w 312"/>
                <a:gd name="T17" fmla="*/ 1860550 h 495"/>
                <a:gd name="T18" fmla="*/ 579845 w 312"/>
                <a:gd name="T19" fmla="*/ 1762824 h 495"/>
                <a:gd name="T20" fmla="*/ 587375 w 312"/>
                <a:gd name="T21" fmla="*/ 1740272 h 495"/>
                <a:gd name="T22" fmla="*/ 587375 w 312"/>
                <a:gd name="T23" fmla="*/ 1740272 h 495"/>
                <a:gd name="T24" fmla="*/ 621262 w 312"/>
                <a:gd name="T25" fmla="*/ 1559855 h 495"/>
                <a:gd name="T26" fmla="*/ 459357 w 312"/>
                <a:gd name="T27" fmla="*/ 1168952 h 495"/>
                <a:gd name="T28" fmla="*/ 459357 w 312"/>
                <a:gd name="T29" fmla="*/ 1165193 h 495"/>
                <a:gd name="T30" fmla="*/ 158139 w 312"/>
                <a:gd name="T31" fmla="*/ 992293 h 495"/>
                <a:gd name="T32" fmla="*/ 0 w 312"/>
                <a:gd name="T33" fmla="*/ 590114 h 495"/>
                <a:gd name="T34" fmla="*/ 587375 w 312"/>
                <a:gd name="T35" fmla="*/ 0 h 49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connsiteX0" fmla="*/ 5000 w 10000"/>
                <a:gd name="connsiteY0" fmla="*/ 0 h 10000"/>
                <a:gd name="connsiteX1" fmla="*/ 10000 w 10000"/>
                <a:gd name="connsiteY1" fmla="*/ 3212 h 10000"/>
                <a:gd name="connsiteX2" fmla="*/ 10000 w 10000"/>
                <a:gd name="connsiteY2" fmla="*/ 3293 h 10000"/>
                <a:gd name="connsiteX3" fmla="*/ 10000 w 10000"/>
                <a:gd name="connsiteY3" fmla="*/ 3293 h 10000"/>
                <a:gd name="connsiteX4" fmla="*/ 6795 w 10000"/>
                <a:gd name="connsiteY4" fmla="*/ 9697 h 10000"/>
                <a:gd name="connsiteX5" fmla="*/ 6635 w 10000"/>
                <a:gd name="connsiteY5" fmla="*/ 9818 h 10000"/>
                <a:gd name="connsiteX6" fmla="*/ 6635 w 10000"/>
                <a:gd name="connsiteY6" fmla="*/ 9818 h 10000"/>
                <a:gd name="connsiteX7" fmla="*/ 6635 w 10000"/>
                <a:gd name="connsiteY7" fmla="*/ 9818 h 10000"/>
                <a:gd name="connsiteX8" fmla="*/ 5897 w 10000"/>
                <a:gd name="connsiteY8" fmla="*/ 10000 h 10000"/>
                <a:gd name="connsiteX9" fmla="*/ 4936 w 10000"/>
                <a:gd name="connsiteY9" fmla="*/ 9475 h 10000"/>
                <a:gd name="connsiteX10" fmla="*/ 5000 w 10000"/>
                <a:gd name="connsiteY10" fmla="*/ 9354 h 10000"/>
                <a:gd name="connsiteX11" fmla="*/ 5288 w 10000"/>
                <a:gd name="connsiteY11" fmla="*/ 8384 h 10000"/>
                <a:gd name="connsiteX12" fmla="*/ 3910 w 10000"/>
                <a:gd name="connsiteY12" fmla="*/ 6283 h 10000"/>
                <a:gd name="connsiteX13" fmla="*/ 3910 w 10000"/>
                <a:gd name="connsiteY13" fmla="*/ 6263 h 10000"/>
                <a:gd name="connsiteX14" fmla="*/ 1346 w 10000"/>
                <a:gd name="connsiteY14" fmla="*/ 5333 h 10000"/>
                <a:gd name="connsiteX15" fmla="*/ 0 w 10000"/>
                <a:gd name="connsiteY15" fmla="*/ 3172 h 10000"/>
                <a:gd name="connsiteX16" fmla="*/ 5000 w 10000"/>
                <a:gd name="connsiteY16" fmla="*/ 0 h 10000"/>
                <a:gd name="connsiteX0" fmla="*/ 5000 w 10000"/>
                <a:gd name="connsiteY0" fmla="*/ 0 h 10000"/>
                <a:gd name="connsiteX1" fmla="*/ 10000 w 10000"/>
                <a:gd name="connsiteY1" fmla="*/ 3212 h 10000"/>
                <a:gd name="connsiteX2" fmla="*/ 10000 w 10000"/>
                <a:gd name="connsiteY2" fmla="*/ 3293 h 10000"/>
                <a:gd name="connsiteX3" fmla="*/ 10000 w 10000"/>
                <a:gd name="connsiteY3" fmla="*/ 3293 h 10000"/>
                <a:gd name="connsiteX4" fmla="*/ 6795 w 10000"/>
                <a:gd name="connsiteY4" fmla="*/ 9697 h 10000"/>
                <a:gd name="connsiteX5" fmla="*/ 6635 w 10000"/>
                <a:gd name="connsiteY5" fmla="*/ 9818 h 10000"/>
                <a:gd name="connsiteX6" fmla="*/ 6635 w 10000"/>
                <a:gd name="connsiteY6" fmla="*/ 9818 h 10000"/>
                <a:gd name="connsiteX7" fmla="*/ 6635 w 10000"/>
                <a:gd name="connsiteY7" fmla="*/ 9818 h 10000"/>
                <a:gd name="connsiteX8" fmla="*/ 5897 w 10000"/>
                <a:gd name="connsiteY8" fmla="*/ 10000 h 10000"/>
                <a:gd name="connsiteX9" fmla="*/ 4936 w 10000"/>
                <a:gd name="connsiteY9" fmla="*/ 9475 h 10000"/>
                <a:gd name="connsiteX10" fmla="*/ 5288 w 10000"/>
                <a:gd name="connsiteY10" fmla="*/ 8384 h 10000"/>
                <a:gd name="connsiteX11" fmla="*/ 3910 w 10000"/>
                <a:gd name="connsiteY11" fmla="*/ 6283 h 10000"/>
                <a:gd name="connsiteX12" fmla="*/ 3910 w 10000"/>
                <a:gd name="connsiteY12" fmla="*/ 6263 h 10000"/>
                <a:gd name="connsiteX13" fmla="*/ 1346 w 10000"/>
                <a:gd name="connsiteY13" fmla="*/ 5333 h 10000"/>
                <a:gd name="connsiteX14" fmla="*/ 0 w 10000"/>
                <a:gd name="connsiteY14" fmla="*/ 3172 h 10000"/>
                <a:gd name="connsiteX15" fmla="*/ 5000 w 10000"/>
                <a:gd name="connsiteY15" fmla="*/ 0 h 10000"/>
                <a:gd name="connsiteX0" fmla="*/ 5000 w 10000"/>
                <a:gd name="connsiteY0" fmla="*/ 0 h 10086"/>
                <a:gd name="connsiteX1" fmla="*/ 10000 w 10000"/>
                <a:gd name="connsiteY1" fmla="*/ 3212 h 10086"/>
                <a:gd name="connsiteX2" fmla="*/ 10000 w 10000"/>
                <a:gd name="connsiteY2" fmla="*/ 3293 h 10086"/>
                <a:gd name="connsiteX3" fmla="*/ 10000 w 10000"/>
                <a:gd name="connsiteY3" fmla="*/ 3293 h 10086"/>
                <a:gd name="connsiteX4" fmla="*/ 6795 w 10000"/>
                <a:gd name="connsiteY4" fmla="*/ 9697 h 10086"/>
                <a:gd name="connsiteX5" fmla="*/ 6635 w 10000"/>
                <a:gd name="connsiteY5" fmla="*/ 9818 h 10086"/>
                <a:gd name="connsiteX6" fmla="*/ 6635 w 10000"/>
                <a:gd name="connsiteY6" fmla="*/ 9818 h 10086"/>
                <a:gd name="connsiteX7" fmla="*/ 6635 w 10000"/>
                <a:gd name="connsiteY7" fmla="*/ 9818 h 10086"/>
                <a:gd name="connsiteX8" fmla="*/ 5897 w 10000"/>
                <a:gd name="connsiteY8" fmla="*/ 10000 h 10086"/>
                <a:gd name="connsiteX9" fmla="*/ 5288 w 10000"/>
                <a:gd name="connsiteY9" fmla="*/ 8384 h 10086"/>
                <a:gd name="connsiteX10" fmla="*/ 3910 w 10000"/>
                <a:gd name="connsiteY10" fmla="*/ 6283 h 10086"/>
                <a:gd name="connsiteX11" fmla="*/ 3910 w 10000"/>
                <a:gd name="connsiteY11" fmla="*/ 6263 h 10086"/>
                <a:gd name="connsiteX12" fmla="*/ 1346 w 10000"/>
                <a:gd name="connsiteY12" fmla="*/ 5333 h 10086"/>
                <a:gd name="connsiteX13" fmla="*/ 0 w 10000"/>
                <a:gd name="connsiteY13" fmla="*/ 3172 h 10086"/>
                <a:gd name="connsiteX14" fmla="*/ 5000 w 10000"/>
                <a:gd name="connsiteY14" fmla="*/ 0 h 100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000" h="10086">
                  <a:moveTo>
                    <a:pt x="5000" y="0"/>
                  </a:moveTo>
                  <a:cubicBezTo>
                    <a:pt x="7756" y="0"/>
                    <a:pt x="10000" y="1455"/>
                    <a:pt x="10000" y="3212"/>
                  </a:cubicBezTo>
                  <a:lnTo>
                    <a:pt x="10000" y="3293"/>
                  </a:lnTo>
                  <a:lnTo>
                    <a:pt x="10000" y="3293"/>
                  </a:lnTo>
                  <a:cubicBezTo>
                    <a:pt x="10000" y="5717"/>
                    <a:pt x="8814" y="7859"/>
                    <a:pt x="6795" y="9697"/>
                  </a:cubicBezTo>
                  <a:cubicBezTo>
                    <a:pt x="6731" y="9737"/>
                    <a:pt x="6699" y="9778"/>
                    <a:pt x="6635" y="9818"/>
                  </a:cubicBezTo>
                  <a:lnTo>
                    <a:pt x="6635" y="9818"/>
                  </a:lnTo>
                  <a:lnTo>
                    <a:pt x="6635" y="9818"/>
                  </a:lnTo>
                  <a:cubicBezTo>
                    <a:pt x="6442" y="9919"/>
                    <a:pt x="6121" y="10239"/>
                    <a:pt x="5897" y="10000"/>
                  </a:cubicBezTo>
                  <a:cubicBezTo>
                    <a:pt x="5673" y="9761"/>
                    <a:pt x="5619" y="9003"/>
                    <a:pt x="5288" y="8384"/>
                  </a:cubicBezTo>
                  <a:cubicBezTo>
                    <a:pt x="5064" y="7556"/>
                    <a:pt x="4744" y="6848"/>
                    <a:pt x="3910" y="6283"/>
                  </a:cubicBezTo>
                  <a:lnTo>
                    <a:pt x="3910" y="6263"/>
                  </a:lnTo>
                  <a:cubicBezTo>
                    <a:pt x="3237" y="5818"/>
                    <a:pt x="2340" y="5475"/>
                    <a:pt x="1346" y="5333"/>
                  </a:cubicBezTo>
                  <a:cubicBezTo>
                    <a:pt x="513" y="4768"/>
                    <a:pt x="0" y="4000"/>
                    <a:pt x="0" y="3172"/>
                  </a:cubicBezTo>
                  <a:cubicBezTo>
                    <a:pt x="0" y="1414"/>
                    <a:pt x="2244" y="0"/>
                    <a:pt x="5000" y="0"/>
                  </a:cubicBezTo>
                  <a:close/>
                </a:path>
              </a:pathLst>
            </a:custGeom>
            <a:solidFill>
              <a:schemeClr val="bg1">
                <a:alpha val="73000"/>
              </a:schemeClr>
            </a:solidFill>
            <a:ln>
              <a:noFill/>
            </a:ln>
          </p:spPr>
          <p:txBody>
            <a:bodyPr/>
            <a:lstStyle/>
            <a:p>
              <a:endParaRPr lang="en-US" sz="2400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46" name="Freeform 107"/>
            <p:cNvSpPr>
              <a:spLocks/>
            </p:cNvSpPr>
            <p:nvPr/>
          </p:nvSpPr>
          <p:spPr bwMode="auto">
            <a:xfrm rot="2700000">
              <a:off x="8492989" y="3606742"/>
              <a:ext cx="244680" cy="391439"/>
            </a:xfrm>
            <a:custGeom>
              <a:avLst/>
              <a:gdLst>
                <a:gd name="T0" fmla="*/ 587375 w 312"/>
                <a:gd name="T1" fmla="*/ 0 h 495"/>
                <a:gd name="T2" fmla="*/ 1174750 w 312"/>
                <a:gd name="T3" fmla="*/ 597631 h 495"/>
                <a:gd name="T4" fmla="*/ 1174750 w 312"/>
                <a:gd name="T5" fmla="*/ 612666 h 495"/>
                <a:gd name="T6" fmla="*/ 1174750 w 312"/>
                <a:gd name="T7" fmla="*/ 612666 h 495"/>
                <a:gd name="T8" fmla="*/ 798228 w 312"/>
                <a:gd name="T9" fmla="*/ 1804170 h 495"/>
                <a:gd name="T10" fmla="*/ 779401 w 312"/>
                <a:gd name="T11" fmla="*/ 1826722 h 495"/>
                <a:gd name="T12" fmla="*/ 779401 w 312"/>
                <a:gd name="T13" fmla="*/ 1826722 h 495"/>
                <a:gd name="T14" fmla="*/ 779401 w 312"/>
                <a:gd name="T15" fmla="*/ 1826722 h 495"/>
                <a:gd name="T16" fmla="*/ 692801 w 312"/>
                <a:gd name="T17" fmla="*/ 1860550 h 495"/>
                <a:gd name="T18" fmla="*/ 579845 w 312"/>
                <a:gd name="T19" fmla="*/ 1762824 h 495"/>
                <a:gd name="T20" fmla="*/ 587375 w 312"/>
                <a:gd name="T21" fmla="*/ 1740272 h 495"/>
                <a:gd name="T22" fmla="*/ 587375 w 312"/>
                <a:gd name="T23" fmla="*/ 1740272 h 495"/>
                <a:gd name="T24" fmla="*/ 621262 w 312"/>
                <a:gd name="T25" fmla="*/ 1559855 h 495"/>
                <a:gd name="T26" fmla="*/ 459357 w 312"/>
                <a:gd name="T27" fmla="*/ 1168952 h 495"/>
                <a:gd name="T28" fmla="*/ 459357 w 312"/>
                <a:gd name="T29" fmla="*/ 1165193 h 495"/>
                <a:gd name="T30" fmla="*/ 158139 w 312"/>
                <a:gd name="T31" fmla="*/ 992293 h 495"/>
                <a:gd name="T32" fmla="*/ 0 w 312"/>
                <a:gd name="T33" fmla="*/ 590114 h 495"/>
                <a:gd name="T34" fmla="*/ 587375 w 312"/>
                <a:gd name="T35" fmla="*/ 0 h 49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connsiteX0" fmla="*/ 5000 w 10000"/>
                <a:gd name="connsiteY0" fmla="*/ 0 h 10000"/>
                <a:gd name="connsiteX1" fmla="*/ 10000 w 10000"/>
                <a:gd name="connsiteY1" fmla="*/ 3212 h 10000"/>
                <a:gd name="connsiteX2" fmla="*/ 10000 w 10000"/>
                <a:gd name="connsiteY2" fmla="*/ 3293 h 10000"/>
                <a:gd name="connsiteX3" fmla="*/ 10000 w 10000"/>
                <a:gd name="connsiteY3" fmla="*/ 3293 h 10000"/>
                <a:gd name="connsiteX4" fmla="*/ 6795 w 10000"/>
                <a:gd name="connsiteY4" fmla="*/ 9697 h 10000"/>
                <a:gd name="connsiteX5" fmla="*/ 6635 w 10000"/>
                <a:gd name="connsiteY5" fmla="*/ 9818 h 10000"/>
                <a:gd name="connsiteX6" fmla="*/ 6635 w 10000"/>
                <a:gd name="connsiteY6" fmla="*/ 9818 h 10000"/>
                <a:gd name="connsiteX7" fmla="*/ 6635 w 10000"/>
                <a:gd name="connsiteY7" fmla="*/ 9818 h 10000"/>
                <a:gd name="connsiteX8" fmla="*/ 5897 w 10000"/>
                <a:gd name="connsiteY8" fmla="*/ 10000 h 10000"/>
                <a:gd name="connsiteX9" fmla="*/ 4936 w 10000"/>
                <a:gd name="connsiteY9" fmla="*/ 9475 h 10000"/>
                <a:gd name="connsiteX10" fmla="*/ 5000 w 10000"/>
                <a:gd name="connsiteY10" fmla="*/ 9354 h 10000"/>
                <a:gd name="connsiteX11" fmla="*/ 5288 w 10000"/>
                <a:gd name="connsiteY11" fmla="*/ 8384 h 10000"/>
                <a:gd name="connsiteX12" fmla="*/ 3910 w 10000"/>
                <a:gd name="connsiteY12" fmla="*/ 6283 h 10000"/>
                <a:gd name="connsiteX13" fmla="*/ 3910 w 10000"/>
                <a:gd name="connsiteY13" fmla="*/ 6263 h 10000"/>
                <a:gd name="connsiteX14" fmla="*/ 1346 w 10000"/>
                <a:gd name="connsiteY14" fmla="*/ 5333 h 10000"/>
                <a:gd name="connsiteX15" fmla="*/ 0 w 10000"/>
                <a:gd name="connsiteY15" fmla="*/ 3172 h 10000"/>
                <a:gd name="connsiteX16" fmla="*/ 5000 w 10000"/>
                <a:gd name="connsiteY16" fmla="*/ 0 h 10000"/>
                <a:gd name="connsiteX0" fmla="*/ 5000 w 10000"/>
                <a:gd name="connsiteY0" fmla="*/ 0 h 10000"/>
                <a:gd name="connsiteX1" fmla="*/ 10000 w 10000"/>
                <a:gd name="connsiteY1" fmla="*/ 3212 h 10000"/>
                <a:gd name="connsiteX2" fmla="*/ 10000 w 10000"/>
                <a:gd name="connsiteY2" fmla="*/ 3293 h 10000"/>
                <a:gd name="connsiteX3" fmla="*/ 10000 w 10000"/>
                <a:gd name="connsiteY3" fmla="*/ 3293 h 10000"/>
                <a:gd name="connsiteX4" fmla="*/ 6795 w 10000"/>
                <a:gd name="connsiteY4" fmla="*/ 9697 h 10000"/>
                <a:gd name="connsiteX5" fmla="*/ 6635 w 10000"/>
                <a:gd name="connsiteY5" fmla="*/ 9818 h 10000"/>
                <a:gd name="connsiteX6" fmla="*/ 6635 w 10000"/>
                <a:gd name="connsiteY6" fmla="*/ 9818 h 10000"/>
                <a:gd name="connsiteX7" fmla="*/ 6635 w 10000"/>
                <a:gd name="connsiteY7" fmla="*/ 9818 h 10000"/>
                <a:gd name="connsiteX8" fmla="*/ 5897 w 10000"/>
                <a:gd name="connsiteY8" fmla="*/ 10000 h 10000"/>
                <a:gd name="connsiteX9" fmla="*/ 4936 w 10000"/>
                <a:gd name="connsiteY9" fmla="*/ 9475 h 10000"/>
                <a:gd name="connsiteX10" fmla="*/ 5288 w 10000"/>
                <a:gd name="connsiteY10" fmla="*/ 8384 h 10000"/>
                <a:gd name="connsiteX11" fmla="*/ 3910 w 10000"/>
                <a:gd name="connsiteY11" fmla="*/ 6283 h 10000"/>
                <a:gd name="connsiteX12" fmla="*/ 3910 w 10000"/>
                <a:gd name="connsiteY12" fmla="*/ 6263 h 10000"/>
                <a:gd name="connsiteX13" fmla="*/ 1346 w 10000"/>
                <a:gd name="connsiteY13" fmla="*/ 5333 h 10000"/>
                <a:gd name="connsiteX14" fmla="*/ 0 w 10000"/>
                <a:gd name="connsiteY14" fmla="*/ 3172 h 10000"/>
                <a:gd name="connsiteX15" fmla="*/ 5000 w 10000"/>
                <a:gd name="connsiteY15" fmla="*/ 0 h 10000"/>
                <a:gd name="connsiteX0" fmla="*/ 5000 w 10000"/>
                <a:gd name="connsiteY0" fmla="*/ 0 h 10086"/>
                <a:gd name="connsiteX1" fmla="*/ 10000 w 10000"/>
                <a:gd name="connsiteY1" fmla="*/ 3212 h 10086"/>
                <a:gd name="connsiteX2" fmla="*/ 10000 w 10000"/>
                <a:gd name="connsiteY2" fmla="*/ 3293 h 10086"/>
                <a:gd name="connsiteX3" fmla="*/ 10000 w 10000"/>
                <a:gd name="connsiteY3" fmla="*/ 3293 h 10086"/>
                <a:gd name="connsiteX4" fmla="*/ 6795 w 10000"/>
                <a:gd name="connsiteY4" fmla="*/ 9697 h 10086"/>
                <a:gd name="connsiteX5" fmla="*/ 6635 w 10000"/>
                <a:gd name="connsiteY5" fmla="*/ 9818 h 10086"/>
                <a:gd name="connsiteX6" fmla="*/ 6635 w 10000"/>
                <a:gd name="connsiteY6" fmla="*/ 9818 h 10086"/>
                <a:gd name="connsiteX7" fmla="*/ 6635 w 10000"/>
                <a:gd name="connsiteY7" fmla="*/ 9818 h 10086"/>
                <a:gd name="connsiteX8" fmla="*/ 5897 w 10000"/>
                <a:gd name="connsiteY8" fmla="*/ 10000 h 10086"/>
                <a:gd name="connsiteX9" fmla="*/ 5288 w 10000"/>
                <a:gd name="connsiteY9" fmla="*/ 8384 h 10086"/>
                <a:gd name="connsiteX10" fmla="*/ 3910 w 10000"/>
                <a:gd name="connsiteY10" fmla="*/ 6283 h 10086"/>
                <a:gd name="connsiteX11" fmla="*/ 3910 w 10000"/>
                <a:gd name="connsiteY11" fmla="*/ 6263 h 10086"/>
                <a:gd name="connsiteX12" fmla="*/ 1346 w 10000"/>
                <a:gd name="connsiteY12" fmla="*/ 5333 h 10086"/>
                <a:gd name="connsiteX13" fmla="*/ 0 w 10000"/>
                <a:gd name="connsiteY13" fmla="*/ 3172 h 10086"/>
                <a:gd name="connsiteX14" fmla="*/ 5000 w 10000"/>
                <a:gd name="connsiteY14" fmla="*/ 0 h 100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000" h="10086">
                  <a:moveTo>
                    <a:pt x="5000" y="0"/>
                  </a:moveTo>
                  <a:cubicBezTo>
                    <a:pt x="7756" y="0"/>
                    <a:pt x="10000" y="1455"/>
                    <a:pt x="10000" y="3212"/>
                  </a:cubicBezTo>
                  <a:lnTo>
                    <a:pt x="10000" y="3293"/>
                  </a:lnTo>
                  <a:lnTo>
                    <a:pt x="10000" y="3293"/>
                  </a:lnTo>
                  <a:cubicBezTo>
                    <a:pt x="10000" y="5717"/>
                    <a:pt x="8814" y="7859"/>
                    <a:pt x="6795" y="9697"/>
                  </a:cubicBezTo>
                  <a:cubicBezTo>
                    <a:pt x="6731" y="9737"/>
                    <a:pt x="6699" y="9778"/>
                    <a:pt x="6635" y="9818"/>
                  </a:cubicBezTo>
                  <a:lnTo>
                    <a:pt x="6635" y="9818"/>
                  </a:lnTo>
                  <a:lnTo>
                    <a:pt x="6635" y="9818"/>
                  </a:lnTo>
                  <a:cubicBezTo>
                    <a:pt x="6442" y="9919"/>
                    <a:pt x="6121" y="10239"/>
                    <a:pt x="5897" y="10000"/>
                  </a:cubicBezTo>
                  <a:cubicBezTo>
                    <a:pt x="5673" y="9761"/>
                    <a:pt x="5619" y="9003"/>
                    <a:pt x="5288" y="8384"/>
                  </a:cubicBezTo>
                  <a:cubicBezTo>
                    <a:pt x="5064" y="7556"/>
                    <a:pt x="4744" y="6848"/>
                    <a:pt x="3910" y="6283"/>
                  </a:cubicBezTo>
                  <a:lnTo>
                    <a:pt x="3910" y="6263"/>
                  </a:lnTo>
                  <a:cubicBezTo>
                    <a:pt x="3237" y="5818"/>
                    <a:pt x="2340" y="5475"/>
                    <a:pt x="1346" y="5333"/>
                  </a:cubicBezTo>
                  <a:cubicBezTo>
                    <a:pt x="513" y="4768"/>
                    <a:pt x="0" y="4000"/>
                    <a:pt x="0" y="3172"/>
                  </a:cubicBezTo>
                  <a:cubicBezTo>
                    <a:pt x="0" y="1414"/>
                    <a:pt x="2244" y="0"/>
                    <a:pt x="5000" y="0"/>
                  </a:cubicBezTo>
                  <a:close/>
                </a:path>
              </a:pathLst>
            </a:custGeom>
            <a:solidFill>
              <a:schemeClr val="bg1">
                <a:alpha val="73000"/>
              </a:schemeClr>
            </a:solidFill>
            <a:ln>
              <a:noFill/>
            </a:ln>
          </p:spPr>
          <p:txBody>
            <a:bodyPr/>
            <a:lstStyle/>
            <a:p>
              <a:endParaRPr lang="en-US" sz="2400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47" name="Freeform 108"/>
            <p:cNvSpPr>
              <a:spLocks/>
            </p:cNvSpPr>
            <p:nvPr/>
          </p:nvSpPr>
          <p:spPr bwMode="auto">
            <a:xfrm rot="2700000">
              <a:off x="8543738" y="3012447"/>
              <a:ext cx="467537" cy="856340"/>
            </a:xfrm>
            <a:custGeom>
              <a:avLst/>
              <a:gdLst>
                <a:gd name="T0" fmla="*/ 1122363 w 596"/>
                <a:gd name="T1" fmla="*/ 4105275 h 1092"/>
                <a:gd name="T2" fmla="*/ 598844 w 596"/>
                <a:gd name="T3" fmla="*/ 4105275 h 1092"/>
                <a:gd name="T4" fmla="*/ 79093 w 596"/>
                <a:gd name="T5" fmla="*/ 1928577 h 1092"/>
                <a:gd name="T6" fmla="*/ 1122363 w 596"/>
                <a:gd name="T7" fmla="*/ 0 h 1092"/>
                <a:gd name="T8" fmla="*/ 1126129 w 596"/>
                <a:gd name="T9" fmla="*/ 0 h 1092"/>
                <a:gd name="T10" fmla="*/ 2165632 w 596"/>
                <a:gd name="T11" fmla="*/ 1928577 h 1092"/>
                <a:gd name="T12" fmla="*/ 1645881 w 596"/>
                <a:gd name="T13" fmla="*/ 4105275 h 1092"/>
                <a:gd name="T14" fmla="*/ 1122363 w 596"/>
                <a:gd name="T15" fmla="*/ 4105275 h 109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96" h="1092">
                  <a:moveTo>
                    <a:pt x="298" y="1092"/>
                  </a:moveTo>
                  <a:cubicBezTo>
                    <a:pt x="159" y="1092"/>
                    <a:pt x="159" y="1092"/>
                    <a:pt x="159" y="1092"/>
                  </a:cubicBezTo>
                  <a:cubicBezTo>
                    <a:pt x="31" y="824"/>
                    <a:pt x="21" y="513"/>
                    <a:pt x="21" y="513"/>
                  </a:cubicBezTo>
                  <a:cubicBezTo>
                    <a:pt x="0" y="212"/>
                    <a:pt x="298" y="0"/>
                    <a:pt x="298" y="0"/>
                  </a:cubicBezTo>
                  <a:cubicBezTo>
                    <a:pt x="299" y="0"/>
                    <a:pt x="299" y="0"/>
                    <a:pt x="299" y="0"/>
                  </a:cubicBezTo>
                  <a:cubicBezTo>
                    <a:pt x="299" y="0"/>
                    <a:pt x="596" y="212"/>
                    <a:pt x="575" y="513"/>
                  </a:cubicBezTo>
                  <a:cubicBezTo>
                    <a:pt x="575" y="513"/>
                    <a:pt x="566" y="824"/>
                    <a:pt x="437" y="1092"/>
                  </a:cubicBezTo>
                  <a:lnTo>
                    <a:pt x="298" y="1092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txBody>
            <a:bodyPr/>
            <a:lstStyle/>
            <a:p>
              <a:endParaRPr lang="en-US" sz="2400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48" name="Oval 113"/>
            <p:cNvSpPr>
              <a:spLocks noChangeArrowheads="1"/>
            </p:cNvSpPr>
            <p:nvPr/>
          </p:nvSpPr>
          <p:spPr bwMode="auto">
            <a:xfrm rot="2700000">
              <a:off x="8757391" y="3308197"/>
              <a:ext cx="156164" cy="152113"/>
            </a:xfrm>
            <a:prstGeom prst="ellipse">
              <a:avLst/>
            </a:prstGeom>
            <a:solidFill>
              <a:schemeClr val="tx1">
                <a:alpha val="77000"/>
              </a:schemeClr>
            </a:solidFill>
            <a:ln>
              <a:noFill/>
            </a:ln>
          </p:spPr>
          <p:txBody>
            <a:bodyPr/>
            <a:lstStyle/>
            <a:p>
              <a:pPr eaLnBrk="1" hangingPunct="1"/>
              <a:endParaRPr lang="en-US" sz="2400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49" name="Oval 116"/>
            <p:cNvSpPr>
              <a:spLocks noChangeArrowheads="1"/>
            </p:cNvSpPr>
            <p:nvPr/>
          </p:nvSpPr>
          <p:spPr bwMode="auto">
            <a:xfrm rot="2700000">
              <a:off x="8666973" y="3457458"/>
              <a:ext cx="93737" cy="96853"/>
            </a:xfrm>
            <a:prstGeom prst="ellipse">
              <a:avLst/>
            </a:prstGeom>
            <a:solidFill>
              <a:schemeClr val="tx1">
                <a:alpha val="77000"/>
              </a:schemeClr>
            </a:solidFill>
            <a:ln>
              <a:noFill/>
            </a:ln>
          </p:spPr>
          <p:txBody>
            <a:bodyPr/>
            <a:lstStyle/>
            <a:p>
              <a:pPr eaLnBrk="1" hangingPunct="1"/>
              <a:endParaRPr lang="en-US" sz="2400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50" name="Oval 119"/>
            <p:cNvSpPr>
              <a:spLocks noChangeArrowheads="1"/>
            </p:cNvSpPr>
            <p:nvPr/>
          </p:nvSpPr>
          <p:spPr bwMode="auto">
            <a:xfrm rot="2700000">
              <a:off x="8597217" y="3565476"/>
              <a:ext cx="57652" cy="56417"/>
            </a:xfrm>
            <a:prstGeom prst="ellipse">
              <a:avLst/>
            </a:prstGeom>
            <a:solidFill>
              <a:schemeClr val="tx1">
                <a:alpha val="77000"/>
              </a:schemeClr>
            </a:solidFill>
            <a:ln>
              <a:noFill/>
            </a:ln>
          </p:spPr>
          <p:txBody>
            <a:bodyPr/>
            <a:lstStyle/>
            <a:p>
              <a:pPr eaLnBrk="1" hangingPunct="1"/>
              <a:endParaRPr lang="en-US" sz="2400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51" name="Rectangle 27"/>
            <p:cNvSpPr/>
            <p:nvPr/>
          </p:nvSpPr>
          <p:spPr>
            <a:xfrm rot="2700000">
              <a:off x="8402245" y="3730663"/>
              <a:ext cx="95364" cy="58440"/>
            </a:xfrm>
            <a:prstGeom prst="rect">
              <a:avLst/>
            </a:prstGeom>
            <a:solidFill>
              <a:schemeClr val="bg1">
                <a:alpha val="73000"/>
              </a:schemeClr>
            </a:soli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 dirty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pic>
        <p:nvPicPr>
          <p:cNvPr id="64" name="图片 6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9187" y="497356"/>
            <a:ext cx="942474" cy="942474"/>
          </a:xfrm>
          <a:prstGeom prst="rect">
            <a:avLst/>
          </a:prstGeom>
          <a:solidFill>
            <a:schemeClr val="accent2"/>
          </a:solidFill>
        </p:spPr>
      </p:pic>
      <p:pic>
        <p:nvPicPr>
          <p:cNvPr id="65" name="图片 6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1047" y="2838720"/>
            <a:ext cx="1974962" cy="1974962"/>
          </a:xfrm>
          <a:prstGeom prst="rect">
            <a:avLst/>
          </a:prstGeom>
          <a:solidFill>
            <a:schemeClr val="accent2"/>
          </a:solidFill>
        </p:spPr>
      </p:pic>
      <p:pic>
        <p:nvPicPr>
          <p:cNvPr id="66" name="图片 6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709" y="1834568"/>
            <a:ext cx="2294772" cy="2294772"/>
          </a:xfrm>
          <a:prstGeom prst="rect">
            <a:avLst/>
          </a:prstGeom>
          <a:solidFill>
            <a:schemeClr val="accent2"/>
          </a:solidFill>
        </p:spPr>
      </p:pic>
      <p:pic>
        <p:nvPicPr>
          <p:cNvPr id="67" name="图片 6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8974" y="549505"/>
            <a:ext cx="559204" cy="559204"/>
          </a:xfrm>
          <a:prstGeom prst="rect">
            <a:avLst/>
          </a:prstGeom>
          <a:solidFill>
            <a:schemeClr val="accent2"/>
          </a:solidFill>
        </p:spPr>
      </p:pic>
    </p:spTree>
    <p:extLst>
      <p:ext uri="{BB962C8B-B14F-4D97-AF65-F5344CB8AC3E}">
        <p14:creationId xmlns:p14="http://schemas.microsoft.com/office/powerpoint/2010/main" val="10056740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latin typeface="Microsoft YaHei" charset="0"/>
              <a:ea typeface="Microsoft YaHei" charset="0"/>
              <a:cs typeface="Microsoft YaHei" charset="0"/>
            </a:endParaRPr>
          </a:p>
        </p:txBody>
      </p:sp>
      <p:grpSp>
        <p:nvGrpSpPr>
          <p:cNvPr id="3" name="组 2"/>
          <p:cNvGrpSpPr/>
          <p:nvPr/>
        </p:nvGrpSpPr>
        <p:grpSpPr>
          <a:xfrm rot="18899582">
            <a:off x="5660778" y="617086"/>
            <a:ext cx="1133095" cy="847309"/>
            <a:chOff x="8072582" y="3206848"/>
            <a:chExt cx="1133095" cy="847309"/>
          </a:xfrm>
        </p:grpSpPr>
        <p:sp>
          <p:nvSpPr>
            <p:cNvPr id="4" name="Freeform 133"/>
            <p:cNvSpPr>
              <a:spLocks/>
            </p:cNvSpPr>
            <p:nvPr/>
          </p:nvSpPr>
          <p:spPr bwMode="auto">
            <a:xfrm rot="2700000" flipH="1">
              <a:off x="8155410" y="3718714"/>
              <a:ext cx="252615" cy="418271"/>
            </a:xfrm>
            <a:custGeom>
              <a:avLst/>
              <a:gdLst>
                <a:gd name="T0" fmla="*/ 7566 w 397"/>
                <a:gd name="T1" fmla="*/ 1009717 h 659"/>
                <a:gd name="T2" fmla="*/ 0 w 397"/>
                <a:gd name="T3" fmla="*/ 1009717 h 659"/>
                <a:gd name="T4" fmla="*/ 0 w 397"/>
                <a:gd name="T5" fmla="*/ 1009717 h 659"/>
                <a:gd name="T6" fmla="*/ 11348 w 397"/>
                <a:gd name="T7" fmla="*/ 1021020 h 659"/>
                <a:gd name="T8" fmla="*/ 15131 w 397"/>
                <a:gd name="T9" fmla="*/ 1062464 h 659"/>
                <a:gd name="T10" fmla="*/ 18914 w 397"/>
                <a:gd name="T11" fmla="*/ 1069999 h 659"/>
                <a:gd name="T12" fmla="*/ 181575 w 397"/>
                <a:gd name="T13" fmla="*/ 1574858 h 659"/>
                <a:gd name="T14" fmla="*/ 348019 w 397"/>
                <a:gd name="T15" fmla="*/ 1092605 h 659"/>
                <a:gd name="T16" fmla="*/ 650644 w 397"/>
                <a:gd name="T17" fmla="*/ 1661513 h 659"/>
                <a:gd name="T18" fmla="*/ 548508 w 397"/>
                <a:gd name="T19" fmla="*/ 2124928 h 659"/>
                <a:gd name="T20" fmla="*/ 760345 w 397"/>
                <a:gd name="T21" fmla="*/ 2482850 h 659"/>
                <a:gd name="T22" fmla="*/ 650644 w 397"/>
                <a:gd name="T23" fmla="*/ 2275632 h 659"/>
                <a:gd name="T24" fmla="*/ 688472 w 397"/>
                <a:gd name="T25" fmla="*/ 1989294 h 659"/>
                <a:gd name="T26" fmla="*/ 866264 w 397"/>
                <a:gd name="T27" fmla="*/ 1740632 h 659"/>
                <a:gd name="T28" fmla="*/ 1028925 w 397"/>
                <a:gd name="T29" fmla="*/ 1454295 h 659"/>
                <a:gd name="T30" fmla="*/ 1059187 w 397"/>
                <a:gd name="T31" fmla="*/ 1363872 h 659"/>
                <a:gd name="T32" fmla="*/ 1161323 w 397"/>
                <a:gd name="T33" fmla="*/ 1823520 h 659"/>
                <a:gd name="T34" fmla="*/ 1229414 w 397"/>
                <a:gd name="T35" fmla="*/ 1529647 h 659"/>
                <a:gd name="T36" fmla="*/ 1399640 w 397"/>
                <a:gd name="T37" fmla="*/ 745985 h 659"/>
                <a:gd name="T38" fmla="*/ 714951 w 397"/>
                <a:gd name="T39" fmla="*/ 0 h 659"/>
                <a:gd name="T40" fmla="*/ 11348 w 397"/>
                <a:gd name="T41" fmla="*/ 956971 h 659"/>
                <a:gd name="T42" fmla="*/ 7566 w 397"/>
                <a:gd name="T43" fmla="*/ 1009717 h 65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97" h="659">
                  <a:moveTo>
                    <a:pt x="2" y="268"/>
                  </a:moveTo>
                  <a:cubicBezTo>
                    <a:pt x="2" y="267"/>
                    <a:pt x="0" y="264"/>
                    <a:pt x="0" y="268"/>
                  </a:cubicBezTo>
                  <a:cubicBezTo>
                    <a:pt x="0" y="268"/>
                    <a:pt x="0" y="268"/>
                    <a:pt x="0" y="268"/>
                  </a:cubicBezTo>
                  <a:cubicBezTo>
                    <a:pt x="0" y="269"/>
                    <a:pt x="2" y="270"/>
                    <a:pt x="3" y="271"/>
                  </a:cubicBezTo>
                  <a:cubicBezTo>
                    <a:pt x="3" y="275"/>
                    <a:pt x="4" y="278"/>
                    <a:pt x="4" y="282"/>
                  </a:cubicBezTo>
                  <a:cubicBezTo>
                    <a:pt x="5" y="283"/>
                    <a:pt x="5" y="283"/>
                    <a:pt x="5" y="284"/>
                  </a:cubicBezTo>
                  <a:cubicBezTo>
                    <a:pt x="10" y="335"/>
                    <a:pt x="25" y="381"/>
                    <a:pt x="48" y="418"/>
                  </a:cubicBezTo>
                  <a:cubicBezTo>
                    <a:pt x="23" y="377"/>
                    <a:pt x="37" y="299"/>
                    <a:pt x="92" y="290"/>
                  </a:cubicBezTo>
                  <a:cubicBezTo>
                    <a:pt x="158" y="280"/>
                    <a:pt x="169" y="399"/>
                    <a:pt x="172" y="441"/>
                  </a:cubicBezTo>
                  <a:cubicBezTo>
                    <a:pt x="174" y="484"/>
                    <a:pt x="145" y="521"/>
                    <a:pt x="145" y="564"/>
                  </a:cubicBezTo>
                  <a:cubicBezTo>
                    <a:pt x="145" y="613"/>
                    <a:pt x="170" y="653"/>
                    <a:pt x="201" y="659"/>
                  </a:cubicBezTo>
                  <a:cubicBezTo>
                    <a:pt x="187" y="656"/>
                    <a:pt x="174" y="616"/>
                    <a:pt x="172" y="604"/>
                  </a:cubicBezTo>
                  <a:cubicBezTo>
                    <a:pt x="168" y="580"/>
                    <a:pt x="175" y="551"/>
                    <a:pt x="182" y="528"/>
                  </a:cubicBezTo>
                  <a:cubicBezTo>
                    <a:pt x="190" y="501"/>
                    <a:pt x="211" y="483"/>
                    <a:pt x="229" y="462"/>
                  </a:cubicBezTo>
                  <a:cubicBezTo>
                    <a:pt x="247" y="440"/>
                    <a:pt x="262" y="414"/>
                    <a:pt x="272" y="386"/>
                  </a:cubicBezTo>
                  <a:cubicBezTo>
                    <a:pt x="275" y="378"/>
                    <a:pt x="278" y="370"/>
                    <a:pt x="280" y="362"/>
                  </a:cubicBezTo>
                  <a:cubicBezTo>
                    <a:pt x="284" y="420"/>
                    <a:pt x="307" y="484"/>
                    <a:pt x="307" y="484"/>
                  </a:cubicBezTo>
                  <a:cubicBezTo>
                    <a:pt x="299" y="437"/>
                    <a:pt x="325" y="406"/>
                    <a:pt x="325" y="406"/>
                  </a:cubicBezTo>
                  <a:cubicBezTo>
                    <a:pt x="397" y="291"/>
                    <a:pt x="370" y="198"/>
                    <a:pt x="370" y="198"/>
                  </a:cubicBezTo>
                  <a:cubicBezTo>
                    <a:pt x="351" y="85"/>
                    <a:pt x="277" y="0"/>
                    <a:pt x="189" y="0"/>
                  </a:cubicBezTo>
                  <a:cubicBezTo>
                    <a:pt x="87" y="0"/>
                    <a:pt x="3" y="114"/>
                    <a:pt x="3" y="254"/>
                  </a:cubicBezTo>
                  <a:cubicBezTo>
                    <a:pt x="3" y="258"/>
                    <a:pt x="2" y="263"/>
                    <a:pt x="2" y="26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/>
            <a:lstStyle/>
            <a:p>
              <a:endParaRPr lang="en-US" sz="2400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5" name="Freeform 134"/>
            <p:cNvSpPr>
              <a:spLocks/>
            </p:cNvSpPr>
            <p:nvPr/>
          </p:nvSpPr>
          <p:spPr bwMode="auto">
            <a:xfrm rot="2700000" flipH="1">
              <a:off x="8235209" y="3738067"/>
              <a:ext cx="205884" cy="263424"/>
            </a:xfrm>
            <a:custGeom>
              <a:avLst/>
              <a:gdLst>
                <a:gd name="T0" fmla="*/ 581760 w 324"/>
                <a:gd name="T1" fmla="*/ 0 h 415"/>
                <a:gd name="T2" fmla="*/ 1148410 w 324"/>
                <a:gd name="T3" fmla="*/ 648083 h 415"/>
                <a:gd name="T4" fmla="*/ 1152187 w 324"/>
                <a:gd name="T5" fmla="*/ 655619 h 415"/>
                <a:gd name="T6" fmla="*/ 1152187 w 324"/>
                <a:gd name="T7" fmla="*/ 663154 h 415"/>
                <a:gd name="T8" fmla="*/ 1042635 w 324"/>
                <a:gd name="T9" fmla="*/ 1273558 h 415"/>
                <a:gd name="T10" fmla="*/ 963304 w 324"/>
                <a:gd name="T11" fmla="*/ 983428 h 415"/>
                <a:gd name="T12" fmla="*/ 868863 w 324"/>
                <a:gd name="T13" fmla="*/ 1137913 h 415"/>
                <a:gd name="T14" fmla="*/ 642203 w 324"/>
                <a:gd name="T15" fmla="*/ 1552384 h 415"/>
                <a:gd name="T16" fmla="*/ 630870 w 324"/>
                <a:gd name="T17" fmla="*/ 1563688 h 415"/>
                <a:gd name="T18" fmla="*/ 630870 w 324"/>
                <a:gd name="T19" fmla="*/ 1541080 h 415"/>
                <a:gd name="T20" fmla="*/ 245548 w 324"/>
                <a:gd name="T21" fmla="*/ 859086 h 415"/>
                <a:gd name="T22" fmla="*/ 196439 w 324"/>
                <a:gd name="T23" fmla="*/ 862854 h 415"/>
                <a:gd name="T24" fmla="*/ 7555 w 324"/>
                <a:gd name="T25" fmla="*/ 964588 h 415"/>
                <a:gd name="T26" fmla="*/ 3778 w 324"/>
                <a:gd name="T27" fmla="*/ 945749 h 415"/>
                <a:gd name="T28" fmla="*/ 3778 w 324"/>
                <a:gd name="T29" fmla="*/ 938213 h 415"/>
                <a:gd name="T30" fmla="*/ 0 w 324"/>
                <a:gd name="T31" fmla="*/ 900534 h 415"/>
                <a:gd name="T32" fmla="*/ 0 w 324"/>
                <a:gd name="T33" fmla="*/ 889230 h 415"/>
                <a:gd name="T34" fmla="*/ 0 w 324"/>
                <a:gd name="T35" fmla="*/ 840247 h 415"/>
                <a:gd name="T36" fmla="*/ 581760 w 324"/>
                <a:gd name="T37" fmla="*/ 0 h 41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324" h="415">
                  <a:moveTo>
                    <a:pt x="154" y="0"/>
                  </a:moveTo>
                  <a:cubicBezTo>
                    <a:pt x="225" y="0"/>
                    <a:pt x="288" y="73"/>
                    <a:pt x="304" y="172"/>
                  </a:cubicBezTo>
                  <a:cubicBezTo>
                    <a:pt x="305" y="174"/>
                    <a:pt x="305" y="174"/>
                    <a:pt x="305" y="174"/>
                  </a:cubicBezTo>
                  <a:cubicBezTo>
                    <a:pt x="305" y="176"/>
                    <a:pt x="305" y="176"/>
                    <a:pt x="305" y="176"/>
                  </a:cubicBezTo>
                  <a:cubicBezTo>
                    <a:pt x="306" y="179"/>
                    <a:pt x="324" y="248"/>
                    <a:pt x="276" y="338"/>
                  </a:cubicBezTo>
                  <a:cubicBezTo>
                    <a:pt x="276" y="335"/>
                    <a:pt x="256" y="263"/>
                    <a:pt x="255" y="261"/>
                  </a:cubicBezTo>
                  <a:cubicBezTo>
                    <a:pt x="256" y="270"/>
                    <a:pt x="235" y="292"/>
                    <a:pt x="230" y="302"/>
                  </a:cubicBezTo>
                  <a:cubicBezTo>
                    <a:pt x="209" y="338"/>
                    <a:pt x="198" y="379"/>
                    <a:pt x="170" y="412"/>
                  </a:cubicBezTo>
                  <a:cubicBezTo>
                    <a:pt x="169" y="413"/>
                    <a:pt x="168" y="414"/>
                    <a:pt x="167" y="415"/>
                  </a:cubicBezTo>
                  <a:cubicBezTo>
                    <a:pt x="167" y="413"/>
                    <a:pt x="167" y="411"/>
                    <a:pt x="167" y="409"/>
                  </a:cubicBezTo>
                  <a:cubicBezTo>
                    <a:pt x="159" y="260"/>
                    <a:pt x="107" y="228"/>
                    <a:pt x="65" y="228"/>
                  </a:cubicBezTo>
                  <a:cubicBezTo>
                    <a:pt x="61" y="228"/>
                    <a:pt x="57" y="229"/>
                    <a:pt x="52" y="229"/>
                  </a:cubicBezTo>
                  <a:cubicBezTo>
                    <a:pt x="33" y="232"/>
                    <a:pt x="15" y="242"/>
                    <a:pt x="2" y="256"/>
                  </a:cubicBezTo>
                  <a:cubicBezTo>
                    <a:pt x="2" y="254"/>
                    <a:pt x="1" y="253"/>
                    <a:pt x="1" y="251"/>
                  </a:cubicBezTo>
                  <a:cubicBezTo>
                    <a:pt x="1" y="249"/>
                    <a:pt x="1" y="249"/>
                    <a:pt x="1" y="249"/>
                  </a:cubicBezTo>
                  <a:cubicBezTo>
                    <a:pt x="1" y="246"/>
                    <a:pt x="1" y="242"/>
                    <a:pt x="0" y="239"/>
                  </a:cubicBezTo>
                  <a:cubicBezTo>
                    <a:pt x="0" y="239"/>
                    <a:pt x="0" y="236"/>
                    <a:pt x="0" y="236"/>
                  </a:cubicBezTo>
                  <a:cubicBezTo>
                    <a:pt x="0" y="231"/>
                    <a:pt x="0" y="227"/>
                    <a:pt x="0" y="223"/>
                  </a:cubicBezTo>
                  <a:cubicBezTo>
                    <a:pt x="0" y="100"/>
                    <a:pt x="69" y="0"/>
                    <a:pt x="15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/>
            <a:lstStyle/>
            <a:p>
              <a:endParaRPr lang="en-US" sz="2400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6" name="Freeform 135"/>
            <p:cNvSpPr>
              <a:spLocks/>
            </p:cNvSpPr>
            <p:nvPr/>
          </p:nvSpPr>
          <p:spPr bwMode="auto">
            <a:xfrm rot="2700000" flipH="1">
              <a:off x="8288171" y="3753853"/>
              <a:ext cx="134853" cy="190415"/>
            </a:xfrm>
            <a:custGeom>
              <a:avLst/>
              <a:gdLst>
                <a:gd name="T0" fmla="*/ 162607 w 212"/>
                <a:gd name="T1" fmla="*/ 535009 h 300"/>
                <a:gd name="T2" fmla="*/ 128573 w 212"/>
                <a:gd name="T3" fmla="*/ 535009 h 300"/>
                <a:gd name="T4" fmla="*/ 3782 w 212"/>
                <a:gd name="T5" fmla="*/ 599059 h 300"/>
                <a:gd name="T6" fmla="*/ 3782 w 212"/>
                <a:gd name="T7" fmla="*/ 587756 h 300"/>
                <a:gd name="T8" fmla="*/ 3782 w 212"/>
                <a:gd name="T9" fmla="*/ 583988 h 300"/>
                <a:gd name="T10" fmla="*/ 0 w 212"/>
                <a:gd name="T11" fmla="*/ 557615 h 300"/>
                <a:gd name="T12" fmla="*/ 0 w 212"/>
                <a:gd name="T13" fmla="*/ 550079 h 300"/>
                <a:gd name="T14" fmla="*/ 0 w 212"/>
                <a:gd name="T15" fmla="*/ 523706 h 300"/>
                <a:gd name="T16" fmla="*/ 381936 w 212"/>
                <a:gd name="T17" fmla="*/ 0 h 300"/>
                <a:gd name="T18" fmla="*/ 752528 w 212"/>
                <a:gd name="T19" fmla="*/ 403140 h 300"/>
                <a:gd name="T20" fmla="*/ 756309 w 212"/>
                <a:gd name="T21" fmla="*/ 406908 h 300"/>
                <a:gd name="T22" fmla="*/ 756309 w 212"/>
                <a:gd name="T23" fmla="*/ 410676 h 300"/>
                <a:gd name="T24" fmla="*/ 684460 w 212"/>
                <a:gd name="T25" fmla="*/ 791210 h 300"/>
                <a:gd name="T26" fmla="*/ 631518 w 212"/>
                <a:gd name="T27" fmla="*/ 610362 h 300"/>
                <a:gd name="T28" fmla="*/ 567232 w 212"/>
                <a:gd name="T29" fmla="*/ 704554 h 300"/>
                <a:gd name="T30" fmla="*/ 457567 w 212"/>
                <a:gd name="T31" fmla="*/ 1130300 h 300"/>
                <a:gd name="T32" fmla="*/ 162607 w 212"/>
                <a:gd name="T33" fmla="*/ 535009 h 30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12" h="300">
                  <a:moveTo>
                    <a:pt x="43" y="142"/>
                  </a:moveTo>
                  <a:cubicBezTo>
                    <a:pt x="40" y="142"/>
                    <a:pt x="37" y="142"/>
                    <a:pt x="34" y="142"/>
                  </a:cubicBezTo>
                  <a:cubicBezTo>
                    <a:pt x="21" y="144"/>
                    <a:pt x="10" y="150"/>
                    <a:pt x="1" y="159"/>
                  </a:cubicBezTo>
                  <a:cubicBezTo>
                    <a:pt x="1" y="158"/>
                    <a:pt x="1" y="157"/>
                    <a:pt x="1" y="156"/>
                  </a:cubicBezTo>
                  <a:cubicBezTo>
                    <a:pt x="1" y="155"/>
                    <a:pt x="1" y="155"/>
                    <a:pt x="1" y="155"/>
                  </a:cubicBezTo>
                  <a:cubicBezTo>
                    <a:pt x="0" y="152"/>
                    <a:pt x="0" y="150"/>
                    <a:pt x="0" y="148"/>
                  </a:cubicBezTo>
                  <a:cubicBezTo>
                    <a:pt x="0" y="146"/>
                    <a:pt x="0" y="146"/>
                    <a:pt x="0" y="146"/>
                  </a:cubicBezTo>
                  <a:cubicBezTo>
                    <a:pt x="0" y="143"/>
                    <a:pt x="0" y="141"/>
                    <a:pt x="0" y="139"/>
                  </a:cubicBezTo>
                  <a:cubicBezTo>
                    <a:pt x="0" y="62"/>
                    <a:pt x="45" y="0"/>
                    <a:pt x="101" y="0"/>
                  </a:cubicBezTo>
                  <a:cubicBezTo>
                    <a:pt x="147" y="0"/>
                    <a:pt x="189" y="45"/>
                    <a:pt x="199" y="107"/>
                  </a:cubicBezTo>
                  <a:cubicBezTo>
                    <a:pt x="200" y="108"/>
                    <a:pt x="200" y="108"/>
                    <a:pt x="200" y="108"/>
                  </a:cubicBezTo>
                  <a:cubicBezTo>
                    <a:pt x="200" y="109"/>
                    <a:pt x="200" y="109"/>
                    <a:pt x="200" y="109"/>
                  </a:cubicBezTo>
                  <a:cubicBezTo>
                    <a:pt x="201" y="111"/>
                    <a:pt x="212" y="154"/>
                    <a:pt x="181" y="210"/>
                  </a:cubicBezTo>
                  <a:cubicBezTo>
                    <a:pt x="181" y="208"/>
                    <a:pt x="167" y="164"/>
                    <a:pt x="167" y="162"/>
                  </a:cubicBezTo>
                  <a:cubicBezTo>
                    <a:pt x="168" y="168"/>
                    <a:pt x="154" y="181"/>
                    <a:pt x="150" y="187"/>
                  </a:cubicBezTo>
                  <a:cubicBezTo>
                    <a:pt x="137" y="210"/>
                    <a:pt x="126" y="275"/>
                    <a:pt x="121" y="300"/>
                  </a:cubicBezTo>
                  <a:cubicBezTo>
                    <a:pt x="121" y="300"/>
                    <a:pt x="94" y="134"/>
                    <a:pt x="43" y="142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/>
          </p:spPr>
          <p:txBody>
            <a:bodyPr/>
            <a:lstStyle/>
            <a:p>
              <a:endParaRPr lang="en-US" sz="2400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7" name="Freeform 107"/>
            <p:cNvSpPr>
              <a:spLocks/>
            </p:cNvSpPr>
            <p:nvPr/>
          </p:nvSpPr>
          <p:spPr bwMode="auto">
            <a:xfrm rot="2700000" flipH="1">
              <a:off x="8292307" y="3406059"/>
              <a:ext cx="244680" cy="391439"/>
            </a:xfrm>
            <a:custGeom>
              <a:avLst/>
              <a:gdLst>
                <a:gd name="T0" fmla="*/ 587375 w 312"/>
                <a:gd name="T1" fmla="*/ 0 h 495"/>
                <a:gd name="T2" fmla="*/ 1174750 w 312"/>
                <a:gd name="T3" fmla="*/ 597631 h 495"/>
                <a:gd name="T4" fmla="*/ 1174750 w 312"/>
                <a:gd name="T5" fmla="*/ 612666 h 495"/>
                <a:gd name="T6" fmla="*/ 1174750 w 312"/>
                <a:gd name="T7" fmla="*/ 612666 h 495"/>
                <a:gd name="T8" fmla="*/ 798228 w 312"/>
                <a:gd name="T9" fmla="*/ 1804170 h 495"/>
                <a:gd name="T10" fmla="*/ 779401 w 312"/>
                <a:gd name="T11" fmla="*/ 1826722 h 495"/>
                <a:gd name="T12" fmla="*/ 779401 w 312"/>
                <a:gd name="T13" fmla="*/ 1826722 h 495"/>
                <a:gd name="T14" fmla="*/ 779401 w 312"/>
                <a:gd name="T15" fmla="*/ 1826722 h 495"/>
                <a:gd name="T16" fmla="*/ 692801 w 312"/>
                <a:gd name="T17" fmla="*/ 1860550 h 495"/>
                <a:gd name="T18" fmla="*/ 579845 w 312"/>
                <a:gd name="T19" fmla="*/ 1762824 h 495"/>
                <a:gd name="T20" fmla="*/ 587375 w 312"/>
                <a:gd name="T21" fmla="*/ 1740272 h 495"/>
                <a:gd name="T22" fmla="*/ 587375 w 312"/>
                <a:gd name="T23" fmla="*/ 1740272 h 495"/>
                <a:gd name="T24" fmla="*/ 621262 w 312"/>
                <a:gd name="T25" fmla="*/ 1559855 h 495"/>
                <a:gd name="T26" fmla="*/ 459357 w 312"/>
                <a:gd name="T27" fmla="*/ 1168952 h 495"/>
                <a:gd name="T28" fmla="*/ 459357 w 312"/>
                <a:gd name="T29" fmla="*/ 1165193 h 495"/>
                <a:gd name="T30" fmla="*/ 158139 w 312"/>
                <a:gd name="T31" fmla="*/ 992293 h 495"/>
                <a:gd name="T32" fmla="*/ 0 w 312"/>
                <a:gd name="T33" fmla="*/ 590114 h 495"/>
                <a:gd name="T34" fmla="*/ 587375 w 312"/>
                <a:gd name="T35" fmla="*/ 0 h 49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connsiteX0" fmla="*/ 5000 w 10000"/>
                <a:gd name="connsiteY0" fmla="*/ 0 h 10000"/>
                <a:gd name="connsiteX1" fmla="*/ 10000 w 10000"/>
                <a:gd name="connsiteY1" fmla="*/ 3212 h 10000"/>
                <a:gd name="connsiteX2" fmla="*/ 10000 w 10000"/>
                <a:gd name="connsiteY2" fmla="*/ 3293 h 10000"/>
                <a:gd name="connsiteX3" fmla="*/ 10000 w 10000"/>
                <a:gd name="connsiteY3" fmla="*/ 3293 h 10000"/>
                <a:gd name="connsiteX4" fmla="*/ 6795 w 10000"/>
                <a:gd name="connsiteY4" fmla="*/ 9697 h 10000"/>
                <a:gd name="connsiteX5" fmla="*/ 6635 w 10000"/>
                <a:gd name="connsiteY5" fmla="*/ 9818 h 10000"/>
                <a:gd name="connsiteX6" fmla="*/ 6635 w 10000"/>
                <a:gd name="connsiteY6" fmla="*/ 9818 h 10000"/>
                <a:gd name="connsiteX7" fmla="*/ 6635 w 10000"/>
                <a:gd name="connsiteY7" fmla="*/ 9818 h 10000"/>
                <a:gd name="connsiteX8" fmla="*/ 5897 w 10000"/>
                <a:gd name="connsiteY8" fmla="*/ 10000 h 10000"/>
                <a:gd name="connsiteX9" fmla="*/ 4936 w 10000"/>
                <a:gd name="connsiteY9" fmla="*/ 9475 h 10000"/>
                <a:gd name="connsiteX10" fmla="*/ 5000 w 10000"/>
                <a:gd name="connsiteY10" fmla="*/ 9354 h 10000"/>
                <a:gd name="connsiteX11" fmla="*/ 5288 w 10000"/>
                <a:gd name="connsiteY11" fmla="*/ 8384 h 10000"/>
                <a:gd name="connsiteX12" fmla="*/ 3910 w 10000"/>
                <a:gd name="connsiteY12" fmla="*/ 6283 h 10000"/>
                <a:gd name="connsiteX13" fmla="*/ 3910 w 10000"/>
                <a:gd name="connsiteY13" fmla="*/ 6263 h 10000"/>
                <a:gd name="connsiteX14" fmla="*/ 1346 w 10000"/>
                <a:gd name="connsiteY14" fmla="*/ 5333 h 10000"/>
                <a:gd name="connsiteX15" fmla="*/ 0 w 10000"/>
                <a:gd name="connsiteY15" fmla="*/ 3172 h 10000"/>
                <a:gd name="connsiteX16" fmla="*/ 5000 w 10000"/>
                <a:gd name="connsiteY16" fmla="*/ 0 h 10000"/>
                <a:gd name="connsiteX0" fmla="*/ 5000 w 10000"/>
                <a:gd name="connsiteY0" fmla="*/ 0 h 10000"/>
                <a:gd name="connsiteX1" fmla="*/ 10000 w 10000"/>
                <a:gd name="connsiteY1" fmla="*/ 3212 h 10000"/>
                <a:gd name="connsiteX2" fmla="*/ 10000 w 10000"/>
                <a:gd name="connsiteY2" fmla="*/ 3293 h 10000"/>
                <a:gd name="connsiteX3" fmla="*/ 10000 w 10000"/>
                <a:gd name="connsiteY3" fmla="*/ 3293 h 10000"/>
                <a:gd name="connsiteX4" fmla="*/ 6795 w 10000"/>
                <a:gd name="connsiteY4" fmla="*/ 9697 h 10000"/>
                <a:gd name="connsiteX5" fmla="*/ 6635 w 10000"/>
                <a:gd name="connsiteY5" fmla="*/ 9818 h 10000"/>
                <a:gd name="connsiteX6" fmla="*/ 6635 w 10000"/>
                <a:gd name="connsiteY6" fmla="*/ 9818 h 10000"/>
                <a:gd name="connsiteX7" fmla="*/ 6635 w 10000"/>
                <a:gd name="connsiteY7" fmla="*/ 9818 h 10000"/>
                <a:gd name="connsiteX8" fmla="*/ 5897 w 10000"/>
                <a:gd name="connsiteY8" fmla="*/ 10000 h 10000"/>
                <a:gd name="connsiteX9" fmla="*/ 4936 w 10000"/>
                <a:gd name="connsiteY9" fmla="*/ 9475 h 10000"/>
                <a:gd name="connsiteX10" fmla="*/ 5288 w 10000"/>
                <a:gd name="connsiteY10" fmla="*/ 8384 h 10000"/>
                <a:gd name="connsiteX11" fmla="*/ 3910 w 10000"/>
                <a:gd name="connsiteY11" fmla="*/ 6283 h 10000"/>
                <a:gd name="connsiteX12" fmla="*/ 3910 w 10000"/>
                <a:gd name="connsiteY12" fmla="*/ 6263 h 10000"/>
                <a:gd name="connsiteX13" fmla="*/ 1346 w 10000"/>
                <a:gd name="connsiteY13" fmla="*/ 5333 h 10000"/>
                <a:gd name="connsiteX14" fmla="*/ 0 w 10000"/>
                <a:gd name="connsiteY14" fmla="*/ 3172 h 10000"/>
                <a:gd name="connsiteX15" fmla="*/ 5000 w 10000"/>
                <a:gd name="connsiteY15" fmla="*/ 0 h 10000"/>
                <a:gd name="connsiteX0" fmla="*/ 5000 w 10000"/>
                <a:gd name="connsiteY0" fmla="*/ 0 h 10086"/>
                <a:gd name="connsiteX1" fmla="*/ 10000 w 10000"/>
                <a:gd name="connsiteY1" fmla="*/ 3212 h 10086"/>
                <a:gd name="connsiteX2" fmla="*/ 10000 w 10000"/>
                <a:gd name="connsiteY2" fmla="*/ 3293 h 10086"/>
                <a:gd name="connsiteX3" fmla="*/ 10000 w 10000"/>
                <a:gd name="connsiteY3" fmla="*/ 3293 h 10086"/>
                <a:gd name="connsiteX4" fmla="*/ 6795 w 10000"/>
                <a:gd name="connsiteY4" fmla="*/ 9697 h 10086"/>
                <a:gd name="connsiteX5" fmla="*/ 6635 w 10000"/>
                <a:gd name="connsiteY5" fmla="*/ 9818 h 10086"/>
                <a:gd name="connsiteX6" fmla="*/ 6635 w 10000"/>
                <a:gd name="connsiteY6" fmla="*/ 9818 h 10086"/>
                <a:gd name="connsiteX7" fmla="*/ 6635 w 10000"/>
                <a:gd name="connsiteY7" fmla="*/ 9818 h 10086"/>
                <a:gd name="connsiteX8" fmla="*/ 5897 w 10000"/>
                <a:gd name="connsiteY8" fmla="*/ 10000 h 10086"/>
                <a:gd name="connsiteX9" fmla="*/ 5288 w 10000"/>
                <a:gd name="connsiteY9" fmla="*/ 8384 h 10086"/>
                <a:gd name="connsiteX10" fmla="*/ 3910 w 10000"/>
                <a:gd name="connsiteY10" fmla="*/ 6283 h 10086"/>
                <a:gd name="connsiteX11" fmla="*/ 3910 w 10000"/>
                <a:gd name="connsiteY11" fmla="*/ 6263 h 10086"/>
                <a:gd name="connsiteX12" fmla="*/ 1346 w 10000"/>
                <a:gd name="connsiteY12" fmla="*/ 5333 h 10086"/>
                <a:gd name="connsiteX13" fmla="*/ 0 w 10000"/>
                <a:gd name="connsiteY13" fmla="*/ 3172 h 10086"/>
                <a:gd name="connsiteX14" fmla="*/ 5000 w 10000"/>
                <a:gd name="connsiteY14" fmla="*/ 0 h 100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000" h="10086">
                  <a:moveTo>
                    <a:pt x="5000" y="0"/>
                  </a:moveTo>
                  <a:cubicBezTo>
                    <a:pt x="7756" y="0"/>
                    <a:pt x="10000" y="1455"/>
                    <a:pt x="10000" y="3212"/>
                  </a:cubicBezTo>
                  <a:lnTo>
                    <a:pt x="10000" y="3293"/>
                  </a:lnTo>
                  <a:lnTo>
                    <a:pt x="10000" y="3293"/>
                  </a:lnTo>
                  <a:cubicBezTo>
                    <a:pt x="10000" y="5717"/>
                    <a:pt x="8814" y="7859"/>
                    <a:pt x="6795" y="9697"/>
                  </a:cubicBezTo>
                  <a:cubicBezTo>
                    <a:pt x="6731" y="9737"/>
                    <a:pt x="6699" y="9778"/>
                    <a:pt x="6635" y="9818"/>
                  </a:cubicBezTo>
                  <a:lnTo>
                    <a:pt x="6635" y="9818"/>
                  </a:lnTo>
                  <a:lnTo>
                    <a:pt x="6635" y="9818"/>
                  </a:lnTo>
                  <a:cubicBezTo>
                    <a:pt x="6442" y="9919"/>
                    <a:pt x="6121" y="10239"/>
                    <a:pt x="5897" y="10000"/>
                  </a:cubicBezTo>
                  <a:cubicBezTo>
                    <a:pt x="5673" y="9761"/>
                    <a:pt x="5619" y="9003"/>
                    <a:pt x="5288" y="8384"/>
                  </a:cubicBezTo>
                  <a:cubicBezTo>
                    <a:pt x="5064" y="7556"/>
                    <a:pt x="4744" y="6848"/>
                    <a:pt x="3910" y="6283"/>
                  </a:cubicBezTo>
                  <a:lnTo>
                    <a:pt x="3910" y="6263"/>
                  </a:lnTo>
                  <a:cubicBezTo>
                    <a:pt x="3237" y="5818"/>
                    <a:pt x="2340" y="5475"/>
                    <a:pt x="1346" y="5333"/>
                  </a:cubicBezTo>
                  <a:cubicBezTo>
                    <a:pt x="513" y="4768"/>
                    <a:pt x="0" y="4000"/>
                    <a:pt x="0" y="3172"/>
                  </a:cubicBezTo>
                  <a:cubicBezTo>
                    <a:pt x="0" y="1414"/>
                    <a:pt x="2244" y="0"/>
                    <a:pt x="5000" y="0"/>
                  </a:cubicBezTo>
                  <a:close/>
                </a:path>
              </a:pathLst>
            </a:custGeom>
            <a:solidFill>
              <a:schemeClr val="bg1">
                <a:alpha val="73000"/>
              </a:schemeClr>
            </a:solidFill>
            <a:ln>
              <a:noFill/>
            </a:ln>
          </p:spPr>
          <p:txBody>
            <a:bodyPr/>
            <a:lstStyle/>
            <a:p>
              <a:endParaRPr lang="en-US" sz="2400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8" name="Freeform 107"/>
            <p:cNvSpPr>
              <a:spLocks/>
            </p:cNvSpPr>
            <p:nvPr/>
          </p:nvSpPr>
          <p:spPr bwMode="auto">
            <a:xfrm rot="2700000">
              <a:off x="8492989" y="3606742"/>
              <a:ext cx="244680" cy="391439"/>
            </a:xfrm>
            <a:custGeom>
              <a:avLst/>
              <a:gdLst>
                <a:gd name="T0" fmla="*/ 587375 w 312"/>
                <a:gd name="T1" fmla="*/ 0 h 495"/>
                <a:gd name="T2" fmla="*/ 1174750 w 312"/>
                <a:gd name="T3" fmla="*/ 597631 h 495"/>
                <a:gd name="T4" fmla="*/ 1174750 w 312"/>
                <a:gd name="T5" fmla="*/ 612666 h 495"/>
                <a:gd name="T6" fmla="*/ 1174750 w 312"/>
                <a:gd name="T7" fmla="*/ 612666 h 495"/>
                <a:gd name="T8" fmla="*/ 798228 w 312"/>
                <a:gd name="T9" fmla="*/ 1804170 h 495"/>
                <a:gd name="T10" fmla="*/ 779401 w 312"/>
                <a:gd name="T11" fmla="*/ 1826722 h 495"/>
                <a:gd name="T12" fmla="*/ 779401 w 312"/>
                <a:gd name="T13" fmla="*/ 1826722 h 495"/>
                <a:gd name="T14" fmla="*/ 779401 w 312"/>
                <a:gd name="T15" fmla="*/ 1826722 h 495"/>
                <a:gd name="T16" fmla="*/ 692801 w 312"/>
                <a:gd name="T17" fmla="*/ 1860550 h 495"/>
                <a:gd name="T18" fmla="*/ 579845 w 312"/>
                <a:gd name="T19" fmla="*/ 1762824 h 495"/>
                <a:gd name="T20" fmla="*/ 587375 w 312"/>
                <a:gd name="T21" fmla="*/ 1740272 h 495"/>
                <a:gd name="T22" fmla="*/ 587375 w 312"/>
                <a:gd name="T23" fmla="*/ 1740272 h 495"/>
                <a:gd name="T24" fmla="*/ 621262 w 312"/>
                <a:gd name="T25" fmla="*/ 1559855 h 495"/>
                <a:gd name="T26" fmla="*/ 459357 w 312"/>
                <a:gd name="T27" fmla="*/ 1168952 h 495"/>
                <a:gd name="T28" fmla="*/ 459357 w 312"/>
                <a:gd name="T29" fmla="*/ 1165193 h 495"/>
                <a:gd name="T30" fmla="*/ 158139 w 312"/>
                <a:gd name="T31" fmla="*/ 992293 h 495"/>
                <a:gd name="T32" fmla="*/ 0 w 312"/>
                <a:gd name="T33" fmla="*/ 590114 h 495"/>
                <a:gd name="T34" fmla="*/ 587375 w 312"/>
                <a:gd name="T35" fmla="*/ 0 h 49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connsiteX0" fmla="*/ 5000 w 10000"/>
                <a:gd name="connsiteY0" fmla="*/ 0 h 10000"/>
                <a:gd name="connsiteX1" fmla="*/ 10000 w 10000"/>
                <a:gd name="connsiteY1" fmla="*/ 3212 h 10000"/>
                <a:gd name="connsiteX2" fmla="*/ 10000 w 10000"/>
                <a:gd name="connsiteY2" fmla="*/ 3293 h 10000"/>
                <a:gd name="connsiteX3" fmla="*/ 10000 w 10000"/>
                <a:gd name="connsiteY3" fmla="*/ 3293 h 10000"/>
                <a:gd name="connsiteX4" fmla="*/ 6795 w 10000"/>
                <a:gd name="connsiteY4" fmla="*/ 9697 h 10000"/>
                <a:gd name="connsiteX5" fmla="*/ 6635 w 10000"/>
                <a:gd name="connsiteY5" fmla="*/ 9818 h 10000"/>
                <a:gd name="connsiteX6" fmla="*/ 6635 w 10000"/>
                <a:gd name="connsiteY6" fmla="*/ 9818 h 10000"/>
                <a:gd name="connsiteX7" fmla="*/ 6635 w 10000"/>
                <a:gd name="connsiteY7" fmla="*/ 9818 h 10000"/>
                <a:gd name="connsiteX8" fmla="*/ 5897 w 10000"/>
                <a:gd name="connsiteY8" fmla="*/ 10000 h 10000"/>
                <a:gd name="connsiteX9" fmla="*/ 4936 w 10000"/>
                <a:gd name="connsiteY9" fmla="*/ 9475 h 10000"/>
                <a:gd name="connsiteX10" fmla="*/ 5000 w 10000"/>
                <a:gd name="connsiteY10" fmla="*/ 9354 h 10000"/>
                <a:gd name="connsiteX11" fmla="*/ 5288 w 10000"/>
                <a:gd name="connsiteY11" fmla="*/ 8384 h 10000"/>
                <a:gd name="connsiteX12" fmla="*/ 3910 w 10000"/>
                <a:gd name="connsiteY12" fmla="*/ 6283 h 10000"/>
                <a:gd name="connsiteX13" fmla="*/ 3910 w 10000"/>
                <a:gd name="connsiteY13" fmla="*/ 6263 h 10000"/>
                <a:gd name="connsiteX14" fmla="*/ 1346 w 10000"/>
                <a:gd name="connsiteY14" fmla="*/ 5333 h 10000"/>
                <a:gd name="connsiteX15" fmla="*/ 0 w 10000"/>
                <a:gd name="connsiteY15" fmla="*/ 3172 h 10000"/>
                <a:gd name="connsiteX16" fmla="*/ 5000 w 10000"/>
                <a:gd name="connsiteY16" fmla="*/ 0 h 10000"/>
                <a:gd name="connsiteX0" fmla="*/ 5000 w 10000"/>
                <a:gd name="connsiteY0" fmla="*/ 0 h 10000"/>
                <a:gd name="connsiteX1" fmla="*/ 10000 w 10000"/>
                <a:gd name="connsiteY1" fmla="*/ 3212 h 10000"/>
                <a:gd name="connsiteX2" fmla="*/ 10000 w 10000"/>
                <a:gd name="connsiteY2" fmla="*/ 3293 h 10000"/>
                <a:gd name="connsiteX3" fmla="*/ 10000 w 10000"/>
                <a:gd name="connsiteY3" fmla="*/ 3293 h 10000"/>
                <a:gd name="connsiteX4" fmla="*/ 6795 w 10000"/>
                <a:gd name="connsiteY4" fmla="*/ 9697 h 10000"/>
                <a:gd name="connsiteX5" fmla="*/ 6635 w 10000"/>
                <a:gd name="connsiteY5" fmla="*/ 9818 h 10000"/>
                <a:gd name="connsiteX6" fmla="*/ 6635 w 10000"/>
                <a:gd name="connsiteY6" fmla="*/ 9818 h 10000"/>
                <a:gd name="connsiteX7" fmla="*/ 6635 w 10000"/>
                <a:gd name="connsiteY7" fmla="*/ 9818 h 10000"/>
                <a:gd name="connsiteX8" fmla="*/ 5897 w 10000"/>
                <a:gd name="connsiteY8" fmla="*/ 10000 h 10000"/>
                <a:gd name="connsiteX9" fmla="*/ 4936 w 10000"/>
                <a:gd name="connsiteY9" fmla="*/ 9475 h 10000"/>
                <a:gd name="connsiteX10" fmla="*/ 5288 w 10000"/>
                <a:gd name="connsiteY10" fmla="*/ 8384 h 10000"/>
                <a:gd name="connsiteX11" fmla="*/ 3910 w 10000"/>
                <a:gd name="connsiteY11" fmla="*/ 6283 h 10000"/>
                <a:gd name="connsiteX12" fmla="*/ 3910 w 10000"/>
                <a:gd name="connsiteY12" fmla="*/ 6263 h 10000"/>
                <a:gd name="connsiteX13" fmla="*/ 1346 w 10000"/>
                <a:gd name="connsiteY13" fmla="*/ 5333 h 10000"/>
                <a:gd name="connsiteX14" fmla="*/ 0 w 10000"/>
                <a:gd name="connsiteY14" fmla="*/ 3172 h 10000"/>
                <a:gd name="connsiteX15" fmla="*/ 5000 w 10000"/>
                <a:gd name="connsiteY15" fmla="*/ 0 h 10000"/>
                <a:gd name="connsiteX0" fmla="*/ 5000 w 10000"/>
                <a:gd name="connsiteY0" fmla="*/ 0 h 10086"/>
                <a:gd name="connsiteX1" fmla="*/ 10000 w 10000"/>
                <a:gd name="connsiteY1" fmla="*/ 3212 h 10086"/>
                <a:gd name="connsiteX2" fmla="*/ 10000 w 10000"/>
                <a:gd name="connsiteY2" fmla="*/ 3293 h 10086"/>
                <a:gd name="connsiteX3" fmla="*/ 10000 w 10000"/>
                <a:gd name="connsiteY3" fmla="*/ 3293 h 10086"/>
                <a:gd name="connsiteX4" fmla="*/ 6795 w 10000"/>
                <a:gd name="connsiteY4" fmla="*/ 9697 h 10086"/>
                <a:gd name="connsiteX5" fmla="*/ 6635 w 10000"/>
                <a:gd name="connsiteY5" fmla="*/ 9818 h 10086"/>
                <a:gd name="connsiteX6" fmla="*/ 6635 w 10000"/>
                <a:gd name="connsiteY6" fmla="*/ 9818 h 10086"/>
                <a:gd name="connsiteX7" fmla="*/ 6635 w 10000"/>
                <a:gd name="connsiteY7" fmla="*/ 9818 h 10086"/>
                <a:gd name="connsiteX8" fmla="*/ 5897 w 10000"/>
                <a:gd name="connsiteY8" fmla="*/ 10000 h 10086"/>
                <a:gd name="connsiteX9" fmla="*/ 5288 w 10000"/>
                <a:gd name="connsiteY9" fmla="*/ 8384 h 10086"/>
                <a:gd name="connsiteX10" fmla="*/ 3910 w 10000"/>
                <a:gd name="connsiteY10" fmla="*/ 6283 h 10086"/>
                <a:gd name="connsiteX11" fmla="*/ 3910 w 10000"/>
                <a:gd name="connsiteY11" fmla="*/ 6263 h 10086"/>
                <a:gd name="connsiteX12" fmla="*/ 1346 w 10000"/>
                <a:gd name="connsiteY12" fmla="*/ 5333 h 10086"/>
                <a:gd name="connsiteX13" fmla="*/ 0 w 10000"/>
                <a:gd name="connsiteY13" fmla="*/ 3172 h 10086"/>
                <a:gd name="connsiteX14" fmla="*/ 5000 w 10000"/>
                <a:gd name="connsiteY14" fmla="*/ 0 h 100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000" h="10086">
                  <a:moveTo>
                    <a:pt x="5000" y="0"/>
                  </a:moveTo>
                  <a:cubicBezTo>
                    <a:pt x="7756" y="0"/>
                    <a:pt x="10000" y="1455"/>
                    <a:pt x="10000" y="3212"/>
                  </a:cubicBezTo>
                  <a:lnTo>
                    <a:pt x="10000" y="3293"/>
                  </a:lnTo>
                  <a:lnTo>
                    <a:pt x="10000" y="3293"/>
                  </a:lnTo>
                  <a:cubicBezTo>
                    <a:pt x="10000" y="5717"/>
                    <a:pt x="8814" y="7859"/>
                    <a:pt x="6795" y="9697"/>
                  </a:cubicBezTo>
                  <a:cubicBezTo>
                    <a:pt x="6731" y="9737"/>
                    <a:pt x="6699" y="9778"/>
                    <a:pt x="6635" y="9818"/>
                  </a:cubicBezTo>
                  <a:lnTo>
                    <a:pt x="6635" y="9818"/>
                  </a:lnTo>
                  <a:lnTo>
                    <a:pt x="6635" y="9818"/>
                  </a:lnTo>
                  <a:cubicBezTo>
                    <a:pt x="6442" y="9919"/>
                    <a:pt x="6121" y="10239"/>
                    <a:pt x="5897" y="10000"/>
                  </a:cubicBezTo>
                  <a:cubicBezTo>
                    <a:pt x="5673" y="9761"/>
                    <a:pt x="5619" y="9003"/>
                    <a:pt x="5288" y="8384"/>
                  </a:cubicBezTo>
                  <a:cubicBezTo>
                    <a:pt x="5064" y="7556"/>
                    <a:pt x="4744" y="6848"/>
                    <a:pt x="3910" y="6283"/>
                  </a:cubicBezTo>
                  <a:lnTo>
                    <a:pt x="3910" y="6263"/>
                  </a:lnTo>
                  <a:cubicBezTo>
                    <a:pt x="3237" y="5818"/>
                    <a:pt x="2340" y="5475"/>
                    <a:pt x="1346" y="5333"/>
                  </a:cubicBezTo>
                  <a:cubicBezTo>
                    <a:pt x="513" y="4768"/>
                    <a:pt x="0" y="4000"/>
                    <a:pt x="0" y="3172"/>
                  </a:cubicBezTo>
                  <a:cubicBezTo>
                    <a:pt x="0" y="1414"/>
                    <a:pt x="2244" y="0"/>
                    <a:pt x="5000" y="0"/>
                  </a:cubicBezTo>
                  <a:close/>
                </a:path>
              </a:pathLst>
            </a:custGeom>
            <a:solidFill>
              <a:schemeClr val="bg1">
                <a:alpha val="73000"/>
              </a:schemeClr>
            </a:solidFill>
            <a:ln>
              <a:noFill/>
            </a:ln>
          </p:spPr>
          <p:txBody>
            <a:bodyPr/>
            <a:lstStyle/>
            <a:p>
              <a:endParaRPr lang="en-US" sz="2400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9" name="Freeform 108"/>
            <p:cNvSpPr>
              <a:spLocks/>
            </p:cNvSpPr>
            <p:nvPr/>
          </p:nvSpPr>
          <p:spPr bwMode="auto">
            <a:xfrm rot="2700000">
              <a:off x="8543738" y="3012447"/>
              <a:ext cx="467537" cy="856340"/>
            </a:xfrm>
            <a:custGeom>
              <a:avLst/>
              <a:gdLst>
                <a:gd name="T0" fmla="*/ 1122363 w 596"/>
                <a:gd name="T1" fmla="*/ 4105275 h 1092"/>
                <a:gd name="T2" fmla="*/ 598844 w 596"/>
                <a:gd name="T3" fmla="*/ 4105275 h 1092"/>
                <a:gd name="T4" fmla="*/ 79093 w 596"/>
                <a:gd name="T5" fmla="*/ 1928577 h 1092"/>
                <a:gd name="T6" fmla="*/ 1122363 w 596"/>
                <a:gd name="T7" fmla="*/ 0 h 1092"/>
                <a:gd name="T8" fmla="*/ 1126129 w 596"/>
                <a:gd name="T9" fmla="*/ 0 h 1092"/>
                <a:gd name="T10" fmla="*/ 2165632 w 596"/>
                <a:gd name="T11" fmla="*/ 1928577 h 1092"/>
                <a:gd name="T12" fmla="*/ 1645881 w 596"/>
                <a:gd name="T13" fmla="*/ 4105275 h 1092"/>
                <a:gd name="T14" fmla="*/ 1122363 w 596"/>
                <a:gd name="T15" fmla="*/ 4105275 h 109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96" h="1092">
                  <a:moveTo>
                    <a:pt x="298" y="1092"/>
                  </a:moveTo>
                  <a:cubicBezTo>
                    <a:pt x="159" y="1092"/>
                    <a:pt x="159" y="1092"/>
                    <a:pt x="159" y="1092"/>
                  </a:cubicBezTo>
                  <a:cubicBezTo>
                    <a:pt x="31" y="824"/>
                    <a:pt x="21" y="513"/>
                    <a:pt x="21" y="513"/>
                  </a:cubicBezTo>
                  <a:cubicBezTo>
                    <a:pt x="0" y="212"/>
                    <a:pt x="298" y="0"/>
                    <a:pt x="298" y="0"/>
                  </a:cubicBezTo>
                  <a:cubicBezTo>
                    <a:pt x="299" y="0"/>
                    <a:pt x="299" y="0"/>
                    <a:pt x="299" y="0"/>
                  </a:cubicBezTo>
                  <a:cubicBezTo>
                    <a:pt x="299" y="0"/>
                    <a:pt x="596" y="212"/>
                    <a:pt x="575" y="513"/>
                  </a:cubicBezTo>
                  <a:cubicBezTo>
                    <a:pt x="575" y="513"/>
                    <a:pt x="566" y="824"/>
                    <a:pt x="437" y="1092"/>
                  </a:cubicBezTo>
                  <a:lnTo>
                    <a:pt x="298" y="1092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txBody>
            <a:bodyPr/>
            <a:lstStyle/>
            <a:p>
              <a:endParaRPr lang="en-US" sz="2400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0" name="Oval 113"/>
            <p:cNvSpPr>
              <a:spLocks noChangeArrowheads="1"/>
            </p:cNvSpPr>
            <p:nvPr/>
          </p:nvSpPr>
          <p:spPr bwMode="auto">
            <a:xfrm rot="2700000">
              <a:off x="8757391" y="3308197"/>
              <a:ext cx="156164" cy="152113"/>
            </a:xfrm>
            <a:prstGeom prst="ellipse">
              <a:avLst/>
            </a:prstGeom>
            <a:solidFill>
              <a:schemeClr val="tx1">
                <a:alpha val="77000"/>
              </a:schemeClr>
            </a:solidFill>
            <a:ln>
              <a:noFill/>
            </a:ln>
          </p:spPr>
          <p:txBody>
            <a:bodyPr/>
            <a:lstStyle/>
            <a:p>
              <a:pPr eaLnBrk="1" hangingPunct="1"/>
              <a:endParaRPr lang="en-US" sz="2400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1" name="Oval 116"/>
            <p:cNvSpPr>
              <a:spLocks noChangeArrowheads="1"/>
            </p:cNvSpPr>
            <p:nvPr/>
          </p:nvSpPr>
          <p:spPr bwMode="auto">
            <a:xfrm rot="2700000">
              <a:off x="8666973" y="3457458"/>
              <a:ext cx="93737" cy="96853"/>
            </a:xfrm>
            <a:prstGeom prst="ellipse">
              <a:avLst/>
            </a:prstGeom>
            <a:solidFill>
              <a:schemeClr val="tx1">
                <a:alpha val="77000"/>
              </a:schemeClr>
            </a:solidFill>
            <a:ln>
              <a:noFill/>
            </a:ln>
          </p:spPr>
          <p:txBody>
            <a:bodyPr/>
            <a:lstStyle/>
            <a:p>
              <a:pPr eaLnBrk="1" hangingPunct="1"/>
              <a:endParaRPr lang="en-US" sz="2400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2" name="Oval 119"/>
            <p:cNvSpPr>
              <a:spLocks noChangeArrowheads="1"/>
            </p:cNvSpPr>
            <p:nvPr/>
          </p:nvSpPr>
          <p:spPr bwMode="auto">
            <a:xfrm rot="2700000">
              <a:off x="8597217" y="3565476"/>
              <a:ext cx="57652" cy="56417"/>
            </a:xfrm>
            <a:prstGeom prst="ellipse">
              <a:avLst/>
            </a:prstGeom>
            <a:solidFill>
              <a:schemeClr val="tx1">
                <a:alpha val="77000"/>
              </a:schemeClr>
            </a:solidFill>
            <a:ln>
              <a:noFill/>
            </a:ln>
          </p:spPr>
          <p:txBody>
            <a:bodyPr/>
            <a:lstStyle/>
            <a:p>
              <a:pPr eaLnBrk="1" hangingPunct="1"/>
              <a:endParaRPr lang="en-US" sz="2400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3" name="Rectangle 27"/>
            <p:cNvSpPr/>
            <p:nvPr/>
          </p:nvSpPr>
          <p:spPr>
            <a:xfrm rot="2700000">
              <a:off x="8402245" y="3730663"/>
              <a:ext cx="95364" cy="58440"/>
            </a:xfrm>
            <a:prstGeom prst="rect">
              <a:avLst/>
            </a:prstGeom>
            <a:solidFill>
              <a:schemeClr val="bg1">
                <a:alpha val="73000"/>
              </a:schemeClr>
            </a:soli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 dirty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14" name="组合 74"/>
          <p:cNvGrpSpPr/>
          <p:nvPr/>
        </p:nvGrpSpPr>
        <p:grpSpPr>
          <a:xfrm>
            <a:off x="-609600" y="5202660"/>
            <a:ext cx="13364308" cy="1702990"/>
            <a:chOff x="-673708" y="5165144"/>
            <a:chExt cx="13532898" cy="1702990"/>
          </a:xfrm>
          <a:solidFill>
            <a:schemeClr val="bg1"/>
          </a:solidFill>
          <a:effectLst/>
        </p:grpSpPr>
        <p:grpSp>
          <p:nvGrpSpPr>
            <p:cNvPr id="15" name="组合 43"/>
            <p:cNvGrpSpPr/>
            <p:nvPr/>
          </p:nvGrpSpPr>
          <p:grpSpPr>
            <a:xfrm>
              <a:off x="9853292" y="5172096"/>
              <a:ext cx="3005898" cy="1694517"/>
              <a:chOff x="621437" y="1524151"/>
              <a:chExt cx="3005898" cy="1694517"/>
            </a:xfrm>
            <a:grpFill/>
          </p:grpSpPr>
          <p:sp>
            <p:nvSpPr>
              <p:cNvPr id="46" name="椭圆 45"/>
              <p:cNvSpPr/>
              <p:nvPr/>
            </p:nvSpPr>
            <p:spPr>
              <a:xfrm>
                <a:off x="621437" y="2117836"/>
                <a:ext cx="1100831" cy="1100831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7" name="椭圆 46"/>
              <p:cNvSpPr/>
              <p:nvPr/>
            </p:nvSpPr>
            <p:spPr>
              <a:xfrm>
                <a:off x="2198031" y="1789364"/>
                <a:ext cx="1429304" cy="142930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8" name="圆角矩形 47"/>
              <p:cNvSpPr/>
              <p:nvPr/>
            </p:nvSpPr>
            <p:spPr>
              <a:xfrm>
                <a:off x="1074198" y="2442039"/>
                <a:ext cx="2032371" cy="776628"/>
              </a:xfrm>
              <a:prstGeom prst="round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9" name="椭圆 48"/>
              <p:cNvSpPr/>
              <p:nvPr/>
            </p:nvSpPr>
            <p:spPr>
              <a:xfrm>
                <a:off x="1144829" y="1524151"/>
                <a:ext cx="1675644" cy="167564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16" name="组合 44"/>
            <p:cNvGrpSpPr/>
            <p:nvPr/>
          </p:nvGrpSpPr>
          <p:grpSpPr>
            <a:xfrm flipH="1">
              <a:off x="-673708" y="5165144"/>
              <a:ext cx="3005897" cy="1694517"/>
              <a:chOff x="621437" y="1524151"/>
              <a:chExt cx="3005898" cy="1694517"/>
            </a:xfrm>
            <a:grpFill/>
          </p:grpSpPr>
          <p:sp>
            <p:nvSpPr>
              <p:cNvPr id="42" name="椭圆 41"/>
              <p:cNvSpPr/>
              <p:nvPr/>
            </p:nvSpPr>
            <p:spPr>
              <a:xfrm>
                <a:off x="621437" y="2117836"/>
                <a:ext cx="1100831" cy="1100831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3" name="椭圆 42"/>
              <p:cNvSpPr/>
              <p:nvPr/>
            </p:nvSpPr>
            <p:spPr>
              <a:xfrm>
                <a:off x="2198031" y="1789364"/>
                <a:ext cx="1429304" cy="142930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4" name="圆角矩形 43"/>
              <p:cNvSpPr/>
              <p:nvPr/>
            </p:nvSpPr>
            <p:spPr>
              <a:xfrm>
                <a:off x="1074198" y="2442039"/>
                <a:ext cx="2032371" cy="776628"/>
              </a:xfrm>
              <a:prstGeom prst="round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5" name="椭圆 44"/>
              <p:cNvSpPr/>
              <p:nvPr/>
            </p:nvSpPr>
            <p:spPr>
              <a:xfrm>
                <a:off x="1144829" y="1524151"/>
                <a:ext cx="1675644" cy="167564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17" name="组合 49"/>
            <p:cNvGrpSpPr/>
            <p:nvPr/>
          </p:nvGrpSpPr>
          <p:grpSpPr>
            <a:xfrm flipH="1">
              <a:off x="1172523" y="5437309"/>
              <a:ext cx="2879019" cy="1429304"/>
              <a:chOff x="748315" y="1789364"/>
              <a:chExt cx="2879020" cy="1429304"/>
            </a:xfrm>
            <a:grpFill/>
          </p:grpSpPr>
          <p:sp>
            <p:nvSpPr>
              <p:cNvPr id="38" name="椭圆 37"/>
              <p:cNvSpPr/>
              <p:nvPr/>
            </p:nvSpPr>
            <p:spPr>
              <a:xfrm>
                <a:off x="748315" y="2425638"/>
                <a:ext cx="793029" cy="79302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9" name="椭圆 38"/>
              <p:cNvSpPr/>
              <p:nvPr/>
            </p:nvSpPr>
            <p:spPr>
              <a:xfrm>
                <a:off x="2198031" y="1789364"/>
                <a:ext cx="1429304" cy="142930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0" name="圆角矩形 39"/>
              <p:cNvSpPr/>
              <p:nvPr/>
            </p:nvSpPr>
            <p:spPr>
              <a:xfrm>
                <a:off x="1074198" y="2442039"/>
                <a:ext cx="2032371" cy="776628"/>
              </a:xfrm>
              <a:prstGeom prst="round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1" name="椭圆 40"/>
              <p:cNvSpPr/>
              <p:nvPr/>
            </p:nvSpPr>
            <p:spPr>
              <a:xfrm>
                <a:off x="1144830" y="2027271"/>
                <a:ext cx="1172523" cy="117252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18" name="组合 54"/>
            <p:cNvGrpSpPr/>
            <p:nvPr/>
          </p:nvGrpSpPr>
          <p:grpSpPr>
            <a:xfrm flipH="1">
              <a:off x="2979582" y="5166665"/>
              <a:ext cx="3005897" cy="1694517"/>
              <a:chOff x="621437" y="1524151"/>
              <a:chExt cx="3005898" cy="1694517"/>
            </a:xfrm>
            <a:grpFill/>
          </p:grpSpPr>
          <p:sp>
            <p:nvSpPr>
              <p:cNvPr id="34" name="椭圆 33"/>
              <p:cNvSpPr/>
              <p:nvPr/>
            </p:nvSpPr>
            <p:spPr>
              <a:xfrm>
                <a:off x="621437" y="2117836"/>
                <a:ext cx="1100831" cy="1100831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5" name="椭圆 34"/>
              <p:cNvSpPr/>
              <p:nvPr/>
            </p:nvSpPr>
            <p:spPr>
              <a:xfrm>
                <a:off x="2198031" y="1789364"/>
                <a:ext cx="1429304" cy="142930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6" name="圆角矩形 35"/>
              <p:cNvSpPr/>
              <p:nvPr/>
            </p:nvSpPr>
            <p:spPr>
              <a:xfrm>
                <a:off x="1074198" y="2442039"/>
                <a:ext cx="2032371" cy="776628"/>
              </a:xfrm>
              <a:prstGeom prst="round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7" name="椭圆 36"/>
              <p:cNvSpPr/>
              <p:nvPr/>
            </p:nvSpPr>
            <p:spPr>
              <a:xfrm>
                <a:off x="1144829" y="1524151"/>
                <a:ext cx="1675644" cy="167564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19" name="组合 59"/>
            <p:cNvGrpSpPr/>
            <p:nvPr/>
          </p:nvGrpSpPr>
          <p:grpSpPr>
            <a:xfrm flipH="1">
              <a:off x="4825813" y="5438830"/>
              <a:ext cx="2879019" cy="1429304"/>
              <a:chOff x="748315" y="1789364"/>
              <a:chExt cx="2879020" cy="1429304"/>
            </a:xfrm>
            <a:grpFill/>
          </p:grpSpPr>
          <p:sp>
            <p:nvSpPr>
              <p:cNvPr id="30" name="椭圆 29"/>
              <p:cNvSpPr/>
              <p:nvPr/>
            </p:nvSpPr>
            <p:spPr>
              <a:xfrm>
                <a:off x="748315" y="2425638"/>
                <a:ext cx="793029" cy="79302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1" name="椭圆 30"/>
              <p:cNvSpPr/>
              <p:nvPr/>
            </p:nvSpPr>
            <p:spPr>
              <a:xfrm>
                <a:off x="2198031" y="1789364"/>
                <a:ext cx="1429304" cy="142930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2" name="圆角矩形 31"/>
              <p:cNvSpPr/>
              <p:nvPr/>
            </p:nvSpPr>
            <p:spPr>
              <a:xfrm>
                <a:off x="1074198" y="2418593"/>
                <a:ext cx="2032371" cy="776628"/>
              </a:xfrm>
              <a:prstGeom prst="round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3" name="椭圆 32"/>
              <p:cNvSpPr/>
              <p:nvPr/>
            </p:nvSpPr>
            <p:spPr>
              <a:xfrm>
                <a:off x="1144830" y="2027271"/>
                <a:ext cx="1172523" cy="117252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20" name="组合 64"/>
            <p:cNvGrpSpPr/>
            <p:nvPr/>
          </p:nvGrpSpPr>
          <p:grpSpPr>
            <a:xfrm flipH="1">
              <a:off x="6799111" y="5437309"/>
              <a:ext cx="2879019" cy="1429304"/>
              <a:chOff x="748315" y="1789364"/>
              <a:chExt cx="2879020" cy="1429304"/>
            </a:xfrm>
            <a:grpFill/>
          </p:grpSpPr>
          <p:sp>
            <p:nvSpPr>
              <p:cNvPr id="26" name="椭圆 25"/>
              <p:cNvSpPr/>
              <p:nvPr/>
            </p:nvSpPr>
            <p:spPr>
              <a:xfrm>
                <a:off x="748315" y="2425638"/>
                <a:ext cx="793029" cy="79302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7" name="椭圆 26"/>
              <p:cNvSpPr/>
              <p:nvPr/>
            </p:nvSpPr>
            <p:spPr>
              <a:xfrm>
                <a:off x="2198031" y="1789364"/>
                <a:ext cx="1429304" cy="142930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8" name="圆角矩形 27"/>
              <p:cNvSpPr/>
              <p:nvPr/>
            </p:nvSpPr>
            <p:spPr>
              <a:xfrm>
                <a:off x="1074198" y="2442039"/>
                <a:ext cx="2032371" cy="776628"/>
              </a:xfrm>
              <a:prstGeom prst="round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/>
            </p:nvSpPr>
            <p:spPr>
              <a:xfrm>
                <a:off x="1144830" y="2027271"/>
                <a:ext cx="1172523" cy="117252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21" name="组合 69"/>
            <p:cNvGrpSpPr/>
            <p:nvPr/>
          </p:nvGrpSpPr>
          <p:grpSpPr>
            <a:xfrm flipH="1">
              <a:off x="8099852" y="5437309"/>
              <a:ext cx="2879019" cy="1429304"/>
              <a:chOff x="748315" y="1789364"/>
              <a:chExt cx="2879020" cy="1429304"/>
            </a:xfrm>
            <a:grpFill/>
          </p:grpSpPr>
          <p:sp>
            <p:nvSpPr>
              <p:cNvPr id="22" name="椭圆 21"/>
              <p:cNvSpPr/>
              <p:nvPr/>
            </p:nvSpPr>
            <p:spPr>
              <a:xfrm>
                <a:off x="748315" y="2425638"/>
                <a:ext cx="793029" cy="79302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3" name="椭圆 22"/>
              <p:cNvSpPr/>
              <p:nvPr/>
            </p:nvSpPr>
            <p:spPr>
              <a:xfrm>
                <a:off x="2198031" y="1789364"/>
                <a:ext cx="1429304" cy="142930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4" name="圆角矩形 23"/>
              <p:cNvSpPr/>
              <p:nvPr/>
            </p:nvSpPr>
            <p:spPr>
              <a:xfrm>
                <a:off x="1074198" y="2442039"/>
                <a:ext cx="2032371" cy="776628"/>
              </a:xfrm>
              <a:prstGeom prst="round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5" name="椭圆 24"/>
              <p:cNvSpPr/>
              <p:nvPr/>
            </p:nvSpPr>
            <p:spPr>
              <a:xfrm>
                <a:off x="1144830" y="2027271"/>
                <a:ext cx="1172523" cy="117252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50" name="文本框 49"/>
          <p:cNvSpPr txBox="1"/>
          <p:nvPr/>
        </p:nvSpPr>
        <p:spPr>
          <a:xfrm>
            <a:off x="3707433" y="1629181"/>
            <a:ext cx="602652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6600" smtClean="0">
                <a:solidFill>
                  <a:schemeClr val="bg1"/>
                </a:solidFill>
                <a:latin typeface="Microsoft YaHei" charset="0"/>
                <a:ea typeface="Microsoft YaHei" charset="0"/>
                <a:cs typeface="Microsoft YaHei" charset="0"/>
              </a:rPr>
              <a:t>CONTENTS</a:t>
            </a:r>
            <a:endParaRPr kumimoji="1" lang="zh-CN" altLang="en-US" sz="6600" dirty="0">
              <a:solidFill>
                <a:schemeClr val="bg1"/>
              </a:solidFill>
              <a:latin typeface="Microsoft YaHei" charset="0"/>
              <a:ea typeface="Microsoft YaHei" charset="0"/>
              <a:cs typeface="Microsoft YaHei" charset="0"/>
            </a:endParaRPr>
          </a:p>
        </p:txBody>
      </p:sp>
      <p:sp>
        <p:nvSpPr>
          <p:cNvPr id="51" name="文本框 50"/>
          <p:cNvSpPr txBox="1"/>
          <p:nvPr/>
        </p:nvSpPr>
        <p:spPr>
          <a:xfrm>
            <a:off x="1698912" y="2828128"/>
            <a:ext cx="20108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800" dirty="0" smtClean="0">
                <a:latin typeface="Microsoft YaHei" charset="0"/>
                <a:ea typeface="Microsoft YaHei" charset="0"/>
                <a:cs typeface="Microsoft YaHei" charset="0"/>
              </a:rPr>
              <a:t>PART</a:t>
            </a:r>
            <a:r>
              <a:rPr kumimoji="1" lang="zh-CN" altLang="en-US" sz="2800" dirty="0" smtClean="0">
                <a:latin typeface="Microsoft YaHei" charset="0"/>
                <a:ea typeface="Microsoft YaHei" charset="0"/>
                <a:cs typeface="Microsoft YaHei" charset="0"/>
              </a:rPr>
              <a:t> </a:t>
            </a:r>
            <a:r>
              <a:rPr kumimoji="1" lang="en-US" altLang="zh-CN" sz="2800" dirty="0" smtClean="0">
                <a:latin typeface="Microsoft YaHei" charset="0"/>
                <a:ea typeface="Microsoft YaHei" charset="0"/>
                <a:cs typeface="Microsoft YaHei" charset="0"/>
              </a:rPr>
              <a:t>1</a:t>
            </a:r>
            <a:endParaRPr kumimoji="1" lang="zh-CN" altLang="en-US" sz="2800" dirty="0">
              <a:latin typeface="Microsoft YaHei" charset="0"/>
              <a:ea typeface="Microsoft YaHei" charset="0"/>
              <a:cs typeface="Microsoft YaHei" charset="0"/>
            </a:endParaRPr>
          </a:p>
        </p:txBody>
      </p:sp>
      <p:grpSp>
        <p:nvGrpSpPr>
          <p:cNvPr id="52" name="组合 80"/>
          <p:cNvGrpSpPr>
            <a:grpSpLocks/>
          </p:cNvGrpSpPr>
          <p:nvPr/>
        </p:nvGrpSpPr>
        <p:grpSpPr bwMode="auto">
          <a:xfrm>
            <a:off x="1229588" y="3488148"/>
            <a:ext cx="2262188" cy="979936"/>
            <a:chOff x="0" y="0"/>
            <a:chExt cx="2261776" cy="980273"/>
          </a:xfrm>
        </p:grpSpPr>
        <p:sp>
          <p:nvSpPr>
            <p:cNvPr id="53" name="文本框 65"/>
            <p:cNvSpPr txBox="1">
              <a:spLocks noChangeArrowheads="1"/>
            </p:cNvSpPr>
            <p:nvPr/>
          </p:nvSpPr>
          <p:spPr bwMode="auto">
            <a:xfrm>
              <a:off x="0" y="0"/>
              <a:ext cx="2261776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Char char="•"/>
                <a:defRPr sz="2800">
                  <a:solidFill>
                    <a:schemeClr val="tx1"/>
                  </a:solidFill>
                  <a:latin typeface="Calibri" charset="0"/>
                  <a:ea typeface="宋体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Char char="•"/>
                <a:defRPr sz="2400">
                  <a:solidFill>
                    <a:schemeClr val="tx1"/>
                  </a:solidFill>
                  <a:latin typeface="Calibri" charset="0"/>
                  <a:ea typeface="宋体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Calibri" charset="0"/>
                  <a:ea typeface="宋体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charset="0"/>
                <a:buNone/>
              </a:pPr>
              <a:r>
                <a:rPr lang="zh-CN" altLang="en-US" sz="1600" b="1" dirty="0" smtClean="0">
                  <a:solidFill>
                    <a:schemeClr val="bg1"/>
                  </a:solidFill>
                  <a:latin typeface="Microsoft YaHei" charset="0"/>
                  <a:ea typeface="Microsoft YaHei" charset="0"/>
                  <a:cs typeface="Microsoft YaHei" charset="0"/>
                </a:rPr>
                <a:t>项目简介</a:t>
              </a:r>
              <a:endParaRPr lang="zh-CN" altLang="en-US" sz="1600" b="1" dirty="0">
                <a:solidFill>
                  <a:schemeClr val="bg1"/>
                </a:solidFill>
                <a:latin typeface="Microsoft YaHei" charset="0"/>
                <a:ea typeface="Microsoft YaHei" charset="0"/>
                <a:cs typeface="Microsoft YaHei" charset="0"/>
              </a:endParaRPr>
            </a:p>
          </p:txBody>
        </p:sp>
        <p:sp>
          <p:nvSpPr>
            <p:cNvPr id="54" name="矩形 69"/>
            <p:cNvSpPr>
              <a:spLocks noChangeArrowheads="1"/>
            </p:cNvSpPr>
            <p:nvPr/>
          </p:nvSpPr>
          <p:spPr bwMode="auto">
            <a:xfrm>
              <a:off x="9411" y="333720"/>
              <a:ext cx="2242954" cy="6465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Char char="•"/>
                <a:defRPr sz="2800">
                  <a:solidFill>
                    <a:schemeClr val="tx1"/>
                  </a:solidFill>
                  <a:latin typeface="Calibri" charset="0"/>
                  <a:ea typeface="宋体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Char char="•"/>
                <a:defRPr sz="2400">
                  <a:solidFill>
                    <a:schemeClr val="tx1"/>
                  </a:solidFill>
                  <a:latin typeface="Calibri" charset="0"/>
                  <a:ea typeface="宋体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Calibri" charset="0"/>
                  <a:ea typeface="宋体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charset="0"/>
                <a:buNone/>
              </a:pPr>
              <a:r>
                <a:rPr lang="zh-CN" altLang="en-US" sz="1200" dirty="0" smtClean="0">
                  <a:latin typeface="Microsoft YaHei" charset="0"/>
                  <a:ea typeface="Microsoft YaHei" charset="0"/>
                  <a:cs typeface="Microsoft YaHei" charset="0"/>
                </a:rPr>
                <a:t>投资亮点</a:t>
              </a: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charset="0"/>
                <a:buNone/>
              </a:pPr>
              <a:r>
                <a:rPr lang="zh-CN" altLang="en-US" sz="1200" dirty="0" smtClean="0">
                  <a:latin typeface="Microsoft YaHei" charset="0"/>
                  <a:ea typeface="Microsoft YaHei" charset="0"/>
                  <a:cs typeface="Microsoft YaHei" charset="0"/>
                </a:rPr>
                <a:t>产品服务</a:t>
              </a: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charset="0"/>
                <a:buNone/>
              </a:pPr>
              <a:r>
                <a:rPr lang="zh-CN" altLang="en-US" sz="1200" dirty="0" smtClean="0">
                  <a:latin typeface="Microsoft YaHei" charset="0"/>
                  <a:ea typeface="Microsoft YaHei" charset="0"/>
                  <a:cs typeface="Microsoft YaHei" charset="0"/>
                </a:rPr>
                <a:t>项目团队</a:t>
              </a:r>
              <a:endParaRPr lang="zh-CN" altLang="en-US" sz="1200" dirty="0">
                <a:latin typeface="Microsoft YaHei" charset="0"/>
                <a:ea typeface="Microsoft YaHei" charset="0"/>
                <a:cs typeface="Microsoft YaHei" charset="0"/>
              </a:endParaRPr>
            </a:p>
          </p:txBody>
        </p:sp>
      </p:grpSp>
      <p:grpSp>
        <p:nvGrpSpPr>
          <p:cNvPr id="55" name="组合 81"/>
          <p:cNvGrpSpPr>
            <a:grpSpLocks/>
          </p:cNvGrpSpPr>
          <p:nvPr/>
        </p:nvGrpSpPr>
        <p:grpSpPr bwMode="auto">
          <a:xfrm>
            <a:off x="3794988" y="3488148"/>
            <a:ext cx="2262188" cy="979936"/>
            <a:chOff x="0" y="0"/>
            <a:chExt cx="2261776" cy="980273"/>
          </a:xfrm>
        </p:grpSpPr>
        <p:sp>
          <p:nvSpPr>
            <p:cNvPr id="56" name="文本框 66"/>
            <p:cNvSpPr txBox="1">
              <a:spLocks noChangeArrowheads="1"/>
            </p:cNvSpPr>
            <p:nvPr/>
          </p:nvSpPr>
          <p:spPr bwMode="auto">
            <a:xfrm>
              <a:off x="0" y="0"/>
              <a:ext cx="2261776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Char char="•"/>
                <a:defRPr sz="2800">
                  <a:solidFill>
                    <a:schemeClr val="tx1"/>
                  </a:solidFill>
                  <a:latin typeface="Calibri" charset="0"/>
                  <a:ea typeface="宋体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Char char="•"/>
                <a:defRPr sz="2400">
                  <a:solidFill>
                    <a:schemeClr val="tx1"/>
                  </a:solidFill>
                  <a:latin typeface="Calibri" charset="0"/>
                  <a:ea typeface="宋体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Calibri" charset="0"/>
                  <a:ea typeface="宋体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charset="0"/>
                <a:buNone/>
              </a:pPr>
              <a:r>
                <a:rPr lang="zh-CN" altLang="en-US" sz="1600" b="1" dirty="0" smtClean="0">
                  <a:solidFill>
                    <a:schemeClr val="bg1"/>
                  </a:solidFill>
                  <a:latin typeface="Microsoft YaHei" charset="0"/>
                  <a:ea typeface="Microsoft YaHei" charset="0"/>
                  <a:cs typeface="Microsoft YaHei" charset="0"/>
                </a:rPr>
                <a:t>市场分析</a:t>
              </a:r>
              <a:endParaRPr lang="zh-CN" altLang="en-US" sz="1600" b="1" dirty="0">
                <a:solidFill>
                  <a:schemeClr val="bg1"/>
                </a:solidFill>
                <a:latin typeface="Microsoft YaHei" charset="0"/>
                <a:ea typeface="Microsoft YaHei" charset="0"/>
                <a:cs typeface="Microsoft YaHei" charset="0"/>
              </a:endParaRPr>
            </a:p>
          </p:txBody>
        </p:sp>
        <p:sp>
          <p:nvSpPr>
            <p:cNvPr id="57" name="矩形 70"/>
            <p:cNvSpPr>
              <a:spLocks noChangeArrowheads="1"/>
            </p:cNvSpPr>
            <p:nvPr/>
          </p:nvSpPr>
          <p:spPr bwMode="auto">
            <a:xfrm>
              <a:off x="3892" y="333720"/>
              <a:ext cx="2242954" cy="6465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Char char="•"/>
                <a:defRPr sz="2800">
                  <a:solidFill>
                    <a:schemeClr val="tx1"/>
                  </a:solidFill>
                  <a:latin typeface="Calibri" charset="0"/>
                  <a:ea typeface="宋体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Char char="•"/>
                <a:defRPr sz="2400">
                  <a:solidFill>
                    <a:schemeClr val="tx1"/>
                  </a:solidFill>
                  <a:latin typeface="Calibri" charset="0"/>
                  <a:ea typeface="宋体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Calibri" charset="0"/>
                  <a:ea typeface="宋体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charset="0"/>
                <a:buNone/>
              </a:pPr>
              <a:r>
                <a:rPr lang="zh-CN" altLang="en-US" sz="1200" dirty="0" smtClean="0">
                  <a:latin typeface="Microsoft YaHei" charset="0"/>
                  <a:ea typeface="Microsoft YaHei" charset="0"/>
                  <a:cs typeface="Microsoft YaHei" charset="0"/>
                </a:rPr>
                <a:t>市场分析</a:t>
              </a: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charset="0"/>
                <a:buNone/>
              </a:pPr>
              <a:r>
                <a:rPr lang="zh-CN" altLang="en-US" sz="1200" dirty="0" smtClean="0">
                  <a:latin typeface="Microsoft YaHei" charset="0"/>
                  <a:ea typeface="Microsoft YaHei" charset="0"/>
                  <a:cs typeface="Microsoft YaHei" charset="0"/>
                </a:rPr>
                <a:t>项目概括</a:t>
              </a: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charset="0"/>
                <a:buNone/>
              </a:pPr>
              <a:r>
                <a:rPr lang="zh-CN" altLang="en-US" sz="1200" dirty="0" smtClean="0">
                  <a:latin typeface="Microsoft YaHei" charset="0"/>
                  <a:ea typeface="Microsoft YaHei" charset="0"/>
                  <a:cs typeface="Microsoft YaHei" charset="0"/>
                </a:rPr>
                <a:t>市场预测</a:t>
              </a:r>
              <a:endParaRPr lang="zh-CN" altLang="en-US" sz="1200" dirty="0">
                <a:latin typeface="Microsoft YaHei" charset="0"/>
                <a:ea typeface="Microsoft YaHei" charset="0"/>
                <a:cs typeface="Microsoft YaHei" charset="0"/>
              </a:endParaRPr>
            </a:p>
          </p:txBody>
        </p:sp>
      </p:grpSp>
      <p:grpSp>
        <p:nvGrpSpPr>
          <p:cNvPr id="58" name="组合 82"/>
          <p:cNvGrpSpPr>
            <a:grpSpLocks/>
          </p:cNvGrpSpPr>
          <p:nvPr/>
        </p:nvGrpSpPr>
        <p:grpSpPr bwMode="auto">
          <a:xfrm>
            <a:off x="6352451" y="3488148"/>
            <a:ext cx="2262187" cy="979936"/>
            <a:chOff x="0" y="0"/>
            <a:chExt cx="2261776" cy="980273"/>
          </a:xfrm>
        </p:grpSpPr>
        <p:sp>
          <p:nvSpPr>
            <p:cNvPr id="59" name="文本框 67"/>
            <p:cNvSpPr txBox="1">
              <a:spLocks noChangeArrowheads="1"/>
            </p:cNvSpPr>
            <p:nvPr/>
          </p:nvSpPr>
          <p:spPr bwMode="auto">
            <a:xfrm>
              <a:off x="0" y="0"/>
              <a:ext cx="2261776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Char char="•"/>
                <a:defRPr sz="2800">
                  <a:solidFill>
                    <a:schemeClr val="tx1"/>
                  </a:solidFill>
                  <a:latin typeface="Calibri" charset="0"/>
                  <a:ea typeface="宋体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Char char="•"/>
                <a:defRPr sz="2400">
                  <a:solidFill>
                    <a:schemeClr val="tx1"/>
                  </a:solidFill>
                  <a:latin typeface="Calibri" charset="0"/>
                  <a:ea typeface="宋体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Calibri" charset="0"/>
                  <a:ea typeface="宋体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charset="0"/>
                <a:buNone/>
              </a:pPr>
              <a:r>
                <a:rPr lang="zh-CN" altLang="en-US" sz="1600" b="1" dirty="0" smtClean="0">
                  <a:solidFill>
                    <a:schemeClr val="bg1"/>
                  </a:solidFill>
                  <a:latin typeface="Microsoft YaHei" charset="0"/>
                  <a:ea typeface="Microsoft YaHei" charset="0"/>
                  <a:cs typeface="Microsoft YaHei" charset="0"/>
                </a:rPr>
                <a:t>实施计划</a:t>
              </a:r>
              <a:endParaRPr lang="zh-CN" altLang="en-US" sz="1600" b="1" dirty="0">
                <a:solidFill>
                  <a:schemeClr val="bg1"/>
                </a:solidFill>
                <a:latin typeface="Microsoft YaHei" charset="0"/>
                <a:ea typeface="Microsoft YaHei" charset="0"/>
                <a:cs typeface="Microsoft YaHei" charset="0"/>
              </a:endParaRPr>
            </a:p>
          </p:txBody>
        </p:sp>
        <p:sp>
          <p:nvSpPr>
            <p:cNvPr id="60" name="矩形 71"/>
            <p:cNvSpPr>
              <a:spLocks noChangeArrowheads="1"/>
            </p:cNvSpPr>
            <p:nvPr/>
          </p:nvSpPr>
          <p:spPr bwMode="auto">
            <a:xfrm>
              <a:off x="7504" y="333720"/>
              <a:ext cx="2242954" cy="6465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Char char="•"/>
                <a:defRPr sz="2800">
                  <a:solidFill>
                    <a:schemeClr val="tx1"/>
                  </a:solidFill>
                  <a:latin typeface="Calibri" charset="0"/>
                  <a:ea typeface="宋体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Char char="•"/>
                <a:defRPr sz="2400">
                  <a:solidFill>
                    <a:schemeClr val="tx1"/>
                  </a:solidFill>
                  <a:latin typeface="Calibri" charset="0"/>
                  <a:ea typeface="宋体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Calibri" charset="0"/>
                  <a:ea typeface="宋体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charset="0"/>
                <a:buNone/>
              </a:pPr>
              <a:r>
                <a:rPr lang="zh-CN" altLang="en-US" sz="1200" dirty="0" smtClean="0">
                  <a:latin typeface="Microsoft YaHei" charset="0"/>
                  <a:ea typeface="Microsoft YaHei" charset="0"/>
                  <a:cs typeface="Microsoft YaHei" charset="0"/>
                </a:rPr>
                <a:t>商业模式</a:t>
              </a: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charset="0"/>
                <a:buNone/>
              </a:pPr>
              <a:r>
                <a:rPr lang="en-US" altLang="zh-CN" sz="1200" dirty="0" smtClean="0">
                  <a:latin typeface="Microsoft YaHei" charset="0"/>
                  <a:ea typeface="Microsoft YaHei" charset="0"/>
                  <a:cs typeface="Microsoft YaHei" charset="0"/>
                </a:rPr>
                <a:t>SWOT</a:t>
              </a:r>
              <a:r>
                <a:rPr lang="zh-CN" altLang="en-US" sz="1200" dirty="0" smtClean="0">
                  <a:latin typeface="Microsoft YaHei" charset="0"/>
                  <a:ea typeface="Microsoft YaHei" charset="0"/>
                  <a:cs typeface="Microsoft YaHei" charset="0"/>
                </a:rPr>
                <a:t>分析</a:t>
              </a: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charset="0"/>
                <a:buNone/>
              </a:pPr>
              <a:r>
                <a:rPr lang="zh-CN" altLang="en-US" sz="1200" dirty="0" smtClean="0">
                  <a:latin typeface="Microsoft YaHei" charset="0"/>
                  <a:ea typeface="Microsoft YaHei" charset="0"/>
                  <a:cs typeface="Microsoft YaHei" charset="0"/>
                </a:rPr>
                <a:t>实施方案</a:t>
              </a:r>
              <a:endParaRPr lang="zh-CN" altLang="en-US" sz="1200" dirty="0">
                <a:latin typeface="Microsoft YaHei" charset="0"/>
                <a:ea typeface="Microsoft YaHei" charset="0"/>
                <a:cs typeface="Microsoft YaHei" charset="0"/>
              </a:endParaRPr>
            </a:p>
          </p:txBody>
        </p:sp>
      </p:grpSp>
      <p:grpSp>
        <p:nvGrpSpPr>
          <p:cNvPr id="61" name="组合 83"/>
          <p:cNvGrpSpPr>
            <a:grpSpLocks/>
          </p:cNvGrpSpPr>
          <p:nvPr/>
        </p:nvGrpSpPr>
        <p:grpSpPr bwMode="auto">
          <a:xfrm>
            <a:off x="8919438" y="3488148"/>
            <a:ext cx="2262188" cy="979936"/>
            <a:chOff x="0" y="0"/>
            <a:chExt cx="2261777" cy="980273"/>
          </a:xfrm>
        </p:grpSpPr>
        <p:sp>
          <p:nvSpPr>
            <p:cNvPr id="62" name="文本框 68"/>
            <p:cNvSpPr txBox="1">
              <a:spLocks noChangeArrowheads="1"/>
            </p:cNvSpPr>
            <p:nvPr/>
          </p:nvSpPr>
          <p:spPr bwMode="auto">
            <a:xfrm>
              <a:off x="1" y="0"/>
              <a:ext cx="2261776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Char char="•"/>
                <a:defRPr sz="2800">
                  <a:solidFill>
                    <a:schemeClr val="tx1"/>
                  </a:solidFill>
                  <a:latin typeface="Calibri" charset="0"/>
                  <a:ea typeface="宋体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Char char="•"/>
                <a:defRPr sz="2400">
                  <a:solidFill>
                    <a:schemeClr val="tx1"/>
                  </a:solidFill>
                  <a:latin typeface="Calibri" charset="0"/>
                  <a:ea typeface="宋体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Calibri" charset="0"/>
                  <a:ea typeface="宋体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charset="0"/>
                <a:buNone/>
              </a:pPr>
              <a:r>
                <a:rPr lang="zh-CN" altLang="en-US" sz="1600" b="1" dirty="0" smtClean="0">
                  <a:solidFill>
                    <a:schemeClr val="bg1"/>
                  </a:solidFill>
                  <a:latin typeface="Microsoft YaHei" charset="0"/>
                  <a:ea typeface="Microsoft YaHei" charset="0"/>
                  <a:cs typeface="Microsoft YaHei" charset="0"/>
                </a:rPr>
                <a:t>阶段计划</a:t>
              </a:r>
              <a:endParaRPr lang="zh-CN" altLang="en-US" sz="1600" b="1" dirty="0">
                <a:solidFill>
                  <a:schemeClr val="bg1"/>
                </a:solidFill>
                <a:latin typeface="Microsoft YaHei" charset="0"/>
                <a:ea typeface="Microsoft YaHei" charset="0"/>
                <a:cs typeface="Microsoft YaHei" charset="0"/>
              </a:endParaRPr>
            </a:p>
          </p:txBody>
        </p:sp>
        <p:sp>
          <p:nvSpPr>
            <p:cNvPr id="63" name="矩形 72"/>
            <p:cNvSpPr>
              <a:spLocks noChangeArrowheads="1"/>
            </p:cNvSpPr>
            <p:nvPr/>
          </p:nvSpPr>
          <p:spPr bwMode="auto">
            <a:xfrm>
              <a:off x="0" y="333720"/>
              <a:ext cx="2242954" cy="6465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Char char="•"/>
                <a:defRPr sz="2800">
                  <a:solidFill>
                    <a:schemeClr val="tx1"/>
                  </a:solidFill>
                  <a:latin typeface="Calibri" charset="0"/>
                  <a:ea typeface="宋体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Char char="•"/>
                <a:defRPr sz="2400">
                  <a:solidFill>
                    <a:schemeClr val="tx1"/>
                  </a:solidFill>
                  <a:latin typeface="Calibri" charset="0"/>
                  <a:ea typeface="宋体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Calibri" charset="0"/>
                  <a:ea typeface="宋体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charset="0"/>
                <a:buNone/>
              </a:pPr>
              <a:r>
                <a:rPr lang="zh-CN" altLang="en-US" sz="1200" dirty="0" smtClean="0">
                  <a:latin typeface="Microsoft YaHei" charset="0"/>
                  <a:ea typeface="Microsoft YaHei" charset="0"/>
                  <a:cs typeface="Microsoft YaHei" charset="0"/>
                </a:rPr>
                <a:t>财务规划</a:t>
              </a: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charset="0"/>
                <a:buNone/>
              </a:pPr>
              <a:r>
                <a:rPr lang="zh-CN" altLang="en-US" sz="1200" dirty="0" smtClean="0">
                  <a:latin typeface="Microsoft YaHei" charset="0"/>
                  <a:ea typeface="Microsoft YaHei" charset="0"/>
                  <a:cs typeface="Microsoft YaHei" charset="0"/>
                </a:rPr>
                <a:t>风险管理</a:t>
              </a: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charset="0"/>
                <a:buNone/>
              </a:pPr>
              <a:r>
                <a:rPr lang="zh-CN" altLang="en-US" sz="1200" dirty="0" smtClean="0">
                  <a:latin typeface="Microsoft YaHei" charset="0"/>
                  <a:ea typeface="Microsoft YaHei" charset="0"/>
                  <a:cs typeface="Microsoft YaHei" charset="0"/>
                </a:rPr>
                <a:t>总结</a:t>
              </a:r>
              <a:endParaRPr lang="zh-CN" altLang="en-US" sz="1200" dirty="0">
                <a:latin typeface="Microsoft YaHei" charset="0"/>
                <a:ea typeface="Microsoft YaHei" charset="0"/>
                <a:cs typeface="Microsoft YaHei" charset="0"/>
              </a:endParaRPr>
            </a:p>
          </p:txBody>
        </p:sp>
      </p:grpSp>
      <p:sp>
        <p:nvSpPr>
          <p:cNvPr id="64" name="文本框 63"/>
          <p:cNvSpPr txBox="1"/>
          <p:nvPr/>
        </p:nvSpPr>
        <p:spPr>
          <a:xfrm>
            <a:off x="4216289" y="2836496"/>
            <a:ext cx="20108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800" dirty="0" smtClean="0">
                <a:latin typeface="Microsoft YaHei" charset="0"/>
                <a:ea typeface="Microsoft YaHei" charset="0"/>
                <a:cs typeface="Microsoft YaHei" charset="0"/>
              </a:rPr>
              <a:t>PART</a:t>
            </a:r>
            <a:r>
              <a:rPr kumimoji="1" lang="zh-CN" altLang="en-US" sz="2800" dirty="0" smtClean="0">
                <a:latin typeface="Microsoft YaHei" charset="0"/>
                <a:ea typeface="Microsoft YaHei" charset="0"/>
                <a:cs typeface="Microsoft YaHei" charset="0"/>
              </a:rPr>
              <a:t> </a:t>
            </a:r>
            <a:r>
              <a:rPr kumimoji="1" lang="en-US" altLang="zh-CN" sz="2800" dirty="0" smtClean="0">
                <a:latin typeface="Microsoft YaHei" charset="0"/>
                <a:ea typeface="Microsoft YaHei" charset="0"/>
                <a:cs typeface="Microsoft YaHei" charset="0"/>
              </a:rPr>
              <a:t>2</a:t>
            </a:r>
            <a:endParaRPr kumimoji="1" lang="zh-CN" altLang="en-US" sz="2800" dirty="0">
              <a:latin typeface="Microsoft YaHei" charset="0"/>
              <a:ea typeface="Microsoft YaHei" charset="0"/>
              <a:cs typeface="Microsoft YaHei" charset="0"/>
            </a:endParaRPr>
          </a:p>
        </p:txBody>
      </p:sp>
      <p:sp>
        <p:nvSpPr>
          <p:cNvPr id="65" name="文本框 64"/>
          <p:cNvSpPr txBox="1"/>
          <p:nvPr/>
        </p:nvSpPr>
        <p:spPr>
          <a:xfrm>
            <a:off x="6828770" y="2809800"/>
            <a:ext cx="20108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800" dirty="0" smtClean="0">
                <a:latin typeface="Microsoft YaHei" charset="0"/>
                <a:ea typeface="Microsoft YaHei" charset="0"/>
                <a:cs typeface="Microsoft YaHei" charset="0"/>
              </a:rPr>
              <a:t>PART</a:t>
            </a:r>
            <a:r>
              <a:rPr kumimoji="1" lang="zh-CN" altLang="en-US" sz="2800" dirty="0" smtClean="0">
                <a:latin typeface="Microsoft YaHei" charset="0"/>
                <a:ea typeface="Microsoft YaHei" charset="0"/>
                <a:cs typeface="Microsoft YaHei" charset="0"/>
              </a:rPr>
              <a:t> </a:t>
            </a:r>
            <a:r>
              <a:rPr kumimoji="1" lang="en-US" altLang="zh-CN" sz="2800" dirty="0" smtClean="0">
                <a:latin typeface="Microsoft YaHei" charset="0"/>
                <a:ea typeface="Microsoft YaHei" charset="0"/>
                <a:cs typeface="Microsoft YaHei" charset="0"/>
              </a:rPr>
              <a:t>3</a:t>
            </a:r>
            <a:endParaRPr kumimoji="1" lang="zh-CN" altLang="en-US" sz="2800" dirty="0">
              <a:latin typeface="Microsoft YaHei" charset="0"/>
              <a:ea typeface="Microsoft YaHei" charset="0"/>
              <a:cs typeface="Microsoft YaHei" charset="0"/>
            </a:endParaRPr>
          </a:p>
        </p:txBody>
      </p:sp>
      <p:sp>
        <p:nvSpPr>
          <p:cNvPr id="66" name="文本框 65"/>
          <p:cNvSpPr txBox="1"/>
          <p:nvPr/>
        </p:nvSpPr>
        <p:spPr>
          <a:xfrm>
            <a:off x="9297706" y="2836496"/>
            <a:ext cx="20108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800" dirty="0" smtClean="0">
                <a:latin typeface="Microsoft YaHei" charset="0"/>
                <a:ea typeface="Microsoft YaHei" charset="0"/>
                <a:cs typeface="Microsoft YaHei" charset="0"/>
              </a:rPr>
              <a:t>PART</a:t>
            </a:r>
            <a:r>
              <a:rPr kumimoji="1" lang="zh-CN" altLang="en-US" sz="2800" dirty="0" smtClean="0">
                <a:latin typeface="Microsoft YaHei" charset="0"/>
                <a:ea typeface="Microsoft YaHei" charset="0"/>
                <a:cs typeface="Microsoft YaHei" charset="0"/>
              </a:rPr>
              <a:t> </a:t>
            </a:r>
            <a:r>
              <a:rPr kumimoji="1" lang="en-US" altLang="zh-CN" sz="2800" dirty="0" smtClean="0">
                <a:latin typeface="Microsoft YaHei" charset="0"/>
                <a:ea typeface="Microsoft YaHei" charset="0"/>
                <a:cs typeface="Microsoft YaHei" charset="0"/>
              </a:rPr>
              <a:t>4</a:t>
            </a:r>
            <a:endParaRPr kumimoji="1" lang="zh-CN" altLang="en-US" sz="2800" dirty="0">
              <a:latin typeface="Microsoft YaHei" charset="0"/>
              <a:ea typeface="Microsoft YaHei" charset="0"/>
              <a:cs typeface="Microsoft YaHei" charset="0"/>
            </a:endParaRPr>
          </a:p>
        </p:txBody>
      </p:sp>
      <p:sp>
        <p:nvSpPr>
          <p:cNvPr id="79" name="文本框 78"/>
          <p:cNvSpPr txBox="1"/>
          <p:nvPr/>
        </p:nvSpPr>
        <p:spPr>
          <a:xfrm>
            <a:off x="5832865" y="2530732"/>
            <a:ext cx="8369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2000" dirty="0" smtClean="0">
                <a:solidFill>
                  <a:schemeClr val="bg1"/>
                </a:solidFill>
                <a:latin typeface="Microsoft YaHei" charset="0"/>
                <a:ea typeface="Microsoft YaHei" charset="0"/>
                <a:cs typeface="Microsoft YaHei" charset="0"/>
              </a:rPr>
              <a:t>目录</a:t>
            </a:r>
            <a:endParaRPr kumimoji="1" lang="zh-CN" altLang="en-US" sz="2000" dirty="0">
              <a:solidFill>
                <a:schemeClr val="bg1"/>
              </a:solidFill>
              <a:latin typeface="Microsoft YaHei" charset="0"/>
              <a:ea typeface="Microsoft YaHei" charset="0"/>
              <a:cs typeface="Microsoft YaHe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13020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latin typeface="Microsoft YaHei" charset="0"/>
              <a:ea typeface="Microsoft YaHei" charset="0"/>
              <a:cs typeface="Microsoft YaHei" charset="0"/>
            </a:endParaRPr>
          </a:p>
        </p:txBody>
      </p:sp>
      <p:sp>
        <p:nvSpPr>
          <p:cNvPr id="2" name="饼形 10"/>
          <p:cNvSpPr/>
          <p:nvPr/>
        </p:nvSpPr>
        <p:spPr>
          <a:xfrm>
            <a:off x="5507851" y="2548195"/>
            <a:ext cx="1819754" cy="1819754"/>
          </a:xfrm>
          <a:prstGeom prst="pie">
            <a:avLst>
              <a:gd name="adj1" fmla="val 18181223"/>
              <a:gd name="adj2" fmla="val 8553212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3" name="椭圆 2"/>
          <p:cNvSpPr/>
          <p:nvPr/>
        </p:nvSpPr>
        <p:spPr>
          <a:xfrm>
            <a:off x="5660897" y="2701241"/>
            <a:ext cx="1513663" cy="151366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507851" y="2913309"/>
            <a:ext cx="1845450" cy="108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kumimoji="1" lang="en-US" altLang="zh-CN" sz="7200" dirty="0" smtClean="0"/>
              <a:t>1</a:t>
            </a:r>
            <a:endParaRPr kumimoji="1" lang="zh-CN" altLang="en-US" sz="7200" dirty="0"/>
          </a:p>
        </p:txBody>
      </p:sp>
      <p:grpSp>
        <p:nvGrpSpPr>
          <p:cNvPr id="18" name="组 17"/>
          <p:cNvGrpSpPr/>
          <p:nvPr/>
        </p:nvGrpSpPr>
        <p:grpSpPr>
          <a:xfrm rot="364487">
            <a:off x="795877" y="3611744"/>
            <a:ext cx="3596360" cy="2689296"/>
            <a:chOff x="8072582" y="3206848"/>
            <a:chExt cx="1133095" cy="847309"/>
          </a:xfrm>
        </p:grpSpPr>
        <p:sp>
          <p:nvSpPr>
            <p:cNvPr id="19" name="Freeform 133"/>
            <p:cNvSpPr>
              <a:spLocks/>
            </p:cNvSpPr>
            <p:nvPr/>
          </p:nvSpPr>
          <p:spPr bwMode="auto">
            <a:xfrm rot="2700000" flipH="1">
              <a:off x="8155410" y="3718714"/>
              <a:ext cx="252615" cy="418271"/>
            </a:xfrm>
            <a:custGeom>
              <a:avLst/>
              <a:gdLst>
                <a:gd name="T0" fmla="*/ 7566 w 397"/>
                <a:gd name="T1" fmla="*/ 1009717 h 659"/>
                <a:gd name="T2" fmla="*/ 0 w 397"/>
                <a:gd name="T3" fmla="*/ 1009717 h 659"/>
                <a:gd name="T4" fmla="*/ 0 w 397"/>
                <a:gd name="T5" fmla="*/ 1009717 h 659"/>
                <a:gd name="T6" fmla="*/ 11348 w 397"/>
                <a:gd name="T7" fmla="*/ 1021020 h 659"/>
                <a:gd name="T8" fmla="*/ 15131 w 397"/>
                <a:gd name="T9" fmla="*/ 1062464 h 659"/>
                <a:gd name="T10" fmla="*/ 18914 w 397"/>
                <a:gd name="T11" fmla="*/ 1069999 h 659"/>
                <a:gd name="T12" fmla="*/ 181575 w 397"/>
                <a:gd name="T13" fmla="*/ 1574858 h 659"/>
                <a:gd name="T14" fmla="*/ 348019 w 397"/>
                <a:gd name="T15" fmla="*/ 1092605 h 659"/>
                <a:gd name="T16" fmla="*/ 650644 w 397"/>
                <a:gd name="T17" fmla="*/ 1661513 h 659"/>
                <a:gd name="T18" fmla="*/ 548508 w 397"/>
                <a:gd name="T19" fmla="*/ 2124928 h 659"/>
                <a:gd name="T20" fmla="*/ 760345 w 397"/>
                <a:gd name="T21" fmla="*/ 2482850 h 659"/>
                <a:gd name="T22" fmla="*/ 650644 w 397"/>
                <a:gd name="T23" fmla="*/ 2275632 h 659"/>
                <a:gd name="T24" fmla="*/ 688472 w 397"/>
                <a:gd name="T25" fmla="*/ 1989294 h 659"/>
                <a:gd name="T26" fmla="*/ 866264 w 397"/>
                <a:gd name="T27" fmla="*/ 1740632 h 659"/>
                <a:gd name="T28" fmla="*/ 1028925 w 397"/>
                <a:gd name="T29" fmla="*/ 1454295 h 659"/>
                <a:gd name="T30" fmla="*/ 1059187 w 397"/>
                <a:gd name="T31" fmla="*/ 1363872 h 659"/>
                <a:gd name="T32" fmla="*/ 1161323 w 397"/>
                <a:gd name="T33" fmla="*/ 1823520 h 659"/>
                <a:gd name="T34" fmla="*/ 1229414 w 397"/>
                <a:gd name="T35" fmla="*/ 1529647 h 659"/>
                <a:gd name="T36" fmla="*/ 1399640 w 397"/>
                <a:gd name="T37" fmla="*/ 745985 h 659"/>
                <a:gd name="T38" fmla="*/ 714951 w 397"/>
                <a:gd name="T39" fmla="*/ 0 h 659"/>
                <a:gd name="T40" fmla="*/ 11348 w 397"/>
                <a:gd name="T41" fmla="*/ 956971 h 659"/>
                <a:gd name="T42" fmla="*/ 7566 w 397"/>
                <a:gd name="T43" fmla="*/ 1009717 h 65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97" h="659">
                  <a:moveTo>
                    <a:pt x="2" y="268"/>
                  </a:moveTo>
                  <a:cubicBezTo>
                    <a:pt x="2" y="267"/>
                    <a:pt x="0" y="264"/>
                    <a:pt x="0" y="268"/>
                  </a:cubicBezTo>
                  <a:cubicBezTo>
                    <a:pt x="0" y="268"/>
                    <a:pt x="0" y="268"/>
                    <a:pt x="0" y="268"/>
                  </a:cubicBezTo>
                  <a:cubicBezTo>
                    <a:pt x="0" y="269"/>
                    <a:pt x="2" y="270"/>
                    <a:pt x="3" y="271"/>
                  </a:cubicBezTo>
                  <a:cubicBezTo>
                    <a:pt x="3" y="275"/>
                    <a:pt x="4" y="278"/>
                    <a:pt x="4" y="282"/>
                  </a:cubicBezTo>
                  <a:cubicBezTo>
                    <a:pt x="5" y="283"/>
                    <a:pt x="5" y="283"/>
                    <a:pt x="5" y="284"/>
                  </a:cubicBezTo>
                  <a:cubicBezTo>
                    <a:pt x="10" y="335"/>
                    <a:pt x="25" y="381"/>
                    <a:pt x="48" y="418"/>
                  </a:cubicBezTo>
                  <a:cubicBezTo>
                    <a:pt x="23" y="377"/>
                    <a:pt x="37" y="299"/>
                    <a:pt x="92" y="290"/>
                  </a:cubicBezTo>
                  <a:cubicBezTo>
                    <a:pt x="158" y="280"/>
                    <a:pt x="169" y="399"/>
                    <a:pt x="172" y="441"/>
                  </a:cubicBezTo>
                  <a:cubicBezTo>
                    <a:pt x="174" y="484"/>
                    <a:pt x="145" y="521"/>
                    <a:pt x="145" y="564"/>
                  </a:cubicBezTo>
                  <a:cubicBezTo>
                    <a:pt x="145" y="613"/>
                    <a:pt x="170" y="653"/>
                    <a:pt x="201" y="659"/>
                  </a:cubicBezTo>
                  <a:cubicBezTo>
                    <a:pt x="187" y="656"/>
                    <a:pt x="174" y="616"/>
                    <a:pt x="172" y="604"/>
                  </a:cubicBezTo>
                  <a:cubicBezTo>
                    <a:pt x="168" y="580"/>
                    <a:pt x="175" y="551"/>
                    <a:pt x="182" y="528"/>
                  </a:cubicBezTo>
                  <a:cubicBezTo>
                    <a:pt x="190" y="501"/>
                    <a:pt x="211" y="483"/>
                    <a:pt x="229" y="462"/>
                  </a:cubicBezTo>
                  <a:cubicBezTo>
                    <a:pt x="247" y="440"/>
                    <a:pt x="262" y="414"/>
                    <a:pt x="272" y="386"/>
                  </a:cubicBezTo>
                  <a:cubicBezTo>
                    <a:pt x="275" y="378"/>
                    <a:pt x="278" y="370"/>
                    <a:pt x="280" y="362"/>
                  </a:cubicBezTo>
                  <a:cubicBezTo>
                    <a:pt x="284" y="420"/>
                    <a:pt x="307" y="484"/>
                    <a:pt x="307" y="484"/>
                  </a:cubicBezTo>
                  <a:cubicBezTo>
                    <a:pt x="299" y="437"/>
                    <a:pt x="325" y="406"/>
                    <a:pt x="325" y="406"/>
                  </a:cubicBezTo>
                  <a:cubicBezTo>
                    <a:pt x="397" y="291"/>
                    <a:pt x="370" y="198"/>
                    <a:pt x="370" y="198"/>
                  </a:cubicBezTo>
                  <a:cubicBezTo>
                    <a:pt x="351" y="85"/>
                    <a:pt x="277" y="0"/>
                    <a:pt x="189" y="0"/>
                  </a:cubicBezTo>
                  <a:cubicBezTo>
                    <a:pt x="87" y="0"/>
                    <a:pt x="3" y="114"/>
                    <a:pt x="3" y="254"/>
                  </a:cubicBezTo>
                  <a:cubicBezTo>
                    <a:pt x="3" y="258"/>
                    <a:pt x="2" y="263"/>
                    <a:pt x="2" y="26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/>
            <a:lstStyle/>
            <a:p>
              <a:endParaRPr lang="en-US" sz="2400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20" name="Freeform 134"/>
            <p:cNvSpPr>
              <a:spLocks/>
            </p:cNvSpPr>
            <p:nvPr/>
          </p:nvSpPr>
          <p:spPr bwMode="auto">
            <a:xfrm rot="2700000" flipH="1">
              <a:off x="8235209" y="3738067"/>
              <a:ext cx="205884" cy="263424"/>
            </a:xfrm>
            <a:custGeom>
              <a:avLst/>
              <a:gdLst>
                <a:gd name="T0" fmla="*/ 581760 w 324"/>
                <a:gd name="T1" fmla="*/ 0 h 415"/>
                <a:gd name="T2" fmla="*/ 1148410 w 324"/>
                <a:gd name="T3" fmla="*/ 648083 h 415"/>
                <a:gd name="T4" fmla="*/ 1152187 w 324"/>
                <a:gd name="T5" fmla="*/ 655619 h 415"/>
                <a:gd name="T6" fmla="*/ 1152187 w 324"/>
                <a:gd name="T7" fmla="*/ 663154 h 415"/>
                <a:gd name="T8" fmla="*/ 1042635 w 324"/>
                <a:gd name="T9" fmla="*/ 1273558 h 415"/>
                <a:gd name="T10" fmla="*/ 963304 w 324"/>
                <a:gd name="T11" fmla="*/ 983428 h 415"/>
                <a:gd name="T12" fmla="*/ 868863 w 324"/>
                <a:gd name="T13" fmla="*/ 1137913 h 415"/>
                <a:gd name="T14" fmla="*/ 642203 w 324"/>
                <a:gd name="T15" fmla="*/ 1552384 h 415"/>
                <a:gd name="T16" fmla="*/ 630870 w 324"/>
                <a:gd name="T17" fmla="*/ 1563688 h 415"/>
                <a:gd name="T18" fmla="*/ 630870 w 324"/>
                <a:gd name="T19" fmla="*/ 1541080 h 415"/>
                <a:gd name="T20" fmla="*/ 245548 w 324"/>
                <a:gd name="T21" fmla="*/ 859086 h 415"/>
                <a:gd name="T22" fmla="*/ 196439 w 324"/>
                <a:gd name="T23" fmla="*/ 862854 h 415"/>
                <a:gd name="T24" fmla="*/ 7555 w 324"/>
                <a:gd name="T25" fmla="*/ 964588 h 415"/>
                <a:gd name="T26" fmla="*/ 3778 w 324"/>
                <a:gd name="T27" fmla="*/ 945749 h 415"/>
                <a:gd name="T28" fmla="*/ 3778 w 324"/>
                <a:gd name="T29" fmla="*/ 938213 h 415"/>
                <a:gd name="T30" fmla="*/ 0 w 324"/>
                <a:gd name="T31" fmla="*/ 900534 h 415"/>
                <a:gd name="T32" fmla="*/ 0 w 324"/>
                <a:gd name="T33" fmla="*/ 889230 h 415"/>
                <a:gd name="T34" fmla="*/ 0 w 324"/>
                <a:gd name="T35" fmla="*/ 840247 h 415"/>
                <a:gd name="T36" fmla="*/ 581760 w 324"/>
                <a:gd name="T37" fmla="*/ 0 h 41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324" h="415">
                  <a:moveTo>
                    <a:pt x="154" y="0"/>
                  </a:moveTo>
                  <a:cubicBezTo>
                    <a:pt x="225" y="0"/>
                    <a:pt x="288" y="73"/>
                    <a:pt x="304" y="172"/>
                  </a:cubicBezTo>
                  <a:cubicBezTo>
                    <a:pt x="305" y="174"/>
                    <a:pt x="305" y="174"/>
                    <a:pt x="305" y="174"/>
                  </a:cubicBezTo>
                  <a:cubicBezTo>
                    <a:pt x="305" y="176"/>
                    <a:pt x="305" y="176"/>
                    <a:pt x="305" y="176"/>
                  </a:cubicBezTo>
                  <a:cubicBezTo>
                    <a:pt x="306" y="179"/>
                    <a:pt x="324" y="248"/>
                    <a:pt x="276" y="338"/>
                  </a:cubicBezTo>
                  <a:cubicBezTo>
                    <a:pt x="276" y="335"/>
                    <a:pt x="256" y="263"/>
                    <a:pt x="255" y="261"/>
                  </a:cubicBezTo>
                  <a:cubicBezTo>
                    <a:pt x="256" y="270"/>
                    <a:pt x="235" y="292"/>
                    <a:pt x="230" y="302"/>
                  </a:cubicBezTo>
                  <a:cubicBezTo>
                    <a:pt x="209" y="338"/>
                    <a:pt x="198" y="379"/>
                    <a:pt x="170" y="412"/>
                  </a:cubicBezTo>
                  <a:cubicBezTo>
                    <a:pt x="169" y="413"/>
                    <a:pt x="168" y="414"/>
                    <a:pt x="167" y="415"/>
                  </a:cubicBezTo>
                  <a:cubicBezTo>
                    <a:pt x="167" y="413"/>
                    <a:pt x="167" y="411"/>
                    <a:pt x="167" y="409"/>
                  </a:cubicBezTo>
                  <a:cubicBezTo>
                    <a:pt x="159" y="260"/>
                    <a:pt x="107" y="228"/>
                    <a:pt x="65" y="228"/>
                  </a:cubicBezTo>
                  <a:cubicBezTo>
                    <a:pt x="61" y="228"/>
                    <a:pt x="57" y="229"/>
                    <a:pt x="52" y="229"/>
                  </a:cubicBezTo>
                  <a:cubicBezTo>
                    <a:pt x="33" y="232"/>
                    <a:pt x="15" y="242"/>
                    <a:pt x="2" y="256"/>
                  </a:cubicBezTo>
                  <a:cubicBezTo>
                    <a:pt x="2" y="254"/>
                    <a:pt x="1" y="253"/>
                    <a:pt x="1" y="251"/>
                  </a:cubicBezTo>
                  <a:cubicBezTo>
                    <a:pt x="1" y="249"/>
                    <a:pt x="1" y="249"/>
                    <a:pt x="1" y="249"/>
                  </a:cubicBezTo>
                  <a:cubicBezTo>
                    <a:pt x="1" y="246"/>
                    <a:pt x="1" y="242"/>
                    <a:pt x="0" y="239"/>
                  </a:cubicBezTo>
                  <a:cubicBezTo>
                    <a:pt x="0" y="239"/>
                    <a:pt x="0" y="236"/>
                    <a:pt x="0" y="236"/>
                  </a:cubicBezTo>
                  <a:cubicBezTo>
                    <a:pt x="0" y="231"/>
                    <a:pt x="0" y="227"/>
                    <a:pt x="0" y="223"/>
                  </a:cubicBezTo>
                  <a:cubicBezTo>
                    <a:pt x="0" y="100"/>
                    <a:pt x="69" y="0"/>
                    <a:pt x="15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/>
            <a:lstStyle/>
            <a:p>
              <a:endParaRPr lang="en-US" sz="2400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21" name="Freeform 135"/>
            <p:cNvSpPr>
              <a:spLocks/>
            </p:cNvSpPr>
            <p:nvPr/>
          </p:nvSpPr>
          <p:spPr bwMode="auto">
            <a:xfrm rot="2700000" flipH="1">
              <a:off x="8288171" y="3753853"/>
              <a:ext cx="134853" cy="190415"/>
            </a:xfrm>
            <a:custGeom>
              <a:avLst/>
              <a:gdLst>
                <a:gd name="T0" fmla="*/ 162607 w 212"/>
                <a:gd name="T1" fmla="*/ 535009 h 300"/>
                <a:gd name="T2" fmla="*/ 128573 w 212"/>
                <a:gd name="T3" fmla="*/ 535009 h 300"/>
                <a:gd name="T4" fmla="*/ 3782 w 212"/>
                <a:gd name="T5" fmla="*/ 599059 h 300"/>
                <a:gd name="T6" fmla="*/ 3782 w 212"/>
                <a:gd name="T7" fmla="*/ 587756 h 300"/>
                <a:gd name="T8" fmla="*/ 3782 w 212"/>
                <a:gd name="T9" fmla="*/ 583988 h 300"/>
                <a:gd name="T10" fmla="*/ 0 w 212"/>
                <a:gd name="T11" fmla="*/ 557615 h 300"/>
                <a:gd name="T12" fmla="*/ 0 w 212"/>
                <a:gd name="T13" fmla="*/ 550079 h 300"/>
                <a:gd name="T14" fmla="*/ 0 w 212"/>
                <a:gd name="T15" fmla="*/ 523706 h 300"/>
                <a:gd name="T16" fmla="*/ 381936 w 212"/>
                <a:gd name="T17" fmla="*/ 0 h 300"/>
                <a:gd name="T18" fmla="*/ 752528 w 212"/>
                <a:gd name="T19" fmla="*/ 403140 h 300"/>
                <a:gd name="T20" fmla="*/ 756309 w 212"/>
                <a:gd name="T21" fmla="*/ 406908 h 300"/>
                <a:gd name="T22" fmla="*/ 756309 w 212"/>
                <a:gd name="T23" fmla="*/ 410676 h 300"/>
                <a:gd name="T24" fmla="*/ 684460 w 212"/>
                <a:gd name="T25" fmla="*/ 791210 h 300"/>
                <a:gd name="T26" fmla="*/ 631518 w 212"/>
                <a:gd name="T27" fmla="*/ 610362 h 300"/>
                <a:gd name="T28" fmla="*/ 567232 w 212"/>
                <a:gd name="T29" fmla="*/ 704554 h 300"/>
                <a:gd name="T30" fmla="*/ 457567 w 212"/>
                <a:gd name="T31" fmla="*/ 1130300 h 300"/>
                <a:gd name="T32" fmla="*/ 162607 w 212"/>
                <a:gd name="T33" fmla="*/ 535009 h 30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12" h="300">
                  <a:moveTo>
                    <a:pt x="43" y="142"/>
                  </a:moveTo>
                  <a:cubicBezTo>
                    <a:pt x="40" y="142"/>
                    <a:pt x="37" y="142"/>
                    <a:pt x="34" y="142"/>
                  </a:cubicBezTo>
                  <a:cubicBezTo>
                    <a:pt x="21" y="144"/>
                    <a:pt x="10" y="150"/>
                    <a:pt x="1" y="159"/>
                  </a:cubicBezTo>
                  <a:cubicBezTo>
                    <a:pt x="1" y="158"/>
                    <a:pt x="1" y="157"/>
                    <a:pt x="1" y="156"/>
                  </a:cubicBezTo>
                  <a:cubicBezTo>
                    <a:pt x="1" y="155"/>
                    <a:pt x="1" y="155"/>
                    <a:pt x="1" y="155"/>
                  </a:cubicBezTo>
                  <a:cubicBezTo>
                    <a:pt x="0" y="152"/>
                    <a:pt x="0" y="150"/>
                    <a:pt x="0" y="148"/>
                  </a:cubicBezTo>
                  <a:cubicBezTo>
                    <a:pt x="0" y="146"/>
                    <a:pt x="0" y="146"/>
                    <a:pt x="0" y="146"/>
                  </a:cubicBezTo>
                  <a:cubicBezTo>
                    <a:pt x="0" y="143"/>
                    <a:pt x="0" y="141"/>
                    <a:pt x="0" y="139"/>
                  </a:cubicBezTo>
                  <a:cubicBezTo>
                    <a:pt x="0" y="62"/>
                    <a:pt x="45" y="0"/>
                    <a:pt x="101" y="0"/>
                  </a:cubicBezTo>
                  <a:cubicBezTo>
                    <a:pt x="147" y="0"/>
                    <a:pt x="189" y="45"/>
                    <a:pt x="199" y="107"/>
                  </a:cubicBezTo>
                  <a:cubicBezTo>
                    <a:pt x="200" y="108"/>
                    <a:pt x="200" y="108"/>
                    <a:pt x="200" y="108"/>
                  </a:cubicBezTo>
                  <a:cubicBezTo>
                    <a:pt x="200" y="109"/>
                    <a:pt x="200" y="109"/>
                    <a:pt x="200" y="109"/>
                  </a:cubicBezTo>
                  <a:cubicBezTo>
                    <a:pt x="201" y="111"/>
                    <a:pt x="212" y="154"/>
                    <a:pt x="181" y="210"/>
                  </a:cubicBezTo>
                  <a:cubicBezTo>
                    <a:pt x="181" y="208"/>
                    <a:pt x="167" y="164"/>
                    <a:pt x="167" y="162"/>
                  </a:cubicBezTo>
                  <a:cubicBezTo>
                    <a:pt x="168" y="168"/>
                    <a:pt x="154" y="181"/>
                    <a:pt x="150" y="187"/>
                  </a:cubicBezTo>
                  <a:cubicBezTo>
                    <a:pt x="137" y="210"/>
                    <a:pt x="126" y="275"/>
                    <a:pt x="121" y="300"/>
                  </a:cubicBezTo>
                  <a:cubicBezTo>
                    <a:pt x="121" y="300"/>
                    <a:pt x="94" y="134"/>
                    <a:pt x="43" y="142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/>
          </p:spPr>
          <p:txBody>
            <a:bodyPr/>
            <a:lstStyle/>
            <a:p>
              <a:endParaRPr lang="en-US" sz="2400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22" name="Freeform 107"/>
            <p:cNvSpPr>
              <a:spLocks/>
            </p:cNvSpPr>
            <p:nvPr/>
          </p:nvSpPr>
          <p:spPr bwMode="auto">
            <a:xfrm rot="2700000" flipH="1">
              <a:off x="8292307" y="3406059"/>
              <a:ext cx="244680" cy="391439"/>
            </a:xfrm>
            <a:custGeom>
              <a:avLst/>
              <a:gdLst>
                <a:gd name="T0" fmla="*/ 587375 w 312"/>
                <a:gd name="T1" fmla="*/ 0 h 495"/>
                <a:gd name="T2" fmla="*/ 1174750 w 312"/>
                <a:gd name="T3" fmla="*/ 597631 h 495"/>
                <a:gd name="T4" fmla="*/ 1174750 w 312"/>
                <a:gd name="T5" fmla="*/ 612666 h 495"/>
                <a:gd name="T6" fmla="*/ 1174750 w 312"/>
                <a:gd name="T7" fmla="*/ 612666 h 495"/>
                <a:gd name="T8" fmla="*/ 798228 w 312"/>
                <a:gd name="T9" fmla="*/ 1804170 h 495"/>
                <a:gd name="T10" fmla="*/ 779401 w 312"/>
                <a:gd name="T11" fmla="*/ 1826722 h 495"/>
                <a:gd name="T12" fmla="*/ 779401 w 312"/>
                <a:gd name="T13" fmla="*/ 1826722 h 495"/>
                <a:gd name="T14" fmla="*/ 779401 w 312"/>
                <a:gd name="T15" fmla="*/ 1826722 h 495"/>
                <a:gd name="T16" fmla="*/ 692801 w 312"/>
                <a:gd name="T17" fmla="*/ 1860550 h 495"/>
                <a:gd name="T18" fmla="*/ 579845 w 312"/>
                <a:gd name="T19" fmla="*/ 1762824 h 495"/>
                <a:gd name="T20" fmla="*/ 587375 w 312"/>
                <a:gd name="T21" fmla="*/ 1740272 h 495"/>
                <a:gd name="T22" fmla="*/ 587375 w 312"/>
                <a:gd name="T23" fmla="*/ 1740272 h 495"/>
                <a:gd name="T24" fmla="*/ 621262 w 312"/>
                <a:gd name="T25" fmla="*/ 1559855 h 495"/>
                <a:gd name="T26" fmla="*/ 459357 w 312"/>
                <a:gd name="T27" fmla="*/ 1168952 h 495"/>
                <a:gd name="T28" fmla="*/ 459357 w 312"/>
                <a:gd name="T29" fmla="*/ 1165193 h 495"/>
                <a:gd name="T30" fmla="*/ 158139 w 312"/>
                <a:gd name="T31" fmla="*/ 992293 h 495"/>
                <a:gd name="T32" fmla="*/ 0 w 312"/>
                <a:gd name="T33" fmla="*/ 590114 h 495"/>
                <a:gd name="T34" fmla="*/ 587375 w 312"/>
                <a:gd name="T35" fmla="*/ 0 h 49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connsiteX0" fmla="*/ 5000 w 10000"/>
                <a:gd name="connsiteY0" fmla="*/ 0 h 10000"/>
                <a:gd name="connsiteX1" fmla="*/ 10000 w 10000"/>
                <a:gd name="connsiteY1" fmla="*/ 3212 h 10000"/>
                <a:gd name="connsiteX2" fmla="*/ 10000 w 10000"/>
                <a:gd name="connsiteY2" fmla="*/ 3293 h 10000"/>
                <a:gd name="connsiteX3" fmla="*/ 10000 w 10000"/>
                <a:gd name="connsiteY3" fmla="*/ 3293 h 10000"/>
                <a:gd name="connsiteX4" fmla="*/ 6795 w 10000"/>
                <a:gd name="connsiteY4" fmla="*/ 9697 h 10000"/>
                <a:gd name="connsiteX5" fmla="*/ 6635 w 10000"/>
                <a:gd name="connsiteY5" fmla="*/ 9818 h 10000"/>
                <a:gd name="connsiteX6" fmla="*/ 6635 w 10000"/>
                <a:gd name="connsiteY6" fmla="*/ 9818 h 10000"/>
                <a:gd name="connsiteX7" fmla="*/ 6635 w 10000"/>
                <a:gd name="connsiteY7" fmla="*/ 9818 h 10000"/>
                <a:gd name="connsiteX8" fmla="*/ 5897 w 10000"/>
                <a:gd name="connsiteY8" fmla="*/ 10000 h 10000"/>
                <a:gd name="connsiteX9" fmla="*/ 4936 w 10000"/>
                <a:gd name="connsiteY9" fmla="*/ 9475 h 10000"/>
                <a:gd name="connsiteX10" fmla="*/ 5000 w 10000"/>
                <a:gd name="connsiteY10" fmla="*/ 9354 h 10000"/>
                <a:gd name="connsiteX11" fmla="*/ 5288 w 10000"/>
                <a:gd name="connsiteY11" fmla="*/ 8384 h 10000"/>
                <a:gd name="connsiteX12" fmla="*/ 3910 w 10000"/>
                <a:gd name="connsiteY12" fmla="*/ 6283 h 10000"/>
                <a:gd name="connsiteX13" fmla="*/ 3910 w 10000"/>
                <a:gd name="connsiteY13" fmla="*/ 6263 h 10000"/>
                <a:gd name="connsiteX14" fmla="*/ 1346 w 10000"/>
                <a:gd name="connsiteY14" fmla="*/ 5333 h 10000"/>
                <a:gd name="connsiteX15" fmla="*/ 0 w 10000"/>
                <a:gd name="connsiteY15" fmla="*/ 3172 h 10000"/>
                <a:gd name="connsiteX16" fmla="*/ 5000 w 10000"/>
                <a:gd name="connsiteY16" fmla="*/ 0 h 10000"/>
                <a:gd name="connsiteX0" fmla="*/ 5000 w 10000"/>
                <a:gd name="connsiteY0" fmla="*/ 0 h 10000"/>
                <a:gd name="connsiteX1" fmla="*/ 10000 w 10000"/>
                <a:gd name="connsiteY1" fmla="*/ 3212 h 10000"/>
                <a:gd name="connsiteX2" fmla="*/ 10000 w 10000"/>
                <a:gd name="connsiteY2" fmla="*/ 3293 h 10000"/>
                <a:gd name="connsiteX3" fmla="*/ 10000 w 10000"/>
                <a:gd name="connsiteY3" fmla="*/ 3293 h 10000"/>
                <a:gd name="connsiteX4" fmla="*/ 6795 w 10000"/>
                <a:gd name="connsiteY4" fmla="*/ 9697 h 10000"/>
                <a:gd name="connsiteX5" fmla="*/ 6635 w 10000"/>
                <a:gd name="connsiteY5" fmla="*/ 9818 h 10000"/>
                <a:gd name="connsiteX6" fmla="*/ 6635 w 10000"/>
                <a:gd name="connsiteY6" fmla="*/ 9818 h 10000"/>
                <a:gd name="connsiteX7" fmla="*/ 6635 w 10000"/>
                <a:gd name="connsiteY7" fmla="*/ 9818 h 10000"/>
                <a:gd name="connsiteX8" fmla="*/ 5897 w 10000"/>
                <a:gd name="connsiteY8" fmla="*/ 10000 h 10000"/>
                <a:gd name="connsiteX9" fmla="*/ 4936 w 10000"/>
                <a:gd name="connsiteY9" fmla="*/ 9475 h 10000"/>
                <a:gd name="connsiteX10" fmla="*/ 5288 w 10000"/>
                <a:gd name="connsiteY10" fmla="*/ 8384 h 10000"/>
                <a:gd name="connsiteX11" fmla="*/ 3910 w 10000"/>
                <a:gd name="connsiteY11" fmla="*/ 6283 h 10000"/>
                <a:gd name="connsiteX12" fmla="*/ 3910 w 10000"/>
                <a:gd name="connsiteY12" fmla="*/ 6263 h 10000"/>
                <a:gd name="connsiteX13" fmla="*/ 1346 w 10000"/>
                <a:gd name="connsiteY13" fmla="*/ 5333 h 10000"/>
                <a:gd name="connsiteX14" fmla="*/ 0 w 10000"/>
                <a:gd name="connsiteY14" fmla="*/ 3172 h 10000"/>
                <a:gd name="connsiteX15" fmla="*/ 5000 w 10000"/>
                <a:gd name="connsiteY15" fmla="*/ 0 h 10000"/>
                <a:gd name="connsiteX0" fmla="*/ 5000 w 10000"/>
                <a:gd name="connsiteY0" fmla="*/ 0 h 10086"/>
                <a:gd name="connsiteX1" fmla="*/ 10000 w 10000"/>
                <a:gd name="connsiteY1" fmla="*/ 3212 h 10086"/>
                <a:gd name="connsiteX2" fmla="*/ 10000 w 10000"/>
                <a:gd name="connsiteY2" fmla="*/ 3293 h 10086"/>
                <a:gd name="connsiteX3" fmla="*/ 10000 w 10000"/>
                <a:gd name="connsiteY3" fmla="*/ 3293 h 10086"/>
                <a:gd name="connsiteX4" fmla="*/ 6795 w 10000"/>
                <a:gd name="connsiteY4" fmla="*/ 9697 h 10086"/>
                <a:gd name="connsiteX5" fmla="*/ 6635 w 10000"/>
                <a:gd name="connsiteY5" fmla="*/ 9818 h 10086"/>
                <a:gd name="connsiteX6" fmla="*/ 6635 w 10000"/>
                <a:gd name="connsiteY6" fmla="*/ 9818 h 10086"/>
                <a:gd name="connsiteX7" fmla="*/ 6635 w 10000"/>
                <a:gd name="connsiteY7" fmla="*/ 9818 h 10086"/>
                <a:gd name="connsiteX8" fmla="*/ 5897 w 10000"/>
                <a:gd name="connsiteY8" fmla="*/ 10000 h 10086"/>
                <a:gd name="connsiteX9" fmla="*/ 5288 w 10000"/>
                <a:gd name="connsiteY9" fmla="*/ 8384 h 10086"/>
                <a:gd name="connsiteX10" fmla="*/ 3910 w 10000"/>
                <a:gd name="connsiteY10" fmla="*/ 6283 h 10086"/>
                <a:gd name="connsiteX11" fmla="*/ 3910 w 10000"/>
                <a:gd name="connsiteY11" fmla="*/ 6263 h 10086"/>
                <a:gd name="connsiteX12" fmla="*/ 1346 w 10000"/>
                <a:gd name="connsiteY12" fmla="*/ 5333 h 10086"/>
                <a:gd name="connsiteX13" fmla="*/ 0 w 10000"/>
                <a:gd name="connsiteY13" fmla="*/ 3172 h 10086"/>
                <a:gd name="connsiteX14" fmla="*/ 5000 w 10000"/>
                <a:gd name="connsiteY14" fmla="*/ 0 h 100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000" h="10086">
                  <a:moveTo>
                    <a:pt x="5000" y="0"/>
                  </a:moveTo>
                  <a:cubicBezTo>
                    <a:pt x="7756" y="0"/>
                    <a:pt x="10000" y="1455"/>
                    <a:pt x="10000" y="3212"/>
                  </a:cubicBezTo>
                  <a:lnTo>
                    <a:pt x="10000" y="3293"/>
                  </a:lnTo>
                  <a:lnTo>
                    <a:pt x="10000" y="3293"/>
                  </a:lnTo>
                  <a:cubicBezTo>
                    <a:pt x="10000" y="5717"/>
                    <a:pt x="8814" y="7859"/>
                    <a:pt x="6795" y="9697"/>
                  </a:cubicBezTo>
                  <a:cubicBezTo>
                    <a:pt x="6731" y="9737"/>
                    <a:pt x="6699" y="9778"/>
                    <a:pt x="6635" y="9818"/>
                  </a:cubicBezTo>
                  <a:lnTo>
                    <a:pt x="6635" y="9818"/>
                  </a:lnTo>
                  <a:lnTo>
                    <a:pt x="6635" y="9818"/>
                  </a:lnTo>
                  <a:cubicBezTo>
                    <a:pt x="6442" y="9919"/>
                    <a:pt x="6121" y="10239"/>
                    <a:pt x="5897" y="10000"/>
                  </a:cubicBezTo>
                  <a:cubicBezTo>
                    <a:pt x="5673" y="9761"/>
                    <a:pt x="5619" y="9003"/>
                    <a:pt x="5288" y="8384"/>
                  </a:cubicBezTo>
                  <a:cubicBezTo>
                    <a:pt x="5064" y="7556"/>
                    <a:pt x="4744" y="6848"/>
                    <a:pt x="3910" y="6283"/>
                  </a:cubicBezTo>
                  <a:lnTo>
                    <a:pt x="3910" y="6263"/>
                  </a:lnTo>
                  <a:cubicBezTo>
                    <a:pt x="3237" y="5818"/>
                    <a:pt x="2340" y="5475"/>
                    <a:pt x="1346" y="5333"/>
                  </a:cubicBezTo>
                  <a:cubicBezTo>
                    <a:pt x="513" y="4768"/>
                    <a:pt x="0" y="4000"/>
                    <a:pt x="0" y="3172"/>
                  </a:cubicBezTo>
                  <a:cubicBezTo>
                    <a:pt x="0" y="1414"/>
                    <a:pt x="2244" y="0"/>
                    <a:pt x="5000" y="0"/>
                  </a:cubicBezTo>
                  <a:close/>
                </a:path>
              </a:pathLst>
            </a:custGeom>
            <a:solidFill>
              <a:schemeClr val="bg1">
                <a:alpha val="73000"/>
              </a:schemeClr>
            </a:solidFill>
            <a:ln>
              <a:noFill/>
            </a:ln>
          </p:spPr>
          <p:txBody>
            <a:bodyPr/>
            <a:lstStyle/>
            <a:p>
              <a:endParaRPr lang="en-US" sz="2400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23" name="Freeform 107"/>
            <p:cNvSpPr>
              <a:spLocks/>
            </p:cNvSpPr>
            <p:nvPr/>
          </p:nvSpPr>
          <p:spPr bwMode="auto">
            <a:xfrm rot="2700000">
              <a:off x="8492989" y="3606742"/>
              <a:ext cx="244680" cy="391439"/>
            </a:xfrm>
            <a:custGeom>
              <a:avLst/>
              <a:gdLst>
                <a:gd name="T0" fmla="*/ 587375 w 312"/>
                <a:gd name="T1" fmla="*/ 0 h 495"/>
                <a:gd name="T2" fmla="*/ 1174750 w 312"/>
                <a:gd name="T3" fmla="*/ 597631 h 495"/>
                <a:gd name="T4" fmla="*/ 1174750 w 312"/>
                <a:gd name="T5" fmla="*/ 612666 h 495"/>
                <a:gd name="T6" fmla="*/ 1174750 w 312"/>
                <a:gd name="T7" fmla="*/ 612666 h 495"/>
                <a:gd name="T8" fmla="*/ 798228 w 312"/>
                <a:gd name="T9" fmla="*/ 1804170 h 495"/>
                <a:gd name="T10" fmla="*/ 779401 w 312"/>
                <a:gd name="T11" fmla="*/ 1826722 h 495"/>
                <a:gd name="T12" fmla="*/ 779401 w 312"/>
                <a:gd name="T13" fmla="*/ 1826722 h 495"/>
                <a:gd name="T14" fmla="*/ 779401 w 312"/>
                <a:gd name="T15" fmla="*/ 1826722 h 495"/>
                <a:gd name="T16" fmla="*/ 692801 w 312"/>
                <a:gd name="T17" fmla="*/ 1860550 h 495"/>
                <a:gd name="T18" fmla="*/ 579845 w 312"/>
                <a:gd name="T19" fmla="*/ 1762824 h 495"/>
                <a:gd name="T20" fmla="*/ 587375 w 312"/>
                <a:gd name="T21" fmla="*/ 1740272 h 495"/>
                <a:gd name="T22" fmla="*/ 587375 w 312"/>
                <a:gd name="T23" fmla="*/ 1740272 h 495"/>
                <a:gd name="T24" fmla="*/ 621262 w 312"/>
                <a:gd name="T25" fmla="*/ 1559855 h 495"/>
                <a:gd name="T26" fmla="*/ 459357 w 312"/>
                <a:gd name="T27" fmla="*/ 1168952 h 495"/>
                <a:gd name="T28" fmla="*/ 459357 w 312"/>
                <a:gd name="T29" fmla="*/ 1165193 h 495"/>
                <a:gd name="T30" fmla="*/ 158139 w 312"/>
                <a:gd name="T31" fmla="*/ 992293 h 495"/>
                <a:gd name="T32" fmla="*/ 0 w 312"/>
                <a:gd name="T33" fmla="*/ 590114 h 495"/>
                <a:gd name="T34" fmla="*/ 587375 w 312"/>
                <a:gd name="T35" fmla="*/ 0 h 49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connsiteX0" fmla="*/ 5000 w 10000"/>
                <a:gd name="connsiteY0" fmla="*/ 0 h 10000"/>
                <a:gd name="connsiteX1" fmla="*/ 10000 w 10000"/>
                <a:gd name="connsiteY1" fmla="*/ 3212 h 10000"/>
                <a:gd name="connsiteX2" fmla="*/ 10000 w 10000"/>
                <a:gd name="connsiteY2" fmla="*/ 3293 h 10000"/>
                <a:gd name="connsiteX3" fmla="*/ 10000 w 10000"/>
                <a:gd name="connsiteY3" fmla="*/ 3293 h 10000"/>
                <a:gd name="connsiteX4" fmla="*/ 6795 w 10000"/>
                <a:gd name="connsiteY4" fmla="*/ 9697 h 10000"/>
                <a:gd name="connsiteX5" fmla="*/ 6635 w 10000"/>
                <a:gd name="connsiteY5" fmla="*/ 9818 h 10000"/>
                <a:gd name="connsiteX6" fmla="*/ 6635 w 10000"/>
                <a:gd name="connsiteY6" fmla="*/ 9818 h 10000"/>
                <a:gd name="connsiteX7" fmla="*/ 6635 w 10000"/>
                <a:gd name="connsiteY7" fmla="*/ 9818 h 10000"/>
                <a:gd name="connsiteX8" fmla="*/ 5897 w 10000"/>
                <a:gd name="connsiteY8" fmla="*/ 10000 h 10000"/>
                <a:gd name="connsiteX9" fmla="*/ 4936 w 10000"/>
                <a:gd name="connsiteY9" fmla="*/ 9475 h 10000"/>
                <a:gd name="connsiteX10" fmla="*/ 5000 w 10000"/>
                <a:gd name="connsiteY10" fmla="*/ 9354 h 10000"/>
                <a:gd name="connsiteX11" fmla="*/ 5288 w 10000"/>
                <a:gd name="connsiteY11" fmla="*/ 8384 h 10000"/>
                <a:gd name="connsiteX12" fmla="*/ 3910 w 10000"/>
                <a:gd name="connsiteY12" fmla="*/ 6283 h 10000"/>
                <a:gd name="connsiteX13" fmla="*/ 3910 w 10000"/>
                <a:gd name="connsiteY13" fmla="*/ 6263 h 10000"/>
                <a:gd name="connsiteX14" fmla="*/ 1346 w 10000"/>
                <a:gd name="connsiteY14" fmla="*/ 5333 h 10000"/>
                <a:gd name="connsiteX15" fmla="*/ 0 w 10000"/>
                <a:gd name="connsiteY15" fmla="*/ 3172 h 10000"/>
                <a:gd name="connsiteX16" fmla="*/ 5000 w 10000"/>
                <a:gd name="connsiteY16" fmla="*/ 0 h 10000"/>
                <a:gd name="connsiteX0" fmla="*/ 5000 w 10000"/>
                <a:gd name="connsiteY0" fmla="*/ 0 h 10000"/>
                <a:gd name="connsiteX1" fmla="*/ 10000 w 10000"/>
                <a:gd name="connsiteY1" fmla="*/ 3212 h 10000"/>
                <a:gd name="connsiteX2" fmla="*/ 10000 w 10000"/>
                <a:gd name="connsiteY2" fmla="*/ 3293 h 10000"/>
                <a:gd name="connsiteX3" fmla="*/ 10000 w 10000"/>
                <a:gd name="connsiteY3" fmla="*/ 3293 h 10000"/>
                <a:gd name="connsiteX4" fmla="*/ 6795 w 10000"/>
                <a:gd name="connsiteY4" fmla="*/ 9697 h 10000"/>
                <a:gd name="connsiteX5" fmla="*/ 6635 w 10000"/>
                <a:gd name="connsiteY5" fmla="*/ 9818 h 10000"/>
                <a:gd name="connsiteX6" fmla="*/ 6635 w 10000"/>
                <a:gd name="connsiteY6" fmla="*/ 9818 h 10000"/>
                <a:gd name="connsiteX7" fmla="*/ 6635 w 10000"/>
                <a:gd name="connsiteY7" fmla="*/ 9818 h 10000"/>
                <a:gd name="connsiteX8" fmla="*/ 5897 w 10000"/>
                <a:gd name="connsiteY8" fmla="*/ 10000 h 10000"/>
                <a:gd name="connsiteX9" fmla="*/ 4936 w 10000"/>
                <a:gd name="connsiteY9" fmla="*/ 9475 h 10000"/>
                <a:gd name="connsiteX10" fmla="*/ 5288 w 10000"/>
                <a:gd name="connsiteY10" fmla="*/ 8384 h 10000"/>
                <a:gd name="connsiteX11" fmla="*/ 3910 w 10000"/>
                <a:gd name="connsiteY11" fmla="*/ 6283 h 10000"/>
                <a:gd name="connsiteX12" fmla="*/ 3910 w 10000"/>
                <a:gd name="connsiteY12" fmla="*/ 6263 h 10000"/>
                <a:gd name="connsiteX13" fmla="*/ 1346 w 10000"/>
                <a:gd name="connsiteY13" fmla="*/ 5333 h 10000"/>
                <a:gd name="connsiteX14" fmla="*/ 0 w 10000"/>
                <a:gd name="connsiteY14" fmla="*/ 3172 h 10000"/>
                <a:gd name="connsiteX15" fmla="*/ 5000 w 10000"/>
                <a:gd name="connsiteY15" fmla="*/ 0 h 10000"/>
                <a:gd name="connsiteX0" fmla="*/ 5000 w 10000"/>
                <a:gd name="connsiteY0" fmla="*/ 0 h 10086"/>
                <a:gd name="connsiteX1" fmla="*/ 10000 w 10000"/>
                <a:gd name="connsiteY1" fmla="*/ 3212 h 10086"/>
                <a:gd name="connsiteX2" fmla="*/ 10000 w 10000"/>
                <a:gd name="connsiteY2" fmla="*/ 3293 h 10086"/>
                <a:gd name="connsiteX3" fmla="*/ 10000 w 10000"/>
                <a:gd name="connsiteY3" fmla="*/ 3293 h 10086"/>
                <a:gd name="connsiteX4" fmla="*/ 6795 w 10000"/>
                <a:gd name="connsiteY4" fmla="*/ 9697 h 10086"/>
                <a:gd name="connsiteX5" fmla="*/ 6635 w 10000"/>
                <a:gd name="connsiteY5" fmla="*/ 9818 h 10086"/>
                <a:gd name="connsiteX6" fmla="*/ 6635 w 10000"/>
                <a:gd name="connsiteY6" fmla="*/ 9818 h 10086"/>
                <a:gd name="connsiteX7" fmla="*/ 6635 w 10000"/>
                <a:gd name="connsiteY7" fmla="*/ 9818 h 10086"/>
                <a:gd name="connsiteX8" fmla="*/ 5897 w 10000"/>
                <a:gd name="connsiteY8" fmla="*/ 10000 h 10086"/>
                <a:gd name="connsiteX9" fmla="*/ 5288 w 10000"/>
                <a:gd name="connsiteY9" fmla="*/ 8384 h 10086"/>
                <a:gd name="connsiteX10" fmla="*/ 3910 w 10000"/>
                <a:gd name="connsiteY10" fmla="*/ 6283 h 10086"/>
                <a:gd name="connsiteX11" fmla="*/ 3910 w 10000"/>
                <a:gd name="connsiteY11" fmla="*/ 6263 h 10086"/>
                <a:gd name="connsiteX12" fmla="*/ 1346 w 10000"/>
                <a:gd name="connsiteY12" fmla="*/ 5333 h 10086"/>
                <a:gd name="connsiteX13" fmla="*/ 0 w 10000"/>
                <a:gd name="connsiteY13" fmla="*/ 3172 h 10086"/>
                <a:gd name="connsiteX14" fmla="*/ 5000 w 10000"/>
                <a:gd name="connsiteY14" fmla="*/ 0 h 100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000" h="10086">
                  <a:moveTo>
                    <a:pt x="5000" y="0"/>
                  </a:moveTo>
                  <a:cubicBezTo>
                    <a:pt x="7756" y="0"/>
                    <a:pt x="10000" y="1455"/>
                    <a:pt x="10000" y="3212"/>
                  </a:cubicBezTo>
                  <a:lnTo>
                    <a:pt x="10000" y="3293"/>
                  </a:lnTo>
                  <a:lnTo>
                    <a:pt x="10000" y="3293"/>
                  </a:lnTo>
                  <a:cubicBezTo>
                    <a:pt x="10000" y="5717"/>
                    <a:pt x="8814" y="7859"/>
                    <a:pt x="6795" y="9697"/>
                  </a:cubicBezTo>
                  <a:cubicBezTo>
                    <a:pt x="6731" y="9737"/>
                    <a:pt x="6699" y="9778"/>
                    <a:pt x="6635" y="9818"/>
                  </a:cubicBezTo>
                  <a:lnTo>
                    <a:pt x="6635" y="9818"/>
                  </a:lnTo>
                  <a:lnTo>
                    <a:pt x="6635" y="9818"/>
                  </a:lnTo>
                  <a:cubicBezTo>
                    <a:pt x="6442" y="9919"/>
                    <a:pt x="6121" y="10239"/>
                    <a:pt x="5897" y="10000"/>
                  </a:cubicBezTo>
                  <a:cubicBezTo>
                    <a:pt x="5673" y="9761"/>
                    <a:pt x="5619" y="9003"/>
                    <a:pt x="5288" y="8384"/>
                  </a:cubicBezTo>
                  <a:cubicBezTo>
                    <a:pt x="5064" y="7556"/>
                    <a:pt x="4744" y="6848"/>
                    <a:pt x="3910" y="6283"/>
                  </a:cubicBezTo>
                  <a:lnTo>
                    <a:pt x="3910" y="6263"/>
                  </a:lnTo>
                  <a:cubicBezTo>
                    <a:pt x="3237" y="5818"/>
                    <a:pt x="2340" y="5475"/>
                    <a:pt x="1346" y="5333"/>
                  </a:cubicBezTo>
                  <a:cubicBezTo>
                    <a:pt x="513" y="4768"/>
                    <a:pt x="0" y="4000"/>
                    <a:pt x="0" y="3172"/>
                  </a:cubicBezTo>
                  <a:cubicBezTo>
                    <a:pt x="0" y="1414"/>
                    <a:pt x="2244" y="0"/>
                    <a:pt x="5000" y="0"/>
                  </a:cubicBezTo>
                  <a:close/>
                </a:path>
              </a:pathLst>
            </a:custGeom>
            <a:solidFill>
              <a:schemeClr val="bg1">
                <a:alpha val="73000"/>
              </a:schemeClr>
            </a:solidFill>
            <a:ln>
              <a:noFill/>
            </a:ln>
          </p:spPr>
          <p:txBody>
            <a:bodyPr/>
            <a:lstStyle/>
            <a:p>
              <a:endParaRPr lang="en-US" sz="2400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24" name="Freeform 108"/>
            <p:cNvSpPr>
              <a:spLocks/>
            </p:cNvSpPr>
            <p:nvPr/>
          </p:nvSpPr>
          <p:spPr bwMode="auto">
            <a:xfrm rot="2700000">
              <a:off x="8543738" y="3012447"/>
              <a:ext cx="467537" cy="856340"/>
            </a:xfrm>
            <a:custGeom>
              <a:avLst/>
              <a:gdLst>
                <a:gd name="T0" fmla="*/ 1122363 w 596"/>
                <a:gd name="T1" fmla="*/ 4105275 h 1092"/>
                <a:gd name="T2" fmla="*/ 598844 w 596"/>
                <a:gd name="T3" fmla="*/ 4105275 h 1092"/>
                <a:gd name="T4" fmla="*/ 79093 w 596"/>
                <a:gd name="T5" fmla="*/ 1928577 h 1092"/>
                <a:gd name="T6" fmla="*/ 1122363 w 596"/>
                <a:gd name="T7" fmla="*/ 0 h 1092"/>
                <a:gd name="T8" fmla="*/ 1126129 w 596"/>
                <a:gd name="T9" fmla="*/ 0 h 1092"/>
                <a:gd name="T10" fmla="*/ 2165632 w 596"/>
                <a:gd name="T11" fmla="*/ 1928577 h 1092"/>
                <a:gd name="T12" fmla="*/ 1645881 w 596"/>
                <a:gd name="T13" fmla="*/ 4105275 h 1092"/>
                <a:gd name="T14" fmla="*/ 1122363 w 596"/>
                <a:gd name="T15" fmla="*/ 4105275 h 109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96" h="1092">
                  <a:moveTo>
                    <a:pt x="298" y="1092"/>
                  </a:moveTo>
                  <a:cubicBezTo>
                    <a:pt x="159" y="1092"/>
                    <a:pt x="159" y="1092"/>
                    <a:pt x="159" y="1092"/>
                  </a:cubicBezTo>
                  <a:cubicBezTo>
                    <a:pt x="31" y="824"/>
                    <a:pt x="21" y="513"/>
                    <a:pt x="21" y="513"/>
                  </a:cubicBezTo>
                  <a:cubicBezTo>
                    <a:pt x="0" y="212"/>
                    <a:pt x="298" y="0"/>
                    <a:pt x="298" y="0"/>
                  </a:cubicBezTo>
                  <a:cubicBezTo>
                    <a:pt x="299" y="0"/>
                    <a:pt x="299" y="0"/>
                    <a:pt x="299" y="0"/>
                  </a:cubicBezTo>
                  <a:cubicBezTo>
                    <a:pt x="299" y="0"/>
                    <a:pt x="596" y="212"/>
                    <a:pt x="575" y="513"/>
                  </a:cubicBezTo>
                  <a:cubicBezTo>
                    <a:pt x="575" y="513"/>
                    <a:pt x="566" y="824"/>
                    <a:pt x="437" y="1092"/>
                  </a:cubicBezTo>
                  <a:lnTo>
                    <a:pt x="298" y="1092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txBody>
            <a:bodyPr/>
            <a:lstStyle/>
            <a:p>
              <a:endParaRPr lang="en-US" sz="2400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25" name="Oval 113"/>
            <p:cNvSpPr>
              <a:spLocks noChangeArrowheads="1"/>
            </p:cNvSpPr>
            <p:nvPr/>
          </p:nvSpPr>
          <p:spPr bwMode="auto">
            <a:xfrm rot="2700000">
              <a:off x="8757391" y="3308197"/>
              <a:ext cx="156164" cy="152113"/>
            </a:xfrm>
            <a:prstGeom prst="ellipse">
              <a:avLst/>
            </a:prstGeom>
            <a:solidFill>
              <a:schemeClr val="tx1">
                <a:alpha val="77000"/>
              </a:schemeClr>
            </a:solidFill>
            <a:ln>
              <a:noFill/>
            </a:ln>
          </p:spPr>
          <p:txBody>
            <a:bodyPr/>
            <a:lstStyle/>
            <a:p>
              <a:pPr eaLnBrk="1" hangingPunct="1"/>
              <a:endParaRPr lang="en-US" sz="2400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26" name="Oval 116"/>
            <p:cNvSpPr>
              <a:spLocks noChangeArrowheads="1"/>
            </p:cNvSpPr>
            <p:nvPr/>
          </p:nvSpPr>
          <p:spPr bwMode="auto">
            <a:xfrm rot="2700000">
              <a:off x="8666973" y="3457458"/>
              <a:ext cx="93737" cy="96853"/>
            </a:xfrm>
            <a:prstGeom prst="ellipse">
              <a:avLst/>
            </a:prstGeom>
            <a:solidFill>
              <a:schemeClr val="tx1">
                <a:alpha val="77000"/>
              </a:schemeClr>
            </a:solidFill>
            <a:ln>
              <a:noFill/>
            </a:ln>
          </p:spPr>
          <p:txBody>
            <a:bodyPr/>
            <a:lstStyle/>
            <a:p>
              <a:pPr eaLnBrk="1" hangingPunct="1"/>
              <a:endParaRPr lang="en-US" sz="2400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27" name="Oval 119"/>
            <p:cNvSpPr>
              <a:spLocks noChangeArrowheads="1"/>
            </p:cNvSpPr>
            <p:nvPr/>
          </p:nvSpPr>
          <p:spPr bwMode="auto">
            <a:xfrm rot="2700000">
              <a:off x="8597217" y="3565476"/>
              <a:ext cx="57652" cy="56417"/>
            </a:xfrm>
            <a:prstGeom prst="ellipse">
              <a:avLst/>
            </a:prstGeom>
            <a:solidFill>
              <a:schemeClr val="tx1">
                <a:alpha val="77000"/>
              </a:schemeClr>
            </a:solidFill>
            <a:ln>
              <a:noFill/>
            </a:ln>
          </p:spPr>
          <p:txBody>
            <a:bodyPr/>
            <a:lstStyle/>
            <a:p>
              <a:pPr eaLnBrk="1" hangingPunct="1"/>
              <a:endParaRPr lang="en-US" sz="2400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 rot="2700000">
              <a:off x="8402245" y="3730663"/>
              <a:ext cx="95364" cy="58440"/>
            </a:xfrm>
            <a:prstGeom prst="rect">
              <a:avLst/>
            </a:prstGeom>
            <a:solidFill>
              <a:schemeClr val="bg1">
                <a:alpha val="73000"/>
              </a:schemeClr>
            </a:soli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 dirty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pic>
        <p:nvPicPr>
          <p:cNvPr id="29" name="图片 2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4891" y="1501323"/>
            <a:ext cx="1539088" cy="1539088"/>
          </a:xfrm>
          <a:prstGeom prst="rect">
            <a:avLst/>
          </a:prstGeom>
          <a:solidFill>
            <a:schemeClr val="accent2"/>
          </a:solidFill>
        </p:spPr>
      </p:pic>
      <p:pic>
        <p:nvPicPr>
          <p:cNvPr id="30" name="图片 2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8113" y="4531725"/>
            <a:ext cx="1974962" cy="1974962"/>
          </a:xfrm>
          <a:prstGeom prst="rect">
            <a:avLst/>
          </a:prstGeom>
          <a:solidFill>
            <a:schemeClr val="accent2"/>
          </a:solidFill>
        </p:spPr>
      </p:pic>
      <p:pic>
        <p:nvPicPr>
          <p:cNvPr id="31" name="图片 3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7816" y="1125423"/>
            <a:ext cx="559204" cy="559204"/>
          </a:xfrm>
          <a:prstGeom prst="rect">
            <a:avLst/>
          </a:prstGeom>
          <a:solidFill>
            <a:schemeClr val="accent2"/>
          </a:solidFill>
        </p:spPr>
      </p:pic>
      <p:pic>
        <p:nvPicPr>
          <p:cNvPr id="32" name="图片 3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1330" y="1515960"/>
            <a:ext cx="1793825" cy="1793825"/>
          </a:xfrm>
          <a:prstGeom prst="rect">
            <a:avLst/>
          </a:prstGeom>
          <a:solidFill>
            <a:schemeClr val="accent2"/>
          </a:solidFill>
        </p:spPr>
      </p:pic>
      <p:grpSp>
        <p:nvGrpSpPr>
          <p:cNvPr id="33" name="组合 80"/>
          <p:cNvGrpSpPr>
            <a:grpSpLocks/>
          </p:cNvGrpSpPr>
          <p:nvPr/>
        </p:nvGrpSpPr>
        <p:grpSpPr bwMode="auto">
          <a:xfrm>
            <a:off x="8268852" y="3183979"/>
            <a:ext cx="2262188" cy="1909655"/>
            <a:chOff x="0" y="0"/>
            <a:chExt cx="2261776" cy="1349733"/>
          </a:xfrm>
        </p:grpSpPr>
        <p:sp>
          <p:nvSpPr>
            <p:cNvPr id="34" name="文本框 65"/>
            <p:cNvSpPr txBox="1">
              <a:spLocks noChangeArrowheads="1"/>
            </p:cNvSpPr>
            <p:nvPr/>
          </p:nvSpPr>
          <p:spPr bwMode="auto">
            <a:xfrm>
              <a:off x="0" y="0"/>
              <a:ext cx="2261776" cy="523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Char char="•"/>
                <a:defRPr sz="2800">
                  <a:solidFill>
                    <a:schemeClr val="tx1"/>
                  </a:solidFill>
                  <a:latin typeface="Calibri" charset="0"/>
                  <a:ea typeface="宋体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Char char="•"/>
                <a:defRPr sz="2400">
                  <a:solidFill>
                    <a:schemeClr val="tx1"/>
                  </a:solidFill>
                  <a:latin typeface="Calibri" charset="0"/>
                  <a:ea typeface="宋体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Calibri" charset="0"/>
                  <a:ea typeface="宋体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charset="0"/>
                <a:buNone/>
              </a:pPr>
              <a:r>
                <a:rPr lang="zh-CN" altLang="en-US" b="1" dirty="0" smtClean="0">
                  <a:solidFill>
                    <a:schemeClr val="bg1"/>
                  </a:solidFill>
                  <a:latin typeface="Microsoft YaHei" charset="0"/>
                  <a:ea typeface="Microsoft YaHei" charset="0"/>
                  <a:cs typeface="Microsoft YaHei" charset="0"/>
                </a:rPr>
                <a:t>项目简介</a:t>
              </a:r>
              <a:endParaRPr lang="zh-CN" altLang="en-US" b="1" dirty="0">
                <a:solidFill>
                  <a:schemeClr val="bg1"/>
                </a:solidFill>
                <a:latin typeface="Microsoft YaHei" charset="0"/>
                <a:ea typeface="Microsoft YaHei" charset="0"/>
                <a:cs typeface="Microsoft YaHei" charset="0"/>
              </a:endParaRPr>
            </a:p>
          </p:txBody>
        </p:sp>
        <p:sp>
          <p:nvSpPr>
            <p:cNvPr id="35" name="矩形 69"/>
            <p:cNvSpPr>
              <a:spLocks noChangeArrowheads="1"/>
            </p:cNvSpPr>
            <p:nvPr/>
          </p:nvSpPr>
          <p:spPr bwMode="auto">
            <a:xfrm>
              <a:off x="9411" y="333720"/>
              <a:ext cx="2242954" cy="1016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Char char="•"/>
                <a:defRPr sz="2800">
                  <a:solidFill>
                    <a:schemeClr val="tx1"/>
                  </a:solidFill>
                  <a:latin typeface="Calibri" charset="0"/>
                  <a:ea typeface="宋体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Char char="•"/>
                <a:defRPr sz="2400">
                  <a:solidFill>
                    <a:schemeClr val="tx1"/>
                  </a:solidFill>
                  <a:latin typeface="Calibri" charset="0"/>
                  <a:ea typeface="宋体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Calibri" charset="0"/>
                  <a:ea typeface="宋体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charset="0"/>
                <a:buNone/>
              </a:pPr>
              <a:r>
                <a:rPr lang="zh-CN" altLang="en-US" sz="2000" dirty="0" smtClean="0">
                  <a:solidFill>
                    <a:schemeClr val="bg1"/>
                  </a:solidFill>
                  <a:latin typeface="Microsoft YaHei" charset="0"/>
                  <a:ea typeface="Microsoft YaHei" charset="0"/>
                  <a:cs typeface="Microsoft YaHei" charset="0"/>
                </a:rPr>
                <a:t>投资亮点</a:t>
              </a: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charset="0"/>
                <a:buNone/>
              </a:pPr>
              <a:r>
                <a:rPr lang="zh-CN" altLang="en-US" sz="2000" dirty="0" smtClean="0">
                  <a:solidFill>
                    <a:schemeClr val="bg1"/>
                  </a:solidFill>
                  <a:latin typeface="Microsoft YaHei" charset="0"/>
                  <a:ea typeface="Microsoft YaHei" charset="0"/>
                  <a:cs typeface="Microsoft YaHei" charset="0"/>
                </a:rPr>
                <a:t>产品服务</a:t>
              </a: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charset="0"/>
                <a:buNone/>
              </a:pPr>
              <a:r>
                <a:rPr lang="zh-CN" altLang="en-US" sz="2000" dirty="0" smtClean="0">
                  <a:solidFill>
                    <a:schemeClr val="bg1"/>
                  </a:solidFill>
                  <a:latin typeface="Microsoft YaHei" charset="0"/>
                  <a:ea typeface="Microsoft YaHei" charset="0"/>
                  <a:cs typeface="Microsoft YaHei" charset="0"/>
                </a:rPr>
                <a:t>项目团队</a:t>
              </a:r>
              <a:endParaRPr lang="zh-CN" altLang="en-US" sz="2000" dirty="0">
                <a:solidFill>
                  <a:schemeClr val="bg1"/>
                </a:solidFill>
                <a:latin typeface="Microsoft YaHei" charset="0"/>
                <a:ea typeface="Microsoft YaHei" charset="0"/>
                <a:cs typeface="Microsoft YaHei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841338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484"/>
          <p:cNvSpPr txBox="1">
            <a:spLocks/>
          </p:cNvSpPr>
          <p:nvPr/>
        </p:nvSpPr>
        <p:spPr>
          <a:xfrm>
            <a:off x="1524127" y="390131"/>
            <a:ext cx="9143747" cy="81540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 smtClean="0">
                <a:latin typeface="Microsoft YaHei" charset="0"/>
                <a:ea typeface="Microsoft YaHei" charset="0"/>
                <a:cs typeface="Microsoft YaHei" charset="0"/>
              </a:rPr>
              <a:t>输入标题</a:t>
            </a:r>
            <a:endParaRPr lang="en-US" dirty="0">
              <a:latin typeface="Microsoft YaHei" charset="0"/>
              <a:ea typeface="Microsoft YaHei" charset="0"/>
              <a:cs typeface="Microsoft YaHei" charset="0"/>
            </a:endParaRPr>
          </a:p>
        </p:txBody>
      </p:sp>
      <p:sp>
        <p:nvSpPr>
          <p:cNvPr id="37" name="Shape 487"/>
          <p:cNvSpPr/>
          <p:nvPr/>
        </p:nvSpPr>
        <p:spPr>
          <a:xfrm>
            <a:off x="5792925" y="1794867"/>
            <a:ext cx="691671" cy="1"/>
          </a:xfrm>
          <a:prstGeom prst="line">
            <a:avLst/>
          </a:prstGeom>
          <a:ln w="139700">
            <a:solidFill>
              <a:schemeClr val="accent3"/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>
              <a:latin typeface="Microsoft YaHei" charset="0"/>
              <a:ea typeface="Microsoft YaHei" charset="0"/>
              <a:cs typeface="Microsoft YaHei" charset="0"/>
            </a:endParaRPr>
          </a:p>
        </p:txBody>
      </p:sp>
      <p:sp>
        <p:nvSpPr>
          <p:cNvPr id="38" name="Shape 488"/>
          <p:cNvSpPr/>
          <p:nvPr/>
        </p:nvSpPr>
        <p:spPr>
          <a:xfrm>
            <a:off x="2093723" y="2685823"/>
            <a:ext cx="2321274" cy="2321274"/>
          </a:xfrm>
          <a:prstGeom prst="ellipse">
            <a:avLst/>
          </a:prstGeom>
          <a:solidFill>
            <a:schemeClr val="accent2"/>
          </a:solidFill>
          <a:ln w="3175" cap="flat">
            <a:solidFill>
              <a:schemeClr val="accent2"/>
            </a:solidFill>
            <a:miter lim="400000"/>
          </a:ln>
          <a:effectLst/>
        </p:spPr>
        <p:txBody>
          <a:bodyPr wrap="square" lIns="19050" tIns="19050" rIns="19050" bIns="19050" numCol="1" anchor="ctr">
            <a:noAutofit/>
          </a:bodyPr>
          <a:lstStyle/>
          <a:p>
            <a:pPr algn="ctr">
              <a:defRPr sz="30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>
              <a:latin typeface="Microsoft YaHei" charset="0"/>
              <a:ea typeface="Microsoft YaHei" charset="0"/>
              <a:cs typeface="Microsoft YaHei" charset="0"/>
            </a:endParaRPr>
          </a:p>
        </p:txBody>
      </p:sp>
      <p:sp>
        <p:nvSpPr>
          <p:cNvPr id="39" name="Shape 489"/>
          <p:cNvSpPr/>
          <p:nvPr/>
        </p:nvSpPr>
        <p:spPr>
          <a:xfrm>
            <a:off x="2276729" y="2868830"/>
            <a:ext cx="1955261" cy="1955261"/>
          </a:xfrm>
          <a:prstGeom prst="ellipse">
            <a:avLst/>
          </a:prstGeom>
          <a:solidFill>
            <a:schemeClr val="tx1"/>
          </a:solidFill>
          <a:ln w="3175" cap="flat">
            <a:noFill/>
            <a:miter lim="400000"/>
          </a:ln>
          <a:effectLst/>
        </p:spPr>
        <p:txBody>
          <a:bodyPr wrap="square" lIns="19050" tIns="19050" rIns="19050" bIns="19050" numCol="1" anchor="ctr">
            <a:noAutofit/>
          </a:bodyPr>
          <a:lstStyle/>
          <a:p>
            <a:pPr algn="ctr">
              <a:defRPr sz="30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>
              <a:latin typeface="Microsoft YaHei" charset="0"/>
              <a:ea typeface="Microsoft YaHei" charset="0"/>
              <a:cs typeface="Microsoft YaHei" charset="0"/>
            </a:endParaRPr>
          </a:p>
        </p:txBody>
      </p:sp>
      <p:grpSp>
        <p:nvGrpSpPr>
          <p:cNvPr id="40" name="Group 494"/>
          <p:cNvGrpSpPr/>
          <p:nvPr/>
        </p:nvGrpSpPr>
        <p:grpSpPr>
          <a:xfrm>
            <a:off x="2877766" y="3453005"/>
            <a:ext cx="753187" cy="767462"/>
            <a:chOff x="0" y="0"/>
            <a:chExt cx="1506372" cy="1534922"/>
          </a:xfrm>
          <a:solidFill>
            <a:schemeClr val="bg1"/>
          </a:solidFill>
        </p:grpSpPr>
        <p:sp>
          <p:nvSpPr>
            <p:cNvPr id="41" name="Shape 490"/>
            <p:cNvSpPr/>
            <p:nvPr/>
          </p:nvSpPr>
          <p:spPr>
            <a:xfrm>
              <a:off x="279543" y="0"/>
              <a:ext cx="354374" cy="3828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03" y="15083"/>
                  </a:moveTo>
                  <a:lnTo>
                    <a:pt x="21600" y="21600"/>
                  </a:lnTo>
                  <a:lnTo>
                    <a:pt x="15762" y="11172"/>
                  </a:lnTo>
                  <a:lnTo>
                    <a:pt x="21600" y="0"/>
                  </a:lnTo>
                  <a:lnTo>
                    <a:pt x="10703" y="6331"/>
                  </a:lnTo>
                  <a:lnTo>
                    <a:pt x="0" y="0"/>
                  </a:lnTo>
                  <a:lnTo>
                    <a:pt x="6616" y="11172"/>
                  </a:lnTo>
                  <a:lnTo>
                    <a:pt x="0" y="21600"/>
                  </a:lnTo>
                  <a:lnTo>
                    <a:pt x="10703" y="15083"/>
                  </a:lnTo>
                </a:path>
              </a:pathLst>
            </a:custGeom>
            <a:grpFill/>
            <a:ln w="3175" cap="flat">
              <a:noFill/>
              <a:miter lim="400000"/>
            </a:ln>
            <a:effectLst/>
          </p:spPr>
          <p:txBody>
            <a:bodyPr wrap="square" lIns="32147" tIns="32147" rIns="32147" bIns="32147" numCol="1" anchor="ctr">
              <a:noAutofit/>
            </a:bodyPr>
            <a:lstStyle/>
            <a:p>
              <a:pPr defTabSz="642938">
                <a:defRPr>
                  <a:solidFill>
                    <a:srgbClr val="000000"/>
                  </a:solidFill>
                </a:defRPr>
              </a:pPr>
              <a:endParaRPr sz="900">
                <a:latin typeface="Microsoft YaHei" charset="0"/>
                <a:ea typeface="Microsoft YaHei" charset="0"/>
                <a:cs typeface="Microsoft YaHei" charset="0"/>
              </a:endParaRPr>
            </a:p>
          </p:txBody>
        </p:sp>
        <p:sp>
          <p:nvSpPr>
            <p:cNvPr id="42" name="Shape 491"/>
            <p:cNvSpPr/>
            <p:nvPr/>
          </p:nvSpPr>
          <p:spPr>
            <a:xfrm>
              <a:off x="1152006" y="872465"/>
              <a:ext cx="354367" cy="3543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03" y="6616"/>
                  </a:moveTo>
                  <a:lnTo>
                    <a:pt x="0" y="0"/>
                  </a:lnTo>
                  <a:lnTo>
                    <a:pt x="5838" y="10703"/>
                  </a:lnTo>
                  <a:lnTo>
                    <a:pt x="0" y="21600"/>
                  </a:lnTo>
                  <a:lnTo>
                    <a:pt x="10703" y="15762"/>
                  </a:lnTo>
                  <a:lnTo>
                    <a:pt x="21600" y="21600"/>
                  </a:lnTo>
                  <a:lnTo>
                    <a:pt x="15762" y="10703"/>
                  </a:lnTo>
                  <a:lnTo>
                    <a:pt x="21600" y="0"/>
                  </a:lnTo>
                  <a:lnTo>
                    <a:pt x="10703" y="6616"/>
                  </a:lnTo>
                </a:path>
              </a:pathLst>
            </a:custGeom>
            <a:grpFill/>
            <a:ln w="3175" cap="flat">
              <a:noFill/>
              <a:miter lim="400000"/>
            </a:ln>
            <a:effectLst/>
          </p:spPr>
          <p:txBody>
            <a:bodyPr wrap="square" lIns="32147" tIns="32147" rIns="32147" bIns="32147" numCol="1" anchor="ctr">
              <a:noAutofit/>
            </a:bodyPr>
            <a:lstStyle/>
            <a:p>
              <a:pPr defTabSz="642938">
                <a:defRPr>
                  <a:solidFill>
                    <a:srgbClr val="000000"/>
                  </a:solidFill>
                </a:defRPr>
              </a:pPr>
              <a:endParaRPr sz="900">
                <a:latin typeface="Microsoft YaHei" charset="0"/>
                <a:ea typeface="Microsoft YaHei" charset="0"/>
                <a:cs typeface="Microsoft YaHei" charset="0"/>
              </a:endParaRPr>
            </a:p>
          </p:txBody>
        </p:sp>
        <p:sp>
          <p:nvSpPr>
            <p:cNvPr id="43" name="Shape 492"/>
            <p:cNvSpPr/>
            <p:nvPr/>
          </p:nvSpPr>
          <p:spPr>
            <a:xfrm>
              <a:off x="1152006" y="0"/>
              <a:ext cx="354367" cy="3828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0703" y="6331"/>
                  </a:lnTo>
                  <a:lnTo>
                    <a:pt x="0" y="0"/>
                  </a:lnTo>
                  <a:lnTo>
                    <a:pt x="5838" y="11172"/>
                  </a:lnTo>
                  <a:lnTo>
                    <a:pt x="0" y="21600"/>
                  </a:lnTo>
                  <a:lnTo>
                    <a:pt x="10703" y="15083"/>
                  </a:lnTo>
                  <a:lnTo>
                    <a:pt x="21600" y="21600"/>
                  </a:lnTo>
                  <a:lnTo>
                    <a:pt x="15762" y="11172"/>
                  </a:lnTo>
                  <a:lnTo>
                    <a:pt x="21600" y="0"/>
                  </a:lnTo>
                </a:path>
              </a:pathLst>
            </a:custGeom>
            <a:grpFill/>
            <a:ln w="3175" cap="flat">
              <a:noFill/>
              <a:miter lim="400000"/>
            </a:ln>
            <a:effectLst/>
          </p:spPr>
          <p:txBody>
            <a:bodyPr wrap="square" lIns="32147" tIns="32147" rIns="32147" bIns="32147" numCol="1" anchor="ctr">
              <a:noAutofit/>
            </a:bodyPr>
            <a:lstStyle/>
            <a:p>
              <a:pPr defTabSz="642938">
                <a:defRPr>
                  <a:solidFill>
                    <a:srgbClr val="000000"/>
                  </a:solidFill>
                </a:defRPr>
              </a:pPr>
              <a:endParaRPr sz="900">
                <a:latin typeface="Microsoft YaHei" charset="0"/>
                <a:ea typeface="Microsoft YaHei" charset="0"/>
                <a:cs typeface="Microsoft YaHei" charset="0"/>
              </a:endParaRPr>
            </a:p>
          </p:txBody>
        </p:sp>
        <p:sp>
          <p:nvSpPr>
            <p:cNvPr id="44" name="Shape 493"/>
            <p:cNvSpPr/>
            <p:nvPr/>
          </p:nvSpPr>
          <p:spPr>
            <a:xfrm>
              <a:off x="0" y="364882"/>
              <a:ext cx="1166801" cy="11700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8" h="21348" extrusionOk="0">
                  <a:moveTo>
                    <a:pt x="17683" y="400"/>
                  </a:moveTo>
                  <a:cubicBezTo>
                    <a:pt x="17149" y="-134"/>
                    <a:pt x="16378" y="-134"/>
                    <a:pt x="15903" y="400"/>
                  </a:cubicBezTo>
                  <a:lnTo>
                    <a:pt x="356" y="15888"/>
                  </a:lnTo>
                  <a:cubicBezTo>
                    <a:pt x="-119" y="16422"/>
                    <a:pt x="-119" y="17431"/>
                    <a:pt x="356" y="17906"/>
                  </a:cubicBezTo>
                  <a:lnTo>
                    <a:pt x="3441" y="20991"/>
                  </a:lnTo>
                  <a:cubicBezTo>
                    <a:pt x="3916" y="21466"/>
                    <a:pt x="4688" y="21466"/>
                    <a:pt x="5222" y="20991"/>
                  </a:cubicBezTo>
                  <a:lnTo>
                    <a:pt x="20710" y="5503"/>
                  </a:lnTo>
                  <a:cubicBezTo>
                    <a:pt x="21481" y="4732"/>
                    <a:pt x="21481" y="3961"/>
                    <a:pt x="20710" y="3426"/>
                  </a:cubicBezTo>
                  <a:lnTo>
                    <a:pt x="17683" y="400"/>
                  </a:lnTo>
                  <a:close/>
                  <a:moveTo>
                    <a:pt x="16378" y="7758"/>
                  </a:moveTo>
                  <a:lnTo>
                    <a:pt x="13589" y="4969"/>
                  </a:lnTo>
                  <a:lnTo>
                    <a:pt x="16674" y="1646"/>
                  </a:lnTo>
                  <a:lnTo>
                    <a:pt x="19463" y="4435"/>
                  </a:lnTo>
                  <a:lnTo>
                    <a:pt x="16378" y="7758"/>
                  </a:lnTo>
                  <a:close/>
                </a:path>
              </a:pathLst>
            </a:custGeom>
            <a:grpFill/>
            <a:ln w="3175" cap="flat">
              <a:noFill/>
              <a:miter lim="400000"/>
            </a:ln>
            <a:effectLst/>
          </p:spPr>
          <p:txBody>
            <a:bodyPr wrap="square" lIns="32147" tIns="32147" rIns="32147" bIns="32147" numCol="1" anchor="ctr">
              <a:noAutofit/>
            </a:bodyPr>
            <a:lstStyle/>
            <a:p>
              <a:pPr defTabSz="642938">
                <a:defRPr>
                  <a:solidFill>
                    <a:srgbClr val="000000"/>
                  </a:solidFill>
                </a:defRPr>
              </a:pPr>
              <a:endParaRPr sz="900">
                <a:latin typeface="Microsoft YaHei" charset="0"/>
                <a:ea typeface="Microsoft YaHei" charset="0"/>
                <a:cs typeface="Microsoft YaHei" charset="0"/>
              </a:endParaRPr>
            </a:p>
          </p:txBody>
        </p:sp>
      </p:grpSp>
      <p:sp>
        <p:nvSpPr>
          <p:cNvPr id="45" name="Shape 495"/>
          <p:cNvSpPr/>
          <p:nvPr/>
        </p:nvSpPr>
        <p:spPr>
          <a:xfrm>
            <a:off x="1663270" y="2255371"/>
            <a:ext cx="3182179" cy="3182179"/>
          </a:xfrm>
          <a:prstGeom prst="ellipse">
            <a:avLst/>
          </a:prstGeom>
          <a:noFill/>
          <a:ln w="50800" cap="flat">
            <a:solidFill>
              <a:schemeClr val="accent2"/>
            </a:solidFill>
            <a:prstDash val="solid"/>
            <a:miter lim="400000"/>
          </a:ln>
          <a:effectLst/>
        </p:spPr>
        <p:txBody>
          <a:bodyPr wrap="square" lIns="19050" tIns="19050" rIns="19050" bIns="19050" numCol="1" anchor="ctr">
            <a:noAutofit/>
          </a:bodyPr>
          <a:lstStyle/>
          <a:p>
            <a:pPr algn="ctr">
              <a:defRPr sz="30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>
              <a:latin typeface="Microsoft YaHei" charset="0"/>
              <a:ea typeface="Microsoft YaHei" charset="0"/>
              <a:cs typeface="Microsoft YaHei" charset="0"/>
            </a:endParaRPr>
          </a:p>
        </p:txBody>
      </p:sp>
      <p:sp>
        <p:nvSpPr>
          <p:cNvPr id="46" name="Shape 496"/>
          <p:cNvSpPr/>
          <p:nvPr/>
        </p:nvSpPr>
        <p:spPr>
          <a:xfrm>
            <a:off x="2965566" y="1992122"/>
            <a:ext cx="577586" cy="577586"/>
          </a:xfrm>
          <a:prstGeom prst="ellipse">
            <a:avLst/>
          </a:prstGeom>
          <a:solidFill>
            <a:schemeClr val="accent2"/>
          </a:solidFill>
          <a:ln w="50800" cap="flat">
            <a:solidFill>
              <a:schemeClr val="tx1"/>
            </a:solidFill>
            <a:prstDash val="solid"/>
            <a:miter lim="400000"/>
          </a:ln>
          <a:effectLst/>
        </p:spPr>
        <p:txBody>
          <a:bodyPr wrap="square" lIns="19050" tIns="19050" rIns="19050" bIns="19050" numCol="1" anchor="ctr">
            <a:noAutofit/>
          </a:bodyPr>
          <a:lstStyle/>
          <a:p>
            <a:pPr algn="ctr">
              <a:defRPr sz="30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>
              <a:latin typeface="Microsoft YaHei" charset="0"/>
              <a:ea typeface="Microsoft YaHei" charset="0"/>
              <a:cs typeface="Microsoft YaHei" charset="0"/>
            </a:endParaRPr>
          </a:p>
        </p:txBody>
      </p:sp>
      <p:sp>
        <p:nvSpPr>
          <p:cNvPr id="47" name="Shape 497"/>
          <p:cNvSpPr/>
          <p:nvPr/>
        </p:nvSpPr>
        <p:spPr>
          <a:xfrm>
            <a:off x="2965566" y="5103765"/>
            <a:ext cx="577586" cy="577586"/>
          </a:xfrm>
          <a:prstGeom prst="ellipse">
            <a:avLst/>
          </a:prstGeom>
          <a:solidFill>
            <a:schemeClr val="accent2"/>
          </a:solidFill>
          <a:ln w="50800" cap="flat">
            <a:solidFill>
              <a:schemeClr val="tx1"/>
            </a:solidFill>
            <a:prstDash val="solid"/>
            <a:miter lim="400000"/>
          </a:ln>
          <a:effectLst/>
        </p:spPr>
        <p:txBody>
          <a:bodyPr wrap="square" lIns="19050" tIns="19050" rIns="19050" bIns="19050" numCol="1" anchor="ctr">
            <a:noAutofit/>
          </a:bodyPr>
          <a:lstStyle/>
          <a:p>
            <a:pPr algn="ctr">
              <a:defRPr sz="30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>
              <a:latin typeface="Microsoft YaHei" charset="0"/>
              <a:ea typeface="Microsoft YaHei" charset="0"/>
              <a:cs typeface="Microsoft YaHei" charset="0"/>
            </a:endParaRPr>
          </a:p>
        </p:txBody>
      </p:sp>
      <p:sp>
        <p:nvSpPr>
          <p:cNvPr id="48" name="Shape 498"/>
          <p:cNvSpPr/>
          <p:nvPr/>
        </p:nvSpPr>
        <p:spPr>
          <a:xfrm rot="5400000">
            <a:off x="4521388" y="3547943"/>
            <a:ext cx="577586" cy="577586"/>
          </a:xfrm>
          <a:prstGeom prst="ellipse">
            <a:avLst/>
          </a:prstGeom>
          <a:solidFill>
            <a:schemeClr val="accent2"/>
          </a:solidFill>
          <a:ln w="50800" cap="flat">
            <a:solidFill>
              <a:schemeClr val="tx1"/>
            </a:solidFill>
            <a:prstDash val="solid"/>
            <a:miter lim="400000"/>
          </a:ln>
          <a:effectLst/>
        </p:spPr>
        <p:txBody>
          <a:bodyPr wrap="square" lIns="19050" tIns="19050" rIns="19050" bIns="19050" numCol="1" anchor="ctr">
            <a:noAutofit/>
          </a:bodyPr>
          <a:lstStyle/>
          <a:p>
            <a:pPr algn="ctr">
              <a:defRPr sz="30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>
              <a:latin typeface="Microsoft YaHei" charset="0"/>
              <a:ea typeface="Microsoft YaHei" charset="0"/>
              <a:cs typeface="Microsoft YaHei" charset="0"/>
            </a:endParaRPr>
          </a:p>
        </p:txBody>
      </p:sp>
      <p:sp>
        <p:nvSpPr>
          <p:cNvPr id="49" name="Shape 499"/>
          <p:cNvSpPr/>
          <p:nvPr/>
        </p:nvSpPr>
        <p:spPr>
          <a:xfrm rot="5400000">
            <a:off x="1409745" y="3547943"/>
            <a:ext cx="577587" cy="577586"/>
          </a:xfrm>
          <a:prstGeom prst="ellipse">
            <a:avLst/>
          </a:prstGeom>
          <a:solidFill>
            <a:schemeClr val="accent2"/>
          </a:solidFill>
          <a:ln w="50800" cap="flat">
            <a:solidFill>
              <a:schemeClr val="tx1"/>
            </a:solidFill>
            <a:prstDash val="solid"/>
            <a:miter lim="400000"/>
          </a:ln>
          <a:effectLst/>
        </p:spPr>
        <p:txBody>
          <a:bodyPr wrap="square" lIns="19050" tIns="19050" rIns="19050" bIns="19050" numCol="1" anchor="ctr">
            <a:noAutofit/>
          </a:bodyPr>
          <a:lstStyle/>
          <a:p>
            <a:pPr algn="ctr">
              <a:defRPr sz="30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>
              <a:latin typeface="Microsoft YaHei" charset="0"/>
              <a:ea typeface="Microsoft YaHei" charset="0"/>
              <a:cs typeface="Microsoft YaHei" charset="0"/>
            </a:endParaRPr>
          </a:p>
        </p:txBody>
      </p:sp>
      <p:sp>
        <p:nvSpPr>
          <p:cNvPr id="50" name="Shape 500"/>
          <p:cNvSpPr/>
          <p:nvPr/>
        </p:nvSpPr>
        <p:spPr>
          <a:xfrm rot="2700000">
            <a:off x="4065699" y="2447811"/>
            <a:ext cx="577586" cy="577586"/>
          </a:xfrm>
          <a:prstGeom prst="ellipse">
            <a:avLst/>
          </a:prstGeom>
          <a:solidFill>
            <a:schemeClr val="accent2"/>
          </a:solidFill>
          <a:ln w="50800" cap="flat">
            <a:solidFill>
              <a:schemeClr val="tx1"/>
            </a:solidFill>
            <a:prstDash val="solid"/>
            <a:miter lim="400000"/>
          </a:ln>
          <a:effectLst/>
        </p:spPr>
        <p:txBody>
          <a:bodyPr wrap="square" lIns="19050" tIns="19050" rIns="19050" bIns="19050" numCol="1" anchor="ctr">
            <a:noAutofit/>
          </a:bodyPr>
          <a:lstStyle/>
          <a:p>
            <a:pPr algn="ctr">
              <a:defRPr sz="30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>
              <a:latin typeface="Microsoft YaHei" charset="0"/>
              <a:ea typeface="Microsoft YaHei" charset="0"/>
              <a:cs typeface="Microsoft YaHei" charset="0"/>
            </a:endParaRPr>
          </a:p>
        </p:txBody>
      </p:sp>
      <p:sp>
        <p:nvSpPr>
          <p:cNvPr id="51" name="Shape 501"/>
          <p:cNvSpPr/>
          <p:nvPr/>
        </p:nvSpPr>
        <p:spPr>
          <a:xfrm rot="2700000">
            <a:off x="1865435" y="4648075"/>
            <a:ext cx="577586" cy="577586"/>
          </a:xfrm>
          <a:prstGeom prst="ellipse">
            <a:avLst/>
          </a:prstGeom>
          <a:solidFill>
            <a:schemeClr val="accent2"/>
          </a:solidFill>
          <a:ln w="50800" cap="flat">
            <a:solidFill>
              <a:schemeClr val="tx1"/>
            </a:solidFill>
            <a:prstDash val="solid"/>
            <a:miter lim="400000"/>
          </a:ln>
          <a:effectLst/>
        </p:spPr>
        <p:txBody>
          <a:bodyPr wrap="square" lIns="19050" tIns="19050" rIns="19050" bIns="19050" numCol="1" anchor="ctr">
            <a:noAutofit/>
          </a:bodyPr>
          <a:lstStyle/>
          <a:p>
            <a:pPr algn="ctr">
              <a:defRPr sz="30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>
              <a:latin typeface="Microsoft YaHei" charset="0"/>
              <a:ea typeface="Microsoft YaHei" charset="0"/>
              <a:cs typeface="Microsoft YaHei" charset="0"/>
            </a:endParaRPr>
          </a:p>
        </p:txBody>
      </p:sp>
      <p:sp>
        <p:nvSpPr>
          <p:cNvPr id="52" name="Shape 502"/>
          <p:cNvSpPr/>
          <p:nvPr/>
        </p:nvSpPr>
        <p:spPr>
          <a:xfrm rot="18900000">
            <a:off x="1865435" y="2442232"/>
            <a:ext cx="577586" cy="577586"/>
          </a:xfrm>
          <a:prstGeom prst="ellipse">
            <a:avLst/>
          </a:prstGeom>
          <a:solidFill>
            <a:schemeClr val="accent2"/>
          </a:solidFill>
          <a:ln w="50800" cap="flat">
            <a:solidFill>
              <a:schemeClr val="tx1"/>
            </a:solidFill>
            <a:prstDash val="solid"/>
            <a:miter lim="400000"/>
          </a:ln>
          <a:effectLst/>
        </p:spPr>
        <p:txBody>
          <a:bodyPr wrap="square" lIns="19050" tIns="19050" rIns="19050" bIns="19050" numCol="1" anchor="ctr">
            <a:noAutofit/>
          </a:bodyPr>
          <a:lstStyle/>
          <a:p>
            <a:pPr algn="ctr">
              <a:defRPr sz="30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>
              <a:latin typeface="Microsoft YaHei" charset="0"/>
              <a:ea typeface="Microsoft YaHei" charset="0"/>
              <a:cs typeface="Microsoft YaHei" charset="0"/>
            </a:endParaRPr>
          </a:p>
        </p:txBody>
      </p:sp>
      <p:sp>
        <p:nvSpPr>
          <p:cNvPr id="53" name="Shape 503"/>
          <p:cNvSpPr/>
          <p:nvPr/>
        </p:nvSpPr>
        <p:spPr>
          <a:xfrm rot="18900000">
            <a:off x="4065699" y="4642495"/>
            <a:ext cx="577586" cy="577586"/>
          </a:xfrm>
          <a:prstGeom prst="ellipse">
            <a:avLst/>
          </a:prstGeom>
          <a:solidFill>
            <a:schemeClr val="accent2"/>
          </a:solidFill>
          <a:ln w="50800" cap="flat">
            <a:solidFill>
              <a:schemeClr val="tx1"/>
            </a:solidFill>
            <a:prstDash val="solid"/>
            <a:miter lim="400000"/>
          </a:ln>
          <a:effectLst/>
        </p:spPr>
        <p:txBody>
          <a:bodyPr wrap="square" lIns="19050" tIns="19050" rIns="19050" bIns="19050" numCol="1" anchor="ctr">
            <a:noAutofit/>
          </a:bodyPr>
          <a:lstStyle/>
          <a:p>
            <a:pPr algn="ctr">
              <a:defRPr sz="30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>
              <a:latin typeface="Microsoft YaHei" charset="0"/>
              <a:ea typeface="Microsoft YaHei" charset="0"/>
              <a:cs typeface="Microsoft YaHei" charset="0"/>
            </a:endParaRPr>
          </a:p>
        </p:txBody>
      </p:sp>
      <p:sp>
        <p:nvSpPr>
          <p:cNvPr id="54" name="Shape 504"/>
          <p:cNvSpPr/>
          <p:nvPr/>
        </p:nvSpPr>
        <p:spPr>
          <a:xfrm>
            <a:off x="1616631" y="3745712"/>
            <a:ext cx="183262" cy="1626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059" y="1277"/>
                </a:moveTo>
                <a:cubicBezTo>
                  <a:pt x="18831" y="511"/>
                  <a:pt x="18147" y="0"/>
                  <a:pt x="17462" y="0"/>
                </a:cubicBezTo>
                <a:lnTo>
                  <a:pt x="4138" y="0"/>
                </a:lnTo>
                <a:cubicBezTo>
                  <a:pt x="3453" y="0"/>
                  <a:pt x="2769" y="511"/>
                  <a:pt x="2541" y="1277"/>
                </a:cubicBezTo>
                <a:lnTo>
                  <a:pt x="0" y="9486"/>
                </a:lnTo>
                <a:lnTo>
                  <a:pt x="0" y="20286"/>
                </a:lnTo>
                <a:cubicBezTo>
                  <a:pt x="0" y="21089"/>
                  <a:pt x="456" y="21600"/>
                  <a:pt x="1173" y="21600"/>
                </a:cubicBezTo>
                <a:lnTo>
                  <a:pt x="2541" y="21600"/>
                </a:lnTo>
                <a:cubicBezTo>
                  <a:pt x="3225" y="21600"/>
                  <a:pt x="3681" y="21089"/>
                  <a:pt x="3681" y="20286"/>
                </a:cubicBezTo>
                <a:lnTo>
                  <a:pt x="3681" y="18754"/>
                </a:lnTo>
                <a:lnTo>
                  <a:pt x="18147" y="18754"/>
                </a:lnTo>
                <a:lnTo>
                  <a:pt x="18147" y="20286"/>
                </a:lnTo>
                <a:cubicBezTo>
                  <a:pt x="18147" y="21089"/>
                  <a:pt x="18603" y="21600"/>
                  <a:pt x="19287" y="21600"/>
                </a:cubicBezTo>
                <a:lnTo>
                  <a:pt x="20460" y="21600"/>
                </a:lnTo>
                <a:cubicBezTo>
                  <a:pt x="21144" y="21600"/>
                  <a:pt x="21600" y="21089"/>
                  <a:pt x="21600" y="20286"/>
                </a:cubicBezTo>
                <a:lnTo>
                  <a:pt x="21600" y="9486"/>
                </a:lnTo>
                <a:lnTo>
                  <a:pt x="19059" y="1277"/>
                </a:lnTo>
                <a:close/>
                <a:moveTo>
                  <a:pt x="4138" y="14886"/>
                </a:moveTo>
                <a:cubicBezTo>
                  <a:pt x="3225" y="14886"/>
                  <a:pt x="2541" y="13865"/>
                  <a:pt x="2541" y="12843"/>
                </a:cubicBezTo>
                <a:cubicBezTo>
                  <a:pt x="2541" y="11822"/>
                  <a:pt x="3095" y="10800"/>
                  <a:pt x="4138" y="10800"/>
                </a:cubicBezTo>
                <a:cubicBezTo>
                  <a:pt x="5180" y="10800"/>
                  <a:pt x="5995" y="11822"/>
                  <a:pt x="5995" y="12843"/>
                </a:cubicBezTo>
                <a:cubicBezTo>
                  <a:pt x="5995" y="13865"/>
                  <a:pt x="5278" y="14886"/>
                  <a:pt x="4138" y="14886"/>
                </a:cubicBezTo>
                <a:close/>
                <a:moveTo>
                  <a:pt x="17462" y="14886"/>
                </a:moveTo>
                <a:cubicBezTo>
                  <a:pt x="16550" y="14886"/>
                  <a:pt x="15638" y="13865"/>
                  <a:pt x="15638" y="12843"/>
                </a:cubicBezTo>
                <a:cubicBezTo>
                  <a:pt x="15638" y="11822"/>
                  <a:pt x="16550" y="10800"/>
                  <a:pt x="17462" y="10800"/>
                </a:cubicBezTo>
                <a:cubicBezTo>
                  <a:pt x="18375" y="10800"/>
                  <a:pt x="19287" y="11822"/>
                  <a:pt x="19287" y="12843"/>
                </a:cubicBezTo>
                <a:cubicBezTo>
                  <a:pt x="19287" y="13865"/>
                  <a:pt x="18375" y="14886"/>
                  <a:pt x="17462" y="14886"/>
                </a:cubicBezTo>
                <a:close/>
                <a:moveTo>
                  <a:pt x="2541" y="8209"/>
                </a:moveTo>
                <a:lnTo>
                  <a:pt x="4138" y="2043"/>
                </a:lnTo>
                <a:lnTo>
                  <a:pt x="17462" y="2043"/>
                </a:lnTo>
                <a:lnTo>
                  <a:pt x="19287" y="8209"/>
                </a:lnTo>
                <a:lnTo>
                  <a:pt x="2541" y="8209"/>
                </a:lnTo>
                <a:close/>
              </a:path>
            </a:pathLst>
          </a:custGeom>
          <a:solidFill>
            <a:schemeClr val="accent4"/>
          </a:solidFill>
          <a:ln w="3175" cap="flat">
            <a:noFill/>
            <a:miter lim="400000"/>
          </a:ln>
          <a:effectLst/>
        </p:spPr>
        <p:txBody>
          <a:bodyPr wrap="square" lIns="32147" tIns="32147" rIns="32147" bIns="32147" numCol="1" anchor="ctr">
            <a:noAutofit/>
          </a:bodyPr>
          <a:lstStyle/>
          <a:p>
            <a:pPr defTabSz="642938">
              <a:defRPr>
                <a:solidFill>
                  <a:srgbClr val="000000"/>
                </a:solidFill>
              </a:defRPr>
            </a:pPr>
            <a:endParaRPr sz="900">
              <a:latin typeface="Microsoft YaHei" charset="0"/>
              <a:ea typeface="Microsoft YaHei" charset="0"/>
              <a:cs typeface="Microsoft YaHei" charset="0"/>
            </a:endParaRPr>
          </a:p>
        </p:txBody>
      </p:sp>
      <p:sp>
        <p:nvSpPr>
          <p:cNvPr id="55" name="Shape 505"/>
          <p:cNvSpPr/>
          <p:nvPr/>
        </p:nvSpPr>
        <p:spPr>
          <a:xfrm>
            <a:off x="4763523" y="3726264"/>
            <a:ext cx="132212" cy="2209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348" y="3604"/>
                </a:moveTo>
                <a:cubicBezTo>
                  <a:pt x="14926" y="3604"/>
                  <a:pt x="16504" y="2663"/>
                  <a:pt x="16504" y="1695"/>
                </a:cubicBezTo>
                <a:cubicBezTo>
                  <a:pt x="16504" y="753"/>
                  <a:pt x="14926" y="0"/>
                  <a:pt x="13348" y="0"/>
                </a:cubicBezTo>
                <a:cubicBezTo>
                  <a:pt x="11724" y="0"/>
                  <a:pt x="10462" y="753"/>
                  <a:pt x="10462" y="1695"/>
                </a:cubicBezTo>
                <a:cubicBezTo>
                  <a:pt x="10462" y="2663"/>
                  <a:pt x="11724" y="3604"/>
                  <a:pt x="13348" y="3604"/>
                </a:cubicBezTo>
                <a:close/>
                <a:moveTo>
                  <a:pt x="13663" y="9657"/>
                </a:moveTo>
                <a:lnTo>
                  <a:pt x="21600" y="9657"/>
                </a:lnTo>
                <a:lnTo>
                  <a:pt x="21600" y="7962"/>
                </a:lnTo>
                <a:lnTo>
                  <a:pt x="15557" y="7962"/>
                </a:lnTo>
                <a:lnTo>
                  <a:pt x="12401" y="4546"/>
                </a:lnTo>
                <a:cubicBezTo>
                  <a:pt x="11724" y="4169"/>
                  <a:pt x="10777" y="3793"/>
                  <a:pt x="9830" y="3793"/>
                </a:cubicBezTo>
                <a:cubicBezTo>
                  <a:pt x="9515" y="3793"/>
                  <a:pt x="9515" y="3793"/>
                  <a:pt x="9199" y="3793"/>
                </a:cubicBezTo>
                <a:lnTo>
                  <a:pt x="0" y="5487"/>
                </a:lnTo>
                <a:lnTo>
                  <a:pt x="0" y="10625"/>
                </a:lnTo>
                <a:lnTo>
                  <a:pt x="3157" y="10625"/>
                </a:lnTo>
                <a:lnTo>
                  <a:pt x="3157" y="7021"/>
                </a:lnTo>
                <a:lnTo>
                  <a:pt x="6674" y="6267"/>
                </a:lnTo>
                <a:lnTo>
                  <a:pt x="0" y="21600"/>
                </a:lnTo>
                <a:lnTo>
                  <a:pt x="3157" y="21600"/>
                </a:lnTo>
                <a:lnTo>
                  <a:pt x="7937" y="13450"/>
                </a:lnTo>
                <a:lnTo>
                  <a:pt x="11724" y="16677"/>
                </a:lnTo>
                <a:lnTo>
                  <a:pt x="11724" y="21600"/>
                </a:lnTo>
                <a:lnTo>
                  <a:pt x="14610" y="21600"/>
                </a:lnTo>
                <a:lnTo>
                  <a:pt x="14610" y="15171"/>
                </a:lnTo>
                <a:lnTo>
                  <a:pt x="10462" y="10813"/>
                </a:lnTo>
                <a:lnTo>
                  <a:pt x="11724" y="7962"/>
                </a:lnTo>
                <a:lnTo>
                  <a:pt x="13663" y="9657"/>
                </a:lnTo>
                <a:close/>
              </a:path>
            </a:pathLst>
          </a:custGeom>
          <a:solidFill>
            <a:schemeClr val="accent4"/>
          </a:solidFill>
          <a:ln w="3175" cap="flat">
            <a:noFill/>
            <a:miter lim="400000"/>
          </a:ln>
          <a:effectLst/>
        </p:spPr>
        <p:txBody>
          <a:bodyPr wrap="square" lIns="32147" tIns="32147" rIns="32147" bIns="32147" numCol="1" anchor="ctr">
            <a:noAutofit/>
          </a:bodyPr>
          <a:lstStyle/>
          <a:p>
            <a:pPr defTabSz="642938">
              <a:defRPr>
                <a:solidFill>
                  <a:srgbClr val="000000"/>
                </a:solidFill>
              </a:defRPr>
            </a:pPr>
            <a:endParaRPr sz="900">
              <a:latin typeface="Microsoft YaHei" charset="0"/>
              <a:ea typeface="Microsoft YaHei" charset="0"/>
              <a:cs typeface="Microsoft YaHei" charset="0"/>
            </a:endParaRPr>
          </a:p>
        </p:txBody>
      </p:sp>
      <p:sp>
        <p:nvSpPr>
          <p:cNvPr id="56" name="Shape 506"/>
          <p:cNvSpPr/>
          <p:nvPr/>
        </p:nvSpPr>
        <p:spPr>
          <a:xfrm>
            <a:off x="4263467" y="4834773"/>
            <a:ext cx="201496" cy="1917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0908"/>
                </a:moveTo>
                <a:cubicBezTo>
                  <a:pt x="21600" y="10041"/>
                  <a:pt x="20981" y="9173"/>
                  <a:pt x="19950" y="9173"/>
                </a:cubicBezTo>
                <a:lnTo>
                  <a:pt x="14115" y="9173"/>
                </a:lnTo>
                <a:lnTo>
                  <a:pt x="8516" y="0"/>
                </a:lnTo>
                <a:lnTo>
                  <a:pt x="6453" y="0"/>
                </a:lnTo>
                <a:lnTo>
                  <a:pt x="9135" y="9173"/>
                </a:lnTo>
                <a:lnTo>
                  <a:pt x="3124" y="9173"/>
                </a:lnTo>
                <a:lnTo>
                  <a:pt x="1473" y="6756"/>
                </a:lnTo>
                <a:lnTo>
                  <a:pt x="0" y="6756"/>
                </a:lnTo>
                <a:lnTo>
                  <a:pt x="1031" y="10908"/>
                </a:lnTo>
                <a:lnTo>
                  <a:pt x="0" y="14844"/>
                </a:lnTo>
                <a:lnTo>
                  <a:pt x="1473" y="14844"/>
                </a:lnTo>
                <a:lnTo>
                  <a:pt x="3124" y="12644"/>
                </a:lnTo>
                <a:lnTo>
                  <a:pt x="9135" y="12644"/>
                </a:lnTo>
                <a:lnTo>
                  <a:pt x="6453" y="21600"/>
                </a:lnTo>
                <a:lnTo>
                  <a:pt x="8516" y="21600"/>
                </a:lnTo>
                <a:lnTo>
                  <a:pt x="14115" y="12644"/>
                </a:lnTo>
                <a:lnTo>
                  <a:pt x="19950" y="12644"/>
                </a:lnTo>
                <a:cubicBezTo>
                  <a:pt x="20981" y="12644"/>
                  <a:pt x="21600" y="11776"/>
                  <a:pt x="21600" y="10908"/>
                </a:cubicBezTo>
              </a:path>
            </a:pathLst>
          </a:custGeom>
          <a:solidFill>
            <a:schemeClr val="accent4"/>
          </a:solidFill>
          <a:ln w="3175" cap="flat">
            <a:noFill/>
            <a:miter lim="400000"/>
          </a:ln>
          <a:effectLst/>
        </p:spPr>
        <p:txBody>
          <a:bodyPr wrap="square" lIns="32147" tIns="32147" rIns="32147" bIns="32147" numCol="1" anchor="ctr">
            <a:noAutofit/>
          </a:bodyPr>
          <a:lstStyle/>
          <a:p>
            <a:pPr defTabSz="642938">
              <a:defRPr>
                <a:solidFill>
                  <a:srgbClr val="000000"/>
                </a:solidFill>
              </a:defRPr>
            </a:pPr>
            <a:endParaRPr sz="900">
              <a:latin typeface="Microsoft YaHei" charset="0"/>
              <a:ea typeface="Microsoft YaHei" charset="0"/>
              <a:cs typeface="Microsoft YaHei" charset="0"/>
            </a:endParaRPr>
          </a:p>
        </p:txBody>
      </p:sp>
      <p:sp>
        <p:nvSpPr>
          <p:cNvPr id="57" name="Shape 507"/>
          <p:cNvSpPr/>
          <p:nvPr/>
        </p:nvSpPr>
        <p:spPr>
          <a:xfrm>
            <a:off x="3163335" y="2189891"/>
            <a:ext cx="182048" cy="18204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10800" y="10800"/>
                </a:lnTo>
                <a:lnTo>
                  <a:pt x="10800" y="21600"/>
                </a:lnTo>
                <a:lnTo>
                  <a:pt x="11942" y="21600"/>
                </a:lnTo>
                <a:lnTo>
                  <a:pt x="21600" y="0"/>
                </a:lnTo>
                <a:lnTo>
                  <a:pt x="0" y="9658"/>
                </a:lnTo>
                <a:lnTo>
                  <a:pt x="0" y="10800"/>
                </a:lnTo>
              </a:path>
            </a:pathLst>
          </a:custGeom>
          <a:solidFill>
            <a:schemeClr val="accent4"/>
          </a:solidFill>
          <a:ln w="3175" cap="flat">
            <a:noFill/>
            <a:miter lim="400000"/>
          </a:ln>
          <a:effectLst/>
        </p:spPr>
        <p:txBody>
          <a:bodyPr wrap="square" lIns="32147" tIns="32147" rIns="32147" bIns="32147" numCol="1" anchor="ctr">
            <a:noAutofit/>
          </a:bodyPr>
          <a:lstStyle/>
          <a:p>
            <a:pPr defTabSz="642938">
              <a:defRPr>
                <a:solidFill>
                  <a:srgbClr val="000000"/>
                </a:solidFill>
              </a:defRPr>
            </a:pPr>
            <a:endParaRPr sz="900">
              <a:latin typeface="Microsoft YaHei" charset="0"/>
              <a:ea typeface="Microsoft YaHei" charset="0"/>
              <a:cs typeface="Microsoft YaHei" charset="0"/>
            </a:endParaRPr>
          </a:p>
        </p:txBody>
      </p:sp>
      <p:sp>
        <p:nvSpPr>
          <p:cNvPr id="58" name="Shape 508"/>
          <p:cNvSpPr/>
          <p:nvPr/>
        </p:nvSpPr>
        <p:spPr>
          <a:xfrm>
            <a:off x="3208344" y="5300229"/>
            <a:ext cx="111479" cy="1872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138" y="10687"/>
                </a:moveTo>
                <a:lnTo>
                  <a:pt x="18138" y="2255"/>
                </a:lnTo>
                <a:lnTo>
                  <a:pt x="19869" y="2255"/>
                </a:lnTo>
                <a:lnTo>
                  <a:pt x="19869" y="0"/>
                </a:lnTo>
                <a:lnTo>
                  <a:pt x="2032" y="0"/>
                </a:lnTo>
                <a:lnTo>
                  <a:pt x="2032" y="2255"/>
                </a:lnTo>
                <a:lnTo>
                  <a:pt x="3763" y="2255"/>
                </a:lnTo>
                <a:lnTo>
                  <a:pt x="3763" y="10687"/>
                </a:lnTo>
                <a:lnTo>
                  <a:pt x="0" y="12942"/>
                </a:lnTo>
                <a:lnTo>
                  <a:pt x="0" y="15016"/>
                </a:lnTo>
                <a:lnTo>
                  <a:pt x="9558" y="15016"/>
                </a:lnTo>
                <a:lnTo>
                  <a:pt x="9558" y="21600"/>
                </a:lnTo>
                <a:lnTo>
                  <a:pt x="12343" y="21600"/>
                </a:lnTo>
                <a:lnTo>
                  <a:pt x="12343" y="15016"/>
                </a:lnTo>
                <a:lnTo>
                  <a:pt x="21600" y="15016"/>
                </a:lnTo>
                <a:lnTo>
                  <a:pt x="21600" y="12942"/>
                </a:lnTo>
                <a:lnTo>
                  <a:pt x="18138" y="10687"/>
                </a:lnTo>
              </a:path>
            </a:pathLst>
          </a:custGeom>
          <a:solidFill>
            <a:schemeClr val="accent4"/>
          </a:solidFill>
          <a:ln w="3175" cap="flat">
            <a:noFill/>
            <a:miter lim="400000"/>
          </a:ln>
          <a:effectLst/>
        </p:spPr>
        <p:txBody>
          <a:bodyPr wrap="square" lIns="32147" tIns="32147" rIns="32147" bIns="32147" numCol="1" anchor="ctr">
            <a:noAutofit/>
          </a:bodyPr>
          <a:lstStyle/>
          <a:p>
            <a:pPr defTabSz="642938">
              <a:defRPr>
                <a:solidFill>
                  <a:srgbClr val="000000"/>
                </a:solidFill>
              </a:defRPr>
            </a:pPr>
            <a:endParaRPr sz="900">
              <a:latin typeface="Microsoft YaHei" charset="0"/>
              <a:ea typeface="Microsoft YaHei" charset="0"/>
              <a:cs typeface="Microsoft YaHei" charset="0"/>
            </a:endParaRPr>
          </a:p>
        </p:txBody>
      </p:sp>
      <p:sp>
        <p:nvSpPr>
          <p:cNvPr id="59" name="Shape 509"/>
          <p:cNvSpPr/>
          <p:nvPr/>
        </p:nvSpPr>
        <p:spPr>
          <a:xfrm>
            <a:off x="2070094" y="4857108"/>
            <a:ext cx="168269" cy="1665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442" y="15140"/>
                </a:moveTo>
                <a:cubicBezTo>
                  <a:pt x="18831" y="15140"/>
                  <a:pt x="17421" y="14938"/>
                  <a:pt x="16062" y="14232"/>
                </a:cubicBezTo>
                <a:cubicBezTo>
                  <a:pt x="15608" y="14232"/>
                  <a:pt x="15155" y="14232"/>
                  <a:pt x="14903" y="14686"/>
                </a:cubicBezTo>
                <a:lnTo>
                  <a:pt x="12185" y="17209"/>
                </a:lnTo>
                <a:cubicBezTo>
                  <a:pt x="8710" y="15645"/>
                  <a:pt x="5992" y="12617"/>
                  <a:pt x="4380" y="9437"/>
                </a:cubicBezTo>
                <a:lnTo>
                  <a:pt x="6898" y="6662"/>
                </a:lnTo>
                <a:cubicBezTo>
                  <a:pt x="7351" y="6207"/>
                  <a:pt x="7351" y="5753"/>
                  <a:pt x="7099" y="5501"/>
                </a:cubicBezTo>
                <a:cubicBezTo>
                  <a:pt x="6898" y="4138"/>
                  <a:pt x="6445" y="2725"/>
                  <a:pt x="6445" y="1161"/>
                </a:cubicBezTo>
                <a:cubicBezTo>
                  <a:pt x="6445" y="454"/>
                  <a:pt x="5992" y="0"/>
                  <a:pt x="5287" y="0"/>
                </a:cubicBezTo>
                <a:lnTo>
                  <a:pt x="1158" y="0"/>
                </a:lnTo>
                <a:cubicBezTo>
                  <a:pt x="453" y="0"/>
                  <a:pt x="0" y="454"/>
                  <a:pt x="0" y="1161"/>
                </a:cubicBezTo>
                <a:cubicBezTo>
                  <a:pt x="0" y="12617"/>
                  <a:pt x="8962" y="21600"/>
                  <a:pt x="20442" y="21600"/>
                </a:cubicBezTo>
                <a:cubicBezTo>
                  <a:pt x="21097" y="21600"/>
                  <a:pt x="21600" y="21146"/>
                  <a:pt x="21600" y="20439"/>
                </a:cubicBezTo>
                <a:lnTo>
                  <a:pt x="21600" y="16301"/>
                </a:lnTo>
                <a:cubicBezTo>
                  <a:pt x="21600" y="15645"/>
                  <a:pt x="21097" y="15140"/>
                  <a:pt x="20442" y="15140"/>
                </a:cubicBezTo>
                <a:close/>
                <a:moveTo>
                  <a:pt x="19032" y="10800"/>
                </a:moveTo>
                <a:lnTo>
                  <a:pt x="21600" y="10800"/>
                </a:lnTo>
                <a:cubicBezTo>
                  <a:pt x="21600" y="4794"/>
                  <a:pt x="16766" y="0"/>
                  <a:pt x="10775" y="0"/>
                </a:cubicBezTo>
                <a:lnTo>
                  <a:pt x="10775" y="2523"/>
                </a:lnTo>
                <a:cubicBezTo>
                  <a:pt x="15357" y="2523"/>
                  <a:pt x="19032" y="6207"/>
                  <a:pt x="19032" y="10800"/>
                </a:cubicBezTo>
                <a:close/>
                <a:moveTo>
                  <a:pt x="14249" y="10800"/>
                </a:moveTo>
                <a:lnTo>
                  <a:pt x="16766" y="10800"/>
                </a:lnTo>
                <a:cubicBezTo>
                  <a:pt x="16766" y="7570"/>
                  <a:pt x="13997" y="4794"/>
                  <a:pt x="10775" y="4794"/>
                </a:cubicBezTo>
                <a:lnTo>
                  <a:pt x="10775" y="7368"/>
                </a:lnTo>
                <a:cubicBezTo>
                  <a:pt x="12839" y="7368"/>
                  <a:pt x="14249" y="8731"/>
                  <a:pt x="14249" y="10800"/>
                </a:cubicBezTo>
                <a:close/>
              </a:path>
            </a:pathLst>
          </a:custGeom>
          <a:solidFill>
            <a:schemeClr val="accent4"/>
          </a:solidFill>
          <a:ln w="3175" cap="flat">
            <a:noFill/>
            <a:miter lim="400000"/>
          </a:ln>
          <a:effectLst/>
        </p:spPr>
        <p:txBody>
          <a:bodyPr wrap="square" lIns="32147" tIns="32147" rIns="32147" bIns="32147" numCol="1" anchor="ctr">
            <a:noAutofit/>
          </a:bodyPr>
          <a:lstStyle/>
          <a:p>
            <a:pPr defTabSz="642938">
              <a:defRPr>
                <a:solidFill>
                  <a:srgbClr val="000000"/>
                </a:solidFill>
              </a:defRPr>
            </a:pPr>
            <a:endParaRPr sz="900">
              <a:latin typeface="Microsoft YaHei" charset="0"/>
              <a:ea typeface="Microsoft YaHei" charset="0"/>
              <a:cs typeface="Microsoft YaHei" charset="0"/>
            </a:endParaRPr>
          </a:p>
        </p:txBody>
      </p:sp>
      <p:sp>
        <p:nvSpPr>
          <p:cNvPr id="60" name="Shape 510"/>
          <p:cNvSpPr/>
          <p:nvPr/>
        </p:nvSpPr>
        <p:spPr>
          <a:xfrm>
            <a:off x="2035285" y="2640717"/>
            <a:ext cx="237886" cy="1806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4450"/>
                </a:moveTo>
                <a:lnTo>
                  <a:pt x="1708" y="14450"/>
                </a:lnTo>
                <a:lnTo>
                  <a:pt x="1708" y="7351"/>
                </a:lnTo>
                <a:lnTo>
                  <a:pt x="0" y="7351"/>
                </a:lnTo>
                <a:lnTo>
                  <a:pt x="0" y="14450"/>
                </a:lnTo>
                <a:close/>
                <a:moveTo>
                  <a:pt x="2581" y="16968"/>
                </a:moveTo>
                <a:lnTo>
                  <a:pt x="4479" y="16968"/>
                </a:lnTo>
                <a:lnTo>
                  <a:pt x="4479" y="4834"/>
                </a:lnTo>
                <a:lnTo>
                  <a:pt x="2581" y="4834"/>
                </a:lnTo>
                <a:lnTo>
                  <a:pt x="2581" y="16968"/>
                </a:lnTo>
                <a:close/>
                <a:moveTo>
                  <a:pt x="19892" y="7351"/>
                </a:moveTo>
                <a:lnTo>
                  <a:pt x="19892" y="14450"/>
                </a:lnTo>
                <a:lnTo>
                  <a:pt x="21600" y="14450"/>
                </a:lnTo>
                <a:lnTo>
                  <a:pt x="21600" y="7351"/>
                </a:lnTo>
                <a:lnTo>
                  <a:pt x="19892" y="7351"/>
                </a:lnTo>
                <a:close/>
                <a:moveTo>
                  <a:pt x="17121" y="16968"/>
                </a:moveTo>
                <a:lnTo>
                  <a:pt x="18829" y="16968"/>
                </a:lnTo>
                <a:lnTo>
                  <a:pt x="18829" y="4834"/>
                </a:lnTo>
                <a:lnTo>
                  <a:pt x="17121" y="4834"/>
                </a:lnTo>
                <a:lnTo>
                  <a:pt x="17121" y="16968"/>
                </a:lnTo>
                <a:close/>
                <a:moveTo>
                  <a:pt x="14881" y="0"/>
                </a:moveTo>
                <a:lnTo>
                  <a:pt x="6757" y="0"/>
                </a:lnTo>
                <a:cubicBezTo>
                  <a:pt x="6036" y="0"/>
                  <a:pt x="5353" y="957"/>
                  <a:pt x="5353" y="1863"/>
                </a:cubicBezTo>
                <a:lnTo>
                  <a:pt x="5353" y="19989"/>
                </a:lnTo>
                <a:cubicBezTo>
                  <a:pt x="5353" y="20895"/>
                  <a:pt x="6036" y="21600"/>
                  <a:pt x="6757" y="21600"/>
                </a:cubicBezTo>
                <a:lnTo>
                  <a:pt x="14881" y="21600"/>
                </a:lnTo>
                <a:cubicBezTo>
                  <a:pt x="15564" y="21600"/>
                  <a:pt x="16247" y="20895"/>
                  <a:pt x="16247" y="19989"/>
                </a:cubicBezTo>
                <a:lnTo>
                  <a:pt x="16247" y="1863"/>
                </a:lnTo>
                <a:cubicBezTo>
                  <a:pt x="16247" y="957"/>
                  <a:pt x="15564" y="0"/>
                  <a:pt x="14881" y="0"/>
                </a:cubicBezTo>
                <a:close/>
                <a:moveTo>
                  <a:pt x="14349" y="19284"/>
                </a:moveTo>
                <a:lnTo>
                  <a:pt x="7099" y="19284"/>
                </a:lnTo>
                <a:lnTo>
                  <a:pt x="7099" y="2517"/>
                </a:lnTo>
                <a:lnTo>
                  <a:pt x="14349" y="2517"/>
                </a:lnTo>
                <a:lnTo>
                  <a:pt x="14349" y="19284"/>
                </a:lnTo>
                <a:close/>
              </a:path>
            </a:pathLst>
          </a:custGeom>
          <a:solidFill>
            <a:schemeClr val="accent4"/>
          </a:solidFill>
          <a:ln w="3175" cap="flat">
            <a:noFill/>
            <a:miter lim="400000"/>
          </a:ln>
          <a:effectLst/>
        </p:spPr>
        <p:txBody>
          <a:bodyPr wrap="square" lIns="32147" tIns="32147" rIns="32147" bIns="32147" numCol="1" anchor="ctr">
            <a:noAutofit/>
          </a:bodyPr>
          <a:lstStyle/>
          <a:p>
            <a:pPr defTabSz="642938">
              <a:defRPr>
                <a:solidFill>
                  <a:srgbClr val="000000"/>
                </a:solidFill>
              </a:defRPr>
            </a:pPr>
            <a:endParaRPr sz="900">
              <a:latin typeface="Microsoft YaHei" charset="0"/>
              <a:ea typeface="Microsoft YaHei" charset="0"/>
              <a:cs typeface="Microsoft YaHei" charset="0"/>
            </a:endParaRPr>
          </a:p>
        </p:txBody>
      </p:sp>
      <p:sp>
        <p:nvSpPr>
          <p:cNvPr id="61" name="Shape 511"/>
          <p:cNvSpPr/>
          <p:nvPr/>
        </p:nvSpPr>
        <p:spPr>
          <a:xfrm>
            <a:off x="4280081" y="2637716"/>
            <a:ext cx="168269" cy="1990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659" y="21600"/>
                </a:moveTo>
                <a:cubicBezTo>
                  <a:pt x="12121" y="21600"/>
                  <a:pt x="13347" y="20560"/>
                  <a:pt x="13347" y="19520"/>
                </a:cubicBezTo>
                <a:lnTo>
                  <a:pt x="8253" y="19520"/>
                </a:lnTo>
                <a:cubicBezTo>
                  <a:pt x="8253" y="20560"/>
                  <a:pt x="9479" y="21600"/>
                  <a:pt x="10659" y="21600"/>
                </a:cubicBezTo>
                <a:close/>
                <a:moveTo>
                  <a:pt x="18912" y="15200"/>
                </a:moveTo>
                <a:lnTo>
                  <a:pt x="18912" y="9240"/>
                </a:lnTo>
                <a:cubicBezTo>
                  <a:pt x="18912" y="5960"/>
                  <a:pt x="16271" y="3280"/>
                  <a:pt x="12639" y="2480"/>
                </a:cubicBezTo>
                <a:lnTo>
                  <a:pt x="12639" y="1640"/>
                </a:lnTo>
                <a:cubicBezTo>
                  <a:pt x="12639" y="840"/>
                  <a:pt x="11790" y="0"/>
                  <a:pt x="10659" y="0"/>
                </a:cubicBezTo>
                <a:cubicBezTo>
                  <a:pt x="9574" y="0"/>
                  <a:pt x="9008" y="840"/>
                  <a:pt x="9008" y="1640"/>
                </a:cubicBezTo>
                <a:lnTo>
                  <a:pt x="9008" y="2480"/>
                </a:lnTo>
                <a:cubicBezTo>
                  <a:pt x="5093" y="3280"/>
                  <a:pt x="2452" y="5960"/>
                  <a:pt x="2452" y="9240"/>
                </a:cubicBezTo>
                <a:lnTo>
                  <a:pt x="2452" y="15200"/>
                </a:lnTo>
                <a:lnTo>
                  <a:pt x="0" y="17280"/>
                </a:lnTo>
                <a:lnTo>
                  <a:pt x="0" y="18280"/>
                </a:lnTo>
                <a:lnTo>
                  <a:pt x="21600" y="18280"/>
                </a:lnTo>
                <a:lnTo>
                  <a:pt x="21600" y="17280"/>
                </a:lnTo>
                <a:lnTo>
                  <a:pt x="18912" y="15200"/>
                </a:lnTo>
                <a:close/>
              </a:path>
            </a:pathLst>
          </a:custGeom>
          <a:solidFill>
            <a:schemeClr val="accent4"/>
          </a:solidFill>
          <a:ln w="3175" cap="flat">
            <a:noFill/>
            <a:miter lim="400000"/>
          </a:ln>
          <a:effectLst/>
        </p:spPr>
        <p:txBody>
          <a:bodyPr wrap="square" lIns="32147" tIns="32147" rIns="32147" bIns="32147" numCol="1" anchor="ctr">
            <a:noAutofit/>
          </a:bodyPr>
          <a:lstStyle/>
          <a:p>
            <a:pPr defTabSz="642938">
              <a:defRPr>
                <a:solidFill>
                  <a:srgbClr val="000000"/>
                </a:solidFill>
              </a:defRPr>
            </a:pPr>
            <a:endParaRPr sz="900">
              <a:latin typeface="Microsoft YaHei" charset="0"/>
              <a:ea typeface="Microsoft YaHei" charset="0"/>
              <a:cs typeface="Microsoft YaHei" charset="0"/>
            </a:endParaRPr>
          </a:p>
        </p:txBody>
      </p:sp>
      <p:sp>
        <p:nvSpPr>
          <p:cNvPr id="64" name="Shape 514"/>
          <p:cNvSpPr/>
          <p:nvPr/>
        </p:nvSpPr>
        <p:spPr>
          <a:xfrm>
            <a:off x="6093382" y="2384195"/>
            <a:ext cx="2205213" cy="396116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19050" tIns="19050" rIns="19050" bIns="19050" numCol="1" anchor="t">
            <a:normAutofit/>
          </a:bodyPr>
          <a:lstStyle>
            <a:lvl1pPr>
              <a:defRPr sz="3200">
                <a:solidFill>
                  <a:srgbClr val="38A18A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rPr lang="zh-CN" altLang="en-US" sz="1600" dirty="0" smtClean="0">
                <a:solidFill>
                  <a:schemeClr val="accent2"/>
                </a:solidFill>
                <a:latin typeface="Microsoft YaHei" charset="0"/>
                <a:ea typeface="Microsoft YaHei" charset="0"/>
                <a:cs typeface="Microsoft YaHei" charset="0"/>
              </a:rPr>
              <a:t>输入标题</a:t>
            </a:r>
            <a:endParaRPr sz="1600" dirty="0">
              <a:solidFill>
                <a:schemeClr val="accent2"/>
              </a:solidFill>
              <a:latin typeface="Microsoft YaHei" charset="0"/>
              <a:ea typeface="Microsoft YaHei" charset="0"/>
              <a:cs typeface="Microsoft YaHei" charset="0"/>
            </a:endParaRPr>
          </a:p>
        </p:txBody>
      </p:sp>
      <p:sp>
        <p:nvSpPr>
          <p:cNvPr id="67" name="Shape 517"/>
          <p:cNvSpPr/>
          <p:nvPr/>
        </p:nvSpPr>
        <p:spPr>
          <a:xfrm>
            <a:off x="6093382" y="4058030"/>
            <a:ext cx="2205213" cy="396116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19050" tIns="19050" rIns="19050" bIns="19050" numCol="1" anchor="t">
            <a:normAutofit/>
          </a:bodyPr>
          <a:lstStyle>
            <a:lvl1pPr>
              <a:defRPr sz="3200">
                <a:solidFill>
                  <a:srgbClr val="38A18A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rPr lang="zh-CN" altLang="en-US" sz="1600" dirty="0" smtClean="0">
                <a:solidFill>
                  <a:schemeClr val="accent2"/>
                </a:solidFill>
                <a:latin typeface="Microsoft YaHei" charset="0"/>
                <a:ea typeface="Microsoft YaHei" charset="0"/>
                <a:cs typeface="Microsoft YaHei" charset="0"/>
              </a:rPr>
              <a:t>输入标题</a:t>
            </a:r>
            <a:endParaRPr sz="1600" dirty="0">
              <a:solidFill>
                <a:schemeClr val="accent2"/>
              </a:solidFill>
              <a:latin typeface="Microsoft YaHei" charset="0"/>
              <a:ea typeface="Microsoft YaHei" charset="0"/>
              <a:cs typeface="Microsoft YaHei" charset="0"/>
            </a:endParaRPr>
          </a:p>
        </p:txBody>
      </p:sp>
      <p:sp>
        <p:nvSpPr>
          <p:cNvPr id="68" name="矩形 67"/>
          <p:cNvSpPr/>
          <p:nvPr/>
        </p:nvSpPr>
        <p:spPr>
          <a:xfrm>
            <a:off x="6031861" y="2773776"/>
            <a:ext cx="453346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在此处添加详细描述文本，尽量与标题文本语言风格相符合，语言描述尽量简洁生动，尽可能概括出段落内容，尽量将每页幻灯片文字内容控制在</a:t>
            </a:r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200</a:t>
            </a:r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字以内，将每页幻灯片动态演示时间长度尽量控制在</a:t>
            </a:r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5</a:t>
            </a:r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分钟以内。</a:t>
            </a:r>
            <a:endParaRPr lang="en-US" altLang="zh-CN" sz="1100" dirty="0">
              <a:solidFill>
                <a:schemeClr val="bg1">
                  <a:lumMod val="50000"/>
                </a:schemeClr>
              </a:solidFill>
              <a:latin typeface="Microsoft YaHei" charset="0"/>
              <a:ea typeface="Microsoft YaHei" charset="0"/>
              <a:cs typeface="Microsoft YaHei" charset="0"/>
              <a:sym typeface="微软雅黑" pitchFamily="34" charset="-122"/>
            </a:endParaRPr>
          </a:p>
        </p:txBody>
      </p:sp>
      <p:sp>
        <p:nvSpPr>
          <p:cNvPr id="69" name="矩形 68"/>
          <p:cNvSpPr/>
          <p:nvPr/>
        </p:nvSpPr>
        <p:spPr>
          <a:xfrm>
            <a:off x="6031861" y="4439370"/>
            <a:ext cx="453346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在此处添加详细描述文本，尽量与标题文本语言风格相符合，语言描述尽量简洁生动，尽可能概括出段落内容，尽量将每页幻灯片文字内容控制在</a:t>
            </a:r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200</a:t>
            </a:r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字以内，将每页幻灯片动态演示时间长度尽量控制在</a:t>
            </a:r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5</a:t>
            </a:r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分钟以内。</a:t>
            </a:r>
            <a:endParaRPr lang="en-US" altLang="zh-CN" sz="1100" dirty="0">
              <a:solidFill>
                <a:schemeClr val="bg1">
                  <a:lumMod val="50000"/>
                </a:schemeClr>
              </a:solidFill>
              <a:latin typeface="Microsoft YaHei" charset="0"/>
              <a:ea typeface="Microsoft YaHei" charset="0"/>
              <a:cs typeface="Microsoft YaHei" charset="0"/>
              <a:sym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360302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SERVICE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1207183" y="1762516"/>
            <a:ext cx="2951752" cy="1936834"/>
            <a:chOff x="1543514" y="1477920"/>
            <a:chExt cx="2951752" cy="1936834"/>
          </a:xfrm>
        </p:grpSpPr>
        <p:sp>
          <p:nvSpPr>
            <p:cNvPr id="4" name="Oval 3"/>
            <p:cNvSpPr/>
            <p:nvPr/>
          </p:nvSpPr>
          <p:spPr>
            <a:xfrm>
              <a:off x="2597745" y="1477920"/>
              <a:ext cx="843290" cy="84329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3200">
                  <a:solidFill>
                    <a:srgbClr val="FFFFFF"/>
                  </a:solidFill>
                  <a:latin typeface="linea-basic-10" charset="0"/>
                  <a:ea typeface="linea-basic-10" charset="0"/>
                  <a:cs typeface="linea-basic-10" charset="0"/>
                </a:rPr>
                <a:t>)</a:t>
              </a:r>
              <a:endParaRPr lang="en-US" sz="3200" dirty="0" smtClean="0">
                <a:solidFill>
                  <a:srgbClr val="FFFFFF"/>
                </a:solidFill>
                <a:latin typeface="SF UI Display Ultralight" charset="0"/>
                <a:ea typeface="SF UI Display Ultralight" charset="0"/>
                <a:cs typeface="SF UI Display Ultralight" charset="0"/>
              </a:endParaRPr>
            </a:p>
          </p:txBody>
        </p:sp>
        <p:sp>
          <p:nvSpPr>
            <p:cNvPr id="5" name="Text Placeholder 2"/>
            <p:cNvSpPr txBox="1">
              <a:spLocks/>
            </p:cNvSpPr>
            <p:nvPr/>
          </p:nvSpPr>
          <p:spPr>
            <a:xfrm>
              <a:off x="1543514" y="2441109"/>
              <a:ext cx="2951752" cy="973645"/>
            </a:xfrm>
            <a:prstGeom prst="rect">
              <a:avLst/>
            </a:prstGeom>
          </p:spPr>
          <p:txBody>
            <a:bodyPr/>
            <a:lstStyle>
              <a:lvl1pPr marL="0" indent="0" algn="ctr" defTabSz="914400" rtl="0" eaLnBrk="1" latinLnBrk="0" hangingPunct="1">
                <a:lnSpc>
                  <a:spcPct val="6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800" b="0" i="0" kern="1200">
                  <a:solidFill>
                    <a:schemeClr val="tx1"/>
                  </a:solidFill>
                  <a:latin typeface="SF UI Display Thin" charset="0"/>
                  <a:ea typeface="SF UI Display Thin" charset="0"/>
                  <a:cs typeface="SF UI Display Thin" charset="0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1780"/>
                </a:lnSpc>
                <a:spcBef>
                  <a:spcPts val="400"/>
                </a:spcBef>
              </a:pPr>
              <a:r>
                <a:rPr lang="en-US" sz="2000" b="1" dirty="0" smtClean="0">
                  <a:latin typeface="Source Sans Pro" charset="0"/>
                  <a:ea typeface="Source Sans Pro" charset="0"/>
                  <a:cs typeface="Source Sans Pro" charset="0"/>
                </a:rPr>
                <a:t>Service 01</a:t>
              </a: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4575748" y="1762516"/>
            <a:ext cx="2951752" cy="1936834"/>
            <a:chOff x="1543514" y="1477920"/>
            <a:chExt cx="2951752" cy="1936834"/>
          </a:xfrm>
        </p:grpSpPr>
        <p:sp>
          <p:nvSpPr>
            <p:cNvPr id="7" name="Oval 6"/>
            <p:cNvSpPr/>
            <p:nvPr/>
          </p:nvSpPr>
          <p:spPr>
            <a:xfrm>
              <a:off x="2597745" y="1477920"/>
              <a:ext cx="843290" cy="84329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3200" dirty="0" smtClean="0">
                  <a:solidFill>
                    <a:srgbClr val="FFFFFF"/>
                  </a:solidFill>
                  <a:latin typeface="linea-basic-10" charset="0"/>
                  <a:ea typeface="linea-basic-10" charset="0"/>
                  <a:cs typeface="linea-basic-10" charset="0"/>
                </a:rPr>
                <a:t>V</a:t>
              </a:r>
              <a:endParaRPr lang="en-US" sz="3200" dirty="0" smtClean="0">
                <a:solidFill>
                  <a:srgbClr val="FFFFFF"/>
                </a:solidFill>
                <a:latin typeface="SF UI Display Ultralight" charset="0"/>
                <a:ea typeface="SF UI Display Ultralight" charset="0"/>
                <a:cs typeface="SF UI Display Ultralight" charset="0"/>
              </a:endParaRPr>
            </a:p>
          </p:txBody>
        </p:sp>
        <p:sp>
          <p:nvSpPr>
            <p:cNvPr id="8" name="Text Placeholder 2"/>
            <p:cNvSpPr txBox="1">
              <a:spLocks/>
            </p:cNvSpPr>
            <p:nvPr/>
          </p:nvSpPr>
          <p:spPr>
            <a:xfrm>
              <a:off x="1543514" y="2441109"/>
              <a:ext cx="2951752" cy="973645"/>
            </a:xfrm>
            <a:prstGeom prst="rect">
              <a:avLst/>
            </a:prstGeom>
          </p:spPr>
          <p:txBody>
            <a:bodyPr/>
            <a:lstStyle>
              <a:lvl1pPr marL="0" indent="0" algn="ctr" defTabSz="914400" rtl="0" eaLnBrk="1" latinLnBrk="0" hangingPunct="1">
                <a:lnSpc>
                  <a:spcPct val="6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800" b="0" i="0" kern="1200">
                  <a:solidFill>
                    <a:schemeClr val="tx1"/>
                  </a:solidFill>
                  <a:latin typeface="SF UI Display Thin" charset="0"/>
                  <a:ea typeface="SF UI Display Thin" charset="0"/>
                  <a:cs typeface="SF UI Display Thin" charset="0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1780"/>
                </a:lnSpc>
                <a:spcBef>
                  <a:spcPts val="400"/>
                </a:spcBef>
              </a:pPr>
              <a:r>
                <a:rPr lang="en-US" sz="2000" b="1" dirty="0" smtClean="0">
                  <a:latin typeface="Source Sans Pro" charset="0"/>
                  <a:ea typeface="Source Sans Pro" charset="0"/>
                  <a:cs typeface="Source Sans Pro" charset="0"/>
                </a:rPr>
                <a:t>Service 02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7944313" y="1762516"/>
            <a:ext cx="2951752" cy="1936834"/>
            <a:chOff x="1543514" y="1477920"/>
            <a:chExt cx="2951752" cy="1936834"/>
          </a:xfrm>
        </p:grpSpPr>
        <p:sp>
          <p:nvSpPr>
            <p:cNvPr id="10" name="Oval 9"/>
            <p:cNvSpPr/>
            <p:nvPr/>
          </p:nvSpPr>
          <p:spPr>
            <a:xfrm>
              <a:off x="2597745" y="1477920"/>
              <a:ext cx="843290" cy="8432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3200" dirty="0" smtClean="0">
                  <a:solidFill>
                    <a:srgbClr val="FFFFFF"/>
                  </a:solidFill>
                  <a:latin typeface="linea-basic-10" charset="0"/>
                  <a:ea typeface="linea-basic-10" charset="0"/>
                  <a:cs typeface="linea-basic-10" charset="0"/>
                </a:rPr>
                <a:t>Q</a:t>
              </a:r>
              <a:endParaRPr lang="en-US" sz="3200" dirty="0" smtClean="0">
                <a:solidFill>
                  <a:srgbClr val="FFFFFF"/>
                </a:solidFill>
                <a:latin typeface="SF UI Display Ultralight" charset="0"/>
                <a:ea typeface="SF UI Display Ultralight" charset="0"/>
                <a:cs typeface="SF UI Display Ultralight" charset="0"/>
              </a:endParaRPr>
            </a:p>
          </p:txBody>
        </p:sp>
        <p:sp>
          <p:nvSpPr>
            <p:cNvPr id="11" name="Text Placeholder 2"/>
            <p:cNvSpPr txBox="1">
              <a:spLocks/>
            </p:cNvSpPr>
            <p:nvPr/>
          </p:nvSpPr>
          <p:spPr>
            <a:xfrm>
              <a:off x="1543514" y="2441109"/>
              <a:ext cx="2951752" cy="973645"/>
            </a:xfrm>
            <a:prstGeom prst="rect">
              <a:avLst/>
            </a:prstGeom>
          </p:spPr>
          <p:txBody>
            <a:bodyPr/>
            <a:lstStyle>
              <a:lvl1pPr marL="0" indent="0" algn="ctr" defTabSz="914400" rtl="0" eaLnBrk="1" latinLnBrk="0" hangingPunct="1">
                <a:lnSpc>
                  <a:spcPct val="6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800" b="0" i="0" kern="1200">
                  <a:solidFill>
                    <a:schemeClr val="tx1"/>
                  </a:solidFill>
                  <a:latin typeface="SF UI Display Thin" charset="0"/>
                  <a:ea typeface="SF UI Display Thin" charset="0"/>
                  <a:cs typeface="SF UI Display Thin" charset="0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1780"/>
                </a:lnSpc>
                <a:spcBef>
                  <a:spcPts val="400"/>
                </a:spcBef>
              </a:pPr>
              <a:r>
                <a:rPr lang="en-US" sz="2000" b="1" dirty="0" smtClean="0">
                  <a:latin typeface="Source Sans Pro" charset="0"/>
                  <a:ea typeface="Source Sans Pro" charset="0"/>
                  <a:cs typeface="Source Sans Pro" charset="0"/>
                </a:rPr>
                <a:t>Service 03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1207183" y="4102968"/>
            <a:ext cx="2951752" cy="1936834"/>
            <a:chOff x="1543514" y="1477920"/>
            <a:chExt cx="2951752" cy="1936834"/>
          </a:xfrm>
        </p:grpSpPr>
        <p:sp>
          <p:nvSpPr>
            <p:cNvPr id="13" name="Oval 12"/>
            <p:cNvSpPr/>
            <p:nvPr/>
          </p:nvSpPr>
          <p:spPr>
            <a:xfrm>
              <a:off x="2597745" y="1477920"/>
              <a:ext cx="843290" cy="84329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3200" dirty="0" smtClean="0">
                  <a:solidFill>
                    <a:srgbClr val="FFFFFF"/>
                  </a:solidFill>
                  <a:latin typeface="linea-basic-10" charset="0"/>
                  <a:ea typeface="linea-basic-10" charset="0"/>
                  <a:cs typeface="linea-basic-10" charset="0"/>
                </a:rPr>
                <a:t>G</a:t>
              </a:r>
              <a:endParaRPr lang="en-US" sz="3200" dirty="0" smtClean="0">
                <a:solidFill>
                  <a:srgbClr val="FFFFFF"/>
                </a:solidFill>
                <a:latin typeface="SF UI Display Ultralight" charset="0"/>
                <a:ea typeface="SF UI Display Ultralight" charset="0"/>
                <a:cs typeface="SF UI Display Ultralight" charset="0"/>
              </a:endParaRPr>
            </a:p>
          </p:txBody>
        </p:sp>
        <p:sp>
          <p:nvSpPr>
            <p:cNvPr id="14" name="Text Placeholder 2"/>
            <p:cNvSpPr txBox="1">
              <a:spLocks/>
            </p:cNvSpPr>
            <p:nvPr/>
          </p:nvSpPr>
          <p:spPr>
            <a:xfrm>
              <a:off x="1543514" y="2441109"/>
              <a:ext cx="2951752" cy="973645"/>
            </a:xfrm>
            <a:prstGeom prst="rect">
              <a:avLst/>
            </a:prstGeom>
          </p:spPr>
          <p:txBody>
            <a:bodyPr/>
            <a:lstStyle>
              <a:lvl1pPr marL="0" indent="0" algn="ctr" defTabSz="914400" rtl="0" eaLnBrk="1" latinLnBrk="0" hangingPunct="1">
                <a:lnSpc>
                  <a:spcPct val="6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800" b="0" i="0" kern="1200">
                  <a:solidFill>
                    <a:schemeClr val="tx1"/>
                  </a:solidFill>
                  <a:latin typeface="SF UI Display Thin" charset="0"/>
                  <a:ea typeface="SF UI Display Thin" charset="0"/>
                  <a:cs typeface="SF UI Display Thin" charset="0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1780"/>
                </a:lnSpc>
                <a:spcBef>
                  <a:spcPts val="400"/>
                </a:spcBef>
              </a:pPr>
              <a:r>
                <a:rPr lang="en-US" sz="2000" b="1" dirty="0" smtClean="0">
                  <a:latin typeface="Source Sans Pro" charset="0"/>
                  <a:ea typeface="Source Sans Pro" charset="0"/>
                  <a:cs typeface="Source Sans Pro" charset="0"/>
                </a:rPr>
                <a:t>Service 04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575748" y="4102968"/>
            <a:ext cx="2951752" cy="1936834"/>
            <a:chOff x="1543514" y="1477920"/>
            <a:chExt cx="2951752" cy="1936834"/>
          </a:xfrm>
        </p:grpSpPr>
        <p:sp>
          <p:nvSpPr>
            <p:cNvPr id="16" name="Oval 15"/>
            <p:cNvSpPr/>
            <p:nvPr/>
          </p:nvSpPr>
          <p:spPr>
            <a:xfrm>
              <a:off x="2597745" y="1477920"/>
              <a:ext cx="843290" cy="8432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3200" dirty="0" smtClean="0">
                  <a:solidFill>
                    <a:srgbClr val="FFFFFF"/>
                  </a:solidFill>
                  <a:latin typeface="linea-basic-10" charset="0"/>
                  <a:ea typeface="linea-basic-10" charset="0"/>
                  <a:cs typeface="linea-basic-10" charset="0"/>
                </a:rPr>
                <a:t>F</a:t>
              </a:r>
              <a:endParaRPr lang="en-US" sz="3200" dirty="0" smtClean="0">
                <a:solidFill>
                  <a:srgbClr val="FFFFFF"/>
                </a:solidFill>
                <a:latin typeface="SF UI Display Ultralight" charset="0"/>
                <a:ea typeface="SF UI Display Ultralight" charset="0"/>
                <a:cs typeface="SF UI Display Ultralight" charset="0"/>
              </a:endParaRPr>
            </a:p>
          </p:txBody>
        </p:sp>
        <p:sp>
          <p:nvSpPr>
            <p:cNvPr id="17" name="Text Placeholder 2"/>
            <p:cNvSpPr txBox="1">
              <a:spLocks/>
            </p:cNvSpPr>
            <p:nvPr/>
          </p:nvSpPr>
          <p:spPr>
            <a:xfrm>
              <a:off x="1543514" y="2441109"/>
              <a:ext cx="2951752" cy="973645"/>
            </a:xfrm>
            <a:prstGeom prst="rect">
              <a:avLst/>
            </a:prstGeom>
          </p:spPr>
          <p:txBody>
            <a:bodyPr/>
            <a:lstStyle>
              <a:lvl1pPr marL="0" indent="0" algn="ctr" defTabSz="914400" rtl="0" eaLnBrk="1" latinLnBrk="0" hangingPunct="1">
                <a:lnSpc>
                  <a:spcPct val="6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800" b="0" i="0" kern="1200">
                  <a:solidFill>
                    <a:schemeClr val="tx1"/>
                  </a:solidFill>
                  <a:latin typeface="SF UI Display Thin" charset="0"/>
                  <a:ea typeface="SF UI Display Thin" charset="0"/>
                  <a:cs typeface="SF UI Display Thin" charset="0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1780"/>
                </a:lnSpc>
                <a:spcBef>
                  <a:spcPts val="400"/>
                </a:spcBef>
              </a:pPr>
              <a:r>
                <a:rPr lang="en-US" sz="2000" b="1" dirty="0" smtClean="0">
                  <a:latin typeface="Source Sans Pro" charset="0"/>
                  <a:ea typeface="Source Sans Pro" charset="0"/>
                  <a:cs typeface="Source Sans Pro" charset="0"/>
                </a:rPr>
                <a:t>Service 05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7944313" y="4102968"/>
            <a:ext cx="2951752" cy="1936834"/>
            <a:chOff x="1543514" y="1477920"/>
            <a:chExt cx="2951752" cy="1936834"/>
          </a:xfrm>
        </p:grpSpPr>
        <p:sp>
          <p:nvSpPr>
            <p:cNvPr id="19" name="Oval 18"/>
            <p:cNvSpPr/>
            <p:nvPr/>
          </p:nvSpPr>
          <p:spPr>
            <a:xfrm>
              <a:off x="2597745" y="1477920"/>
              <a:ext cx="843290" cy="84329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3200" dirty="0" smtClean="0">
                  <a:solidFill>
                    <a:srgbClr val="FFFFFF"/>
                  </a:solidFill>
                  <a:latin typeface="linea-basic-10" charset="0"/>
                  <a:ea typeface="linea-basic-10" charset="0"/>
                  <a:cs typeface="linea-basic-10" charset="0"/>
                </a:rPr>
                <a:t>W</a:t>
              </a:r>
              <a:endParaRPr lang="en-US" sz="3200" dirty="0" smtClean="0">
                <a:solidFill>
                  <a:srgbClr val="FFFFFF"/>
                </a:solidFill>
                <a:latin typeface="SF UI Display Ultralight" charset="0"/>
                <a:ea typeface="SF UI Display Ultralight" charset="0"/>
                <a:cs typeface="SF UI Display Ultralight" charset="0"/>
              </a:endParaRPr>
            </a:p>
          </p:txBody>
        </p:sp>
        <p:sp>
          <p:nvSpPr>
            <p:cNvPr id="20" name="Text Placeholder 2"/>
            <p:cNvSpPr txBox="1">
              <a:spLocks/>
            </p:cNvSpPr>
            <p:nvPr/>
          </p:nvSpPr>
          <p:spPr>
            <a:xfrm>
              <a:off x="1543514" y="2441109"/>
              <a:ext cx="2951752" cy="973645"/>
            </a:xfrm>
            <a:prstGeom prst="rect">
              <a:avLst/>
            </a:prstGeom>
          </p:spPr>
          <p:txBody>
            <a:bodyPr/>
            <a:lstStyle>
              <a:lvl1pPr marL="0" indent="0" algn="ctr" defTabSz="914400" rtl="0" eaLnBrk="1" latinLnBrk="0" hangingPunct="1">
                <a:lnSpc>
                  <a:spcPct val="6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800" b="0" i="0" kern="1200">
                  <a:solidFill>
                    <a:schemeClr val="tx1"/>
                  </a:solidFill>
                  <a:latin typeface="SF UI Display Thin" charset="0"/>
                  <a:ea typeface="SF UI Display Thin" charset="0"/>
                  <a:cs typeface="SF UI Display Thin" charset="0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1780"/>
                </a:lnSpc>
                <a:spcBef>
                  <a:spcPts val="400"/>
                </a:spcBef>
              </a:pPr>
              <a:r>
                <a:rPr lang="en-US" sz="2000" b="1" dirty="0" smtClean="0">
                  <a:latin typeface="Source Sans Pro" charset="0"/>
                  <a:ea typeface="Source Sans Pro" charset="0"/>
                  <a:cs typeface="Source Sans Pro" charset="0"/>
                </a:rPr>
                <a:t>Service 06</a:t>
              </a: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4980657" y="1307285"/>
            <a:ext cx="214193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dirty="0" smtClean="0">
                <a:solidFill>
                  <a:schemeClr val="tx1">
                    <a:alpha val="50000"/>
                  </a:schemeClr>
                </a:solidFill>
                <a:latin typeface="Source Sans Pro" charset="0"/>
                <a:ea typeface="Source Sans Pro" charset="0"/>
                <a:cs typeface="Source Sans Pro" charset="0"/>
              </a:rPr>
              <a:t>M A R K  0 3   P R E S E N T A T I O N</a:t>
            </a:r>
            <a:endParaRPr lang="en-US" sz="1050" dirty="0">
              <a:solidFill>
                <a:schemeClr val="tx1">
                  <a:alpha val="50000"/>
                </a:schemeClr>
              </a:solidFill>
              <a:latin typeface="Source Sans Pro" charset="0"/>
              <a:ea typeface="Source Sans Pro" charset="0"/>
              <a:cs typeface="Source Sans Pro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228237" y="3081419"/>
            <a:ext cx="2909644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在此处添加详细描述文本，尽量与标题文本语言风格相符合，语言描述尽量简洁生动，尽可能概括出段落内容，尽量将每页幻灯片文字内容控制在</a:t>
            </a:r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200</a:t>
            </a:r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字以内，将每页幻灯片动态演示时间长度尽量控制在</a:t>
            </a:r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5</a:t>
            </a:r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分钟以内。</a:t>
            </a:r>
            <a:endParaRPr lang="en-US" altLang="zh-CN" sz="1100" dirty="0">
              <a:solidFill>
                <a:schemeClr val="bg1">
                  <a:lumMod val="50000"/>
                </a:schemeClr>
              </a:solidFill>
              <a:latin typeface="Microsoft YaHei" charset="0"/>
              <a:ea typeface="Microsoft YaHei" charset="0"/>
              <a:cs typeface="Microsoft YaHei" charset="0"/>
              <a:sym typeface="微软雅黑" pitchFamily="34" charset="-122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4554694" y="3092794"/>
            <a:ext cx="2909644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在此处添加详细描述文本，尽量与标题文本语言风格相符合，语言描述尽量简洁生动，尽可能概括出段落内容，尽量将每页幻灯片文字内容控制在</a:t>
            </a:r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200</a:t>
            </a:r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字以内，将每页幻灯片动态演示时间长度尽量控制在</a:t>
            </a:r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5</a:t>
            </a:r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分钟以内。</a:t>
            </a:r>
            <a:endParaRPr lang="en-US" altLang="zh-CN" sz="1100" dirty="0">
              <a:solidFill>
                <a:schemeClr val="bg1">
                  <a:lumMod val="50000"/>
                </a:schemeClr>
              </a:solidFill>
              <a:latin typeface="Microsoft YaHei" charset="0"/>
              <a:ea typeface="Microsoft YaHei" charset="0"/>
              <a:cs typeface="Microsoft YaHei" charset="0"/>
              <a:sym typeface="微软雅黑" pitchFamily="34" charset="-122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7860097" y="3104169"/>
            <a:ext cx="2909644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在此处添加详细描述文本，尽量与标题文本语言风格相符合，语言描述尽量简洁生动，尽可能概括出段落内容，尽量将每页幻灯片文字内容控制在</a:t>
            </a:r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200</a:t>
            </a:r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字以内，将每页幻灯片动态演示时间长度尽量控制在</a:t>
            </a:r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5</a:t>
            </a:r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分钟以内。</a:t>
            </a:r>
            <a:endParaRPr lang="en-US" altLang="zh-CN" sz="1100" dirty="0">
              <a:solidFill>
                <a:schemeClr val="bg1">
                  <a:lumMod val="50000"/>
                </a:schemeClr>
              </a:solidFill>
              <a:latin typeface="Microsoft YaHei" charset="0"/>
              <a:ea typeface="Microsoft YaHei" charset="0"/>
              <a:cs typeface="Microsoft YaHei" charset="0"/>
              <a:sym typeface="微软雅黑" pitchFamily="34" charset="-122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1207183" y="5378584"/>
            <a:ext cx="2909644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在此处添加详细描述文本，尽量与标题文本语言风格相符合，语言描述尽量简洁生动，尽可能概括出段落内容，尽量将每页幻灯片文字内容控制在</a:t>
            </a:r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200</a:t>
            </a:r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字以内，将每页幻灯片动态演示时间长度尽量控制在</a:t>
            </a:r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5</a:t>
            </a:r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分钟以内。</a:t>
            </a:r>
            <a:endParaRPr lang="en-US" altLang="zh-CN" sz="1100" dirty="0">
              <a:solidFill>
                <a:schemeClr val="bg1">
                  <a:lumMod val="50000"/>
                </a:schemeClr>
              </a:solidFill>
              <a:latin typeface="Microsoft YaHei" charset="0"/>
              <a:ea typeface="Microsoft YaHei" charset="0"/>
              <a:cs typeface="Microsoft YaHei" charset="0"/>
              <a:sym typeface="微软雅黑" pitchFamily="34" charset="-122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4533640" y="5378583"/>
            <a:ext cx="2909644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在此处添加详细描述文本，尽量与标题文本语言风格相符合，语言描述尽量简洁生动，尽可能概括出段落内容，尽量将每页幻灯片文字内容控制在</a:t>
            </a:r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200</a:t>
            </a:r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字以内，将每页幻灯片动态演示时间长度尽量控制在</a:t>
            </a:r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5</a:t>
            </a:r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分钟以内。</a:t>
            </a:r>
            <a:endParaRPr lang="en-US" altLang="zh-CN" sz="1100" dirty="0">
              <a:solidFill>
                <a:schemeClr val="bg1">
                  <a:lumMod val="50000"/>
                </a:schemeClr>
              </a:solidFill>
              <a:latin typeface="Microsoft YaHei" charset="0"/>
              <a:ea typeface="Microsoft YaHei" charset="0"/>
              <a:cs typeface="Microsoft YaHei" charset="0"/>
              <a:sym typeface="微软雅黑" pitchFamily="34" charset="-122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7944313" y="5378582"/>
            <a:ext cx="2909644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在此处添加详细描述文本，尽量与标题文本语言风格相符合，语言描述尽量简洁生动，尽可能概括出段落内容，尽量将每页幻灯片文字内容控制在</a:t>
            </a:r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200</a:t>
            </a:r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字以内，将每页幻灯片动态演示时间长度尽量控制在</a:t>
            </a:r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5</a:t>
            </a:r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分钟以内。</a:t>
            </a:r>
            <a:endParaRPr lang="en-US" altLang="zh-CN" sz="1100" dirty="0">
              <a:solidFill>
                <a:schemeClr val="bg1">
                  <a:lumMod val="50000"/>
                </a:schemeClr>
              </a:solidFill>
              <a:latin typeface="Microsoft YaHei" charset="0"/>
              <a:ea typeface="Microsoft YaHei" charset="0"/>
              <a:cs typeface="Microsoft YaHei" charset="0"/>
              <a:sym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009950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nodeType="with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7" dur="10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8" dur="10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4" fill="hold" nodeType="withEffect" p14:presetBounceEnd="50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1" dur="10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2" dur="10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4" fill="hold" nodeType="withEffect" p14:presetBounceEnd="50000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5" dur="10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6" dur="10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4" fill="hold" nodeType="withEffect" p14:presetBounceEnd="50000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9" dur="10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0" dur="10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4" fill="hold" nodeType="withEffect" p14:presetBounceEnd="50000">
                                      <p:stCondLst>
                                        <p:cond delay="8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23" dur="10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4" dur="10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4" fill="hold" nodeType="withEffect" p14:presetBounceEnd="50000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27" dur="10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8" dur="10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10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10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4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10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10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4" fill="hold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10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10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4" fill="hold" nodeType="withEffect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10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10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4" fill="hold" nodeType="withEffect">
                                      <p:stCondLst>
                                        <p:cond delay="8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3" dur="10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4" dur="10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4" fill="hold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10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10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632"/>
          <p:cNvSpPr/>
          <p:nvPr/>
        </p:nvSpPr>
        <p:spPr>
          <a:xfrm>
            <a:off x="969792" y="4661577"/>
            <a:ext cx="2205213" cy="396116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19050" tIns="19050" rIns="19050" bIns="19050" numCol="1" anchor="t">
            <a:normAutofit/>
          </a:bodyPr>
          <a:lstStyle>
            <a:lvl1pPr algn="ctr">
              <a:defRPr sz="3200">
                <a:solidFill>
                  <a:srgbClr val="38A18A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rPr sz="1600" dirty="0">
                <a:solidFill>
                  <a:schemeClr val="tx1"/>
                </a:solidFill>
              </a:rPr>
              <a:t>Project Name</a:t>
            </a:r>
          </a:p>
        </p:txBody>
      </p:sp>
      <p:grpSp>
        <p:nvGrpSpPr>
          <p:cNvPr id="31" name="Group 635"/>
          <p:cNvGrpSpPr/>
          <p:nvPr/>
        </p:nvGrpSpPr>
        <p:grpSpPr>
          <a:xfrm>
            <a:off x="1066506" y="2350542"/>
            <a:ext cx="2011786" cy="2011785"/>
            <a:chOff x="0" y="0"/>
            <a:chExt cx="4023567" cy="4023567"/>
          </a:xfrm>
        </p:grpSpPr>
        <p:graphicFrame>
          <p:nvGraphicFramePr>
            <p:cNvPr id="32" name="Chart 633"/>
            <p:cNvGraphicFramePr/>
            <p:nvPr>
              <p:extLst>
                <p:ext uri="{D42A27DB-BD31-4B8C-83A1-F6EECF244321}">
                  <p14:modId xmlns:p14="http://schemas.microsoft.com/office/powerpoint/2010/main" val="1103210969"/>
                </p:ext>
              </p:extLst>
            </p:nvPr>
          </p:nvGraphicFramePr>
          <p:xfrm>
            <a:off x="0" y="0"/>
            <a:ext cx="4023568" cy="402356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33" name="Shape 634"/>
            <p:cNvSpPr/>
            <p:nvPr/>
          </p:nvSpPr>
          <p:spPr>
            <a:xfrm>
              <a:off x="478227" y="478227"/>
              <a:ext cx="3067114" cy="3067113"/>
            </a:xfrm>
            <a:prstGeom prst="ellipse">
              <a:avLst/>
            </a:prstGeom>
            <a:solidFill>
              <a:srgbClr val="FFFFFF"/>
            </a:solidFill>
            <a:ln w="3175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algn="ctr">
                <a:defRPr sz="30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500"/>
            </a:p>
          </p:txBody>
        </p:sp>
      </p:grpSp>
      <p:sp>
        <p:nvSpPr>
          <p:cNvPr id="34" name="Shape 636"/>
          <p:cNvSpPr/>
          <p:nvPr/>
        </p:nvSpPr>
        <p:spPr>
          <a:xfrm>
            <a:off x="1874339" y="3158376"/>
            <a:ext cx="396119" cy="39611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150" y="7110"/>
                </a:moveTo>
                <a:lnTo>
                  <a:pt x="9630" y="7110"/>
                </a:lnTo>
                <a:lnTo>
                  <a:pt x="9630" y="9630"/>
                </a:lnTo>
                <a:lnTo>
                  <a:pt x="12150" y="9630"/>
                </a:lnTo>
                <a:lnTo>
                  <a:pt x="12150" y="7110"/>
                </a:lnTo>
                <a:close/>
                <a:moveTo>
                  <a:pt x="17010" y="7110"/>
                </a:moveTo>
                <a:lnTo>
                  <a:pt x="14445" y="7110"/>
                </a:lnTo>
                <a:lnTo>
                  <a:pt x="14445" y="9630"/>
                </a:lnTo>
                <a:lnTo>
                  <a:pt x="17010" y="9630"/>
                </a:lnTo>
                <a:lnTo>
                  <a:pt x="17010" y="7110"/>
                </a:lnTo>
                <a:close/>
                <a:moveTo>
                  <a:pt x="20430" y="14940"/>
                </a:moveTo>
                <a:cubicBezTo>
                  <a:pt x="19080" y="14940"/>
                  <a:pt x="17685" y="14715"/>
                  <a:pt x="16065" y="14265"/>
                </a:cubicBezTo>
                <a:cubicBezTo>
                  <a:pt x="15840" y="13995"/>
                  <a:pt x="15390" y="14265"/>
                  <a:pt x="14940" y="14490"/>
                </a:cubicBezTo>
                <a:lnTo>
                  <a:pt x="12375" y="17235"/>
                </a:lnTo>
                <a:cubicBezTo>
                  <a:pt x="8955" y="15390"/>
                  <a:pt x="6210" y="12645"/>
                  <a:pt x="4365" y="9180"/>
                </a:cubicBezTo>
                <a:lnTo>
                  <a:pt x="7110" y="6660"/>
                </a:lnTo>
                <a:cubicBezTo>
                  <a:pt x="7335" y="6210"/>
                  <a:pt x="7560" y="5715"/>
                  <a:pt x="7335" y="5265"/>
                </a:cubicBezTo>
                <a:cubicBezTo>
                  <a:pt x="6885" y="4140"/>
                  <a:pt x="6660" y="2520"/>
                  <a:pt x="6660" y="1125"/>
                </a:cubicBezTo>
                <a:cubicBezTo>
                  <a:pt x="6660" y="450"/>
                  <a:pt x="6210" y="0"/>
                  <a:pt x="5490" y="0"/>
                </a:cubicBezTo>
                <a:lnTo>
                  <a:pt x="1350" y="0"/>
                </a:lnTo>
                <a:cubicBezTo>
                  <a:pt x="450" y="0"/>
                  <a:pt x="0" y="450"/>
                  <a:pt x="0" y="1125"/>
                </a:cubicBezTo>
                <a:cubicBezTo>
                  <a:pt x="0" y="12420"/>
                  <a:pt x="9180" y="21600"/>
                  <a:pt x="20430" y="21600"/>
                </a:cubicBezTo>
                <a:cubicBezTo>
                  <a:pt x="21150" y="21600"/>
                  <a:pt x="21600" y="21150"/>
                  <a:pt x="21600" y="20475"/>
                </a:cubicBezTo>
                <a:lnTo>
                  <a:pt x="21600" y="16065"/>
                </a:lnTo>
                <a:cubicBezTo>
                  <a:pt x="21600" y="15390"/>
                  <a:pt x="21150" y="14940"/>
                  <a:pt x="20430" y="14940"/>
                </a:cubicBezTo>
                <a:close/>
                <a:moveTo>
                  <a:pt x="19305" y="7110"/>
                </a:moveTo>
                <a:lnTo>
                  <a:pt x="19305" y="9630"/>
                </a:lnTo>
                <a:lnTo>
                  <a:pt x="21600" y="9630"/>
                </a:lnTo>
                <a:lnTo>
                  <a:pt x="21600" y="7110"/>
                </a:lnTo>
                <a:lnTo>
                  <a:pt x="19305" y="7110"/>
                </a:lnTo>
                <a:close/>
              </a:path>
            </a:pathLst>
          </a:custGeom>
          <a:solidFill>
            <a:schemeClr val="accent2"/>
          </a:solidFill>
          <a:ln w="3175" cap="flat">
            <a:noFill/>
            <a:miter lim="400000"/>
          </a:ln>
          <a:effectLst/>
        </p:spPr>
        <p:txBody>
          <a:bodyPr wrap="square" lIns="32147" tIns="32147" rIns="32147" bIns="32147" numCol="1" anchor="ctr">
            <a:noAutofit/>
          </a:bodyPr>
          <a:lstStyle/>
          <a:p>
            <a:pPr defTabSz="642938">
              <a:defRPr>
                <a:solidFill>
                  <a:srgbClr val="000000"/>
                </a:solidFill>
              </a:defRPr>
            </a:pPr>
            <a:endParaRPr sz="900"/>
          </a:p>
        </p:txBody>
      </p:sp>
      <p:sp>
        <p:nvSpPr>
          <p:cNvPr id="35" name="Shape 639"/>
          <p:cNvSpPr txBox="1">
            <a:spLocks/>
          </p:cNvSpPr>
          <p:nvPr/>
        </p:nvSpPr>
        <p:spPr>
          <a:xfrm>
            <a:off x="1524127" y="390131"/>
            <a:ext cx="9143747" cy="81540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Demo Title text</a:t>
            </a:r>
            <a:endParaRPr lang="en-US"/>
          </a:p>
        </p:txBody>
      </p:sp>
      <p:sp>
        <p:nvSpPr>
          <p:cNvPr id="36" name="Shape 641"/>
          <p:cNvSpPr/>
          <p:nvPr/>
        </p:nvSpPr>
        <p:spPr>
          <a:xfrm>
            <a:off x="1526425" y="1125343"/>
            <a:ext cx="9139149" cy="507851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9050" tIns="19050" rIns="19050" bIns="19050">
            <a:normAutofit/>
          </a:bodyPr>
          <a:lstStyle>
            <a:lvl1pPr algn="ctr">
              <a:defRPr sz="32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rPr sz="1600"/>
              <a:t>Lorem Ipsum is simply</a:t>
            </a:r>
          </a:p>
        </p:txBody>
      </p:sp>
      <p:sp>
        <p:nvSpPr>
          <p:cNvPr id="37" name="Shape 642"/>
          <p:cNvSpPr/>
          <p:nvPr/>
        </p:nvSpPr>
        <p:spPr>
          <a:xfrm>
            <a:off x="5792925" y="1794867"/>
            <a:ext cx="691671" cy="1"/>
          </a:xfrm>
          <a:prstGeom prst="line">
            <a:avLst/>
          </a:prstGeom>
          <a:ln w="139700">
            <a:solidFill>
              <a:schemeClr val="accent3"/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/>
          </a:p>
        </p:txBody>
      </p:sp>
      <p:sp>
        <p:nvSpPr>
          <p:cNvPr id="39" name="Shape 644"/>
          <p:cNvSpPr/>
          <p:nvPr/>
        </p:nvSpPr>
        <p:spPr>
          <a:xfrm>
            <a:off x="6408490" y="4661577"/>
            <a:ext cx="2205213" cy="396116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19050" tIns="19050" rIns="19050" bIns="19050" numCol="1" anchor="t">
            <a:normAutofit/>
          </a:bodyPr>
          <a:lstStyle>
            <a:lvl1pPr algn="ctr">
              <a:defRPr sz="3200">
                <a:solidFill>
                  <a:srgbClr val="38A18A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rPr sz="1600" dirty="0">
                <a:solidFill>
                  <a:schemeClr val="tx1"/>
                </a:solidFill>
              </a:rPr>
              <a:t>Project Name</a:t>
            </a:r>
          </a:p>
        </p:txBody>
      </p:sp>
      <p:grpSp>
        <p:nvGrpSpPr>
          <p:cNvPr id="40" name="Group 647"/>
          <p:cNvGrpSpPr/>
          <p:nvPr/>
        </p:nvGrpSpPr>
        <p:grpSpPr>
          <a:xfrm>
            <a:off x="6505204" y="2350542"/>
            <a:ext cx="2011785" cy="2011785"/>
            <a:chOff x="0" y="0"/>
            <a:chExt cx="4023567" cy="4023567"/>
          </a:xfrm>
        </p:grpSpPr>
        <p:graphicFrame>
          <p:nvGraphicFramePr>
            <p:cNvPr id="41" name="Chart 645"/>
            <p:cNvGraphicFramePr/>
            <p:nvPr>
              <p:extLst>
                <p:ext uri="{D42A27DB-BD31-4B8C-83A1-F6EECF244321}">
                  <p14:modId xmlns:p14="http://schemas.microsoft.com/office/powerpoint/2010/main" val="508808150"/>
                </p:ext>
              </p:extLst>
            </p:nvPr>
          </p:nvGraphicFramePr>
          <p:xfrm>
            <a:off x="0" y="0"/>
            <a:ext cx="4023568" cy="402356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42" name="Shape 646"/>
            <p:cNvSpPr/>
            <p:nvPr/>
          </p:nvSpPr>
          <p:spPr>
            <a:xfrm>
              <a:off x="478227" y="478227"/>
              <a:ext cx="3067114" cy="3067113"/>
            </a:xfrm>
            <a:prstGeom prst="ellipse">
              <a:avLst/>
            </a:prstGeom>
            <a:solidFill>
              <a:srgbClr val="FFFFFF"/>
            </a:solidFill>
            <a:ln w="3175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algn="ctr">
                <a:defRPr sz="30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500"/>
            </a:p>
          </p:txBody>
        </p:sp>
      </p:grpSp>
      <p:sp>
        <p:nvSpPr>
          <p:cNvPr id="43" name="Shape 648"/>
          <p:cNvSpPr/>
          <p:nvPr/>
        </p:nvSpPr>
        <p:spPr>
          <a:xfrm>
            <a:off x="7375695" y="3134148"/>
            <a:ext cx="306522" cy="4023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755" y="7066"/>
                </a:moveTo>
                <a:lnTo>
                  <a:pt x="17491" y="7066"/>
                </a:lnTo>
                <a:lnTo>
                  <a:pt x="17491" y="5099"/>
                </a:lnTo>
                <a:cubicBezTo>
                  <a:pt x="17491" y="2168"/>
                  <a:pt x="14646" y="0"/>
                  <a:pt x="10800" y="0"/>
                </a:cubicBezTo>
                <a:cubicBezTo>
                  <a:pt x="6954" y="0"/>
                  <a:pt x="4109" y="2168"/>
                  <a:pt x="4109" y="5099"/>
                </a:cubicBezTo>
                <a:lnTo>
                  <a:pt x="4109" y="7066"/>
                </a:lnTo>
                <a:lnTo>
                  <a:pt x="2845" y="7066"/>
                </a:lnTo>
                <a:cubicBezTo>
                  <a:pt x="1264" y="7066"/>
                  <a:pt x="0" y="8070"/>
                  <a:pt x="0" y="9234"/>
                </a:cubicBezTo>
                <a:lnTo>
                  <a:pt x="0" y="19432"/>
                </a:lnTo>
                <a:cubicBezTo>
                  <a:pt x="0" y="20596"/>
                  <a:pt x="1264" y="21600"/>
                  <a:pt x="2845" y="21600"/>
                </a:cubicBezTo>
                <a:lnTo>
                  <a:pt x="18755" y="21600"/>
                </a:lnTo>
                <a:cubicBezTo>
                  <a:pt x="20336" y="21600"/>
                  <a:pt x="21600" y="20596"/>
                  <a:pt x="21600" y="19432"/>
                </a:cubicBezTo>
                <a:lnTo>
                  <a:pt x="21600" y="9234"/>
                </a:lnTo>
                <a:cubicBezTo>
                  <a:pt x="21600" y="8070"/>
                  <a:pt x="20336" y="7066"/>
                  <a:pt x="18755" y="7066"/>
                </a:cubicBezTo>
                <a:close/>
                <a:moveTo>
                  <a:pt x="10800" y="16300"/>
                </a:moveTo>
                <a:cubicBezTo>
                  <a:pt x="9272" y="16300"/>
                  <a:pt x="8219" y="15497"/>
                  <a:pt x="8219" y="14333"/>
                </a:cubicBezTo>
                <a:cubicBezTo>
                  <a:pt x="8219" y="13169"/>
                  <a:pt x="9272" y="12165"/>
                  <a:pt x="10800" y="12165"/>
                </a:cubicBezTo>
                <a:cubicBezTo>
                  <a:pt x="12328" y="12165"/>
                  <a:pt x="13645" y="13169"/>
                  <a:pt x="13645" y="14333"/>
                </a:cubicBezTo>
                <a:cubicBezTo>
                  <a:pt x="13645" y="15497"/>
                  <a:pt x="12328" y="16300"/>
                  <a:pt x="10800" y="16300"/>
                </a:cubicBezTo>
                <a:close/>
                <a:moveTo>
                  <a:pt x="14909" y="7066"/>
                </a:moveTo>
                <a:lnTo>
                  <a:pt x="6691" y="7066"/>
                </a:lnTo>
                <a:lnTo>
                  <a:pt x="6691" y="5099"/>
                </a:lnTo>
                <a:cubicBezTo>
                  <a:pt x="6691" y="3332"/>
                  <a:pt x="8482" y="1967"/>
                  <a:pt x="10800" y="1967"/>
                </a:cubicBezTo>
                <a:cubicBezTo>
                  <a:pt x="13118" y="1967"/>
                  <a:pt x="14909" y="3332"/>
                  <a:pt x="14909" y="5099"/>
                </a:cubicBezTo>
                <a:lnTo>
                  <a:pt x="14909" y="7066"/>
                </a:lnTo>
                <a:close/>
              </a:path>
            </a:pathLst>
          </a:custGeom>
          <a:solidFill>
            <a:schemeClr val="accent2"/>
          </a:solidFill>
          <a:ln w="3175" cap="flat">
            <a:noFill/>
            <a:miter lim="400000"/>
          </a:ln>
          <a:effectLst/>
        </p:spPr>
        <p:txBody>
          <a:bodyPr wrap="square" lIns="32147" tIns="32147" rIns="32147" bIns="32147" numCol="1" anchor="ctr">
            <a:noAutofit/>
          </a:bodyPr>
          <a:lstStyle/>
          <a:p>
            <a:pPr defTabSz="642938">
              <a:defRPr>
                <a:solidFill>
                  <a:srgbClr val="000000"/>
                </a:solidFill>
              </a:defRPr>
            </a:pPr>
            <a:endParaRPr sz="900"/>
          </a:p>
        </p:txBody>
      </p:sp>
      <p:sp>
        <p:nvSpPr>
          <p:cNvPr id="45" name="Shape 651"/>
          <p:cNvSpPr/>
          <p:nvPr/>
        </p:nvSpPr>
        <p:spPr>
          <a:xfrm>
            <a:off x="3689141" y="4661577"/>
            <a:ext cx="2205213" cy="396116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19050" tIns="19050" rIns="19050" bIns="19050" numCol="1" anchor="t">
            <a:normAutofit/>
          </a:bodyPr>
          <a:lstStyle>
            <a:lvl1pPr algn="ctr">
              <a:defRPr sz="3200">
                <a:solidFill>
                  <a:srgbClr val="38A18A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rPr sz="1600" dirty="0">
                <a:solidFill>
                  <a:schemeClr val="tx1"/>
                </a:solidFill>
              </a:rPr>
              <a:t>Project Name</a:t>
            </a:r>
          </a:p>
        </p:txBody>
      </p:sp>
      <p:grpSp>
        <p:nvGrpSpPr>
          <p:cNvPr id="46" name="Group 654"/>
          <p:cNvGrpSpPr/>
          <p:nvPr/>
        </p:nvGrpSpPr>
        <p:grpSpPr>
          <a:xfrm>
            <a:off x="3785855" y="2350542"/>
            <a:ext cx="2011786" cy="2011785"/>
            <a:chOff x="0" y="0"/>
            <a:chExt cx="4023567" cy="4023567"/>
          </a:xfrm>
        </p:grpSpPr>
        <p:graphicFrame>
          <p:nvGraphicFramePr>
            <p:cNvPr id="47" name="Chart 652"/>
            <p:cNvGraphicFramePr/>
            <p:nvPr>
              <p:extLst>
                <p:ext uri="{D42A27DB-BD31-4B8C-83A1-F6EECF244321}">
                  <p14:modId xmlns:p14="http://schemas.microsoft.com/office/powerpoint/2010/main" val="249556488"/>
                </p:ext>
              </p:extLst>
            </p:nvPr>
          </p:nvGraphicFramePr>
          <p:xfrm>
            <a:off x="0" y="0"/>
            <a:ext cx="4023568" cy="402356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48" name="Shape 653"/>
            <p:cNvSpPr/>
            <p:nvPr/>
          </p:nvSpPr>
          <p:spPr>
            <a:xfrm>
              <a:off x="478227" y="478227"/>
              <a:ext cx="3067114" cy="3067113"/>
            </a:xfrm>
            <a:prstGeom prst="ellipse">
              <a:avLst/>
            </a:prstGeom>
            <a:solidFill>
              <a:srgbClr val="FFFFFF"/>
            </a:solidFill>
            <a:ln w="3175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algn="ctr">
                <a:defRPr sz="30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500"/>
            </a:p>
          </p:txBody>
        </p:sp>
      </p:grpSp>
      <p:sp>
        <p:nvSpPr>
          <p:cNvPr id="49" name="Shape 655"/>
          <p:cNvSpPr/>
          <p:nvPr/>
        </p:nvSpPr>
        <p:spPr>
          <a:xfrm>
            <a:off x="4611548" y="3182045"/>
            <a:ext cx="396118" cy="3487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430" y="0"/>
                </a:moveTo>
                <a:lnTo>
                  <a:pt x="1350" y="0"/>
                </a:lnTo>
                <a:lnTo>
                  <a:pt x="1350" y="2598"/>
                </a:lnTo>
                <a:lnTo>
                  <a:pt x="20430" y="2598"/>
                </a:lnTo>
                <a:lnTo>
                  <a:pt x="20430" y="0"/>
                </a:lnTo>
                <a:close/>
                <a:moveTo>
                  <a:pt x="21600" y="13551"/>
                </a:moveTo>
                <a:lnTo>
                  <a:pt x="21600" y="10647"/>
                </a:lnTo>
                <a:lnTo>
                  <a:pt x="20430" y="3872"/>
                </a:lnTo>
                <a:lnTo>
                  <a:pt x="1350" y="3872"/>
                </a:lnTo>
                <a:lnTo>
                  <a:pt x="0" y="10647"/>
                </a:lnTo>
                <a:lnTo>
                  <a:pt x="0" y="13551"/>
                </a:lnTo>
                <a:lnTo>
                  <a:pt x="1350" y="13551"/>
                </a:lnTo>
                <a:lnTo>
                  <a:pt x="1350" y="21600"/>
                </a:lnTo>
                <a:lnTo>
                  <a:pt x="13320" y="21600"/>
                </a:lnTo>
                <a:lnTo>
                  <a:pt x="13320" y="13551"/>
                </a:lnTo>
                <a:lnTo>
                  <a:pt x="18135" y="13551"/>
                </a:lnTo>
                <a:lnTo>
                  <a:pt x="18135" y="21600"/>
                </a:lnTo>
                <a:lnTo>
                  <a:pt x="20430" y="21600"/>
                </a:lnTo>
                <a:lnTo>
                  <a:pt x="20430" y="13551"/>
                </a:lnTo>
                <a:lnTo>
                  <a:pt x="21600" y="13551"/>
                </a:lnTo>
                <a:close/>
                <a:moveTo>
                  <a:pt x="10800" y="19002"/>
                </a:moveTo>
                <a:lnTo>
                  <a:pt x="3645" y="19002"/>
                </a:lnTo>
                <a:lnTo>
                  <a:pt x="3645" y="13551"/>
                </a:lnTo>
                <a:lnTo>
                  <a:pt x="10800" y="13551"/>
                </a:lnTo>
                <a:lnTo>
                  <a:pt x="10800" y="19002"/>
                </a:lnTo>
                <a:close/>
              </a:path>
            </a:pathLst>
          </a:custGeom>
          <a:solidFill>
            <a:schemeClr val="tx1"/>
          </a:solidFill>
          <a:ln w="3175" cap="flat">
            <a:noFill/>
            <a:miter lim="400000"/>
          </a:ln>
          <a:effectLst/>
        </p:spPr>
        <p:txBody>
          <a:bodyPr wrap="square" lIns="32147" tIns="32147" rIns="32147" bIns="32147" numCol="1" anchor="ctr">
            <a:noAutofit/>
          </a:bodyPr>
          <a:lstStyle/>
          <a:p>
            <a:pPr defTabSz="642938">
              <a:defRPr>
                <a:solidFill>
                  <a:srgbClr val="000000"/>
                </a:solidFill>
              </a:defRPr>
            </a:pPr>
            <a:endParaRPr sz="900"/>
          </a:p>
        </p:txBody>
      </p:sp>
      <p:sp>
        <p:nvSpPr>
          <p:cNvPr id="51" name="Shape 658"/>
          <p:cNvSpPr/>
          <p:nvPr/>
        </p:nvSpPr>
        <p:spPr>
          <a:xfrm>
            <a:off x="9127839" y="4661577"/>
            <a:ext cx="2205213" cy="396116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19050" tIns="19050" rIns="19050" bIns="19050" numCol="1" anchor="t">
            <a:normAutofit/>
          </a:bodyPr>
          <a:lstStyle>
            <a:lvl1pPr algn="ctr">
              <a:defRPr sz="3200">
                <a:solidFill>
                  <a:srgbClr val="38A18A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rPr sz="1600" dirty="0">
                <a:solidFill>
                  <a:schemeClr val="tx1"/>
                </a:solidFill>
              </a:rPr>
              <a:t>Project Name</a:t>
            </a:r>
          </a:p>
        </p:txBody>
      </p:sp>
      <p:grpSp>
        <p:nvGrpSpPr>
          <p:cNvPr id="52" name="Group 661"/>
          <p:cNvGrpSpPr/>
          <p:nvPr/>
        </p:nvGrpSpPr>
        <p:grpSpPr>
          <a:xfrm>
            <a:off x="9224553" y="2350542"/>
            <a:ext cx="2011786" cy="2011785"/>
            <a:chOff x="0" y="0"/>
            <a:chExt cx="4023567" cy="4023567"/>
          </a:xfrm>
        </p:grpSpPr>
        <p:graphicFrame>
          <p:nvGraphicFramePr>
            <p:cNvPr id="53" name="Chart 659"/>
            <p:cNvGraphicFramePr/>
            <p:nvPr>
              <p:extLst>
                <p:ext uri="{D42A27DB-BD31-4B8C-83A1-F6EECF244321}">
                  <p14:modId xmlns:p14="http://schemas.microsoft.com/office/powerpoint/2010/main" val="1119055754"/>
                </p:ext>
              </p:extLst>
            </p:nvPr>
          </p:nvGraphicFramePr>
          <p:xfrm>
            <a:off x="0" y="0"/>
            <a:ext cx="4023568" cy="402356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sp>
          <p:nvSpPr>
            <p:cNvPr id="54" name="Shape 660"/>
            <p:cNvSpPr/>
            <p:nvPr/>
          </p:nvSpPr>
          <p:spPr>
            <a:xfrm>
              <a:off x="478227" y="478227"/>
              <a:ext cx="3067114" cy="3067113"/>
            </a:xfrm>
            <a:prstGeom prst="ellipse">
              <a:avLst/>
            </a:prstGeom>
            <a:solidFill>
              <a:srgbClr val="FFFFFF"/>
            </a:solidFill>
            <a:ln w="3175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algn="ctr">
                <a:defRPr sz="30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500"/>
            </a:p>
          </p:txBody>
        </p:sp>
      </p:grpSp>
      <p:sp>
        <p:nvSpPr>
          <p:cNvPr id="55" name="Shape 662"/>
          <p:cNvSpPr/>
          <p:nvPr/>
        </p:nvSpPr>
        <p:spPr>
          <a:xfrm>
            <a:off x="10032386" y="3158376"/>
            <a:ext cx="396119" cy="39611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150" y="7110"/>
                </a:moveTo>
                <a:lnTo>
                  <a:pt x="9630" y="7110"/>
                </a:lnTo>
                <a:lnTo>
                  <a:pt x="9630" y="9630"/>
                </a:lnTo>
                <a:lnTo>
                  <a:pt x="12150" y="9630"/>
                </a:lnTo>
                <a:lnTo>
                  <a:pt x="12150" y="7110"/>
                </a:lnTo>
                <a:close/>
                <a:moveTo>
                  <a:pt x="17010" y="7110"/>
                </a:moveTo>
                <a:lnTo>
                  <a:pt x="14445" y="7110"/>
                </a:lnTo>
                <a:lnTo>
                  <a:pt x="14445" y="9630"/>
                </a:lnTo>
                <a:lnTo>
                  <a:pt x="17010" y="9630"/>
                </a:lnTo>
                <a:lnTo>
                  <a:pt x="17010" y="7110"/>
                </a:lnTo>
                <a:close/>
                <a:moveTo>
                  <a:pt x="20430" y="14940"/>
                </a:moveTo>
                <a:cubicBezTo>
                  <a:pt x="19080" y="14940"/>
                  <a:pt x="17685" y="14715"/>
                  <a:pt x="16065" y="14265"/>
                </a:cubicBezTo>
                <a:cubicBezTo>
                  <a:pt x="15840" y="13995"/>
                  <a:pt x="15390" y="14265"/>
                  <a:pt x="14940" y="14490"/>
                </a:cubicBezTo>
                <a:lnTo>
                  <a:pt x="12375" y="17235"/>
                </a:lnTo>
                <a:cubicBezTo>
                  <a:pt x="8955" y="15390"/>
                  <a:pt x="6210" y="12645"/>
                  <a:pt x="4365" y="9180"/>
                </a:cubicBezTo>
                <a:lnTo>
                  <a:pt x="7110" y="6660"/>
                </a:lnTo>
                <a:cubicBezTo>
                  <a:pt x="7335" y="6210"/>
                  <a:pt x="7560" y="5715"/>
                  <a:pt x="7335" y="5265"/>
                </a:cubicBezTo>
                <a:cubicBezTo>
                  <a:pt x="6885" y="4140"/>
                  <a:pt x="6660" y="2520"/>
                  <a:pt x="6660" y="1125"/>
                </a:cubicBezTo>
                <a:cubicBezTo>
                  <a:pt x="6660" y="450"/>
                  <a:pt x="6210" y="0"/>
                  <a:pt x="5490" y="0"/>
                </a:cubicBezTo>
                <a:lnTo>
                  <a:pt x="1350" y="0"/>
                </a:lnTo>
                <a:cubicBezTo>
                  <a:pt x="450" y="0"/>
                  <a:pt x="0" y="450"/>
                  <a:pt x="0" y="1125"/>
                </a:cubicBezTo>
                <a:cubicBezTo>
                  <a:pt x="0" y="12420"/>
                  <a:pt x="9180" y="21600"/>
                  <a:pt x="20430" y="21600"/>
                </a:cubicBezTo>
                <a:cubicBezTo>
                  <a:pt x="21150" y="21600"/>
                  <a:pt x="21600" y="21150"/>
                  <a:pt x="21600" y="20475"/>
                </a:cubicBezTo>
                <a:lnTo>
                  <a:pt x="21600" y="16065"/>
                </a:lnTo>
                <a:cubicBezTo>
                  <a:pt x="21600" y="15390"/>
                  <a:pt x="21150" y="14940"/>
                  <a:pt x="20430" y="14940"/>
                </a:cubicBezTo>
                <a:close/>
                <a:moveTo>
                  <a:pt x="19305" y="7110"/>
                </a:moveTo>
                <a:lnTo>
                  <a:pt x="19305" y="9630"/>
                </a:lnTo>
                <a:lnTo>
                  <a:pt x="21600" y="9630"/>
                </a:lnTo>
                <a:lnTo>
                  <a:pt x="21600" y="7110"/>
                </a:lnTo>
                <a:lnTo>
                  <a:pt x="19305" y="7110"/>
                </a:lnTo>
                <a:close/>
              </a:path>
            </a:pathLst>
          </a:custGeom>
          <a:solidFill>
            <a:schemeClr val="tx1"/>
          </a:solidFill>
          <a:ln w="3175" cap="flat">
            <a:noFill/>
            <a:miter lim="400000"/>
          </a:ln>
          <a:effectLst/>
        </p:spPr>
        <p:txBody>
          <a:bodyPr wrap="square" lIns="32147" tIns="32147" rIns="32147" bIns="32147" numCol="1" anchor="ctr">
            <a:noAutofit/>
          </a:bodyPr>
          <a:lstStyle/>
          <a:p>
            <a:pPr defTabSz="642938">
              <a:defRPr>
                <a:solidFill>
                  <a:srgbClr val="000000"/>
                </a:solidFill>
              </a:defRPr>
            </a:pPr>
            <a:endParaRPr sz="900"/>
          </a:p>
        </p:txBody>
      </p:sp>
      <p:sp>
        <p:nvSpPr>
          <p:cNvPr id="56" name="矩形 55"/>
          <p:cNvSpPr/>
          <p:nvPr/>
        </p:nvSpPr>
        <p:spPr>
          <a:xfrm>
            <a:off x="617576" y="5079676"/>
            <a:ext cx="2909644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在此处添加详细描述文本，尽量与标题文本语言风格相符合，语言描述尽量简洁生动，尽可能概括出段落内容，尽量将每页幻灯片文字内容控制在</a:t>
            </a:r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200</a:t>
            </a:r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字以内，将每页幻灯片动态演示时间长度尽量控制在</a:t>
            </a:r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5</a:t>
            </a:r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分钟以内。</a:t>
            </a:r>
            <a:endParaRPr lang="en-US" altLang="zh-CN" sz="1100" dirty="0">
              <a:solidFill>
                <a:schemeClr val="bg1">
                  <a:lumMod val="50000"/>
                </a:schemeClr>
              </a:solidFill>
              <a:latin typeface="Microsoft YaHei" charset="0"/>
              <a:ea typeface="Microsoft YaHei" charset="0"/>
              <a:cs typeface="Microsoft YaHei" charset="0"/>
              <a:sym typeface="微软雅黑" pitchFamily="34" charset="-122"/>
            </a:endParaRPr>
          </a:p>
        </p:txBody>
      </p:sp>
      <p:sp>
        <p:nvSpPr>
          <p:cNvPr id="57" name="矩形 56"/>
          <p:cNvSpPr/>
          <p:nvPr/>
        </p:nvSpPr>
        <p:spPr>
          <a:xfrm>
            <a:off x="3491039" y="5101659"/>
            <a:ext cx="2909644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在此处添加详细描述文本，尽量与标题文本语言风格相符合，语言描述尽量简洁生动，尽可能概括出段落内容，尽量将每页幻灯片文字内容控制在</a:t>
            </a:r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200</a:t>
            </a:r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字以内，将每页幻灯片动态演示时间长度尽量控制在</a:t>
            </a:r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5</a:t>
            </a:r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分钟以内。</a:t>
            </a:r>
            <a:endParaRPr lang="en-US" altLang="zh-CN" sz="1100" dirty="0">
              <a:solidFill>
                <a:schemeClr val="bg1">
                  <a:lumMod val="50000"/>
                </a:schemeClr>
              </a:solidFill>
              <a:latin typeface="Microsoft YaHei" charset="0"/>
              <a:ea typeface="Microsoft YaHei" charset="0"/>
              <a:cs typeface="Microsoft YaHei" charset="0"/>
              <a:sym typeface="微软雅黑" pitchFamily="34" charset="-122"/>
            </a:endParaRPr>
          </a:p>
        </p:txBody>
      </p:sp>
      <p:sp>
        <p:nvSpPr>
          <p:cNvPr id="58" name="矩形 57"/>
          <p:cNvSpPr/>
          <p:nvPr/>
        </p:nvSpPr>
        <p:spPr>
          <a:xfrm>
            <a:off x="6337289" y="5101659"/>
            <a:ext cx="2909644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在此处添加详细描述文本，尽量与标题文本语言风格相符合，语言描述尽量简洁生动，尽可能概括出段落内容，尽量将每页幻灯片文字内容控制在</a:t>
            </a:r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200</a:t>
            </a:r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字以内，将每页幻灯片动态演示时间长度尽量控制在</a:t>
            </a:r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5</a:t>
            </a:r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分钟以内。</a:t>
            </a:r>
            <a:endParaRPr lang="en-US" altLang="zh-CN" sz="1100" dirty="0">
              <a:solidFill>
                <a:schemeClr val="bg1">
                  <a:lumMod val="50000"/>
                </a:schemeClr>
              </a:solidFill>
              <a:latin typeface="Microsoft YaHei" charset="0"/>
              <a:ea typeface="Microsoft YaHei" charset="0"/>
              <a:cs typeface="Microsoft YaHei" charset="0"/>
              <a:sym typeface="微软雅黑" pitchFamily="34" charset="-122"/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9210752" y="5123642"/>
            <a:ext cx="2909644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在此处添加详细描述文本，尽量与标题文本语言风格相符合，语言描述尽量简洁生动，尽可能概括出段落内容，尽量将每页幻灯片文字内容控制在</a:t>
            </a:r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200</a:t>
            </a:r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字以内，将每页幻灯片动态演示时间长度尽量控制在</a:t>
            </a:r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5</a:t>
            </a:r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Microsoft YaHei" charset="0"/>
                <a:ea typeface="Microsoft YaHei" charset="0"/>
                <a:cs typeface="Microsoft YaHei" charset="0"/>
                <a:sym typeface="微软雅黑" pitchFamily="34" charset="-122"/>
              </a:rPr>
              <a:t>分钟以内。</a:t>
            </a:r>
            <a:endParaRPr lang="en-US" altLang="zh-CN" sz="1100" dirty="0">
              <a:solidFill>
                <a:schemeClr val="bg1">
                  <a:lumMod val="50000"/>
                </a:schemeClr>
              </a:solidFill>
              <a:latin typeface="Microsoft YaHei" charset="0"/>
              <a:ea typeface="Microsoft YaHei" charset="0"/>
              <a:cs typeface="Microsoft YaHei" charset="0"/>
              <a:sym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585026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latin typeface="Microsoft YaHei" charset="0"/>
              <a:ea typeface="Microsoft YaHei" charset="0"/>
              <a:cs typeface="Microsoft YaHei" charset="0"/>
            </a:endParaRPr>
          </a:p>
        </p:txBody>
      </p:sp>
      <p:sp>
        <p:nvSpPr>
          <p:cNvPr id="2" name="饼形 10"/>
          <p:cNvSpPr/>
          <p:nvPr/>
        </p:nvSpPr>
        <p:spPr>
          <a:xfrm>
            <a:off x="5507851" y="2548195"/>
            <a:ext cx="1819754" cy="1819754"/>
          </a:xfrm>
          <a:prstGeom prst="pie">
            <a:avLst>
              <a:gd name="adj1" fmla="val 18181223"/>
              <a:gd name="adj2" fmla="val 8553212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3" name="椭圆 2"/>
          <p:cNvSpPr/>
          <p:nvPr/>
        </p:nvSpPr>
        <p:spPr>
          <a:xfrm>
            <a:off x="5660897" y="2701241"/>
            <a:ext cx="1513663" cy="151366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507851" y="2913309"/>
            <a:ext cx="1845450" cy="108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kumimoji="1" lang="en-US" altLang="zh-CN" sz="7200" dirty="0" smtClean="0"/>
              <a:t>2</a:t>
            </a:r>
            <a:endParaRPr kumimoji="1" lang="zh-CN" altLang="en-US" sz="7200" dirty="0"/>
          </a:p>
        </p:txBody>
      </p:sp>
      <p:grpSp>
        <p:nvGrpSpPr>
          <p:cNvPr id="18" name="组 17"/>
          <p:cNvGrpSpPr/>
          <p:nvPr/>
        </p:nvGrpSpPr>
        <p:grpSpPr>
          <a:xfrm rot="364487">
            <a:off x="795877" y="3611744"/>
            <a:ext cx="3596360" cy="2689296"/>
            <a:chOff x="8072582" y="3206848"/>
            <a:chExt cx="1133095" cy="847309"/>
          </a:xfrm>
        </p:grpSpPr>
        <p:sp>
          <p:nvSpPr>
            <p:cNvPr id="19" name="Freeform 133"/>
            <p:cNvSpPr>
              <a:spLocks/>
            </p:cNvSpPr>
            <p:nvPr/>
          </p:nvSpPr>
          <p:spPr bwMode="auto">
            <a:xfrm rot="2700000" flipH="1">
              <a:off x="8155410" y="3718714"/>
              <a:ext cx="252615" cy="418271"/>
            </a:xfrm>
            <a:custGeom>
              <a:avLst/>
              <a:gdLst>
                <a:gd name="T0" fmla="*/ 7566 w 397"/>
                <a:gd name="T1" fmla="*/ 1009717 h 659"/>
                <a:gd name="T2" fmla="*/ 0 w 397"/>
                <a:gd name="T3" fmla="*/ 1009717 h 659"/>
                <a:gd name="T4" fmla="*/ 0 w 397"/>
                <a:gd name="T5" fmla="*/ 1009717 h 659"/>
                <a:gd name="T6" fmla="*/ 11348 w 397"/>
                <a:gd name="T7" fmla="*/ 1021020 h 659"/>
                <a:gd name="T8" fmla="*/ 15131 w 397"/>
                <a:gd name="T9" fmla="*/ 1062464 h 659"/>
                <a:gd name="T10" fmla="*/ 18914 w 397"/>
                <a:gd name="T11" fmla="*/ 1069999 h 659"/>
                <a:gd name="T12" fmla="*/ 181575 w 397"/>
                <a:gd name="T13" fmla="*/ 1574858 h 659"/>
                <a:gd name="T14" fmla="*/ 348019 w 397"/>
                <a:gd name="T15" fmla="*/ 1092605 h 659"/>
                <a:gd name="T16" fmla="*/ 650644 w 397"/>
                <a:gd name="T17" fmla="*/ 1661513 h 659"/>
                <a:gd name="T18" fmla="*/ 548508 w 397"/>
                <a:gd name="T19" fmla="*/ 2124928 h 659"/>
                <a:gd name="T20" fmla="*/ 760345 w 397"/>
                <a:gd name="T21" fmla="*/ 2482850 h 659"/>
                <a:gd name="T22" fmla="*/ 650644 w 397"/>
                <a:gd name="T23" fmla="*/ 2275632 h 659"/>
                <a:gd name="T24" fmla="*/ 688472 w 397"/>
                <a:gd name="T25" fmla="*/ 1989294 h 659"/>
                <a:gd name="T26" fmla="*/ 866264 w 397"/>
                <a:gd name="T27" fmla="*/ 1740632 h 659"/>
                <a:gd name="T28" fmla="*/ 1028925 w 397"/>
                <a:gd name="T29" fmla="*/ 1454295 h 659"/>
                <a:gd name="T30" fmla="*/ 1059187 w 397"/>
                <a:gd name="T31" fmla="*/ 1363872 h 659"/>
                <a:gd name="T32" fmla="*/ 1161323 w 397"/>
                <a:gd name="T33" fmla="*/ 1823520 h 659"/>
                <a:gd name="T34" fmla="*/ 1229414 w 397"/>
                <a:gd name="T35" fmla="*/ 1529647 h 659"/>
                <a:gd name="T36" fmla="*/ 1399640 w 397"/>
                <a:gd name="T37" fmla="*/ 745985 h 659"/>
                <a:gd name="T38" fmla="*/ 714951 w 397"/>
                <a:gd name="T39" fmla="*/ 0 h 659"/>
                <a:gd name="T40" fmla="*/ 11348 w 397"/>
                <a:gd name="T41" fmla="*/ 956971 h 659"/>
                <a:gd name="T42" fmla="*/ 7566 w 397"/>
                <a:gd name="T43" fmla="*/ 1009717 h 65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97" h="659">
                  <a:moveTo>
                    <a:pt x="2" y="268"/>
                  </a:moveTo>
                  <a:cubicBezTo>
                    <a:pt x="2" y="267"/>
                    <a:pt x="0" y="264"/>
                    <a:pt x="0" y="268"/>
                  </a:cubicBezTo>
                  <a:cubicBezTo>
                    <a:pt x="0" y="268"/>
                    <a:pt x="0" y="268"/>
                    <a:pt x="0" y="268"/>
                  </a:cubicBezTo>
                  <a:cubicBezTo>
                    <a:pt x="0" y="269"/>
                    <a:pt x="2" y="270"/>
                    <a:pt x="3" y="271"/>
                  </a:cubicBezTo>
                  <a:cubicBezTo>
                    <a:pt x="3" y="275"/>
                    <a:pt x="4" y="278"/>
                    <a:pt x="4" y="282"/>
                  </a:cubicBezTo>
                  <a:cubicBezTo>
                    <a:pt x="5" y="283"/>
                    <a:pt x="5" y="283"/>
                    <a:pt x="5" y="284"/>
                  </a:cubicBezTo>
                  <a:cubicBezTo>
                    <a:pt x="10" y="335"/>
                    <a:pt x="25" y="381"/>
                    <a:pt x="48" y="418"/>
                  </a:cubicBezTo>
                  <a:cubicBezTo>
                    <a:pt x="23" y="377"/>
                    <a:pt x="37" y="299"/>
                    <a:pt x="92" y="290"/>
                  </a:cubicBezTo>
                  <a:cubicBezTo>
                    <a:pt x="158" y="280"/>
                    <a:pt x="169" y="399"/>
                    <a:pt x="172" y="441"/>
                  </a:cubicBezTo>
                  <a:cubicBezTo>
                    <a:pt x="174" y="484"/>
                    <a:pt x="145" y="521"/>
                    <a:pt x="145" y="564"/>
                  </a:cubicBezTo>
                  <a:cubicBezTo>
                    <a:pt x="145" y="613"/>
                    <a:pt x="170" y="653"/>
                    <a:pt x="201" y="659"/>
                  </a:cubicBezTo>
                  <a:cubicBezTo>
                    <a:pt x="187" y="656"/>
                    <a:pt x="174" y="616"/>
                    <a:pt x="172" y="604"/>
                  </a:cubicBezTo>
                  <a:cubicBezTo>
                    <a:pt x="168" y="580"/>
                    <a:pt x="175" y="551"/>
                    <a:pt x="182" y="528"/>
                  </a:cubicBezTo>
                  <a:cubicBezTo>
                    <a:pt x="190" y="501"/>
                    <a:pt x="211" y="483"/>
                    <a:pt x="229" y="462"/>
                  </a:cubicBezTo>
                  <a:cubicBezTo>
                    <a:pt x="247" y="440"/>
                    <a:pt x="262" y="414"/>
                    <a:pt x="272" y="386"/>
                  </a:cubicBezTo>
                  <a:cubicBezTo>
                    <a:pt x="275" y="378"/>
                    <a:pt x="278" y="370"/>
                    <a:pt x="280" y="362"/>
                  </a:cubicBezTo>
                  <a:cubicBezTo>
                    <a:pt x="284" y="420"/>
                    <a:pt x="307" y="484"/>
                    <a:pt x="307" y="484"/>
                  </a:cubicBezTo>
                  <a:cubicBezTo>
                    <a:pt x="299" y="437"/>
                    <a:pt x="325" y="406"/>
                    <a:pt x="325" y="406"/>
                  </a:cubicBezTo>
                  <a:cubicBezTo>
                    <a:pt x="397" y="291"/>
                    <a:pt x="370" y="198"/>
                    <a:pt x="370" y="198"/>
                  </a:cubicBezTo>
                  <a:cubicBezTo>
                    <a:pt x="351" y="85"/>
                    <a:pt x="277" y="0"/>
                    <a:pt x="189" y="0"/>
                  </a:cubicBezTo>
                  <a:cubicBezTo>
                    <a:pt x="87" y="0"/>
                    <a:pt x="3" y="114"/>
                    <a:pt x="3" y="254"/>
                  </a:cubicBezTo>
                  <a:cubicBezTo>
                    <a:pt x="3" y="258"/>
                    <a:pt x="2" y="263"/>
                    <a:pt x="2" y="26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/>
            <a:lstStyle/>
            <a:p>
              <a:endParaRPr lang="en-US" sz="2400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20" name="Freeform 134"/>
            <p:cNvSpPr>
              <a:spLocks/>
            </p:cNvSpPr>
            <p:nvPr/>
          </p:nvSpPr>
          <p:spPr bwMode="auto">
            <a:xfrm rot="2700000" flipH="1">
              <a:off x="8235209" y="3738067"/>
              <a:ext cx="205884" cy="263424"/>
            </a:xfrm>
            <a:custGeom>
              <a:avLst/>
              <a:gdLst>
                <a:gd name="T0" fmla="*/ 581760 w 324"/>
                <a:gd name="T1" fmla="*/ 0 h 415"/>
                <a:gd name="T2" fmla="*/ 1148410 w 324"/>
                <a:gd name="T3" fmla="*/ 648083 h 415"/>
                <a:gd name="T4" fmla="*/ 1152187 w 324"/>
                <a:gd name="T5" fmla="*/ 655619 h 415"/>
                <a:gd name="T6" fmla="*/ 1152187 w 324"/>
                <a:gd name="T7" fmla="*/ 663154 h 415"/>
                <a:gd name="T8" fmla="*/ 1042635 w 324"/>
                <a:gd name="T9" fmla="*/ 1273558 h 415"/>
                <a:gd name="T10" fmla="*/ 963304 w 324"/>
                <a:gd name="T11" fmla="*/ 983428 h 415"/>
                <a:gd name="T12" fmla="*/ 868863 w 324"/>
                <a:gd name="T13" fmla="*/ 1137913 h 415"/>
                <a:gd name="T14" fmla="*/ 642203 w 324"/>
                <a:gd name="T15" fmla="*/ 1552384 h 415"/>
                <a:gd name="T16" fmla="*/ 630870 w 324"/>
                <a:gd name="T17" fmla="*/ 1563688 h 415"/>
                <a:gd name="T18" fmla="*/ 630870 w 324"/>
                <a:gd name="T19" fmla="*/ 1541080 h 415"/>
                <a:gd name="T20" fmla="*/ 245548 w 324"/>
                <a:gd name="T21" fmla="*/ 859086 h 415"/>
                <a:gd name="T22" fmla="*/ 196439 w 324"/>
                <a:gd name="T23" fmla="*/ 862854 h 415"/>
                <a:gd name="T24" fmla="*/ 7555 w 324"/>
                <a:gd name="T25" fmla="*/ 964588 h 415"/>
                <a:gd name="T26" fmla="*/ 3778 w 324"/>
                <a:gd name="T27" fmla="*/ 945749 h 415"/>
                <a:gd name="T28" fmla="*/ 3778 w 324"/>
                <a:gd name="T29" fmla="*/ 938213 h 415"/>
                <a:gd name="T30" fmla="*/ 0 w 324"/>
                <a:gd name="T31" fmla="*/ 900534 h 415"/>
                <a:gd name="T32" fmla="*/ 0 w 324"/>
                <a:gd name="T33" fmla="*/ 889230 h 415"/>
                <a:gd name="T34" fmla="*/ 0 w 324"/>
                <a:gd name="T35" fmla="*/ 840247 h 415"/>
                <a:gd name="T36" fmla="*/ 581760 w 324"/>
                <a:gd name="T37" fmla="*/ 0 h 41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324" h="415">
                  <a:moveTo>
                    <a:pt x="154" y="0"/>
                  </a:moveTo>
                  <a:cubicBezTo>
                    <a:pt x="225" y="0"/>
                    <a:pt x="288" y="73"/>
                    <a:pt x="304" y="172"/>
                  </a:cubicBezTo>
                  <a:cubicBezTo>
                    <a:pt x="305" y="174"/>
                    <a:pt x="305" y="174"/>
                    <a:pt x="305" y="174"/>
                  </a:cubicBezTo>
                  <a:cubicBezTo>
                    <a:pt x="305" y="176"/>
                    <a:pt x="305" y="176"/>
                    <a:pt x="305" y="176"/>
                  </a:cubicBezTo>
                  <a:cubicBezTo>
                    <a:pt x="306" y="179"/>
                    <a:pt x="324" y="248"/>
                    <a:pt x="276" y="338"/>
                  </a:cubicBezTo>
                  <a:cubicBezTo>
                    <a:pt x="276" y="335"/>
                    <a:pt x="256" y="263"/>
                    <a:pt x="255" y="261"/>
                  </a:cubicBezTo>
                  <a:cubicBezTo>
                    <a:pt x="256" y="270"/>
                    <a:pt x="235" y="292"/>
                    <a:pt x="230" y="302"/>
                  </a:cubicBezTo>
                  <a:cubicBezTo>
                    <a:pt x="209" y="338"/>
                    <a:pt x="198" y="379"/>
                    <a:pt x="170" y="412"/>
                  </a:cubicBezTo>
                  <a:cubicBezTo>
                    <a:pt x="169" y="413"/>
                    <a:pt x="168" y="414"/>
                    <a:pt x="167" y="415"/>
                  </a:cubicBezTo>
                  <a:cubicBezTo>
                    <a:pt x="167" y="413"/>
                    <a:pt x="167" y="411"/>
                    <a:pt x="167" y="409"/>
                  </a:cubicBezTo>
                  <a:cubicBezTo>
                    <a:pt x="159" y="260"/>
                    <a:pt x="107" y="228"/>
                    <a:pt x="65" y="228"/>
                  </a:cubicBezTo>
                  <a:cubicBezTo>
                    <a:pt x="61" y="228"/>
                    <a:pt x="57" y="229"/>
                    <a:pt x="52" y="229"/>
                  </a:cubicBezTo>
                  <a:cubicBezTo>
                    <a:pt x="33" y="232"/>
                    <a:pt x="15" y="242"/>
                    <a:pt x="2" y="256"/>
                  </a:cubicBezTo>
                  <a:cubicBezTo>
                    <a:pt x="2" y="254"/>
                    <a:pt x="1" y="253"/>
                    <a:pt x="1" y="251"/>
                  </a:cubicBezTo>
                  <a:cubicBezTo>
                    <a:pt x="1" y="249"/>
                    <a:pt x="1" y="249"/>
                    <a:pt x="1" y="249"/>
                  </a:cubicBezTo>
                  <a:cubicBezTo>
                    <a:pt x="1" y="246"/>
                    <a:pt x="1" y="242"/>
                    <a:pt x="0" y="239"/>
                  </a:cubicBezTo>
                  <a:cubicBezTo>
                    <a:pt x="0" y="239"/>
                    <a:pt x="0" y="236"/>
                    <a:pt x="0" y="236"/>
                  </a:cubicBezTo>
                  <a:cubicBezTo>
                    <a:pt x="0" y="231"/>
                    <a:pt x="0" y="227"/>
                    <a:pt x="0" y="223"/>
                  </a:cubicBezTo>
                  <a:cubicBezTo>
                    <a:pt x="0" y="100"/>
                    <a:pt x="69" y="0"/>
                    <a:pt x="15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/>
            <a:lstStyle/>
            <a:p>
              <a:endParaRPr lang="en-US" sz="2400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21" name="Freeform 135"/>
            <p:cNvSpPr>
              <a:spLocks/>
            </p:cNvSpPr>
            <p:nvPr/>
          </p:nvSpPr>
          <p:spPr bwMode="auto">
            <a:xfrm rot="2700000" flipH="1">
              <a:off x="8288171" y="3753853"/>
              <a:ext cx="134853" cy="190415"/>
            </a:xfrm>
            <a:custGeom>
              <a:avLst/>
              <a:gdLst>
                <a:gd name="T0" fmla="*/ 162607 w 212"/>
                <a:gd name="T1" fmla="*/ 535009 h 300"/>
                <a:gd name="T2" fmla="*/ 128573 w 212"/>
                <a:gd name="T3" fmla="*/ 535009 h 300"/>
                <a:gd name="T4" fmla="*/ 3782 w 212"/>
                <a:gd name="T5" fmla="*/ 599059 h 300"/>
                <a:gd name="T6" fmla="*/ 3782 w 212"/>
                <a:gd name="T7" fmla="*/ 587756 h 300"/>
                <a:gd name="T8" fmla="*/ 3782 w 212"/>
                <a:gd name="T9" fmla="*/ 583988 h 300"/>
                <a:gd name="T10" fmla="*/ 0 w 212"/>
                <a:gd name="T11" fmla="*/ 557615 h 300"/>
                <a:gd name="T12" fmla="*/ 0 w 212"/>
                <a:gd name="T13" fmla="*/ 550079 h 300"/>
                <a:gd name="T14" fmla="*/ 0 w 212"/>
                <a:gd name="T15" fmla="*/ 523706 h 300"/>
                <a:gd name="T16" fmla="*/ 381936 w 212"/>
                <a:gd name="T17" fmla="*/ 0 h 300"/>
                <a:gd name="T18" fmla="*/ 752528 w 212"/>
                <a:gd name="T19" fmla="*/ 403140 h 300"/>
                <a:gd name="T20" fmla="*/ 756309 w 212"/>
                <a:gd name="T21" fmla="*/ 406908 h 300"/>
                <a:gd name="T22" fmla="*/ 756309 w 212"/>
                <a:gd name="T23" fmla="*/ 410676 h 300"/>
                <a:gd name="T24" fmla="*/ 684460 w 212"/>
                <a:gd name="T25" fmla="*/ 791210 h 300"/>
                <a:gd name="T26" fmla="*/ 631518 w 212"/>
                <a:gd name="T27" fmla="*/ 610362 h 300"/>
                <a:gd name="T28" fmla="*/ 567232 w 212"/>
                <a:gd name="T29" fmla="*/ 704554 h 300"/>
                <a:gd name="T30" fmla="*/ 457567 w 212"/>
                <a:gd name="T31" fmla="*/ 1130300 h 300"/>
                <a:gd name="T32" fmla="*/ 162607 w 212"/>
                <a:gd name="T33" fmla="*/ 535009 h 30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12" h="300">
                  <a:moveTo>
                    <a:pt x="43" y="142"/>
                  </a:moveTo>
                  <a:cubicBezTo>
                    <a:pt x="40" y="142"/>
                    <a:pt x="37" y="142"/>
                    <a:pt x="34" y="142"/>
                  </a:cubicBezTo>
                  <a:cubicBezTo>
                    <a:pt x="21" y="144"/>
                    <a:pt x="10" y="150"/>
                    <a:pt x="1" y="159"/>
                  </a:cubicBezTo>
                  <a:cubicBezTo>
                    <a:pt x="1" y="158"/>
                    <a:pt x="1" y="157"/>
                    <a:pt x="1" y="156"/>
                  </a:cubicBezTo>
                  <a:cubicBezTo>
                    <a:pt x="1" y="155"/>
                    <a:pt x="1" y="155"/>
                    <a:pt x="1" y="155"/>
                  </a:cubicBezTo>
                  <a:cubicBezTo>
                    <a:pt x="0" y="152"/>
                    <a:pt x="0" y="150"/>
                    <a:pt x="0" y="148"/>
                  </a:cubicBezTo>
                  <a:cubicBezTo>
                    <a:pt x="0" y="146"/>
                    <a:pt x="0" y="146"/>
                    <a:pt x="0" y="146"/>
                  </a:cubicBezTo>
                  <a:cubicBezTo>
                    <a:pt x="0" y="143"/>
                    <a:pt x="0" y="141"/>
                    <a:pt x="0" y="139"/>
                  </a:cubicBezTo>
                  <a:cubicBezTo>
                    <a:pt x="0" y="62"/>
                    <a:pt x="45" y="0"/>
                    <a:pt x="101" y="0"/>
                  </a:cubicBezTo>
                  <a:cubicBezTo>
                    <a:pt x="147" y="0"/>
                    <a:pt x="189" y="45"/>
                    <a:pt x="199" y="107"/>
                  </a:cubicBezTo>
                  <a:cubicBezTo>
                    <a:pt x="200" y="108"/>
                    <a:pt x="200" y="108"/>
                    <a:pt x="200" y="108"/>
                  </a:cubicBezTo>
                  <a:cubicBezTo>
                    <a:pt x="200" y="109"/>
                    <a:pt x="200" y="109"/>
                    <a:pt x="200" y="109"/>
                  </a:cubicBezTo>
                  <a:cubicBezTo>
                    <a:pt x="201" y="111"/>
                    <a:pt x="212" y="154"/>
                    <a:pt x="181" y="210"/>
                  </a:cubicBezTo>
                  <a:cubicBezTo>
                    <a:pt x="181" y="208"/>
                    <a:pt x="167" y="164"/>
                    <a:pt x="167" y="162"/>
                  </a:cubicBezTo>
                  <a:cubicBezTo>
                    <a:pt x="168" y="168"/>
                    <a:pt x="154" y="181"/>
                    <a:pt x="150" y="187"/>
                  </a:cubicBezTo>
                  <a:cubicBezTo>
                    <a:pt x="137" y="210"/>
                    <a:pt x="126" y="275"/>
                    <a:pt x="121" y="300"/>
                  </a:cubicBezTo>
                  <a:cubicBezTo>
                    <a:pt x="121" y="300"/>
                    <a:pt x="94" y="134"/>
                    <a:pt x="43" y="142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/>
          </p:spPr>
          <p:txBody>
            <a:bodyPr/>
            <a:lstStyle/>
            <a:p>
              <a:endParaRPr lang="en-US" sz="2400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22" name="Freeform 107"/>
            <p:cNvSpPr>
              <a:spLocks/>
            </p:cNvSpPr>
            <p:nvPr/>
          </p:nvSpPr>
          <p:spPr bwMode="auto">
            <a:xfrm rot="2700000" flipH="1">
              <a:off x="8292307" y="3406059"/>
              <a:ext cx="244680" cy="391439"/>
            </a:xfrm>
            <a:custGeom>
              <a:avLst/>
              <a:gdLst>
                <a:gd name="T0" fmla="*/ 587375 w 312"/>
                <a:gd name="T1" fmla="*/ 0 h 495"/>
                <a:gd name="T2" fmla="*/ 1174750 w 312"/>
                <a:gd name="T3" fmla="*/ 597631 h 495"/>
                <a:gd name="T4" fmla="*/ 1174750 w 312"/>
                <a:gd name="T5" fmla="*/ 612666 h 495"/>
                <a:gd name="T6" fmla="*/ 1174750 w 312"/>
                <a:gd name="T7" fmla="*/ 612666 h 495"/>
                <a:gd name="T8" fmla="*/ 798228 w 312"/>
                <a:gd name="T9" fmla="*/ 1804170 h 495"/>
                <a:gd name="T10" fmla="*/ 779401 w 312"/>
                <a:gd name="T11" fmla="*/ 1826722 h 495"/>
                <a:gd name="T12" fmla="*/ 779401 w 312"/>
                <a:gd name="T13" fmla="*/ 1826722 h 495"/>
                <a:gd name="T14" fmla="*/ 779401 w 312"/>
                <a:gd name="T15" fmla="*/ 1826722 h 495"/>
                <a:gd name="T16" fmla="*/ 692801 w 312"/>
                <a:gd name="T17" fmla="*/ 1860550 h 495"/>
                <a:gd name="T18" fmla="*/ 579845 w 312"/>
                <a:gd name="T19" fmla="*/ 1762824 h 495"/>
                <a:gd name="T20" fmla="*/ 587375 w 312"/>
                <a:gd name="T21" fmla="*/ 1740272 h 495"/>
                <a:gd name="T22" fmla="*/ 587375 w 312"/>
                <a:gd name="T23" fmla="*/ 1740272 h 495"/>
                <a:gd name="T24" fmla="*/ 621262 w 312"/>
                <a:gd name="T25" fmla="*/ 1559855 h 495"/>
                <a:gd name="T26" fmla="*/ 459357 w 312"/>
                <a:gd name="T27" fmla="*/ 1168952 h 495"/>
                <a:gd name="T28" fmla="*/ 459357 w 312"/>
                <a:gd name="T29" fmla="*/ 1165193 h 495"/>
                <a:gd name="T30" fmla="*/ 158139 w 312"/>
                <a:gd name="T31" fmla="*/ 992293 h 495"/>
                <a:gd name="T32" fmla="*/ 0 w 312"/>
                <a:gd name="T33" fmla="*/ 590114 h 495"/>
                <a:gd name="T34" fmla="*/ 587375 w 312"/>
                <a:gd name="T35" fmla="*/ 0 h 49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connsiteX0" fmla="*/ 5000 w 10000"/>
                <a:gd name="connsiteY0" fmla="*/ 0 h 10000"/>
                <a:gd name="connsiteX1" fmla="*/ 10000 w 10000"/>
                <a:gd name="connsiteY1" fmla="*/ 3212 h 10000"/>
                <a:gd name="connsiteX2" fmla="*/ 10000 w 10000"/>
                <a:gd name="connsiteY2" fmla="*/ 3293 h 10000"/>
                <a:gd name="connsiteX3" fmla="*/ 10000 w 10000"/>
                <a:gd name="connsiteY3" fmla="*/ 3293 h 10000"/>
                <a:gd name="connsiteX4" fmla="*/ 6795 w 10000"/>
                <a:gd name="connsiteY4" fmla="*/ 9697 h 10000"/>
                <a:gd name="connsiteX5" fmla="*/ 6635 w 10000"/>
                <a:gd name="connsiteY5" fmla="*/ 9818 h 10000"/>
                <a:gd name="connsiteX6" fmla="*/ 6635 w 10000"/>
                <a:gd name="connsiteY6" fmla="*/ 9818 h 10000"/>
                <a:gd name="connsiteX7" fmla="*/ 6635 w 10000"/>
                <a:gd name="connsiteY7" fmla="*/ 9818 h 10000"/>
                <a:gd name="connsiteX8" fmla="*/ 5897 w 10000"/>
                <a:gd name="connsiteY8" fmla="*/ 10000 h 10000"/>
                <a:gd name="connsiteX9" fmla="*/ 4936 w 10000"/>
                <a:gd name="connsiteY9" fmla="*/ 9475 h 10000"/>
                <a:gd name="connsiteX10" fmla="*/ 5000 w 10000"/>
                <a:gd name="connsiteY10" fmla="*/ 9354 h 10000"/>
                <a:gd name="connsiteX11" fmla="*/ 5288 w 10000"/>
                <a:gd name="connsiteY11" fmla="*/ 8384 h 10000"/>
                <a:gd name="connsiteX12" fmla="*/ 3910 w 10000"/>
                <a:gd name="connsiteY12" fmla="*/ 6283 h 10000"/>
                <a:gd name="connsiteX13" fmla="*/ 3910 w 10000"/>
                <a:gd name="connsiteY13" fmla="*/ 6263 h 10000"/>
                <a:gd name="connsiteX14" fmla="*/ 1346 w 10000"/>
                <a:gd name="connsiteY14" fmla="*/ 5333 h 10000"/>
                <a:gd name="connsiteX15" fmla="*/ 0 w 10000"/>
                <a:gd name="connsiteY15" fmla="*/ 3172 h 10000"/>
                <a:gd name="connsiteX16" fmla="*/ 5000 w 10000"/>
                <a:gd name="connsiteY16" fmla="*/ 0 h 10000"/>
                <a:gd name="connsiteX0" fmla="*/ 5000 w 10000"/>
                <a:gd name="connsiteY0" fmla="*/ 0 h 10000"/>
                <a:gd name="connsiteX1" fmla="*/ 10000 w 10000"/>
                <a:gd name="connsiteY1" fmla="*/ 3212 h 10000"/>
                <a:gd name="connsiteX2" fmla="*/ 10000 w 10000"/>
                <a:gd name="connsiteY2" fmla="*/ 3293 h 10000"/>
                <a:gd name="connsiteX3" fmla="*/ 10000 w 10000"/>
                <a:gd name="connsiteY3" fmla="*/ 3293 h 10000"/>
                <a:gd name="connsiteX4" fmla="*/ 6795 w 10000"/>
                <a:gd name="connsiteY4" fmla="*/ 9697 h 10000"/>
                <a:gd name="connsiteX5" fmla="*/ 6635 w 10000"/>
                <a:gd name="connsiteY5" fmla="*/ 9818 h 10000"/>
                <a:gd name="connsiteX6" fmla="*/ 6635 w 10000"/>
                <a:gd name="connsiteY6" fmla="*/ 9818 h 10000"/>
                <a:gd name="connsiteX7" fmla="*/ 6635 w 10000"/>
                <a:gd name="connsiteY7" fmla="*/ 9818 h 10000"/>
                <a:gd name="connsiteX8" fmla="*/ 5897 w 10000"/>
                <a:gd name="connsiteY8" fmla="*/ 10000 h 10000"/>
                <a:gd name="connsiteX9" fmla="*/ 4936 w 10000"/>
                <a:gd name="connsiteY9" fmla="*/ 9475 h 10000"/>
                <a:gd name="connsiteX10" fmla="*/ 5288 w 10000"/>
                <a:gd name="connsiteY10" fmla="*/ 8384 h 10000"/>
                <a:gd name="connsiteX11" fmla="*/ 3910 w 10000"/>
                <a:gd name="connsiteY11" fmla="*/ 6283 h 10000"/>
                <a:gd name="connsiteX12" fmla="*/ 3910 w 10000"/>
                <a:gd name="connsiteY12" fmla="*/ 6263 h 10000"/>
                <a:gd name="connsiteX13" fmla="*/ 1346 w 10000"/>
                <a:gd name="connsiteY13" fmla="*/ 5333 h 10000"/>
                <a:gd name="connsiteX14" fmla="*/ 0 w 10000"/>
                <a:gd name="connsiteY14" fmla="*/ 3172 h 10000"/>
                <a:gd name="connsiteX15" fmla="*/ 5000 w 10000"/>
                <a:gd name="connsiteY15" fmla="*/ 0 h 10000"/>
                <a:gd name="connsiteX0" fmla="*/ 5000 w 10000"/>
                <a:gd name="connsiteY0" fmla="*/ 0 h 10086"/>
                <a:gd name="connsiteX1" fmla="*/ 10000 w 10000"/>
                <a:gd name="connsiteY1" fmla="*/ 3212 h 10086"/>
                <a:gd name="connsiteX2" fmla="*/ 10000 w 10000"/>
                <a:gd name="connsiteY2" fmla="*/ 3293 h 10086"/>
                <a:gd name="connsiteX3" fmla="*/ 10000 w 10000"/>
                <a:gd name="connsiteY3" fmla="*/ 3293 h 10086"/>
                <a:gd name="connsiteX4" fmla="*/ 6795 w 10000"/>
                <a:gd name="connsiteY4" fmla="*/ 9697 h 10086"/>
                <a:gd name="connsiteX5" fmla="*/ 6635 w 10000"/>
                <a:gd name="connsiteY5" fmla="*/ 9818 h 10086"/>
                <a:gd name="connsiteX6" fmla="*/ 6635 w 10000"/>
                <a:gd name="connsiteY6" fmla="*/ 9818 h 10086"/>
                <a:gd name="connsiteX7" fmla="*/ 6635 w 10000"/>
                <a:gd name="connsiteY7" fmla="*/ 9818 h 10086"/>
                <a:gd name="connsiteX8" fmla="*/ 5897 w 10000"/>
                <a:gd name="connsiteY8" fmla="*/ 10000 h 10086"/>
                <a:gd name="connsiteX9" fmla="*/ 5288 w 10000"/>
                <a:gd name="connsiteY9" fmla="*/ 8384 h 10086"/>
                <a:gd name="connsiteX10" fmla="*/ 3910 w 10000"/>
                <a:gd name="connsiteY10" fmla="*/ 6283 h 10086"/>
                <a:gd name="connsiteX11" fmla="*/ 3910 w 10000"/>
                <a:gd name="connsiteY11" fmla="*/ 6263 h 10086"/>
                <a:gd name="connsiteX12" fmla="*/ 1346 w 10000"/>
                <a:gd name="connsiteY12" fmla="*/ 5333 h 10086"/>
                <a:gd name="connsiteX13" fmla="*/ 0 w 10000"/>
                <a:gd name="connsiteY13" fmla="*/ 3172 h 10086"/>
                <a:gd name="connsiteX14" fmla="*/ 5000 w 10000"/>
                <a:gd name="connsiteY14" fmla="*/ 0 h 100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000" h="10086">
                  <a:moveTo>
                    <a:pt x="5000" y="0"/>
                  </a:moveTo>
                  <a:cubicBezTo>
                    <a:pt x="7756" y="0"/>
                    <a:pt x="10000" y="1455"/>
                    <a:pt x="10000" y="3212"/>
                  </a:cubicBezTo>
                  <a:lnTo>
                    <a:pt x="10000" y="3293"/>
                  </a:lnTo>
                  <a:lnTo>
                    <a:pt x="10000" y="3293"/>
                  </a:lnTo>
                  <a:cubicBezTo>
                    <a:pt x="10000" y="5717"/>
                    <a:pt x="8814" y="7859"/>
                    <a:pt x="6795" y="9697"/>
                  </a:cubicBezTo>
                  <a:cubicBezTo>
                    <a:pt x="6731" y="9737"/>
                    <a:pt x="6699" y="9778"/>
                    <a:pt x="6635" y="9818"/>
                  </a:cubicBezTo>
                  <a:lnTo>
                    <a:pt x="6635" y="9818"/>
                  </a:lnTo>
                  <a:lnTo>
                    <a:pt x="6635" y="9818"/>
                  </a:lnTo>
                  <a:cubicBezTo>
                    <a:pt x="6442" y="9919"/>
                    <a:pt x="6121" y="10239"/>
                    <a:pt x="5897" y="10000"/>
                  </a:cubicBezTo>
                  <a:cubicBezTo>
                    <a:pt x="5673" y="9761"/>
                    <a:pt x="5619" y="9003"/>
                    <a:pt x="5288" y="8384"/>
                  </a:cubicBezTo>
                  <a:cubicBezTo>
                    <a:pt x="5064" y="7556"/>
                    <a:pt x="4744" y="6848"/>
                    <a:pt x="3910" y="6283"/>
                  </a:cubicBezTo>
                  <a:lnTo>
                    <a:pt x="3910" y="6263"/>
                  </a:lnTo>
                  <a:cubicBezTo>
                    <a:pt x="3237" y="5818"/>
                    <a:pt x="2340" y="5475"/>
                    <a:pt x="1346" y="5333"/>
                  </a:cubicBezTo>
                  <a:cubicBezTo>
                    <a:pt x="513" y="4768"/>
                    <a:pt x="0" y="4000"/>
                    <a:pt x="0" y="3172"/>
                  </a:cubicBezTo>
                  <a:cubicBezTo>
                    <a:pt x="0" y="1414"/>
                    <a:pt x="2244" y="0"/>
                    <a:pt x="5000" y="0"/>
                  </a:cubicBezTo>
                  <a:close/>
                </a:path>
              </a:pathLst>
            </a:custGeom>
            <a:solidFill>
              <a:schemeClr val="bg1">
                <a:alpha val="73000"/>
              </a:schemeClr>
            </a:solidFill>
            <a:ln>
              <a:noFill/>
            </a:ln>
          </p:spPr>
          <p:txBody>
            <a:bodyPr/>
            <a:lstStyle/>
            <a:p>
              <a:endParaRPr lang="en-US" sz="2400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23" name="Freeform 107"/>
            <p:cNvSpPr>
              <a:spLocks/>
            </p:cNvSpPr>
            <p:nvPr/>
          </p:nvSpPr>
          <p:spPr bwMode="auto">
            <a:xfrm rot="2700000">
              <a:off x="8492989" y="3606742"/>
              <a:ext cx="244680" cy="391439"/>
            </a:xfrm>
            <a:custGeom>
              <a:avLst/>
              <a:gdLst>
                <a:gd name="T0" fmla="*/ 587375 w 312"/>
                <a:gd name="T1" fmla="*/ 0 h 495"/>
                <a:gd name="T2" fmla="*/ 1174750 w 312"/>
                <a:gd name="T3" fmla="*/ 597631 h 495"/>
                <a:gd name="T4" fmla="*/ 1174750 w 312"/>
                <a:gd name="T5" fmla="*/ 612666 h 495"/>
                <a:gd name="T6" fmla="*/ 1174750 w 312"/>
                <a:gd name="T7" fmla="*/ 612666 h 495"/>
                <a:gd name="T8" fmla="*/ 798228 w 312"/>
                <a:gd name="T9" fmla="*/ 1804170 h 495"/>
                <a:gd name="T10" fmla="*/ 779401 w 312"/>
                <a:gd name="T11" fmla="*/ 1826722 h 495"/>
                <a:gd name="T12" fmla="*/ 779401 w 312"/>
                <a:gd name="T13" fmla="*/ 1826722 h 495"/>
                <a:gd name="T14" fmla="*/ 779401 w 312"/>
                <a:gd name="T15" fmla="*/ 1826722 h 495"/>
                <a:gd name="T16" fmla="*/ 692801 w 312"/>
                <a:gd name="T17" fmla="*/ 1860550 h 495"/>
                <a:gd name="T18" fmla="*/ 579845 w 312"/>
                <a:gd name="T19" fmla="*/ 1762824 h 495"/>
                <a:gd name="T20" fmla="*/ 587375 w 312"/>
                <a:gd name="T21" fmla="*/ 1740272 h 495"/>
                <a:gd name="T22" fmla="*/ 587375 w 312"/>
                <a:gd name="T23" fmla="*/ 1740272 h 495"/>
                <a:gd name="T24" fmla="*/ 621262 w 312"/>
                <a:gd name="T25" fmla="*/ 1559855 h 495"/>
                <a:gd name="T26" fmla="*/ 459357 w 312"/>
                <a:gd name="T27" fmla="*/ 1168952 h 495"/>
                <a:gd name="T28" fmla="*/ 459357 w 312"/>
                <a:gd name="T29" fmla="*/ 1165193 h 495"/>
                <a:gd name="T30" fmla="*/ 158139 w 312"/>
                <a:gd name="T31" fmla="*/ 992293 h 495"/>
                <a:gd name="T32" fmla="*/ 0 w 312"/>
                <a:gd name="T33" fmla="*/ 590114 h 495"/>
                <a:gd name="T34" fmla="*/ 587375 w 312"/>
                <a:gd name="T35" fmla="*/ 0 h 49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connsiteX0" fmla="*/ 5000 w 10000"/>
                <a:gd name="connsiteY0" fmla="*/ 0 h 10000"/>
                <a:gd name="connsiteX1" fmla="*/ 10000 w 10000"/>
                <a:gd name="connsiteY1" fmla="*/ 3212 h 10000"/>
                <a:gd name="connsiteX2" fmla="*/ 10000 w 10000"/>
                <a:gd name="connsiteY2" fmla="*/ 3293 h 10000"/>
                <a:gd name="connsiteX3" fmla="*/ 10000 w 10000"/>
                <a:gd name="connsiteY3" fmla="*/ 3293 h 10000"/>
                <a:gd name="connsiteX4" fmla="*/ 6795 w 10000"/>
                <a:gd name="connsiteY4" fmla="*/ 9697 h 10000"/>
                <a:gd name="connsiteX5" fmla="*/ 6635 w 10000"/>
                <a:gd name="connsiteY5" fmla="*/ 9818 h 10000"/>
                <a:gd name="connsiteX6" fmla="*/ 6635 w 10000"/>
                <a:gd name="connsiteY6" fmla="*/ 9818 h 10000"/>
                <a:gd name="connsiteX7" fmla="*/ 6635 w 10000"/>
                <a:gd name="connsiteY7" fmla="*/ 9818 h 10000"/>
                <a:gd name="connsiteX8" fmla="*/ 5897 w 10000"/>
                <a:gd name="connsiteY8" fmla="*/ 10000 h 10000"/>
                <a:gd name="connsiteX9" fmla="*/ 4936 w 10000"/>
                <a:gd name="connsiteY9" fmla="*/ 9475 h 10000"/>
                <a:gd name="connsiteX10" fmla="*/ 5000 w 10000"/>
                <a:gd name="connsiteY10" fmla="*/ 9354 h 10000"/>
                <a:gd name="connsiteX11" fmla="*/ 5288 w 10000"/>
                <a:gd name="connsiteY11" fmla="*/ 8384 h 10000"/>
                <a:gd name="connsiteX12" fmla="*/ 3910 w 10000"/>
                <a:gd name="connsiteY12" fmla="*/ 6283 h 10000"/>
                <a:gd name="connsiteX13" fmla="*/ 3910 w 10000"/>
                <a:gd name="connsiteY13" fmla="*/ 6263 h 10000"/>
                <a:gd name="connsiteX14" fmla="*/ 1346 w 10000"/>
                <a:gd name="connsiteY14" fmla="*/ 5333 h 10000"/>
                <a:gd name="connsiteX15" fmla="*/ 0 w 10000"/>
                <a:gd name="connsiteY15" fmla="*/ 3172 h 10000"/>
                <a:gd name="connsiteX16" fmla="*/ 5000 w 10000"/>
                <a:gd name="connsiteY16" fmla="*/ 0 h 10000"/>
                <a:gd name="connsiteX0" fmla="*/ 5000 w 10000"/>
                <a:gd name="connsiteY0" fmla="*/ 0 h 10000"/>
                <a:gd name="connsiteX1" fmla="*/ 10000 w 10000"/>
                <a:gd name="connsiteY1" fmla="*/ 3212 h 10000"/>
                <a:gd name="connsiteX2" fmla="*/ 10000 w 10000"/>
                <a:gd name="connsiteY2" fmla="*/ 3293 h 10000"/>
                <a:gd name="connsiteX3" fmla="*/ 10000 w 10000"/>
                <a:gd name="connsiteY3" fmla="*/ 3293 h 10000"/>
                <a:gd name="connsiteX4" fmla="*/ 6795 w 10000"/>
                <a:gd name="connsiteY4" fmla="*/ 9697 h 10000"/>
                <a:gd name="connsiteX5" fmla="*/ 6635 w 10000"/>
                <a:gd name="connsiteY5" fmla="*/ 9818 h 10000"/>
                <a:gd name="connsiteX6" fmla="*/ 6635 w 10000"/>
                <a:gd name="connsiteY6" fmla="*/ 9818 h 10000"/>
                <a:gd name="connsiteX7" fmla="*/ 6635 w 10000"/>
                <a:gd name="connsiteY7" fmla="*/ 9818 h 10000"/>
                <a:gd name="connsiteX8" fmla="*/ 5897 w 10000"/>
                <a:gd name="connsiteY8" fmla="*/ 10000 h 10000"/>
                <a:gd name="connsiteX9" fmla="*/ 4936 w 10000"/>
                <a:gd name="connsiteY9" fmla="*/ 9475 h 10000"/>
                <a:gd name="connsiteX10" fmla="*/ 5288 w 10000"/>
                <a:gd name="connsiteY10" fmla="*/ 8384 h 10000"/>
                <a:gd name="connsiteX11" fmla="*/ 3910 w 10000"/>
                <a:gd name="connsiteY11" fmla="*/ 6283 h 10000"/>
                <a:gd name="connsiteX12" fmla="*/ 3910 w 10000"/>
                <a:gd name="connsiteY12" fmla="*/ 6263 h 10000"/>
                <a:gd name="connsiteX13" fmla="*/ 1346 w 10000"/>
                <a:gd name="connsiteY13" fmla="*/ 5333 h 10000"/>
                <a:gd name="connsiteX14" fmla="*/ 0 w 10000"/>
                <a:gd name="connsiteY14" fmla="*/ 3172 h 10000"/>
                <a:gd name="connsiteX15" fmla="*/ 5000 w 10000"/>
                <a:gd name="connsiteY15" fmla="*/ 0 h 10000"/>
                <a:gd name="connsiteX0" fmla="*/ 5000 w 10000"/>
                <a:gd name="connsiteY0" fmla="*/ 0 h 10086"/>
                <a:gd name="connsiteX1" fmla="*/ 10000 w 10000"/>
                <a:gd name="connsiteY1" fmla="*/ 3212 h 10086"/>
                <a:gd name="connsiteX2" fmla="*/ 10000 w 10000"/>
                <a:gd name="connsiteY2" fmla="*/ 3293 h 10086"/>
                <a:gd name="connsiteX3" fmla="*/ 10000 w 10000"/>
                <a:gd name="connsiteY3" fmla="*/ 3293 h 10086"/>
                <a:gd name="connsiteX4" fmla="*/ 6795 w 10000"/>
                <a:gd name="connsiteY4" fmla="*/ 9697 h 10086"/>
                <a:gd name="connsiteX5" fmla="*/ 6635 w 10000"/>
                <a:gd name="connsiteY5" fmla="*/ 9818 h 10086"/>
                <a:gd name="connsiteX6" fmla="*/ 6635 w 10000"/>
                <a:gd name="connsiteY6" fmla="*/ 9818 h 10086"/>
                <a:gd name="connsiteX7" fmla="*/ 6635 w 10000"/>
                <a:gd name="connsiteY7" fmla="*/ 9818 h 10086"/>
                <a:gd name="connsiteX8" fmla="*/ 5897 w 10000"/>
                <a:gd name="connsiteY8" fmla="*/ 10000 h 10086"/>
                <a:gd name="connsiteX9" fmla="*/ 5288 w 10000"/>
                <a:gd name="connsiteY9" fmla="*/ 8384 h 10086"/>
                <a:gd name="connsiteX10" fmla="*/ 3910 w 10000"/>
                <a:gd name="connsiteY10" fmla="*/ 6283 h 10086"/>
                <a:gd name="connsiteX11" fmla="*/ 3910 w 10000"/>
                <a:gd name="connsiteY11" fmla="*/ 6263 h 10086"/>
                <a:gd name="connsiteX12" fmla="*/ 1346 w 10000"/>
                <a:gd name="connsiteY12" fmla="*/ 5333 h 10086"/>
                <a:gd name="connsiteX13" fmla="*/ 0 w 10000"/>
                <a:gd name="connsiteY13" fmla="*/ 3172 h 10086"/>
                <a:gd name="connsiteX14" fmla="*/ 5000 w 10000"/>
                <a:gd name="connsiteY14" fmla="*/ 0 h 100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000" h="10086">
                  <a:moveTo>
                    <a:pt x="5000" y="0"/>
                  </a:moveTo>
                  <a:cubicBezTo>
                    <a:pt x="7756" y="0"/>
                    <a:pt x="10000" y="1455"/>
                    <a:pt x="10000" y="3212"/>
                  </a:cubicBezTo>
                  <a:lnTo>
                    <a:pt x="10000" y="3293"/>
                  </a:lnTo>
                  <a:lnTo>
                    <a:pt x="10000" y="3293"/>
                  </a:lnTo>
                  <a:cubicBezTo>
                    <a:pt x="10000" y="5717"/>
                    <a:pt x="8814" y="7859"/>
                    <a:pt x="6795" y="9697"/>
                  </a:cubicBezTo>
                  <a:cubicBezTo>
                    <a:pt x="6731" y="9737"/>
                    <a:pt x="6699" y="9778"/>
                    <a:pt x="6635" y="9818"/>
                  </a:cubicBezTo>
                  <a:lnTo>
                    <a:pt x="6635" y="9818"/>
                  </a:lnTo>
                  <a:lnTo>
                    <a:pt x="6635" y="9818"/>
                  </a:lnTo>
                  <a:cubicBezTo>
                    <a:pt x="6442" y="9919"/>
                    <a:pt x="6121" y="10239"/>
                    <a:pt x="5897" y="10000"/>
                  </a:cubicBezTo>
                  <a:cubicBezTo>
                    <a:pt x="5673" y="9761"/>
                    <a:pt x="5619" y="9003"/>
                    <a:pt x="5288" y="8384"/>
                  </a:cubicBezTo>
                  <a:cubicBezTo>
                    <a:pt x="5064" y="7556"/>
                    <a:pt x="4744" y="6848"/>
                    <a:pt x="3910" y="6283"/>
                  </a:cubicBezTo>
                  <a:lnTo>
                    <a:pt x="3910" y="6263"/>
                  </a:lnTo>
                  <a:cubicBezTo>
                    <a:pt x="3237" y="5818"/>
                    <a:pt x="2340" y="5475"/>
                    <a:pt x="1346" y="5333"/>
                  </a:cubicBezTo>
                  <a:cubicBezTo>
                    <a:pt x="513" y="4768"/>
                    <a:pt x="0" y="4000"/>
                    <a:pt x="0" y="3172"/>
                  </a:cubicBezTo>
                  <a:cubicBezTo>
                    <a:pt x="0" y="1414"/>
                    <a:pt x="2244" y="0"/>
                    <a:pt x="5000" y="0"/>
                  </a:cubicBezTo>
                  <a:close/>
                </a:path>
              </a:pathLst>
            </a:custGeom>
            <a:solidFill>
              <a:schemeClr val="bg1">
                <a:alpha val="73000"/>
              </a:schemeClr>
            </a:solidFill>
            <a:ln>
              <a:noFill/>
            </a:ln>
          </p:spPr>
          <p:txBody>
            <a:bodyPr/>
            <a:lstStyle/>
            <a:p>
              <a:endParaRPr lang="en-US" sz="2400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24" name="Freeform 108"/>
            <p:cNvSpPr>
              <a:spLocks/>
            </p:cNvSpPr>
            <p:nvPr/>
          </p:nvSpPr>
          <p:spPr bwMode="auto">
            <a:xfrm rot="2700000">
              <a:off x="8543738" y="3012447"/>
              <a:ext cx="467537" cy="856340"/>
            </a:xfrm>
            <a:custGeom>
              <a:avLst/>
              <a:gdLst>
                <a:gd name="T0" fmla="*/ 1122363 w 596"/>
                <a:gd name="T1" fmla="*/ 4105275 h 1092"/>
                <a:gd name="T2" fmla="*/ 598844 w 596"/>
                <a:gd name="T3" fmla="*/ 4105275 h 1092"/>
                <a:gd name="T4" fmla="*/ 79093 w 596"/>
                <a:gd name="T5" fmla="*/ 1928577 h 1092"/>
                <a:gd name="T6" fmla="*/ 1122363 w 596"/>
                <a:gd name="T7" fmla="*/ 0 h 1092"/>
                <a:gd name="T8" fmla="*/ 1126129 w 596"/>
                <a:gd name="T9" fmla="*/ 0 h 1092"/>
                <a:gd name="T10" fmla="*/ 2165632 w 596"/>
                <a:gd name="T11" fmla="*/ 1928577 h 1092"/>
                <a:gd name="T12" fmla="*/ 1645881 w 596"/>
                <a:gd name="T13" fmla="*/ 4105275 h 1092"/>
                <a:gd name="T14" fmla="*/ 1122363 w 596"/>
                <a:gd name="T15" fmla="*/ 4105275 h 109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96" h="1092">
                  <a:moveTo>
                    <a:pt x="298" y="1092"/>
                  </a:moveTo>
                  <a:cubicBezTo>
                    <a:pt x="159" y="1092"/>
                    <a:pt x="159" y="1092"/>
                    <a:pt x="159" y="1092"/>
                  </a:cubicBezTo>
                  <a:cubicBezTo>
                    <a:pt x="31" y="824"/>
                    <a:pt x="21" y="513"/>
                    <a:pt x="21" y="513"/>
                  </a:cubicBezTo>
                  <a:cubicBezTo>
                    <a:pt x="0" y="212"/>
                    <a:pt x="298" y="0"/>
                    <a:pt x="298" y="0"/>
                  </a:cubicBezTo>
                  <a:cubicBezTo>
                    <a:pt x="299" y="0"/>
                    <a:pt x="299" y="0"/>
                    <a:pt x="299" y="0"/>
                  </a:cubicBezTo>
                  <a:cubicBezTo>
                    <a:pt x="299" y="0"/>
                    <a:pt x="596" y="212"/>
                    <a:pt x="575" y="513"/>
                  </a:cubicBezTo>
                  <a:cubicBezTo>
                    <a:pt x="575" y="513"/>
                    <a:pt x="566" y="824"/>
                    <a:pt x="437" y="1092"/>
                  </a:cubicBezTo>
                  <a:lnTo>
                    <a:pt x="298" y="1092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txBody>
            <a:bodyPr/>
            <a:lstStyle/>
            <a:p>
              <a:endParaRPr lang="en-US" sz="2400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25" name="Oval 113"/>
            <p:cNvSpPr>
              <a:spLocks noChangeArrowheads="1"/>
            </p:cNvSpPr>
            <p:nvPr/>
          </p:nvSpPr>
          <p:spPr bwMode="auto">
            <a:xfrm rot="2700000">
              <a:off x="8757391" y="3308197"/>
              <a:ext cx="156164" cy="152113"/>
            </a:xfrm>
            <a:prstGeom prst="ellipse">
              <a:avLst/>
            </a:prstGeom>
            <a:solidFill>
              <a:schemeClr val="tx1">
                <a:alpha val="77000"/>
              </a:schemeClr>
            </a:solidFill>
            <a:ln>
              <a:noFill/>
            </a:ln>
          </p:spPr>
          <p:txBody>
            <a:bodyPr/>
            <a:lstStyle/>
            <a:p>
              <a:pPr eaLnBrk="1" hangingPunct="1"/>
              <a:endParaRPr lang="en-US" sz="2400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26" name="Oval 116"/>
            <p:cNvSpPr>
              <a:spLocks noChangeArrowheads="1"/>
            </p:cNvSpPr>
            <p:nvPr/>
          </p:nvSpPr>
          <p:spPr bwMode="auto">
            <a:xfrm rot="2700000">
              <a:off x="8666973" y="3457458"/>
              <a:ext cx="93737" cy="96853"/>
            </a:xfrm>
            <a:prstGeom prst="ellipse">
              <a:avLst/>
            </a:prstGeom>
            <a:solidFill>
              <a:schemeClr val="tx1">
                <a:alpha val="77000"/>
              </a:schemeClr>
            </a:solidFill>
            <a:ln>
              <a:noFill/>
            </a:ln>
          </p:spPr>
          <p:txBody>
            <a:bodyPr/>
            <a:lstStyle/>
            <a:p>
              <a:pPr eaLnBrk="1" hangingPunct="1"/>
              <a:endParaRPr lang="en-US" sz="2400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27" name="Oval 119"/>
            <p:cNvSpPr>
              <a:spLocks noChangeArrowheads="1"/>
            </p:cNvSpPr>
            <p:nvPr/>
          </p:nvSpPr>
          <p:spPr bwMode="auto">
            <a:xfrm rot="2700000">
              <a:off x="8597217" y="3565476"/>
              <a:ext cx="57652" cy="56417"/>
            </a:xfrm>
            <a:prstGeom prst="ellipse">
              <a:avLst/>
            </a:prstGeom>
            <a:solidFill>
              <a:schemeClr val="tx1">
                <a:alpha val="77000"/>
              </a:schemeClr>
            </a:solidFill>
            <a:ln>
              <a:noFill/>
            </a:ln>
          </p:spPr>
          <p:txBody>
            <a:bodyPr/>
            <a:lstStyle/>
            <a:p>
              <a:pPr eaLnBrk="1" hangingPunct="1"/>
              <a:endParaRPr lang="en-US" sz="2400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 rot="2700000">
              <a:off x="8402245" y="3730663"/>
              <a:ext cx="95364" cy="58440"/>
            </a:xfrm>
            <a:prstGeom prst="rect">
              <a:avLst/>
            </a:prstGeom>
            <a:solidFill>
              <a:schemeClr val="bg1">
                <a:alpha val="73000"/>
              </a:schemeClr>
            </a:soli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 dirty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pic>
        <p:nvPicPr>
          <p:cNvPr id="29" name="图片 2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4891" y="1501323"/>
            <a:ext cx="1539088" cy="1539088"/>
          </a:xfrm>
          <a:prstGeom prst="rect">
            <a:avLst/>
          </a:prstGeom>
          <a:solidFill>
            <a:schemeClr val="accent2"/>
          </a:solidFill>
        </p:spPr>
      </p:pic>
      <p:pic>
        <p:nvPicPr>
          <p:cNvPr id="30" name="图片 2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8113" y="4531725"/>
            <a:ext cx="1974962" cy="1974962"/>
          </a:xfrm>
          <a:prstGeom prst="rect">
            <a:avLst/>
          </a:prstGeom>
          <a:solidFill>
            <a:schemeClr val="accent2"/>
          </a:solidFill>
        </p:spPr>
      </p:pic>
      <p:pic>
        <p:nvPicPr>
          <p:cNvPr id="31" name="图片 3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7816" y="1125423"/>
            <a:ext cx="559204" cy="559204"/>
          </a:xfrm>
          <a:prstGeom prst="rect">
            <a:avLst/>
          </a:prstGeom>
          <a:solidFill>
            <a:schemeClr val="accent2"/>
          </a:solidFill>
        </p:spPr>
      </p:pic>
      <p:pic>
        <p:nvPicPr>
          <p:cNvPr id="32" name="图片 3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1330" y="1515960"/>
            <a:ext cx="1793825" cy="1793825"/>
          </a:xfrm>
          <a:prstGeom prst="rect">
            <a:avLst/>
          </a:prstGeom>
          <a:solidFill>
            <a:schemeClr val="accent2"/>
          </a:solidFill>
        </p:spPr>
      </p:pic>
      <p:grpSp>
        <p:nvGrpSpPr>
          <p:cNvPr id="36" name="组合 81"/>
          <p:cNvGrpSpPr>
            <a:grpSpLocks/>
          </p:cNvGrpSpPr>
          <p:nvPr/>
        </p:nvGrpSpPr>
        <p:grpSpPr bwMode="auto">
          <a:xfrm>
            <a:off x="8217148" y="3146638"/>
            <a:ext cx="2262188" cy="1430163"/>
            <a:chOff x="0" y="0"/>
            <a:chExt cx="2261776" cy="1151445"/>
          </a:xfrm>
        </p:grpSpPr>
        <p:sp>
          <p:nvSpPr>
            <p:cNvPr id="37" name="文本框 66"/>
            <p:cNvSpPr txBox="1">
              <a:spLocks noChangeArrowheads="1"/>
            </p:cNvSpPr>
            <p:nvPr/>
          </p:nvSpPr>
          <p:spPr bwMode="auto">
            <a:xfrm>
              <a:off x="0" y="0"/>
              <a:ext cx="2261776" cy="421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Char char="•"/>
                <a:defRPr sz="2800">
                  <a:solidFill>
                    <a:schemeClr val="tx1"/>
                  </a:solidFill>
                  <a:latin typeface="Calibri" charset="0"/>
                  <a:ea typeface="宋体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Char char="•"/>
                <a:defRPr sz="2400">
                  <a:solidFill>
                    <a:schemeClr val="tx1"/>
                  </a:solidFill>
                  <a:latin typeface="Calibri" charset="0"/>
                  <a:ea typeface="宋体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Calibri" charset="0"/>
                  <a:ea typeface="宋体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charset="0"/>
                <a:buNone/>
              </a:pPr>
              <a:r>
                <a:rPr lang="zh-CN" altLang="en-US" b="1" dirty="0" smtClean="0">
                  <a:solidFill>
                    <a:schemeClr val="bg1"/>
                  </a:solidFill>
                  <a:latin typeface="Microsoft YaHei" charset="0"/>
                  <a:ea typeface="Microsoft YaHei" charset="0"/>
                  <a:cs typeface="Microsoft YaHei" charset="0"/>
                </a:rPr>
                <a:t>市场分析</a:t>
              </a:r>
              <a:endParaRPr lang="zh-CN" altLang="en-US" b="1" dirty="0">
                <a:solidFill>
                  <a:schemeClr val="bg1"/>
                </a:solidFill>
                <a:latin typeface="Microsoft YaHei" charset="0"/>
                <a:ea typeface="Microsoft YaHei" charset="0"/>
                <a:cs typeface="Microsoft YaHei" charset="0"/>
              </a:endParaRPr>
            </a:p>
          </p:txBody>
        </p:sp>
        <p:sp>
          <p:nvSpPr>
            <p:cNvPr id="38" name="矩形 70"/>
            <p:cNvSpPr>
              <a:spLocks noChangeArrowheads="1"/>
            </p:cNvSpPr>
            <p:nvPr/>
          </p:nvSpPr>
          <p:spPr bwMode="auto">
            <a:xfrm>
              <a:off x="3892" y="333720"/>
              <a:ext cx="2242954" cy="817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Char char="•"/>
                <a:defRPr sz="2800">
                  <a:solidFill>
                    <a:schemeClr val="tx1"/>
                  </a:solidFill>
                  <a:latin typeface="Calibri" charset="0"/>
                  <a:ea typeface="宋体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Char char="•"/>
                <a:defRPr sz="2400">
                  <a:solidFill>
                    <a:schemeClr val="tx1"/>
                  </a:solidFill>
                  <a:latin typeface="Calibri" charset="0"/>
                  <a:ea typeface="宋体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Calibri" charset="0"/>
                  <a:ea typeface="宋体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charset="0"/>
                <a:buNone/>
              </a:pPr>
              <a:r>
                <a:rPr lang="zh-CN" altLang="en-US" sz="2000" dirty="0" smtClean="0">
                  <a:solidFill>
                    <a:schemeClr val="bg1"/>
                  </a:solidFill>
                  <a:latin typeface="Microsoft YaHei" charset="0"/>
                  <a:ea typeface="Microsoft YaHei" charset="0"/>
                  <a:cs typeface="Microsoft YaHei" charset="0"/>
                </a:rPr>
                <a:t>市场分析</a:t>
              </a: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charset="0"/>
                <a:buNone/>
              </a:pPr>
              <a:r>
                <a:rPr lang="zh-CN" altLang="en-US" sz="2000" dirty="0" smtClean="0">
                  <a:solidFill>
                    <a:schemeClr val="bg1"/>
                  </a:solidFill>
                  <a:latin typeface="Microsoft YaHei" charset="0"/>
                  <a:ea typeface="Microsoft YaHei" charset="0"/>
                  <a:cs typeface="Microsoft YaHei" charset="0"/>
                </a:rPr>
                <a:t>项目概括</a:t>
              </a: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charset="0"/>
                <a:buNone/>
              </a:pPr>
              <a:r>
                <a:rPr lang="zh-CN" altLang="en-US" sz="2000" dirty="0" smtClean="0">
                  <a:solidFill>
                    <a:schemeClr val="bg1"/>
                  </a:solidFill>
                  <a:latin typeface="Microsoft YaHei" charset="0"/>
                  <a:ea typeface="Microsoft YaHei" charset="0"/>
                  <a:cs typeface="Microsoft YaHei" charset="0"/>
                </a:rPr>
                <a:t>市场预测</a:t>
              </a:r>
              <a:endParaRPr lang="zh-CN" altLang="en-US" sz="2000" dirty="0">
                <a:solidFill>
                  <a:schemeClr val="bg1"/>
                </a:solidFill>
                <a:latin typeface="Microsoft YaHei" charset="0"/>
                <a:ea typeface="Microsoft YaHei" charset="0"/>
                <a:cs typeface="Microsoft YaHei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31560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/>
        </p:nvSpPr>
        <p:spPr bwMode="auto">
          <a:xfrm flipH="1">
            <a:off x="10483962" y="1938857"/>
            <a:ext cx="479703" cy="4958725"/>
          </a:xfrm>
          <a:custGeom>
            <a:avLst/>
            <a:gdLst>
              <a:gd name="T0" fmla="*/ 178 w 178"/>
              <a:gd name="T1" fmla="*/ 0 h 1840"/>
              <a:gd name="T2" fmla="*/ 178 w 178"/>
              <a:gd name="T3" fmla="*/ 1840 h 1840"/>
              <a:gd name="T4" fmla="*/ 0 w 178"/>
              <a:gd name="T5" fmla="*/ 1840 h 1840"/>
              <a:gd name="T6" fmla="*/ 0 w 178"/>
              <a:gd name="T7" fmla="*/ 178 h 1840"/>
              <a:gd name="T8" fmla="*/ 178 w 178"/>
              <a:gd name="T9" fmla="*/ 0 h 18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8" h="1840">
                <a:moveTo>
                  <a:pt x="178" y="0"/>
                </a:moveTo>
                <a:lnTo>
                  <a:pt x="178" y="1840"/>
                </a:lnTo>
                <a:lnTo>
                  <a:pt x="0" y="1840"/>
                </a:lnTo>
                <a:lnTo>
                  <a:pt x="0" y="178"/>
                </a:lnTo>
                <a:lnTo>
                  <a:pt x="178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Source Sans Pro" charset="0"/>
            </a:endParaRPr>
          </a:p>
        </p:txBody>
      </p:sp>
      <p:sp>
        <p:nvSpPr>
          <p:cNvPr id="8" name="Freeform 6"/>
          <p:cNvSpPr>
            <a:spLocks/>
          </p:cNvSpPr>
          <p:nvPr/>
        </p:nvSpPr>
        <p:spPr bwMode="auto">
          <a:xfrm flipH="1">
            <a:off x="10483962" y="1938857"/>
            <a:ext cx="479703" cy="4958725"/>
          </a:xfrm>
          <a:custGeom>
            <a:avLst/>
            <a:gdLst>
              <a:gd name="T0" fmla="*/ 178 w 178"/>
              <a:gd name="T1" fmla="*/ 0 h 1840"/>
              <a:gd name="T2" fmla="*/ 178 w 178"/>
              <a:gd name="T3" fmla="*/ 1840 h 1840"/>
              <a:gd name="T4" fmla="*/ 0 w 178"/>
              <a:gd name="T5" fmla="*/ 1840 h 1840"/>
              <a:gd name="T6" fmla="*/ 0 w 178"/>
              <a:gd name="T7" fmla="*/ 178 h 1840"/>
              <a:gd name="T8" fmla="*/ 178 w 178"/>
              <a:gd name="T9" fmla="*/ 0 h 18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8" h="1840">
                <a:moveTo>
                  <a:pt x="178" y="0"/>
                </a:moveTo>
                <a:lnTo>
                  <a:pt x="178" y="1840"/>
                </a:lnTo>
                <a:lnTo>
                  <a:pt x="0" y="1840"/>
                </a:lnTo>
                <a:lnTo>
                  <a:pt x="0" y="178"/>
                </a:lnTo>
                <a:lnTo>
                  <a:pt x="178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Source Sans Pro" charset="0"/>
            </a:endParaRPr>
          </a:p>
        </p:txBody>
      </p:sp>
      <p:sp>
        <p:nvSpPr>
          <p:cNvPr id="10" name="Freeform 8"/>
          <p:cNvSpPr>
            <a:spLocks/>
          </p:cNvSpPr>
          <p:nvPr/>
        </p:nvSpPr>
        <p:spPr bwMode="auto">
          <a:xfrm flipH="1">
            <a:off x="7859073" y="1938857"/>
            <a:ext cx="3104592" cy="479703"/>
          </a:xfrm>
          <a:custGeom>
            <a:avLst/>
            <a:gdLst>
              <a:gd name="T0" fmla="*/ 1152 w 1152"/>
              <a:gd name="T1" fmla="*/ 178 h 178"/>
              <a:gd name="T2" fmla="*/ 0 w 1152"/>
              <a:gd name="T3" fmla="*/ 178 h 178"/>
              <a:gd name="T4" fmla="*/ 178 w 1152"/>
              <a:gd name="T5" fmla="*/ 0 h 178"/>
              <a:gd name="T6" fmla="*/ 1152 w 1152"/>
              <a:gd name="T7" fmla="*/ 0 h 178"/>
              <a:gd name="T8" fmla="*/ 1152 w 1152"/>
              <a:gd name="T9" fmla="*/ 178 h 1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52" h="178">
                <a:moveTo>
                  <a:pt x="1152" y="178"/>
                </a:moveTo>
                <a:lnTo>
                  <a:pt x="0" y="178"/>
                </a:lnTo>
                <a:lnTo>
                  <a:pt x="178" y="0"/>
                </a:lnTo>
                <a:lnTo>
                  <a:pt x="1152" y="0"/>
                </a:lnTo>
                <a:lnTo>
                  <a:pt x="1152" y="178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Source Sans Pro" charset="0"/>
            </a:endParaRPr>
          </a:p>
        </p:txBody>
      </p:sp>
      <p:grpSp>
        <p:nvGrpSpPr>
          <p:cNvPr id="35" name="Group 34"/>
          <p:cNvGrpSpPr/>
          <p:nvPr/>
        </p:nvGrpSpPr>
        <p:grpSpPr>
          <a:xfrm>
            <a:off x="3895337" y="1709785"/>
            <a:ext cx="7068327" cy="937846"/>
            <a:chOff x="3895337" y="1709785"/>
            <a:chExt cx="7068327" cy="937846"/>
          </a:xfrm>
          <a:solidFill>
            <a:schemeClr val="tx1"/>
          </a:solidFill>
        </p:grpSpPr>
        <p:sp>
          <p:nvSpPr>
            <p:cNvPr id="9" name="Freeform 7"/>
            <p:cNvSpPr>
              <a:spLocks/>
            </p:cNvSpPr>
            <p:nvPr/>
          </p:nvSpPr>
          <p:spPr bwMode="auto">
            <a:xfrm flipH="1">
              <a:off x="4403972" y="1938857"/>
              <a:ext cx="6559692" cy="479703"/>
            </a:xfrm>
            <a:custGeom>
              <a:avLst/>
              <a:gdLst>
                <a:gd name="T0" fmla="*/ 1152 w 1152"/>
                <a:gd name="T1" fmla="*/ 178 h 178"/>
                <a:gd name="T2" fmla="*/ 0 w 1152"/>
                <a:gd name="T3" fmla="*/ 178 h 178"/>
                <a:gd name="T4" fmla="*/ 178 w 1152"/>
                <a:gd name="T5" fmla="*/ 0 h 178"/>
                <a:gd name="T6" fmla="*/ 1152 w 1152"/>
                <a:gd name="T7" fmla="*/ 0 h 178"/>
                <a:gd name="T8" fmla="*/ 1152 w 1152"/>
                <a:gd name="T9" fmla="*/ 178 h 178"/>
                <a:gd name="connsiteX0" fmla="*/ 10000 w 21105"/>
                <a:gd name="connsiteY0" fmla="*/ 10312 h 10312"/>
                <a:gd name="connsiteX1" fmla="*/ 0 w 21105"/>
                <a:gd name="connsiteY1" fmla="*/ 10312 h 10312"/>
                <a:gd name="connsiteX2" fmla="*/ 1545 w 21105"/>
                <a:gd name="connsiteY2" fmla="*/ 312 h 10312"/>
                <a:gd name="connsiteX3" fmla="*/ 21105 w 21105"/>
                <a:gd name="connsiteY3" fmla="*/ 0 h 10312"/>
                <a:gd name="connsiteX4" fmla="*/ 10000 w 21105"/>
                <a:gd name="connsiteY4" fmla="*/ 10312 h 10312"/>
                <a:gd name="connsiteX0" fmla="*/ 21105 w 21105"/>
                <a:gd name="connsiteY0" fmla="*/ 10312 h 10312"/>
                <a:gd name="connsiteX1" fmla="*/ 0 w 21105"/>
                <a:gd name="connsiteY1" fmla="*/ 10312 h 10312"/>
                <a:gd name="connsiteX2" fmla="*/ 1545 w 21105"/>
                <a:gd name="connsiteY2" fmla="*/ 312 h 10312"/>
                <a:gd name="connsiteX3" fmla="*/ 21105 w 21105"/>
                <a:gd name="connsiteY3" fmla="*/ 0 h 10312"/>
                <a:gd name="connsiteX4" fmla="*/ 21105 w 21105"/>
                <a:gd name="connsiteY4" fmla="*/ 10312 h 10312"/>
                <a:gd name="connsiteX0" fmla="*/ 21105 w 21129"/>
                <a:gd name="connsiteY0" fmla="*/ 10000 h 10000"/>
                <a:gd name="connsiteX1" fmla="*/ 0 w 21129"/>
                <a:gd name="connsiteY1" fmla="*/ 10000 h 10000"/>
                <a:gd name="connsiteX2" fmla="*/ 1545 w 21129"/>
                <a:gd name="connsiteY2" fmla="*/ 0 h 10000"/>
                <a:gd name="connsiteX3" fmla="*/ 21129 w 21129"/>
                <a:gd name="connsiteY3" fmla="*/ 313 h 10000"/>
                <a:gd name="connsiteX4" fmla="*/ 21105 w 21129"/>
                <a:gd name="connsiteY4" fmla="*/ 10000 h 10000"/>
                <a:gd name="connsiteX0" fmla="*/ 21105 w 21129"/>
                <a:gd name="connsiteY0" fmla="*/ 10000 h 10000"/>
                <a:gd name="connsiteX1" fmla="*/ 0 w 21129"/>
                <a:gd name="connsiteY1" fmla="*/ 10000 h 10000"/>
                <a:gd name="connsiteX2" fmla="*/ 1545 w 21129"/>
                <a:gd name="connsiteY2" fmla="*/ 0 h 10000"/>
                <a:gd name="connsiteX3" fmla="*/ 21129 w 21129"/>
                <a:gd name="connsiteY3" fmla="*/ 157 h 10000"/>
                <a:gd name="connsiteX4" fmla="*/ 21105 w 21129"/>
                <a:gd name="connsiteY4" fmla="*/ 10000 h 10000"/>
                <a:gd name="connsiteX0" fmla="*/ 21105 w 21129"/>
                <a:gd name="connsiteY0" fmla="*/ 10000 h 10000"/>
                <a:gd name="connsiteX1" fmla="*/ 0 w 21129"/>
                <a:gd name="connsiteY1" fmla="*/ 10000 h 10000"/>
                <a:gd name="connsiteX2" fmla="*/ 1545 w 21129"/>
                <a:gd name="connsiteY2" fmla="*/ 0 h 10000"/>
                <a:gd name="connsiteX3" fmla="*/ 21129 w 21129"/>
                <a:gd name="connsiteY3" fmla="*/ 1 h 10000"/>
                <a:gd name="connsiteX4" fmla="*/ 21105 w 21129"/>
                <a:gd name="connsiteY4" fmla="*/ 1000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129" h="10000">
                  <a:moveTo>
                    <a:pt x="21105" y="10000"/>
                  </a:moveTo>
                  <a:lnTo>
                    <a:pt x="0" y="10000"/>
                  </a:lnTo>
                  <a:lnTo>
                    <a:pt x="1545" y="0"/>
                  </a:lnTo>
                  <a:lnTo>
                    <a:pt x="21129" y="1"/>
                  </a:lnTo>
                  <a:lnTo>
                    <a:pt x="21105" y="100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8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en-US" sz="2800">
                <a:solidFill>
                  <a:srgbClr val="FFFFFF"/>
                </a:solidFill>
                <a:latin typeface="linea-basic-10" charset="0"/>
                <a:ea typeface="linea-basic-10" charset="0"/>
                <a:cs typeface="linea-basic-10" charset="0"/>
              </a:endParaRPr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auto">
            <a:xfrm flipH="1">
              <a:off x="3895337" y="1709785"/>
              <a:ext cx="520127" cy="937846"/>
            </a:xfrm>
            <a:custGeom>
              <a:avLst/>
              <a:gdLst>
                <a:gd name="T0" fmla="*/ 193 w 193"/>
                <a:gd name="T1" fmla="*/ 175 h 348"/>
                <a:gd name="T2" fmla="*/ 0 w 193"/>
                <a:gd name="T3" fmla="*/ 0 h 348"/>
                <a:gd name="T4" fmla="*/ 0 w 193"/>
                <a:gd name="T5" fmla="*/ 175 h 348"/>
                <a:gd name="T6" fmla="*/ 0 w 193"/>
                <a:gd name="T7" fmla="*/ 348 h 348"/>
                <a:gd name="T8" fmla="*/ 193 w 193"/>
                <a:gd name="T9" fmla="*/ 175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3" h="348">
                  <a:moveTo>
                    <a:pt x="193" y="175"/>
                  </a:moveTo>
                  <a:lnTo>
                    <a:pt x="0" y="0"/>
                  </a:lnTo>
                  <a:lnTo>
                    <a:pt x="0" y="175"/>
                  </a:lnTo>
                  <a:lnTo>
                    <a:pt x="0" y="348"/>
                  </a:lnTo>
                  <a:lnTo>
                    <a:pt x="193" y="1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80" tIns="0" rIns="0" bIns="0" numCol="1" anchor="ctr" anchorCtr="0" compatLnSpc="1">
              <a:prstTxWarp prst="textNoShape">
                <a:avLst/>
              </a:prstTxWarp>
            </a:bodyPr>
            <a:lstStyle/>
            <a:p>
              <a:r>
                <a:rPr lang="en-US" sz="2800" dirty="0" smtClean="0">
                  <a:solidFill>
                    <a:srgbClr val="FFFFFF"/>
                  </a:solidFill>
                  <a:latin typeface="linea-basic-10" charset="0"/>
                  <a:ea typeface="linea-basic-10" charset="0"/>
                  <a:cs typeface="linea-basic-10" charset="0"/>
                </a:rPr>
                <a:t>1</a:t>
              </a:r>
              <a:endParaRPr lang="en-US" sz="2800" dirty="0">
                <a:solidFill>
                  <a:srgbClr val="FFFFFF"/>
                </a:solidFill>
                <a:latin typeface="linea-basic-10" charset="0"/>
                <a:ea typeface="linea-basic-10" charset="0"/>
                <a:cs typeface="linea-basic-10" charset="0"/>
              </a:endParaRPr>
            </a:p>
          </p:txBody>
        </p:sp>
      </p:grpSp>
      <p:sp>
        <p:nvSpPr>
          <p:cNvPr id="12" name="Freeform 10"/>
          <p:cNvSpPr>
            <a:spLocks/>
          </p:cNvSpPr>
          <p:nvPr/>
        </p:nvSpPr>
        <p:spPr bwMode="auto">
          <a:xfrm flipH="1">
            <a:off x="7395540" y="1709785"/>
            <a:ext cx="520127" cy="937846"/>
          </a:xfrm>
          <a:custGeom>
            <a:avLst/>
            <a:gdLst>
              <a:gd name="T0" fmla="*/ 193 w 193"/>
              <a:gd name="T1" fmla="*/ 175 h 348"/>
              <a:gd name="T2" fmla="*/ 0 w 193"/>
              <a:gd name="T3" fmla="*/ 0 h 348"/>
              <a:gd name="T4" fmla="*/ 0 w 193"/>
              <a:gd name="T5" fmla="*/ 175 h 348"/>
              <a:gd name="T6" fmla="*/ 0 w 193"/>
              <a:gd name="T7" fmla="*/ 348 h 348"/>
              <a:gd name="T8" fmla="*/ 193 w 193"/>
              <a:gd name="T9" fmla="*/ 175 h 3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3" h="348">
                <a:moveTo>
                  <a:pt x="193" y="175"/>
                </a:moveTo>
                <a:lnTo>
                  <a:pt x="0" y="0"/>
                </a:lnTo>
                <a:lnTo>
                  <a:pt x="0" y="175"/>
                </a:lnTo>
                <a:lnTo>
                  <a:pt x="0" y="348"/>
                </a:lnTo>
                <a:lnTo>
                  <a:pt x="193" y="175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Source Sans Pro" charset="0"/>
            </a:endParaRPr>
          </a:p>
        </p:txBody>
      </p:sp>
      <p:sp>
        <p:nvSpPr>
          <p:cNvPr id="13" name="Freeform 13"/>
          <p:cNvSpPr>
            <a:spLocks/>
          </p:cNvSpPr>
          <p:nvPr/>
        </p:nvSpPr>
        <p:spPr bwMode="auto">
          <a:xfrm flipH="1">
            <a:off x="9869512" y="3084214"/>
            <a:ext cx="479703" cy="3813367"/>
          </a:xfrm>
          <a:custGeom>
            <a:avLst/>
            <a:gdLst>
              <a:gd name="T0" fmla="*/ 178 w 178"/>
              <a:gd name="T1" fmla="*/ 0 h 1415"/>
              <a:gd name="T2" fmla="*/ 178 w 178"/>
              <a:gd name="T3" fmla="*/ 1415 h 1415"/>
              <a:gd name="T4" fmla="*/ 0 w 178"/>
              <a:gd name="T5" fmla="*/ 1415 h 1415"/>
              <a:gd name="T6" fmla="*/ 0 w 178"/>
              <a:gd name="T7" fmla="*/ 177 h 1415"/>
              <a:gd name="T8" fmla="*/ 178 w 178"/>
              <a:gd name="T9" fmla="*/ 0 h 14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8" h="1415">
                <a:moveTo>
                  <a:pt x="178" y="0"/>
                </a:moveTo>
                <a:lnTo>
                  <a:pt x="178" y="1415"/>
                </a:lnTo>
                <a:lnTo>
                  <a:pt x="0" y="1415"/>
                </a:lnTo>
                <a:lnTo>
                  <a:pt x="0" y="177"/>
                </a:lnTo>
                <a:lnTo>
                  <a:pt x="178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Source Sans Pro" charset="0"/>
            </a:endParaRPr>
          </a:p>
        </p:txBody>
      </p:sp>
      <p:sp>
        <p:nvSpPr>
          <p:cNvPr id="14" name="Freeform 14"/>
          <p:cNvSpPr>
            <a:spLocks/>
          </p:cNvSpPr>
          <p:nvPr/>
        </p:nvSpPr>
        <p:spPr bwMode="auto">
          <a:xfrm flipH="1">
            <a:off x="9869512" y="3084214"/>
            <a:ext cx="479703" cy="3813367"/>
          </a:xfrm>
          <a:custGeom>
            <a:avLst/>
            <a:gdLst>
              <a:gd name="T0" fmla="*/ 178 w 178"/>
              <a:gd name="T1" fmla="*/ 0 h 1415"/>
              <a:gd name="T2" fmla="*/ 178 w 178"/>
              <a:gd name="T3" fmla="*/ 1415 h 1415"/>
              <a:gd name="T4" fmla="*/ 0 w 178"/>
              <a:gd name="T5" fmla="*/ 1415 h 1415"/>
              <a:gd name="T6" fmla="*/ 0 w 178"/>
              <a:gd name="T7" fmla="*/ 177 h 1415"/>
              <a:gd name="T8" fmla="*/ 178 w 178"/>
              <a:gd name="T9" fmla="*/ 0 h 14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8" h="1415">
                <a:moveTo>
                  <a:pt x="178" y="0"/>
                </a:moveTo>
                <a:lnTo>
                  <a:pt x="178" y="1415"/>
                </a:lnTo>
                <a:lnTo>
                  <a:pt x="0" y="1415"/>
                </a:lnTo>
                <a:lnTo>
                  <a:pt x="0" y="177"/>
                </a:lnTo>
                <a:lnTo>
                  <a:pt x="178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Source Sans Pro" charset="0"/>
            </a:endParaRPr>
          </a:p>
        </p:txBody>
      </p:sp>
      <p:sp>
        <p:nvSpPr>
          <p:cNvPr id="16" name="Freeform 16"/>
          <p:cNvSpPr>
            <a:spLocks/>
          </p:cNvSpPr>
          <p:nvPr/>
        </p:nvSpPr>
        <p:spPr bwMode="auto">
          <a:xfrm flipH="1">
            <a:off x="7859073" y="3084214"/>
            <a:ext cx="2490142" cy="477008"/>
          </a:xfrm>
          <a:custGeom>
            <a:avLst/>
            <a:gdLst>
              <a:gd name="T0" fmla="*/ 924 w 924"/>
              <a:gd name="T1" fmla="*/ 177 h 177"/>
              <a:gd name="T2" fmla="*/ 0 w 924"/>
              <a:gd name="T3" fmla="*/ 177 h 177"/>
              <a:gd name="T4" fmla="*/ 178 w 924"/>
              <a:gd name="T5" fmla="*/ 0 h 177"/>
              <a:gd name="T6" fmla="*/ 924 w 924"/>
              <a:gd name="T7" fmla="*/ 0 h 177"/>
              <a:gd name="T8" fmla="*/ 924 w 924"/>
              <a:gd name="T9" fmla="*/ 177 h 1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24" h="177">
                <a:moveTo>
                  <a:pt x="924" y="177"/>
                </a:moveTo>
                <a:lnTo>
                  <a:pt x="0" y="177"/>
                </a:lnTo>
                <a:lnTo>
                  <a:pt x="178" y="0"/>
                </a:lnTo>
                <a:lnTo>
                  <a:pt x="924" y="0"/>
                </a:lnTo>
                <a:lnTo>
                  <a:pt x="924" y="177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Source Sans Pro" charset="0"/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5062071" y="2852448"/>
            <a:ext cx="5287144" cy="940541"/>
            <a:chOff x="5062071" y="2852448"/>
            <a:chExt cx="5287144" cy="940541"/>
          </a:xfrm>
        </p:grpSpPr>
        <p:sp>
          <p:nvSpPr>
            <p:cNvPr id="15" name="Freeform 15"/>
            <p:cNvSpPr>
              <a:spLocks/>
            </p:cNvSpPr>
            <p:nvPr/>
          </p:nvSpPr>
          <p:spPr bwMode="auto">
            <a:xfrm flipH="1">
              <a:off x="5468039" y="3084214"/>
              <a:ext cx="4881176" cy="477008"/>
            </a:xfrm>
            <a:custGeom>
              <a:avLst/>
              <a:gdLst>
                <a:gd name="T0" fmla="*/ 924 w 924"/>
                <a:gd name="T1" fmla="*/ 177 h 177"/>
                <a:gd name="T2" fmla="*/ 0 w 924"/>
                <a:gd name="T3" fmla="*/ 177 h 177"/>
                <a:gd name="T4" fmla="*/ 178 w 924"/>
                <a:gd name="T5" fmla="*/ 0 h 177"/>
                <a:gd name="T6" fmla="*/ 924 w 924"/>
                <a:gd name="T7" fmla="*/ 0 h 177"/>
                <a:gd name="T8" fmla="*/ 924 w 924"/>
                <a:gd name="T9" fmla="*/ 177 h 177"/>
                <a:gd name="connsiteX0" fmla="*/ 10000 w 19602"/>
                <a:gd name="connsiteY0" fmla="*/ 10000 h 10000"/>
                <a:gd name="connsiteX1" fmla="*/ 0 w 19602"/>
                <a:gd name="connsiteY1" fmla="*/ 10000 h 10000"/>
                <a:gd name="connsiteX2" fmla="*/ 1926 w 19602"/>
                <a:gd name="connsiteY2" fmla="*/ 0 h 10000"/>
                <a:gd name="connsiteX3" fmla="*/ 19602 w 19602"/>
                <a:gd name="connsiteY3" fmla="*/ 0 h 10000"/>
                <a:gd name="connsiteX4" fmla="*/ 10000 w 19602"/>
                <a:gd name="connsiteY4" fmla="*/ 10000 h 10000"/>
                <a:gd name="connsiteX0" fmla="*/ 19481 w 19602"/>
                <a:gd name="connsiteY0" fmla="*/ 9843 h 10000"/>
                <a:gd name="connsiteX1" fmla="*/ 0 w 19602"/>
                <a:gd name="connsiteY1" fmla="*/ 10000 h 10000"/>
                <a:gd name="connsiteX2" fmla="*/ 1926 w 19602"/>
                <a:gd name="connsiteY2" fmla="*/ 0 h 10000"/>
                <a:gd name="connsiteX3" fmla="*/ 19602 w 19602"/>
                <a:gd name="connsiteY3" fmla="*/ 0 h 10000"/>
                <a:gd name="connsiteX4" fmla="*/ 19481 w 19602"/>
                <a:gd name="connsiteY4" fmla="*/ 9843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602" h="10000">
                  <a:moveTo>
                    <a:pt x="19481" y="9843"/>
                  </a:moveTo>
                  <a:lnTo>
                    <a:pt x="0" y="10000"/>
                  </a:lnTo>
                  <a:lnTo>
                    <a:pt x="1926" y="0"/>
                  </a:lnTo>
                  <a:lnTo>
                    <a:pt x="19602" y="0"/>
                  </a:lnTo>
                  <a:cubicBezTo>
                    <a:pt x="19562" y="3281"/>
                    <a:pt x="19521" y="6562"/>
                    <a:pt x="19481" y="984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8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en-US" sz="2800">
                <a:solidFill>
                  <a:srgbClr val="FFFFFF"/>
                </a:solidFill>
                <a:latin typeface="linea-basic-10" charset="0"/>
                <a:ea typeface="linea-basic-10" charset="0"/>
                <a:cs typeface="linea-basic-10" charset="0"/>
              </a:endParaRPr>
            </a:p>
          </p:txBody>
        </p:sp>
        <p:sp>
          <p:nvSpPr>
            <p:cNvPr id="17" name="Freeform 17"/>
            <p:cNvSpPr>
              <a:spLocks/>
            </p:cNvSpPr>
            <p:nvPr/>
          </p:nvSpPr>
          <p:spPr bwMode="auto">
            <a:xfrm flipH="1">
              <a:off x="5062071" y="2852448"/>
              <a:ext cx="520127" cy="940541"/>
            </a:xfrm>
            <a:custGeom>
              <a:avLst/>
              <a:gdLst>
                <a:gd name="T0" fmla="*/ 193 w 193"/>
                <a:gd name="T1" fmla="*/ 173 h 349"/>
                <a:gd name="T2" fmla="*/ 0 w 193"/>
                <a:gd name="T3" fmla="*/ 0 h 349"/>
                <a:gd name="T4" fmla="*/ 0 w 193"/>
                <a:gd name="T5" fmla="*/ 173 h 349"/>
                <a:gd name="T6" fmla="*/ 0 w 193"/>
                <a:gd name="T7" fmla="*/ 349 h 349"/>
                <a:gd name="T8" fmla="*/ 193 w 193"/>
                <a:gd name="T9" fmla="*/ 173 h 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3" h="349">
                  <a:moveTo>
                    <a:pt x="193" y="173"/>
                  </a:moveTo>
                  <a:lnTo>
                    <a:pt x="0" y="0"/>
                  </a:lnTo>
                  <a:lnTo>
                    <a:pt x="0" y="173"/>
                  </a:lnTo>
                  <a:lnTo>
                    <a:pt x="0" y="349"/>
                  </a:lnTo>
                  <a:lnTo>
                    <a:pt x="193" y="173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80" tIns="0" rIns="0" bIns="0" numCol="1" anchor="ctr" anchorCtr="0" compatLnSpc="1">
              <a:prstTxWarp prst="textNoShape">
                <a:avLst/>
              </a:prstTxWarp>
            </a:bodyPr>
            <a:lstStyle/>
            <a:p>
              <a:r>
                <a:rPr lang="en-US" sz="2800" dirty="0" smtClean="0">
                  <a:solidFill>
                    <a:srgbClr val="FFFFFF"/>
                  </a:solidFill>
                  <a:latin typeface="linea-basic-10" charset="0"/>
                  <a:ea typeface="linea-basic-10" charset="0"/>
                  <a:cs typeface="linea-basic-10" charset="0"/>
                </a:rPr>
                <a:t>d</a:t>
              </a:r>
              <a:endParaRPr lang="en-US" sz="2800" dirty="0">
                <a:solidFill>
                  <a:srgbClr val="FFFFFF"/>
                </a:solidFill>
                <a:latin typeface="linea-basic-10" charset="0"/>
                <a:ea typeface="linea-basic-10" charset="0"/>
                <a:cs typeface="linea-basic-10" charset="0"/>
              </a:endParaRPr>
            </a:p>
          </p:txBody>
        </p:sp>
      </p:grpSp>
      <p:sp>
        <p:nvSpPr>
          <p:cNvPr id="18" name="Freeform 18"/>
          <p:cNvSpPr>
            <a:spLocks/>
          </p:cNvSpPr>
          <p:nvPr/>
        </p:nvSpPr>
        <p:spPr bwMode="auto">
          <a:xfrm flipH="1">
            <a:off x="7395540" y="2852448"/>
            <a:ext cx="520127" cy="940541"/>
          </a:xfrm>
          <a:custGeom>
            <a:avLst/>
            <a:gdLst>
              <a:gd name="T0" fmla="*/ 193 w 193"/>
              <a:gd name="T1" fmla="*/ 173 h 349"/>
              <a:gd name="T2" fmla="*/ 0 w 193"/>
              <a:gd name="T3" fmla="*/ 0 h 349"/>
              <a:gd name="T4" fmla="*/ 0 w 193"/>
              <a:gd name="T5" fmla="*/ 173 h 349"/>
              <a:gd name="T6" fmla="*/ 0 w 193"/>
              <a:gd name="T7" fmla="*/ 349 h 349"/>
              <a:gd name="T8" fmla="*/ 193 w 193"/>
              <a:gd name="T9" fmla="*/ 173 h 3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3" h="349">
                <a:moveTo>
                  <a:pt x="193" y="173"/>
                </a:moveTo>
                <a:lnTo>
                  <a:pt x="0" y="0"/>
                </a:lnTo>
                <a:lnTo>
                  <a:pt x="0" y="173"/>
                </a:lnTo>
                <a:lnTo>
                  <a:pt x="0" y="349"/>
                </a:lnTo>
                <a:lnTo>
                  <a:pt x="193" y="17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Source Sans Pro" charset="0"/>
            </a:endParaRPr>
          </a:p>
        </p:txBody>
      </p:sp>
      <p:sp>
        <p:nvSpPr>
          <p:cNvPr id="19" name="Freeform 21"/>
          <p:cNvSpPr>
            <a:spLocks/>
          </p:cNvSpPr>
          <p:nvPr/>
        </p:nvSpPr>
        <p:spPr bwMode="auto">
          <a:xfrm flipH="1">
            <a:off x="9246976" y="4226877"/>
            <a:ext cx="479703" cy="2670704"/>
          </a:xfrm>
          <a:custGeom>
            <a:avLst/>
            <a:gdLst>
              <a:gd name="T0" fmla="*/ 178 w 178"/>
              <a:gd name="T1" fmla="*/ 0 h 991"/>
              <a:gd name="T2" fmla="*/ 178 w 178"/>
              <a:gd name="T3" fmla="*/ 991 h 991"/>
              <a:gd name="T4" fmla="*/ 0 w 178"/>
              <a:gd name="T5" fmla="*/ 991 h 991"/>
              <a:gd name="T6" fmla="*/ 0 w 178"/>
              <a:gd name="T7" fmla="*/ 178 h 991"/>
              <a:gd name="T8" fmla="*/ 178 w 178"/>
              <a:gd name="T9" fmla="*/ 0 h 9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8" h="991">
                <a:moveTo>
                  <a:pt x="178" y="0"/>
                </a:moveTo>
                <a:lnTo>
                  <a:pt x="178" y="991"/>
                </a:lnTo>
                <a:lnTo>
                  <a:pt x="0" y="991"/>
                </a:lnTo>
                <a:lnTo>
                  <a:pt x="0" y="178"/>
                </a:lnTo>
                <a:lnTo>
                  <a:pt x="178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Source Sans Pro" charset="0"/>
            </a:endParaRPr>
          </a:p>
        </p:txBody>
      </p:sp>
      <p:sp>
        <p:nvSpPr>
          <p:cNvPr id="20" name="Freeform 22"/>
          <p:cNvSpPr>
            <a:spLocks/>
          </p:cNvSpPr>
          <p:nvPr/>
        </p:nvSpPr>
        <p:spPr bwMode="auto">
          <a:xfrm flipH="1">
            <a:off x="9246976" y="4226877"/>
            <a:ext cx="479703" cy="2670704"/>
          </a:xfrm>
          <a:custGeom>
            <a:avLst/>
            <a:gdLst>
              <a:gd name="T0" fmla="*/ 178 w 178"/>
              <a:gd name="T1" fmla="*/ 0 h 991"/>
              <a:gd name="T2" fmla="*/ 178 w 178"/>
              <a:gd name="T3" fmla="*/ 991 h 991"/>
              <a:gd name="T4" fmla="*/ 0 w 178"/>
              <a:gd name="T5" fmla="*/ 991 h 991"/>
              <a:gd name="T6" fmla="*/ 0 w 178"/>
              <a:gd name="T7" fmla="*/ 178 h 991"/>
              <a:gd name="T8" fmla="*/ 178 w 178"/>
              <a:gd name="T9" fmla="*/ 0 h 9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8" h="991">
                <a:moveTo>
                  <a:pt x="178" y="0"/>
                </a:moveTo>
                <a:lnTo>
                  <a:pt x="178" y="991"/>
                </a:lnTo>
                <a:lnTo>
                  <a:pt x="0" y="991"/>
                </a:lnTo>
                <a:lnTo>
                  <a:pt x="0" y="178"/>
                </a:lnTo>
                <a:lnTo>
                  <a:pt x="178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Source Sans Pro" charset="0"/>
            </a:endParaRPr>
          </a:p>
        </p:txBody>
      </p:sp>
      <p:sp>
        <p:nvSpPr>
          <p:cNvPr id="22" name="Freeform 24"/>
          <p:cNvSpPr>
            <a:spLocks/>
          </p:cNvSpPr>
          <p:nvPr/>
        </p:nvSpPr>
        <p:spPr bwMode="auto">
          <a:xfrm flipH="1">
            <a:off x="7859073" y="4226877"/>
            <a:ext cx="1867606" cy="479703"/>
          </a:xfrm>
          <a:custGeom>
            <a:avLst/>
            <a:gdLst>
              <a:gd name="T0" fmla="*/ 693 w 693"/>
              <a:gd name="T1" fmla="*/ 178 h 178"/>
              <a:gd name="T2" fmla="*/ 0 w 693"/>
              <a:gd name="T3" fmla="*/ 178 h 178"/>
              <a:gd name="T4" fmla="*/ 178 w 693"/>
              <a:gd name="T5" fmla="*/ 0 h 178"/>
              <a:gd name="T6" fmla="*/ 693 w 693"/>
              <a:gd name="T7" fmla="*/ 0 h 178"/>
              <a:gd name="T8" fmla="*/ 693 w 693"/>
              <a:gd name="T9" fmla="*/ 178 h 1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93" h="178">
                <a:moveTo>
                  <a:pt x="693" y="178"/>
                </a:moveTo>
                <a:lnTo>
                  <a:pt x="0" y="178"/>
                </a:lnTo>
                <a:lnTo>
                  <a:pt x="178" y="0"/>
                </a:lnTo>
                <a:lnTo>
                  <a:pt x="693" y="0"/>
                </a:lnTo>
                <a:lnTo>
                  <a:pt x="693" y="178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Source Sans Pro" charset="0"/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6228805" y="3989720"/>
            <a:ext cx="3497873" cy="945931"/>
            <a:chOff x="6228805" y="3989720"/>
            <a:chExt cx="3497873" cy="945931"/>
          </a:xfrm>
          <a:solidFill>
            <a:schemeClr val="tx1"/>
          </a:solidFill>
        </p:grpSpPr>
        <p:sp>
          <p:nvSpPr>
            <p:cNvPr id="21" name="Freeform 23"/>
            <p:cNvSpPr>
              <a:spLocks/>
            </p:cNvSpPr>
            <p:nvPr/>
          </p:nvSpPr>
          <p:spPr bwMode="auto">
            <a:xfrm flipH="1">
              <a:off x="6727303" y="4219394"/>
              <a:ext cx="2999375" cy="494669"/>
            </a:xfrm>
            <a:custGeom>
              <a:avLst/>
              <a:gdLst>
                <a:gd name="T0" fmla="*/ 693 w 693"/>
                <a:gd name="T1" fmla="*/ 178 h 178"/>
                <a:gd name="T2" fmla="*/ 0 w 693"/>
                <a:gd name="T3" fmla="*/ 178 h 178"/>
                <a:gd name="T4" fmla="*/ 178 w 693"/>
                <a:gd name="T5" fmla="*/ 0 h 178"/>
                <a:gd name="T6" fmla="*/ 693 w 693"/>
                <a:gd name="T7" fmla="*/ 0 h 178"/>
                <a:gd name="T8" fmla="*/ 693 w 693"/>
                <a:gd name="T9" fmla="*/ 178 h 178"/>
                <a:gd name="connsiteX0" fmla="*/ 10000 w 16060"/>
                <a:gd name="connsiteY0" fmla="*/ 10156 h 10156"/>
                <a:gd name="connsiteX1" fmla="*/ 0 w 16060"/>
                <a:gd name="connsiteY1" fmla="*/ 10156 h 10156"/>
                <a:gd name="connsiteX2" fmla="*/ 2569 w 16060"/>
                <a:gd name="connsiteY2" fmla="*/ 156 h 10156"/>
                <a:gd name="connsiteX3" fmla="*/ 16060 w 16060"/>
                <a:gd name="connsiteY3" fmla="*/ 0 h 10156"/>
                <a:gd name="connsiteX4" fmla="*/ 10000 w 16060"/>
                <a:gd name="connsiteY4" fmla="*/ 10156 h 10156"/>
                <a:gd name="connsiteX0" fmla="*/ 16060 w 16060"/>
                <a:gd name="connsiteY0" fmla="*/ 10312 h 10312"/>
                <a:gd name="connsiteX1" fmla="*/ 0 w 16060"/>
                <a:gd name="connsiteY1" fmla="*/ 10156 h 10312"/>
                <a:gd name="connsiteX2" fmla="*/ 2569 w 16060"/>
                <a:gd name="connsiteY2" fmla="*/ 156 h 10312"/>
                <a:gd name="connsiteX3" fmla="*/ 16060 w 16060"/>
                <a:gd name="connsiteY3" fmla="*/ 0 h 10312"/>
                <a:gd name="connsiteX4" fmla="*/ 16060 w 16060"/>
                <a:gd name="connsiteY4" fmla="*/ 10312 h 103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060" h="10312">
                  <a:moveTo>
                    <a:pt x="16060" y="10312"/>
                  </a:moveTo>
                  <a:lnTo>
                    <a:pt x="0" y="10156"/>
                  </a:lnTo>
                  <a:lnTo>
                    <a:pt x="2569" y="156"/>
                  </a:lnTo>
                  <a:lnTo>
                    <a:pt x="16060" y="0"/>
                  </a:lnTo>
                  <a:lnTo>
                    <a:pt x="16060" y="103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8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en-US" sz="2800">
                <a:solidFill>
                  <a:srgbClr val="FFFFFF"/>
                </a:solidFill>
                <a:latin typeface="linea-basic-10" charset="0"/>
                <a:ea typeface="linea-basic-10" charset="0"/>
                <a:cs typeface="linea-basic-10" charset="0"/>
              </a:endParaRPr>
            </a:p>
          </p:txBody>
        </p:sp>
        <p:sp>
          <p:nvSpPr>
            <p:cNvPr id="23" name="Freeform 25"/>
            <p:cNvSpPr>
              <a:spLocks/>
            </p:cNvSpPr>
            <p:nvPr/>
          </p:nvSpPr>
          <p:spPr bwMode="auto">
            <a:xfrm flipH="1">
              <a:off x="6228805" y="3989720"/>
              <a:ext cx="520127" cy="945931"/>
            </a:xfrm>
            <a:custGeom>
              <a:avLst/>
              <a:gdLst>
                <a:gd name="T0" fmla="*/ 193 w 193"/>
                <a:gd name="T1" fmla="*/ 176 h 351"/>
                <a:gd name="T2" fmla="*/ 0 w 193"/>
                <a:gd name="T3" fmla="*/ 0 h 351"/>
                <a:gd name="T4" fmla="*/ 0 w 193"/>
                <a:gd name="T5" fmla="*/ 176 h 351"/>
                <a:gd name="T6" fmla="*/ 0 w 193"/>
                <a:gd name="T7" fmla="*/ 351 h 351"/>
                <a:gd name="T8" fmla="*/ 193 w 193"/>
                <a:gd name="T9" fmla="*/ 176 h 3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3" h="351">
                  <a:moveTo>
                    <a:pt x="193" y="176"/>
                  </a:moveTo>
                  <a:lnTo>
                    <a:pt x="0" y="0"/>
                  </a:lnTo>
                  <a:lnTo>
                    <a:pt x="0" y="176"/>
                  </a:lnTo>
                  <a:lnTo>
                    <a:pt x="0" y="351"/>
                  </a:lnTo>
                  <a:lnTo>
                    <a:pt x="193" y="1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80" tIns="0" rIns="0" bIns="0" numCol="1" anchor="ctr" anchorCtr="0" compatLnSpc="1">
              <a:prstTxWarp prst="textNoShape">
                <a:avLst/>
              </a:prstTxWarp>
            </a:bodyPr>
            <a:lstStyle/>
            <a:p>
              <a:r>
                <a:rPr lang="en-US" sz="2800" dirty="0" smtClean="0">
                  <a:solidFill>
                    <a:srgbClr val="FFFFFF"/>
                  </a:solidFill>
                  <a:latin typeface="linea-basic-10" charset="0"/>
                  <a:ea typeface="linea-basic-10" charset="0"/>
                  <a:cs typeface="linea-basic-10" charset="0"/>
                </a:rPr>
                <a:t>f</a:t>
              </a:r>
              <a:endParaRPr lang="en-US" sz="2800" dirty="0">
                <a:solidFill>
                  <a:srgbClr val="FFFFFF"/>
                </a:solidFill>
                <a:latin typeface="linea-basic-10" charset="0"/>
                <a:ea typeface="linea-basic-10" charset="0"/>
                <a:cs typeface="linea-basic-10" charset="0"/>
              </a:endParaRPr>
            </a:p>
          </p:txBody>
        </p:sp>
      </p:grpSp>
      <p:sp>
        <p:nvSpPr>
          <p:cNvPr id="24" name="Freeform 26"/>
          <p:cNvSpPr>
            <a:spLocks/>
          </p:cNvSpPr>
          <p:nvPr/>
        </p:nvSpPr>
        <p:spPr bwMode="auto">
          <a:xfrm flipH="1">
            <a:off x="7395540" y="3989720"/>
            <a:ext cx="520127" cy="945931"/>
          </a:xfrm>
          <a:custGeom>
            <a:avLst/>
            <a:gdLst>
              <a:gd name="T0" fmla="*/ 193 w 193"/>
              <a:gd name="T1" fmla="*/ 176 h 351"/>
              <a:gd name="T2" fmla="*/ 0 w 193"/>
              <a:gd name="T3" fmla="*/ 0 h 351"/>
              <a:gd name="T4" fmla="*/ 0 w 193"/>
              <a:gd name="T5" fmla="*/ 176 h 351"/>
              <a:gd name="T6" fmla="*/ 0 w 193"/>
              <a:gd name="T7" fmla="*/ 351 h 351"/>
              <a:gd name="T8" fmla="*/ 193 w 193"/>
              <a:gd name="T9" fmla="*/ 176 h 3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3" h="351">
                <a:moveTo>
                  <a:pt x="193" y="176"/>
                </a:moveTo>
                <a:lnTo>
                  <a:pt x="0" y="0"/>
                </a:lnTo>
                <a:lnTo>
                  <a:pt x="0" y="176"/>
                </a:lnTo>
                <a:lnTo>
                  <a:pt x="0" y="351"/>
                </a:lnTo>
                <a:lnTo>
                  <a:pt x="193" y="176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Source Sans Pro" charset="0"/>
            </a:endParaRPr>
          </a:p>
        </p:txBody>
      </p:sp>
      <p:sp>
        <p:nvSpPr>
          <p:cNvPr id="25" name="Freeform 29"/>
          <p:cNvSpPr>
            <a:spLocks/>
          </p:cNvSpPr>
          <p:nvPr/>
        </p:nvSpPr>
        <p:spPr bwMode="auto">
          <a:xfrm flipH="1">
            <a:off x="8632526" y="5356065"/>
            <a:ext cx="479703" cy="1541517"/>
          </a:xfrm>
          <a:custGeom>
            <a:avLst/>
            <a:gdLst>
              <a:gd name="T0" fmla="*/ 178 w 178"/>
              <a:gd name="T1" fmla="*/ 0 h 572"/>
              <a:gd name="T2" fmla="*/ 178 w 178"/>
              <a:gd name="T3" fmla="*/ 572 h 572"/>
              <a:gd name="T4" fmla="*/ 0 w 178"/>
              <a:gd name="T5" fmla="*/ 572 h 572"/>
              <a:gd name="T6" fmla="*/ 0 w 178"/>
              <a:gd name="T7" fmla="*/ 178 h 572"/>
              <a:gd name="T8" fmla="*/ 178 w 178"/>
              <a:gd name="T9" fmla="*/ 0 h 5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8" h="572">
                <a:moveTo>
                  <a:pt x="178" y="0"/>
                </a:moveTo>
                <a:lnTo>
                  <a:pt x="178" y="572"/>
                </a:lnTo>
                <a:lnTo>
                  <a:pt x="0" y="572"/>
                </a:lnTo>
                <a:lnTo>
                  <a:pt x="0" y="178"/>
                </a:lnTo>
                <a:lnTo>
                  <a:pt x="178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Source Sans Pro" charset="0"/>
            </a:endParaRPr>
          </a:p>
        </p:txBody>
      </p:sp>
      <p:sp>
        <p:nvSpPr>
          <p:cNvPr id="26" name="Freeform 30"/>
          <p:cNvSpPr>
            <a:spLocks/>
          </p:cNvSpPr>
          <p:nvPr/>
        </p:nvSpPr>
        <p:spPr bwMode="auto">
          <a:xfrm flipH="1">
            <a:off x="8632526" y="5356065"/>
            <a:ext cx="479703" cy="1541517"/>
          </a:xfrm>
          <a:custGeom>
            <a:avLst/>
            <a:gdLst>
              <a:gd name="T0" fmla="*/ 178 w 178"/>
              <a:gd name="T1" fmla="*/ 0 h 572"/>
              <a:gd name="T2" fmla="*/ 178 w 178"/>
              <a:gd name="T3" fmla="*/ 572 h 572"/>
              <a:gd name="T4" fmla="*/ 0 w 178"/>
              <a:gd name="T5" fmla="*/ 572 h 572"/>
              <a:gd name="T6" fmla="*/ 0 w 178"/>
              <a:gd name="T7" fmla="*/ 178 h 572"/>
              <a:gd name="T8" fmla="*/ 178 w 178"/>
              <a:gd name="T9" fmla="*/ 0 h 5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8" h="572">
                <a:moveTo>
                  <a:pt x="178" y="0"/>
                </a:moveTo>
                <a:lnTo>
                  <a:pt x="178" y="572"/>
                </a:lnTo>
                <a:lnTo>
                  <a:pt x="0" y="572"/>
                </a:lnTo>
                <a:lnTo>
                  <a:pt x="0" y="178"/>
                </a:lnTo>
                <a:lnTo>
                  <a:pt x="178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Source Sans Pro" charset="0"/>
            </a:endParaRPr>
          </a:p>
        </p:txBody>
      </p:sp>
      <p:sp>
        <p:nvSpPr>
          <p:cNvPr id="28" name="Freeform 32"/>
          <p:cNvSpPr>
            <a:spLocks/>
          </p:cNvSpPr>
          <p:nvPr/>
        </p:nvSpPr>
        <p:spPr bwMode="auto">
          <a:xfrm flipH="1">
            <a:off x="7859073" y="5356065"/>
            <a:ext cx="1253156" cy="479703"/>
          </a:xfrm>
          <a:custGeom>
            <a:avLst/>
            <a:gdLst>
              <a:gd name="T0" fmla="*/ 465 w 465"/>
              <a:gd name="T1" fmla="*/ 178 h 178"/>
              <a:gd name="T2" fmla="*/ 0 w 465"/>
              <a:gd name="T3" fmla="*/ 178 h 178"/>
              <a:gd name="T4" fmla="*/ 178 w 465"/>
              <a:gd name="T5" fmla="*/ 0 h 178"/>
              <a:gd name="T6" fmla="*/ 465 w 465"/>
              <a:gd name="T7" fmla="*/ 0 h 178"/>
              <a:gd name="T8" fmla="*/ 465 w 465"/>
              <a:gd name="T9" fmla="*/ 178 h 1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65" h="178">
                <a:moveTo>
                  <a:pt x="465" y="178"/>
                </a:moveTo>
                <a:lnTo>
                  <a:pt x="0" y="178"/>
                </a:lnTo>
                <a:lnTo>
                  <a:pt x="178" y="0"/>
                </a:lnTo>
                <a:lnTo>
                  <a:pt x="465" y="0"/>
                </a:lnTo>
                <a:lnTo>
                  <a:pt x="465" y="178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Source Sans Pro" charset="0"/>
            </a:endParaRPr>
          </a:p>
        </p:txBody>
      </p:sp>
      <p:grpSp>
        <p:nvGrpSpPr>
          <p:cNvPr id="36" name="Group 35"/>
          <p:cNvGrpSpPr/>
          <p:nvPr/>
        </p:nvGrpSpPr>
        <p:grpSpPr>
          <a:xfrm>
            <a:off x="7395540" y="5121603"/>
            <a:ext cx="1716689" cy="943236"/>
            <a:chOff x="7395540" y="5121603"/>
            <a:chExt cx="1716689" cy="943236"/>
          </a:xfrm>
          <a:solidFill>
            <a:schemeClr val="accent2"/>
          </a:solidFill>
        </p:grpSpPr>
        <p:sp>
          <p:nvSpPr>
            <p:cNvPr id="27" name="Freeform 31"/>
            <p:cNvSpPr>
              <a:spLocks/>
            </p:cNvSpPr>
            <p:nvPr/>
          </p:nvSpPr>
          <p:spPr bwMode="auto">
            <a:xfrm flipH="1">
              <a:off x="7859073" y="5356065"/>
              <a:ext cx="1253156" cy="479703"/>
            </a:xfrm>
            <a:custGeom>
              <a:avLst/>
              <a:gdLst>
                <a:gd name="T0" fmla="*/ 465 w 465"/>
                <a:gd name="T1" fmla="*/ 178 h 178"/>
                <a:gd name="T2" fmla="*/ 0 w 465"/>
                <a:gd name="T3" fmla="*/ 178 h 178"/>
                <a:gd name="T4" fmla="*/ 178 w 465"/>
                <a:gd name="T5" fmla="*/ 0 h 178"/>
                <a:gd name="T6" fmla="*/ 465 w 465"/>
                <a:gd name="T7" fmla="*/ 0 h 178"/>
                <a:gd name="T8" fmla="*/ 465 w 465"/>
                <a:gd name="T9" fmla="*/ 178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5" h="178">
                  <a:moveTo>
                    <a:pt x="465" y="178"/>
                  </a:moveTo>
                  <a:lnTo>
                    <a:pt x="0" y="178"/>
                  </a:lnTo>
                  <a:lnTo>
                    <a:pt x="178" y="0"/>
                  </a:lnTo>
                  <a:lnTo>
                    <a:pt x="465" y="0"/>
                  </a:lnTo>
                  <a:lnTo>
                    <a:pt x="465" y="17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8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en-US" sz="2800">
                <a:solidFill>
                  <a:srgbClr val="FFFFFF"/>
                </a:solidFill>
                <a:latin typeface="linea-basic-10" charset="0"/>
                <a:ea typeface="linea-basic-10" charset="0"/>
                <a:cs typeface="linea-basic-10" charset="0"/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auto">
            <a:xfrm flipH="1">
              <a:off x="7395540" y="5121603"/>
              <a:ext cx="520127" cy="943236"/>
            </a:xfrm>
            <a:custGeom>
              <a:avLst/>
              <a:gdLst>
                <a:gd name="T0" fmla="*/ 193 w 193"/>
                <a:gd name="T1" fmla="*/ 175 h 350"/>
                <a:gd name="T2" fmla="*/ 0 w 193"/>
                <a:gd name="T3" fmla="*/ 0 h 350"/>
                <a:gd name="T4" fmla="*/ 0 w 193"/>
                <a:gd name="T5" fmla="*/ 175 h 350"/>
                <a:gd name="T6" fmla="*/ 0 w 193"/>
                <a:gd name="T7" fmla="*/ 350 h 350"/>
                <a:gd name="T8" fmla="*/ 193 w 193"/>
                <a:gd name="T9" fmla="*/ 175 h 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3" h="350">
                  <a:moveTo>
                    <a:pt x="193" y="175"/>
                  </a:moveTo>
                  <a:lnTo>
                    <a:pt x="0" y="0"/>
                  </a:lnTo>
                  <a:lnTo>
                    <a:pt x="0" y="175"/>
                  </a:lnTo>
                  <a:lnTo>
                    <a:pt x="0" y="350"/>
                  </a:lnTo>
                  <a:lnTo>
                    <a:pt x="193" y="1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80" tIns="0" rIns="0" bIns="0" numCol="1" anchor="ctr" anchorCtr="0" compatLnSpc="1">
              <a:prstTxWarp prst="textNoShape">
                <a:avLst/>
              </a:prstTxWarp>
            </a:bodyPr>
            <a:lstStyle/>
            <a:p>
              <a:r>
                <a:rPr lang="en-US" sz="2800" dirty="0" smtClean="0">
                  <a:solidFill>
                    <a:srgbClr val="FFFFFF"/>
                  </a:solidFill>
                  <a:latin typeface="linea-basic-10" charset="0"/>
                  <a:ea typeface="linea-basic-10" charset="0"/>
                  <a:cs typeface="linea-basic-10" charset="0"/>
                </a:rPr>
                <a:t>g</a:t>
              </a:r>
              <a:endParaRPr lang="en-US" sz="2800" dirty="0">
                <a:solidFill>
                  <a:srgbClr val="FFFFFF"/>
                </a:solidFill>
                <a:latin typeface="linea-basic-10" charset="0"/>
                <a:ea typeface="linea-basic-10" charset="0"/>
                <a:cs typeface="linea-basic-10" charset="0"/>
              </a:endParaRPr>
            </a:p>
          </p:txBody>
        </p:sp>
      </p:grpSp>
      <p:sp>
        <p:nvSpPr>
          <p:cNvPr id="30" name="Freeform 34"/>
          <p:cNvSpPr>
            <a:spLocks/>
          </p:cNvSpPr>
          <p:nvPr/>
        </p:nvSpPr>
        <p:spPr bwMode="auto">
          <a:xfrm flipH="1">
            <a:off x="7395540" y="5121603"/>
            <a:ext cx="520127" cy="943236"/>
          </a:xfrm>
          <a:custGeom>
            <a:avLst/>
            <a:gdLst>
              <a:gd name="T0" fmla="*/ 193 w 193"/>
              <a:gd name="T1" fmla="*/ 175 h 350"/>
              <a:gd name="T2" fmla="*/ 0 w 193"/>
              <a:gd name="T3" fmla="*/ 0 h 350"/>
              <a:gd name="T4" fmla="*/ 0 w 193"/>
              <a:gd name="T5" fmla="*/ 175 h 350"/>
              <a:gd name="T6" fmla="*/ 0 w 193"/>
              <a:gd name="T7" fmla="*/ 350 h 350"/>
              <a:gd name="T8" fmla="*/ 193 w 193"/>
              <a:gd name="T9" fmla="*/ 175 h 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3" h="350">
                <a:moveTo>
                  <a:pt x="193" y="175"/>
                </a:moveTo>
                <a:lnTo>
                  <a:pt x="0" y="0"/>
                </a:lnTo>
                <a:lnTo>
                  <a:pt x="0" y="175"/>
                </a:lnTo>
                <a:lnTo>
                  <a:pt x="0" y="350"/>
                </a:lnTo>
                <a:lnTo>
                  <a:pt x="193" y="175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Source Sans Pro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222746" y="1746418"/>
            <a:ext cx="2495360" cy="8556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800" dirty="0" smtClean="0">
                <a:latin typeface="Source Sans Pro" charset="0"/>
              </a:rPr>
              <a:t>Step 02</a:t>
            </a:r>
          </a:p>
          <a:p>
            <a:pPr algn="r">
              <a:lnSpc>
                <a:spcPct val="90000"/>
              </a:lnSpc>
            </a:pPr>
            <a:r>
              <a:rPr lang="en-US" sz="1200" dirty="0" err="1" smtClean="0">
                <a:latin typeface="Source Sans Pro" charset="0"/>
              </a:rPr>
              <a:t>Lorem</a:t>
            </a:r>
            <a:r>
              <a:rPr lang="en-US" sz="1200" dirty="0" smtClean="0">
                <a:latin typeface="Source Sans Pro" charset="0"/>
              </a:rPr>
              <a:t> </a:t>
            </a:r>
            <a:r>
              <a:rPr lang="en-US" sz="1200" dirty="0" err="1" smtClean="0">
                <a:latin typeface="Source Sans Pro" charset="0"/>
              </a:rPr>
              <a:t>ipsum</a:t>
            </a:r>
            <a:r>
              <a:rPr lang="en-US" sz="1200" dirty="0" smtClean="0">
                <a:latin typeface="Source Sans Pro" charset="0"/>
              </a:rPr>
              <a:t> dolor sit </a:t>
            </a:r>
            <a:r>
              <a:rPr lang="en-US" sz="1200" dirty="0" err="1" smtClean="0">
                <a:latin typeface="Source Sans Pro" charset="0"/>
              </a:rPr>
              <a:t>amet</a:t>
            </a:r>
            <a:r>
              <a:rPr lang="en-US" sz="1200" dirty="0" smtClean="0">
                <a:latin typeface="Source Sans Pro" charset="0"/>
              </a:rPr>
              <a:t>, </a:t>
            </a:r>
            <a:r>
              <a:rPr lang="en-US" sz="1200" dirty="0" err="1" smtClean="0">
                <a:latin typeface="Source Sans Pro" charset="0"/>
              </a:rPr>
              <a:t>consectetur</a:t>
            </a:r>
            <a:r>
              <a:rPr lang="en-US" sz="1200" dirty="0" smtClean="0">
                <a:latin typeface="Source Sans Pro" charset="0"/>
              </a:rPr>
              <a:t> </a:t>
            </a:r>
            <a:r>
              <a:rPr lang="en-US" sz="1200" dirty="0" err="1" smtClean="0">
                <a:latin typeface="Source Sans Pro" charset="0"/>
              </a:rPr>
              <a:t>adipiscing</a:t>
            </a:r>
            <a:r>
              <a:rPr lang="en-US" sz="1200" dirty="0" smtClean="0">
                <a:latin typeface="Source Sans Pro" charset="0"/>
              </a:rPr>
              <a:t> </a:t>
            </a:r>
            <a:r>
              <a:rPr lang="en-US" sz="1200" dirty="0" err="1" smtClean="0">
                <a:latin typeface="Source Sans Pro" charset="0"/>
              </a:rPr>
              <a:t>elit</a:t>
            </a:r>
            <a:r>
              <a:rPr lang="en-US" sz="1200" dirty="0" smtClean="0">
                <a:latin typeface="Source Sans Pro" charset="0"/>
              </a:rPr>
              <a:t>.</a:t>
            </a:r>
          </a:p>
        </p:txBody>
      </p:sp>
      <p:sp>
        <p:nvSpPr>
          <p:cNvPr id="32" name="Rectangle 31"/>
          <p:cNvSpPr/>
          <p:nvPr/>
        </p:nvSpPr>
        <p:spPr>
          <a:xfrm>
            <a:off x="2392456" y="2894393"/>
            <a:ext cx="2495360" cy="8556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800" dirty="0" smtClean="0">
                <a:latin typeface="Source Sans Pro" charset="0"/>
              </a:rPr>
              <a:t>Step 02</a:t>
            </a:r>
          </a:p>
          <a:p>
            <a:pPr algn="r">
              <a:lnSpc>
                <a:spcPct val="90000"/>
              </a:lnSpc>
            </a:pPr>
            <a:r>
              <a:rPr lang="en-US" sz="1200" dirty="0" err="1" smtClean="0">
                <a:latin typeface="Source Sans Pro" charset="0"/>
              </a:rPr>
              <a:t>Lorem</a:t>
            </a:r>
            <a:r>
              <a:rPr lang="en-US" sz="1200" dirty="0" smtClean="0">
                <a:latin typeface="Source Sans Pro" charset="0"/>
              </a:rPr>
              <a:t> </a:t>
            </a:r>
            <a:r>
              <a:rPr lang="en-US" sz="1200" dirty="0" err="1" smtClean="0">
                <a:latin typeface="Source Sans Pro" charset="0"/>
              </a:rPr>
              <a:t>ipsum</a:t>
            </a:r>
            <a:r>
              <a:rPr lang="en-US" sz="1200" dirty="0" smtClean="0">
                <a:latin typeface="Source Sans Pro" charset="0"/>
              </a:rPr>
              <a:t> dolor sit </a:t>
            </a:r>
            <a:r>
              <a:rPr lang="en-US" sz="1200" dirty="0" err="1" smtClean="0">
                <a:latin typeface="Source Sans Pro" charset="0"/>
              </a:rPr>
              <a:t>amet</a:t>
            </a:r>
            <a:r>
              <a:rPr lang="en-US" sz="1200" dirty="0" smtClean="0">
                <a:latin typeface="Source Sans Pro" charset="0"/>
              </a:rPr>
              <a:t>, </a:t>
            </a:r>
            <a:r>
              <a:rPr lang="en-US" sz="1200" dirty="0" err="1" smtClean="0">
                <a:latin typeface="Source Sans Pro" charset="0"/>
              </a:rPr>
              <a:t>consectetur</a:t>
            </a:r>
            <a:r>
              <a:rPr lang="en-US" sz="1200" dirty="0" smtClean="0">
                <a:latin typeface="Source Sans Pro" charset="0"/>
              </a:rPr>
              <a:t> </a:t>
            </a:r>
            <a:r>
              <a:rPr lang="en-US" sz="1200" dirty="0" err="1" smtClean="0">
                <a:latin typeface="Source Sans Pro" charset="0"/>
              </a:rPr>
              <a:t>adipiscing</a:t>
            </a:r>
            <a:r>
              <a:rPr lang="en-US" sz="1200" dirty="0" smtClean="0">
                <a:latin typeface="Source Sans Pro" charset="0"/>
              </a:rPr>
              <a:t> </a:t>
            </a:r>
            <a:r>
              <a:rPr lang="en-US" sz="1200" dirty="0" err="1" smtClean="0">
                <a:latin typeface="Source Sans Pro" charset="0"/>
              </a:rPr>
              <a:t>elit</a:t>
            </a:r>
            <a:r>
              <a:rPr lang="en-US" sz="1200" dirty="0" smtClean="0">
                <a:latin typeface="Source Sans Pro" charset="0"/>
              </a:rPr>
              <a:t>.</a:t>
            </a:r>
          </a:p>
        </p:txBody>
      </p:sp>
      <p:sp>
        <p:nvSpPr>
          <p:cNvPr id="37" name="Rectangle 36"/>
          <p:cNvSpPr/>
          <p:nvPr/>
        </p:nvSpPr>
        <p:spPr>
          <a:xfrm>
            <a:off x="3562166" y="4042368"/>
            <a:ext cx="2495360" cy="8556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800" dirty="0" smtClean="0">
                <a:latin typeface="Source Sans Pro" charset="0"/>
              </a:rPr>
              <a:t>Step 02</a:t>
            </a:r>
          </a:p>
          <a:p>
            <a:pPr algn="r">
              <a:lnSpc>
                <a:spcPct val="90000"/>
              </a:lnSpc>
            </a:pPr>
            <a:r>
              <a:rPr lang="en-US" sz="1200" dirty="0" err="1" smtClean="0">
                <a:latin typeface="Source Sans Pro" charset="0"/>
              </a:rPr>
              <a:t>Lorem</a:t>
            </a:r>
            <a:r>
              <a:rPr lang="en-US" sz="1200" dirty="0" smtClean="0">
                <a:latin typeface="Source Sans Pro" charset="0"/>
              </a:rPr>
              <a:t> </a:t>
            </a:r>
            <a:r>
              <a:rPr lang="en-US" sz="1200" dirty="0" err="1" smtClean="0">
                <a:latin typeface="Source Sans Pro" charset="0"/>
              </a:rPr>
              <a:t>ipsum</a:t>
            </a:r>
            <a:r>
              <a:rPr lang="en-US" sz="1200" dirty="0" smtClean="0">
                <a:latin typeface="Source Sans Pro" charset="0"/>
              </a:rPr>
              <a:t> dolor sit </a:t>
            </a:r>
            <a:r>
              <a:rPr lang="en-US" sz="1200" dirty="0" err="1" smtClean="0">
                <a:latin typeface="Source Sans Pro" charset="0"/>
              </a:rPr>
              <a:t>amet</a:t>
            </a:r>
            <a:r>
              <a:rPr lang="en-US" sz="1200" dirty="0" smtClean="0">
                <a:latin typeface="Source Sans Pro" charset="0"/>
              </a:rPr>
              <a:t>, </a:t>
            </a:r>
            <a:r>
              <a:rPr lang="en-US" sz="1200" dirty="0" err="1" smtClean="0">
                <a:latin typeface="Source Sans Pro" charset="0"/>
              </a:rPr>
              <a:t>consectetur</a:t>
            </a:r>
            <a:r>
              <a:rPr lang="en-US" sz="1200" dirty="0" smtClean="0">
                <a:latin typeface="Source Sans Pro" charset="0"/>
              </a:rPr>
              <a:t> </a:t>
            </a:r>
            <a:r>
              <a:rPr lang="en-US" sz="1200" dirty="0" err="1" smtClean="0">
                <a:latin typeface="Source Sans Pro" charset="0"/>
              </a:rPr>
              <a:t>adipiscing</a:t>
            </a:r>
            <a:r>
              <a:rPr lang="en-US" sz="1200" dirty="0" smtClean="0">
                <a:latin typeface="Source Sans Pro" charset="0"/>
              </a:rPr>
              <a:t> </a:t>
            </a:r>
            <a:r>
              <a:rPr lang="en-US" sz="1200" dirty="0" err="1" smtClean="0">
                <a:latin typeface="Source Sans Pro" charset="0"/>
              </a:rPr>
              <a:t>elit</a:t>
            </a:r>
            <a:r>
              <a:rPr lang="en-US" sz="1200" dirty="0" smtClean="0">
                <a:latin typeface="Source Sans Pro" charset="0"/>
              </a:rPr>
              <a:t>.</a:t>
            </a:r>
          </a:p>
        </p:txBody>
      </p:sp>
      <p:sp>
        <p:nvSpPr>
          <p:cNvPr id="38" name="Rectangle 37"/>
          <p:cNvSpPr/>
          <p:nvPr/>
        </p:nvSpPr>
        <p:spPr>
          <a:xfrm>
            <a:off x="4731876" y="5190342"/>
            <a:ext cx="2495360" cy="8556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800" dirty="0" smtClean="0">
                <a:latin typeface="Source Sans Pro" charset="0"/>
              </a:rPr>
              <a:t>Step 02</a:t>
            </a:r>
          </a:p>
          <a:p>
            <a:pPr algn="r">
              <a:lnSpc>
                <a:spcPct val="90000"/>
              </a:lnSpc>
            </a:pPr>
            <a:r>
              <a:rPr lang="en-US" sz="1200" dirty="0" err="1" smtClean="0">
                <a:latin typeface="Source Sans Pro" charset="0"/>
              </a:rPr>
              <a:t>Lorem</a:t>
            </a:r>
            <a:r>
              <a:rPr lang="en-US" sz="1200" dirty="0" smtClean="0">
                <a:latin typeface="Source Sans Pro" charset="0"/>
              </a:rPr>
              <a:t> </a:t>
            </a:r>
            <a:r>
              <a:rPr lang="en-US" sz="1200" dirty="0" err="1" smtClean="0">
                <a:latin typeface="Source Sans Pro" charset="0"/>
              </a:rPr>
              <a:t>ipsum</a:t>
            </a:r>
            <a:r>
              <a:rPr lang="en-US" sz="1200" dirty="0" smtClean="0">
                <a:latin typeface="Source Sans Pro" charset="0"/>
              </a:rPr>
              <a:t> dolor sit </a:t>
            </a:r>
            <a:r>
              <a:rPr lang="en-US" sz="1200" dirty="0" err="1" smtClean="0">
                <a:latin typeface="Source Sans Pro" charset="0"/>
              </a:rPr>
              <a:t>amet</a:t>
            </a:r>
            <a:r>
              <a:rPr lang="en-US" sz="1200" dirty="0" smtClean="0">
                <a:latin typeface="Source Sans Pro" charset="0"/>
              </a:rPr>
              <a:t>, </a:t>
            </a:r>
            <a:r>
              <a:rPr lang="en-US" sz="1200" dirty="0" err="1" smtClean="0">
                <a:latin typeface="Source Sans Pro" charset="0"/>
              </a:rPr>
              <a:t>consectetur</a:t>
            </a:r>
            <a:r>
              <a:rPr lang="en-US" sz="1200" dirty="0" smtClean="0">
                <a:latin typeface="Source Sans Pro" charset="0"/>
              </a:rPr>
              <a:t> </a:t>
            </a:r>
            <a:r>
              <a:rPr lang="en-US" sz="1200" dirty="0" err="1" smtClean="0">
                <a:latin typeface="Source Sans Pro" charset="0"/>
              </a:rPr>
              <a:t>adipiscing</a:t>
            </a:r>
            <a:r>
              <a:rPr lang="en-US" sz="1200" dirty="0" smtClean="0">
                <a:latin typeface="Source Sans Pro" charset="0"/>
              </a:rPr>
              <a:t> </a:t>
            </a:r>
            <a:r>
              <a:rPr lang="en-US" sz="1200" dirty="0" err="1" smtClean="0">
                <a:latin typeface="Source Sans Pro" charset="0"/>
              </a:rPr>
              <a:t>elit</a:t>
            </a:r>
            <a:r>
              <a:rPr lang="en-US" sz="1200" dirty="0" smtClean="0">
                <a:latin typeface="Source Sans Pro" charset="0"/>
              </a:rPr>
              <a:t>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Process-based infographic</a:t>
            </a:r>
          </a:p>
        </p:txBody>
      </p:sp>
    </p:spTree>
    <p:extLst>
      <p:ext uri="{BB962C8B-B14F-4D97-AF65-F5344CB8AC3E}">
        <p14:creationId xmlns:p14="http://schemas.microsoft.com/office/powerpoint/2010/main" val="17781453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7" dur="5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2" presetClass="entr" presetSubtype="2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10" dur="50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1" presetID="22" presetClass="entr" presetSubtype="4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3" dur="5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4" presetID="22" presetClass="entr" presetSubtype="2" fill="hold" nodeType="withEffect">
                                      <p:stCondLst>
                                        <p:cond delay="125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16" dur="500"/>
                                            <p:tgtEl>
                                              <p:spTgt spid="3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7" presetID="22" presetClass="entr" presetSubtype="4" fill="hold" grpId="0" nodeType="withEffect">
                                      <p:stCondLst>
                                        <p:cond delay="20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9" dur="500"/>
                                            <p:tgtEl>
                                              <p:spTgt spid="1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0" presetID="22" presetClass="entr" presetSubtype="2" fill="hold" nodeType="withEffect">
                                      <p:stCondLst>
                                        <p:cond delay="225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22" dur="500"/>
                                            <p:tgtEl>
                                              <p:spTgt spid="3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3" presetID="22" presetClass="entr" presetSubtype="4" fill="hold" grpId="0" nodeType="withEffect">
                                      <p:stCondLst>
                                        <p:cond delay="300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25" dur="500"/>
                                            <p:tgtEl>
                                              <p:spTgt spid="2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6" presetID="22" presetClass="entr" presetSubtype="2" fill="hold" nodeType="withEffect">
                                      <p:stCondLst>
                                        <p:cond delay="325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28" dur="500"/>
                                            <p:tgtEl>
                                              <p:spTgt spid="3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8" fill="hold" grpId="0" nodeType="withEffect" p14:presetBounceEnd="58000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8000">
                                          <p:cBhvr additive="base">
                                            <p:cTn id="31" dur="125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8000">
                                          <p:cBhvr additive="base">
                                            <p:cTn id="32" dur="125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2" presetClass="entr" presetSubtype="8" fill="hold" grpId="0" nodeType="withEffect" p14:presetBounceEnd="58000">
                                      <p:stCondLst>
                                        <p:cond delay="150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8000">
                                          <p:cBhvr additive="base">
                                            <p:cTn id="35" dur="125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8000">
                                          <p:cBhvr additive="base">
                                            <p:cTn id="36" dur="125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7" presetID="2" presetClass="entr" presetSubtype="8" fill="hold" grpId="0" nodeType="withEffect" p14:presetBounceEnd="58000">
                                      <p:stCondLst>
                                        <p:cond delay="200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8000">
                                          <p:cBhvr additive="base">
                                            <p:cTn id="39" dur="125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8000">
                                          <p:cBhvr additive="base">
                                            <p:cTn id="40" dur="125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1" presetID="2" presetClass="entr" presetSubtype="8" fill="hold" grpId="0" nodeType="withEffect" p14:presetBounceEnd="58000">
                                      <p:stCondLst>
                                        <p:cond delay="250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8000">
                                          <p:cBhvr additive="base">
                                            <p:cTn id="43" dur="125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8000">
                                          <p:cBhvr additive="base">
                                            <p:cTn id="44" dur="125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7" grpId="0" animBg="1"/>
          <p:bldP spid="13" grpId="0" animBg="1"/>
          <p:bldP spid="19" grpId="0" animBg="1"/>
          <p:bldP spid="25" grpId="0" animBg="1"/>
          <p:bldP spid="31" grpId="0"/>
          <p:bldP spid="32" grpId="0"/>
          <p:bldP spid="37" grpId="0"/>
          <p:bldP spid="38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7" dur="5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2" presetClass="entr" presetSubtype="2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10" dur="50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1" presetID="22" presetClass="entr" presetSubtype="4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3" dur="5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4" presetID="22" presetClass="entr" presetSubtype="2" fill="hold" nodeType="withEffect">
                                      <p:stCondLst>
                                        <p:cond delay="125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16" dur="500"/>
                                            <p:tgtEl>
                                              <p:spTgt spid="3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7" presetID="22" presetClass="entr" presetSubtype="4" fill="hold" grpId="0" nodeType="withEffect">
                                      <p:stCondLst>
                                        <p:cond delay="20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9" dur="500"/>
                                            <p:tgtEl>
                                              <p:spTgt spid="1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0" presetID="22" presetClass="entr" presetSubtype="2" fill="hold" nodeType="withEffect">
                                      <p:stCondLst>
                                        <p:cond delay="225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22" dur="500"/>
                                            <p:tgtEl>
                                              <p:spTgt spid="3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3" presetID="22" presetClass="entr" presetSubtype="4" fill="hold" grpId="0" nodeType="withEffect">
                                      <p:stCondLst>
                                        <p:cond delay="300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25" dur="500"/>
                                            <p:tgtEl>
                                              <p:spTgt spid="2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6" presetID="22" presetClass="entr" presetSubtype="2" fill="hold" nodeType="withEffect">
                                      <p:stCondLst>
                                        <p:cond delay="325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28" dur="500"/>
                                            <p:tgtEl>
                                              <p:spTgt spid="3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8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1" dur="125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2" dur="125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2" presetClass="entr" presetSubtype="8" fill="hold" grpId="0" nodeType="withEffect">
                                      <p:stCondLst>
                                        <p:cond delay="150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5" dur="125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6" dur="125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7" presetID="2" presetClass="entr" presetSubtype="8" fill="hold" grpId="0" nodeType="withEffect">
                                      <p:stCondLst>
                                        <p:cond delay="200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9" dur="125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0" dur="125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1" presetID="2" presetClass="entr" presetSubtype="8" fill="hold" grpId="0" nodeType="withEffect">
                                      <p:stCondLst>
                                        <p:cond delay="250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3" dur="125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4" dur="125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7" grpId="0" animBg="1"/>
          <p:bldP spid="13" grpId="0" animBg="1"/>
          <p:bldP spid="19" grpId="0" animBg="1"/>
          <p:bldP spid="25" grpId="0" animBg="1"/>
          <p:bldP spid="31" grpId="0"/>
          <p:bldP spid="32" grpId="0"/>
          <p:bldP spid="37" grpId="0"/>
          <p:bldP spid="38" grpId="0"/>
        </p:bldLst>
      </p:timing>
    </mc:Fallback>
  </mc:AlternateContent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2098</Words>
  <Application>Microsoft Macintosh PowerPoint</Application>
  <PresentationFormat>宽屏</PresentationFormat>
  <Paragraphs>188</Paragraphs>
  <Slides>20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36" baseType="lpstr">
      <vt:lpstr>Calibri</vt:lpstr>
      <vt:lpstr>Calibri Light</vt:lpstr>
      <vt:lpstr>Helvetica Light</vt:lpstr>
      <vt:lpstr>Helvetica Neue Medium</vt:lpstr>
      <vt:lpstr>linea-basic-10</vt:lpstr>
      <vt:lpstr>Microsoft YaHei</vt:lpstr>
      <vt:lpstr>SF UI Display Ultralight</vt:lpstr>
      <vt:lpstr>Socialico</vt:lpstr>
      <vt:lpstr>Source Sans Pro</vt:lpstr>
      <vt:lpstr>Source Sans Pro Black</vt:lpstr>
      <vt:lpstr>굴림</vt:lpstr>
      <vt:lpstr>宋体</vt:lpstr>
      <vt:lpstr>맑은 고딕</vt:lpstr>
      <vt:lpstr>微软雅黑</vt:lpstr>
      <vt:lpstr>Arial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SERVICE</vt:lpstr>
      <vt:lpstr>PowerPoint 演示文稿</vt:lpstr>
      <vt:lpstr>PowerPoint 演示文稿</vt:lpstr>
      <vt:lpstr>Process-based infographic</vt:lpstr>
      <vt:lpstr>Cycle Infographic</vt:lpstr>
      <vt:lpstr>Structure / Layers Infographic</vt:lpstr>
      <vt:lpstr>PowerPoint 演示文稿</vt:lpstr>
      <vt:lpstr>PowerPoint 演示文稿</vt:lpstr>
      <vt:lpstr>Amazing Infographic</vt:lpstr>
      <vt:lpstr>PowerPoint 演示文稿</vt:lpstr>
      <vt:lpstr>PowerPoint 演示文稿</vt:lpstr>
      <vt:lpstr>Social Media Mobile App</vt:lpstr>
      <vt:lpstr>USA and China Maps chart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21566820@qq.com</dc:creator>
  <cp:lastModifiedBy>21566820@qq.com</cp:lastModifiedBy>
  <cp:revision>15</cp:revision>
  <dcterms:created xsi:type="dcterms:W3CDTF">2017-02-07T11:34:43Z</dcterms:created>
  <dcterms:modified xsi:type="dcterms:W3CDTF">2017-02-12T13:00:12Z</dcterms:modified>
</cp:coreProperties>
</file>