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5" r:id="rId3"/>
    <p:sldId id="258" r:id="rId4"/>
    <p:sldId id="259" r:id="rId5"/>
    <p:sldId id="263" r:id="rId6"/>
    <p:sldId id="267" r:id="rId7"/>
    <p:sldId id="268" r:id="rId8"/>
    <p:sldId id="260" r:id="rId9"/>
    <p:sldId id="264" r:id="rId10"/>
    <p:sldId id="265" r:id="rId11"/>
    <p:sldId id="266" r:id="rId12"/>
    <p:sldId id="261" r:id="rId13"/>
    <p:sldId id="269" r:id="rId14"/>
    <p:sldId id="270" r:id="rId15"/>
    <p:sldId id="271" r:id="rId16"/>
    <p:sldId id="262" r:id="rId17"/>
    <p:sldId id="272" r:id="rId18"/>
    <p:sldId id="273" r:id="rId19"/>
    <p:sldId id="274" r:id="rId20"/>
    <p:sldId id="25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255"/>
  </p:normalViewPr>
  <p:slideViewPr>
    <p:cSldViewPr snapToGrid="0" snapToObjects="1">
      <p:cViewPr>
        <p:scale>
          <a:sx n="60" d="100"/>
          <a:sy n="60" d="100"/>
        </p:scale>
        <p:origin x="1376" y="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300341721668"/>
          <c:y val="0.102870212488467"/>
          <c:w val="0.916157274137257"/>
          <c:h val="0.806005250624327"/>
        </c:manualLayout>
      </c:layout>
      <c:barChart>
        <c:barDir val="bar"/>
        <c:grouping val="percentStacked"/>
        <c:varyColors val="0"/>
        <c:ser>
          <c:idx val="0"/>
          <c:order val="0"/>
          <c:tx>
            <c:strRef>
              <c:f>Sheet1!$B$1</c:f>
              <c:strCache>
                <c:ptCount val="1"/>
                <c:pt idx="0">
                  <c:v>Value  1</c:v>
                </c:pt>
              </c:strCache>
            </c:strRef>
          </c:tx>
          <c:spPr>
            <a:solidFill>
              <a:schemeClr val="tx1"/>
            </a:solidFill>
            <a:ln w="6350">
              <a:solidFill>
                <a:schemeClr val="bg1">
                  <a:lumMod val="85000"/>
                </a:schemeClr>
              </a:solidFill>
            </a:ln>
            <a:effectLst>
              <a:outerShdw blurRad="127000" dist="76200" dir="2700000" algn="tl" rotWithShape="0">
                <a:prstClr val="black">
                  <a:alpha val="30000"/>
                </a:prstClr>
              </a:outerShdw>
            </a:effectLst>
          </c:spPr>
          <c:invertIfNegative val="0"/>
          <c:dPt>
            <c:idx val="0"/>
            <c:invertIfNegative val="0"/>
            <c:bubble3D val="0"/>
          </c:dPt>
          <c:dPt>
            <c:idx val="1"/>
            <c:invertIfNegative val="0"/>
            <c:bubble3D val="0"/>
            <c:spPr>
              <a:solidFill>
                <a:schemeClr val="tx1"/>
              </a:solidFill>
              <a:ln w="6350">
                <a:solidFill>
                  <a:schemeClr val="bg1">
                    <a:lumMod val="85000"/>
                  </a:schemeClr>
                </a:solidFill>
              </a:ln>
              <a:effectLst>
                <a:outerShdw blurRad="127000" dist="76200" dir="2700000" algn="tl" rotWithShape="0">
                  <a:prstClr val="black">
                    <a:alpha val="30000"/>
                  </a:prstClr>
                </a:outerShdw>
              </a:effectLst>
            </c:spPr>
          </c:dPt>
          <c:dPt>
            <c:idx val="2"/>
            <c:invertIfNegative val="0"/>
            <c:bubble3D val="0"/>
            <c:spPr>
              <a:solidFill>
                <a:schemeClr val="tx1"/>
              </a:solidFill>
              <a:ln w="6350">
                <a:solidFill>
                  <a:schemeClr val="bg1">
                    <a:lumMod val="85000"/>
                  </a:schemeClr>
                </a:solidFill>
              </a:ln>
              <a:effectLst>
                <a:outerShdw blurRad="127000" dist="76200" dir="2700000" algn="tl" rotWithShape="0">
                  <a:prstClr val="black">
                    <a:alpha val="30000"/>
                  </a:prstClr>
                </a:outerShdw>
              </a:effectLst>
            </c:spPr>
          </c:dPt>
          <c:dPt>
            <c:idx val="3"/>
            <c:invertIfNegative val="0"/>
            <c:bubble3D val="0"/>
            <c:spPr>
              <a:solidFill>
                <a:schemeClr val="tx1"/>
              </a:solidFill>
              <a:ln w="6350">
                <a:solidFill>
                  <a:schemeClr val="bg1">
                    <a:lumMod val="85000"/>
                  </a:schemeClr>
                </a:solidFill>
              </a:ln>
              <a:effectLst>
                <a:outerShdw blurRad="127000" dist="76200" dir="2700000" algn="tl" rotWithShape="0">
                  <a:prstClr val="black">
                    <a:alpha val="3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Tahoma" panose="020B0604030504040204" pitchFamily="34" charset="0"/>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2010.0</c:v>
                </c:pt>
                <c:pt idx="1">
                  <c:v>2011.0</c:v>
                </c:pt>
                <c:pt idx="2">
                  <c:v>2012.0</c:v>
                </c:pt>
                <c:pt idx="3">
                  <c:v>2013.0</c:v>
                </c:pt>
              </c:numCache>
            </c:numRef>
          </c:cat>
          <c:val>
            <c:numRef>
              <c:f>Sheet1!$B$2:$B$5</c:f>
              <c:numCache>
                <c:formatCode>General</c:formatCode>
                <c:ptCount val="4"/>
                <c:pt idx="0">
                  <c:v>43.0</c:v>
                </c:pt>
                <c:pt idx="1">
                  <c:v>25.0</c:v>
                </c:pt>
                <c:pt idx="2">
                  <c:v>35.0</c:v>
                </c:pt>
                <c:pt idx="3">
                  <c:v>45.0</c:v>
                </c:pt>
              </c:numCache>
            </c:numRef>
          </c:val>
        </c:ser>
        <c:ser>
          <c:idx val="1"/>
          <c:order val="1"/>
          <c:tx>
            <c:strRef>
              <c:f>Sheet1!$C$1</c:f>
              <c:strCache>
                <c:ptCount val="1"/>
                <c:pt idx="0">
                  <c:v>Value  2</c:v>
                </c:pt>
              </c:strCache>
            </c:strRef>
          </c:tx>
          <c:spPr>
            <a:solidFill>
              <a:srgbClr val="0070C0"/>
            </a:solidFill>
            <a:ln w="6350">
              <a:solidFill>
                <a:schemeClr val="bg1">
                  <a:lumMod val="85000"/>
                </a:schemeClr>
              </a:solidFill>
            </a:ln>
            <a:effectLst>
              <a:outerShdw blurRad="127000" dist="63500" dir="2700000" algn="tl" rotWithShape="0">
                <a:prstClr val="black">
                  <a:alpha val="3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50000"/>
                      </a:schemeClr>
                    </a:solidFill>
                    <a:latin typeface="Calibri" panose="020F0502020204030204" pitchFamily="34" charset="0"/>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2010.0</c:v>
                </c:pt>
                <c:pt idx="1">
                  <c:v>2011.0</c:v>
                </c:pt>
                <c:pt idx="2">
                  <c:v>2012.0</c:v>
                </c:pt>
                <c:pt idx="3">
                  <c:v>2013.0</c:v>
                </c:pt>
              </c:numCache>
            </c:numRef>
          </c:cat>
          <c:val>
            <c:numRef>
              <c:f>Sheet1!$C$2:$C$5</c:f>
              <c:numCache>
                <c:formatCode>General</c:formatCode>
                <c:ptCount val="4"/>
                <c:pt idx="0">
                  <c:v>47.0</c:v>
                </c:pt>
                <c:pt idx="1">
                  <c:v>75.0</c:v>
                </c:pt>
                <c:pt idx="2">
                  <c:v>65.0</c:v>
                </c:pt>
                <c:pt idx="3">
                  <c:v>55.0</c:v>
                </c:pt>
              </c:numCache>
            </c:numRef>
          </c:val>
        </c:ser>
        <c:ser>
          <c:idx val="2"/>
          <c:order val="2"/>
          <c:tx>
            <c:strRef>
              <c:f>Sheet1!$D$1</c:f>
              <c:strCache>
                <c:ptCount val="1"/>
                <c:pt idx="0">
                  <c:v>Value 3</c:v>
                </c:pt>
              </c:strCache>
            </c:strRef>
          </c:tx>
          <c:spPr>
            <a:solidFill>
              <a:schemeClr val="tx1"/>
            </a:solidFill>
            <a:ln w="6350">
              <a:solidFill>
                <a:schemeClr val="bg1">
                  <a:lumMod val="85000"/>
                </a:schemeClr>
              </a:solidFill>
            </a:ln>
            <a:effectLst>
              <a:outerShdw blurRad="127000" dist="63500" dir="2700000" algn="tl" rotWithShape="0">
                <a:prstClr val="black">
                  <a:alpha val="3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2010.0</c:v>
                </c:pt>
                <c:pt idx="1">
                  <c:v>2011.0</c:v>
                </c:pt>
                <c:pt idx="2">
                  <c:v>2012.0</c:v>
                </c:pt>
                <c:pt idx="3">
                  <c:v>2013.0</c:v>
                </c:pt>
              </c:numCache>
            </c:numRef>
          </c:cat>
          <c:val>
            <c:numRef>
              <c:f>Sheet1!$D$2:$D$5</c:f>
              <c:numCache>
                <c:formatCode>General</c:formatCode>
                <c:ptCount val="4"/>
                <c:pt idx="0">
                  <c:v>20.0</c:v>
                </c:pt>
                <c:pt idx="1">
                  <c:v>35.0</c:v>
                </c:pt>
                <c:pt idx="2">
                  <c:v>40.0</c:v>
                </c:pt>
                <c:pt idx="3">
                  <c:v>30.0</c:v>
                </c:pt>
              </c:numCache>
            </c:numRef>
          </c:val>
        </c:ser>
        <c:dLbls>
          <c:dLblPos val="inEnd"/>
          <c:showLegendKey val="0"/>
          <c:showVal val="1"/>
          <c:showCatName val="0"/>
          <c:showSerName val="0"/>
          <c:showPercent val="0"/>
          <c:showBubbleSize val="0"/>
        </c:dLbls>
        <c:gapWidth val="140"/>
        <c:overlap val="100"/>
        <c:axId val="-2048489888"/>
        <c:axId val="-2048487872"/>
      </c:barChart>
      <c:catAx>
        <c:axId val="-2048489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mn-cs"/>
              </a:defRPr>
            </a:pPr>
            <a:endParaRPr lang="zh-CN"/>
          </a:p>
        </c:txPr>
        <c:crossAx val="-2048487872"/>
        <c:crosses val="autoZero"/>
        <c:auto val="1"/>
        <c:lblAlgn val="ctr"/>
        <c:lblOffset val="100"/>
        <c:noMultiLvlLbl val="0"/>
      </c:catAx>
      <c:valAx>
        <c:axId val="-2048487872"/>
        <c:scaling>
          <c:orientation val="minMax"/>
        </c:scaling>
        <c:delete val="0"/>
        <c:axPos val="b"/>
        <c:majorGridlines>
          <c:spPr>
            <a:ln w="6350"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zh-CN"/>
          </a:p>
        </c:txPr>
        <c:crossAx val="-2048489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048979CD-D0DE-9747-A665-77A63B4ABE1D}" type="datetimeFigureOut">
              <a:rPr kumimoji="1" lang="zh-CN" altLang="en-US" smtClean="0"/>
              <a:t>17/2/12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C57B8F8-0720-C744-B3A8-44D473C6DA61}" type="slidenum">
              <a:rPr kumimoji="1" lang="zh-CN" altLang="en-US" smtClean="0"/>
              <a:t>‹#›</a:t>
            </a:fld>
            <a:endParaRPr kumimoji="1" lang="zh-CN" altLang="en-US"/>
          </a:p>
        </p:txBody>
      </p:sp>
    </p:spTree>
    <p:extLst>
      <p:ext uri="{BB962C8B-B14F-4D97-AF65-F5344CB8AC3E}">
        <p14:creationId xmlns:p14="http://schemas.microsoft.com/office/powerpoint/2010/main" val="23443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048979CD-D0DE-9747-A665-77A63B4ABE1D}" type="datetimeFigureOut">
              <a:rPr kumimoji="1" lang="zh-CN" altLang="en-US" smtClean="0"/>
              <a:t>17/2/12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C57B8F8-0720-C744-B3A8-44D473C6DA61}" type="slidenum">
              <a:rPr kumimoji="1" lang="zh-CN" altLang="en-US" smtClean="0"/>
              <a:t>‹#›</a:t>
            </a:fld>
            <a:endParaRPr kumimoji="1" lang="zh-CN" altLang="en-US"/>
          </a:p>
        </p:txBody>
      </p:sp>
    </p:spTree>
    <p:extLst>
      <p:ext uri="{BB962C8B-B14F-4D97-AF65-F5344CB8AC3E}">
        <p14:creationId xmlns:p14="http://schemas.microsoft.com/office/powerpoint/2010/main" val="14773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048979CD-D0DE-9747-A665-77A63B4ABE1D}" type="datetimeFigureOut">
              <a:rPr kumimoji="1" lang="zh-CN" altLang="en-US" smtClean="0"/>
              <a:t>17/2/12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C57B8F8-0720-C744-B3A8-44D473C6DA61}" type="slidenum">
              <a:rPr kumimoji="1" lang="zh-CN" altLang="en-US" smtClean="0"/>
              <a:t>‹#›</a:t>
            </a:fld>
            <a:endParaRPr kumimoji="1" lang="zh-CN" altLang="en-US"/>
          </a:p>
        </p:txBody>
      </p:sp>
    </p:spTree>
    <p:extLst>
      <p:ext uri="{BB962C8B-B14F-4D97-AF65-F5344CB8AC3E}">
        <p14:creationId xmlns:p14="http://schemas.microsoft.com/office/powerpoint/2010/main" val="55180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048979CD-D0DE-9747-A665-77A63B4ABE1D}" type="datetimeFigureOut">
              <a:rPr kumimoji="1" lang="zh-CN" altLang="en-US" smtClean="0"/>
              <a:t>17/2/12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C57B8F8-0720-C744-B3A8-44D473C6DA61}" type="slidenum">
              <a:rPr kumimoji="1" lang="zh-CN" altLang="en-US" smtClean="0"/>
              <a:t>‹#›</a:t>
            </a:fld>
            <a:endParaRPr kumimoji="1" lang="zh-CN" altLang="en-US"/>
          </a:p>
        </p:txBody>
      </p:sp>
    </p:spTree>
    <p:extLst>
      <p:ext uri="{BB962C8B-B14F-4D97-AF65-F5344CB8AC3E}">
        <p14:creationId xmlns:p14="http://schemas.microsoft.com/office/powerpoint/2010/main" val="204373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048979CD-D0DE-9747-A665-77A63B4ABE1D}" type="datetimeFigureOut">
              <a:rPr kumimoji="1" lang="zh-CN" altLang="en-US" smtClean="0"/>
              <a:t>17/2/12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C57B8F8-0720-C744-B3A8-44D473C6DA61}" type="slidenum">
              <a:rPr kumimoji="1" lang="zh-CN" altLang="en-US" smtClean="0"/>
              <a:t>‹#›</a:t>
            </a:fld>
            <a:endParaRPr kumimoji="1" lang="zh-CN" altLang="en-US"/>
          </a:p>
        </p:txBody>
      </p:sp>
    </p:spTree>
    <p:extLst>
      <p:ext uri="{BB962C8B-B14F-4D97-AF65-F5344CB8AC3E}">
        <p14:creationId xmlns:p14="http://schemas.microsoft.com/office/powerpoint/2010/main" val="213585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048979CD-D0DE-9747-A665-77A63B4ABE1D}" type="datetimeFigureOut">
              <a:rPr kumimoji="1" lang="zh-CN" altLang="en-US" smtClean="0"/>
              <a:t>17/2/12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C57B8F8-0720-C744-B3A8-44D473C6DA61}" type="slidenum">
              <a:rPr kumimoji="1" lang="zh-CN" altLang="en-US" smtClean="0"/>
              <a:t>‹#›</a:t>
            </a:fld>
            <a:endParaRPr kumimoji="1" lang="zh-CN" altLang="en-US"/>
          </a:p>
        </p:txBody>
      </p:sp>
    </p:spTree>
    <p:extLst>
      <p:ext uri="{BB962C8B-B14F-4D97-AF65-F5344CB8AC3E}">
        <p14:creationId xmlns:p14="http://schemas.microsoft.com/office/powerpoint/2010/main" val="210021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048979CD-D0DE-9747-A665-77A63B4ABE1D}" type="datetimeFigureOut">
              <a:rPr kumimoji="1" lang="zh-CN" altLang="en-US" smtClean="0"/>
              <a:t>17/2/12</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1C57B8F8-0720-C744-B3A8-44D473C6DA61}" type="slidenum">
              <a:rPr kumimoji="1" lang="zh-CN" altLang="en-US" smtClean="0"/>
              <a:t>‹#›</a:t>
            </a:fld>
            <a:endParaRPr kumimoji="1" lang="zh-CN" altLang="en-US"/>
          </a:p>
        </p:txBody>
      </p:sp>
    </p:spTree>
    <p:extLst>
      <p:ext uri="{BB962C8B-B14F-4D97-AF65-F5344CB8AC3E}">
        <p14:creationId xmlns:p14="http://schemas.microsoft.com/office/powerpoint/2010/main" val="6642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048979CD-D0DE-9747-A665-77A63B4ABE1D}" type="datetimeFigureOut">
              <a:rPr kumimoji="1" lang="zh-CN" altLang="en-US" smtClean="0"/>
              <a:t>17/2/12</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1C57B8F8-0720-C744-B3A8-44D473C6DA61}" type="slidenum">
              <a:rPr kumimoji="1" lang="zh-CN" altLang="en-US" smtClean="0"/>
              <a:t>‹#›</a:t>
            </a:fld>
            <a:endParaRPr kumimoji="1" lang="zh-CN" altLang="en-US"/>
          </a:p>
        </p:txBody>
      </p:sp>
    </p:spTree>
    <p:extLst>
      <p:ext uri="{BB962C8B-B14F-4D97-AF65-F5344CB8AC3E}">
        <p14:creationId xmlns:p14="http://schemas.microsoft.com/office/powerpoint/2010/main" val="192062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8979CD-D0DE-9747-A665-77A63B4ABE1D}" type="datetimeFigureOut">
              <a:rPr kumimoji="1" lang="zh-CN" altLang="en-US" smtClean="0"/>
              <a:t>17/2/12</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1C57B8F8-0720-C744-B3A8-44D473C6DA61}" type="slidenum">
              <a:rPr kumimoji="1" lang="zh-CN" altLang="en-US" smtClean="0"/>
              <a:t>‹#›</a:t>
            </a:fld>
            <a:endParaRPr kumimoji="1" lang="zh-CN" altLang="en-US"/>
          </a:p>
        </p:txBody>
      </p:sp>
    </p:spTree>
    <p:extLst>
      <p:ext uri="{BB962C8B-B14F-4D97-AF65-F5344CB8AC3E}">
        <p14:creationId xmlns:p14="http://schemas.microsoft.com/office/powerpoint/2010/main" val="115224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048979CD-D0DE-9747-A665-77A63B4ABE1D}" type="datetimeFigureOut">
              <a:rPr kumimoji="1" lang="zh-CN" altLang="en-US" smtClean="0"/>
              <a:t>17/2/12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C57B8F8-0720-C744-B3A8-44D473C6DA61}" type="slidenum">
              <a:rPr kumimoji="1" lang="zh-CN" altLang="en-US" smtClean="0"/>
              <a:t>‹#›</a:t>
            </a:fld>
            <a:endParaRPr kumimoji="1" lang="zh-CN" altLang="en-US"/>
          </a:p>
        </p:txBody>
      </p:sp>
    </p:spTree>
    <p:extLst>
      <p:ext uri="{BB962C8B-B14F-4D97-AF65-F5344CB8AC3E}">
        <p14:creationId xmlns:p14="http://schemas.microsoft.com/office/powerpoint/2010/main" val="198792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048979CD-D0DE-9747-A665-77A63B4ABE1D}" type="datetimeFigureOut">
              <a:rPr kumimoji="1" lang="zh-CN" altLang="en-US" smtClean="0"/>
              <a:t>17/2/12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C57B8F8-0720-C744-B3A8-44D473C6DA61}" type="slidenum">
              <a:rPr kumimoji="1" lang="zh-CN" altLang="en-US" smtClean="0"/>
              <a:t>‹#›</a:t>
            </a:fld>
            <a:endParaRPr kumimoji="1" lang="zh-CN" altLang="en-US"/>
          </a:p>
        </p:txBody>
      </p:sp>
    </p:spTree>
    <p:extLst>
      <p:ext uri="{BB962C8B-B14F-4D97-AF65-F5344CB8AC3E}">
        <p14:creationId xmlns:p14="http://schemas.microsoft.com/office/powerpoint/2010/main" val="4745583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979CD-D0DE-9747-A665-77A63B4ABE1D}" type="datetimeFigureOut">
              <a:rPr kumimoji="1" lang="zh-CN" altLang="en-US" smtClean="0"/>
              <a:t>17/2/12</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7B8F8-0720-C744-B3A8-44D473C6DA61}" type="slidenum">
              <a:rPr kumimoji="1" lang="zh-CN" altLang="en-US" smtClean="0"/>
              <a:t>‹#›</a:t>
            </a:fld>
            <a:endParaRPr kumimoji="1" lang="zh-CN" altLang="en-US"/>
          </a:p>
        </p:txBody>
      </p:sp>
    </p:spTree>
    <p:extLst>
      <p:ext uri="{BB962C8B-B14F-4D97-AF65-F5344CB8AC3E}">
        <p14:creationId xmlns:p14="http://schemas.microsoft.com/office/powerpoint/2010/main" val="383333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椭圆 3"/>
          <p:cNvSpPr/>
          <p:nvPr/>
        </p:nvSpPr>
        <p:spPr>
          <a:xfrm>
            <a:off x="5726540" y="4973975"/>
            <a:ext cx="680346" cy="6803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latin typeface="Microsoft YaHei" charset="0"/>
              <a:ea typeface="Microsoft YaHei" charset="0"/>
              <a:cs typeface="Microsoft YaHei" charset="0"/>
            </a:endParaRPr>
          </a:p>
        </p:txBody>
      </p:sp>
      <p:sp>
        <p:nvSpPr>
          <p:cNvPr id="5" name="Freeform 13"/>
          <p:cNvSpPr>
            <a:spLocks noChangeAspect="1"/>
          </p:cNvSpPr>
          <p:nvPr/>
        </p:nvSpPr>
        <p:spPr bwMode="auto">
          <a:xfrm>
            <a:off x="5850907" y="5185657"/>
            <a:ext cx="431611" cy="299466"/>
          </a:xfrm>
          <a:custGeom>
            <a:avLst/>
            <a:gdLst>
              <a:gd name="T0" fmla="*/ 368 w 369"/>
              <a:gd name="T1" fmla="*/ 13 h 256"/>
              <a:gd name="T2" fmla="*/ 366 w 369"/>
              <a:gd name="T3" fmla="*/ 9 h 256"/>
              <a:gd name="T4" fmla="*/ 363 w 369"/>
              <a:gd name="T5" fmla="*/ 5 h 256"/>
              <a:gd name="T6" fmla="*/ 359 w 369"/>
              <a:gd name="T7" fmla="*/ 2 h 256"/>
              <a:gd name="T8" fmla="*/ 356 w 369"/>
              <a:gd name="T9" fmla="*/ 1 h 256"/>
              <a:gd name="T10" fmla="*/ 351 w 369"/>
              <a:gd name="T11" fmla="*/ 0 h 256"/>
              <a:gd name="T12" fmla="*/ 239 w 369"/>
              <a:gd name="T13" fmla="*/ 0 h 256"/>
              <a:gd name="T14" fmla="*/ 234 w 369"/>
              <a:gd name="T15" fmla="*/ 1 h 256"/>
              <a:gd name="T16" fmla="*/ 229 w 369"/>
              <a:gd name="T17" fmla="*/ 3 h 256"/>
              <a:gd name="T18" fmla="*/ 226 w 369"/>
              <a:gd name="T19" fmla="*/ 6 h 256"/>
              <a:gd name="T20" fmla="*/ 223 w 369"/>
              <a:gd name="T21" fmla="*/ 10 h 256"/>
              <a:gd name="T22" fmla="*/ 194 w 369"/>
              <a:gd name="T23" fmla="*/ 68 h 256"/>
              <a:gd name="T24" fmla="*/ 46 w 369"/>
              <a:gd name="T25" fmla="*/ 36 h 256"/>
              <a:gd name="T26" fmla="*/ 179 w 369"/>
              <a:gd name="T27" fmla="*/ 77 h 256"/>
              <a:gd name="T28" fmla="*/ 146 w 369"/>
              <a:gd name="T29" fmla="*/ 10 h 256"/>
              <a:gd name="T30" fmla="*/ 143 w 369"/>
              <a:gd name="T31" fmla="*/ 6 h 256"/>
              <a:gd name="T32" fmla="*/ 140 w 369"/>
              <a:gd name="T33" fmla="*/ 3 h 256"/>
              <a:gd name="T34" fmla="*/ 135 w 369"/>
              <a:gd name="T35" fmla="*/ 1 h 256"/>
              <a:gd name="T36" fmla="*/ 130 w 369"/>
              <a:gd name="T37" fmla="*/ 0 h 256"/>
              <a:gd name="T38" fmla="*/ 17 w 369"/>
              <a:gd name="T39" fmla="*/ 0 h 256"/>
              <a:gd name="T40" fmla="*/ 13 w 369"/>
              <a:gd name="T41" fmla="*/ 1 h 256"/>
              <a:gd name="T42" fmla="*/ 10 w 369"/>
              <a:gd name="T43" fmla="*/ 2 h 256"/>
              <a:gd name="T44" fmla="*/ 6 w 369"/>
              <a:gd name="T45" fmla="*/ 5 h 256"/>
              <a:gd name="T46" fmla="*/ 3 w 369"/>
              <a:gd name="T47" fmla="*/ 9 h 256"/>
              <a:gd name="T48" fmla="*/ 1 w 369"/>
              <a:gd name="T49" fmla="*/ 13 h 256"/>
              <a:gd name="T50" fmla="*/ 0 w 369"/>
              <a:gd name="T51" fmla="*/ 18 h 256"/>
              <a:gd name="T52" fmla="*/ 0 w 369"/>
              <a:gd name="T53" fmla="*/ 22 h 256"/>
              <a:gd name="T54" fmla="*/ 2 w 369"/>
              <a:gd name="T55" fmla="*/ 26 h 256"/>
              <a:gd name="T56" fmla="*/ 120 w 369"/>
              <a:gd name="T57" fmla="*/ 254 h 256"/>
              <a:gd name="T58" fmla="*/ 125 w 369"/>
              <a:gd name="T59" fmla="*/ 256 h 256"/>
              <a:gd name="T60" fmla="*/ 130 w 369"/>
              <a:gd name="T61" fmla="*/ 256 h 256"/>
              <a:gd name="T62" fmla="*/ 134 w 369"/>
              <a:gd name="T63" fmla="*/ 255 h 256"/>
              <a:gd name="T64" fmla="*/ 184 w 369"/>
              <a:gd name="T65" fmla="*/ 165 h 256"/>
              <a:gd name="T66" fmla="*/ 217 w 369"/>
              <a:gd name="T67" fmla="*/ 100 h 256"/>
              <a:gd name="T68" fmla="*/ 241 w 369"/>
              <a:gd name="T69" fmla="*/ 199 h 256"/>
              <a:gd name="T70" fmla="*/ 224 w 369"/>
              <a:gd name="T71" fmla="*/ 245 h 256"/>
              <a:gd name="T72" fmla="*/ 235 w 369"/>
              <a:gd name="T73" fmla="*/ 255 h 256"/>
              <a:gd name="T74" fmla="*/ 241 w 369"/>
              <a:gd name="T75" fmla="*/ 256 h 256"/>
              <a:gd name="T76" fmla="*/ 246 w 369"/>
              <a:gd name="T77" fmla="*/ 255 h 256"/>
              <a:gd name="T78" fmla="*/ 257 w 369"/>
              <a:gd name="T79" fmla="*/ 245 h 256"/>
              <a:gd name="T80" fmla="*/ 368 w 369"/>
              <a:gd name="T81" fmla="*/ 24 h 256"/>
              <a:gd name="T82" fmla="*/ 369 w 369"/>
              <a:gd name="T83"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9" h="256">
                <a:moveTo>
                  <a:pt x="369" y="17"/>
                </a:moveTo>
                <a:cubicBezTo>
                  <a:pt x="369" y="16"/>
                  <a:pt x="369" y="16"/>
                  <a:pt x="369" y="15"/>
                </a:cubicBezTo>
                <a:cubicBezTo>
                  <a:pt x="369" y="15"/>
                  <a:pt x="368" y="14"/>
                  <a:pt x="368" y="13"/>
                </a:cubicBezTo>
                <a:cubicBezTo>
                  <a:pt x="368" y="13"/>
                  <a:pt x="368" y="12"/>
                  <a:pt x="368" y="12"/>
                </a:cubicBezTo>
                <a:cubicBezTo>
                  <a:pt x="368" y="11"/>
                  <a:pt x="367" y="11"/>
                  <a:pt x="367" y="10"/>
                </a:cubicBezTo>
                <a:cubicBezTo>
                  <a:pt x="367" y="10"/>
                  <a:pt x="367" y="9"/>
                  <a:pt x="366" y="9"/>
                </a:cubicBezTo>
                <a:cubicBezTo>
                  <a:pt x="366" y="8"/>
                  <a:pt x="366" y="8"/>
                  <a:pt x="365" y="7"/>
                </a:cubicBezTo>
                <a:cubicBezTo>
                  <a:pt x="365" y="7"/>
                  <a:pt x="365" y="7"/>
                  <a:pt x="364" y="6"/>
                </a:cubicBezTo>
                <a:cubicBezTo>
                  <a:pt x="364" y="6"/>
                  <a:pt x="363" y="5"/>
                  <a:pt x="363" y="5"/>
                </a:cubicBezTo>
                <a:cubicBezTo>
                  <a:pt x="363" y="4"/>
                  <a:pt x="362" y="4"/>
                  <a:pt x="362" y="4"/>
                </a:cubicBezTo>
                <a:cubicBezTo>
                  <a:pt x="361" y="3"/>
                  <a:pt x="361" y="3"/>
                  <a:pt x="360" y="3"/>
                </a:cubicBezTo>
                <a:cubicBezTo>
                  <a:pt x="360" y="3"/>
                  <a:pt x="359" y="2"/>
                  <a:pt x="359" y="2"/>
                </a:cubicBezTo>
                <a:cubicBezTo>
                  <a:pt x="359" y="2"/>
                  <a:pt x="359" y="2"/>
                  <a:pt x="359" y="2"/>
                </a:cubicBezTo>
                <a:cubicBezTo>
                  <a:pt x="358" y="2"/>
                  <a:pt x="357" y="2"/>
                  <a:pt x="357" y="1"/>
                </a:cubicBezTo>
                <a:cubicBezTo>
                  <a:pt x="356" y="1"/>
                  <a:pt x="356" y="1"/>
                  <a:pt x="356" y="1"/>
                </a:cubicBezTo>
                <a:cubicBezTo>
                  <a:pt x="355" y="1"/>
                  <a:pt x="354" y="1"/>
                  <a:pt x="354" y="1"/>
                </a:cubicBezTo>
                <a:cubicBezTo>
                  <a:pt x="353" y="1"/>
                  <a:pt x="352" y="0"/>
                  <a:pt x="352" y="0"/>
                </a:cubicBezTo>
                <a:cubicBezTo>
                  <a:pt x="352" y="0"/>
                  <a:pt x="352" y="0"/>
                  <a:pt x="351" y="0"/>
                </a:cubicBezTo>
                <a:cubicBezTo>
                  <a:pt x="351" y="0"/>
                  <a:pt x="351" y="0"/>
                  <a:pt x="351" y="0"/>
                </a:cubicBezTo>
                <a:cubicBezTo>
                  <a:pt x="239" y="0"/>
                  <a:pt x="239" y="0"/>
                  <a:pt x="239" y="0"/>
                </a:cubicBezTo>
                <a:cubicBezTo>
                  <a:pt x="239" y="0"/>
                  <a:pt x="239" y="0"/>
                  <a:pt x="239" y="0"/>
                </a:cubicBezTo>
                <a:cubicBezTo>
                  <a:pt x="238" y="0"/>
                  <a:pt x="238" y="1"/>
                  <a:pt x="237" y="1"/>
                </a:cubicBezTo>
                <a:cubicBezTo>
                  <a:pt x="237" y="1"/>
                  <a:pt x="236" y="1"/>
                  <a:pt x="236" y="1"/>
                </a:cubicBezTo>
                <a:cubicBezTo>
                  <a:pt x="235" y="1"/>
                  <a:pt x="235" y="1"/>
                  <a:pt x="234" y="1"/>
                </a:cubicBezTo>
                <a:cubicBezTo>
                  <a:pt x="234" y="1"/>
                  <a:pt x="233" y="1"/>
                  <a:pt x="232" y="2"/>
                </a:cubicBezTo>
                <a:cubicBezTo>
                  <a:pt x="232" y="2"/>
                  <a:pt x="231" y="2"/>
                  <a:pt x="231" y="2"/>
                </a:cubicBezTo>
                <a:cubicBezTo>
                  <a:pt x="230" y="3"/>
                  <a:pt x="230" y="3"/>
                  <a:pt x="229" y="3"/>
                </a:cubicBezTo>
                <a:cubicBezTo>
                  <a:pt x="229" y="3"/>
                  <a:pt x="229" y="4"/>
                  <a:pt x="228" y="4"/>
                </a:cubicBezTo>
                <a:cubicBezTo>
                  <a:pt x="228" y="4"/>
                  <a:pt x="227" y="5"/>
                  <a:pt x="227" y="5"/>
                </a:cubicBezTo>
                <a:cubicBezTo>
                  <a:pt x="226" y="6"/>
                  <a:pt x="226" y="6"/>
                  <a:pt x="226" y="6"/>
                </a:cubicBezTo>
                <a:cubicBezTo>
                  <a:pt x="225" y="7"/>
                  <a:pt x="225" y="7"/>
                  <a:pt x="224" y="8"/>
                </a:cubicBezTo>
                <a:cubicBezTo>
                  <a:pt x="224" y="8"/>
                  <a:pt x="224" y="8"/>
                  <a:pt x="224" y="9"/>
                </a:cubicBezTo>
                <a:cubicBezTo>
                  <a:pt x="223" y="9"/>
                  <a:pt x="223" y="10"/>
                  <a:pt x="223" y="10"/>
                </a:cubicBezTo>
                <a:cubicBezTo>
                  <a:pt x="223" y="10"/>
                  <a:pt x="223" y="10"/>
                  <a:pt x="223" y="10"/>
                </a:cubicBezTo>
                <a:cubicBezTo>
                  <a:pt x="194" y="68"/>
                  <a:pt x="194" y="68"/>
                  <a:pt x="194" y="68"/>
                </a:cubicBezTo>
                <a:cubicBezTo>
                  <a:pt x="194" y="68"/>
                  <a:pt x="194" y="68"/>
                  <a:pt x="194" y="68"/>
                </a:cubicBezTo>
                <a:cubicBezTo>
                  <a:pt x="162" y="132"/>
                  <a:pt x="162" y="132"/>
                  <a:pt x="162" y="132"/>
                </a:cubicBezTo>
                <a:cubicBezTo>
                  <a:pt x="128" y="199"/>
                  <a:pt x="128" y="199"/>
                  <a:pt x="128" y="199"/>
                </a:cubicBezTo>
                <a:cubicBezTo>
                  <a:pt x="46" y="36"/>
                  <a:pt x="46" y="36"/>
                  <a:pt x="46" y="36"/>
                </a:cubicBezTo>
                <a:cubicBezTo>
                  <a:pt x="119" y="36"/>
                  <a:pt x="119" y="36"/>
                  <a:pt x="119" y="36"/>
                </a:cubicBezTo>
                <a:cubicBezTo>
                  <a:pt x="160" y="116"/>
                  <a:pt x="160" y="116"/>
                  <a:pt x="160" y="116"/>
                </a:cubicBezTo>
                <a:cubicBezTo>
                  <a:pt x="179" y="77"/>
                  <a:pt x="179" y="77"/>
                  <a:pt x="179" y="77"/>
                </a:cubicBezTo>
                <a:cubicBezTo>
                  <a:pt x="146" y="10"/>
                  <a:pt x="146" y="10"/>
                  <a:pt x="146" y="10"/>
                </a:cubicBezTo>
                <a:cubicBezTo>
                  <a:pt x="146" y="10"/>
                  <a:pt x="146" y="10"/>
                  <a:pt x="146" y="10"/>
                </a:cubicBezTo>
                <a:cubicBezTo>
                  <a:pt x="146" y="10"/>
                  <a:pt x="146" y="10"/>
                  <a:pt x="146" y="10"/>
                </a:cubicBezTo>
                <a:cubicBezTo>
                  <a:pt x="146" y="10"/>
                  <a:pt x="145" y="9"/>
                  <a:pt x="145" y="9"/>
                </a:cubicBezTo>
                <a:cubicBezTo>
                  <a:pt x="145" y="8"/>
                  <a:pt x="145" y="8"/>
                  <a:pt x="144" y="8"/>
                </a:cubicBezTo>
                <a:cubicBezTo>
                  <a:pt x="144" y="7"/>
                  <a:pt x="143" y="7"/>
                  <a:pt x="143" y="6"/>
                </a:cubicBezTo>
                <a:cubicBezTo>
                  <a:pt x="143" y="6"/>
                  <a:pt x="143" y="6"/>
                  <a:pt x="142" y="5"/>
                </a:cubicBezTo>
                <a:cubicBezTo>
                  <a:pt x="142" y="5"/>
                  <a:pt x="141" y="4"/>
                  <a:pt x="140" y="4"/>
                </a:cubicBezTo>
                <a:cubicBezTo>
                  <a:pt x="140" y="4"/>
                  <a:pt x="140" y="3"/>
                  <a:pt x="140" y="3"/>
                </a:cubicBezTo>
                <a:cubicBezTo>
                  <a:pt x="139" y="3"/>
                  <a:pt x="138" y="2"/>
                  <a:pt x="138" y="2"/>
                </a:cubicBezTo>
                <a:cubicBezTo>
                  <a:pt x="137" y="2"/>
                  <a:pt x="137" y="2"/>
                  <a:pt x="136" y="2"/>
                </a:cubicBezTo>
                <a:cubicBezTo>
                  <a:pt x="136" y="1"/>
                  <a:pt x="135" y="1"/>
                  <a:pt x="135" y="1"/>
                </a:cubicBezTo>
                <a:cubicBezTo>
                  <a:pt x="134" y="1"/>
                  <a:pt x="134" y="1"/>
                  <a:pt x="133" y="1"/>
                </a:cubicBezTo>
                <a:cubicBezTo>
                  <a:pt x="132" y="1"/>
                  <a:pt x="132" y="1"/>
                  <a:pt x="131" y="1"/>
                </a:cubicBezTo>
                <a:cubicBezTo>
                  <a:pt x="131" y="0"/>
                  <a:pt x="131" y="0"/>
                  <a:pt x="130" y="0"/>
                </a:cubicBezTo>
                <a:cubicBezTo>
                  <a:pt x="130" y="0"/>
                  <a:pt x="130" y="0"/>
                  <a:pt x="130" y="0"/>
                </a:cubicBezTo>
                <a:cubicBezTo>
                  <a:pt x="17" y="0"/>
                  <a:pt x="17" y="0"/>
                  <a:pt x="17" y="0"/>
                </a:cubicBezTo>
                <a:cubicBezTo>
                  <a:pt x="17" y="0"/>
                  <a:pt x="17" y="0"/>
                  <a:pt x="17" y="0"/>
                </a:cubicBezTo>
                <a:cubicBezTo>
                  <a:pt x="17" y="0"/>
                  <a:pt x="17" y="0"/>
                  <a:pt x="17" y="0"/>
                </a:cubicBezTo>
                <a:cubicBezTo>
                  <a:pt x="16" y="0"/>
                  <a:pt x="16" y="1"/>
                  <a:pt x="15" y="1"/>
                </a:cubicBezTo>
                <a:cubicBezTo>
                  <a:pt x="15" y="1"/>
                  <a:pt x="14" y="1"/>
                  <a:pt x="13" y="1"/>
                </a:cubicBezTo>
                <a:cubicBezTo>
                  <a:pt x="13" y="1"/>
                  <a:pt x="12" y="1"/>
                  <a:pt x="12" y="1"/>
                </a:cubicBezTo>
                <a:cubicBezTo>
                  <a:pt x="11" y="2"/>
                  <a:pt x="11" y="2"/>
                  <a:pt x="10" y="2"/>
                </a:cubicBezTo>
                <a:cubicBezTo>
                  <a:pt x="10" y="2"/>
                  <a:pt x="10" y="2"/>
                  <a:pt x="10" y="2"/>
                </a:cubicBezTo>
                <a:cubicBezTo>
                  <a:pt x="9" y="2"/>
                  <a:pt x="9" y="3"/>
                  <a:pt x="9" y="3"/>
                </a:cubicBezTo>
                <a:cubicBezTo>
                  <a:pt x="8" y="3"/>
                  <a:pt x="8" y="3"/>
                  <a:pt x="7" y="4"/>
                </a:cubicBezTo>
                <a:cubicBezTo>
                  <a:pt x="7" y="4"/>
                  <a:pt x="6" y="5"/>
                  <a:pt x="6" y="5"/>
                </a:cubicBezTo>
                <a:cubicBezTo>
                  <a:pt x="5" y="5"/>
                  <a:pt x="5" y="6"/>
                  <a:pt x="5" y="6"/>
                </a:cubicBezTo>
                <a:cubicBezTo>
                  <a:pt x="4" y="6"/>
                  <a:pt x="4" y="7"/>
                  <a:pt x="3" y="7"/>
                </a:cubicBezTo>
                <a:cubicBezTo>
                  <a:pt x="3" y="8"/>
                  <a:pt x="3" y="8"/>
                  <a:pt x="3" y="9"/>
                </a:cubicBezTo>
                <a:cubicBezTo>
                  <a:pt x="2" y="9"/>
                  <a:pt x="2" y="10"/>
                  <a:pt x="2" y="10"/>
                </a:cubicBezTo>
                <a:cubicBezTo>
                  <a:pt x="1" y="11"/>
                  <a:pt x="1" y="11"/>
                  <a:pt x="1" y="12"/>
                </a:cubicBezTo>
                <a:cubicBezTo>
                  <a:pt x="1" y="12"/>
                  <a:pt x="1" y="13"/>
                  <a:pt x="1" y="13"/>
                </a:cubicBezTo>
                <a:cubicBezTo>
                  <a:pt x="0" y="14"/>
                  <a:pt x="0" y="15"/>
                  <a:pt x="0" y="15"/>
                </a:cubicBezTo>
                <a:cubicBezTo>
                  <a:pt x="0" y="16"/>
                  <a:pt x="0" y="16"/>
                  <a:pt x="0" y="17"/>
                </a:cubicBezTo>
                <a:cubicBezTo>
                  <a:pt x="0" y="17"/>
                  <a:pt x="0" y="18"/>
                  <a:pt x="0" y="18"/>
                </a:cubicBezTo>
                <a:cubicBezTo>
                  <a:pt x="0" y="18"/>
                  <a:pt x="0" y="18"/>
                  <a:pt x="0" y="19"/>
                </a:cubicBezTo>
                <a:cubicBezTo>
                  <a:pt x="0" y="19"/>
                  <a:pt x="0" y="20"/>
                  <a:pt x="0" y="20"/>
                </a:cubicBezTo>
                <a:cubicBezTo>
                  <a:pt x="0" y="21"/>
                  <a:pt x="0" y="21"/>
                  <a:pt x="0" y="22"/>
                </a:cubicBezTo>
                <a:cubicBezTo>
                  <a:pt x="0" y="23"/>
                  <a:pt x="1" y="23"/>
                  <a:pt x="1" y="24"/>
                </a:cubicBezTo>
                <a:cubicBezTo>
                  <a:pt x="1" y="24"/>
                  <a:pt x="1" y="25"/>
                  <a:pt x="2" y="25"/>
                </a:cubicBezTo>
                <a:cubicBezTo>
                  <a:pt x="2" y="26"/>
                  <a:pt x="2" y="26"/>
                  <a:pt x="2" y="26"/>
                </a:cubicBezTo>
                <a:cubicBezTo>
                  <a:pt x="2" y="26"/>
                  <a:pt x="2" y="26"/>
                  <a:pt x="2" y="26"/>
                </a:cubicBezTo>
                <a:cubicBezTo>
                  <a:pt x="112" y="245"/>
                  <a:pt x="112" y="245"/>
                  <a:pt x="112" y="245"/>
                </a:cubicBezTo>
                <a:cubicBezTo>
                  <a:pt x="113" y="249"/>
                  <a:pt x="116" y="252"/>
                  <a:pt x="120" y="254"/>
                </a:cubicBezTo>
                <a:cubicBezTo>
                  <a:pt x="121" y="254"/>
                  <a:pt x="122" y="255"/>
                  <a:pt x="122" y="255"/>
                </a:cubicBezTo>
                <a:cubicBezTo>
                  <a:pt x="122" y="255"/>
                  <a:pt x="123" y="255"/>
                  <a:pt x="123" y="255"/>
                </a:cubicBezTo>
                <a:cubicBezTo>
                  <a:pt x="123" y="255"/>
                  <a:pt x="124" y="256"/>
                  <a:pt x="125" y="256"/>
                </a:cubicBezTo>
                <a:cubicBezTo>
                  <a:pt x="126" y="256"/>
                  <a:pt x="126" y="256"/>
                  <a:pt x="126" y="256"/>
                </a:cubicBezTo>
                <a:cubicBezTo>
                  <a:pt x="127" y="256"/>
                  <a:pt x="127" y="256"/>
                  <a:pt x="128" y="256"/>
                </a:cubicBezTo>
                <a:cubicBezTo>
                  <a:pt x="129" y="256"/>
                  <a:pt x="129" y="256"/>
                  <a:pt x="130" y="256"/>
                </a:cubicBezTo>
                <a:cubicBezTo>
                  <a:pt x="130" y="256"/>
                  <a:pt x="131" y="256"/>
                  <a:pt x="131" y="256"/>
                </a:cubicBezTo>
                <a:cubicBezTo>
                  <a:pt x="132" y="255"/>
                  <a:pt x="133" y="255"/>
                  <a:pt x="133" y="255"/>
                </a:cubicBezTo>
                <a:cubicBezTo>
                  <a:pt x="134" y="255"/>
                  <a:pt x="134" y="255"/>
                  <a:pt x="134" y="255"/>
                </a:cubicBezTo>
                <a:cubicBezTo>
                  <a:pt x="135" y="255"/>
                  <a:pt x="135" y="254"/>
                  <a:pt x="136" y="254"/>
                </a:cubicBezTo>
                <a:cubicBezTo>
                  <a:pt x="140" y="252"/>
                  <a:pt x="143" y="249"/>
                  <a:pt x="144" y="245"/>
                </a:cubicBezTo>
                <a:cubicBezTo>
                  <a:pt x="184" y="165"/>
                  <a:pt x="184" y="165"/>
                  <a:pt x="184" y="165"/>
                </a:cubicBezTo>
                <a:cubicBezTo>
                  <a:pt x="184" y="165"/>
                  <a:pt x="184" y="165"/>
                  <a:pt x="184" y="165"/>
                </a:cubicBezTo>
                <a:cubicBezTo>
                  <a:pt x="217" y="100"/>
                  <a:pt x="217" y="100"/>
                  <a:pt x="217" y="100"/>
                </a:cubicBezTo>
                <a:cubicBezTo>
                  <a:pt x="217" y="100"/>
                  <a:pt x="217" y="100"/>
                  <a:pt x="217" y="100"/>
                </a:cubicBezTo>
                <a:cubicBezTo>
                  <a:pt x="249" y="36"/>
                  <a:pt x="249" y="36"/>
                  <a:pt x="249" y="36"/>
                </a:cubicBezTo>
                <a:cubicBezTo>
                  <a:pt x="323" y="36"/>
                  <a:pt x="323" y="36"/>
                  <a:pt x="323" y="36"/>
                </a:cubicBezTo>
                <a:cubicBezTo>
                  <a:pt x="241" y="199"/>
                  <a:pt x="241" y="199"/>
                  <a:pt x="241" y="199"/>
                </a:cubicBezTo>
                <a:cubicBezTo>
                  <a:pt x="209" y="136"/>
                  <a:pt x="209" y="136"/>
                  <a:pt x="209" y="136"/>
                </a:cubicBezTo>
                <a:cubicBezTo>
                  <a:pt x="189" y="175"/>
                  <a:pt x="189" y="175"/>
                  <a:pt x="189" y="175"/>
                </a:cubicBezTo>
                <a:cubicBezTo>
                  <a:pt x="224" y="245"/>
                  <a:pt x="224" y="245"/>
                  <a:pt x="224" y="245"/>
                </a:cubicBezTo>
                <a:cubicBezTo>
                  <a:pt x="226" y="249"/>
                  <a:pt x="229" y="252"/>
                  <a:pt x="233" y="254"/>
                </a:cubicBezTo>
                <a:cubicBezTo>
                  <a:pt x="234" y="254"/>
                  <a:pt x="234" y="255"/>
                  <a:pt x="235" y="255"/>
                </a:cubicBezTo>
                <a:cubicBezTo>
                  <a:pt x="235" y="255"/>
                  <a:pt x="235" y="255"/>
                  <a:pt x="235" y="255"/>
                </a:cubicBezTo>
                <a:cubicBezTo>
                  <a:pt x="236" y="255"/>
                  <a:pt x="237" y="256"/>
                  <a:pt x="238" y="256"/>
                </a:cubicBezTo>
                <a:cubicBezTo>
                  <a:pt x="238" y="256"/>
                  <a:pt x="239" y="256"/>
                  <a:pt x="239" y="256"/>
                </a:cubicBezTo>
                <a:cubicBezTo>
                  <a:pt x="240" y="256"/>
                  <a:pt x="240" y="256"/>
                  <a:pt x="241" y="256"/>
                </a:cubicBezTo>
                <a:cubicBezTo>
                  <a:pt x="241" y="256"/>
                  <a:pt x="242" y="256"/>
                  <a:pt x="243" y="256"/>
                </a:cubicBezTo>
                <a:cubicBezTo>
                  <a:pt x="243" y="256"/>
                  <a:pt x="243" y="256"/>
                  <a:pt x="244" y="256"/>
                </a:cubicBezTo>
                <a:cubicBezTo>
                  <a:pt x="245" y="255"/>
                  <a:pt x="245" y="255"/>
                  <a:pt x="246" y="255"/>
                </a:cubicBezTo>
                <a:cubicBezTo>
                  <a:pt x="246" y="255"/>
                  <a:pt x="246" y="255"/>
                  <a:pt x="247" y="255"/>
                </a:cubicBezTo>
                <a:cubicBezTo>
                  <a:pt x="247" y="255"/>
                  <a:pt x="248" y="254"/>
                  <a:pt x="249" y="254"/>
                </a:cubicBezTo>
                <a:cubicBezTo>
                  <a:pt x="253" y="252"/>
                  <a:pt x="256" y="249"/>
                  <a:pt x="257" y="245"/>
                </a:cubicBezTo>
                <a:cubicBezTo>
                  <a:pt x="367" y="26"/>
                  <a:pt x="367" y="26"/>
                  <a:pt x="367" y="26"/>
                </a:cubicBezTo>
                <a:cubicBezTo>
                  <a:pt x="367" y="26"/>
                  <a:pt x="367" y="25"/>
                  <a:pt x="367" y="25"/>
                </a:cubicBezTo>
                <a:cubicBezTo>
                  <a:pt x="368" y="25"/>
                  <a:pt x="368" y="24"/>
                  <a:pt x="368" y="24"/>
                </a:cubicBezTo>
                <a:cubicBezTo>
                  <a:pt x="368" y="23"/>
                  <a:pt x="368" y="23"/>
                  <a:pt x="368" y="22"/>
                </a:cubicBezTo>
                <a:cubicBezTo>
                  <a:pt x="369" y="21"/>
                  <a:pt x="369" y="21"/>
                  <a:pt x="369" y="20"/>
                </a:cubicBezTo>
                <a:cubicBezTo>
                  <a:pt x="369" y="20"/>
                  <a:pt x="369" y="19"/>
                  <a:pt x="369" y="19"/>
                </a:cubicBezTo>
                <a:cubicBezTo>
                  <a:pt x="369" y="18"/>
                  <a:pt x="369" y="18"/>
                  <a:pt x="369" y="18"/>
                </a:cubicBezTo>
                <a:cubicBezTo>
                  <a:pt x="369" y="18"/>
                  <a:pt x="369" y="17"/>
                  <a:pt x="369" y="17"/>
                </a:cubicBezTo>
                <a:close/>
              </a:path>
            </a:pathLst>
          </a:custGeom>
          <a:solidFill>
            <a:srgbClr val="0070C0"/>
          </a:solidFill>
          <a:ln>
            <a:solidFill>
              <a:srgbClr val="0070C0"/>
            </a:solidFill>
          </a:ln>
          <a:extLst/>
        </p:spPr>
        <p:txBody>
          <a:bodyPr/>
          <a:lstStyle/>
          <a:p>
            <a:endParaRPr lang="zh-CN" altLang="en-US">
              <a:solidFill>
                <a:schemeClr val="bg1"/>
              </a:solidFill>
              <a:latin typeface="Microsoft YaHei" charset="0"/>
              <a:ea typeface="Microsoft YaHei" charset="0"/>
              <a:cs typeface="Microsoft YaHei" charset="0"/>
            </a:endParaRPr>
          </a:p>
        </p:txBody>
      </p:sp>
      <p:sp>
        <p:nvSpPr>
          <p:cNvPr id="7" name="文本框 6"/>
          <p:cNvSpPr txBox="1"/>
          <p:nvPr/>
        </p:nvSpPr>
        <p:spPr>
          <a:xfrm>
            <a:off x="4603304" y="4554793"/>
            <a:ext cx="3358428" cy="369332"/>
          </a:xfrm>
          <a:prstGeom prst="rect">
            <a:avLst/>
          </a:prstGeom>
          <a:noFill/>
        </p:spPr>
        <p:txBody>
          <a:bodyPr wrap="square" rtlCol="0">
            <a:spAutoFit/>
          </a:bodyPr>
          <a:lstStyle/>
          <a:p>
            <a:r>
              <a:rPr kumimoji="1" lang="zh-CN" altLang="en-US" dirty="0" smtClean="0">
                <a:solidFill>
                  <a:schemeClr val="bg1"/>
                </a:solidFill>
                <a:latin typeface="Microsoft YaHei" charset="0"/>
                <a:ea typeface="Microsoft YaHei" charset="0"/>
                <a:cs typeface="Microsoft YaHei" charset="0"/>
              </a:rPr>
              <a:t>部门：</a:t>
            </a:r>
            <a:r>
              <a:rPr kumimoji="1" lang="en-US" altLang="zh-CN" dirty="0" smtClean="0">
                <a:solidFill>
                  <a:schemeClr val="bg1"/>
                </a:solidFill>
                <a:latin typeface="Microsoft YaHei" charset="0"/>
                <a:ea typeface="Microsoft YaHei" charset="0"/>
                <a:cs typeface="Microsoft YaHei" charset="0"/>
              </a:rPr>
              <a:t>WPS</a:t>
            </a:r>
            <a:r>
              <a:rPr kumimoji="1" lang="zh-CN" altLang="en-US" dirty="0" smtClean="0">
                <a:solidFill>
                  <a:schemeClr val="bg1"/>
                </a:solidFill>
                <a:latin typeface="Microsoft YaHei" charset="0"/>
                <a:ea typeface="Microsoft YaHei" charset="0"/>
                <a:cs typeface="Microsoft YaHei" charset="0"/>
              </a:rPr>
              <a:t>   汇报人：稻壳儿</a:t>
            </a:r>
            <a:endParaRPr kumimoji="1" lang="zh-CN" altLang="en-US" dirty="0">
              <a:solidFill>
                <a:schemeClr val="bg1"/>
              </a:solidFill>
              <a:latin typeface="Microsoft YaHei" charset="0"/>
              <a:ea typeface="Microsoft YaHei" charset="0"/>
              <a:cs typeface="Microsoft YaHei" charset="0"/>
            </a:endParaRPr>
          </a:p>
        </p:txBody>
      </p:sp>
      <p:sp>
        <p:nvSpPr>
          <p:cNvPr id="8" name="文本框 7"/>
          <p:cNvSpPr txBox="1"/>
          <p:nvPr/>
        </p:nvSpPr>
        <p:spPr>
          <a:xfrm>
            <a:off x="3704665" y="4066112"/>
            <a:ext cx="4852907" cy="461665"/>
          </a:xfrm>
          <a:prstGeom prst="rect">
            <a:avLst/>
          </a:prstGeom>
          <a:noFill/>
        </p:spPr>
        <p:txBody>
          <a:bodyPr wrap="square" rtlCol="0">
            <a:spAutoFit/>
          </a:bodyPr>
          <a:lstStyle/>
          <a:p>
            <a:pPr algn="ctr"/>
            <a:r>
              <a:rPr kumimoji="1" lang="en-US" altLang="zh-CN" sz="1200" dirty="0" smtClean="0">
                <a:solidFill>
                  <a:schemeClr val="bg1"/>
                </a:solidFill>
                <a:latin typeface="Microsoft YaHei" charset="0"/>
                <a:ea typeface="Microsoft YaHei" charset="0"/>
                <a:cs typeface="Microsoft YaHei" charset="0"/>
              </a:rPr>
              <a:t>Please click here to modify the text for example </a:t>
            </a:r>
          </a:p>
          <a:p>
            <a:pPr algn="ctr"/>
            <a:r>
              <a:rPr kumimoji="1" lang="en-US" altLang="zh-CN" sz="1200" dirty="0" smtClean="0">
                <a:solidFill>
                  <a:schemeClr val="bg1"/>
                </a:solidFill>
                <a:latin typeface="Microsoft YaHei" charset="0"/>
                <a:ea typeface="Microsoft YaHei" charset="0"/>
                <a:cs typeface="Microsoft YaHei" charset="0"/>
              </a:rPr>
              <a:t>The text here you may post texts</a:t>
            </a:r>
            <a:endParaRPr kumimoji="1" lang="zh-CN" altLang="en-US" sz="1200" dirty="0">
              <a:solidFill>
                <a:schemeClr val="bg1"/>
              </a:solidFill>
              <a:latin typeface="Microsoft YaHei" charset="0"/>
              <a:ea typeface="Microsoft YaHei" charset="0"/>
              <a:cs typeface="Microsoft YaHei" charset="0"/>
            </a:endParaRPr>
          </a:p>
        </p:txBody>
      </p:sp>
      <p:sp>
        <p:nvSpPr>
          <p:cNvPr id="9" name="文本框 8"/>
          <p:cNvSpPr txBox="1"/>
          <p:nvPr/>
        </p:nvSpPr>
        <p:spPr>
          <a:xfrm>
            <a:off x="2845364" y="2727252"/>
            <a:ext cx="7606936" cy="923330"/>
          </a:xfrm>
          <a:prstGeom prst="rect">
            <a:avLst/>
          </a:prstGeom>
          <a:noFill/>
        </p:spPr>
        <p:txBody>
          <a:bodyPr wrap="square" rtlCol="0">
            <a:spAutoFit/>
          </a:bodyPr>
          <a:lstStyle/>
          <a:p>
            <a:r>
              <a:rPr kumimoji="1" lang="zh-CN" altLang="en-US" sz="5400" dirty="0" smtClean="0">
                <a:solidFill>
                  <a:schemeClr val="bg1"/>
                </a:solidFill>
                <a:latin typeface="Microsoft YaHei" charset="0"/>
                <a:ea typeface="Microsoft YaHei" charset="0"/>
                <a:cs typeface="Microsoft YaHei" charset="0"/>
              </a:rPr>
              <a:t>创业商业计划书模板</a:t>
            </a:r>
            <a:endParaRPr kumimoji="1" lang="zh-CN" altLang="en-US" sz="5400" dirty="0">
              <a:solidFill>
                <a:schemeClr val="bg1"/>
              </a:solidFill>
              <a:latin typeface="Microsoft YaHei" charset="0"/>
              <a:ea typeface="Microsoft YaHei" charset="0"/>
              <a:cs typeface="Microsoft YaHei" charset="0"/>
            </a:endParaRPr>
          </a:p>
        </p:txBody>
      </p:sp>
      <p:sp>
        <p:nvSpPr>
          <p:cNvPr id="10" name="矩形 9"/>
          <p:cNvSpPr/>
          <p:nvPr/>
        </p:nvSpPr>
        <p:spPr>
          <a:xfrm>
            <a:off x="4043046" y="3650582"/>
            <a:ext cx="4176143" cy="369332"/>
          </a:xfrm>
          <a:prstGeom prst="rect">
            <a:avLst/>
          </a:prstGeom>
        </p:spPr>
        <p:txBody>
          <a:bodyPr wrap="none">
            <a:spAutoFit/>
          </a:bodyPr>
          <a:lstStyle/>
          <a:p>
            <a:r>
              <a:rPr kumimoji="1" lang="zh-CN" altLang="en-US" dirty="0">
                <a:solidFill>
                  <a:schemeClr val="bg1"/>
                </a:solidFill>
                <a:latin typeface="Microsoft YaHei" charset="0"/>
                <a:ea typeface="Microsoft YaHei" charset="0"/>
                <a:cs typeface="Microsoft YaHei" charset="0"/>
              </a:rPr>
              <a:t>创业计划</a:t>
            </a:r>
            <a:r>
              <a:rPr kumimoji="1" lang="en-US" altLang="zh-CN" dirty="0">
                <a:solidFill>
                  <a:schemeClr val="bg1"/>
                </a:solidFill>
                <a:latin typeface="Microsoft YaHei" charset="0"/>
                <a:ea typeface="Microsoft YaHei" charset="0"/>
                <a:cs typeface="Microsoft YaHei" charset="0"/>
              </a:rPr>
              <a:t>/</a:t>
            </a:r>
            <a:r>
              <a:rPr kumimoji="1" lang="zh-CN" altLang="en-US" dirty="0">
                <a:solidFill>
                  <a:schemeClr val="bg1"/>
                </a:solidFill>
                <a:latin typeface="Microsoft YaHei" charset="0"/>
                <a:ea typeface="Microsoft YaHei" charset="0"/>
                <a:cs typeface="Microsoft YaHei" charset="0"/>
              </a:rPr>
              <a:t>策划方案</a:t>
            </a:r>
            <a:r>
              <a:rPr kumimoji="1" lang="en-US" altLang="zh-CN" dirty="0">
                <a:solidFill>
                  <a:schemeClr val="bg1"/>
                </a:solidFill>
                <a:latin typeface="Microsoft YaHei" charset="0"/>
                <a:ea typeface="Microsoft YaHei" charset="0"/>
                <a:cs typeface="Microsoft YaHei" charset="0"/>
              </a:rPr>
              <a:t>/</a:t>
            </a:r>
            <a:r>
              <a:rPr kumimoji="1" lang="zh-CN" altLang="en-US" dirty="0">
                <a:solidFill>
                  <a:schemeClr val="bg1"/>
                </a:solidFill>
                <a:latin typeface="Microsoft YaHei" charset="0"/>
                <a:ea typeface="Microsoft YaHei" charset="0"/>
                <a:cs typeface="Microsoft YaHei" charset="0"/>
              </a:rPr>
              <a:t>商业规划</a:t>
            </a:r>
            <a:r>
              <a:rPr kumimoji="1" lang="en-US" altLang="zh-CN" dirty="0">
                <a:solidFill>
                  <a:schemeClr val="bg1"/>
                </a:solidFill>
                <a:latin typeface="Microsoft YaHei" charset="0"/>
                <a:ea typeface="Microsoft YaHei" charset="0"/>
                <a:cs typeface="Microsoft YaHei" charset="0"/>
              </a:rPr>
              <a:t>/</a:t>
            </a:r>
            <a:r>
              <a:rPr kumimoji="1" lang="zh-CN" altLang="en-US" dirty="0">
                <a:solidFill>
                  <a:schemeClr val="bg1"/>
                </a:solidFill>
                <a:latin typeface="Microsoft YaHei" charset="0"/>
                <a:ea typeface="Microsoft YaHei" charset="0"/>
                <a:cs typeface="Microsoft YaHei" charset="0"/>
              </a:rPr>
              <a:t>市场分析</a:t>
            </a:r>
          </a:p>
        </p:txBody>
      </p:sp>
      <p:sp>
        <p:nvSpPr>
          <p:cNvPr id="11" name="矩形 10"/>
          <p:cNvSpPr/>
          <p:nvPr/>
        </p:nvSpPr>
        <p:spPr>
          <a:xfrm>
            <a:off x="4701171" y="1432600"/>
            <a:ext cx="2967479" cy="1446550"/>
          </a:xfrm>
          <a:prstGeom prst="rect">
            <a:avLst/>
          </a:prstGeom>
        </p:spPr>
        <p:txBody>
          <a:bodyPr wrap="none">
            <a:spAutoFit/>
          </a:bodyPr>
          <a:lstStyle/>
          <a:p>
            <a:r>
              <a:rPr kumimoji="1" lang="en-US" altLang="zh-CN" sz="8800" b="1" dirty="0">
                <a:solidFill>
                  <a:schemeClr val="bg1"/>
                </a:solidFill>
                <a:latin typeface="Microsoft YaHei" charset="0"/>
                <a:ea typeface="Microsoft YaHei" charset="0"/>
                <a:cs typeface="Microsoft YaHei" charset="0"/>
              </a:rPr>
              <a:t>2017</a:t>
            </a:r>
            <a:endParaRPr kumimoji="1" lang="zh-CN" altLang="en-US" sz="8800" b="1" dirty="0">
              <a:solidFill>
                <a:schemeClr val="bg1"/>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700759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rot="5400000">
            <a:off x="6242812" y="1087029"/>
            <a:ext cx="1164661" cy="3644125"/>
          </a:xfrm>
          <a:custGeom>
            <a:avLst/>
            <a:gdLst>
              <a:gd name="T0" fmla="*/ 0 w 2480"/>
              <a:gd name="T1" fmla="*/ 237 h 876"/>
              <a:gd name="T2" fmla="*/ 0 w 2480"/>
              <a:gd name="T3" fmla="*/ 876 h 876"/>
              <a:gd name="T4" fmla="*/ 2480 w 2480"/>
              <a:gd name="T5" fmla="*/ 876 h 876"/>
              <a:gd name="T6" fmla="*/ 2480 w 2480"/>
              <a:gd name="T7" fmla="*/ 237 h 876"/>
              <a:gd name="T8" fmla="*/ 1226 w 2480"/>
              <a:gd name="T9" fmla="*/ 0 h 876"/>
              <a:gd name="T10" fmla="*/ 0 w 2480"/>
              <a:gd name="T11" fmla="*/ 237 h 876"/>
            </a:gdLst>
            <a:ahLst/>
            <a:cxnLst>
              <a:cxn ang="0">
                <a:pos x="T0" y="T1"/>
              </a:cxn>
              <a:cxn ang="0">
                <a:pos x="T2" y="T3"/>
              </a:cxn>
              <a:cxn ang="0">
                <a:pos x="T4" y="T5"/>
              </a:cxn>
              <a:cxn ang="0">
                <a:pos x="T6" y="T7"/>
              </a:cxn>
              <a:cxn ang="0">
                <a:pos x="T8" y="T9"/>
              </a:cxn>
              <a:cxn ang="0">
                <a:pos x="T10" y="T11"/>
              </a:cxn>
            </a:cxnLst>
            <a:rect l="0" t="0" r="r" b="b"/>
            <a:pathLst>
              <a:path w="2480" h="876">
                <a:moveTo>
                  <a:pt x="0" y="237"/>
                </a:moveTo>
                <a:lnTo>
                  <a:pt x="0" y="876"/>
                </a:lnTo>
                <a:lnTo>
                  <a:pt x="2480" y="876"/>
                </a:lnTo>
                <a:lnTo>
                  <a:pt x="2480" y="237"/>
                </a:lnTo>
                <a:lnTo>
                  <a:pt x="1226" y="0"/>
                </a:lnTo>
                <a:lnTo>
                  <a:pt x="0" y="2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latin typeface="Lantinghei SC Demibold" charset="-122"/>
              <a:ea typeface="Lantinghei SC Demibold" charset="-122"/>
              <a:cs typeface="Lantinghei SC Demibold" charset="-122"/>
            </a:endParaRPr>
          </a:p>
        </p:txBody>
      </p:sp>
      <p:sp>
        <p:nvSpPr>
          <p:cNvPr id="3" name="Freeform 6"/>
          <p:cNvSpPr>
            <a:spLocks/>
          </p:cNvSpPr>
          <p:nvPr/>
        </p:nvSpPr>
        <p:spPr bwMode="auto">
          <a:xfrm rot="5400000">
            <a:off x="6239669" y="1873127"/>
            <a:ext cx="1164662" cy="3631644"/>
          </a:xfrm>
          <a:custGeom>
            <a:avLst/>
            <a:gdLst>
              <a:gd name="T0" fmla="*/ 0 w 2480"/>
              <a:gd name="T1" fmla="*/ 234 h 873"/>
              <a:gd name="T2" fmla="*/ 0 w 2480"/>
              <a:gd name="T3" fmla="*/ 873 h 873"/>
              <a:gd name="T4" fmla="*/ 2480 w 2480"/>
              <a:gd name="T5" fmla="*/ 873 h 873"/>
              <a:gd name="T6" fmla="*/ 2480 w 2480"/>
              <a:gd name="T7" fmla="*/ 234 h 873"/>
              <a:gd name="T8" fmla="*/ 1226 w 2480"/>
              <a:gd name="T9" fmla="*/ 0 h 873"/>
              <a:gd name="T10" fmla="*/ 0 w 2480"/>
              <a:gd name="T11" fmla="*/ 234 h 873"/>
            </a:gdLst>
            <a:ahLst/>
            <a:cxnLst>
              <a:cxn ang="0">
                <a:pos x="T0" y="T1"/>
              </a:cxn>
              <a:cxn ang="0">
                <a:pos x="T2" y="T3"/>
              </a:cxn>
              <a:cxn ang="0">
                <a:pos x="T4" y="T5"/>
              </a:cxn>
              <a:cxn ang="0">
                <a:pos x="T6" y="T7"/>
              </a:cxn>
              <a:cxn ang="0">
                <a:pos x="T8" y="T9"/>
              </a:cxn>
              <a:cxn ang="0">
                <a:pos x="T10" y="T11"/>
              </a:cxn>
            </a:cxnLst>
            <a:rect l="0" t="0" r="r" b="b"/>
            <a:pathLst>
              <a:path w="2480" h="873">
                <a:moveTo>
                  <a:pt x="0" y="234"/>
                </a:moveTo>
                <a:lnTo>
                  <a:pt x="0" y="873"/>
                </a:lnTo>
                <a:lnTo>
                  <a:pt x="2480" y="873"/>
                </a:lnTo>
                <a:lnTo>
                  <a:pt x="2480" y="234"/>
                </a:lnTo>
                <a:lnTo>
                  <a:pt x="1226" y="0"/>
                </a:lnTo>
                <a:lnTo>
                  <a:pt x="0" y="234"/>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latin typeface="Lantinghei SC Demibold" charset="-122"/>
              <a:ea typeface="Lantinghei SC Demibold" charset="-122"/>
              <a:cs typeface="Lantinghei SC Demibold" charset="-122"/>
            </a:endParaRPr>
          </a:p>
        </p:txBody>
      </p:sp>
      <p:sp>
        <p:nvSpPr>
          <p:cNvPr id="4" name="Freeform 7"/>
          <p:cNvSpPr>
            <a:spLocks/>
          </p:cNvSpPr>
          <p:nvPr/>
        </p:nvSpPr>
        <p:spPr bwMode="auto">
          <a:xfrm rot="5400000">
            <a:off x="6242812" y="2646746"/>
            <a:ext cx="1164661" cy="3644125"/>
          </a:xfrm>
          <a:custGeom>
            <a:avLst/>
            <a:gdLst>
              <a:gd name="T0" fmla="*/ 0 w 2480"/>
              <a:gd name="T1" fmla="*/ 237 h 876"/>
              <a:gd name="T2" fmla="*/ 0 w 2480"/>
              <a:gd name="T3" fmla="*/ 876 h 876"/>
              <a:gd name="T4" fmla="*/ 2480 w 2480"/>
              <a:gd name="T5" fmla="*/ 876 h 876"/>
              <a:gd name="T6" fmla="*/ 2480 w 2480"/>
              <a:gd name="T7" fmla="*/ 237 h 876"/>
              <a:gd name="T8" fmla="*/ 1226 w 2480"/>
              <a:gd name="T9" fmla="*/ 0 h 876"/>
              <a:gd name="T10" fmla="*/ 0 w 2480"/>
              <a:gd name="T11" fmla="*/ 237 h 876"/>
            </a:gdLst>
            <a:ahLst/>
            <a:cxnLst>
              <a:cxn ang="0">
                <a:pos x="T0" y="T1"/>
              </a:cxn>
              <a:cxn ang="0">
                <a:pos x="T2" y="T3"/>
              </a:cxn>
              <a:cxn ang="0">
                <a:pos x="T4" y="T5"/>
              </a:cxn>
              <a:cxn ang="0">
                <a:pos x="T6" y="T7"/>
              </a:cxn>
              <a:cxn ang="0">
                <a:pos x="T8" y="T9"/>
              </a:cxn>
              <a:cxn ang="0">
                <a:pos x="T10" y="T11"/>
              </a:cxn>
            </a:cxnLst>
            <a:rect l="0" t="0" r="r" b="b"/>
            <a:pathLst>
              <a:path w="2480" h="876">
                <a:moveTo>
                  <a:pt x="0" y="237"/>
                </a:moveTo>
                <a:lnTo>
                  <a:pt x="0" y="876"/>
                </a:lnTo>
                <a:lnTo>
                  <a:pt x="2480" y="876"/>
                </a:lnTo>
                <a:lnTo>
                  <a:pt x="2480" y="237"/>
                </a:lnTo>
                <a:lnTo>
                  <a:pt x="1226" y="0"/>
                </a:lnTo>
                <a:lnTo>
                  <a:pt x="0" y="2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latin typeface="Lantinghei SC Demibold" charset="-122"/>
              <a:ea typeface="Lantinghei SC Demibold" charset="-122"/>
              <a:cs typeface="Lantinghei SC Demibold" charset="-122"/>
            </a:endParaRPr>
          </a:p>
        </p:txBody>
      </p:sp>
      <p:sp>
        <p:nvSpPr>
          <p:cNvPr id="5" name="Freeform 8"/>
          <p:cNvSpPr>
            <a:spLocks/>
          </p:cNvSpPr>
          <p:nvPr/>
        </p:nvSpPr>
        <p:spPr bwMode="auto">
          <a:xfrm rot="5400000">
            <a:off x="6242812" y="3426603"/>
            <a:ext cx="1164661" cy="3644125"/>
          </a:xfrm>
          <a:custGeom>
            <a:avLst/>
            <a:gdLst>
              <a:gd name="T0" fmla="*/ 0 w 2480"/>
              <a:gd name="T1" fmla="*/ 237 h 876"/>
              <a:gd name="T2" fmla="*/ 0 w 2480"/>
              <a:gd name="T3" fmla="*/ 876 h 876"/>
              <a:gd name="T4" fmla="*/ 2480 w 2480"/>
              <a:gd name="T5" fmla="*/ 876 h 876"/>
              <a:gd name="T6" fmla="*/ 2480 w 2480"/>
              <a:gd name="T7" fmla="*/ 237 h 876"/>
              <a:gd name="T8" fmla="*/ 1226 w 2480"/>
              <a:gd name="T9" fmla="*/ 0 h 876"/>
              <a:gd name="T10" fmla="*/ 0 w 2480"/>
              <a:gd name="T11" fmla="*/ 237 h 876"/>
            </a:gdLst>
            <a:ahLst/>
            <a:cxnLst>
              <a:cxn ang="0">
                <a:pos x="T0" y="T1"/>
              </a:cxn>
              <a:cxn ang="0">
                <a:pos x="T2" y="T3"/>
              </a:cxn>
              <a:cxn ang="0">
                <a:pos x="T4" y="T5"/>
              </a:cxn>
              <a:cxn ang="0">
                <a:pos x="T6" y="T7"/>
              </a:cxn>
              <a:cxn ang="0">
                <a:pos x="T8" y="T9"/>
              </a:cxn>
              <a:cxn ang="0">
                <a:pos x="T10" y="T11"/>
              </a:cxn>
            </a:cxnLst>
            <a:rect l="0" t="0" r="r" b="b"/>
            <a:pathLst>
              <a:path w="2480" h="876">
                <a:moveTo>
                  <a:pt x="0" y="237"/>
                </a:moveTo>
                <a:lnTo>
                  <a:pt x="0" y="876"/>
                </a:lnTo>
                <a:lnTo>
                  <a:pt x="2480" y="876"/>
                </a:lnTo>
                <a:lnTo>
                  <a:pt x="2480" y="237"/>
                </a:lnTo>
                <a:lnTo>
                  <a:pt x="1226" y="0"/>
                </a:lnTo>
                <a:lnTo>
                  <a:pt x="0" y="237"/>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latin typeface="Lantinghei SC Demibold" charset="-122"/>
              <a:ea typeface="Lantinghei SC Demibold" charset="-122"/>
              <a:cs typeface="Lantinghei SC Demibold" charset="-122"/>
            </a:endParaRPr>
          </a:p>
        </p:txBody>
      </p:sp>
      <p:grpSp>
        <p:nvGrpSpPr>
          <p:cNvPr id="6" name="组合 402"/>
          <p:cNvGrpSpPr/>
          <p:nvPr/>
        </p:nvGrpSpPr>
        <p:grpSpPr>
          <a:xfrm>
            <a:off x="2449336" y="2407144"/>
            <a:ext cx="2070941" cy="801899"/>
            <a:chOff x="1258047" y="1385891"/>
            <a:chExt cx="2070941" cy="801899"/>
          </a:xfrm>
        </p:grpSpPr>
        <p:grpSp>
          <p:nvGrpSpPr>
            <p:cNvPr id="7" name="组合 389"/>
            <p:cNvGrpSpPr/>
            <p:nvPr/>
          </p:nvGrpSpPr>
          <p:grpSpPr>
            <a:xfrm>
              <a:off x="1258047" y="1385891"/>
              <a:ext cx="2070941" cy="801899"/>
              <a:chOff x="1121522" y="3538541"/>
              <a:chExt cx="2070941" cy="801899"/>
            </a:xfrm>
          </p:grpSpPr>
          <p:sp>
            <p:nvSpPr>
              <p:cNvPr id="9" name="文本框 69"/>
              <p:cNvSpPr txBox="1">
                <a:spLocks noChangeArrowheads="1"/>
              </p:cNvSpPr>
              <p:nvPr/>
            </p:nvSpPr>
            <p:spPr bwMode="auto">
              <a:xfrm>
                <a:off x="1460454" y="3538541"/>
                <a:ext cx="17094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914400" fontAlgn="base">
                  <a:lnSpc>
                    <a:spcPts val="1200"/>
                  </a:lnSpc>
                  <a:spcBef>
                    <a:spcPct val="0"/>
                  </a:spcBef>
                  <a:spcAft>
                    <a:spcPct val="0"/>
                  </a:spcAft>
                </a:pPr>
                <a:r>
                  <a:rPr lang="en-US" altLang="zh-CN" sz="1050" b="1" dirty="0" smtClean="0">
                    <a:solidFill>
                      <a:prstClr val="black">
                        <a:lumMod val="75000"/>
                        <a:lumOff val="25000"/>
                      </a:prstClr>
                    </a:solidFill>
                    <a:latin typeface="Lantinghei SC Demibold" charset="-122"/>
                    <a:ea typeface="Lantinghei SC Demibold" charset="-122"/>
                    <a:cs typeface="Lantinghei SC Demibold" charset="-122"/>
                  </a:rPr>
                  <a:t>Add A Title In Here</a:t>
                </a:r>
                <a:endParaRPr lang="zh-CN" altLang="en-US" sz="1050" b="1" dirty="0">
                  <a:solidFill>
                    <a:prstClr val="black">
                      <a:lumMod val="75000"/>
                      <a:lumOff val="25000"/>
                    </a:prstClr>
                  </a:solidFill>
                  <a:latin typeface="Lantinghei SC Demibold" charset="-122"/>
                  <a:ea typeface="Lantinghei SC Demibold" charset="-122"/>
                  <a:cs typeface="Lantinghei SC Demibold" charset="-122"/>
                </a:endParaRPr>
              </a:p>
            </p:txBody>
          </p:sp>
          <p:sp>
            <p:nvSpPr>
              <p:cNvPr id="10" name="矩形 9"/>
              <p:cNvSpPr/>
              <p:nvPr/>
            </p:nvSpPr>
            <p:spPr>
              <a:xfrm>
                <a:off x="1121522" y="3824914"/>
                <a:ext cx="2070941" cy="515526"/>
              </a:xfrm>
              <a:prstGeom prst="rect">
                <a:avLst/>
              </a:prstGeom>
            </p:spPr>
            <p:txBody>
              <a:bodyPr wrap="square">
                <a:spAutoFit/>
              </a:bodyPr>
              <a:lstStyle/>
              <a:p>
                <a:pPr algn="r" defTabSz="914400" eaLnBrk="0" fontAlgn="base" hangingPunct="0">
                  <a:lnSpc>
                    <a:spcPts val="1100"/>
                  </a:lnSpc>
                  <a:spcBef>
                    <a:spcPct val="0"/>
                  </a:spcBef>
                  <a:spcAft>
                    <a:spcPct val="0"/>
                  </a:spcAft>
                </a:pPr>
                <a:r>
                  <a:rPr lang="en-US" altLang="zh-CN" sz="600" dirty="0">
                    <a:solidFill>
                      <a:prstClr val="black">
                        <a:lumMod val="50000"/>
                        <a:lumOff val="50000"/>
                      </a:prstClr>
                    </a:solidFill>
                    <a:latin typeface="Lantinghei SC Demibold" charset="-122"/>
                    <a:ea typeface="Lantinghei SC Demibold" charset="-122"/>
                    <a:cs typeface="Lantinghei SC Demibold" charset="-122"/>
                  </a:rPr>
                  <a:t>this is a sample text. insert your desired text here. Again. this is a dummy text. enter your own text here. this is a sample text.</a:t>
                </a:r>
                <a:endParaRPr lang="zh-CN" altLang="en-US" sz="1400" dirty="0">
                  <a:solidFill>
                    <a:prstClr val="black">
                      <a:lumMod val="50000"/>
                      <a:lumOff val="50000"/>
                    </a:prstClr>
                  </a:solidFill>
                  <a:latin typeface="Lantinghei SC Demibold" charset="-122"/>
                  <a:ea typeface="Lantinghei SC Demibold" charset="-122"/>
                  <a:cs typeface="Lantinghei SC Demibold" charset="-122"/>
                </a:endParaRPr>
              </a:p>
            </p:txBody>
          </p:sp>
        </p:grpSp>
        <p:sp>
          <p:nvSpPr>
            <p:cNvPr id="8" name="矩形 7"/>
            <p:cNvSpPr/>
            <p:nvPr/>
          </p:nvSpPr>
          <p:spPr>
            <a:xfrm>
              <a:off x="1450181" y="1625919"/>
              <a:ext cx="1778794"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a:solidFill>
                  <a:prstClr val="white"/>
                </a:solidFill>
                <a:latin typeface="Lantinghei SC Demibold" charset="-122"/>
                <a:ea typeface="Lantinghei SC Demibold" charset="-122"/>
                <a:cs typeface="Lantinghei SC Demibold" charset="-122"/>
              </a:endParaRPr>
            </a:p>
          </p:txBody>
        </p:sp>
      </p:grpSp>
      <p:grpSp>
        <p:nvGrpSpPr>
          <p:cNvPr id="11" name="组合 403"/>
          <p:cNvGrpSpPr/>
          <p:nvPr/>
        </p:nvGrpSpPr>
        <p:grpSpPr>
          <a:xfrm>
            <a:off x="2449336" y="3621581"/>
            <a:ext cx="2070941" cy="801899"/>
            <a:chOff x="1258047" y="1385891"/>
            <a:chExt cx="2070941" cy="801899"/>
          </a:xfrm>
        </p:grpSpPr>
        <p:grpSp>
          <p:nvGrpSpPr>
            <p:cNvPr id="12" name="组合 404"/>
            <p:cNvGrpSpPr/>
            <p:nvPr/>
          </p:nvGrpSpPr>
          <p:grpSpPr>
            <a:xfrm>
              <a:off x="1258047" y="1385891"/>
              <a:ext cx="2070941" cy="801899"/>
              <a:chOff x="1121522" y="3538541"/>
              <a:chExt cx="2070941" cy="801899"/>
            </a:xfrm>
          </p:grpSpPr>
          <p:sp>
            <p:nvSpPr>
              <p:cNvPr id="14" name="文本框 69"/>
              <p:cNvSpPr txBox="1">
                <a:spLocks noChangeArrowheads="1"/>
              </p:cNvSpPr>
              <p:nvPr/>
            </p:nvSpPr>
            <p:spPr bwMode="auto">
              <a:xfrm>
                <a:off x="1460454" y="3538541"/>
                <a:ext cx="17094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914400" fontAlgn="base">
                  <a:lnSpc>
                    <a:spcPts val="1200"/>
                  </a:lnSpc>
                  <a:spcBef>
                    <a:spcPct val="0"/>
                  </a:spcBef>
                  <a:spcAft>
                    <a:spcPct val="0"/>
                  </a:spcAft>
                </a:pPr>
                <a:r>
                  <a:rPr lang="en-US" altLang="zh-CN" sz="1050" b="1" dirty="0" smtClean="0">
                    <a:solidFill>
                      <a:prstClr val="black">
                        <a:lumMod val="75000"/>
                        <a:lumOff val="25000"/>
                      </a:prstClr>
                    </a:solidFill>
                    <a:latin typeface="Lantinghei SC Demibold" charset="-122"/>
                    <a:ea typeface="Lantinghei SC Demibold" charset="-122"/>
                    <a:cs typeface="Lantinghei SC Demibold" charset="-122"/>
                  </a:rPr>
                  <a:t>Add A Title In Here</a:t>
                </a:r>
                <a:endParaRPr lang="zh-CN" altLang="en-US" sz="1050" b="1" dirty="0">
                  <a:solidFill>
                    <a:prstClr val="black">
                      <a:lumMod val="75000"/>
                      <a:lumOff val="25000"/>
                    </a:prstClr>
                  </a:solidFill>
                  <a:latin typeface="Lantinghei SC Demibold" charset="-122"/>
                  <a:ea typeface="Lantinghei SC Demibold" charset="-122"/>
                  <a:cs typeface="Lantinghei SC Demibold" charset="-122"/>
                </a:endParaRPr>
              </a:p>
            </p:txBody>
          </p:sp>
          <p:sp>
            <p:nvSpPr>
              <p:cNvPr id="15" name="矩形 14"/>
              <p:cNvSpPr/>
              <p:nvPr/>
            </p:nvSpPr>
            <p:spPr>
              <a:xfrm>
                <a:off x="1121522" y="3824914"/>
                <a:ext cx="2070941" cy="515526"/>
              </a:xfrm>
              <a:prstGeom prst="rect">
                <a:avLst/>
              </a:prstGeom>
            </p:spPr>
            <p:txBody>
              <a:bodyPr wrap="square">
                <a:spAutoFit/>
              </a:bodyPr>
              <a:lstStyle/>
              <a:p>
                <a:pPr algn="r" defTabSz="914400" eaLnBrk="0" fontAlgn="base" hangingPunct="0">
                  <a:lnSpc>
                    <a:spcPts val="1100"/>
                  </a:lnSpc>
                  <a:spcBef>
                    <a:spcPct val="0"/>
                  </a:spcBef>
                  <a:spcAft>
                    <a:spcPct val="0"/>
                  </a:spcAft>
                </a:pPr>
                <a:r>
                  <a:rPr lang="en-US" altLang="zh-CN" sz="600" dirty="0">
                    <a:solidFill>
                      <a:prstClr val="black">
                        <a:lumMod val="50000"/>
                        <a:lumOff val="50000"/>
                      </a:prstClr>
                    </a:solidFill>
                    <a:latin typeface="Lantinghei SC Demibold" charset="-122"/>
                    <a:ea typeface="Lantinghei SC Demibold" charset="-122"/>
                    <a:cs typeface="Lantinghei SC Demibold" charset="-122"/>
                  </a:rPr>
                  <a:t>this is a sample text. insert your desired text here. Again. this is a dummy text. enter your own text here. this is a sample text.</a:t>
                </a:r>
                <a:endParaRPr lang="zh-CN" altLang="en-US" sz="1400" dirty="0">
                  <a:solidFill>
                    <a:prstClr val="black">
                      <a:lumMod val="50000"/>
                      <a:lumOff val="50000"/>
                    </a:prstClr>
                  </a:solidFill>
                  <a:latin typeface="Lantinghei SC Demibold" charset="-122"/>
                  <a:ea typeface="Lantinghei SC Demibold" charset="-122"/>
                  <a:cs typeface="Lantinghei SC Demibold" charset="-122"/>
                </a:endParaRPr>
              </a:p>
            </p:txBody>
          </p:sp>
        </p:grpSp>
        <p:sp>
          <p:nvSpPr>
            <p:cNvPr id="13" name="矩形 12"/>
            <p:cNvSpPr/>
            <p:nvPr/>
          </p:nvSpPr>
          <p:spPr>
            <a:xfrm>
              <a:off x="1450181" y="1625919"/>
              <a:ext cx="1778794"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a:solidFill>
                  <a:prstClr val="white"/>
                </a:solidFill>
                <a:latin typeface="Lantinghei SC Demibold" charset="-122"/>
                <a:ea typeface="Lantinghei SC Demibold" charset="-122"/>
                <a:cs typeface="Lantinghei SC Demibold" charset="-122"/>
              </a:endParaRPr>
            </a:p>
          </p:txBody>
        </p:sp>
      </p:grpSp>
      <p:grpSp>
        <p:nvGrpSpPr>
          <p:cNvPr id="16" name="组合 408"/>
          <p:cNvGrpSpPr/>
          <p:nvPr/>
        </p:nvGrpSpPr>
        <p:grpSpPr>
          <a:xfrm>
            <a:off x="2449336" y="4828875"/>
            <a:ext cx="2070941" cy="801899"/>
            <a:chOff x="1258047" y="1385891"/>
            <a:chExt cx="2070941" cy="801899"/>
          </a:xfrm>
        </p:grpSpPr>
        <p:grpSp>
          <p:nvGrpSpPr>
            <p:cNvPr id="17" name="组合 409"/>
            <p:cNvGrpSpPr/>
            <p:nvPr/>
          </p:nvGrpSpPr>
          <p:grpSpPr>
            <a:xfrm>
              <a:off x="1258047" y="1385891"/>
              <a:ext cx="2070941" cy="801899"/>
              <a:chOff x="1121522" y="3538541"/>
              <a:chExt cx="2070941" cy="801899"/>
            </a:xfrm>
          </p:grpSpPr>
          <p:sp>
            <p:nvSpPr>
              <p:cNvPr id="19" name="文本框 69"/>
              <p:cNvSpPr txBox="1">
                <a:spLocks noChangeArrowheads="1"/>
              </p:cNvSpPr>
              <p:nvPr/>
            </p:nvSpPr>
            <p:spPr bwMode="auto">
              <a:xfrm>
                <a:off x="1460454" y="3538541"/>
                <a:ext cx="17094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914400" fontAlgn="base">
                  <a:lnSpc>
                    <a:spcPts val="1200"/>
                  </a:lnSpc>
                  <a:spcBef>
                    <a:spcPct val="0"/>
                  </a:spcBef>
                  <a:spcAft>
                    <a:spcPct val="0"/>
                  </a:spcAft>
                </a:pPr>
                <a:r>
                  <a:rPr lang="en-US" altLang="zh-CN" sz="1050" b="1" dirty="0" smtClean="0">
                    <a:solidFill>
                      <a:prstClr val="black">
                        <a:lumMod val="75000"/>
                        <a:lumOff val="25000"/>
                      </a:prstClr>
                    </a:solidFill>
                    <a:latin typeface="Lantinghei SC Demibold" charset="-122"/>
                    <a:ea typeface="Lantinghei SC Demibold" charset="-122"/>
                    <a:cs typeface="Lantinghei SC Demibold" charset="-122"/>
                  </a:rPr>
                  <a:t>Add A Title In Here</a:t>
                </a:r>
                <a:endParaRPr lang="zh-CN" altLang="en-US" sz="1050" b="1" dirty="0">
                  <a:solidFill>
                    <a:prstClr val="black">
                      <a:lumMod val="75000"/>
                      <a:lumOff val="25000"/>
                    </a:prstClr>
                  </a:solidFill>
                  <a:latin typeface="Lantinghei SC Demibold" charset="-122"/>
                  <a:ea typeface="Lantinghei SC Demibold" charset="-122"/>
                  <a:cs typeface="Lantinghei SC Demibold" charset="-122"/>
                </a:endParaRPr>
              </a:p>
            </p:txBody>
          </p:sp>
          <p:sp>
            <p:nvSpPr>
              <p:cNvPr id="20" name="矩形 19"/>
              <p:cNvSpPr/>
              <p:nvPr/>
            </p:nvSpPr>
            <p:spPr>
              <a:xfrm>
                <a:off x="1121522" y="3824914"/>
                <a:ext cx="2070941" cy="515526"/>
              </a:xfrm>
              <a:prstGeom prst="rect">
                <a:avLst/>
              </a:prstGeom>
            </p:spPr>
            <p:txBody>
              <a:bodyPr wrap="square">
                <a:spAutoFit/>
              </a:bodyPr>
              <a:lstStyle/>
              <a:p>
                <a:pPr algn="r" defTabSz="914400" eaLnBrk="0" fontAlgn="base" hangingPunct="0">
                  <a:lnSpc>
                    <a:spcPts val="1100"/>
                  </a:lnSpc>
                  <a:spcBef>
                    <a:spcPct val="0"/>
                  </a:spcBef>
                  <a:spcAft>
                    <a:spcPct val="0"/>
                  </a:spcAft>
                </a:pPr>
                <a:r>
                  <a:rPr lang="en-US" altLang="zh-CN" sz="600" dirty="0">
                    <a:solidFill>
                      <a:prstClr val="black">
                        <a:lumMod val="50000"/>
                        <a:lumOff val="50000"/>
                      </a:prstClr>
                    </a:solidFill>
                    <a:latin typeface="Lantinghei SC Demibold" charset="-122"/>
                    <a:ea typeface="Lantinghei SC Demibold" charset="-122"/>
                    <a:cs typeface="Lantinghei SC Demibold" charset="-122"/>
                  </a:rPr>
                  <a:t>this is a sample text. insert your desired text here. Again. this is a dummy text. enter your own text here. this is a sample text.</a:t>
                </a:r>
                <a:endParaRPr lang="zh-CN" altLang="en-US" sz="1400" dirty="0">
                  <a:solidFill>
                    <a:prstClr val="black">
                      <a:lumMod val="50000"/>
                      <a:lumOff val="50000"/>
                    </a:prstClr>
                  </a:solidFill>
                  <a:latin typeface="Lantinghei SC Demibold" charset="-122"/>
                  <a:ea typeface="Lantinghei SC Demibold" charset="-122"/>
                  <a:cs typeface="Lantinghei SC Demibold" charset="-122"/>
                </a:endParaRPr>
              </a:p>
            </p:txBody>
          </p:sp>
        </p:grpSp>
        <p:sp>
          <p:nvSpPr>
            <p:cNvPr id="18" name="矩形 17"/>
            <p:cNvSpPr/>
            <p:nvPr/>
          </p:nvSpPr>
          <p:spPr>
            <a:xfrm>
              <a:off x="1450181" y="1625919"/>
              <a:ext cx="1778794"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a:solidFill>
                  <a:prstClr val="white"/>
                </a:solidFill>
                <a:latin typeface="Lantinghei SC Demibold" charset="-122"/>
                <a:ea typeface="Lantinghei SC Demibold" charset="-122"/>
                <a:cs typeface="Lantinghei SC Demibold" charset="-122"/>
              </a:endParaRPr>
            </a:p>
          </p:txBody>
        </p:sp>
      </p:grpSp>
      <p:sp>
        <p:nvSpPr>
          <p:cNvPr id="21" name="Freeform 5"/>
          <p:cNvSpPr>
            <a:spLocks noEditPoints="1"/>
          </p:cNvSpPr>
          <p:nvPr/>
        </p:nvSpPr>
        <p:spPr bwMode="auto">
          <a:xfrm>
            <a:off x="5347215" y="2570307"/>
            <a:ext cx="376342" cy="352702"/>
          </a:xfrm>
          <a:custGeom>
            <a:avLst/>
            <a:gdLst>
              <a:gd name="T0" fmla="*/ 2926 w 2950"/>
              <a:gd name="T1" fmla="*/ 825 h 2765"/>
              <a:gd name="T2" fmla="*/ 2401 w 2950"/>
              <a:gd name="T3" fmla="*/ 45 h 2765"/>
              <a:gd name="T4" fmla="*/ 2316 w 2950"/>
              <a:gd name="T5" fmla="*/ 0 h 2765"/>
              <a:gd name="T6" fmla="*/ 635 w 2950"/>
              <a:gd name="T7" fmla="*/ 0 h 2765"/>
              <a:gd name="T8" fmla="*/ 550 w 2950"/>
              <a:gd name="T9" fmla="*/ 45 h 2765"/>
              <a:gd name="T10" fmla="*/ 25 w 2950"/>
              <a:gd name="T11" fmla="*/ 825 h 2765"/>
              <a:gd name="T12" fmla="*/ 28 w 2950"/>
              <a:gd name="T13" fmla="*/ 944 h 2765"/>
              <a:gd name="T14" fmla="*/ 1394 w 2950"/>
              <a:gd name="T15" fmla="*/ 2725 h 2765"/>
              <a:gd name="T16" fmla="*/ 1475 w 2950"/>
              <a:gd name="T17" fmla="*/ 2765 h 2765"/>
              <a:gd name="T18" fmla="*/ 1556 w 2950"/>
              <a:gd name="T19" fmla="*/ 2725 h 2765"/>
              <a:gd name="T20" fmla="*/ 2922 w 2950"/>
              <a:gd name="T21" fmla="*/ 944 h 2765"/>
              <a:gd name="T22" fmla="*/ 2926 w 2950"/>
              <a:gd name="T23" fmla="*/ 825 h 2765"/>
              <a:gd name="T24" fmla="*/ 1882 w 2950"/>
              <a:gd name="T25" fmla="*/ 943 h 2765"/>
              <a:gd name="T26" fmla="*/ 1475 w 2950"/>
              <a:gd name="T27" fmla="*/ 2430 h 2765"/>
              <a:gd name="T28" fmla="*/ 1069 w 2950"/>
              <a:gd name="T29" fmla="*/ 943 h 2765"/>
              <a:gd name="T30" fmla="*/ 1882 w 2950"/>
              <a:gd name="T31" fmla="*/ 943 h 2765"/>
              <a:gd name="T32" fmla="*/ 1099 w 2950"/>
              <a:gd name="T33" fmla="*/ 820 h 2765"/>
              <a:gd name="T34" fmla="*/ 1475 w 2950"/>
              <a:gd name="T35" fmla="*/ 218 h 2765"/>
              <a:gd name="T36" fmla="*/ 1851 w 2950"/>
              <a:gd name="T37" fmla="*/ 820 h 2765"/>
              <a:gd name="T38" fmla="*/ 1099 w 2950"/>
              <a:gd name="T39" fmla="*/ 820 h 2765"/>
              <a:gd name="T40" fmla="*/ 1612 w 2950"/>
              <a:gd name="T41" fmla="*/ 205 h 2765"/>
              <a:gd name="T42" fmla="*/ 2202 w 2950"/>
              <a:gd name="T43" fmla="*/ 205 h 2765"/>
              <a:gd name="T44" fmla="*/ 1954 w 2950"/>
              <a:gd name="T45" fmla="*/ 752 h 2765"/>
              <a:gd name="T46" fmla="*/ 1612 w 2950"/>
              <a:gd name="T47" fmla="*/ 205 h 2765"/>
              <a:gd name="T48" fmla="*/ 997 w 2950"/>
              <a:gd name="T49" fmla="*/ 752 h 2765"/>
              <a:gd name="T50" fmla="*/ 749 w 2950"/>
              <a:gd name="T51" fmla="*/ 205 h 2765"/>
              <a:gd name="T52" fmla="*/ 1339 w 2950"/>
              <a:gd name="T53" fmla="*/ 205 h 2765"/>
              <a:gd name="T54" fmla="*/ 997 w 2950"/>
              <a:gd name="T55" fmla="*/ 752 h 2765"/>
              <a:gd name="T56" fmla="*/ 1305 w 2950"/>
              <a:gd name="T57" fmla="*/ 2272 h 2765"/>
              <a:gd name="T58" fmla="*/ 285 w 2950"/>
              <a:gd name="T59" fmla="*/ 943 h 2765"/>
              <a:gd name="T60" fmla="*/ 941 w 2950"/>
              <a:gd name="T61" fmla="*/ 943 h 2765"/>
              <a:gd name="T62" fmla="*/ 1305 w 2950"/>
              <a:gd name="T63" fmla="*/ 2272 h 2765"/>
              <a:gd name="T64" fmla="*/ 2009 w 2950"/>
              <a:gd name="T65" fmla="*/ 943 h 2765"/>
              <a:gd name="T66" fmla="*/ 2665 w 2950"/>
              <a:gd name="T67" fmla="*/ 943 h 2765"/>
              <a:gd name="T68" fmla="*/ 1646 w 2950"/>
              <a:gd name="T69" fmla="*/ 2272 h 2765"/>
              <a:gd name="T70" fmla="*/ 2009 w 2950"/>
              <a:gd name="T71" fmla="*/ 943 h 2765"/>
              <a:gd name="T72" fmla="*/ 2676 w 2950"/>
              <a:gd name="T73" fmla="*/ 820 h 2765"/>
              <a:gd name="T74" fmla="*/ 2058 w 2950"/>
              <a:gd name="T75" fmla="*/ 820 h 2765"/>
              <a:gd name="T76" fmla="*/ 2306 w 2950"/>
              <a:gd name="T77" fmla="*/ 272 h 2765"/>
              <a:gd name="T78" fmla="*/ 2676 w 2950"/>
              <a:gd name="T79" fmla="*/ 820 h 2765"/>
              <a:gd name="T80" fmla="*/ 644 w 2950"/>
              <a:gd name="T81" fmla="*/ 272 h 2765"/>
              <a:gd name="T82" fmla="*/ 893 w 2950"/>
              <a:gd name="T83" fmla="*/ 820 h 2765"/>
              <a:gd name="T84" fmla="*/ 274 w 2950"/>
              <a:gd name="T85" fmla="*/ 820 h 2765"/>
              <a:gd name="T86" fmla="*/ 644 w 2950"/>
              <a:gd name="T87" fmla="*/ 272 h 2765"/>
              <a:gd name="T88" fmla="*/ 644 w 2950"/>
              <a:gd name="T89" fmla="*/ 272 h 2765"/>
              <a:gd name="T90" fmla="*/ 644 w 2950"/>
              <a:gd name="T91" fmla="*/ 272 h 2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50" h="2765">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latin typeface="Lantinghei SC Demibold" charset="-122"/>
              <a:ea typeface="Lantinghei SC Demibold" charset="-122"/>
              <a:cs typeface="Lantinghei SC Demibold" charset="-122"/>
            </a:endParaRPr>
          </a:p>
        </p:txBody>
      </p:sp>
      <p:sp>
        <p:nvSpPr>
          <p:cNvPr id="22" name="Freeform 9"/>
          <p:cNvSpPr>
            <a:spLocks noEditPoints="1"/>
          </p:cNvSpPr>
          <p:nvPr/>
        </p:nvSpPr>
        <p:spPr bwMode="auto">
          <a:xfrm>
            <a:off x="5344456" y="3328218"/>
            <a:ext cx="334112" cy="366316"/>
          </a:xfrm>
          <a:custGeom>
            <a:avLst/>
            <a:gdLst>
              <a:gd name="T0" fmla="*/ 2210 w 2210"/>
              <a:gd name="T1" fmla="*/ 1381 h 2427"/>
              <a:gd name="T2" fmla="*/ 2210 w 2210"/>
              <a:gd name="T3" fmla="*/ 1372 h 2427"/>
              <a:gd name="T4" fmla="*/ 2204 w 2210"/>
              <a:gd name="T5" fmla="*/ 1305 h 2427"/>
              <a:gd name="T6" fmla="*/ 1459 w 2210"/>
              <a:gd name="T7" fmla="*/ 266 h 2427"/>
              <a:gd name="T8" fmla="*/ 1378 w 2210"/>
              <a:gd name="T9" fmla="*/ 314 h 2427"/>
              <a:gd name="T10" fmla="*/ 2076 w 2210"/>
              <a:gd name="T11" fmla="*/ 1120 h 2427"/>
              <a:gd name="T12" fmla="*/ 1634 w 2210"/>
              <a:gd name="T13" fmla="*/ 1209 h 2427"/>
              <a:gd name="T14" fmla="*/ 1111 w 2210"/>
              <a:gd name="T15" fmla="*/ 1209 h 2427"/>
              <a:gd name="T16" fmla="*/ 588 w 2210"/>
              <a:gd name="T17" fmla="*/ 1209 h 2427"/>
              <a:gd name="T18" fmla="*/ 125 w 2210"/>
              <a:gd name="T19" fmla="*/ 1137 h 2427"/>
              <a:gd name="T20" fmla="*/ 1102 w 2210"/>
              <a:gd name="T21" fmla="*/ 316 h 2427"/>
              <a:gd name="T22" fmla="*/ 1157 w 2210"/>
              <a:gd name="T23" fmla="*/ 53 h 2427"/>
              <a:gd name="T24" fmla="*/ 1047 w 2210"/>
              <a:gd name="T25" fmla="*/ 53 h 2427"/>
              <a:gd name="T26" fmla="*/ 1 w 2210"/>
              <a:gd name="T27" fmla="*/ 1305 h 2427"/>
              <a:gd name="T28" fmla="*/ 0 w 2210"/>
              <a:gd name="T29" fmla="*/ 1381 h 2427"/>
              <a:gd name="T30" fmla="*/ 115 w 2210"/>
              <a:gd name="T31" fmla="*/ 1388 h 2427"/>
              <a:gd name="T32" fmla="*/ 326 w 2210"/>
              <a:gd name="T33" fmla="*/ 1163 h 2427"/>
              <a:gd name="T34" fmla="*/ 535 w 2210"/>
              <a:gd name="T35" fmla="*/ 1384 h 2427"/>
              <a:gd name="T36" fmla="*/ 535 w 2210"/>
              <a:gd name="T37" fmla="*/ 1387 h 2427"/>
              <a:gd name="T38" fmla="*/ 535 w 2210"/>
              <a:gd name="T39" fmla="*/ 1388 h 2427"/>
              <a:gd name="T40" fmla="*/ 641 w 2210"/>
              <a:gd name="T41" fmla="*/ 1388 h 2427"/>
              <a:gd name="T42" fmla="*/ 641 w 2210"/>
              <a:gd name="T43" fmla="*/ 1387 h 2427"/>
              <a:gd name="T44" fmla="*/ 640 w 2210"/>
              <a:gd name="T45" fmla="*/ 1383 h 2427"/>
              <a:gd name="T46" fmla="*/ 850 w 2210"/>
              <a:gd name="T47" fmla="*/ 1163 h 2427"/>
              <a:gd name="T48" fmla="*/ 1054 w 2210"/>
              <a:gd name="T49" fmla="*/ 2030 h 2427"/>
              <a:gd name="T50" fmla="*/ 827 w 2210"/>
              <a:gd name="T51" fmla="*/ 2317 h 2427"/>
              <a:gd name="T52" fmla="*/ 524 w 2210"/>
              <a:gd name="T53" fmla="*/ 2014 h 2427"/>
              <a:gd name="T54" fmla="*/ 827 w 2210"/>
              <a:gd name="T55" fmla="*/ 2427 h 2427"/>
              <a:gd name="T56" fmla="*/ 1164 w 2210"/>
              <a:gd name="T57" fmla="*/ 2042 h 2427"/>
              <a:gd name="T58" fmla="*/ 1373 w 2210"/>
              <a:gd name="T59" fmla="*/ 1163 h 2427"/>
              <a:gd name="T60" fmla="*/ 1582 w 2210"/>
              <a:gd name="T61" fmla="*/ 1383 h 2427"/>
              <a:gd name="T62" fmla="*/ 1582 w 2210"/>
              <a:gd name="T63" fmla="*/ 1387 h 2427"/>
              <a:gd name="T64" fmla="*/ 1582 w 2210"/>
              <a:gd name="T65" fmla="*/ 1388 h 2427"/>
              <a:gd name="T66" fmla="*/ 1687 w 2210"/>
              <a:gd name="T67" fmla="*/ 1388 h 2427"/>
              <a:gd name="T68" fmla="*/ 1687 w 2210"/>
              <a:gd name="T69" fmla="*/ 1387 h 2427"/>
              <a:gd name="T70" fmla="*/ 1687 w 2210"/>
              <a:gd name="T71" fmla="*/ 1384 h 2427"/>
              <a:gd name="T72" fmla="*/ 1896 w 2210"/>
              <a:gd name="T73" fmla="*/ 1163 h 2427"/>
              <a:gd name="T74" fmla="*/ 2100 w 2210"/>
              <a:gd name="T75" fmla="*/ 1381 h 2427"/>
              <a:gd name="T76" fmla="*/ 2100 w 2210"/>
              <a:gd name="T77" fmla="*/ 1381 h 2427"/>
              <a:gd name="T78" fmla="*/ 2210 w 2210"/>
              <a:gd name="T79" fmla="*/ 1388 h 2427"/>
              <a:gd name="T80" fmla="*/ 2210 w 2210"/>
              <a:gd name="T81" fmla="*/ 1383 h 2427"/>
              <a:gd name="T82" fmla="*/ 2210 w 2210"/>
              <a:gd name="T83" fmla="*/ 1381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0" h="2427">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latin typeface="Lantinghei SC Demibold" charset="-122"/>
              <a:ea typeface="Lantinghei SC Demibold" charset="-122"/>
              <a:cs typeface="Lantinghei SC Demibold" charset="-122"/>
            </a:endParaRPr>
          </a:p>
        </p:txBody>
      </p:sp>
      <p:sp>
        <p:nvSpPr>
          <p:cNvPr id="23" name="Freeform 17"/>
          <p:cNvSpPr>
            <a:spLocks noEditPoints="1"/>
          </p:cNvSpPr>
          <p:nvPr/>
        </p:nvSpPr>
        <p:spPr bwMode="auto">
          <a:xfrm>
            <a:off x="5313013" y="4109685"/>
            <a:ext cx="396998" cy="364706"/>
          </a:xfrm>
          <a:custGeom>
            <a:avLst/>
            <a:gdLst>
              <a:gd name="T0" fmla="*/ 1120 w 2069"/>
              <a:gd name="T1" fmla="*/ 0 h 1899"/>
              <a:gd name="T2" fmla="*/ 189 w 2069"/>
              <a:gd name="T3" fmla="*/ 777 h 1899"/>
              <a:gd name="T4" fmla="*/ 0 w 2069"/>
              <a:gd name="T5" fmla="*/ 777 h 1899"/>
              <a:gd name="T6" fmla="*/ 259 w 2069"/>
              <a:gd name="T7" fmla="*/ 1122 h 1899"/>
              <a:gd name="T8" fmla="*/ 517 w 2069"/>
              <a:gd name="T9" fmla="*/ 777 h 1899"/>
              <a:gd name="T10" fmla="*/ 362 w 2069"/>
              <a:gd name="T11" fmla="*/ 777 h 1899"/>
              <a:gd name="T12" fmla="*/ 1120 w 2069"/>
              <a:gd name="T13" fmla="*/ 173 h 1899"/>
              <a:gd name="T14" fmla="*/ 1896 w 2069"/>
              <a:gd name="T15" fmla="*/ 950 h 1899"/>
              <a:gd name="T16" fmla="*/ 1120 w 2069"/>
              <a:gd name="T17" fmla="*/ 1727 h 1899"/>
              <a:gd name="T18" fmla="*/ 477 w 2069"/>
              <a:gd name="T19" fmla="*/ 1381 h 1899"/>
              <a:gd name="T20" fmla="*/ 276 w 2069"/>
              <a:gd name="T21" fmla="*/ 1381 h 1899"/>
              <a:gd name="T22" fmla="*/ 1120 w 2069"/>
              <a:gd name="T23" fmla="*/ 1899 h 1899"/>
              <a:gd name="T24" fmla="*/ 2069 w 2069"/>
              <a:gd name="T25" fmla="*/ 950 h 1899"/>
              <a:gd name="T26" fmla="*/ 1120 w 2069"/>
              <a:gd name="T27" fmla="*/ 0 h 1899"/>
              <a:gd name="T28" fmla="*/ 1080 w 2069"/>
              <a:gd name="T29" fmla="*/ 345 h 1899"/>
              <a:gd name="T30" fmla="*/ 1080 w 2069"/>
              <a:gd name="T31" fmla="*/ 978 h 1899"/>
              <a:gd name="T32" fmla="*/ 1528 w 2069"/>
              <a:gd name="T33" fmla="*/ 1243 h 1899"/>
              <a:gd name="T34" fmla="*/ 1569 w 2069"/>
              <a:gd name="T35" fmla="*/ 1168 h 1899"/>
              <a:gd name="T36" fmla="*/ 1166 w 2069"/>
              <a:gd name="T37" fmla="*/ 926 h 1899"/>
              <a:gd name="T38" fmla="*/ 1166 w 2069"/>
              <a:gd name="T39" fmla="*/ 345 h 1899"/>
              <a:gd name="T40" fmla="*/ 1080 w 2069"/>
              <a:gd name="T41" fmla="*/ 345 h 1899"/>
              <a:gd name="T42" fmla="*/ 1080 w 2069"/>
              <a:gd name="T43" fmla="*/ 345 h 1899"/>
              <a:gd name="T44" fmla="*/ 1080 w 2069"/>
              <a:gd name="T45" fmla="*/ 34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latin typeface="Lantinghei SC Demibold" charset="-122"/>
              <a:ea typeface="Lantinghei SC Demibold" charset="-122"/>
              <a:cs typeface="Lantinghei SC Demibold" charset="-122"/>
            </a:endParaRPr>
          </a:p>
        </p:txBody>
      </p:sp>
      <p:sp>
        <p:nvSpPr>
          <p:cNvPr id="24" name="Freeform 21"/>
          <p:cNvSpPr>
            <a:spLocks noEditPoints="1"/>
          </p:cNvSpPr>
          <p:nvPr/>
        </p:nvSpPr>
        <p:spPr bwMode="auto">
          <a:xfrm>
            <a:off x="5342891" y="5080836"/>
            <a:ext cx="366298" cy="366298"/>
          </a:xfrm>
          <a:custGeom>
            <a:avLst/>
            <a:gdLst>
              <a:gd name="T0" fmla="*/ 1497 w 2998"/>
              <a:gd name="T1" fmla="*/ 0 h 2998"/>
              <a:gd name="T2" fmla="*/ 2081 w 2998"/>
              <a:gd name="T3" fmla="*/ 118 h 2998"/>
              <a:gd name="T4" fmla="*/ 2558 w 2998"/>
              <a:gd name="T5" fmla="*/ 440 h 2998"/>
              <a:gd name="T6" fmla="*/ 2880 w 2998"/>
              <a:gd name="T7" fmla="*/ 917 h 2998"/>
              <a:gd name="T8" fmla="*/ 2998 w 2998"/>
              <a:gd name="T9" fmla="*/ 1501 h 2998"/>
              <a:gd name="T10" fmla="*/ 2880 w 2998"/>
              <a:gd name="T11" fmla="*/ 2085 h 2998"/>
              <a:gd name="T12" fmla="*/ 2558 w 2998"/>
              <a:gd name="T13" fmla="*/ 2562 h 2998"/>
              <a:gd name="T14" fmla="*/ 2081 w 2998"/>
              <a:gd name="T15" fmla="*/ 2882 h 2998"/>
              <a:gd name="T16" fmla="*/ 1497 w 2998"/>
              <a:gd name="T17" fmla="*/ 2998 h 2998"/>
              <a:gd name="T18" fmla="*/ 977 w 2998"/>
              <a:gd name="T19" fmla="*/ 2906 h 2998"/>
              <a:gd name="T20" fmla="*/ 534 w 2998"/>
              <a:gd name="T21" fmla="*/ 2650 h 2998"/>
              <a:gd name="T22" fmla="*/ 899 w 2998"/>
              <a:gd name="T23" fmla="*/ 1872 h 2998"/>
              <a:gd name="T24" fmla="*/ 1024 w 2998"/>
              <a:gd name="T25" fmla="*/ 2074 h 2998"/>
              <a:gd name="T26" fmla="*/ 1120 w 2998"/>
              <a:gd name="T27" fmla="*/ 2226 h 2998"/>
              <a:gd name="T28" fmla="*/ 1187 w 2998"/>
              <a:gd name="T29" fmla="*/ 2323 h 2998"/>
              <a:gd name="T30" fmla="*/ 1253 w 2998"/>
              <a:gd name="T31" fmla="*/ 2406 h 2998"/>
              <a:gd name="T32" fmla="*/ 1337 w 2998"/>
              <a:gd name="T33" fmla="*/ 2451 h 2998"/>
              <a:gd name="T34" fmla="*/ 1434 w 2998"/>
              <a:gd name="T35" fmla="*/ 2427 h 2998"/>
              <a:gd name="T36" fmla="*/ 1498 w 2998"/>
              <a:gd name="T37" fmla="*/ 2339 h 2998"/>
              <a:gd name="T38" fmla="*/ 1534 w 2998"/>
              <a:gd name="T39" fmla="*/ 2272 h 2998"/>
              <a:gd name="T40" fmla="*/ 1600 w 2998"/>
              <a:gd name="T41" fmla="*/ 2138 h 2998"/>
              <a:gd name="T42" fmla="*/ 1686 w 2998"/>
              <a:gd name="T43" fmla="*/ 1960 h 2998"/>
              <a:gd name="T44" fmla="*/ 1782 w 2998"/>
              <a:gd name="T45" fmla="*/ 1760 h 2998"/>
              <a:gd name="T46" fmla="*/ 2032 w 2998"/>
              <a:gd name="T47" fmla="*/ 1232 h 2998"/>
              <a:gd name="T48" fmla="*/ 2371 w 2998"/>
              <a:gd name="T49" fmla="*/ 1415 h 2998"/>
              <a:gd name="T50" fmla="*/ 2234 w 2998"/>
              <a:gd name="T51" fmla="*/ 426 h 2998"/>
              <a:gd name="T52" fmla="*/ 1363 w 2998"/>
              <a:gd name="T53" fmla="*/ 960 h 2998"/>
              <a:gd name="T54" fmla="*/ 1744 w 2998"/>
              <a:gd name="T55" fmla="*/ 1091 h 2998"/>
              <a:gd name="T56" fmla="*/ 1341 w 2998"/>
              <a:gd name="T57" fmla="*/ 1920 h 2998"/>
              <a:gd name="T58" fmla="*/ 1181 w 2998"/>
              <a:gd name="T59" fmla="*/ 1658 h 2998"/>
              <a:gd name="T60" fmla="*/ 1125 w 2998"/>
              <a:gd name="T61" fmla="*/ 1567 h 2998"/>
              <a:gd name="T62" fmla="*/ 1078 w 2998"/>
              <a:gd name="T63" fmla="*/ 1491 h 2998"/>
              <a:gd name="T64" fmla="*/ 1050 w 2998"/>
              <a:gd name="T65" fmla="*/ 1443 h 2998"/>
              <a:gd name="T66" fmla="*/ 1051 w 2998"/>
              <a:gd name="T67" fmla="*/ 1451 h 2998"/>
              <a:gd name="T68" fmla="*/ 1014 w 2998"/>
              <a:gd name="T69" fmla="*/ 1402 h 2998"/>
              <a:gd name="T70" fmla="*/ 957 w 2998"/>
              <a:gd name="T71" fmla="*/ 1338 h 2998"/>
              <a:gd name="T72" fmla="*/ 896 w 2998"/>
              <a:gd name="T73" fmla="*/ 1306 h 2998"/>
              <a:gd name="T74" fmla="*/ 790 w 2998"/>
              <a:gd name="T75" fmla="*/ 1342 h 2998"/>
              <a:gd name="T76" fmla="*/ 739 w 2998"/>
              <a:gd name="T77" fmla="*/ 1427 h 2998"/>
              <a:gd name="T78" fmla="*/ 707 w 2998"/>
              <a:gd name="T79" fmla="*/ 1496 h 2998"/>
              <a:gd name="T80" fmla="*/ 640 w 2998"/>
              <a:gd name="T81" fmla="*/ 1635 h 2998"/>
              <a:gd name="T82" fmla="*/ 550 w 2998"/>
              <a:gd name="T83" fmla="*/ 1821 h 2998"/>
              <a:gd name="T84" fmla="*/ 448 w 2998"/>
              <a:gd name="T85" fmla="*/ 2019 h 2998"/>
              <a:gd name="T86" fmla="*/ 355 w 2998"/>
              <a:gd name="T87" fmla="*/ 2214 h 2998"/>
              <a:gd name="T88" fmla="*/ 278 w 2998"/>
              <a:gd name="T89" fmla="*/ 2371 h 2998"/>
              <a:gd name="T90" fmla="*/ 72 w 2998"/>
              <a:gd name="T91" fmla="*/ 1965 h 2998"/>
              <a:gd name="T92" fmla="*/ 0 w 2998"/>
              <a:gd name="T93" fmla="*/ 1501 h 2998"/>
              <a:gd name="T94" fmla="*/ 117 w 2998"/>
              <a:gd name="T95" fmla="*/ 917 h 2998"/>
              <a:gd name="T96" fmla="*/ 437 w 2998"/>
              <a:gd name="T97" fmla="*/ 440 h 2998"/>
              <a:gd name="T98" fmla="*/ 914 w 2998"/>
              <a:gd name="T99" fmla="*/ 118 h 2998"/>
              <a:gd name="T100" fmla="*/ 1498 w 2998"/>
              <a:gd name="T101" fmla="*/ 0 h 2998"/>
              <a:gd name="T102" fmla="*/ 1497 w 2998"/>
              <a:gd name="T103" fmla="*/ 0 h 2998"/>
              <a:gd name="T104" fmla="*/ 1497 w 2998"/>
              <a:gd name="T105" fmla="*/ 0 h 2998"/>
              <a:gd name="T106" fmla="*/ 1497 w 2998"/>
              <a:gd name="T107" fmla="*/ 0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98" h="2998">
                <a:moveTo>
                  <a:pt x="1497" y="0"/>
                </a:moveTo>
                <a:cubicBezTo>
                  <a:pt x="1704" y="0"/>
                  <a:pt x="1899" y="39"/>
                  <a:pt x="2081" y="118"/>
                </a:cubicBezTo>
                <a:cubicBezTo>
                  <a:pt x="2264" y="197"/>
                  <a:pt x="2423" y="304"/>
                  <a:pt x="2558" y="440"/>
                </a:cubicBezTo>
                <a:cubicBezTo>
                  <a:pt x="2694" y="576"/>
                  <a:pt x="2801" y="734"/>
                  <a:pt x="2880" y="917"/>
                </a:cubicBezTo>
                <a:cubicBezTo>
                  <a:pt x="2959" y="1099"/>
                  <a:pt x="2998" y="1294"/>
                  <a:pt x="2998" y="1501"/>
                </a:cubicBezTo>
                <a:cubicBezTo>
                  <a:pt x="2998" y="1708"/>
                  <a:pt x="2959" y="1902"/>
                  <a:pt x="2880" y="2085"/>
                </a:cubicBezTo>
                <a:cubicBezTo>
                  <a:pt x="2801" y="2267"/>
                  <a:pt x="2694" y="2426"/>
                  <a:pt x="2558" y="2562"/>
                </a:cubicBezTo>
                <a:cubicBezTo>
                  <a:pt x="2422" y="2697"/>
                  <a:pt x="2264" y="2804"/>
                  <a:pt x="2081" y="2882"/>
                </a:cubicBezTo>
                <a:cubicBezTo>
                  <a:pt x="1899" y="2959"/>
                  <a:pt x="1704" y="2998"/>
                  <a:pt x="1497" y="2998"/>
                </a:cubicBezTo>
                <a:cubicBezTo>
                  <a:pt x="1314" y="2998"/>
                  <a:pt x="1140" y="2967"/>
                  <a:pt x="977" y="2906"/>
                </a:cubicBezTo>
                <a:cubicBezTo>
                  <a:pt x="814" y="2844"/>
                  <a:pt x="666" y="2758"/>
                  <a:pt x="534" y="2650"/>
                </a:cubicBezTo>
                <a:cubicBezTo>
                  <a:pt x="899" y="1872"/>
                  <a:pt x="899" y="1872"/>
                  <a:pt x="899" y="1872"/>
                </a:cubicBezTo>
                <a:cubicBezTo>
                  <a:pt x="944" y="1945"/>
                  <a:pt x="985" y="2012"/>
                  <a:pt x="1024" y="2074"/>
                </a:cubicBezTo>
                <a:cubicBezTo>
                  <a:pt x="1056" y="2127"/>
                  <a:pt x="1088" y="2178"/>
                  <a:pt x="1120" y="2226"/>
                </a:cubicBezTo>
                <a:cubicBezTo>
                  <a:pt x="1152" y="2274"/>
                  <a:pt x="1174" y="2306"/>
                  <a:pt x="1187" y="2323"/>
                </a:cubicBezTo>
                <a:cubicBezTo>
                  <a:pt x="1211" y="2353"/>
                  <a:pt x="1232" y="2381"/>
                  <a:pt x="1253" y="2406"/>
                </a:cubicBezTo>
                <a:cubicBezTo>
                  <a:pt x="1273" y="2432"/>
                  <a:pt x="1301" y="2447"/>
                  <a:pt x="1337" y="2451"/>
                </a:cubicBezTo>
                <a:cubicBezTo>
                  <a:pt x="1382" y="2458"/>
                  <a:pt x="1414" y="2450"/>
                  <a:pt x="1434" y="2427"/>
                </a:cubicBezTo>
                <a:cubicBezTo>
                  <a:pt x="1453" y="2405"/>
                  <a:pt x="1474" y="2376"/>
                  <a:pt x="1498" y="2339"/>
                </a:cubicBezTo>
                <a:cubicBezTo>
                  <a:pt x="1504" y="2331"/>
                  <a:pt x="1516" y="2308"/>
                  <a:pt x="1534" y="2272"/>
                </a:cubicBezTo>
                <a:cubicBezTo>
                  <a:pt x="1552" y="2236"/>
                  <a:pt x="1574" y="2191"/>
                  <a:pt x="1600" y="2138"/>
                </a:cubicBezTo>
                <a:cubicBezTo>
                  <a:pt x="1626" y="2084"/>
                  <a:pt x="1654" y="2025"/>
                  <a:pt x="1686" y="1960"/>
                </a:cubicBezTo>
                <a:cubicBezTo>
                  <a:pt x="1718" y="1895"/>
                  <a:pt x="1750" y="1828"/>
                  <a:pt x="1782" y="1760"/>
                </a:cubicBezTo>
                <a:cubicBezTo>
                  <a:pt x="1857" y="1602"/>
                  <a:pt x="1940" y="1426"/>
                  <a:pt x="2032" y="1232"/>
                </a:cubicBezTo>
                <a:cubicBezTo>
                  <a:pt x="2371" y="1415"/>
                  <a:pt x="2371" y="1415"/>
                  <a:pt x="2371" y="1415"/>
                </a:cubicBezTo>
                <a:cubicBezTo>
                  <a:pt x="2234" y="426"/>
                  <a:pt x="2234" y="426"/>
                  <a:pt x="2234" y="426"/>
                </a:cubicBezTo>
                <a:cubicBezTo>
                  <a:pt x="1363" y="960"/>
                  <a:pt x="1363" y="960"/>
                  <a:pt x="1363" y="960"/>
                </a:cubicBezTo>
                <a:cubicBezTo>
                  <a:pt x="1744" y="1091"/>
                  <a:pt x="1744" y="1091"/>
                  <a:pt x="1744" y="1091"/>
                </a:cubicBezTo>
                <a:cubicBezTo>
                  <a:pt x="1341" y="1920"/>
                  <a:pt x="1341" y="1920"/>
                  <a:pt x="1341" y="1920"/>
                </a:cubicBezTo>
                <a:cubicBezTo>
                  <a:pt x="1279" y="1820"/>
                  <a:pt x="1226" y="1732"/>
                  <a:pt x="1181" y="1658"/>
                </a:cubicBezTo>
                <a:cubicBezTo>
                  <a:pt x="1162" y="1626"/>
                  <a:pt x="1143" y="1595"/>
                  <a:pt x="1125" y="1567"/>
                </a:cubicBezTo>
                <a:cubicBezTo>
                  <a:pt x="1107" y="1538"/>
                  <a:pt x="1091" y="1513"/>
                  <a:pt x="1078" y="1491"/>
                </a:cubicBezTo>
                <a:cubicBezTo>
                  <a:pt x="1050" y="1443"/>
                  <a:pt x="1050" y="1443"/>
                  <a:pt x="1050" y="1443"/>
                </a:cubicBezTo>
                <a:cubicBezTo>
                  <a:pt x="1058" y="1460"/>
                  <a:pt x="1059" y="1463"/>
                  <a:pt x="1051" y="1451"/>
                </a:cubicBezTo>
                <a:cubicBezTo>
                  <a:pt x="1044" y="1440"/>
                  <a:pt x="1032" y="1423"/>
                  <a:pt x="1014" y="1402"/>
                </a:cubicBezTo>
                <a:cubicBezTo>
                  <a:pt x="997" y="1380"/>
                  <a:pt x="978" y="1359"/>
                  <a:pt x="957" y="1338"/>
                </a:cubicBezTo>
                <a:cubicBezTo>
                  <a:pt x="935" y="1316"/>
                  <a:pt x="915" y="1306"/>
                  <a:pt x="896" y="1306"/>
                </a:cubicBezTo>
                <a:cubicBezTo>
                  <a:pt x="847" y="1306"/>
                  <a:pt x="812" y="1318"/>
                  <a:pt x="790" y="1342"/>
                </a:cubicBezTo>
                <a:cubicBezTo>
                  <a:pt x="769" y="1367"/>
                  <a:pt x="752" y="1395"/>
                  <a:pt x="739" y="1427"/>
                </a:cubicBezTo>
                <a:cubicBezTo>
                  <a:pt x="735" y="1436"/>
                  <a:pt x="724" y="1459"/>
                  <a:pt x="707" y="1496"/>
                </a:cubicBezTo>
                <a:cubicBezTo>
                  <a:pt x="690" y="1533"/>
                  <a:pt x="668" y="1580"/>
                  <a:pt x="640" y="1635"/>
                </a:cubicBezTo>
                <a:cubicBezTo>
                  <a:pt x="612" y="1691"/>
                  <a:pt x="582" y="1753"/>
                  <a:pt x="550" y="1821"/>
                </a:cubicBezTo>
                <a:cubicBezTo>
                  <a:pt x="448" y="2019"/>
                  <a:pt x="448" y="2019"/>
                  <a:pt x="448" y="2019"/>
                </a:cubicBezTo>
                <a:cubicBezTo>
                  <a:pt x="416" y="2088"/>
                  <a:pt x="385" y="2153"/>
                  <a:pt x="355" y="2214"/>
                </a:cubicBezTo>
                <a:cubicBezTo>
                  <a:pt x="325" y="2276"/>
                  <a:pt x="300" y="2329"/>
                  <a:pt x="278" y="2371"/>
                </a:cubicBezTo>
                <a:cubicBezTo>
                  <a:pt x="189" y="2248"/>
                  <a:pt x="120" y="2112"/>
                  <a:pt x="72" y="1965"/>
                </a:cubicBezTo>
                <a:cubicBezTo>
                  <a:pt x="24" y="1818"/>
                  <a:pt x="0" y="1663"/>
                  <a:pt x="0" y="1501"/>
                </a:cubicBezTo>
                <a:cubicBezTo>
                  <a:pt x="0" y="1294"/>
                  <a:pt x="39" y="1099"/>
                  <a:pt x="117" y="917"/>
                </a:cubicBezTo>
                <a:cubicBezTo>
                  <a:pt x="195" y="734"/>
                  <a:pt x="301" y="576"/>
                  <a:pt x="437" y="440"/>
                </a:cubicBezTo>
                <a:cubicBezTo>
                  <a:pt x="572" y="305"/>
                  <a:pt x="731" y="197"/>
                  <a:pt x="914" y="118"/>
                </a:cubicBezTo>
                <a:cubicBezTo>
                  <a:pt x="1096" y="39"/>
                  <a:pt x="1291" y="0"/>
                  <a:pt x="1498" y="0"/>
                </a:cubicBezTo>
                <a:lnTo>
                  <a:pt x="1497" y="0"/>
                </a:lnTo>
                <a:close/>
                <a:moveTo>
                  <a:pt x="1497" y="0"/>
                </a:moveTo>
                <a:cubicBezTo>
                  <a:pt x="1497" y="0"/>
                  <a:pt x="1497" y="0"/>
                  <a:pt x="149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latin typeface="Lantinghei SC Demibold" charset="-122"/>
              <a:ea typeface="Lantinghei SC Demibold" charset="-122"/>
              <a:cs typeface="Lantinghei SC Demibold" charset="-122"/>
            </a:endParaRPr>
          </a:p>
        </p:txBody>
      </p:sp>
      <p:sp>
        <p:nvSpPr>
          <p:cNvPr id="25" name="矩形 24"/>
          <p:cNvSpPr/>
          <p:nvPr/>
        </p:nvSpPr>
        <p:spPr>
          <a:xfrm>
            <a:off x="5811611" y="2496557"/>
            <a:ext cx="1722462" cy="477054"/>
          </a:xfrm>
          <a:prstGeom prst="rect">
            <a:avLst/>
          </a:prstGeom>
        </p:spPr>
        <p:txBody>
          <a:bodyPr wrap="square">
            <a:spAutoFit/>
          </a:bodyPr>
          <a:lstStyle/>
          <a:p>
            <a:pPr defTabSz="914400" eaLnBrk="0" fontAlgn="base" hangingPunct="0">
              <a:lnSpc>
                <a:spcPts val="1000"/>
              </a:lnSpc>
              <a:spcBef>
                <a:spcPct val="0"/>
              </a:spcBef>
              <a:spcAft>
                <a:spcPct val="0"/>
              </a:spcAft>
            </a:pPr>
            <a:r>
              <a:rPr lang="en-US" altLang="zh-CN" sz="600" dirty="0">
                <a:solidFill>
                  <a:srgbClr val="FFFFFF"/>
                </a:solidFill>
                <a:latin typeface="Lantinghei SC Demibold" charset="-122"/>
                <a:ea typeface="Lantinghei SC Demibold" charset="-122"/>
                <a:cs typeface="Lantinghei SC Demibold" charset="-122"/>
              </a:rPr>
              <a:t>this is a sample text. insert your desired text here. Again. this is a dummy text. enter your own text here.</a:t>
            </a:r>
            <a:endParaRPr lang="zh-CN" altLang="en-US" sz="600" dirty="0">
              <a:solidFill>
                <a:srgbClr val="FFFFFF"/>
              </a:solidFill>
              <a:latin typeface="Lantinghei SC Demibold" charset="-122"/>
              <a:ea typeface="Lantinghei SC Demibold" charset="-122"/>
              <a:cs typeface="Lantinghei SC Demibold" charset="-122"/>
            </a:endParaRPr>
          </a:p>
        </p:txBody>
      </p:sp>
      <p:sp>
        <p:nvSpPr>
          <p:cNvPr id="26" name="矩形 25"/>
          <p:cNvSpPr/>
          <p:nvPr/>
        </p:nvSpPr>
        <p:spPr>
          <a:xfrm>
            <a:off x="5811611" y="3296657"/>
            <a:ext cx="1722462" cy="477054"/>
          </a:xfrm>
          <a:prstGeom prst="rect">
            <a:avLst/>
          </a:prstGeom>
        </p:spPr>
        <p:txBody>
          <a:bodyPr wrap="square">
            <a:spAutoFit/>
          </a:bodyPr>
          <a:lstStyle/>
          <a:p>
            <a:pPr defTabSz="914400" eaLnBrk="0" fontAlgn="base" hangingPunct="0">
              <a:lnSpc>
                <a:spcPts val="1000"/>
              </a:lnSpc>
              <a:spcBef>
                <a:spcPct val="0"/>
              </a:spcBef>
              <a:spcAft>
                <a:spcPct val="0"/>
              </a:spcAft>
            </a:pPr>
            <a:r>
              <a:rPr lang="en-US" altLang="zh-CN" sz="600" dirty="0">
                <a:latin typeface="Lantinghei SC Demibold" charset="-122"/>
                <a:ea typeface="Lantinghei SC Demibold" charset="-122"/>
                <a:cs typeface="Lantinghei SC Demibold" charset="-122"/>
              </a:rPr>
              <a:t>this is a sample text. insert your desired text here. Again. this is a dummy text. enter your own text here.</a:t>
            </a:r>
            <a:endParaRPr lang="zh-CN" altLang="en-US" sz="600" dirty="0">
              <a:latin typeface="Lantinghei SC Demibold" charset="-122"/>
              <a:ea typeface="Lantinghei SC Demibold" charset="-122"/>
              <a:cs typeface="Lantinghei SC Demibold" charset="-122"/>
            </a:endParaRPr>
          </a:p>
        </p:txBody>
      </p:sp>
      <p:sp>
        <p:nvSpPr>
          <p:cNvPr id="27" name="矩形 26"/>
          <p:cNvSpPr/>
          <p:nvPr/>
        </p:nvSpPr>
        <p:spPr>
          <a:xfrm>
            <a:off x="5811611" y="4039607"/>
            <a:ext cx="1722462" cy="477054"/>
          </a:xfrm>
          <a:prstGeom prst="rect">
            <a:avLst/>
          </a:prstGeom>
        </p:spPr>
        <p:txBody>
          <a:bodyPr wrap="square">
            <a:spAutoFit/>
          </a:bodyPr>
          <a:lstStyle/>
          <a:p>
            <a:pPr defTabSz="914400" eaLnBrk="0" fontAlgn="base" hangingPunct="0">
              <a:lnSpc>
                <a:spcPts val="1000"/>
              </a:lnSpc>
              <a:spcBef>
                <a:spcPct val="0"/>
              </a:spcBef>
              <a:spcAft>
                <a:spcPct val="0"/>
              </a:spcAft>
            </a:pPr>
            <a:r>
              <a:rPr lang="en-US" altLang="zh-CN" sz="600" dirty="0">
                <a:solidFill>
                  <a:srgbClr val="FFFFFF"/>
                </a:solidFill>
                <a:latin typeface="Lantinghei SC Demibold" charset="-122"/>
                <a:ea typeface="Lantinghei SC Demibold" charset="-122"/>
                <a:cs typeface="Lantinghei SC Demibold" charset="-122"/>
              </a:rPr>
              <a:t>this is a sample text. insert your desired text here. Again. this is a dummy text. enter your own text here.</a:t>
            </a:r>
            <a:endParaRPr lang="zh-CN" altLang="en-US" sz="600" dirty="0">
              <a:solidFill>
                <a:srgbClr val="FFFFFF"/>
              </a:solidFill>
              <a:latin typeface="Lantinghei SC Demibold" charset="-122"/>
              <a:ea typeface="Lantinghei SC Demibold" charset="-122"/>
              <a:cs typeface="Lantinghei SC Demibold" charset="-122"/>
            </a:endParaRPr>
          </a:p>
        </p:txBody>
      </p:sp>
      <p:sp>
        <p:nvSpPr>
          <p:cNvPr id="28" name="矩形 27"/>
          <p:cNvSpPr/>
          <p:nvPr/>
        </p:nvSpPr>
        <p:spPr>
          <a:xfrm>
            <a:off x="5811611" y="5011157"/>
            <a:ext cx="1722462" cy="477054"/>
          </a:xfrm>
          <a:prstGeom prst="rect">
            <a:avLst/>
          </a:prstGeom>
        </p:spPr>
        <p:txBody>
          <a:bodyPr wrap="square">
            <a:spAutoFit/>
          </a:bodyPr>
          <a:lstStyle/>
          <a:p>
            <a:pPr defTabSz="914400" eaLnBrk="0" fontAlgn="base" hangingPunct="0">
              <a:lnSpc>
                <a:spcPts val="1000"/>
              </a:lnSpc>
              <a:spcBef>
                <a:spcPct val="0"/>
              </a:spcBef>
              <a:spcAft>
                <a:spcPct val="0"/>
              </a:spcAft>
            </a:pPr>
            <a:r>
              <a:rPr lang="en-US" altLang="zh-CN" sz="600" dirty="0">
                <a:latin typeface="Lantinghei SC Demibold" charset="-122"/>
                <a:ea typeface="Lantinghei SC Demibold" charset="-122"/>
                <a:cs typeface="Lantinghei SC Demibold" charset="-122"/>
              </a:rPr>
              <a:t>this is a sample text. insert your desired text here. Again. this is a dummy text. enter your own text here.</a:t>
            </a:r>
            <a:endParaRPr lang="zh-CN" altLang="en-US" sz="600" dirty="0">
              <a:latin typeface="Lantinghei SC Demibold" charset="-122"/>
              <a:ea typeface="Lantinghei SC Demibold" charset="-122"/>
              <a:cs typeface="Lantinghei SC Demibold" charset="-122"/>
            </a:endParaRPr>
          </a:p>
        </p:txBody>
      </p:sp>
      <p:sp>
        <p:nvSpPr>
          <p:cNvPr id="29" name="TextBox 175"/>
          <p:cNvSpPr txBox="1"/>
          <p:nvPr/>
        </p:nvSpPr>
        <p:spPr>
          <a:xfrm>
            <a:off x="8677881" y="2575734"/>
            <a:ext cx="888385" cy="584775"/>
          </a:xfrm>
          <a:prstGeom prst="rect">
            <a:avLst/>
          </a:prstGeom>
        </p:spPr>
        <p:txBody>
          <a:bodyPr wrap="none">
            <a:spAutoFit/>
          </a:bodyPr>
          <a:lstStyle>
            <a:defPPr>
              <a:defRPr lang="zh-CN"/>
            </a:defPPr>
            <a:lvl1pPr>
              <a:defRPr sz="900" b="1">
                <a:solidFill>
                  <a:schemeClr val="bg1"/>
                </a:solidFill>
                <a:latin typeface="Arial" panose="020B0604020202020204" pitchFamily="34" charset="0"/>
                <a:ea typeface="微软雅黑" panose="020B0503020204020204" pitchFamily="34" charset="-122"/>
                <a:cs typeface="Arial" panose="020B0604020202020204" pitchFamily="34" charset="0"/>
              </a:defRPr>
            </a:lvl1pPr>
          </a:lstStyle>
          <a:p>
            <a:pPr defTabSz="914400" eaLnBrk="0" fontAlgn="base" hangingPunct="0">
              <a:spcBef>
                <a:spcPct val="0"/>
              </a:spcBef>
              <a:spcAft>
                <a:spcPct val="0"/>
              </a:spcAft>
            </a:pPr>
            <a:r>
              <a:rPr lang="en-US" altLang="zh-CN" sz="3200" dirty="0" smtClean="0">
                <a:solidFill>
                  <a:prstClr val="black">
                    <a:lumMod val="75000"/>
                    <a:lumOff val="25000"/>
                  </a:prstClr>
                </a:solidFill>
                <a:latin typeface="Lantinghei SC Demibold" charset="-122"/>
                <a:ea typeface="Lantinghei SC Demibold" charset="-122"/>
                <a:cs typeface="Lantinghei SC Demibold" charset="-122"/>
              </a:rPr>
              <a:t>40</a:t>
            </a:r>
            <a:r>
              <a:rPr lang="en-US" altLang="zh-CN" sz="1200" dirty="0" smtClean="0">
                <a:solidFill>
                  <a:prstClr val="black">
                    <a:lumMod val="75000"/>
                    <a:lumOff val="25000"/>
                  </a:prstClr>
                </a:solidFill>
                <a:latin typeface="Lantinghei SC Demibold" charset="-122"/>
                <a:ea typeface="Lantinghei SC Demibold" charset="-122"/>
                <a:cs typeface="Lantinghei SC Demibold" charset="-122"/>
              </a:rPr>
              <a:t>%</a:t>
            </a:r>
            <a:endParaRPr lang="zh-CN" altLang="en-US" sz="1200" dirty="0">
              <a:solidFill>
                <a:prstClr val="black">
                  <a:lumMod val="75000"/>
                  <a:lumOff val="25000"/>
                </a:prstClr>
              </a:solidFill>
              <a:latin typeface="Lantinghei SC Demibold" charset="-122"/>
              <a:ea typeface="Lantinghei SC Demibold" charset="-122"/>
              <a:cs typeface="Lantinghei SC Demibold" charset="-122"/>
            </a:endParaRPr>
          </a:p>
        </p:txBody>
      </p:sp>
      <p:sp>
        <p:nvSpPr>
          <p:cNvPr id="30" name="TextBox 175"/>
          <p:cNvSpPr txBox="1"/>
          <p:nvPr/>
        </p:nvSpPr>
        <p:spPr>
          <a:xfrm>
            <a:off x="8682596" y="3400071"/>
            <a:ext cx="880369" cy="584775"/>
          </a:xfrm>
          <a:prstGeom prst="rect">
            <a:avLst/>
          </a:prstGeom>
        </p:spPr>
        <p:txBody>
          <a:bodyPr wrap="none">
            <a:spAutoFit/>
          </a:bodyPr>
          <a:lstStyle>
            <a:defPPr>
              <a:defRPr lang="zh-CN"/>
            </a:defPPr>
            <a:lvl1pPr>
              <a:defRPr sz="900" b="1">
                <a:solidFill>
                  <a:schemeClr val="bg1"/>
                </a:solidFill>
                <a:latin typeface="Arial" panose="020B0604020202020204" pitchFamily="34" charset="0"/>
                <a:ea typeface="微软雅黑" panose="020B0503020204020204" pitchFamily="34" charset="-122"/>
                <a:cs typeface="Arial" panose="020B0604020202020204" pitchFamily="34" charset="0"/>
              </a:defRPr>
            </a:lvl1pPr>
          </a:lstStyle>
          <a:p>
            <a:pPr defTabSz="914400" eaLnBrk="0" fontAlgn="base" hangingPunct="0">
              <a:spcBef>
                <a:spcPct val="0"/>
              </a:spcBef>
              <a:spcAft>
                <a:spcPct val="0"/>
              </a:spcAft>
            </a:pPr>
            <a:r>
              <a:rPr lang="en-US" altLang="zh-CN" sz="3200" dirty="0" smtClean="0">
                <a:solidFill>
                  <a:prstClr val="black">
                    <a:lumMod val="75000"/>
                    <a:lumOff val="25000"/>
                  </a:prstClr>
                </a:solidFill>
                <a:latin typeface="Lantinghei SC Demibold" charset="-122"/>
                <a:ea typeface="Lantinghei SC Demibold" charset="-122"/>
                <a:cs typeface="Lantinghei SC Demibold" charset="-122"/>
              </a:rPr>
              <a:t>36</a:t>
            </a:r>
            <a:r>
              <a:rPr lang="en-US" altLang="zh-CN" sz="1200" dirty="0" smtClean="0">
                <a:solidFill>
                  <a:prstClr val="black">
                    <a:lumMod val="75000"/>
                    <a:lumOff val="25000"/>
                  </a:prstClr>
                </a:solidFill>
                <a:latin typeface="Lantinghei SC Demibold" charset="-122"/>
                <a:ea typeface="Lantinghei SC Demibold" charset="-122"/>
                <a:cs typeface="Lantinghei SC Demibold" charset="-122"/>
              </a:rPr>
              <a:t>%</a:t>
            </a:r>
            <a:endParaRPr lang="zh-CN" altLang="en-US" sz="1200" dirty="0">
              <a:solidFill>
                <a:prstClr val="black">
                  <a:lumMod val="75000"/>
                  <a:lumOff val="25000"/>
                </a:prstClr>
              </a:solidFill>
              <a:latin typeface="Lantinghei SC Demibold" charset="-122"/>
              <a:ea typeface="Lantinghei SC Demibold" charset="-122"/>
              <a:cs typeface="Lantinghei SC Demibold" charset="-122"/>
            </a:endParaRPr>
          </a:p>
        </p:txBody>
      </p:sp>
      <p:sp>
        <p:nvSpPr>
          <p:cNvPr id="31" name="TextBox 175"/>
          <p:cNvSpPr txBox="1"/>
          <p:nvPr/>
        </p:nvSpPr>
        <p:spPr>
          <a:xfrm>
            <a:off x="8677881" y="4216603"/>
            <a:ext cx="877163" cy="584775"/>
          </a:xfrm>
          <a:prstGeom prst="rect">
            <a:avLst/>
          </a:prstGeom>
        </p:spPr>
        <p:txBody>
          <a:bodyPr wrap="none">
            <a:spAutoFit/>
          </a:bodyPr>
          <a:lstStyle>
            <a:defPPr>
              <a:defRPr lang="zh-CN"/>
            </a:defPPr>
            <a:lvl1pPr>
              <a:defRPr sz="900" b="1">
                <a:solidFill>
                  <a:schemeClr val="bg1"/>
                </a:solidFill>
                <a:latin typeface="Arial" panose="020B0604020202020204" pitchFamily="34" charset="0"/>
                <a:ea typeface="微软雅黑" panose="020B0503020204020204" pitchFamily="34" charset="-122"/>
                <a:cs typeface="Arial" panose="020B0604020202020204" pitchFamily="34" charset="0"/>
              </a:defRPr>
            </a:lvl1pPr>
          </a:lstStyle>
          <a:p>
            <a:pPr defTabSz="914400" eaLnBrk="0" fontAlgn="base" hangingPunct="0">
              <a:spcBef>
                <a:spcPct val="0"/>
              </a:spcBef>
              <a:spcAft>
                <a:spcPct val="0"/>
              </a:spcAft>
            </a:pPr>
            <a:r>
              <a:rPr lang="en-US" altLang="zh-CN" sz="3200" dirty="0" smtClean="0">
                <a:solidFill>
                  <a:prstClr val="black">
                    <a:lumMod val="75000"/>
                    <a:lumOff val="25000"/>
                  </a:prstClr>
                </a:solidFill>
                <a:latin typeface="Lantinghei SC Demibold" charset="-122"/>
                <a:ea typeface="Lantinghei SC Demibold" charset="-122"/>
                <a:cs typeface="Lantinghei SC Demibold" charset="-122"/>
              </a:rPr>
              <a:t>62</a:t>
            </a:r>
            <a:r>
              <a:rPr lang="en-US" altLang="zh-CN" sz="1200" dirty="0" smtClean="0">
                <a:solidFill>
                  <a:prstClr val="black">
                    <a:lumMod val="75000"/>
                    <a:lumOff val="25000"/>
                  </a:prstClr>
                </a:solidFill>
                <a:latin typeface="Lantinghei SC Demibold" charset="-122"/>
                <a:ea typeface="Lantinghei SC Demibold" charset="-122"/>
                <a:cs typeface="Lantinghei SC Demibold" charset="-122"/>
              </a:rPr>
              <a:t>%</a:t>
            </a:r>
            <a:endParaRPr lang="zh-CN" altLang="en-US" sz="1200" dirty="0">
              <a:solidFill>
                <a:prstClr val="black">
                  <a:lumMod val="75000"/>
                  <a:lumOff val="25000"/>
                </a:prstClr>
              </a:solidFill>
              <a:latin typeface="Lantinghei SC Demibold" charset="-122"/>
              <a:ea typeface="Lantinghei SC Demibold" charset="-122"/>
              <a:cs typeface="Lantinghei SC Demibold" charset="-122"/>
            </a:endParaRPr>
          </a:p>
        </p:txBody>
      </p:sp>
      <p:sp>
        <p:nvSpPr>
          <p:cNvPr id="32" name="TextBox 175"/>
          <p:cNvSpPr txBox="1"/>
          <p:nvPr/>
        </p:nvSpPr>
        <p:spPr>
          <a:xfrm>
            <a:off x="8677880" y="4971597"/>
            <a:ext cx="875561" cy="584775"/>
          </a:xfrm>
          <a:prstGeom prst="rect">
            <a:avLst/>
          </a:prstGeom>
        </p:spPr>
        <p:txBody>
          <a:bodyPr wrap="none">
            <a:spAutoFit/>
          </a:bodyPr>
          <a:lstStyle>
            <a:defPPr>
              <a:defRPr lang="zh-CN"/>
            </a:defPPr>
            <a:lvl1pPr>
              <a:defRPr sz="900" b="1">
                <a:solidFill>
                  <a:schemeClr val="bg1"/>
                </a:solidFill>
                <a:latin typeface="Arial" panose="020B0604020202020204" pitchFamily="34" charset="0"/>
                <a:ea typeface="微软雅黑" panose="020B0503020204020204" pitchFamily="34" charset="-122"/>
                <a:cs typeface="Arial" panose="020B0604020202020204" pitchFamily="34" charset="0"/>
              </a:defRPr>
            </a:lvl1pPr>
          </a:lstStyle>
          <a:p>
            <a:pPr defTabSz="914400" eaLnBrk="0" fontAlgn="base" hangingPunct="0">
              <a:spcBef>
                <a:spcPct val="0"/>
              </a:spcBef>
              <a:spcAft>
                <a:spcPct val="0"/>
              </a:spcAft>
            </a:pPr>
            <a:r>
              <a:rPr lang="en-US" altLang="zh-CN" sz="3200" dirty="0" smtClean="0">
                <a:solidFill>
                  <a:prstClr val="black">
                    <a:lumMod val="75000"/>
                    <a:lumOff val="25000"/>
                  </a:prstClr>
                </a:solidFill>
                <a:latin typeface="Lantinghei SC Demibold" charset="-122"/>
                <a:ea typeface="Lantinghei SC Demibold" charset="-122"/>
                <a:cs typeface="Lantinghei SC Demibold" charset="-122"/>
              </a:rPr>
              <a:t>32</a:t>
            </a:r>
            <a:r>
              <a:rPr lang="en-US" altLang="zh-CN" sz="1200" dirty="0" smtClean="0">
                <a:solidFill>
                  <a:prstClr val="black">
                    <a:lumMod val="75000"/>
                    <a:lumOff val="25000"/>
                  </a:prstClr>
                </a:solidFill>
                <a:latin typeface="Lantinghei SC Demibold" charset="-122"/>
                <a:ea typeface="Lantinghei SC Demibold" charset="-122"/>
                <a:cs typeface="Lantinghei SC Demibold" charset="-122"/>
              </a:rPr>
              <a:t>%</a:t>
            </a:r>
            <a:endParaRPr lang="zh-CN" altLang="en-US" sz="1200" dirty="0">
              <a:solidFill>
                <a:prstClr val="black">
                  <a:lumMod val="75000"/>
                  <a:lumOff val="25000"/>
                </a:prstClr>
              </a:solidFill>
              <a:latin typeface="Lantinghei SC Demibold" charset="-122"/>
              <a:ea typeface="Lantinghei SC Demibold" charset="-122"/>
              <a:cs typeface="Lantinghei SC Demibold" charset="-122"/>
            </a:endParaRPr>
          </a:p>
        </p:txBody>
      </p:sp>
      <p:grpSp>
        <p:nvGrpSpPr>
          <p:cNvPr id="33" name="Group 468"/>
          <p:cNvGrpSpPr/>
          <p:nvPr/>
        </p:nvGrpSpPr>
        <p:grpSpPr>
          <a:xfrm>
            <a:off x="3637547" y="721754"/>
            <a:ext cx="5054600" cy="1116519"/>
            <a:chOff x="3568700" y="186058"/>
            <a:chExt cx="5054600" cy="1116519"/>
          </a:xfrm>
        </p:grpSpPr>
        <p:sp>
          <p:nvSpPr>
            <p:cNvPr id="34"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35"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36" name="Group 471"/>
            <p:cNvGrpSpPr/>
            <p:nvPr/>
          </p:nvGrpSpPr>
          <p:grpSpPr>
            <a:xfrm>
              <a:off x="3669560" y="853565"/>
              <a:ext cx="4852881" cy="11430"/>
              <a:chOff x="5926470" y="6430886"/>
              <a:chExt cx="339061" cy="11430"/>
            </a:xfrm>
          </p:grpSpPr>
          <p:cxnSp>
            <p:nvCxnSpPr>
              <p:cNvPr id="37"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3304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450975" y="2397125"/>
            <a:ext cx="1958975" cy="1958975"/>
            <a:chOff x="0" y="0"/>
            <a:chExt cx="1959094" cy="1959094"/>
          </a:xfrm>
        </p:grpSpPr>
        <p:sp>
          <p:nvSpPr>
            <p:cNvPr id="3" name="椭圆 2"/>
            <p:cNvSpPr>
              <a:spLocks noChangeArrowheads="1"/>
            </p:cNvSpPr>
            <p:nvPr/>
          </p:nvSpPr>
          <p:spPr bwMode="auto">
            <a:xfrm>
              <a:off x="0" y="0"/>
              <a:ext cx="1959094" cy="1959094"/>
            </a:xfrm>
            <a:prstGeom prst="ellipse">
              <a:avLst/>
            </a:prstGeom>
            <a:noFill/>
            <a:ln w="19050" cap="flat" cmpd="sng">
              <a:solidFill>
                <a:schemeClr val="tx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1600" b="1">
                <a:solidFill>
                  <a:srgbClr val="FFE600"/>
                </a:solidFill>
                <a:latin typeface="微软雅黑" panose="020B0503020204020204" pitchFamily="34" charset="-122"/>
                <a:ea typeface="微软雅黑" panose="020B0503020204020204" pitchFamily="34" charset="-122"/>
                <a:cs typeface="Lantinghei SC Demibold" charset="-122"/>
              </a:endParaRPr>
            </a:p>
          </p:txBody>
        </p:sp>
        <p:sp>
          <p:nvSpPr>
            <p:cNvPr id="4" name="任意多边形 26"/>
            <p:cNvSpPr>
              <a:spLocks noChangeArrowheads="1"/>
            </p:cNvSpPr>
            <p:nvPr/>
          </p:nvSpPr>
          <p:spPr bwMode="auto">
            <a:xfrm>
              <a:off x="148568" y="547633"/>
              <a:ext cx="1661959" cy="1262894"/>
            </a:xfrm>
            <a:custGeom>
              <a:avLst/>
              <a:gdLst>
                <a:gd name="T0" fmla="*/ 162204 w 2208628"/>
                <a:gd name="T1" fmla="*/ 0 h 1678298"/>
                <a:gd name="T2" fmla="*/ 2046425 w 2208628"/>
                <a:gd name="T3" fmla="*/ 0 h 1678298"/>
                <a:gd name="T4" fmla="*/ 2075343 w 2208628"/>
                <a:gd name="T5" fmla="*/ 47602 h 1678298"/>
                <a:gd name="T6" fmla="*/ 2208628 w 2208628"/>
                <a:gd name="T7" fmla="*/ 573984 h 1678298"/>
                <a:gd name="T8" fmla="*/ 1104314 w 2208628"/>
                <a:gd name="T9" fmla="*/ 1678298 h 1678298"/>
                <a:gd name="T10" fmla="*/ 0 w 2208628"/>
                <a:gd name="T11" fmla="*/ 573984 h 1678298"/>
                <a:gd name="T12" fmla="*/ 133285 w 2208628"/>
                <a:gd name="T13" fmla="*/ 47602 h 1678298"/>
                <a:gd name="T14" fmla="*/ 162204 w 2208628"/>
                <a:gd name="T15" fmla="*/ 0 h 1678298"/>
                <a:gd name="T16" fmla="*/ 0 60000 65536"/>
                <a:gd name="T17" fmla="*/ 0 60000 65536"/>
                <a:gd name="T18" fmla="*/ 0 60000 65536"/>
                <a:gd name="T19" fmla="*/ 0 60000 65536"/>
                <a:gd name="T20" fmla="*/ 0 60000 65536"/>
                <a:gd name="T21" fmla="*/ 0 60000 65536"/>
                <a:gd name="T22" fmla="*/ 0 60000 65536"/>
                <a:gd name="T23" fmla="*/ 0 60000 65536"/>
                <a:gd name="T24" fmla="*/ 0 w 2208628"/>
                <a:gd name="T25" fmla="*/ 0 h 1678298"/>
                <a:gd name="T26" fmla="*/ 2208628 w 2208628"/>
                <a:gd name="T27" fmla="*/ 1678298 h 16782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8628" h="1678298">
                  <a:moveTo>
                    <a:pt x="162204" y="0"/>
                  </a:moveTo>
                  <a:lnTo>
                    <a:pt x="2046425" y="0"/>
                  </a:lnTo>
                  <a:lnTo>
                    <a:pt x="2075343" y="47602"/>
                  </a:lnTo>
                  <a:cubicBezTo>
                    <a:pt x="2160345" y="204076"/>
                    <a:pt x="2208628" y="383392"/>
                    <a:pt x="2208628" y="573984"/>
                  </a:cubicBezTo>
                  <a:cubicBezTo>
                    <a:pt x="2208628" y="1183880"/>
                    <a:pt x="1714210" y="1678298"/>
                    <a:pt x="1104314" y="1678298"/>
                  </a:cubicBezTo>
                  <a:cubicBezTo>
                    <a:pt x="494418" y="1678298"/>
                    <a:pt x="0" y="1183880"/>
                    <a:pt x="0" y="573984"/>
                  </a:cubicBezTo>
                  <a:cubicBezTo>
                    <a:pt x="0" y="383392"/>
                    <a:pt x="48283" y="204076"/>
                    <a:pt x="133285" y="47602"/>
                  </a:cubicBezTo>
                  <a:lnTo>
                    <a:pt x="162204" y="0"/>
                  </a:lnTo>
                  <a:close/>
                </a:path>
              </a:pathLst>
            </a:custGeom>
            <a:solidFill>
              <a:srgbClr val="0070C0"/>
            </a:solidFill>
            <a:ln w="12700" cap="flat" cmpd="sng">
              <a:solidFill>
                <a:srgbClr val="0070C0"/>
              </a:solidFill>
              <a:bevel/>
              <a:headEnd/>
              <a:tailEnd/>
            </a:ln>
          </p:spPr>
          <p:txBody>
            <a:bodyPr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80%</a:t>
              </a:r>
              <a:endParaRPr lang="zh-CN" altLang="en-US" sz="1600" b="1" dirty="0">
                <a:solidFill>
                  <a:schemeClr val="bg1"/>
                </a:solidFill>
                <a:latin typeface="微软雅黑" panose="020B0503020204020204" pitchFamily="34" charset="-122"/>
                <a:ea typeface="微软雅黑" panose="020B0503020204020204" pitchFamily="34" charset="-122"/>
                <a:cs typeface="Lantinghei SC Demibold" charset="-122"/>
              </a:endParaRPr>
            </a:p>
          </p:txBody>
        </p:sp>
      </p:grpSp>
      <p:sp>
        <p:nvSpPr>
          <p:cNvPr id="5" name="椭圆 29"/>
          <p:cNvSpPr>
            <a:spLocks noChangeArrowheads="1"/>
          </p:cNvSpPr>
          <p:nvPr/>
        </p:nvSpPr>
        <p:spPr bwMode="auto">
          <a:xfrm>
            <a:off x="5127625" y="2397125"/>
            <a:ext cx="1958975" cy="1958975"/>
          </a:xfrm>
          <a:prstGeom prst="ellipse">
            <a:avLst/>
          </a:prstGeom>
          <a:noFill/>
          <a:ln w="19050" cap="flat" cmpd="sng">
            <a:solidFill>
              <a:schemeClr val="tx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1600" b="1">
              <a:solidFill>
                <a:srgbClr val="FFE600"/>
              </a:solidFill>
              <a:latin typeface="微软雅黑" panose="020B0503020204020204" pitchFamily="34" charset="-122"/>
              <a:ea typeface="微软雅黑" panose="020B0503020204020204" pitchFamily="34" charset="-122"/>
              <a:cs typeface="Lantinghei SC Demibold" charset="-122"/>
            </a:endParaRPr>
          </a:p>
        </p:txBody>
      </p:sp>
      <p:sp>
        <p:nvSpPr>
          <p:cNvPr id="6" name="任意多边形 32"/>
          <p:cNvSpPr>
            <a:spLocks noChangeArrowheads="1"/>
          </p:cNvSpPr>
          <p:nvPr/>
        </p:nvSpPr>
        <p:spPr bwMode="auto">
          <a:xfrm>
            <a:off x="5276850" y="3294063"/>
            <a:ext cx="1662113" cy="914400"/>
          </a:xfrm>
          <a:custGeom>
            <a:avLst/>
            <a:gdLst>
              <a:gd name="T0" fmla="*/ 6923 w 2208628"/>
              <a:gd name="T1" fmla="*/ 0 h 1214064"/>
              <a:gd name="T2" fmla="*/ 2201705 w 2208628"/>
              <a:gd name="T3" fmla="*/ 0 h 1214064"/>
              <a:gd name="T4" fmla="*/ 2208628 w 2208628"/>
              <a:gd name="T5" fmla="*/ 109750 h 1214064"/>
              <a:gd name="T6" fmla="*/ 1104314 w 2208628"/>
              <a:gd name="T7" fmla="*/ 1214064 h 1214064"/>
              <a:gd name="T8" fmla="*/ 0 w 2208628"/>
              <a:gd name="T9" fmla="*/ 109750 h 1214064"/>
              <a:gd name="T10" fmla="*/ 6923 w 2208628"/>
              <a:gd name="T11" fmla="*/ 0 h 1214064"/>
              <a:gd name="T12" fmla="*/ 0 60000 65536"/>
              <a:gd name="T13" fmla="*/ 0 60000 65536"/>
              <a:gd name="T14" fmla="*/ 0 60000 65536"/>
              <a:gd name="T15" fmla="*/ 0 60000 65536"/>
              <a:gd name="T16" fmla="*/ 0 60000 65536"/>
              <a:gd name="T17" fmla="*/ 0 60000 65536"/>
              <a:gd name="T18" fmla="*/ 0 w 2208628"/>
              <a:gd name="T19" fmla="*/ 0 h 1214064"/>
              <a:gd name="T20" fmla="*/ 2208628 w 2208628"/>
              <a:gd name="T21" fmla="*/ 1214064 h 1214064"/>
            </a:gdLst>
            <a:ahLst/>
            <a:cxnLst>
              <a:cxn ang="T12">
                <a:pos x="T0" y="T1"/>
              </a:cxn>
              <a:cxn ang="T13">
                <a:pos x="T2" y="T3"/>
              </a:cxn>
              <a:cxn ang="T14">
                <a:pos x="T4" y="T5"/>
              </a:cxn>
              <a:cxn ang="T15">
                <a:pos x="T6" y="T7"/>
              </a:cxn>
              <a:cxn ang="T16">
                <a:pos x="T8" y="T9"/>
              </a:cxn>
              <a:cxn ang="T17">
                <a:pos x="T10" y="T11"/>
              </a:cxn>
            </a:cxnLst>
            <a:rect l="T18" t="T19" r="T20" b="T21"/>
            <a:pathLst>
              <a:path w="2208628" h="1214064">
                <a:moveTo>
                  <a:pt x="6923" y="0"/>
                </a:moveTo>
                <a:lnTo>
                  <a:pt x="2201705" y="0"/>
                </a:lnTo>
                <a:lnTo>
                  <a:pt x="2208628" y="109750"/>
                </a:lnTo>
                <a:cubicBezTo>
                  <a:pt x="2208628" y="719646"/>
                  <a:pt x="1714210" y="1214064"/>
                  <a:pt x="1104314" y="1214064"/>
                </a:cubicBezTo>
                <a:cubicBezTo>
                  <a:pt x="494418" y="1214064"/>
                  <a:pt x="0" y="719646"/>
                  <a:pt x="0" y="109750"/>
                </a:cubicBezTo>
                <a:lnTo>
                  <a:pt x="6923" y="0"/>
                </a:lnTo>
                <a:close/>
              </a:path>
            </a:pathLst>
          </a:custGeom>
          <a:solidFill>
            <a:srgbClr val="0070C0"/>
          </a:solidFill>
          <a:ln>
            <a:solidFill>
              <a:srgbClr val="0070C0"/>
            </a:solidFill>
          </a:ln>
          <a:extLst/>
        </p:spPr>
        <p:txBody>
          <a:bodyPr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60%</a:t>
            </a:r>
            <a:endParaRPr lang="zh-CN" altLang="en-US" sz="1600" b="1" dirty="0">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7" name="椭圆 35"/>
          <p:cNvSpPr>
            <a:spLocks noChangeArrowheads="1"/>
          </p:cNvSpPr>
          <p:nvPr/>
        </p:nvSpPr>
        <p:spPr bwMode="auto">
          <a:xfrm>
            <a:off x="8805863" y="2397125"/>
            <a:ext cx="1958975" cy="1958975"/>
          </a:xfrm>
          <a:prstGeom prst="ellipse">
            <a:avLst/>
          </a:prstGeom>
          <a:noFill/>
          <a:ln w="19050" cap="flat" cmpd="sng">
            <a:solidFill>
              <a:schemeClr val="tx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1600" b="1">
              <a:solidFill>
                <a:srgbClr val="FFE600"/>
              </a:solidFill>
              <a:latin typeface="微软雅黑" panose="020B0503020204020204" pitchFamily="34" charset="-122"/>
              <a:ea typeface="微软雅黑" panose="020B0503020204020204" pitchFamily="34" charset="-122"/>
              <a:cs typeface="Lantinghei SC Demibold" charset="-122"/>
            </a:endParaRPr>
          </a:p>
        </p:txBody>
      </p:sp>
      <p:sp>
        <p:nvSpPr>
          <p:cNvPr id="8" name="任意多边形 38"/>
          <p:cNvSpPr>
            <a:spLocks noChangeArrowheads="1"/>
          </p:cNvSpPr>
          <p:nvPr/>
        </p:nvSpPr>
        <p:spPr bwMode="auto">
          <a:xfrm>
            <a:off x="9007475" y="3665538"/>
            <a:ext cx="1557338" cy="542925"/>
          </a:xfrm>
          <a:custGeom>
            <a:avLst/>
            <a:gdLst>
              <a:gd name="T0" fmla="*/ 0 w 2069278"/>
              <a:gd name="T1" fmla="*/ 0 h 721207"/>
              <a:gd name="T2" fmla="*/ 2069278 w 2069278"/>
              <a:gd name="T3" fmla="*/ 0 h 721207"/>
              <a:gd name="T4" fmla="*/ 2052171 w 2069278"/>
              <a:gd name="T5" fmla="*/ 46742 h 721207"/>
              <a:gd name="T6" fmla="*/ 1034639 w 2069278"/>
              <a:gd name="T7" fmla="*/ 721207 h 721207"/>
              <a:gd name="T8" fmla="*/ 17107 w 2069278"/>
              <a:gd name="T9" fmla="*/ 46742 h 721207"/>
              <a:gd name="T10" fmla="*/ 0 w 2069278"/>
              <a:gd name="T11" fmla="*/ 0 h 721207"/>
              <a:gd name="T12" fmla="*/ 0 60000 65536"/>
              <a:gd name="T13" fmla="*/ 0 60000 65536"/>
              <a:gd name="T14" fmla="*/ 0 60000 65536"/>
              <a:gd name="T15" fmla="*/ 0 60000 65536"/>
              <a:gd name="T16" fmla="*/ 0 60000 65536"/>
              <a:gd name="T17" fmla="*/ 0 60000 65536"/>
              <a:gd name="T18" fmla="*/ 0 w 2069278"/>
              <a:gd name="T19" fmla="*/ 0 h 721207"/>
              <a:gd name="T20" fmla="*/ 2069278 w 2069278"/>
              <a:gd name="T21" fmla="*/ 721207 h 721207"/>
            </a:gdLst>
            <a:ahLst/>
            <a:cxnLst>
              <a:cxn ang="T12">
                <a:pos x="T0" y="T1"/>
              </a:cxn>
              <a:cxn ang="T13">
                <a:pos x="T2" y="T3"/>
              </a:cxn>
              <a:cxn ang="T14">
                <a:pos x="T4" y="T5"/>
              </a:cxn>
              <a:cxn ang="T15">
                <a:pos x="T6" y="T7"/>
              </a:cxn>
              <a:cxn ang="T16">
                <a:pos x="T8" y="T9"/>
              </a:cxn>
              <a:cxn ang="T17">
                <a:pos x="T10" y="T11"/>
              </a:cxn>
            </a:cxnLst>
            <a:rect l="T18" t="T19" r="T20" b="T21"/>
            <a:pathLst>
              <a:path w="2069278" h="721207">
                <a:moveTo>
                  <a:pt x="0" y="0"/>
                </a:moveTo>
                <a:lnTo>
                  <a:pt x="2069278" y="0"/>
                </a:lnTo>
                <a:lnTo>
                  <a:pt x="2052171" y="46742"/>
                </a:lnTo>
                <a:cubicBezTo>
                  <a:pt x="1884527" y="443097"/>
                  <a:pt x="1492061" y="721207"/>
                  <a:pt x="1034639" y="721207"/>
                </a:cubicBezTo>
                <a:cubicBezTo>
                  <a:pt x="577217" y="721207"/>
                  <a:pt x="184751" y="443097"/>
                  <a:pt x="17107" y="46742"/>
                </a:cubicBezTo>
                <a:lnTo>
                  <a:pt x="0" y="0"/>
                </a:lnTo>
                <a:close/>
              </a:path>
            </a:pathLst>
          </a:custGeom>
          <a:solidFill>
            <a:srgbClr val="0070C0"/>
          </a:solidFill>
          <a:ln>
            <a:solidFill>
              <a:srgbClr val="0070C0"/>
            </a:solidFill>
          </a:ln>
          <a:extLst/>
        </p:spPr>
        <p:txBody>
          <a:bodyPr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25%</a:t>
            </a:r>
            <a:endParaRPr lang="zh-CN" altLang="en-US" sz="1600" b="1" dirty="0">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10" name="文本框 48"/>
          <p:cNvSpPr>
            <a:spLocks noChangeArrowheads="1"/>
          </p:cNvSpPr>
          <p:nvPr/>
        </p:nvSpPr>
        <p:spPr bwMode="auto">
          <a:xfrm>
            <a:off x="1235075" y="4733925"/>
            <a:ext cx="227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latin typeface="微软雅黑" panose="020B0503020204020204" pitchFamily="34" charset="-122"/>
                <a:ea typeface="微软雅黑" panose="020B0503020204020204" pitchFamily="34" charset="-122"/>
                <a:cs typeface="Lantinghei SC Demibold" charset="-122"/>
                <a:sym typeface="Calibri" charset="0"/>
              </a:rPr>
              <a:t>DESCRIPTION</a:t>
            </a:r>
            <a:endParaRPr lang="zh-CN" altLang="en-US" sz="1600" b="1">
              <a:latin typeface="微软雅黑" panose="020B0503020204020204" pitchFamily="34" charset="-122"/>
              <a:ea typeface="微软雅黑" panose="020B0503020204020204" pitchFamily="34" charset="-122"/>
              <a:cs typeface="Lantinghei SC Demibold" charset="-122"/>
              <a:sym typeface="Calibri" charset="0"/>
            </a:endParaRPr>
          </a:p>
        </p:txBody>
      </p:sp>
      <p:sp>
        <p:nvSpPr>
          <p:cNvPr id="12" name="文本框 51"/>
          <p:cNvSpPr>
            <a:spLocks noChangeArrowheads="1"/>
          </p:cNvSpPr>
          <p:nvPr/>
        </p:nvSpPr>
        <p:spPr bwMode="auto">
          <a:xfrm>
            <a:off x="4964113" y="4733925"/>
            <a:ext cx="227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latin typeface="微软雅黑" panose="020B0503020204020204" pitchFamily="34" charset="-122"/>
                <a:ea typeface="微软雅黑" panose="020B0503020204020204" pitchFamily="34" charset="-122"/>
                <a:cs typeface="Lantinghei SC Demibold" charset="-122"/>
                <a:sym typeface="Calibri" charset="0"/>
              </a:rPr>
              <a:t>DESCRIPTION</a:t>
            </a:r>
            <a:endParaRPr lang="zh-CN" altLang="en-US" sz="1600" b="1">
              <a:latin typeface="微软雅黑" panose="020B0503020204020204" pitchFamily="34" charset="-122"/>
              <a:ea typeface="微软雅黑" panose="020B0503020204020204" pitchFamily="34" charset="-122"/>
              <a:cs typeface="Lantinghei SC Demibold" charset="-122"/>
              <a:sym typeface="Calibri" charset="0"/>
            </a:endParaRPr>
          </a:p>
        </p:txBody>
      </p:sp>
      <p:sp>
        <p:nvSpPr>
          <p:cNvPr id="14" name="文本框 53"/>
          <p:cNvSpPr>
            <a:spLocks noChangeArrowheads="1"/>
          </p:cNvSpPr>
          <p:nvPr/>
        </p:nvSpPr>
        <p:spPr bwMode="auto">
          <a:xfrm>
            <a:off x="8693150" y="4733925"/>
            <a:ext cx="227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latin typeface="微软雅黑" panose="020B0503020204020204" pitchFamily="34" charset="-122"/>
                <a:ea typeface="微软雅黑" panose="020B0503020204020204" pitchFamily="34" charset="-122"/>
                <a:cs typeface="Lantinghei SC Demibold" charset="-122"/>
                <a:sym typeface="Calibri" charset="0"/>
              </a:rPr>
              <a:t>DESCRIPTION</a:t>
            </a:r>
            <a:endParaRPr lang="zh-CN" altLang="en-US" sz="1600" b="1">
              <a:latin typeface="微软雅黑" panose="020B0503020204020204" pitchFamily="34" charset="-122"/>
              <a:ea typeface="微软雅黑" panose="020B0503020204020204" pitchFamily="34" charset="-122"/>
              <a:cs typeface="Lantinghei SC Demibold" charset="-122"/>
              <a:sym typeface="Calibri" charset="0"/>
            </a:endParaRPr>
          </a:p>
        </p:txBody>
      </p:sp>
      <p:grpSp>
        <p:nvGrpSpPr>
          <p:cNvPr id="15" name="Group 468"/>
          <p:cNvGrpSpPr/>
          <p:nvPr/>
        </p:nvGrpSpPr>
        <p:grpSpPr>
          <a:xfrm>
            <a:off x="3583940" y="445138"/>
            <a:ext cx="5054600" cy="1116519"/>
            <a:chOff x="3568700" y="186058"/>
            <a:chExt cx="5054600" cy="1116519"/>
          </a:xfrm>
        </p:grpSpPr>
        <p:sp>
          <p:nvSpPr>
            <p:cNvPr id="16"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17"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18" name="Group 471"/>
            <p:cNvGrpSpPr/>
            <p:nvPr/>
          </p:nvGrpSpPr>
          <p:grpSpPr>
            <a:xfrm>
              <a:off x="3669560" y="853565"/>
              <a:ext cx="4852881" cy="11430"/>
              <a:chOff x="5926470" y="6430886"/>
              <a:chExt cx="339061" cy="11430"/>
            </a:xfrm>
          </p:grpSpPr>
          <p:cxnSp>
            <p:nvCxnSpPr>
              <p:cNvPr id="19"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
        <p:nvSpPr>
          <p:cNvPr id="21" name="矩形 20"/>
          <p:cNvSpPr/>
          <p:nvPr/>
        </p:nvSpPr>
        <p:spPr>
          <a:xfrm>
            <a:off x="837518" y="5251559"/>
            <a:ext cx="3071587" cy="892360"/>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
        <p:nvSpPr>
          <p:cNvPr id="22" name="矩形 21"/>
          <p:cNvSpPr/>
          <p:nvPr/>
        </p:nvSpPr>
        <p:spPr>
          <a:xfrm>
            <a:off x="4566556" y="5251559"/>
            <a:ext cx="3071587" cy="892360"/>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
        <p:nvSpPr>
          <p:cNvPr id="23" name="矩形 22"/>
          <p:cNvSpPr/>
          <p:nvPr/>
        </p:nvSpPr>
        <p:spPr>
          <a:xfrm>
            <a:off x="8295593" y="5251559"/>
            <a:ext cx="3071587" cy="892360"/>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304792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矩形 1"/>
          <p:cNvSpPr/>
          <p:nvPr/>
        </p:nvSpPr>
        <p:spPr>
          <a:xfrm>
            <a:off x="650064" y="1494475"/>
            <a:ext cx="8478334" cy="3256938"/>
          </a:xfrm>
          <a:prstGeom prst="rect">
            <a:avLst/>
          </a:prstGeom>
          <a:solidFill>
            <a:schemeClr val="bg1">
              <a:alpha val="80000"/>
            </a:schemeClr>
          </a:solidFill>
          <a:ln>
            <a:noFill/>
          </a:ln>
          <a:effectLst>
            <a:outerShdw blurRad="203200" dist="101600" dir="5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53"/>
          <p:cNvSpPr>
            <a:spLocks noChangeArrowheads="1"/>
          </p:cNvSpPr>
          <p:nvPr/>
        </p:nvSpPr>
        <p:spPr bwMode="auto">
          <a:xfrm>
            <a:off x="3862248" y="1937660"/>
            <a:ext cx="354800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6000" b="1" dirty="0" smtClean="0">
                <a:latin typeface="微软雅黑" panose="020B0503020204020204" pitchFamily="34" charset="-122"/>
                <a:ea typeface="微软雅黑" panose="020B0503020204020204" pitchFamily="34" charset="-122"/>
              </a:rPr>
              <a:t>实施计划</a:t>
            </a:r>
            <a:endParaRPr lang="zh-CN" altLang="en-US" sz="6000" b="1" dirty="0">
              <a:latin typeface="微软雅黑" panose="020B0503020204020204" pitchFamily="34" charset="-122"/>
              <a:ea typeface="微软雅黑" panose="020B0503020204020204" pitchFamily="34" charset="-122"/>
            </a:endParaRPr>
          </a:p>
        </p:txBody>
      </p:sp>
      <p:sp>
        <p:nvSpPr>
          <p:cNvPr id="4" name="文本框 3"/>
          <p:cNvSpPr txBox="1"/>
          <p:nvPr/>
        </p:nvSpPr>
        <p:spPr>
          <a:xfrm rot="5400000">
            <a:off x="796508" y="2461225"/>
            <a:ext cx="2762295" cy="1323439"/>
          </a:xfrm>
          <a:prstGeom prst="rect">
            <a:avLst/>
          </a:prstGeom>
          <a:noFill/>
        </p:spPr>
        <p:txBody>
          <a:bodyPr wrap="none" rtlCol="0">
            <a:spAutoFit/>
          </a:bodyPr>
          <a:lstStyle/>
          <a:p>
            <a:r>
              <a:rPr lang="en-US" altLang="zh-CN" sz="8000" dirty="0" smtClean="0">
                <a:latin typeface="Haettenschweiler" panose="020B0706040902060204" pitchFamily="34" charset="0"/>
                <a:ea typeface="Adobe Gothic Std B" panose="020B0800000000000000" pitchFamily="34" charset="-128"/>
              </a:rPr>
              <a:t>PART 03</a:t>
            </a:r>
            <a:endParaRPr lang="zh-CN" altLang="en-US" sz="8000" dirty="0">
              <a:latin typeface="Haettenschweiler" panose="020B0706040902060204" pitchFamily="34" charset="0"/>
            </a:endParaRPr>
          </a:p>
        </p:txBody>
      </p:sp>
      <p:sp>
        <p:nvSpPr>
          <p:cNvPr id="5" name="矩形 4"/>
          <p:cNvSpPr/>
          <p:nvPr/>
        </p:nvSpPr>
        <p:spPr>
          <a:xfrm>
            <a:off x="782619" y="1695053"/>
            <a:ext cx="8173060" cy="28263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71"/>
          <p:cNvSpPr>
            <a:spLocks noChangeArrowheads="1"/>
          </p:cNvSpPr>
          <p:nvPr/>
        </p:nvSpPr>
        <p:spPr bwMode="auto">
          <a:xfrm>
            <a:off x="4514571" y="3414988"/>
            <a:ext cx="22433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200" dirty="0" smtClean="0">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sz="1200" dirty="0" smtClean="0">
                <a:latin typeface="Microsoft YaHei" charset="0"/>
                <a:ea typeface="Microsoft YaHei" charset="0"/>
                <a:cs typeface="Microsoft YaHei" charset="0"/>
              </a:rPr>
              <a:t>SWOT</a:t>
            </a:r>
            <a:r>
              <a:rPr lang="zh-CN" altLang="en-US" sz="1200" dirty="0" smtClean="0">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sz="1200" dirty="0" smtClean="0">
                <a:latin typeface="Microsoft YaHei" charset="0"/>
                <a:ea typeface="Microsoft YaHei" charset="0"/>
                <a:cs typeface="Microsoft YaHei" charset="0"/>
              </a:rPr>
              <a:t>实施方案</a:t>
            </a:r>
            <a:endParaRPr lang="zh-CN" altLang="en-US" sz="1200" dirty="0">
              <a:latin typeface="Microsoft YaHei" charset="0"/>
              <a:ea typeface="Microsoft YaHei" charset="0"/>
              <a:cs typeface="Microsoft YaHei" charset="0"/>
            </a:endParaRPr>
          </a:p>
        </p:txBody>
      </p:sp>
    </p:spTree>
    <p:extLst>
      <p:ext uri="{BB962C8B-B14F-4D97-AF65-F5344CB8AC3E}">
        <p14:creationId xmlns:p14="http://schemas.microsoft.com/office/powerpoint/2010/main" val="4965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ppt_x"/>
                                          </p:val>
                                        </p:tav>
                                        <p:tav tm="100000">
                                          <p:val>
                                            <p:strVal val="#ppt_x"/>
                                          </p:val>
                                        </p:tav>
                                      </p:tavLst>
                                    </p:anim>
                                    <p:anim calcmode="lin" valueType="num">
                                      <p:cBhvr additive="base">
                                        <p:cTn id="8" dur="8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13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7"/>
          <p:cNvGrpSpPr/>
          <p:nvPr/>
        </p:nvGrpSpPr>
        <p:grpSpPr>
          <a:xfrm>
            <a:off x="854581" y="1448897"/>
            <a:ext cx="563159" cy="1681821"/>
            <a:chOff x="1130115" y="1231708"/>
            <a:chExt cx="380273" cy="1135650"/>
          </a:xfrm>
          <a:solidFill>
            <a:srgbClr val="0070C0"/>
          </a:solidFill>
        </p:grpSpPr>
        <p:sp>
          <p:nvSpPr>
            <p:cNvPr id="5" name="圆角矩形 4"/>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61"/>
            <p:cNvGrpSpPr/>
            <p:nvPr/>
          </p:nvGrpSpPr>
          <p:grpSpPr>
            <a:xfrm>
              <a:off x="1143760" y="1231708"/>
              <a:ext cx="347391" cy="392181"/>
              <a:chOff x="1368788" y="1195980"/>
              <a:chExt cx="1009651" cy="1139821"/>
            </a:xfrm>
            <a:grpFill/>
          </p:grpSpPr>
          <p:sp>
            <p:nvSpPr>
              <p:cNvPr id="11" name="Freeform 6"/>
              <p:cNvSpPr>
                <a:spLocks noEditPoints="1"/>
              </p:cNvSpPr>
              <p:nvPr/>
            </p:nvSpPr>
            <p:spPr bwMode="auto">
              <a:xfrm>
                <a:off x="1643427" y="1195980"/>
                <a:ext cx="460377" cy="598485"/>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8"/>
              <p:cNvSpPr>
                <a:spLocks noEditPoints="1"/>
              </p:cNvSpPr>
              <p:nvPr/>
            </p:nvSpPr>
            <p:spPr bwMode="auto">
              <a:xfrm>
                <a:off x="1368788" y="1753191"/>
                <a:ext cx="1009651" cy="582610"/>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9"/>
              <p:cNvSpPr>
                <a:spLocks/>
              </p:cNvSpPr>
              <p:nvPr/>
            </p:nvSpPr>
            <p:spPr bwMode="auto">
              <a:xfrm>
                <a:off x="1816461" y="1850037"/>
                <a:ext cx="117476"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 name="圆角矩形 6"/>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57"/>
          <p:cNvGrpSpPr/>
          <p:nvPr/>
        </p:nvGrpSpPr>
        <p:grpSpPr>
          <a:xfrm>
            <a:off x="6843351" y="1448891"/>
            <a:ext cx="536090" cy="1685050"/>
            <a:chOff x="2319652" y="1231704"/>
            <a:chExt cx="361995" cy="1137830"/>
          </a:xfrm>
          <a:solidFill>
            <a:schemeClr val="tx1"/>
          </a:solidFill>
        </p:grpSpPr>
        <p:sp>
          <p:nvSpPr>
            <p:cNvPr id="15" name="圆角矩形 1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97"/>
            <p:cNvGrpSpPr/>
            <p:nvPr/>
          </p:nvGrpSpPr>
          <p:grpSpPr>
            <a:xfrm>
              <a:off x="2373129" y="1784512"/>
              <a:ext cx="251524" cy="585022"/>
              <a:chOff x="2373129" y="1782336"/>
              <a:chExt cx="251524" cy="585022"/>
            </a:xfrm>
            <a:grpFill/>
          </p:grpSpPr>
          <p:sp>
            <p:nvSpPr>
              <p:cNvPr id="20" name="圆角矩形 1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2" name="组合 101"/>
          <p:cNvGrpSpPr/>
          <p:nvPr/>
        </p:nvGrpSpPr>
        <p:grpSpPr>
          <a:xfrm>
            <a:off x="1663817" y="1696276"/>
            <a:ext cx="1898630" cy="1328434"/>
            <a:chOff x="1579168" y="1385688"/>
            <a:chExt cx="1282050" cy="897025"/>
          </a:xfrm>
        </p:grpSpPr>
        <p:sp>
          <p:nvSpPr>
            <p:cNvPr id="23" name="文本框 22"/>
            <p:cNvSpPr txBox="1"/>
            <p:nvPr/>
          </p:nvSpPr>
          <p:spPr>
            <a:xfrm>
              <a:off x="1579168" y="1385688"/>
              <a:ext cx="1282050" cy="519565"/>
            </a:xfrm>
            <a:prstGeom prst="rect">
              <a:avLst/>
            </a:prstGeom>
            <a:noFill/>
          </p:spPr>
          <p:txBody>
            <a:bodyPr wrap="square" rtlCol="0" anchor="ctr">
              <a:spAutoFit/>
            </a:bodyPr>
            <a:lstStyle/>
            <a:p>
              <a:r>
                <a:rPr lang="en-US" altLang="zh-CN" sz="4400" dirty="0" smtClean="0">
                  <a:solidFill>
                    <a:sysClr val="windowText" lastClr="000000"/>
                  </a:solidFill>
                  <a:latin typeface="华文细黑" panose="02010600040101010101" pitchFamily="2" charset="-122"/>
                  <a:ea typeface="华文细黑" panose="02010600040101010101" pitchFamily="2" charset="-122"/>
                </a:rPr>
                <a:t>48%</a:t>
              </a:r>
              <a:endParaRPr lang="zh-CN" altLang="en-US" sz="4400" dirty="0">
                <a:solidFill>
                  <a:sysClr val="windowText" lastClr="000000"/>
                </a:solidFill>
                <a:latin typeface="华文细黑" panose="02010600040101010101" pitchFamily="2" charset="-122"/>
                <a:ea typeface="华文细黑" panose="02010600040101010101" pitchFamily="2" charset="-122"/>
              </a:endParaRPr>
            </a:p>
          </p:txBody>
        </p:sp>
        <p:cxnSp>
          <p:nvCxnSpPr>
            <p:cNvPr id="24" name="直接连接符 103"/>
            <p:cNvCxnSpPr/>
            <p:nvPr/>
          </p:nvCxnSpPr>
          <p:spPr>
            <a:xfrm>
              <a:off x="1658705"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579168" y="2033322"/>
              <a:ext cx="1282050" cy="249391"/>
            </a:xfrm>
            <a:prstGeom prst="rect">
              <a:avLst/>
            </a:prstGeom>
            <a:noFill/>
          </p:spPr>
          <p:txBody>
            <a:bodyPr wrap="square" rtlCol="0" anchor="ctr">
              <a:spAutoFit/>
            </a:bodyPr>
            <a:lstStyle/>
            <a:p>
              <a:r>
                <a:rPr lang="en-US" altLang="zh-CN" sz="1800" b="1" dirty="0" smtClean="0">
                  <a:latin typeface="微软雅黑" panose="020B0503020204020204" pitchFamily="34" charset="-122"/>
                  <a:ea typeface="微软雅黑" panose="020B0503020204020204" pitchFamily="34" charset="-122"/>
                </a:rPr>
                <a:t>From 2014 </a:t>
              </a:r>
              <a:endParaRPr lang="zh-CN" altLang="en-US" sz="1800" b="1" dirty="0">
                <a:latin typeface="微软雅黑" panose="020B0503020204020204" pitchFamily="34" charset="-122"/>
                <a:ea typeface="微软雅黑" panose="020B0503020204020204" pitchFamily="34" charset="-122"/>
              </a:endParaRPr>
            </a:p>
          </p:txBody>
        </p:sp>
      </p:grpSp>
      <p:grpSp>
        <p:nvGrpSpPr>
          <p:cNvPr id="26" name="组合 105"/>
          <p:cNvGrpSpPr/>
          <p:nvPr/>
        </p:nvGrpSpPr>
        <p:grpSpPr>
          <a:xfrm>
            <a:off x="7583225" y="1696276"/>
            <a:ext cx="1898630" cy="1328434"/>
            <a:chOff x="5576249" y="1385688"/>
            <a:chExt cx="1282050" cy="897025"/>
          </a:xfrm>
        </p:grpSpPr>
        <p:sp>
          <p:nvSpPr>
            <p:cNvPr id="27" name="文本框 26"/>
            <p:cNvSpPr txBox="1"/>
            <p:nvPr/>
          </p:nvSpPr>
          <p:spPr>
            <a:xfrm>
              <a:off x="5576249" y="1385688"/>
              <a:ext cx="1282050" cy="519565"/>
            </a:xfrm>
            <a:prstGeom prst="rect">
              <a:avLst/>
            </a:prstGeom>
            <a:noFill/>
          </p:spPr>
          <p:txBody>
            <a:bodyPr wrap="square" rtlCol="0" anchor="ctr">
              <a:spAutoFit/>
            </a:bodyPr>
            <a:lstStyle/>
            <a:p>
              <a:r>
                <a:rPr lang="en-US" altLang="zh-CN" sz="4400" dirty="0" smtClean="0">
                  <a:solidFill>
                    <a:srgbClr val="0070C0"/>
                  </a:solidFill>
                  <a:latin typeface="华文细黑" panose="02010600040101010101" pitchFamily="2" charset="-122"/>
                  <a:ea typeface="华文细黑" panose="02010600040101010101" pitchFamily="2" charset="-122"/>
                </a:rPr>
                <a:t>52%</a:t>
              </a:r>
              <a:endParaRPr lang="zh-CN" altLang="en-US" sz="4400" dirty="0">
                <a:solidFill>
                  <a:srgbClr val="0070C0"/>
                </a:solidFill>
                <a:latin typeface="华文细黑" panose="02010600040101010101" pitchFamily="2" charset="-122"/>
                <a:ea typeface="华文细黑" panose="02010600040101010101" pitchFamily="2" charset="-122"/>
              </a:endParaRPr>
            </a:p>
          </p:txBody>
        </p:sp>
        <p:cxnSp>
          <p:nvCxnSpPr>
            <p:cNvPr id="28" name="直接连接符 107"/>
            <p:cNvCxnSpPr/>
            <p:nvPr/>
          </p:nvCxnSpPr>
          <p:spPr>
            <a:xfrm>
              <a:off x="5655786"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5576249" y="2033322"/>
              <a:ext cx="1282050" cy="249391"/>
            </a:xfrm>
            <a:prstGeom prst="rect">
              <a:avLst/>
            </a:prstGeom>
            <a:noFill/>
          </p:spPr>
          <p:txBody>
            <a:bodyPr wrap="square" rtlCol="0" anchor="ctr">
              <a:spAutoFit/>
            </a:bodyPr>
            <a:lstStyle/>
            <a:p>
              <a:r>
                <a:rPr lang="en-US" altLang="zh-CN" sz="1800" b="1" dirty="0" smtClean="0">
                  <a:solidFill>
                    <a:srgbClr val="0070C0"/>
                  </a:solidFill>
                  <a:latin typeface="微软雅黑" panose="020B0503020204020204" pitchFamily="34" charset="-122"/>
                  <a:ea typeface="微软雅黑" panose="020B0503020204020204" pitchFamily="34" charset="-122"/>
                </a:rPr>
                <a:t>From 2014 </a:t>
              </a:r>
              <a:endParaRPr lang="zh-CN" altLang="en-US" sz="1800" b="1" dirty="0">
                <a:solidFill>
                  <a:srgbClr val="0070C0"/>
                </a:solidFill>
                <a:latin typeface="微软雅黑" panose="020B0503020204020204" pitchFamily="34" charset="-122"/>
                <a:ea typeface="微软雅黑" panose="020B0503020204020204" pitchFamily="34" charset="-122"/>
              </a:endParaRPr>
            </a:p>
          </p:txBody>
        </p:sp>
      </p:grpSp>
      <p:grpSp>
        <p:nvGrpSpPr>
          <p:cNvPr id="30" name="组合 109"/>
          <p:cNvGrpSpPr/>
          <p:nvPr/>
        </p:nvGrpSpPr>
        <p:grpSpPr>
          <a:xfrm>
            <a:off x="854581" y="3450780"/>
            <a:ext cx="248318" cy="741580"/>
            <a:chOff x="1130115" y="1231708"/>
            <a:chExt cx="380273" cy="1135650"/>
          </a:xfrm>
          <a:solidFill>
            <a:schemeClr val="tx1"/>
          </a:solidFill>
        </p:grpSpPr>
        <p:sp>
          <p:nvSpPr>
            <p:cNvPr id="31" name="圆角矩形 3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Group 61"/>
            <p:cNvGrpSpPr/>
            <p:nvPr/>
          </p:nvGrpSpPr>
          <p:grpSpPr>
            <a:xfrm>
              <a:off x="1143760" y="1231708"/>
              <a:ext cx="347391" cy="392181"/>
              <a:chOff x="1368786" y="1195986"/>
              <a:chExt cx="1009650" cy="1139826"/>
            </a:xfrm>
            <a:grpFill/>
          </p:grpSpPr>
          <p:sp>
            <p:nvSpPr>
              <p:cNvPr id="3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3" name="圆角矩形 3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119"/>
          <p:cNvGrpSpPr/>
          <p:nvPr/>
        </p:nvGrpSpPr>
        <p:grpSpPr>
          <a:xfrm>
            <a:off x="1316452" y="3450780"/>
            <a:ext cx="248318" cy="741580"/>
            <a:chOff x="1130115" y="1231708"/>
            <a:chExt cx="380273" cy="1135650"/>
          </a:xfrm>
          <a:solidFill>
            <a:schemeClr val="tx1"/>
          </a:solidFill>
        </p:grpSpPr>
        <p:sp>
          <p:nvSpPr>
            <p:cNvPr id="41" name="圆角矩形 4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Group 61"/>
            <p:cNvGrpSpPr/>
            <p:nvPr/>
          </p:nvGrpSpPr>
          <p:grpSpPr>
            <a:xfrm>
              <a:off x="1143760" y="1231708"/>
              <a:ext cx="347391" cy="392181"/>
              <a:chOff x="1368786" y="1195986"/>
              <a:chExt cx="1009650" cy="1139826"/>
            </a:xfrm>
            <a:grpFill/>
          </p:grpSpPr>
          <p:sp>
            <p:nvSpPr>
              <p:cNvPr id="4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3" name="圆角矩形 4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129"/>
          <p:cNvGrpSpPr/>
          <p:nvPr/>
        </p:nvGrpSpPr>
        <p:grpSpPr>
          <a:xfrm>
            <a:off x="1778324" y="3450780"/>
            <a:ext cx="248318" cy="741580"/>
            <a:chOff x="1130115" y="1231708"/>
            <a:chExt cx="380273" cy="1135650"/>
          </a:xfrm>
          <a:solidFill>
            <a:schemeClr val="tx1"/>
          </a:solidFill>
        </p:grpSpPr>
        <p:sp>
          <p:nvSpPr>
            <p:cNvPr id="51" name="圆角矩形 5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Group 61"/>
            <p:cNvGrpSpPr/>
            <p:nvPr/>
          </p:nvGrpSpPr>
          <p:grpSpPr>
            <a:xfrm>
              <a:off x="1143760" y="1231708"/>
              <a:ext cx="347391" cy="392181"/>
              <a:chOff x="1368786" y="1195986"/>
              <a:chExt cx="1009650" cy="1139826"/>
            </a:xfrm>
            <a:grpFill/>
          </p:grpSpPr>
          <p:sp>
            <p:nvSpPr>
              <p:cNvPr id="5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3" name="圆角矩形 5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139"/>
          <p:cNvGrpSpPr/>
          <p:nvPr/>
        </p:nvGrpSpPr>
        <p:grpSpPr>
          <a:xfrm>
            <a:off x="2240196" y="3450780"/>
            <a:ext cx="248318" cy="741580"/>
            <a:chOff x="1130115" y="1231708"/>
            <a:chExt cx="380273" cy="1135650"/>
          </a:xfrm>
          <a:solidFill>
            <a:schemeClr val="tx1"/>
          </a:solidFill>
        </p:grpSpPr>
        <p:sp>
          <p:nvSpPr>
            <p:cNvPr id="61" name="圆角矩形 6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Group 61"/>
            <p:cNvGrpSpPr/>
            <p:nvPr/>
          </p:nvGrpSpPr>
          <p:grpSpPr>
            <a:xfrm>
              <a:off x="1143760" y="1231708"/>
              <a:ext cx="347391" cy="392181"/>
              <a:chOff x="1368786" y="1195986"/>
              <a:chExt cx="1009650" cy="1139826"/>
            </a:xfrm>
            <a:grpFill/>
          </p:grpSpPr>
          <p:sp>
            <p:nvSpPr>
              <p:cNvPr id="6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3" name="圆角矩形 6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149"/>
          <p:cNvGrpSpPr/>
          <p:nvPr/>
        </p:nvGrpSpPr>
        <p:grpSpPr>
          <a:xfrm>
            <a:off x="2702068" y="3450780"/>
            <a:ext cx="248318" cy="741580"/>
            <a:chOff x="1130115" y="1231708"/>
            <a:chExt cx="380273" cy="1135650"/>
          </a:xfrm>
          <a:solidFill>
            <a:schemeClr val="tx1"/>
          </a:solidFill>
        </p:grpSpPr>
        <p:sp>
          <p:nvSpPr>
            <p:cNvPr id="71" name="圆角矩形 7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Group 61"/>
            <p:cNvGrpSpPr/>
            <p:nvPr/>
          </p:nvGrpSpPr>
          <p:grpSpPr>
            <a:xfrm>
              <a:off x="1143760" y="1231708"/>
              <a:ext cx="347391" cy="392181"/>
              <a:chOff x="1368786" y="1195986"/>
              <a:chExt cx="1009650" cy="1139826"/>
            </a:xfrm>
            <a:grpFill/>
          </p:grpSpPr>
          <p:sp>
            <p:nvSpPr>
              <p:cNvPr id="7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3" name="圆角矩形 7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159"/>
          <p:cNvGrpSpPr/>
          <p:nvPr/>
        </p:nvGrpSpPr>
        <p:grpSpPr>
          <a:xfrm>
            <a:off x="3163940" y="3450780"/>
            <a:ext cx="248318" cy="741580"/>
            <a:chOff x="1130115" y="1231708"/>
            <a:chExt cx="380273" cy="1135650"/>
          </a:xfrm>
          <a:solidFill>
            <a:schemeClr val="tx1"/>
          </a:solidFill>
        </p:grpSpPr>
        <p:sp>
          <p:nvSpPr>
            <p:cNvPr id="81" name="圆角矩形 8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Group 61"/>
            <p:cNvGrpSpPr/>
            <p:nvPr/>
          </p:nvGrpSpPr>
          <p:grpSpPr>
            <a:xfrm>
              <a:off x="1143760" y="1231708"/>
              <a:ext cx="347391" cy="392181"/>
              <a:chOff x="1368786" y="1195986"/>
              <a:chExt cx="1009650" cy="1139826"/>
            </a:xfrm>
            <a:grpFill/>
          </p:grpSpPr>
          <p:sp>
            <p:nvSpPr>
              <p:cNvPr id="8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3" name="圆角矩形 8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0" name="组合 169"/>
          <p:cNvGrpSpPr/>
          <p:nvPr/>
        </p:nvGrpSpPr>
        <p:grpSpPr>
          <a:xfrm>
            <a:off x="3625812" y="3450780"/>
            <a:ext cx="248318" cy="741580"/>
            <a:chOff x="1130115" y="1231708"/>
            <a:chExt cx="380273" cy="1135650"/>
          </a:xfrm>
          <a:solidFill>
            <a:schemeClr val="tx1"/>
          </a:solidFill>
        </p:grpSpPr>
        <p:sp>
          <p:nvSpPr>
            <p:cNvPr id="91" name="圆角矩形 9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2" name="Group 61"/>
            <p:cNvGrpSpPr/>
            <p:nvPr/>
          </p:nvGrpSpPr>
          <p:grpSpPr>
            <a:xfrm>
              <a:off x="1143760" y="1231708"/>
              <a:ext cx="347391" cy="392181"/>
              <a:chOff x="1368786" y="1195986"/>
              <a:chExt cx="1009650" cy="1139826"/>
            </a:xfrm>
            <a:grpFill/>
          </p:grpSpPr>
          <p:sp>
            <p:nvSpPr>
              <p:cNvPr id="9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3" name="圆角矩形 9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圆角矩形 9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圆角矩形 9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圆角矩形 9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179"/>
          <p:cNvGrpSpPr/>
          <p:nvPr/>
        </p:nvGrpSpPr>
        <p:grpSpPr>
          <a:xfrm>
            <a:off x="4087683" y="3450780"/>
            <a:ext cx="248318" cy="741580"/>
            <a:chOff x="1130115" y="1231708"/>
            <a:chExt cx="380273" cy="1135650"/>
          </a:xfrm>
          <a:solidFill>
            <a:schemeClr val="tx1"/>
          </a:solidFill>
        </p:grpSpPr>
        <p:sp>
          <p:nvSpPr>
            <p:cNvPr id="101" name="圆角矩形 10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Group 61"/>
            <p:cNvGrpSpPr/>
            <p:nvPr/>
          </p:nvGrpSpPr>
          <p:grpSpPr>
            <a:xfrm>
              <a:off x="1143760" y="1231708"/>
              <a:ext cx="347391" cy="392181"/>
              <a:chOff x="1368786" y="1195986"/>
              <a:chExt cx="1009650" cy="1139826"/>
            </a:xfrm>
            <a:grpFill/>
          </p:grpSpPr>
          <p:sp>
            <p:nvSpPr>
              <p:cNvPr id="10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3" name="圆角矩形 10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圆角矩形 10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89"/>
          <p:cNvGrpSpPr/>
          <p:nvPr/>
        </p:nvGrpSpPr>
        <p:grpSpPr>
          <a:xfrm>
            <a:off x="4549555" y="3450780"/>
            <a:ext cx="248318" cy="741580"/>
            <a:chOff x="1130115" y="1231708"/>
            <a:chExt cx="380273" cy="1135650"/>
          </a:xfrm>
          <a:solidFill>
            <a:schemeClr val="tx1"/>
          </a:solidFill>
        </p:grpSpPr>
        <p:sp>
          <p:nvSpPr>
            <p:cNvPr id="111" name="圆角矩形 11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Group 61"/>
            <p:cNvGrpSpPr/>
            <p:nvPr/>
          </p:nvGrpSpPr>
          <p:grpSpPr>
            <a:xfrm>
              <a:off x="1143760" y="1231708"/>
              <a:ext cx="347391" cy="392181"/>
              <a:chOff x="1368786" y="1195986"/>
              <a:chExt cx="1009650" cy="1139826"/>
            </a:xfrm>
            <a:grpFill/>
          </p:grpSpPr>
          <p:sp>
            <p:nvSpPr>
              <p:cNvPr id="11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3" name="圆角矩形 11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圆角矩形 11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圆角矩形 11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99"/>
          <p:cNvGrpSpPr/>
          <p:nvPr/>
        </p:nvGrpSpPr>
        <p:grpSpPr>
          <a:xfrm>
            <a:off x="5011429" y="3450780"/>
            <a:ext cx="248318" cy="741580"/>
            <a:chOff x="1130115" y="1231708"/>
            <a:chExt cx="380273" cy="1135650"/>
          </a:xfrm>
          <a:solidFill>
            <a:schemeClr val="tx1"/>
          </a:solidFill>
        </p:grpSpPr>
        <p:sp>
          <p:nvSpPr>
            <p:cNvPr id="121" name="圆角矩形 12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2" name="Group 61"/>
            <p:cNvGrpSpPr/>
            <p:nvPr/>
          </p:nvGrpSpPr>
          <p:grpSpPr>
            <a:xfrm>
              <a:off x="1143760" y="1231708"/>
              <a:ext cx="347391" cy="392181"/>
              <a:chOff x="1368786" y="1195986"/>
              <a:chExt cx="1009650" cy="1139826"/>
            </a:xfrm>
            <a:grpFill/>
          </p:grpSpPr>
          <p:sp>
            <p:nvSpPr>
              <p:cNvPr id="12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3" name="圆角矩形 12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圆角矩形 12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圆角矩形 12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209"/>
          <p:cNvGrpSpPr/>
          <p:nvPr/>
        </p:nvGrpSpPr>
        <p:grpSpPr>
          <a:xfrm>
            <a:off x="854581" y="4424562"/>
            <a:ext cx="248318" cy="741580"/>
            <a:chOff x="1130115" y="1231708"/>
            <a:chExt cx="380273" cy="1135650"/>
          </a:xfrm>
          <a:solidFill>
            <a:schemeClr val="tx1"/>
          </a:solidFill>
        </p:grpSpPr>
        <p:sp>
          <p:nvSpPr>
            <p:cNvPr id="131" name="圆角矩形 13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Group 61"/>
            <p:cNvGrpSpPr/>
            <p:nvPr/>
          </p:nvGrpSpPr>
          <p:grpSpPr>
            <a:xfrm>
              <a:off x="1143760" y="1231708"/>
              <a:ext cx="347391" cy="392181"/>
              <a:chOff x="1368786" y="1195986"/>
              <a:chExt cx="1009650" cy="1139826"/>
            </a:xfrm>
            <a:grpFill/>
          </p:grpSpPr>
          <p:sp>
            <p:nvSpPr>
              <p:cNvPr id="13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3" name="圆角矩形 13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圆角矩形 13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219"/>
          <p:cNvGrpSpPr/>
          <p:nvPr/>
        </p:nvGrpSpPr>
        <p:grpSpPr>
          <a:xfrm>
            <a:off x="1316452" y="4424562"/>
            <a:ext cx="248318" cy="741580"/>
            <a:chOff x="1130115" y="1231708"/>
            <a:chExt cx="380273" cy="1135650"/>
          </a:xfrm>
          <a:solidFill>
            <a:schemeClr val="tx1"/>
          </a:solidFill>
        </p:grpSpPr>
        <p:sp>
          <p:nvSpPr>
            <p:cNvPr id="141" name="圆角矩形 14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2" name="Group 61"/>
            <p:cNvGrpSpPr/>
            <p:nvPr/>
          </p:nvGrpSpPr>
          <p:grpSpPr>
            <a:xfrm>
              <a:off x="1143760" y="1231708"/>
              <a:ext cx="347391" cy="392181"/>
              <a:chOff x="1368786" y="1195986"/>
              <a:chExt cx="1009650" cy="1139826"/>
            </a:xfrm>
            <a:grpFill/>
          </p:grpSpPr>
          <p:sp>
            <p:nvSpPr>
              <p:cNvPr id="14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3" name="圆角矩形 14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圆角矩形 14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角矩形 14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圆角矩形 14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0" name="组合 229"/>
          <p:cNvGrpSpPr/>
          <p:nvPr/>
        </p:nvGrpSpPr>
        <p:grpSpPr>
          <a:xfrm>
            <a:off x="1778324" y="4424562"/>
            <a:ext cx="248318" cy="741580"/>
            <a:chOff x="1130115" y="1231708"/>
            <a:chExt cx="380273" cy="1135650"/>
          </a:xfrm>
          <a:solidFill>
            <a:schemeClr val="tx1"/>
          </a:solidFill>
        </p:grpSpPr>
        <p:sp>
          <p:nvSpPr>
            <p:cNvPr id="151" name="圆角矩形 15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2" name="Group 61"/>
            <p:cNvGrpSpPr/>
            <p:nvPr/>
          </p:nvGrpSpPr>
          <p:grpSpPr>
            <a:xfrm>
              <a:off x="1143760" y="1231708"/>
              <a:ext cx="347391" cy="392181"/>
              <a:chOff x="1368786" y="1195986"/>
              <a:chExt cx="1009650" cy="1139826"/>
            </a:xfrm>
            <a:grpFill/>
          </p:grpSpPr>
          <p:sp>
            <p:nvSpPr>
              <p:cNvPr id="15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3" name="圆角矩形 15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圆角矩形 15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圆角矩形 15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圆角矩形 15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0" name="组合 239"/>
          <p:cNvGrpSpPr/>
          <p:nvPr/>
        </p:nvGrpSpPr>
        <p:grpSpPr>
          <a:xfrm>
            <a:off x="2240196" y="4424562"/>
            <a:ext cx="248318" cy="741580"/>
            <a:chOff x="1130115" y="1231708"/>
            <a:chExt cx="380273" cy="1135650"/>
          </a:xfrm>
          <a:solidFill>
            <a:schemeClr val="tx1"/>
          </a:solidFill>
        </p:grpSpPr>
        <p:sp>
          <p:nvSpPr>
            <p:cNvPr id="161" name="圆角矩形 16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2" name="Group 61"/>
            <p:cNvGrpSpPr/>
            <p:nvPr/>
          </p:nvGrpSpPr>
          <p:grpSpPr>
            <a:xfrm>
              <a:off x="1143760" y="1231708"/>
              <a:ext cx="347391" cy="392181"/>
              <a:chOff x="1368786" y="1195986"/>
              <a:chExt cx="1009650" cy="1139826"/>
            </a:xfrm>
            <a:grpFill/>
          </p:grpSpPr>
          <p:sp>
            <p:nvSpPr>
              <p:cNvPr id="16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3" name="圆角矩形 16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圆角矩形 16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圆角矩形 16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圆角矩形 16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0" name="组合 249"/>
          <p:cNvGrpSpPr/>
          <p:nvPr/>
        </p:nvGrpSpPr>
        <p:grpSpPr>
          <a:xfrm>
            <a:off x="2702068" y="4424562"/>
            <a:ext cx="248318" cy="741580"/>
            <a:chOff x="1130115" y="1231708"/>
            <a:chExt cx="380273" cy="1135650"/>
          </a:xfrm>
          <a:solidFill>
            <a:schemeClr val="tx1">
              <a:alpha val="51000"/>
            </a:schemeClr>
          </a:solidFill>
        </p:grpSpPr>
        <p:sp>
          <p:nvSpPr>
            <p:cNvPr id="171" name="圆角矩形 17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2" name="Group 61"/>
            <p:cNvGrpSpPr/>
            <p:nvPr/>
          </p:nvGrpSpPr>
          <p:grpSpPr>
            <a:xfrm>
              <a:off x="1143760" y="1231708"/>
              <a:ext cx="347391" cy="392181"/>
              <a:chOff x="1368786" y="1195986"/>
              <a:chExt cx="1009650" cy="1139826"/>
            </a:xfrm>
            <a:grpFill/>
          </p:grpSpPr>
          <p:sp>
            <p:nvSpPr>
              <p:cNvPr id="17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3" name="圆角矩形 17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圆角矩形 17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圆角矩形 17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圆角矩形 17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0" name="组合 259"/>
          <p:cNvGrpSpPr/>
          <p:nvPr/>
        </p:nvGrpSpPr>
        <p:grpSpPr>
          <a:xfrm>
            <a:off x="3163940" y="4424562"/>
            <a:ext cx="248318" cy="741580"/>
            <a:chOff x="1130115" y="1231708"/>
            <a:chExt cx="380273" cy="1135650"/>
          </a:xfrm>
          <a:solidFill>
            <a:schemeClr val="tx1">
              <a:alpha val="51000"/>
            </a:schemeClr>
          </a:solidFill>
        </p:grpSpPr>
        <p:sp>
          <p:nvSpPr>
            <p:cNvPr id="181" name="圆角矩形 18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2" name="Group 61"/>
            <p:cNvGrpSpPr/>
            <p:nvPr/>
          </p:nvGrpSpPr>
          <p:grpSpPr>
            <a:xfrm>
              <a:off x="1143760" y="1231708"/>
              <a:ext cx="347391" cy="392181"/>
              <a:chOff x="1368786" y="1195986"/>
              <a:chExt cx="1009650" cy="1139826"/>
            </a:xfrm>
            <a:grpFill/>
          </p:grpSpPr>
          <p:sp>
            <p:nvSpPr>
              <p:cNvPr id="18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3" name="圆角矩形 18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圆角矩形 18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圆角矩形 18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圆角矩形 18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0" name="组合 269"/>
          <p:cNvGrpSpPr/>
          <p:nvPr/>
        </p:nvGrpSpPr>
        <p:grpSpPr>
          <a:xfrm>
            <a:off x="3625812" y="4424562"/>
            <a:ext cx="248318" cy="741580"/>
            <a:chOff x="1130115" y="1231708"/>
            <a:chExt cx="380273" cy="1135650"/>
          </a:xfrm>
          <a:solidFill>
            <a:schemeClr val="tx1">
              <a:alpha val="51000"/>
            </a:schemeClr>
          </a:solidFill>
        </p:grpSpPr>
        <p:sp>
          <p:nvSpPr>
            <p:cNvPr id="191" name="圆角矩形 19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2" name="Group 61"/>
            <p:cNvGrpSpPr/>
            <p:nvPr/>
          </p:nvGrpSpPr>
          <p:grpSpPr>
            <a:xfrm>
              <a:off x="1143760" y="1231708"/>
              <a:ext cx="347391" cy="392181"/>
              <a:chOff x="1368786" y="1195986"/>
              <a:chExt cx="1009650" cy="1139826"/>
            </a:xfrm>
            <a:grpFill/>
          </p:grpSpPr>
          <p:sp>
            <p:nvSpPr>
              <p:cNvPr id="19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93" name="圆角矩形 19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圆角矩形 19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圆角矩形 19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279"/>
          <p:cNvGrpSpPr/>
          <p:nvPr/>
        </p:nvGrpSpPr>
        <p:grpSpPr>
          <a:xfrm>
            <a:off x="4087683" y="4424562"/>
            <a:ext cx="248318" cy="741580"/>
            <a:chOff x="1130115" y="1231708"/>
            <a:chExt cx="380273" cy="1135650"/>
          </a:xfrm>
          <a:solidFill>
            <a:schemeClr val="tx1">
              <a:alpha val="51000"/>
            </a:schemeClr>
          </a:solidFill>
        </p:grpSpPr>
        <p:sp>
          <p:nvSpPr>
            <p:cNvPr id="201" name="圆角矩形 20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2" name="Group 61"/>
            <p:cNvGrpSpPr/>
            <p:nvPr/>
          </p:nvGrpSpPr>
          <p:grpSpPr>
            <a:xfrm>
              <a:off x="1143760" y="1231708"/>
              <a:ext cx="347391" cy="392181"/>
              <a:chOff x="1368786" y="1195986"/>
              <a:chExt cx="1009650" cy="1139826"/>
            </a:xfrm>
            <a:grpFill/>
          </p:grpSpPr>
          <p:sp>
            <p:nvSpPr>
              <p:cNvPr id="20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3" name="圆角矩形 20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圆角矩形 20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圆角矩形 20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0" name="组合 289"/>
          <p:cNvGrpSpPr/>
          <p:nvPr/>
        </p:nvGrpSpPr>
        <p:grpSpPr>
          <a:xfrm>
            <a:off x="4549555" y="4424562"/>
            <a:ext cx="248318" cy="741580"/>
            <a:chOff x="1130115" y="1231708"/>
            <a:chExt cx="380273" cy="1135650"/>
          </a:xfrm>
          <a:solidFill>
            <a:schemeClr val="tx1">
              <a:alpha val="51000"/>
            </a:schemeClr>
          </a:solidFill>
        </p:grpSpPr>
        <p:sp>
          <p:nvSpPr>
            <p:cNvPr id="211" name="圆角矩形 21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2" name="Group 61"/>
            <p:cNvGrpSpPr/>
            <p:nvPr/>
          </p:nvGrpSpPr>
          <p:grpSpPr>
            <a:xfrm>
              <a:off x="1143760" y="1231708"/>
              <a:ext cx="347391" cy="392181"/>
              <a:chOff x="1368786" y="1195986"/>
              <a:chExt cx="1009650" cy="1139826"/>
            </a:xfrm>
            <a:grpFill/>
          </p:grpSpPr>
          <p:sp>
            <p:nvSpPr>
              <p:cNvPr id="21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3" name="圆角矩形 21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圆角矩形 21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圆角矩形 21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0" name="组合 299"/>
          <p:cNvGrpSpPr/>
          <p:nvPr/>
        </p:nvGrpSpPr>
        <p:grpSpPr>
          <a:xfrm>
            <a:off x="5011429" y="4424562"/>
            <a:ext cx="248318" cy="741580"/>
            <a:chOff x="1130115" y="1231708"/>
            <a:chExt cx="380273" cy="1135650"/>
          </a:xfrm>
          <a:solidFill>
            <a:schemeClr val="tx1">
              <a:alpha val="51000"/>
            </a:schemeClr>
          </a:solidFill>
        </p:grpSpPr>
        <p:sp>
          <p:nvSpPr>
            <p:cNvPr id="221" name="圆角矩形 22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2" name="Group 61"/>
            <p:cNvGrpSpPr/>
            <p:nvPr/>
          </p:nvGrpSpPr>
          <p:grpSpPr>
            <a:xfrm>
              <a:off x="1143760" y="1231708"/>
              <a:ext cx="347391" cy="392181"/>
              <a:chOff x="1368786" y="1195986"/>
              <a:chExt cx="1009650" cy="1139826"/>
            </a:xfrm>
            <a:grpFill/>
          </p:grpSpPr>
          <p:sp>
            <p:nvSpPr>
              <p:cNvPr id="22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3" name="圆角矩形 22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圆角矩形 22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圆角矩形 22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圆角矩形 22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0" name="组合 309"/>
          <p:cNvGrpSpPr/>
          <p:nvPr/>
        </p:nvGrpSpPr>
        <p:grpSpPr>
          <a:xfrm>
            <a:off x="6807724" y="3450982"/>
            <a:ext cx="236318" cy="742800"/>
            <a:chOff x="2319652" y="1231704"/>
            <a:chExt cx="361995" cy="1137830"/>
          </a:xfrm>
          <a:solidFill>
            <a:srgbClr val="0070C0"/>
          </a:solidFill>
        </p:grpSpPr>
        <p:sp>
          <p:nvSpPr>
            <p:cNvPr id="231" name="圆角矩形 23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圆角矩形 23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圆角矩形 23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4" name="组合 313"/>
            <p:cNvGrpSpPr/>
            <p:nvPr/>
          </p:nvGrpSpPr>
          <p:grpSpPr>
            <a:xfrm>
              <a:off x="2373129" y="1784512"/>
              <a:ext cx="251524" cy="585022"/>
              <a:chOff x="2373129" y="1782336"/>
              <a:chExt cx="251524" cy="585022"/>
            </a:xfrm>
            <a:grpFill/>
          </p:grpSpPr>
          <p:sp>
            <p:nvSpPr>
              <p:cNvPr id="236" name="圆角矩形 23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圆角矩形 23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38" name="组合 317"/>
          <p:cNvGrpSpPr/>
          <p:nvPr/>
        </p:nvGrpSpPr>
        <p:grpSpPr>
          <a:xfrm>
            <a:off x="7270929" y="3450982"/>
            <a:ext cx="236318" cy="742800"/>
            <a:chOff x="2319652" y="1231704"/>
            <a:chExt cx="361995" cy="1137830"/>
          </a:xfrm>
          <a:solidFill>
            <a:srgbClr val="0070C0"/>
          </a:solidFill>
        </p:grpSpPr>
        <p:sp>
          <p:nvSpPr>
            <p:cNvPr id="239" name="圆角矩形 23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圆角矩形 23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圆角矩形 24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2" name="组合 321"/>
            <p:cNvGrpSpPr/>
            <p:nvPr/>
          </p:nvGrpSpPr>
          <p:grpSpPr>
            <a:xfrm>
              <a:off x="2373129" y="1784512"/>
              <a:ext cx="251524" cy="585022"/>
              <a:chOff x="2373129" y="1782336"/>
              <a:chExt cx="251524" cy="585022"/>
            </a:xfrm>
            <a:grpFill/>
          </p:grpSpPr>
          <p:sp>
            <p:nvSpPr>
              <p:cNvPr id="244" name="圆角矩形 24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圆角矩形 24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46" name="组合 325"/>
          <p:cNvGrpSpPr/>
          <p:nvPr/>
        </p:nvGrpSpPr>
        <p:grpSpPr>
          <a:xfrm>
            <a:off x="7734134" y="3450982"/>
            <a:ext cx="236318" cy="742800"/>
            <a:chOff x="2319652" y="1231704"/>
            <a:chExt cx="361995" cy="1137830"/>
          </a:xfrm>
          <a:solidFill>
            <a:srgbClr val="0070C0"/>
          </a:solidFill>
        </p:grpSpPr>
        <p:sp>
          <p:nvSpPr>
            <p:cNvPr id="247" name="圆角矩形 24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圆角矩形 24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圆角矩形 24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0" name="组合 329"/>
            <p:cNvGrpSpPr/>
            <p:nvPr/>
          </p:nvGrpSpPr>
          <p:grpSpPr>
            <a:xfrm>
              <a:off x="2373129" y="1784512"/>
              <a:ext cx="251524" cy="585022"/>
              <a:chOff x="2373129" y="1782336"/>
              <a:chExt cx="251524" cy="585022"/>
            </a:xfrm>
            <a:grpFill/>
          </p:grpSpPr>
          <p:sp>
            <p:nvSpPr>
              <p:cNvPr id="252" name="圆角矩形 25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圆角矩形 25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54" name="组合 333"/>
          <p:cNvGrpSpPr/>
          <p:nvPr/>
        </p:nvGrpSpPr>
        <p:grpSpPr>
          <a:xfrm>
            <a:off x="8197338" y="3450982"/>
            <a:ext cx="236318" cy="742800"/>
            <a:chOff x="2319652" y="1231704"/>
            <a:chExt cx="361995" cy="1137830"/>
          </a:xfrm>
          <a:solidFill>
            <a:srgbClr val="0070C0"/>
          </a:solidFill>
        </p:grpSpPr>
        <p:sp>
          <p:nvSpPr>
            <p:cNvPr id="255" name="圆角矩形 25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圆角矩形 25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圆角矩形 25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8" name="组合 337"/>
            <p:cNvGrpSpPr/>
            <p:nvPr/>
          </p:nvGrpSpPr>
          <p:grpSpPr>
            <a:xfrm>
              <a:off x="2373129" y="1784512"/>
              <a:ext cx="251524" cy="585022"/>
              <a:chOff x="2373129" y="1782336"/>
              <a:chExt cx="251524" cy="585022"/>
            </a:xfrm>
            <a:grpFill/>
          </p:grpSpPr>
          <p:sp>
            <p:nvSpPr>
              <p:cNvPr id="260" name="圆角矩形 25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圆角矩形 26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62" name="组合 341"/>
          <p:cNvGrpSpPr/>
          <p:nvPr/>
        </p:nvGrpSpPr>
        <p:grpSpPr>
          <a:xfrm>
            <a:off x="8660543" y="3450982"/>
            <a:ext cx="236318" cy="742800"/>
            <a:chOff x="2319652" y="1231704"/>
            <a:chExt cx="361995" cy="1137830"/>
          </a:xfrm>
          <a:solidFill>
            <a:srgbClr val="0070C0"/>
          </a:solidFill>
        </p:grpSpPr>
        <p:sp>
          <p:nvSpPr>
            <p:cNvPr id="263" name="圆角矩形 26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圆角矩形 26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圆角矩形 26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6" name="组合 345"/>
            <p:cNvGrpSpPr/>
            <p:nvPr/>
          </p:nvGrpSpPr>
          <p:grpSpPr>
            <a:xfrm>
              <a:off x="2373129" y="1784512"/>
              <a:ext cx="251524" cy="585022"/>
              <a:chOff x="2373129" y="1782336"/>
              <a:chExt cx="251524" cy="585022"/>
            </a:xfrm>
            <a:grpFill/>
          </p:grpSpPr>
          <p:sp>
            <p:nvSpPr>
              <p:cNvPr id="268" name="圆角矩形 26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圆角矩形 26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70" name="组合 349"/>
          <p:cNvGrpSpPr/>
          <p:nvPr/>
        </p:nvGrpSpPr>
        <p:grpSpPr>
          <a:xfrm>
            <a:off x="9123748" y="3450982"/>
            <a:ext cx="236318" cy="742800"/>
            <a:chOff x="2319652" y="1231704"/>
            <a:chExt cx="361995" cy="1137830"/>
          </a:xfrm>
          <a:solidFill>
            <a:srgbClr val="0070C0"/>
          </a:solidFill>
        </p:grpSpPr>
        <p:sp>
          <p:nvSpPr>
            <p:cNvPr id="271" name="圆角矩形 27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圆角矩形 27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圆角矩形 27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4" name="组合 353"/>
            <p:cNvGrpSpPr/>
            <p:nvPr/>
          </p:nvGrpSpPr>
          <p:grpSpPr>
            <a:xfrm>
              <a:off x="2373129" y="1784512"/>
              <a:ext cx="251524" cy="585022"/>
              <a:chOff x="2373129" y="1782336"/>
              <a:chExt cx="251524" cy="585022"/>
            </a:xfrm>
            <a:grpFill/>
          </p:grpSpPr>
          <p:sp>
            <p:nvSpPr>
              <p:cNvPr id="276" name="圆角矩形 27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圆角矩形 27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78" name="组合 357"/>
          <p:cNvGrpSpPr/>
          <p:nvPr/>
        </p:nvGrpSpPr>
        <p:grpSpPr>
          <a:xfrm>
            <a:off x="9586952" y="3450982"/>
            <a:ext cx="236318" cy="742800"/>
            <a:chOff x="2319652" y="1231704"/>
            <a:chExt cx="361995" cy="1137830"/>
          </a:xfrm>
          <a:solidFill>
            <a:srgbClr val="0070C0"/>
          </a:solidFill>
        </p:grpSpPr>
        <p:sp>
          <p:nvSpPr>
            <p:cNvPr id="279" name="圆角矩形 27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圆角矩形 27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圆角矩形 28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2" name="组合 361"/>
            <p:cNvGrpSpPr/>
            <p:nvPr/>
          </p:nvGrpSpPr>
          <p:grpSpPr>
            <a:xfrm>
              <a:off x="2373129" y="1784512"/>
              <a:ext cx="251524" cy="585022"/>
              <a:chOff x="2373129" y="1782336"/>
              <a:chExt cx="251524" cy="585022"/>
            </a:xfrm>
            <a:grpFill/>
          </p:grpSpPr>
          <p:sp>
            <p:nvSpPr>
              <p:cNvPr id="284" name="圆角矩形 28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圆角矩形 28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86" name="组合 365"/>
          <p:cNvGrpSpPr/>
          <p:nvPr/>
        </p:nvGrpSpPr>
        <p:grpSpPr>
          <a:xfrm>
            <a:off x="10050157" y="3450982"/>
            <a:ext cx="236318" cy="742800"/>
            <a:chOff x="2319652" y="1231704"/>
            <a:chExt cx="361995" cy="1137830"/>
          </a:xfrm>
          <a:solidFill>
            <a:srgbClr val="0070C0"/>
          </a:solidFill>
        </p:grpSpPr>
        <p:sp>
          <p:nvSpPr>
            <p:cNvPr id="287" name="圆角矩形 28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圆角矩形 28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圆角矩形 28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0" name="组合 369"/>
            <p:cNvGrpSpPr/>
            <p:nvPr/>
          </p:nvGrpSpPr>
          <p:grpSpPr>
            <a:xfrm>
              <a:off x="2373129" y="1784512"/>
              <a:ext cx="251524" cy="585022"/>
              <a:chOff x="2373129" y="1782336"/>
              <a:chExt cx="251524" cy="585022"/>
            </a:xfrm>
            <a:grpFill/>
          </p:grpSpPr>
          <p:sp>
            <p:nvSpPr>
              <p:cNvPr id="292" name="圆角矩形 29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圆角矩形 29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94" name="组合 373"/>
          <p:cNvGrpSpPr/>
          <p:nvPr/>
        </p:nvGrpSpPr>
        <p:grpSpPr>
          <a:xfrm>
            <a:off x="10513362" y="3450982"/>
            <a:ext cx="236318" cy="742800"/>
            <a:chOff x="2319652" y="1231704"/>
            <a:chExt cx="361995" cy="1137830"/>
          </a:xfrm>
          <a:solidFill>
            <a:srgbClr val="0070C0"/>
          </a:solidFill>
        </p:grpSpPr>
        <p:sp>
          <p:nvSpPr>
            <p:cNvPr id="295" name="圆角矩形 29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圆角矩形 29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圆角矩形 29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8" name="组合 377"/>
            <p:cNvGrpSpPr/>
            <p:nvPr/>
          </p:nvGrpSpPr>
          <p:grpSpPr>
            <a:xfrm>
              <a:off x="2373129" y="1784512"/>
              <a:ext cx="251524" cy="585022"/>
              <a:chOff x="2373129" y="1782336"/>
              <a:chExt cx="251524" cy="585022"/>
            </a:xfrm>
            <a:grpFill/>
          </p:grpSpPr>
          <p:sp>
            <p:nvSpPr>
              <p:cNvPr id="300" name="圆角矩形 29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圆角矩形 30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02" name="组合 381"/>
          <p:cNvGrpSpPr/>
          <p:nvPr/>
        </p:nvGrpSpPr>
        <p:grpSpPr>
          <a:xfrm>
            <a:off x="10976572" y="3450982"/>
            <a:ext cx="236318" cy="742800"/>
            <a:chOff x="2319652" y="1231704"/>
            <a:chExt cx="361995" cy="1137830"/>
          </a:xfrm>
          <a:solidFill>
            <a:srgbClr val="0070C0"/>
          </a:solidFill>
        </p:grpSpPr>
        <p:sp>
          <p:nvSpPr>
            <p:cNvPr id="303" name="圆角矩形 30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圆角矩形 30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圆角矩形 30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6" name="组合 385"/>
            <p:cNvGrpSpPr/>
            <p:nvPr/>
          </p:nvGrpSpPr>
          <p:grpSpPr>
            <a:xfrm>
              <a:off x="2373129" y="1784512"/>
              <a:ext cx="251524" cy="585022"/>
              <a:chOff x="2373129" y="1782336"/>
              <a:chExt cx="251524" cy="585022"/>
            </a:xfrm>
            <a:grpFill/>
          </p:grpSpPr>
          <p:sp>
            <p:nvSpPr>
              <p:cNvPr id="308" name="圆角矩形 30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圆角矩形 30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10" name="组合 389"/>
          <p:cNvGrpSpPr/>
          <p:nvPr/>
        </p:nvGrpSpPr>
        <p:grpSpPr>
          <a:xfrm>
            <a:off x="6807724" y="4424763"/>
            <a:ext cx="236318" cy="742800"/>
            <a:chOff x="2319652" y="1231704"/>
            <a:chExt cx="361995" cy="1137830"/>
          </a:xfrm>
          <a:solidFill>
            <a:srgbClr val="0070C0"/>
          </a:solidFill>
        </p:grpSpPr>
        <p:sp>
          <p:nvSpPr>
            <p:cNvPr id="311" name="圆角矩形 31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圆角矩形 31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圆角矩形 31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4" name="组合 393"/>
            <p:cNvGrpSpPr/>
            <p:nvPr/>
          </p:nvGrpSpPr>
          <p:grpSpPr>
            <a:xfrm>
              <a:off x="2373129" y="1784512"/>
              <a:ext cx="251524" cy="585022"/>
              <a:chOff x="2373129" y="1782336"/>
              <a:chExt cx="251524" cy="585022"/>
            </a:xfrm>
            <a:grpFill/>
          </p:grpSpPr>
          <p:sp>
            <p:nvSpPr>
              <p:cNvPr id="316" name="圆角矩形 31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圆角矩形 31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18" name="组合 397"/>
          <p:cNvGrpSpPr/>
          <p:nvPr/>
        </p:nvGrpSpPr>
        <p:grpSpPr>
          <a:xfrm>
            <a:off x="7270929" y="4424763"/>
            <a:ext cx="236318" cy="742800"/>
            <a:chOff x="2319652" y="1231704"/>
            <a:chExt cx="361995" cy="1137830"/>
          </a:xfrm>
          <a:solidFill>
            <a:srgbClr val="0070C0"/>
          </a:solidFill>
        </p:grpSpPr>
        <p:sp>
          <p:nvSpPr>
            <p:cNvPr id="319" name="圆角矩形 31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圆角矩形 31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圆角矩形 32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2" name="组合 401"/>
            <p:cNvGrpSpPr/>
            <p:nvPr/>
          </p:nvGrpSpPr>
          <p:grpSpPr>
            <a:xfrm>
              <a:off x="2373129" y="1784512"/>
              <a:ext cx="251524" cy="585022"/>
              <a:chOff x="2373129" y="1782336"/>
              <a:chExt cx="251524" cy="585022"/>
            </a:xfrm>
            <a:grpFill/>
          </p:grpSpPr>
          <p:sp>
            <p:nvSpPr>
              <p:cNvPr id="324" name="圆角矩形 32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圆角矩形 32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26" name="组合 405"/>
          <p:cNvGrpSpPr/>
          <p:nvPr/>
        </p:nvGrpSpPr>
        <p:grpSpPr>
          <a:xfrm>
            <a:off x="7734134" y="4424763"/>
            <a:ext cx="236318" cy="742800"/>
            <a:chOff x="2319652" y="1231704"/>
            <a:chExt cx="361995" cy="1137830"/>
          </a:xfrm>
          <a:solidFill>
            <a:srgbClr val="0070C0"/>
          </a:solidFill>
        </p:grpSpPr>
        <p:sp>
          <p:nvSpPr>
            <p:cNvPr id="327" name="圆角矩形 32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圆角矩形 32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圆角矩形 32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0" name="组合 409"/>
            <p:cNvGrpSpPr/>
            <p:nvPr/>
          </p:nvGrpSpPr>
          <p:grpSpPr>
            <a:xfrm>
              <a:off x="2373129" y="1784512"/>
              <a:ext cx="251524" cy="585022"/>
              <a:chOff x="2373129" y="1782336"/>
              <a:chExt cx="251524" cy="585022"/>
            </a:xfrm>
            <a:grpFill/>
          </p:grpSpPr>
          <p:sp>
            <p:nvSpPr>
              <p:cNvPr id="332" name="圆角矩形 33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圆角矩形 33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34" name="组合 413"/>
          <p:cNvGrpSpPr/>
          <p:nvPr/>
        </p:nvGrpSpPr>
        <p:grpSpPr>
          <a:xfrm>
            <a:off x="8197338" y="4424763"/>
            <a:ext cx="236318" cy="742800"/>
            <a:chOff x="2319652" y="1231704"/>
            <a:chExt cx="361995" cy="1137830"/>
          </a:xfrm>
          <a:solidFill>
            <a:srgbClr val="0070C0"/>
          </a:solidFill>
        </p:grpSpPr>
        <p:sp>
          <p:nvSpPr>
            <p:cNvPr id="335" name="圆角矩形 33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圆角矩形 33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圆角矩形 33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8" name="组合 417"/>
            <p:cNvGrpSpPr/>
            <p:nvPr/>
          </p:nvGrpSpPr>
          <p:grpSpPr>
            <a:xfrm>
              <a:off x="2373129" y="1784512"/>
              <a:ext cx="251524" cy="585022"/>
              <a:chOff x="2373129" y="1782336"/>
              <a:chExt cx="251524" cy="585022"/>
            </a:xfrm>
            <a:grpFill/>
          </p:grpSpPr>
          <p:sp>
            <p:nvSpPr>
              <p:cNvPr id="340" name="圆角矩形 33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1" name="圆角矩形 34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42" name="组合 421"/>
          <p:cNvGrpSpPr/>
          <p:nvPr/>
        </p:nvGrpSpPr>
        <p:grpSpPr>
          <a:xfrm>
            <a:off x="8660543" y="4424763"/>
            <a:ext cx="236318" cy="742800"/>
            <a:chOff x="2319652" y="1231704"/>
            <a:chExt cx="361995" cy="1137830"/>
          </a:xfrm>
          <a:solidFill>
            <a:srgbClr val="0070C0"/>
          </a:solidFill>
        </p:grpSpPr>
        <p:sp>
          <p:nvSpPr>
            <p:cNvPr id="343" name="圆角矩形 34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圆角矩形 34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圆角矩形 34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6" name="组合 425"/>
            <p:cNvGrpSpPr/>
            <p:nvPr/>
          </p:nvGrpSpPr>
          <p:grpSpPr>
            <a:xfrm>
              <a:off x="2373129" y="1784512"/>
              <a:ext cx="251524" cy="585022"/>
              <a:chOff x="2373129" y="1782336"/>
              <a:chExt cx="251524" cy="585022"/>
            </a:xfrm>
            <a:grpFill/>
          </p:grpSpPr>
          <p:sp>
            <p:nvSpPr>
              <p:cNvPr id="348" name="圆角矩形 34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圆角矩形 34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50" name="组合 429"/>
          <p:cNvGrpSpPr/>
          <p:nvPr/>
        </p:nvGrpSpPr>
        <p:grpSpPr>
          <a:xfrm>
            <a:off x="9123748" y="4424763"/>
            <a:ext cx="236318" cy="742800"/>
            <a:chOff x="2319652" y="1231704"/>
            <a:chExt cx="361995" cy="1137830"/>
          </a:xfrm>
          <a:solidFill>
            <a:srgbClr val="0070C0">
              <a:alpha val="52000"/>
            </a:srgbClr>
          </a:solidFill>
        </p:grpSpPr>
        <p:sp>
          <p:nvSpPr>
            <p:cNvPr id="351" name="圆角矩形 35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圆角矩形 35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圆角矩形 35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4" name="组合 433"/>
            <p:cNvGrpSpPr/>
            <p:nvPr/>
          </p:nvGrpSpPr>
          <p:grpSpPr>
            <a:xfrm>
              <a:off x="2373129" y="1784512"/>
              <a:ext cx="251524" cy="585022"/>
              <a:chOff x="2373129" y="1782336"/>
              <a:chExt cx="251524" cy="585022"/>
            </a:xfrm>
            <a:grpFill/>
          </p:grpSpPr>
          <p:sp>
            <p:nvSpPr>
              <p:cNvPr id="356" name="圆角矩形 35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圆角矩形 35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58" name="组合 437"/>
          <p:cNvGrpSpPr/>
          <p:nvPr/>
        </p:nvGrpSpPr>
        <p:grpSpPr>
          <a:xfrm>
            <a:off x="9586952" y="4424763"/>
            <a:ext cx="236318" cy="742800"/>
            <a:chOff x="2319652" y="1231704"/>
            <a:chExt cx="361995" cy="1137830"/>
          </a:xfrm>
          <a:solidFill>
            <a:srgbClr val="0070C0">
              <a:alpha val="52000"/>
            </a:srgbClr>
          </a:solidFill>
        </p:grpSpPr>
        <p:sp>
          <p:nvSpPr>
            <p:cNvPr id="359" name="圆角矩形 35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圆角矩形 35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圆角矩形 36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2" name="组合 441"/>
            <p:cNvGrpSpPr/>
            <p:nvPr/>
          </p:nvGrpSpPr>
          <p:grpSpPr>
            <a:xfrm>
              <a:off x="2373129" y="1784512"/>
              <a:ext cx="251524" cy="585022"/>
              <a:chOff x="2373129" y="1782336"/>
              <a:chExt cx="251524" cy="585022"/>
            </a:xfrm>
            <a:grpFill/>
          </p:grpSpPr>
          <p:sp>
            <p:nvSpPr>
              <p:cNvPr id="364" name="圆角矩形 36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圆角矩形 36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66" name="组合 445"/>
          <p:cNvGrpSpPr/>
          <p:nvPr/>
        </p:nvGrpSpPr>
        <p:grpSpPr>
          <a:xfrm>
            <a:off x="10050157" y="4424763"/>
            <a:ext cx="236318" cy="742800"/>
            <a:chOff x="2319652" y="1231704"/>
            <a:chExt cx="361995" cy="1137830"/>
          </a:xfrm>
          <a:solidFill>
            <a:srgbClr val="0070C0">
              <a:alpha val="52000"/>
            </a:srgbClr>
          </a:solidFill>
        </p:grpSpPr>
        <p:sp>
          <p:nvSpPr>
            <p:cNvPr id="367" name="圆角矩形 36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圆角矩形 36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圆角矩形 36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0" name="组合 449"/>
            <p:cNvGrpSpPr/>
            <p:nvPr/>
          </p:nvGrpSpPr>
          <p:grpSpPr>
            <a:xfrm>
              <a:off x="2373129" y="1784512"/>
              <a:ext cx="251524" cy="585022"/>
              <a:chOff x="2373129" y="1782336"/>
              <a:chExt cx="251524" cy="585022"/>
            </a:xfrm>
            <a:grpFill/>
          </p:grpSpPr>
          <p:sp>
            <p:nvSpPr>
              <p:cNvPr id="372" name="圆角矩形 37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圆角矩形 37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74" name="组合 453"/>
          <p:cNvGrpSpPr/>
          <p:nvPr/>
        </p:nvGrpSpPr>
        <p:grpSpPr>
          <a:xfrm>
            <a:off x="10513362" y="4424763"/>
            <a:ext cx="236318" cy="742800"/>
            <a:chOff x="2319652" y="1231704"/>
            <a:chExt cx="361995" cy="1137830"/>
          </a:xfrm>
          <a:solidFill>
            <a:srgbClr val="0070C0">
              <a:alpha val="52000"/>
            </a:srgbClr>
          </a:solidFill>
        </p:grpSpPr>
        <p:sp>
          <p:nvSpPr>
            <p:cNvPr id="375" name="圆角矩形 37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圆角矩形 37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圆角矩形 37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8" name="组合 457"/>
            <p:cNvGrpSpPr/>
            <p:nvPr/>
          </p:nvGrpSpPr>
          <p:grpSpPr>
            <a:xfrm>
              <a:off x="2373129" y="1784512"/>
              <a:ext cx="251524" cy="585022"/>
              <a:chOff x="2373129" y="1782336"/>
              <a:chExt cx="251524" cy="585022"/>
            </a:xfrm>
            <a:grpFill/>
          </p:grpSpPr>
          <p:sp>
            <p:nvSpPr>
              <p:cNvPr id="380" name="圆角矩形 37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圆角矩形 38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82" name="组合 461"/>
          <p:cNvGrpSpPr/>
          <p:nvPr/>
        </p:nvGrpSpPr>
        <p:grpSpPr>
          <a:xfrm>
            <a:off x="10976572" y="4424763"/>
            <a:ext cx="236318" cy="742800"/>
            <a:chOff x="2319652" y="1231704"/>
            <a:chExt cx="361995" cy="1137830"/>
          </a:xfrm>
          <a:solidFill>
            <a:srgbClr val="0070C0">
              <a:alpha val="52000"/>
            </a:srgbClr>
          </a:solidFill>
        </p:grpSpPr>
        <p:sp>
          <p:nvSpPr>
            <p:cNvPr id="383" name="圆角矩形 38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圆角矩形 38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圆角矩形 38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6" name="组合 465"/>
            <p:cNvGrpSpPr/>
            <p:nvPr/>
          </p:nvGrpSpPr>
          <p:grpSpPr>
            <a:xfrm>
              <a:off x="2373129" y="1784512"/>
              <a:ext cx="251524" cy="585022"/>
              <a:chOff x="2373129" y="1782336"/>
              <a:chExt cx="251524" cy="585022"/>
            </a:xfrm>
            <a:grpFill/>
          </p:grpSpPr>
          <p:sp>
            <p:nvSpPr>
              <p:cNvPr id="388" name="圆角矩形 38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圆角矩形 38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92" name="Group 38"/>
          <p:cNvGrpSpPr/>
          <p:nvPr/>
        </p:nvGrpSpPr>
        <p:grpSpPr>
          <a:xfrm>
            <a:off x="3581919" y="245571"/>
            <a:ext cx="5054600" cy="1116519"/>
            <a:chOff x="3568700" y="186058"/>
            <a:chExt cx="5054600" cy="1116519"/>
          </a:xfrm>
        </p:grpSpPr>
        <p:sp>
          <p:nvSpPr>
            <p:cNvPr id="393" name="Rectangle 3"/>
            <p:cNvSpPr txBox="1">
              <a:spLocks noChangeArrowheads="1"/>
            </p:cNvSpPr>
            <p:nvPr/>
          </p:nvSpPr>
          <p:spPr bwMode="auto">
            <a:xfrm>
              <a:off x="3568700" y="186058"/>
              <a:ext cx="5054600" cy="71006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4000" dirty="0" smtClean="0">
                  <a:solidFill>
                    <a:schemeClr val="tx1"/>
                  </a:solidFill>
                  <a:effectLst>
                    <a:innerShdw blurRad="50800" dist="38100" dir="16200000">
                      <a:prstClr val="black">
                        <a:alpha val="59000"/>
                      </a:prstClr>
                    </a:innerShdw>
                  </a:effectLst>
                  <a:latin typeface="Microsoft YaHei" charset="0"/>
                  <a:ea typeface="Microsoft YaHei" charset="0"/>
                  <a:cs typeface="Microsoft YaHei" charset="0"/>
                </a:rPr>
                <a:t>SLIDE MAIN TITLE</a:t>
              </a:r>
              <a:endParaRPr lang="en-US" altLang="ko-KR" sz="4000" dirty="0">
                <a:solidFill>
                  <a:schemeClr val="tx1"/>
                </a:solidFill>
                <a:effectLst>
                  <a:innerShdw blurRad="50800" dist="38100" dir="16200000">
                    <a:prstClr val="black">
                      <a:alpha val="59000"/>
                    </a:prstClr>
                  </a:innerShdw>
                </a:effectLst>
                <a:latin typeface="Microsoft YaHei" charset="0"/>
                <a:ea typeface="Microsoft YaHei" charset="0"/>
                <a:cs typeface="Microsoft YaHei" charset="0"/>
              </a:endParaRPr>
            </a:p>
          </p:txBody>
        </p:sp>
        <p:sp>
          <p:nvSpPr>
            <p:cNvPr id="394"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100" b="0">
                  <a:solidFill>
                    <a:schemeClr val="tx1"/>
                  </a:solidFill>
                  <a:effectLst/>
                  <a:latin typeface="Microsoft YaHei" charset="0"/>
                  <a:ea typeface="Microsoft YaHei" charset="0"/>
                  <a:cs typeface="Microsoft YaHei" charset="0"/>
                </a:rPr>
                <a:t>Our user-friendly and functional search engine helps you locate the right templates, effectively saving your </a:t>
              </a:r>
              <a:r>
                <a:rPr lang="en-US" altLang="ko-KR" sz="1100" b="0" smtClean="0">
                  <a:solidFill>
                    <a:schemeClr val="tx1"/>
                  </a:solidFill>
                  <a:effectLst/>
                  <a:latin typeface="Microsoft YaHei" charset="0"/>
                  <a:ea typeface="Microsoft YaHei" charset="0"/>
                  <a:cs typeface="Microsoft YaHei" charset="0"/>
                </a:rPr>
                <a:t>time</a:t>
              </a:r>
              <a:endParaRPr lang="en-US" altLang="ko-KR" sz="1100" b="0">
                <a:solidFill>
                  <a:schemeClr val="tx1"/>
                </a:solidFill>
                <a:effectLst/>
                <a:latin typeface="Microsoft YaHei" charset="0"/>
                <a:ea typeface="Microsoft YaHei" charset="0"/>
                <a:cs typeface="Microsoft YaHei" charset="0"/>
              </a:endParaRPr>
            </a:p>
          </p:txBody>
        </p:sp>
        <p:grpSp>
          <p:nvGrpSpPr>
            <p:cNvPr id="395" name="Group 41"/>
            <p:cNvGrpSpPr/>
            <p:nvPr/>
          </p:nvGrpSpPr>
          <p:grpSpPr>
            <a:xfrm>
              <a:off x="3669560" y="853565"/>
              <a:ext cx="4852881" cy="11430"/>
              <a:chOff x="5926470" y="6430886"/>
              <a:chExt cx="339061" cy="11430"/>
            </a:xfrm>
          </p:grpSpPr>
          <p:cxnSp>
            <p:nvCxnSpPr>
              <p:cNvPr id="396" name="Straight Connector 4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97" name="Straight Connector 4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
        <p:nvSpPr>
          <p:cNvPr id="398" name="矩形 397"/>
          <p:cNvSpPr/>
          <p:nvPr/>
        </p:nvSpPr>
        <p:spPr>
          <a:xfrm>
            <a:off x="713312" y="5414915"/>
            <a:ext cx="3071587" cy="892360"/>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
        <p:nvSpPr>
          <p:cNvPr id="399" name="矩形 398"/>
          <p:cNvSpPr/>
          <p:nvPr/>
        </p:nvSpPr>
        <p:spPr>
          <a:xfrm>
            <a:off x="6731197" y="5414915"/>
            <a:ext cx="3071587" cy="892360"/>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61826134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p:nvPr/>
        </p:nvGrpSpPr>
        <p:grpSpPr>
          <a:xfrm>
            <a:off x="3508739" y="454669"/>
            <a:ext cx="5054600" cy="1116519"/>
            <a:chOff x="3568700" y="186058"/>
            <a:chExt cx="5054600" cy="1116519"/>
          </a:xfrm>
        </p:grpSpPr>
        <p:sp>
          <p:nvSpPr>
            <p:cNvPr id="3" name="Rectangle 3"/>
            <p:cNvSpPr txBox="1">
              <a:spLocks noChangeArrowheads="1"/>
            </p:cNvSpPr>
            <p:nvPr/>
          </p:nvSpPr>
          <p:spPr bwMode="auto">
            <a:xfrm>
              <a:off x="3568700" y="186058"/>
              <a:ext cx="5054600" cy="71006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4000" dirty="0" smtClean="0">
                  <a:solidFill>
                    <a:srgbClr val="0070C0"/>
                  </a:solidFill>
                  <a:effectLst>
                    <a:innerShdw blurRad="50800" dist="38100" dir="16200000">
                      <a:prstClr val="black">
                        <a:alpha val="59000"/>
                      </a:prstClr>
                    </a:innerShdw>
                  </a:effectLst>
                  <a:latin typeface="Microsoft YaHei" charset="0"/>
                  <a:ea typeface="Microsoft YaHei" charset="0"/>
                  <a:cs typeface="Microsoft YaHei" charset="0"/>
                </a:rPr>
                <a:t>SLIDE MAIN TITLE</a:t>
              </a:r>
              <a:endParaRPr lang="en-US" altLang="ko-KR" sz="4000" dirty="0">
                <a:solidFill>
                  <a:srgbClr val="0070C0"/>
                </a:solidFill>
                <a:effectLst>
                  <a:innerShdw blurRad="50800" dist="38100" dir="16200000">
                    <a:prstClr val="black">
                      <a:alpha val="59000"/>
                    </a:prstClr>
                  </a:innerShdw>
                </a:effectLst>
                <a:latin typeface="Microsoft YaHei" charset="0"/>
                <a:ea typeface="Microsoft YaHei" charset="0"/>
                <a:cs typeface="Microsoft YaHei" charset="0"/>
              </a:endParaRPr>
            </a:p>
          </p:txBody>
        </p:sp>
        <p:sp>
          <p:nvSpPr>
            <p:cNvPr id="4"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100" b="0">
                  <a:solidFill>
                    <a:srgbClr val="0070C0"/>
                  </a:solidFill>
                  <a:effectLst/>
                  <a:latin typeface="Microsoft YaHei" charset="0"/>
                  <a:ea typeface="Microsoft YaHei" charset="0"/>
                  <a:cs typeface="Microsoft YaHei" charset="0"/>
                </a:rPr>
                <a:t>Our user-friendly and functional search engine helps you locate the right templates, effectively saving your </a:t>
              </a:r>
              <a:r>
                <a:rPr lang="en-US" altLang="ko-KR" sz="1100" b="0" smtClean="0">
                  <a:solidFill>
                    <a:srgbClr val="0070C0"/>
                  </a:solidFill>
                  <a:effectLst/>
                  <a:latin typeface="Microsoft YaHei" charset="0"/>
                  <a:ea typeface="Microsoft YaHei" charset="0"/>
                  <a:cs typeface="Microsoft YaHei" charset="0"/>
                </a:rPr>
                <a:t>time</a:t>
              </a:r>
              <a:endParaRPr lang="en-US" altLang="ko-KR" sz="1100" b="0">
                <a:solidFill>
                  <a:srgbClr val="0070C0"/>
                </a:solidFill>
                <a:effectLst/>
                <a:latin typeface="Microsoft YaHei" charset="0"/>
                <a:ea typeface="Microsoft YaHei" charset="0"/>
                <a:cs typeface="Microsoft YaHei" charset="0"/>
              </a:endParaRPr>
            </a:p>
          </p:txBody>
        </p:sp>
        <p:grpSp>
          <p:nvGrpSpPr>
            <p:cNvPr id="5" name="Group 41"/>
            <p:cNvGrpSpPr/>
            <p:nvPr/>
          </p:nvGrpSpPr>
          <p:grpSpPr>
            <a:xfrm>
              <a:off x="3669560" y="853565"/>
              <a:ext cx="4852881" cy="11430"/>
              <a:chOff x="5926470" y="6430886"/>
              <a:chExt cx="339061" cy="11430"/>
            </a:xfrm>
          </p:grpSpPr>
          <p:cxnSp>
            <p:nvCxnSpPr>
              <p:cNvPr id="6" name="Straight Connector 4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 name="Straight Connector 43"/>
              <p:cNvCxnSpPr/>
              <p:nvPr userDrawn="1"/>
            </p:nvCxnSpPr>
            <p:spPr>
              <a:xfrm>
                <a:off x="5926470" y="6442316"/>
                <a:ext cx="339061" cy="0"/>
              </a:xfrm>
              <a:prstGeom prst="line">
                <a:avLst/>
              </a:prstGeom>
              <a:ln w="12700" cap="rnd">
                <a:solidFill>
                  <a:srgbClr val="0070C0"/>
                </a:solidFill>
                <a:round/>
              </a:ln>
            </p:spPr>
            <p:style>
              <a:lnRef idx="1">
                <a:schemeClr val="accent1"/>
              </a:lnRef>
              <a:fillRef idx="0">
                <a:schemeClr val="accent1"/>
              </a:fillRef>
              <a:effectRef idx="0">
                <a:schemeClr val="accent1"/>
              </a:effectRef>
              <a:fontRef idx="minor">
                <a:schemeClr val="tx1"/>
              </a:fontRef>
            </p:style>
          </p:cxnSp>
        </p:grpSp>
      </p:grpSp>
      <p:grpSp>
        <p:nvGrpSpPr>
          <p:cNvPr id="8" name="组 7"/>
          <p:cNvGrpSpPr/>
          <p:nvPr/>
        </p:nvGrpSpPr>
        <p:grpSpPr>
          <a:xfrm>
            <a:off x="4188866" y="2539963"/>
            <a:ext cx="2750617" cy="2791670"/>
            <a:chOff x="4188866" y="2539963"/>
            <a:chExt cx="2750617" cy="2791670"/>
          </a:xfrm>
        </p:grpSpPr>
        <p:sp>
          <p:nvSpPr>
            <p:cNvPr id="9" name="Oval 4"/>
            <p:cNvSpPr>
              <a:spLocks noChangeArrowheads="1"/>
            </p:cNvSpPr>
            <p:nvPr/>
          </p:nvSpPr>
          <p:spPr bwMode="auto">
            <a:xfrm>
              <a:off x="4188866" y="2539963"/>
              <a:ext cx="2750617" cy="2791670"/>
            </a:xfrm>
            <a:prstGeom prst="ellipse">
              <a:avLst/>
            </a:prstGeom>
            <a:solidFill>
              <a:srgbClr val="0070C0"/>
            </a:solidFill>
            <a:ln>
              <a:solidFill>
                <a:srgbClr val="0070C0"/>
              </a:solidFill>
            </a:ln>
            <a:extLst/>
          </p:spPr>
          <p:txBody>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endParaRPr lang="en-US" altLang="zh-CN">
                <a:solidFill>
                  <a:srgbClr val="000000"/>
                </a:solidFill>
                <a:latin typeface="Arial" charset="0"/>
                <a:ea typeface="微软雅黑" charset="0"/>
                <a:sym typeface="Arial" charset="0"/>
              </a:endParaRPr>
            </a:p>
          </p:txBody>
        </p:sp>
        <p:sp>
          <p:nvSpPr>
            <p:cNvPr id="10" name="Freeform 57"/>
            <p:cNvSpPr>
              <a:spLocks noEditPoints="1"/>
            </p:cNvSpPr>
            <p:nvPr/>
          </p:nvSpPr>
          <p:spPr bwMode="auto">
            <a:xfrm flipH="1">
              <a:off x="4965321" y="3360994"/>
              <a:ext cx="1197705" cy="1105551"/>
            </a:xfrm>
            <a:custGeom>
              <a:avLst/>
              <a:gdLst>
                <a:gd name="T0" fmla="*/ 363157 w 100"/>
                <a:gd name="T1" fmla="*/ 255309 h 97"/>
                <a:gd name="T2" fmla="*/ 422275 w 100"/>
                <a:gd name="T3" fmla="*/ 229778 h 97"/>
                <a:gd name="T4" fmla="*/ 422275 w 100"/>
                <a:gd name="T5" fmla="*/ 182972 h 97"/>
                <a:gd name="T6" fmla="*/ 363157 w 100"/>
                <a:gd name="T7" fmla="*/ 161696 h 97"/>
                <a:gd name="T8" fmla="*/ 350488 w 100"/>
                <a:gd name="T9" fmla="*/ 136165 h 97"/>
                <a:gd name="T10" fmla="*/ 375825 w 100"/>
                <a:gd name="T11" fmla="*/ 76593 h 97"/>
                <a:gd name="T12" fmla="*/ 342043 w 100"/>
                <a:gd name="T13" fmla="*/ 46807 h 97"/>
                <a:gd name="T14" fmla="*/ 282924 w 100"/>
                <a:gd name="T15" fmla="*/ 68082 h 97"/>
                <a:gd name="T16" fmla="*/ 257588 w 100"/>
                <a:gd name="T17" fmla="*/ 59572 h 97"/>
                <a:gd name="T18" fmla="*/ 232251 w 100"/>
                <a:gd name="T19" fmla="*/ 0 h 97"/>
                <a:gd name="T20" fmla="*/ 185801 w 100"/>
                <a:gd name="T21" fmla="*/ 0 h 97"/>
                <a:gd name="T22" fmla="*/ 164687 w 100"/>
                <a:gd name="T23" fmla="*/ 59572 h 97"/>
                <a:gd name="T24" fmla="*/ 139351 w 100"/>
                <a:gd name="T25" fmla="*/ 68082 h 97"/>
                <a:gd name="T26" fmla="*/ 80232 w 100"/>
                <a:gd name="T27" fmla="*/ 46807 h 97"/>
                <a:gd name="T28" fmla="*/ 46450 w 100"/>
                <a:gd name="T29" fmla="*/ 80848 h 97"/>
                <a:gd name="T30" fmla="*/ 71787 w 100"/>
                <a:gd name="T31" fmla="*/ 136165 h 97"/>
                <a:gd name="T32" fmla="*/ 59119 w 100"/>
                <a:gd name="T33" fmla="*/ 161696 h 97"/>
                <a:gd name="T34" fmla="*/ 0 w 100"/>
                <a:gd name="T35" fmla="*/ 187227 h 97"/>
                <a:gd name="T36" fmla="*/ 0 w 100"/>
                <a:gd name="T37" fmla="*/ 229778 h 97"/>
                <a:gd name="T38" fmla="*/ 59119 w 100"/>
                <a:gd name="T39" fmla="*/ 255309 h 97"/>
                <a:gd name="T40" fmla="*/ 71787 w 100"/>
                <a:gd name="T41" fmla="*/ 280840 h 97"/>
                <a:gd name="T42" fmla="*/ 46450 w 100"/>
                <a:gd name="T43" fmla="*/ 340412 h 97"/>
                <a:gd name="T44" fmla="*/ 80232 w 100"/>
                <a:gd name="T45" fmla="*/ 370198 h 97"/>
                <a:gd name="T46" fmla="*/ 139351 w 100"/>
                <a:gd name="T47" fmla="*/ 348923 h 97"/>
                <a:gd name="T48" fmla="*/ 164687 w 100"/>
                <a:gd name="T49" fmla="*/ 357433 h 97"/>
                <a:gd name="T50" fmla="*/ 190024 w 100"/>
                <a:gd name="T51" fmla="*/ 412750 h 97"/>
                <a:gd name="T52" fmla="*/ 236474 w 100"/>
                <a:gd name="T53" fmla="*/ 412750 h 97"/>
                <a:gd name="T54" fmla="*/ 257588 w 100"/>
                <a:gd name="T55" fmla="*/ 357433 h 97"/>
                <a:gd name="T56" fmla="*/ 282924 w 100"/>
                <a:gd name="T57" fmla="*/ 348923 h 97"/>
                <a:gd name="T58" fmla="*/ 342043 w 100"/>
                <a:gd name="T59" fmla="*/ 370198 h 97"/>
                <a:gd name="T60" fmla="*/ 375825 w 100"/>
                <a:gd name="T61" fmla="*/ 336157 h 97"/>
                <a:gd name="T62" fmla="*/ 350488 w 100"/>
                <a:gd name="T63" fmla="*/ 280840 h 97"/>
                <a:gd name="T64" fmla="*/ 363157 w 100"/>
                <a:gd name="T65" fmla="*/ 255309 h 97"/>
                <a:gd name="T66" fmla="*/ 211138 w 100"/>
                <a:gd name="T67" fmla="*/ 272330 h 97"/>
                <a:gd name="T68" fmla="*/ 143574 w 100"/>
                <a:gd name="T69" fmla="*/ 208503 h 97"/>
                <a:gd name="T70" fmla="*/ 211138 w 100"/>
                <a:gd name="T71" fmla="*/ 140420 h 97"/>
                <a:gd name="T72" fmla="*/ 278702 w 100"/>
                <a:gd name="T73" fmla="*/ 208503 h 97"/>
                <a:gd name="T74" fmla="*/ 211138 w 100"/>
                <a:gd name="T75" fmla="*/ 272330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1" name="Rectangle 34"/>
          <p:cNvSpPr>
            <a:spLocks noChangeArrowheads="1"/>
          </p:cNvSpPr>
          <p:nvPr/>
        </p:nvSpPr>
        <p:spPr bwMode="auto">
          <a:xfrm>
            <a:off x="110122" y="2868756"/>
            <a:ext cx="3937000"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r" eaLnBrk="1" hangingPunct="1">
              <a:lnSpc>
                <a:spcPct val="120000"/>
              </a:lnSpc>
              <a:buFont typeface="Arial" charset="0"/>
              <a:buNone/>
            </a:pPr>
            <a:r>
              <a:rPr lang="zh-CN" altLang="en-US" sz="1067" b="1" dirty="0">
                <a:latin typeface="Microsoft YaHei" charset="0"/>
                <a:ea typeface="Microsoft YaHei" charset="0"/>
                <a:cs typeface="Microsoft YaHei" charset="0"/>
              </a:rPr>
              <a:t>TOPIC HEADER TWO</a:t>
            </a:r>
          </a:p>
          <a:p>
            <a:pPr algn="r" eaLnBrk="1" hangingPunct="1">
              <a:lnSpc>
                <a:spcPct val="120000"/>
              </a:lnSpc>
              <a:buFont typeface="Arial" charset="0"/>
              <a:buNone/>
            </a:pPr>
            <a:r>
              <a:rPr lang="en-US" altLang="zh-CN" sz="1067" dirty="0">
                <a:latin typeface="Microsoft YaHei" charset="0"/>
                <a:ea typeface="Microsoft YaHei" charset="0"/>
                <a:cs typeface="Microsoft YaHei" charset="0"/>
              </a:rPr>
              <a:t>We have many PowerPoint </a:t>
            </a:r>
            <a:r>
              <a:rPr lang="zh-CN" altLang="en-US" sz="1067" dirty="0">
                <a:latin typeface="Microsoft YaHei" charset="0"/>
                <a:ea typeface="Microsoft YaHei" charset="0"/>
                <a:cs typeface="Microsoft YaHei" charset="0"/>
              </a:rPr>
              <a:t>templates</a:t>
            </a:r>
            <a:r>
              <a:rPr lang="en-US" altLang="zh-CN" sz="1067" dirty="0">
                <a:latin typeface="Microsoft YaHei" charset="0"/>
                <a:ea typeface="Microsoft YaHei" charset="0"/>
                <a:cs typeface="Microsoft YaHei" charset="0"/>
              </a:rPr>
              <a:t> that has been specifically designed to help anyone that is stepping into the world of PowerPoint for the very first time. </a:t>
            </a:r>
            <a:endParaRPr lang="zh-CN" altLang="en-US" sz="1067" dirty="0">
              <a:latin typeface="Microsoft YaHei" charset="0"/>
              <a:ea typeface="Microsoft YaHei" charset="0"/>
              <a:cs typeface="Microsoft YaHei" charset="0"/>
            </a:endParaRPr>
          </a:p>
        </p:txBody>
      </p:sp>
      <p:sp>
        <p:nvSpPr>
          <p:cNvPr id="12" name="Rectangle 34"/>
          <p:cNvSpPr>
            <a:spLocks noChangeArrowheads="1"/>
          </p:cNvSpPr>
          <p:nvPr/>
        </p:nvSpPr>
        <p:spPr bwMode="auto">
          <a:xfrm>
            <a:off x="8255000" y="4234877"/>
            <a:ext cx="3937000"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120000"/>
              </a:lnSpc>
              <a:buFont typeface="Arial" charset="0"/>
              <a:buNone/>
            </a:pPr>
            <a:r>
              <a:rPr lang="zh-CN" altLang="en-US" sz="1067" b="1" dirty="0">
                <a:latin typeface="Microsoft YaHei" charset="0"/>
                <a:ea typeface="Microsoft YaHei" charset="0"/>
                <a:cs typeface="Microsoft YaHei" charset="0"/>
              </a:rPr>
              <a:t>TOPIC HEADER TWO</a:t>
            </a:r>
          </a:p>
          <a:p>
            <a:pPr eaLnBrk="1" hangingPunct="1">
              <a:lnSpc>
                <a:spcPct val="120000"/>
              </a:lnSpc>
              <a:buFont typeface="Arial" charset="0"/>
              <a:buNone/>
            </a:pPr>
            <a:r>
              <a:rPr lang="en-US" altLang="zh-CN" sz="1067" dirty="0">
                <a:latin typeface="Microsoft YaHei" charset="0"/>
                <a:ea typeface="Microsoft YaHei" charset="0"/>
                <a:cs typeface="Microsoft YaHei" charset="0"/>
              </a:rPr>
              <a:t>We have many PowerPoint </a:t>
            </a:r>
            <a:r>
              <a:rPr lang="zh-CN" altLang="en-US" sz="1067" dirty="0">
                <a:latin typeface="Microsoft YaHei" charset="0"/>
                <a:ea typeface="Microsoft YaHei" charset="0"/>
                <a:cs typeface="Microsoft YaHei" charset="0"/>
              </a:rPr>
              <a:t>templates</a:t>
            </a:r>
            <a:r>
              <a:rPr lang="en-US" altLang="zh-CN" sz="1067" dirty="0">
                <a:latin typeface="Microsoft YaHei" charset="0"/>
                <a:ea typeface="Microsoft YaHei" charset="0"/>
                <a:cs typeface="Microsoft YaHei" charset="0"/>
              </a:rPr>
              <a:t> that has been specifically designed to help anyone that is stepping into the world of PowerPoint for the very first time. </a:t>
            </a:r>
            <a:endParaRPr lang="zh-CN" altLang="en-US" sz="1067" dirty="0">
              <a:latin typeface="Microsoft YaHei" charset="0"/>
              <a:ea typeface="Microsoft YaHei" charset="0"/>
              <a:cs typeface="Microsoft YaHei" charset="0"/>
            </a:endParaRPr>
          </a:p>
        </p:txBody>
      </p:sp>
      <p:grpSp>
        <p:nvGrpSpPr>
          <p:cNvPr id="13" name="组 12"/>
          <p:cNvGrpSpPr/>
          <p:nvPr/>
        </p:nvGrpSpPr>
        <p:grpSpPr>
          <a:xfrm>
            <a:off x="6350781" y="2847295"/>
            <a:ext cx="1595438" cy="1619250"/>
            <a:chOff x="6350781" y="2847295"/>
            <a:chExt cx="1595438" cy="1619250"/>
          </a:xfrm>
        </p:grpSpPr>
        <p:sp>
          <p:nvSpPr>
            <p:cNvPr id="14" name="Oval 5"/>
            <p:cNvSpPr>
              <a:spLocks noChangeArrowheads="1"/>
            </p:cNvSpPr>
            <p:nvPr/>
          </p:nvSpPr>
          <p:spPr bwMode="auto">
            <a:xfrm>
              <a:off x="6350781" y="2847295"/>
              <a:ext cx="1595438" cy="1619250"/>
            </a:xfrm>
            <a:prstGeom prst="ellipse">
              <a:avLst/>
            </a:prstGeom>
            <a:solidFill>
              <a:schemeClr val="tx1"/>
            </a:solidFill>
            <a:ln>
              <a:solidFill>
                <a:schemeClr val="tx1"/>
              </a:solidFill>
            </a:ln>
            <a:extLst/>
          </p:spPr>
          <p:txBody>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endParaRPr lang="en-US" altLang="zh-CN">
                <a:solidFill>
                  <a:srgbClr val="000000"/>
                </a:solidFill>
                <a:latin typeface="Arial" charset="0"/>
                <a:ea typeface="微软雅黑" charset="0"/>
                <a:sym typeface="Arial" charset="0"/>
              </a:endParaRPr>
            </a:p>
          </p:txBody>
        </p:sp>
        <p:sp>
          <p:nvSpPr>
            <p:cNvPr id="15" name="Freeform 25"/>
            <p:cNvSpPr>
              <a:spLocks/>
            </p:cNvSpPr>
            <p:nvPr/>
          </p:nvSpPr>
          <p:spPr bwMode="auto">
            <a:xfrm>
              <a:off x="6737178" y="3457261"/>
              <a:ext cx="822644" cy="477857"/>
            </a:xfrm>
            <a:custGeom>
              <a:avLst/>
              <a:gdLst>
                <a:gd name="T0" fmla="*/ 136 w 136"/>
                <a:gd name="T1" fmla="*/ 0 h 79"/>
                <a:gd name="T2" fmla="*/ 96 w 136"/>
                <a:gd name="T3" fmla="*/ 0 h 79"/>
                <a:gd name="T4" fmla="*/ 113 w 136"/>
                <a:gd name="T5" fmla="*/ 16 h 79"/>
                <a:gd name="T6" fmla="*/ 72 w 136"/>
                <a:gd name="T7" fmla="*/ 52 h 79"/>
                <a:gd name="T8" fmla="*/ 44 w 136"/>
                <a:gd name="T9" fmla="*/ 28 h 79"/>
                <a:gd name="T10" fmla="*/ 0 w 136"/>
                <a:gd name="T11" fmla="*/ 64 h 79"/>
                <a:gd name="T12" fmla="*/ 0 w 136"/>
                <a:gd name="T13" fmla="*/ 79 h 79"/>
                <a:gd name="T14" fmla="*/ 44 w 136"/>
                <a:gd name="T15" fmla="*/ 43 h 79"/>
                <a:gd name="T16" fmla="*/ 72 w 136"/>
                <a:gd name="T17" fmla="*/ 67 h 79"/>
                <a:gd name="T18" fmla="*/ 122 w 136"/>
                <a:gd name="T19" fmla="*/ 25 h 79"/>
                <a:gd name="T20" fmla="*/ 136 w 136"/>
                <a:gd name="T21" fmla="*/ 38 h 79"/>
                <a:gd name="T22" fmla="*/ 136 w 136"/>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79">
                  <a:moveTo>
                    <a:pt x="136" y="0"/>
                  </a:moveTo>
                  <a:lnTo>
                    <a:pt x="96" y="0"/>
                  </a:lnTo>
                  <a:lnTo>
                    <a:pt x="113" y="16"/>
                  </a:lnTo>
                  <a:lnTo>
                    <a:pt x="72" y="52"/>
                  </a:lnTo>
                  <a:lnTo>
                    <a:pt x="44" y="28"/>
                  </a:lnTo>
                  <a:lnTo>
                    <a:pt x="0" y="64"/>
                  </a:lnTo>
                  <a:lnTo>
                    <a:pt x="0" y="79"/>
                  </a:lnTo>
                  <a:lnTo>
                    <a:pt x="44" y="43"/>
                  </a:lnTo>
                  <a:lnTo>
                    <a:pt x="72" y="67"/>
                  </a:lnTo>
                  <a:lnTo>
                    <a:pt x="122" y="25"/>
                  </a:lnTo>
                  <a:lnTo>
                    <a:pt x="136" y="38"/>
                  </a:lnTo>
                  <a:lnTo>
                    <a:pt x="1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chemeClr val="bg1"/>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17051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p:tgtEl>
                                          <p:spTgt spid="13"/>
                                        </p:tgtEl>
                                        <p:attrNameLst>
                                          <p:attrName>ppt_x</p:attrName>
                                        </p:attrNameLst>
                                      </p:cBhvr>
                                      <p:tavLst>
                                        <p:tav tm="0">
                                          <p:val>
                                            <p:strVal val="#ppt_x-#ppt_w*1.125000"/>
                                          </p:val>
                                        </p:tav>
                                        <p:tav tm="100000">
                                          <p:val>
                                            <p:strVal val="#ppt_x"/>
                                          </p:val>
                                        </p:tav>
                                      </p:tavLst>
                                    </p:anim>
                                    <p:animEffect transition="in" filter="wipe(right)">
                                      <p:cBhvr>
                                        <p:cTn id="15" dur="500"/>
                                        <p:tgtEl>
                                          <p:spTgt spid="13"/>
                                        </p:tgtEl>
                                      </p:cBhvr>
                                    </p:animEffect>
                                  </p:childTnLst>
                                </p:cTn>
                              </p:par>
                            </p:childTnLst>
                          </p:cTn>
                        </p:par>
                        <p:par>
                          <p:cTn id="16" fill="hold">
                            <p:stCondLst>
                              <p:cond delay="1000"/>
                            </p:stCondLst>
                            <p:childTnLst>
                              <p:par>
                                <p:cTn id="17" presetID="26" presetClass="emph" presetSubtype="0" fill="hold" grpId="0" nodeType="afterEffect">
                                  <p:stCondLst>
                                    <p:cond delay="0"/>
                                  </p:stCondLst>
                                  <p:childTnLst>
                                    <p:animEffect transition="out" filter="fade">
                                      <p:cBhvr>
                                        <p:cTn id="18" dur="500" tmFilter="0, 0; .2, .5; .8, .5; 1, 0"/>
                                        <p:tgtEl>
                                          <p:spTgt spid="11"/>
                                        </p:tgtEl>
                                      </p:cBhvr>
                                    </p:animEffect>
                                    <p:animScale>
                                      <p:cBhvr>
                                        <p:cTn id="19" dur="250" autoRev="1" fill="hold"/>
                                        <p:tgtEl>
                                          <p:spTgt spid="11"/>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12"/>
                                        </p:tgtEl>
                                      </p:cBhvr>
                                    </p:animEffect>
                                    <p:animScale>
                                      <p:cBhvr>
                                        <p:cTn id="2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3"/>
          <p:cNvGrpSpPr>
            <a:grpSpLocks/>
          </p:cNvGrpSpPr>
          <p:nvPr/>
        </p:nvGrpSpPr>
        <p:grpSpPr bwMode="auto">
          <a:xfrm>
            <a:off x="3736708" y="1759669"/>
            <a:ext cx="4996150" cy="3801803"/>
            <a:chOff x="0" y="664"/>
            <a:chExt cx="5915" cy="4501"/>
          </a:xfrm>
          <a:solidFill>
            <a:srgbClr val="0070C0"/>
          </a:solidFill>
        </p:grpSpPr>
        <p:sp>
          <p:nvSpPr>
            <p:cNvPr id="3" name="AutoShape 12"/>
            <p:cNvSpPr>
              <a:spLocks/>
            </p:cNvSpPr>
            <p:nvPr/>
          </p:nvSpPr>
          <p:spPr bwMode="auto">
            <a:xfrm>
              <a:off x="3000" y="704"/>
              <a:ext cx="1109" cy="1019"/>
            </a:xfrm>
            <a:custGeom>
              <a:avLst/>
              <a:gdLst/>
              <a:ahLst/>
              <a:cxnLst/>
              <a:rect l="0" t="0" r="r" b="b"/>
              <a:pathLst>
                <a:path w="15141" h="21150">
                  <a:moveTo>
                    <a:pt x="14902" y="4767"/>
                  </a:moveTo>
                  <a:cubicBezTo>
                    <a:pt x="13895" y="529"/>
                    <a:pt x="10334" y="0"/>
                    <a:pt x="10334" y="0"/>
                  </a:cubicBezTo>
                  <a:cubicBezTo>
                    <a:pt x="-5692" y="353"/>
                    <a:pt x="656" y="20659"/>
                    <a:pt x="4799" y="21129"/>
                  </a:cubicBezTo>
                  <a:cubicBezTo>
                    <a:pt x="8941" y="21600"/>
                    <a:pt x="8321" y="14066"/>
                    <a:pt x="10953" y="12478"/>
                  </a:cubicBezTo>
                  <a:cubicBezTo>
                    <a:pt x="13585" y="10889"/>
                    <a:pt x="15908" y="9005"/>
                    <a:pt x="14902" y="4767"/>
                  </a:cubicBezTo>
                  <a:close/>
                  <a:moveTo>
                    <a:pt x="2943" y="3831"/>
                  </a:moveTo>
                  <a:cubicBezTo>
                    <a:pt x="3459" y="3831"/>
                    <a:pt x="3875" y="4474"/>
                    <a:pt x="3875" y="5268"/>
                  </a:cubicBezTo>
                  <a:cubicBezTo>
                    <a:pt x="3875" y="6061"/>
                    <a:pt x="3459" y="6704"/>
                    <a:pt x="2943" y="6704"/>
                  </a:cubicBezTo>
                  <a:cubicBezTo>
                    <a:pt x="2428" y="6704"/>
                    <a:pt x="2010" y="6060"/>
                    <a:pt x="2010" y="5268"/>
                  </a:cubicBezTo>
                  <a:cubicBezTo>
                    <a:pt x="2010" y="4474"/>
                    <a:pt x="2428" y="3831"/>
                    <a:pt x="2943" y="3831"/>
                  </a:cubicBezTo>
                  <a:close/>
                  <a:moveTo>
                    <a:pt x="771" y="9506"/>
                  </a:moveTo>
                  <a:cubicBezTo>
                    <a:pt x="771" y="8449"/>
                    <a:pt x="1327" y="7592"/>
                    <a:pt x="2014" y="7592"/>
                  </a:cubicBezTo>
                  <a:cubicBezTo>
                    <a:pt x="2700" y="7592"/>
                    <a:pt x="3256" y="8449"/>
                    <a:pt x="3256" y="9506"/>
                  </a:cubicBezTo>
                  <a:cubicBezTo>
                    <a:pt x="3256" y="10561"/>
                    <a:pt x="2700" y="11418"/>
                    <a:pt x="2014" y="11418"/>
                  </a:cubicBezTo>
                  <a:cubicBezTo>
                    <a:pt x="1327" y="11418"/>
                    <a:pt x="771" y="10561"/>
                    <a:pt x="771" y="9506"/>
                  </a:cubicBezTo>
                  <a:close/>
                  <a:moveTo>
                    <a:pt x="2883" y="16362"/>
                  </a:moveTo>
                  <a:cubicBezTo>
                    <a:pt x="2101" y="16362"/>
                    <a:pt x="1469" y="15387"/>
                    <a:pt x="1469" y="14185"/>
                  </a:cubicBezTo>
                  <a:cubicBezTo>
                    <a:pt x="1469" y="12981"/>
                    <a:pt x="2101" y="12006"/>
                    <a:pt x="2883" y="12006"/>
                  </a:cubicBezTo>
                  <a:cubicBezTo>
                    <a:pt x="3664" y="12006"/>
                    <a:pt x="4296" y="12981"/>
                    <a:pt x="4296" y="14185"/>
                  </a:cubicBezTo>
                  <a:cubicBezTo>
                    <a:pt x="4296" y="15387"/>
                    <a:pt x="3664" y="16362"/>
                    <a:pt x="2883" y="16362"/>
                  </a:cubicBezTo>
                  <a:close/>
                  <a:moveTo>
                    <a:pt x="5437" y="20070"/>
                  </a:moveTo>
                  <a:cubicBezTo>
                    <a:pt x="4593" y="20070"/>
                    <a:pt x="3908" y="19016"/>
                    <a:pt x="3908" y="17715"/>
                  </a:cubicBezTo>
                  <a:cubicBezTo>
                    <a:pt x="3908" y="16415"/>
                    <a:pt x="4593" y="15361"/>
                    <a:pt x="5437" y="15361"/>
                  </a:cubicBezTo>
                  <a:cubicBezTo>
                    <a:pt x="6282" y="15361"/>
                    <a:pt x="6966" y="16415"/>
                    <a:pt x="6966" y="17715"/>
                  </a:cubicBezTo>
                  <a:cubicBezTo>
                    <a:pt x="6966" y="19016"/>
                    <a:pt x="6282" y="20070"/>
                    <a:pt x="5437" y="20070"/>
                  </a:cubicBezTo>
                  <a:close/>
                  <a:moveTo>
                    <a:pt x="11727" y="9180"/>
                  </a:moveTo>
                  <a:cubicBezTo>
                    <a:pt x="10702" y="9180"/>
                    <a:pt x="9869" y="7917"/>
                    <a:pt x="9869" y="6356"/>
                  </a:cubicBezTo>
                  <a:cubicBezTo>
                    <a:pt x="9869" y="4796"/>
                    <a:pt x="10702" y="3531"/>
                    <a:pt x="11727" y="3531"/>
                  </a:cubicBezTo>
                  <a:cubicBezTo>
                    <a:pt x="12753" y="3531"/>
                    <a:pt x="13585" y="4796"/>
                    <a:pt x="13585" y="6356"/>
                  </a:cubicBezTo>
                  <a:cubicBezTo>
                    <a:pt x="13585" y="7917"/>
                    <a:pt x="12753" y="9180"/>
                    <a:pt x="11727" y="9180"/>
                  </a:cubicBezTo>
                  <a:close/>
                  <a:moveTo>
                    <a:pt x="11727" y="918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nvGrpSpPr>
            <p:cNvPr id="4" name="Group 30"/>
            <p:cNvGrpSpPr>
              <a:grpSpLocks/>
            </p:cNvGrpSpPr>
            <p:nvPr/>
          </p:nvGrpSpPr>
          <p:grpSpPr bwMode="auto">
            <a:xfrm>
              <a:off x="1232" y="1416"/>
              <a:ext cx="730" cy="562"/>
              <a:chOff x="0" y="0"/>
              <a:chExt cx="730" cy="562"/>
            </a:xfrm>
            <a:grpFill/>
          </p:grpSpPr>
          <p:sp>
            <p:nvSpPr>
              <p:cNvPr id="66" name="AutoShape 22"/>
              <p:cNvSpPr>
                <a:spLocks/>
              </p:cNvSpPr>
              <p:nvPr/>
            </p:nvSpPr>
            <p:spPr bwMode="auto">
              <a:xfrm>
                <a:off x="0" y="0"/>
                <a:ext cx="709" cy="318"/>
              </a:xfrm>
              <a:custGeom>
                <a:avLst/>
                <a:gdLst/>
                <a:ahLst/>
                <a:cxnLst/>
                <a:rect l="0" t="0" r="r" b="b"/>
                <a:pathLst>
                  <a:path w="21600" h="21600">
                    <a:moveTo>
                      <a:pt x="10716" y="21600"/>
                    </a:moveTo>
                    <a:lnTo>
                      <a:pt x="0" y="10800"/>
                    </a:lnTo>
                    <a:lnTo>
                      <a:pt x="10997" y="0"/>
                    </a:lnTo>
                    <a:lnTo>
                      <a:pt x="21600" y="10548"/>
                    </a:lnTo>
                    <a:close/>
                    <a:moveTo>
                      <a:pt x="10716"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nvGrpSpPr>
              <p:cNvPr id="67" name="Group 28"/>
              <p:cNvGrpSpPr>
                <a:grpSpLocks/>
              </p:cNvGrpSpPr>
              <p:nvPr/>
            </p:nvGrpSpPr>
            <p:grpSpPr bwMode="auto">
              <a:xfrm>
                <a:off x="656" y="152"/>
                <a:ext cx="74" cy="395"/>
                <a:chOff x="0" y="0"/>
                <a:chExt cx="74" cy="395"/>
              </a:xfrm>
              <a:grpFill/>
            </p:grpSpPr>
            <p:sp>
              <p:nvSpPr>
                <p:cNvPr id="69" name="Rectangle 23"/>
                <p:cNvSpPr>
                  <a:spLocks/>
                </p:cNvSpPr>
                <p:nvPr/>
              </p:nvSpPr>
              <p:spPr bwMode="auto">
                <a:xfrm>
                  <a:off x="24" y="0"/>
                  <a:ext cx="22" cy="233"/>
                </a:xfrm>
                <a:prstGeom prst="rect">
                  <a:avLst/>
                </a:pr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70" name="AutoShape 24"/>
                <p:cNvSpPr>
                  <a:spLocks/>
                </p:cNvSpPr>
                <p:nvPr/>
              </p:nvSpPr>
              <p:spPr bwMode="auto">
                <a:xfrm>
                  <a:off x="0" y="200"/>
                  <a:ext cx="70" cy="70"/>
                </a:xfrm>
                <a:custGeom>
                  <a:avLst/>
                  <a:gdLst/>
                  <a:ahLst/>
                  <a:cxnLst/>
                  <a:rect l="0" t="0" r="r" b="b"/>
                  <a:pathLst>
                    <a:path w="21600" h="21600">
                      <a:moveTo>
                        <a:pt x="21600" y="10794"/>
                      </a:moveTo>
                      <a:cubicBezTo>
                        <a:pt x="21600" y="4835"/>
                        <a:pt x="16765" y="0"/>
                        <a:pt x="10804" y="0"/>
                      </a:cubicBezTo>
                      <a:cubicBezTo>
                        <a:pt x="4830" y="0"/>
                        <a:pt x="0" y="4835"/>
                        <a:pt x="0" y="10794"/>
                      </a:cubicBezTo>
                      <a:cubicBezTo>
                        <a:pt x="0" y="16758"/>
                        <a:pt x="4830" y="21600"/>
                        <a:pt x="10804" y="21600"/>
                      </a:cubicBezTo>
                      <a:cubicBezTo>
                        <a:pt x="16763" y="21598"/>
                        <a:pt x="21600" y="16758"/>
                        <a:pt x="21600" y="10794"/>
                      </a:cubicBezTo>
                      <a:close/>
                      <a:moveTo>
                        <a:pt x="21600" y="10794"/>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nvGrpSpPr>
                <p:cNvPr id="71" name="Group 27"/>
                <p:cNvGrpSpPr>
                  <a:grpSpLocks/>
                </p:cNvGrpSpPr>
                <p:nvPr/>
              </p:nvGrpSpPr>
              <p:grpSpPr bwMode="auto">
                <a:xfrm>
                  <a:off x="0" y="240"/>
                  <a:ext cx="74" cy="155"/>
                  <a:chOff x="0" y="0"/>
                  <a:chExt cx="74" cy="155"/>
                </a:xfrm>
                <a:grpFill/>
              </p:grpSpPr>
              <p:sp>
                <p:nvSpPr>
                  <p:cNvPr id="72" name="AutoShape 25"/>
                  <p:cNvSpPr>
                    <a:spLocks/>
                  </p:cNvSpPr>
                  <p:nvPr/>
                </p:nvSpPr>
                <p:spPr bwMode="auto">
                  <a:xfrm>
                    <a:off x="0" y="0"/>
                    <a:ext cx="42" cy="155"/>
                  </a:xfrm>
                  <a:custGeom>
                    <a:avLst/>
                    <a:gdLst/>
                    <a:ahLst/>
                    <a:cxnLst/>
                    <a:rect l="0" t="0" r="r" b="b"/>
                    <a:pathLst>
                      <a:path w="18015" h="21600">
                        <a:moveTo>
                          <a:pt x="8187" y="1156"/>
                        </a:moveTo>
                        <a:cubicBezTo>
                          <a:pt x="8187" y="1156"/>
                          <a:pt x="-3585" y="9259"/>
                          <a:pt x="1102" y="21600"/>
                        </a:cubicBezTo>
                        <a:lnTo>
                          <a:pt x="18015" y="21600"/>
                        </a:lnTo>
                        <a:lnTo>
                          <a:pt x="18015" y="0"/>
                        </a:lnTo>
                        <a:cubicBezTo>
                          <a:pt x="18015" y="0"/>
                          <a:pt x="8181" y="1799"/>
                          <a:pt x="8187" y="1156"/>
                        </a:cubicBezTo>
                        <a:close/>
                        <a:moveTo>
                          <a:pt x="8187" y="1156"/>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73" name="AutoShape 26"/>
                  <p:cNvSpPr>
                    <a:spLocks/>
                  </p:cNvSpPr>
                  <p:nvPr/>
                </p:nvSpPr>
                <p:spPr bwMode="auto">
                  <a:xfrm>
                    <a:off x="32" y="0"/>
                    <a:ext cx="42" cy="155"/>
                  </a:xfrm>
                  <a:custGeom>
                    <a:avLst/>
                    <a:gdLst/>
                    <a:ahLst/>
                    <a:cxnLst/>
                    <a:rect l="0" t="0" r="r" b="b"/>
                    <a:pathLst>
                      <a:path w="17994" h="21600">
                        <a:moveTo>
                          <a:pt x="9817" y="1156"/>
                        </a:moveTo>
                        <a:cubicBezTo>
                          <a:pt x="9817" y="1156"/>
                          <a:pt x="21600" y="9259"/>
                          <a:pt x="16877" y="21600"/>
                        </a:cubicBezTo>
                        <a:lnTo>
                          <a:pt x="0" y="21600"/>
                        </a:lnTo>
                        <a:lnTo>
                          <a:pt x="0" y="0"/>
                        </a:lnTo>
                        <a:cubicBezTo>
                          <a:pt x="0" y="0"/>
                          <a:pt x="9821" y="1799"/>
                          <a:pt x="9817" y="1156"/>
                        </a:cubicBezTo>
                        <a:close/>
                        <a:moveTo>
                          <a:pt x="9817" y="1156"/>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grpSp>
          <p:sp>
            <p:nvSpPr>
              <p:cNvPr id="68" name="AutoShape 29"/>
              <p:cNvSpPr>
                <a:spLocks/>
              </p:cNvSpPr>
              <p:nvPr/>
            </p:nvSpPr>
            <p:spPr bwMode="auto">
              <a:xfrm>
                <a:off x="135" y="256"/>
                <a:ext cx="412" cy="306"/>
              </a:xfrm>
              <a:custGeom>
                <a:avLst/>
                <a:gdLst/>
                <a:ahLst/>
                <a:cxnLst/>
                <a:rect l="0" t="0" r="r" b="b"/>
                <a:pathLst>
                  <a:path w="21600" h="21600">
                    <a:moveTo>
                      <a:pt x="21600" y="0"/>
                    </a:moveTo>
                    <a:cubicBezTo>
                      <a:pt x="21600" y="117"/>
                      <a:pt x="12547" y="5740"/>
                      <a:pt x="10800" y="6823"/>
                    </a:cubicBezTo>
                    <a:cubicBezTo>
                      <a:pt x="9052" y="5740"/>
                      <a:pt x="0" y="117"/>
                      <a:pt x="0" y="0"/>
                    </a:cubicBezTo>
                    <a:lnTo>
                      <a:pt x="0" y="16647"/>
                    </a:lnTo>
                    <a:cubicBezTo>
                      <a:pt x="2917" y="20800"/>
                      <a:pt x="8669" y="21472"/>
                      <a:pt x="10508" y="21580"/>
                    </a:cubicBezTo>
                    <a:lnTo>
                      <a:pt x="10508" y="21600"/>
                    </a:lnTo>
                    <a:cubicBezTo>
                      <a:pt x="10508" y="21600"/>
                      <a:pt x="10614" y="21600"/>
                      <a:pt x="10800" y="21593"/>
                    </a:cubicBezTo>
                    <a:cubicBezTo>
                      <a:pt x="10985" y="21600"/>
                      <a:pt x="11091" y="21600"/>
                      <a:pt x="11091" y="21600"/>
                    </a:cubicBezTo>
                    <a:lnTo>
                      <a:pt x="11091" y="21580"/>
                    </a:lnTo>
                    <a:cubicBezTo>
                      <a:pt x="12932" y="21472"/>
                      <a:pt x="18682" y="20800"/>
                      <a:pt x="21600" y="16647"/>
                    </a:cubicBezTo>
                    <a:lnTo>
                      <a:pt x="21600" y="0"/>
                    </a:lnTo>
                    <a:close/>
                    <a:moveTo>
                      <a:pt x="2160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sp>
          <p:nvSpPr>
            <p:cNvPr id="5" name="AutoShape 31"/>
            <p:cNvSpPr>
              <a:spLocks/>
            </p:cNvSpPr>
            <p:nvPr/>
          </p:nvSpPr>
          <p:spPr bwMode="auto">
            <a:xfrm>
              <a:off x="1176" y="2944"/>
              <a:ext cx="408" cy="515"/>
            </a:xfrm>
            <a:custGeom>
              <a:avLst/>
              <a:gdLst/>
              <a:ahLst/>
              <a:cxnLst/>
              <a:rect l="0" t="0" r="r" b="b"/>
              <a:pathLst>
                <a:path w="17231" h="21512">
                  <a:moveTo>
                    <a:pt x="11642" y="10431"/>
                  </a:moveTo>
                  <a:cubicBezTo>
                    <a:pt x="11642" y="10431"/>
                    <a:pt x="11153" y="10174"/>
                    <a:pt x="11153" y="9185"/>
                  </a:cubicBezTo>
                  <a:cubicBezTo>
                    <a:pt x="11153" y="8366"/>
                    <a:pt x="11153" y="5196"/>
                    <a:pt x="11153" y="4139"/>
                  </a:cubicBezTo>
                  <a:cubicBezTo>
                    <a:pt x="11473" y="3955"/>
                    <a:pt x="11631" y="3727"/>
                    <a:pt x="11674" y="3476"/>
                  </a:cubicBezTo>
                  <a:lnTo>
                    <a:pt x="11793" y="3476"/>
                  </a:lnTo>
                  <a:lnTo>
                    <a:pt x="11793" y="1264"/>
                  </a:lnTo>
                  <a:lnTo>
                    <a:pt x="11674" y="1264"/>
                  </a:lnTo>
                  <a:cubicBezTo>
                    <a:pt x="11680" y="1237"/>
                    <a:pt x="11686" y="1211"/>
                    <a:pt x="11686" y="1185"/>
                  </a:cubicBezTo>
                  <a:cubicBezTo>
                    <a:pt x="11686" y="530"/>
                    <a:pt x="10290" y="0"/>
                    <a:pt x="8570" y="0"/>
                  </a:cubicBezTo>
                  <a:cubicBezTo>
                    <a:pt x="6848" y="0"/>
                    <a:pt x="5452" y="529"/>
                    <a:pt x="5452" y="1185"/>
                  </a:cubicBezTo>
                  <a:cubicBezTo>
                    <a:pt x="5452" y="1211"/>
                    <a:pt x="5459" y="1237"/>
                    <a:pt x="5463" y="1264"/>
                  </a:cubicBezTo>
                  <a:lnTo>
                    <a:pt x="5400" y="1264"/>
                  </a:lnTo>
                  <a:lnTo>
                    <a:pt x="5400" y="3476"/>
                  </a:lnTo>
                  <a:lnTo>
                    <a:pt x="5463" y="3476"/>
                  </a:lnTo>
                  <a:cubicBezTo>
                    <a:pt x="5509" y="3741"/>
                    <a:pt x="5720" y="3980"/>
                    <a:pt x="6360" y="4168"/>
                  </a:cubicBezTo>
                  <a:cubicBezTo>
                    <a:pt x="6360" y="5252"/>
                    <a:pt x="6360" y="8374"/>
                    <a:pt x="6360" y="9185"/>
                  </a:cubicBezTo>
                  <a:cubicBezTo>
                    <a:pt x="6360" y="10173"/>
                    <a:pt x="5682" y="10430"/>
                    <a:pt x="5682" y="10430"/>
                  </a:cubicBezTo>
                  <a:cubicBezTo>
                    <a:pt x="4524" y="11102"/>
                    <a:pt x="-2189" y="17780"/>
                    <a:pt x="728" y="19794"/>
                  </a:cubicBezTo>
                  <a:cubicBezTo>
                    <a:pt x="3342" y="21600"/>
                    <a:pt x="7732" y="21535"/>
                    <a:pt x="8619" y="21501"/>
                  </a:cubicBezTo>
                  <a:cubicBezTo>
                    <a:pt x="9496" y="21535"/>
                    <a:pt x="13881" y="21600"/>
                    <a:pt x="16495" y="19794"/>
                  </a:cubicBezTo>
                  <a:cubicBezTo>
                    <a:pt x="19411" y="17780"/>
                    <a:pt x="12801" y="11102"/>
                    <a:pt x="11642" y="10431"/>
                  </a:cubicBezTo>
                  <a:close/>
                  <a:moveTo>
                    <a:pt x="11473" y="19874"/>
                  </a:moveTo>
                  <a:cubicBezTo>
                    <a:pt x="11473" y="19874"/>
                    <a:pt x="14790" y="19241"/>
                    <a:pt x="14949" y="17503"/>
                  </a:cubicBezTo>
                  <a:cubicBezTo>
                    <a:pt x="15108" y="15766"/>
                    <a:pt x="11953" y="12485"/>
                    <a:pt x="11953" y="12485"/>
                  </a:cubicBezTo>
                  <a:cubicBezTo>
                    <a:pt x="11953" y="12485"/>
                    <a:pt x="16068" y="15607"/>
                    <a:pt x="16028" y="17740"/>
                  </a:cubicBezTo>
                  <a:cubicBezTo>
                    <a:pt x="15988" y="19874"/>
                    <a:pt x="11473" y="19874"/>
                    <a:pt x="11473" y="19874"/>
                  </a:cubicBezTo>
                  <a:close/>
                  <a:moveTo>
                    <a:pt x="11473" y="19874"/>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nvGrpSpPr>
            <p:cNvPr id="6" name="Group 34"/>
            <p:cNvGrpSpPr>
              <a:grpSpLocks/>
            </p:cNvGrpSpPr>
            <p:nvPr/>
          </p:nvGrpSpPr>
          <p:grpSpPr bwMode="auto">
            <a:xfrm>
              <a:off x="144" y="1528"/>
              <a:ext cx="642" cy="639"/>
              <a:chOff x="0" y="0"/>
              <a:chExt cx="642" cy="639"/>
            </a:xfrm>
            <a:grpFill/>
          </p:grpSpPr>
          <p:sp>
            <p:nvSpPr>
              <p:cNvPr id="64" name="AutoShape 32"/>
              <p:cNvSpPr>
                <a:spLocks/>
              </p:cNvSpPr>
              <p:nvPr/>
            </p:nvSpPr>
            <p:spPr bwMode="auto">
              <a:xfrm>
                <a:off x="0" y="0"/>
                <a:ext cx="639" cy="639"/>
              </a:xfrm>
              <a:custGeom>
                <a:avLst/>
                <a:gdLst/>
                <a:ahLst/>
                <a:cxnLst/>
                <a:rect l="0" t="0" r="r" b="b"/>
                <a:pathLst>
                  <a:path w="21600" h="21600">
                    <a:moveTo>
                      <a:pt x="10800" y="0"/>
                    </a:moveTo>
                    <a:cubicBezTo>
                      <a:pt x="4835" y="0"/>
                      <a:pt x="0" y="4834"/>
                      <a:pt x="0" y="10799"/>
                    </a:cubicBezTo>
                    <a:cubicBezTo>
                      <a:pt x="0" y="16764"/>
                      <a:pt x="4835" y="21600"/>
                      <a:pt x="10800" y="21600"/>
                    </a:cubicBezTo>
                    <a:cubicBezTo>
                      <a:pt x="16764" y="21600"/>
                      <a:pt x="21600" y="16764"/>
                      <a:pt x="21600" y="10799"/>
                    </a:cubicBezTo>
                    <a:cubicBezTo>
                      <a:pt x="21600" y="4834"/>
                      <a:pt x="16764" y="0"/>
                      <a:pt x="10800" y="0"/>
                    </a:cubicBezTo>
                    <a:close/>
                    <a:moveTo>
                      <a:pt x="10800" y="21101"/>
                    </a:moveTo>
                    <a:cubicBezTo>
                      <a:pt x="5111" y="21101"/>
                      <a:pt x="498" y="16489"/>
                      <a:pt x="498" y="10799"/>
                    </a:cubicBezTo>
                    <a:cubicBezTo>
                      <a:pt x="498" y="5110"/>
                      <a:pt x="5111" y="498"/>
                      <a:pt x="10800" y="498"/>
                    </a:cubicBezTo>
                    <a:cubicBezTo>
                      <a:pt x="16488" y="498"/>
                      <a:pt x="21101" y="5110"/>
                      <a:pt x="21101" y="10799"/>
                    </a:cubicBezTo>
                    <a:cubicBezTo>
                      <a:pt x="21101" y="16489"/>
                      <a:pt x="16489" y="21101"/>
                      <a:pt x="10800" y="21101"/>
                    </a:cubicBezTo>
                    <a:close/>
                    <a:moveTo>
                      <a:pt x="10800" y="21101"/>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65" name="AutoShape 33"/>
              <p:cNvSpPr>
                <a:spLocks/>
              </p:cNvSpPr>
              <p:nvPr/>
            </p:nvSpPr>
            <p:spPr bwMode="auto">
              <a:xfrm>
                <a:off x="8" y="16"/>
                <a:ext cx="634" cy="620"/>
              </a:xfrm>
              <a:custGeom>
                <a:avLst/>
                <a:gdLst/>
                <a:ahLst/>
                <a:cxnLst/>
                <a:rect l="0" t="0" r="r" b="b"/>
                <a:pathLst>
                  <a:path w="19089" h="21332">
                    <a:moveTo>
                      <a:pt x="7859" y="74"/>
                    </a:moveTo>
                    <a:cubicBezTo>
                      <a:pt x="7859" y="74"/>
                      <a:pt x="4620" y="554"/>
                      <a:pt x="2415" y="3449"/>
                    </a:cubicBezTo>
                    <a:cubicBezTo>
                      <a:pt x="2415" y="3449"/>
                      <a:pt x="4112" y="1434"/>
                      <a:pt x="5149" y="1434"/>
                    </a:cubicBezTo>
                    <a:lnTo>
                      <a:pt x="5380" y="1548"/>
                    </a:lnTo>
                    <a:cubicBezTo>
                      <a:pt x="5380" y="1548"/>
                      <a:pt x="5346" y="1649"/>
                      <a:pt x="5314" y="1686"/>
                    </a:cubicBezTo>
                    <a:cubicBezTo>
                      <a:pt x="5281" y="1725"/>
                      <a:pt x="5149" y="1926"/>
                      <a:pt x="5149" y="1976"/>
                    </a:cubicBezTo>
                    <a:cubicBezTo>
                      <a:pt x="5149" y="2027"/>
                      <a:pt x="5159" y="2191"/>
                      <a:pt x="5159" y="2191"/>
                    </a:cubicBezTo>
                    <a:lnTo>
                      <a:pt x="5082" y="2317"/>
                    </a:lnTo>
                    <a:cubicBezTo>
                      <a:pt x="5082" y="2317"/>
                      <a:pt x="5005" y="2355"/>
                      <a:pt x="4983" y="2392"/>
                    </a:cubicBezTo>
                    <a:cubicBezTo>
                      <a:pt x="4961" y="2431"/>
                      <a:pt x="4917" y="2443"/>
                      <a:pt x="4917" y="2531"/>
                    </a:cubicBezTo>
                    <a:cubicBezTo>
                      <a:pt x="4917" y="2619"/>
                      <a:pt x="4939" y="2733"/>
                      <a:pt x="4939" y="2733"/>
                    </a:cubicBezTo>
                    <a:lnTo>
                      <a:pt x="4949" y="2946"/>
                    </a:lnTo>
                    <a:lnTo>
                      <a:pt x="4894" y="3073"/>
                    </a:lnTo>
                    <a:lnTo>
                      <a:pt x="4751" y="3172"/>
                    </a:lnTo>
                    <a:cubicBezTo>
                      <a:pt x="4751" y="3172"/>
                      <a:pt x="4586" y="3211"/>
                      <a:pt x="4520" y="3172"/>
                    </a:cubicBezTo>
                    <a:cubicBezTo>
                      <a:pt x="4453" y="3135"/>
                      <a:pt x="4432" y="2985"/>
                      <a:pt x="4432" y="2985"/>
                    </a:cubicBezTo>
                    <a:lnTo>
                      <a:pt x="4619" y="2846"/>
                    </a:lnTo>
                    <a:cubicBezTo>
                      <a:pt x="4619" y="2846"/>
                      <a:pt x="4641" y="2807"/>
                      <a:pt x="4585" y="2770"/>
                    </a:cubicBezTo>
                    <a:cubicBezTo>
                      <a:pt x="4531" y="2732"/>
                      <a:pt x="4542" y="2606"/>
                      <a:pt x="4442" y="2631"/>
                    </a:cubicBezTo>
                    <a:cubicBezTo>
                      <a:pt x="4343" y="2656"/>
                      <a:pt x="4189" y="2807"/>
                      <a:pt x="4189" y="2807"/>
                    </a:cubicBezTo>
                    <a:lnTo>
                      <a:pt x="4024" y="2934"/>
                    </a:lnTo>
                    <a:cubicBezTo>
                      <a:pt x="4024" y="2934"/>
                      <a:pt x="3947" y="3160"/>
                      <a:pt x="3980" y="3160"/>
                    </a:cubicBezTo>
                    <a:cubicBezTo>
                      <a:pt x="4013" y="3160"/>
                      <a:pt x="4101" y="3223"/>
                      <a:pt x="4101" y="3223"/>
                    </a:cubicBezTo>
                    <a:cubicBezTo>
                      <a:pt x="4101" y="3223"/>
                      <a:pt x="4123" y="3285"/>
                      <a:pt x="4123" y="3349"/>
                    </a:cubicBezTo>
                    <a:cubicBezTo>
                      <a:pt x="4123" y="3412"/>
                      <a:pt x="4069" y="3538"/>
                      <a:pt x="4069" y="3538"/>
                    </a:cubicBezTo>
                    <a:cubicBezTo>
                      <a:pt x="4069" y="3538"/>
                      <a:pt x="4035" y="3601"/>
                      <a:pt x="3925" y="3576"/>
                    </a:cubicBezTo>
                    <a:cubicBezTo>
                      <a:pt x="3814" y="3550"/>
                      <a:pt x="3715" y="3525"/>
                      <a:pt x="3649" y="3500"/>
                    </a:cubicBezTo>
                    <a:cubicBezTo>
                      <a:pt x="3583" y="3476"/>
                      <a:pt x="3517" y="3438"/>
                      <a:pt x="3451" y="3462"/>
                    </a:cubicBezTo>
                    <a:cubicBezTo>
                      <a:pt x="3385" y="3488"/>
                      <a:pt x="3362" y="3513"/>
                      <a:pt x="3352" y="3550"/>
                    </a:cubicBezTo>
                    <a:cubicBezTo>
                      <a:pt x="3340" y="3588"/>
                      <a:pt x="3109" y="3739"/>
                      <a:pt x="3109" y="3739"/>
                    </a:cubicBezTo>
                    <a:cubicBezTo>
                      <a:pt x="3109" y="3739"/>
                      <a:pt x="3032" y="3777"/>
                      <a:pt x="3032" y="3828"/>
                    </a:cubicBezTo>
                    <a:cubicBezTo>
                      <a:pt x="3032" y="3877"/>
                      <a:pt x="2965" y="4067"/>
                      <a:pt x="2965" y="4067"/>
                    </a:cubicBezTo>
                    <a:cubicBezTo>
                      <a:pt x="2965" y="4067"/>
                      <a:pt x="2889" y="4155"/>
                      <a:pt x="2745" y="4193"/>
                    </a:cubicBezTo>
                    <a:cubicBezTo>
                      <a:pt x="2602" y="4231"/>
                      <a:pt x="2569" y="4281"/>
                      <a:pt x="2569" y="4281"/>
                    </a:cubicBezTo>
                    <a:lnTo>
                      <a:pt x="2492" y="4469"/>
                    </a:lnTo>
                    <a:cubicBezTo>
                      <a:pt x="2492" y="4469"/>
                      <a:pt x="2382" y="4558"/>
                      <a:pt x="2304" y="4671"/>
                    </a:cubicBezTo>
                    <a:cubicBezTo>
                      <a:pt x="2228" y="4785"/>
                      <a:pt x="1996" y="4972"/>
                      <a:pt x="1963" y="4987"/>
                    </a:cubicBezTo>
                    <a:cubicBezTo>
                      <a:pt x="1931" y="4998"/>
                      <a:pt x="1842" y="5112"/>
                      <a:pt x="1808" y="5213"/>
                    </a:cubicBezTo>
                    <a:cubicBezTo>
                      <a:pt x="1776" y="5314"/>
                      <a:pt x="1787" y="5465"/>
                      <a:pt x="1754" y="5515"/>
                    </a:cubicBezTo>
                    <a:cubicBezTo>
                      <a:pt x="1720" y="5566"/>
                      <a:pt x="1678" y="5705"/>
                      <a:pt x="1665" y="5805"/>
                    </a:cubicBezTo>
                    <a:cubicBezTo>
                      <a:pt x="1655" y="5906"/>
                      <a:pt x="1599" y="6031"/>
                      <a:pt x="1555" y="6069"/>
                    </a:cubicBezTo>
                    <a:cubicBezTo>
                      <a:pt x="1511" y="6108"/>
                      <a:pt x="1444" y="6183"/>
                      <a:pt x="1412" y="6195"/>
                    </a:cubicBezTo>
                    <a:cubicBezTo>
                      <a:pt x="1379" y="6207"/>
                      <a:pt x="1180" y="6284"/>
                      <a:pt x="1114" y="6333"/>
                    </a:cubicBezTo>
                    <a:cubicBezTo>
                      <a:pt x="1049" y="6384"/>
                      <a:pt x="1015" y="6510"/>
                      <a:pt x="1015" y="6548"/>
                    </a:cubicBezTo>
                    <a:cubicBezTo>
                      <a:pt x="1015" y="6585"/>
                      <a:pt x="1114" y="6674"/>
                      <a:pt x="1148" y="6674"/>
                    </a:cubicBezTo>
                    <a:cubicBezTo>
                      <a:pt x="1180" y="6674"/>
                      <a:pt x="1280" y="6711"/>
                      <a:pt x="1280" y="6711"/>
                    </a:cubicBezTo>
                    <a:cubicBezTo>
                      <a:pt x="1280" y="6711"/>
                      <a:pt x="1290" y="6913"/>
                      <a:pt x="1290" y="6951"/>
                    </a:cubicBezTo>
                    <a:cubicBezTo>
                      <a:pt x="1290" y="6989"/>
                      <a:pt x="1225" y="7178"/>
                      <a:pt x="1290" y="7178"/>
                    </a:cubicBezTo>
                    <a:cubicBezTo>
                      <a:pt x="1357" y="7178"/>
                      <a:pt x="1456" y="7204"/>
                      <a:pt x="1456" y="7204"/>
                    </a:cubicBezTo>
                    <a:lnTo>
                      <a:pt x="1632" y="7254"/>
                    </a:lnTo>
                    <a:lnTo>
                      <a:pt x="1786" y="7366"/>
                    </a:lnTo>
                    <a:lnTo>
                      <a:pt x="1874" y="7443"/>
                    </a:lnTo>
                    <a:cubicBezTo>
                      <a:pt x="1874" y="7443"/>
                      <a:pt x="1854" y="7555"/>
                      <a:pt x="1830" y="7594"/>
                    </a:cubicBezTo>
                    <a:cubicBezTo>
                      <a:pt x="1808" y="7632"/>
                      <a:pt x="1765" y="7720"/>
                      <a:pt x="1731" y="7707"/>
                    </a:cubicBezTo>
                    <a:cubicBezTo>
                      <a:pt x="1698" y="7694"/>
                      <a:pt x="1709" y="7694"/>
                      <a:pt x="1677" y="7606"/>
                    </a:cubicBezTo>
                    <a:cubicBezTo>
                      <a:pt x="1643" y="7518"/>
                      <a:pt x="1655" y="7480"/>
                      <a:pt x="1576" y="7455"/>
                    </a:cubicBezTo>
                    <a:cubicBezTo>
                      <a:pt x="1500" y="7430"/>
                      <a:pt x="1423" y="7518"/>
                      <a:pt x="1389" y="7493"/>
                    </a:cubicBezTo>
                    <a:cubicBezTo>
                      <a:pt x="1357" y="7468"/>
                      <a:pt x="1301" y="7468"/>
                      <a:pt x="1246" y="7404"/>
                    </a:cubicBezTo>
                    <a:cubicBezTo>
                      <a:pt x="1191" y="7342"/>
                      <a:pt x="1179" y="7455"/>
                      <a:pt x="1191" y="7342"/>
                    </a:cubicBezTo>
                    <a:cubicBezTo>
                      <a:pt x="1202" y="7228"/>
                      <a:pt x="1246" y="7178"/>
                      <a:pt x="1224" y="7128"/>
                    </a:cubicBezTo>
                    <a:cubicBezTo>
                      <a:pt x="1202" y="7078"/>
                      <a:pt x="1136" y="6964"/>
                      <a:pt x="1092" y="6964"/>
                    </a:cubicBezTo>
                    <a:cubicBezTo>
                      <a:pt x="1048" y="6964"/>
                      <a:pt x="1114" y="7065"/>
                      <a:pt x="1048" y="6964"/>
                    </a:cubicBezTo>
                    <a:cubicBezTo>
                      <a:pt x="981" y="6863"/>
                      <a:pt x="938" y="6826"/>
                      <a:pt x="904" y="6838"/>
                    </a:cubicBezTo>
                    <a:cubicBezTo>
                      <a:pt x="871" y="6850"/>
                      <a:pt x="827" y="6863"/>
                      <a:pt x="827" y="6800"/>
                    </a:cubicBezTo>
                    <a:cubicBezTo>
                      <a:pt x="827" y="6737"/>
                      <a:pt x="860" y="6611"/>
                      <a:pt x="860" y="6548"/>
                    </a:cubicBezTo>
                    <a:cubicBezTo>
                      <a:pt x="860" y="6485"/>
                      <a:pt x="893" y="6384"/>
                      <a:pt x="893" y="6333"/>
                    </a:cubicBezTo>
                    <a:cubicBezTo>
                      <a:pt x="893" y="6284"/>
                      <a:pt x="938" y="5981"/>
                      <a:pt x="938" y="5981"/>
                    </a:cubicBezTo>
                    <a:cubicBezTo>
                      <a:pt x="938" y="5981"/>
                      <a:pt x="644" y="6640"/>
                      <a:pt x="541" y="7144"/>
                    </a:cubicBezTo>
                    <a:cubicBezTo>
                      <a:pt x="541" y="7144"/>
                      <a:pt x="659" y="7128"/>
                      <a:pt x="659" y="7212"/>
                    </a:cubicBezTo>
                    <a:cubicBezTo>
                      <a:pt x="659" y="7296"/>
                      <a:pt x="688" y="7378"/>
                      <a:pt x="673" y="7463"/>
                    </a:cubicBezTo>
                    <a:cubicBezTo>
                      <a:pt x="659" y="7547"/>
                      <a:pt x="659" y="7531"/>
                      <a:pt x="659" y="7799"/>
                    </a:cubicBezTo>
                    <a:cubicBezTo>
                      <a:pt x="659" y="8067"/>
                      <a:pt x="718" y="8135"/>
                      <a:pt x="688" y="8218"/>
                    </a:cubicBezTo>
                    <a:cubicBezTo>
                      <a:pt x="659" y="8302"/>
                      <a:pt x="614" y="8420"/>
                      <a:pt x="600" y="8520"/>
                    </a:cubicBezTo>
                    <a:cubicBezTo>
                      <a:pt x="585" y="8622"/>
                      <a:pt x="659" y="8872"/>
                      <a:pt x="688" y="8924"/>
                    </a:cubicBezTo>
                    <a:cubicBezTo>
                      <a:pt x="718" y="8974"/>
                      <a:pt x="718" y="8991"/>
                      <a:pt x="761" y="9042"/>
                    </a:cubicBezTo>
                    <a:cubicBezTo>
                      <a:pt x="805" y="9092"/>
                      <a:pt x="688" y="9293"/>
                      <a:pt x="805" y="9092"/>
                    </a:cubicBezTo>
                    <a:cubicBezTo>
                      <a:pt x="923" y="8890"/>
                      <a:pt x="967" y="8806"/>
                      <a:pt x="967" y="8806"/>
                    </a:cubicBezTo>
                    <a:lnTo>
                      <a:pt x="1040" y="8705"/>
                    </a:lnTo>
                    <a:cubicBezTo>
                      <a:pt x="1040" y="8705"/>
                      <a:pt x="1040" y="8571"/>
                      <a:pt x="1188" y="8604"/>
                    </a:cubicBezTo>
                    <a:cubicBezTo>
                      <a:pt x="1335" y="8637"/>
                      <a:pt x="1349" y="8604"/>
                      <a:pt x="1393" y="8671"/>
                    </a:cubicBezTo>
                    <a:cubicBezTo>
                      <a:pt x="1437" y="8739"/>
                      <a:pt x="1333" y="8906"/>
                      <a:pt x="1408" y="8924"/>
                    </a:cubicBezTo>
                    <a:cubicBezTo>
                      <a:pt x="1483" y="8940"/>
                      <a:pt x="1702" y="8823"/>
                      <a:pt x="1761" y="8840"/>
                    </a:cubicBezTo>
                    <a:cubicBezTo>
                      <a:pt x="1818" y="8856"/>
                      <a:pt x="1893" y="8872"/>
                      <a:pt x="1922" y="8991"/>
                    </a:cubicBezTo>
                    <a:cubicBezTo>
                      <a:pt x="1952" y="9108"/>
                      <a:pt x="1996" y="9276"/>
                      <a:pt x="2055" y="9310"/>
                    </a:cubicBezTo>
                    <a:cubicBezTo>
                      <a:pt x="2113" y="9344"/>
                      <a:pt x="2099" y="9493"/>
                      <a:pt x="2127" y="9595"/>
                    </a:cubicBezTo>
                    <a:cubicBezTo>
                      <a:pt x="2157" y="9696"/>
                      <a:pt x="2363" y="9763"/>
                      <a:pt x="2407" y="9763"/>
                    </a:cubicBezTo>
                    <a:cubicBezTo>
                      <a:pt x="2452" y="9763"/>
                      <a:pt x="2658" y="9796"/>
                      <a:pt x="2716" y="9829"/>
                    </a:cubicBezTo>
                    <a:cubicBezTo>
                      <a:pt x="2774" y="9863"/>
                      <a:pt x="2716" y="9982"/>
                      <a:pt x="2833" y="10015"/>
                    </a:cubicBezTo>
                    <a:cubicBezTo>
                      <a:pt x="2951" y="10049"/>
                      <a:pt x="2981" y="10317"/>
                      <a:pt x="2981" y="10317"/>
                    </a:cubicBezTo>
                    <a:cubicBezTo>
                      <a:pt x="2981" y="10317"/>
                      <a:pt x="3024" y="10552"/>
                      <a:pt x="2995" y="10620"/>
                    </a:cubicBezTo>
                    <a:cubicBezTo>
                      <a:pt x="2965" y="10686"/>
                      <a:pt x="2981" y="10804"/>
                      <a:pt x="3054" y="10821"/>
                    </a:cubicBezTo>
                    <a:cubicBezTo>
                      <a:pt x="3128" y="10838"/>
                      <a:pt x="3318" y="10872"/>
                      <a:pt x="3318" y="10872"/>
                    </a:cubicBezTo>
                    <a:cubicBezTo>
                      <a:pt x="3318" y="10872"/>
                      <a:pt x="3216" y="11039"/>
                      <a:pt x="3378" y="11107"/>
                    </a:cubicBezTo>
                    <a:cubicBezTo>
                      <a:pt x="3538" y="11173"/>
                      <a:pt x="3700" y="11240"/>
                      <a:pt x="3745" y="11274"/>
                    </a:cubicBezTo>
                    <a:cubicBezTo>
                      <a:pt x="3788" y="11307"/>
                      <a:pt x="3642" y="11459"/>
                      <a:pt x="3833" y="11443"/>
                    </a:cubicBezTo>
                    <a:cubicBezTo>
                      <a:pt x="4025" y="11425"/>
                      <a:pt x="4200" y="11392"/>
                      <a:pt x="4288" y="11475"/>
                    </a:cubicBezTo>
                    <a:cubicBezTo>
                      <a:pt x="4376" y="11560"/>
                      <a:pt x="4303" y="11677"/>
                      <a:pt x="4538" y="11829"/>
                    </a:cubicBezTo>
                    <a:cubicBezTo>
                      <a:pt x="4773" y="11980"/>
                      <a:pt x="4846" y="12030"/>
                      <a:pt x="4905" y="12063"/>
                    </a:cubicBezTo>
                    <a:cubicBezTo>
                      <a:pt x="4965" y="12097"/>
                      <a:pt x="5082" y="12079"/>
                      <a:pt x="5052" y="12282"/>
                    </a:cubicBezTo>
                    <a:cubicBezTo>
                      <a:pt x="5023" y="12483"/>
                      <a:pt x="4994" y="12617"/>
                      <a:pt x="4905" y="12701"/>
                    </a:cubicBezTo>
                    <a:cubicBezTo>
                      <a:pt x="4817" y="12785"/>
                      <a:pt x="4700" y="13054"/>
                      <a:pt x="4641" y="13137"/>
                    </a:cubicBezTo>
                    <a:cubicBezTo>
                      <a:pt x="4582" y="13222"/>
                      <a:pt x="4524" y="13373"/>
                      <a:pt x="4582" y="13507"/>
                    </a:cubicBezTo>
                    <a:cubicBezTo>
                      <a:pt x="4641" y="13641"/>
                      <a:pt x="4714" y="13792"/>
                      <a:pt x="4714" y="13877"/>
                    </a:cubicBezTo>
                    <a:cubicBezTo>
                      <a:pt x="4714" y="13960"/>
                      <a:pt x="4744" y="14212"/>
                      <a:pt x="4700" y="14313"/>
                    </a:cubicBezTo>
                    <a:cubicBezTo>
                      <a:pt x="4656" y="14415"/>
                      <a:pt x="4568" y="14599"/>
                      <a:pt x="4568" y="14599"/>
                    </a:cubicBezTo>
                    <a:cubicBezTo>
                      <a:pt x="4568" y="14599"/>
                      <a:pt x="4729" y="14750"/>
                      <a:pt x="4611" y="14884"/>
                    </a:cubicBezTo>
                    <a:cubicBezTo>
                      <a:pt x="4495" y="15018"/>
                      <a:pt x="4318" y="15169"/>
                      <a:pt x="4230" y="15202"/>
                    </a:cubicBezTo>
                    <a:cubicBezTo>
                      <a:pt x="4141" y="15237"/>
                      <a:pt x="3965" y="15421"/>
                      <a:pt x="3965" y="15421"/>
                    </a:cubicBezTo>
                    <a:cubicBezTo>
                      <a:pt x="3965" y="15421"/>
                      <a:pt x="3980" y="15841"/>
                      <a:pt x="3965" y="15925"/>
                    </a:cubicBezTo>
                    <a:cubicBezTo>
                      <a:pt x="3950" y="16008"/>
                      <a:pt x="3612" y="16680"/>
                      <a:pt x="3730" y="16832"/>
                    </a:cubicBezTo>
                    <a:cubicBezTo>
                      <a:pt x="3848" y="16983"/>
                      <a:pt x="3863" y="17151"/>
                      <a:pt x="3833" y="17252"/>
                    </a:cubicBezTo>
                    <a:cubicBezTo>
                      <a:pt x="3803" y="17351"/>
                      <a:pt x="3760" y="17335"/>
                      <a:pt x="3730" y="17419"/>
                    </a:cubicBezTo>
                    <a:cubicBezTo>
                      <a:pt x="3700" y="17504"/>
                      <a:pt x="3481" y="17436"/>
                      <a:pt x="3612" y="17672"/>
                    </a:cubicBezTo>
                    <a:cubicBezTo>
                      <a:pt x="3745" y="17906"/>
                      <a:pt x="3818" y="17957"/>
                      <a:pt x="3877" y="18091"/>
                    </a:cubicBezTo>
                    <a:cubicBezTo>
                      <a:pt x="3935" y="18224"/>
                      <a:pt x="3921" y="18276"/>
                      <a:pt x="4009" y="18410"/>
                    </a:cubicBezTo>
                    <a:cubicBezTo>
                      <a:pt x="4096" y="18544"/>
                      <a:pt x="4141" y="18678"/>
                      <a:pt x="4244" y="18780"/>
                    </a:cubicBezTo>
                    <a:cubicBezTo>
                      <a:pt x="4347" y="18880"/>
                      <a:pt x="4465" y="18947"/>
                      <a:pt x="4465" y="19064"/>
                    </a:cubicBezTo>
                    <a:cubicBezTo>
                      <a:pt x="4465" y="19181"/>
                      <a:pt x="4686" y="19450"/>
                      <a:pt x="4420" y="19249"/>
                    </a:cubicBezTo>
                    <a:cubicBezTo>
                      <a:pt x="4156" y="19047"/>
                      <a:pt x="4390" y="19233"/>
                      <a:pt x="4053" y="18913"/>
                    </a:cubicBezTo>
                    <a:cubicBezTo>
                      <a:pt x="3715" y="18594"/>
                      <a:pt x="3628" y="18728"/>
                      <a:pt x="3480" y="18528"/>
                    </a:cubicBezTo>
                    <a:cubicBezTo>
                      <a:pt x="3333" y="18326"/>
                      <a:pt x="3553" y="19031"/>
                      <a:pt x="3274" y="18192"/>
                    </a:cubicBezTo>
                    <a:cubicBezTo>
                      <a:pt x="2995" y="17351"/>
                      <a:pt x="2921" y="17452"/>
                      <a:pt x="2847" y="17268"/>
                    </a:cubicBezTo>
                    <a:cubicBezTo>
                      <a:pt x="2774" y="17083"/>
                      <a:pt x="2833" y="17285"/>
                      <a:pt x="2627" y="16865"/>
                    </a:cubicBezTo>
                    <a:cubicBezTo>
                      <a:pt x="2421" y="16445"/>
                      <a:pt x="2598" y="16715"/>
                      <a:pt x="2421" y="16445"/>
                    </a:cubicBezTo>
                    <a:cubicBezTo>
                      <a:pt x="2245" y="16177"/>
                      <a:pt x="2230" y="16546"/>
                      <a:pt x="2143" y="16059"/>
                    </a:cubicBezTo>
                    <a:cubicBezTo>
                      <a:pt x="2054" y="15573"/>
                      <a:pt x="2040" y="15891"/>
                      <a:pt x="1922" y="15337"/>
                    </a:cubicBezTo>
                    <a:cubicBezTo>
                      <a:pt x="1804" y="14783"/>
                      <a:pt x="2011" y="14766"/>
                      <a:pt x="1746" y="14497"/>
                    </a:cubicBezTo>
                    <a:cubicBezTo>
                      <a:pt x="1482" y="14229"/>
                      <a:pt x="1497" y="14364"/>
                      <a:pt x="1408" y="14179"/>
                    </a:cubicBezTo>
                    <a:cubicBezTo>
                      <a:pt x="1320" y="13994"/>
                      <a:pt x="1437" y="14162"/>
                      <a:pt x="1202" y="13693"/>
                    </a:cubicBezTo>
                    <a:cubicBezTo>
                      <a:pt x="967" y="13222"/>
                      <a:pt x="645" y="13037"/>
                      <a:pt x="659" y="12232"/>
                    </a:cubicBezTo>
                    <a:cubicBezTo>
                      <a:pt x="674" y="11425"/>
                      <a:pt x="674" y="11291"/>
                      <a:pt x="674" y="11291"/>
                    </a:cubicBezTo>
                    <a:cubicBezTo>
                      <a:pt x="674" y="11291"/>
                      <a:pt x="321" y="10971"/>
                      <a:pt x="439" y="10502"/>
                    </a:cubicBezTo>
                    <a:cubicBezTo>
                      <a:pt x="555" y="10032"/>
                      <a:pt x="600" y="10183"/>
                      <a:pt x="555" y="10032"/>
                    </a:cubicBezTo>
                    <a:cubicBezTo>
                      <a:pt x="512" y="9880"/>
                      <a:pt x="467" y="9914"/>
                      <a:pt x="350" y="9729"/>
                    </a:cubicBezTo>
                    <a:cubicBezTo>
                      <a:pt x="231" y="9545"/>
                      <a:pt x="218" y="9562"/>
                      <a:pt x="188" y="9444"/>
                    </a:cubicBezTo>
                    <a:cubicBezTo>
                      <a:pt x="159" y="9326"/>
                      <a:pt x="114" y="9074"/>
                      <a:pt x="114" y="9074"/>
                    </a:cubicBezTo>
                    <a:lnTo>
                      <a:pt x="26" y="9159"/>
                    </a:lnTo>
                    <a:cubicBezTo>
                      <a:pt x="26" y="9159"/>
                      <a:pt x="-914" y="19769"/>
                      <a:pt x="8343" y="21331"/>
                    </a:cubicBezTo>
                    <a:cubicBezTo>
                      <a:pt x="8343" y="21331"/>
                      <a:pt x="6205" y="20803"/>
                      <a:pt x="6028" y="20323"/>
                    </a:cubicBezTo>
                    <a:cubicBezTo>
                      <a:pt x="6028" y="20323"/>
                      <a:pt x="5985" y="19869"/>
                      <a:pt x="6073" y="19869"/>
                    </a:cubicBezTo>
                    <a:cubicBezTo>
                      <a:pt x="6161" y="19869"/>
                      <a:pt x="6294" y="19946"/>
                      <a:pt x="6426" y="19819"/>
                    </a:cubicBezTo>
                    <a:cubicBezTo>
                      <a:pt x="6558" y="19693"/>
                      <a:pt x="6713" y="19542"/>
                      <a:pt x="6713" y="19542"/>
                    </a:cubicBezTo>
                    <a:lnTo>
                      <a:pt x="6733" y="19744"/>
                    </a:lnTo>
                    <a:cubicBezTo>
                      <a:pt x="6733" y="19744"/>
                      <a:pt x="6602" y="19768"/>
                      <a:pt x="7020" y="19693"/>
                    </a:cubicBezTo>
                    <a:cubicBezTo>
                      <a:pt x="7439" y="19618"/>
                      <a:pt x="7439" y="19669"/>
                      <a:pt x="7594" y="19594"/>
                    </a:cubicBezTo>
                    <a:cubicBezTo>
                      <a:pt x="7749" y="19518"/>
                      <a:pt x="7925" y="19141"/>
                      <a:pt x="8012" y="19367"/>
                    </a:cubicBezTo>
                    <a:cubicBezTo>
                      <a:pt x="8101" y="19594"/>
                      <a:pt x="7902" y="19491"/>
                      <a:pt x="8101" y="19594"/>
                    </a:cubicBezTo>
                    <a:cubicBezTo>
                      <a:pt x="8298" y="19693"/>
                      <a:pt x="8674" y="19542"/>
                      <a:pt x="8674" y="19542"/>
                    </a:cubicBezTo>
                    <a:cubicBezTo>
                      <a:pt x="8674" y="19542"/>
                      <a:pt x="9313" y="19594"/>
                      <a:pt x="9379" y="19518"/>
                    </a:cubicBezTo>
                    <a:cubicBezTo>
                      <a:pt x="9445" y="19442"/>
                      <a:pt x="9445" y="19316"/>
                      <a:pt x="9555" y="19340"/>
                    </a:cubicBezTo>
                    <a:cubicBezTo>
                      <a:pt x="9665" y="19367"/>
                      <a:pt x="9732" y="19568"/>
                      <a:pt x="9732" y="19568"/>
                    </a:cubicBezTo>
                    <a:lnTo>
                      <a:pt x="9379" y="19795"/>
                    </a:lnTo>
                    <a:lnTo>
                      <a:pt x="9048" y="20072"/>
                    </a:lnTo>
                    <a:cubicBezTo>
                      <a:pt x="9048" y="20072"/>
                      <a:pt x="8894" y="20123"/>
                      <a:pt x="9026" y="20198"/>
                    </a:cubicBezTo>
                    <a:cubicBezTo>
                      <a:pt x="9159" y="20272"/>
                      <a:pt x="9225" y="20249"/>
                      <a:pt x="9379" y="20272"/>
                    </a:cubicBezTo>
                    <a:cubicBezTo>
                      <a:pt x="9533" y="20299"/>
                      <a:pt x="9908" y="20626"/>
                      <a:pt x="9996" y="20424"/>
                    </a:cubicBezTo>
                    <a:cubicBezTo>
                      <a:pt x="10084" y="20222"/>
                      <a:pt x="10106" y="20198"/>
                      <a:pt x="10172" y="20072"/>
                    </a:cubicBezTo>
                    <a:cubicBezTo>
                      <a:pt x="10238" y="19946"/>
                      <a:pt x="10217" y="19795"/>
                      <a:pt x="10372" y="19795"/>
                    </a:cubicBezTo>
                    <a:cubicBezTo>
                      <a:pt x="10524" y="19795"/>
                      <a:pt x="10679" y="19845"/>
                      <a:pt x="10679" y="19845"/>
                    </a:cubicBezTo>
                    <a:lnTo>
                      <a:pt x="10546" y="20172"/>
                    </a:lnTo>
                    <a:cubicBezTo>
                      <a:pt x="10546" y="20172"/>
                      <a:pt x="10811" y="20147"/>
                      <a:pt x="10922" y="20147"/>
                    </a:cubicBezTo>
                    <a:cubicBezTo>
                      <a:pt x="11032" y="20147"/>
                      <a:pt x="11054" y="20348"/>
                      <a:pt x="11208" y="20172"/>
                    </a:cubicBezTo>
                    <a:cubicBezTo>
                      <a:pt x="11362" y="19996"/>
                      <a:pt x="11385" y="19996"/>
                      <a:pt x="11539" y="19971"/>
                    </a:cubicBezTo>
                    <a:cubicBezTo>
                      <a:pt x="11692" y="19946"/>
                      <a:pt x="11913" y="19869"/>
                      <a:pt x="11980" y="19896"/>
                    </a:cubicBezTo>
                    <a:cubicBezTo>
                      <a:pt x="12046" y="19920"/>
                      <a:pt x="12178" y="19946"/>
                      <a:pt x="12244" y="19946"/>
                    </a:cubicBezTo>
                    <a:cubicBezTo>
                      <a:pt x="12311" y="19946"/>
                      <a:pt x="12641" y="20222"/>
                      <a:pt x="12707" y="20172"/>
                    </a:cubicBezTo>
                    <a:cubicBezTo>
                      <a:pt x="12773" y="20123"/>
                      <a:pt x="13170" y="20147"/>
                      <a:pt x="13170" y="20147"/>
                    </a:cubicBezTo>
                    <a:cubicBezTo>
                      <a:pt x="13170" y="20147"/>
                      <a:pt x="12090" y="21280"/>
                      <a:pt x="9799" y="21331"/>
                    </a:cubicBezTo>
                    <a:cubicBezTo>
                      <a:pt x="9799" y="21331"/>
                      <a:pt x="14925" y="21600"/>
                      <a:pt x="17805" y="15891"/>
                    </a:cubicBezTo>
                    <a:cubicBezTo>
                      <a:pt x="20686" y="10183"/>
                      <a:pt x="18688" y="2862"/>
                      <a:pt x="12104" y="310"/>
                    </a:cubicBezTo>
                    <a:cubicBezTo>
                      <a:pt x="12104" y="310"/>
                      <a:pt x="17026" y="2392"/>
                      <a:pt x="18327" y="7781"/>
                    </a:cubicBezTo>
                    <a:lnTo>
                      <a:pt x="18283" y="7883"/>
                    </a:lnTo>
                    <a:cubicBezTo>
                      <a:pt x="18151" y="7731"/>
                      <a:pt x="18151" y="7807"/>
                      <a:pt x="18042" y="7554"/>
                    </a:cubicBezTo>
                    <a:cubicBezTo>
                      <a:pt x="17931" y="7303"/>
                      <a:pt x="18019" y="7354"/>
                      <a:pt x="17931" y="7177"/>
                    </a:cubicBezTo>
                    <a:cubicBezTo>
                      <a:pt x="17843" y="7001"/>
                      <a:pt x="17865" y="7128"/>
                      <a:pt x="17755" y="6951"/>
                    </a:cubicBezTo>
                    <a:cubicBezTo>
                      <a:pt x="17645" y="6774"/>
                      <a:pt x="17622" y="6800"/>
                      <a:pt x="17534" y="6699"/>
                    </a:cubicBezTo>
                    <a:cubicBezTo>
                      <a:pt x="17446" y="6598"/>
                      <a:pt x="17358" y="6271"/>
                      <a:pt x="17292" y="6170"/>
                    </a:cubicBezTo>
                    <a:cubicBezTo>
                      <a:pt x="17225" y="6069"/>
                      <a:pt x="17026" y="6045"/>
                      <a:pt x="16939" y="6019"/>
                    </a:cubicBezTo>
                    <a:cubicBezTo>
                      <a:pt x="16851" y="5994"/>
                      <a:pt x="16895" y="5867"/>
                      <a:pt x="16851" y="5994"/>
                    </a:cubicBezTo>
                    <a:cubicBezTo>
                      <a:pt x="16807" y="6120"/>
                      <a:pt x="16983" y="6321"/>
                      <a:pt x="16983" y="6321"/>
                    </a:cubicBezTo>
                    <a:lnTo>
                      <a:pt x="16983" y="6724"/>
                    </a:lnTo>
                    <a:cubicBezTo>
                      <a:pt x="16983" y="6724"/>
                      <a:pt x="17115" y="7102"/>
                      <a:pt x="17115" y="7203"/>
                    </a:cubicBezTo>
                    <a:cubicBezTo>
                      <a:pt x="17115" y="7303"/>
                      <a:pt x="17006" y="7580"/>
                      <a:pt x="17006" y="7580"/>
                    </a:cubicBezTo>
                    <a:cubicBezTo>
                      <a:pt x="17006" y="7580"/>
                      <a:pt x="16962" y="7883"/>
                      <a:pt x="16873" y="7932"/>
                    </a:cubicBezTo>
                    <a:cubicBezTo>
                      <a:pt x="16786" y="7984"/>
                      <a:pt x="16278" y="8083"/>
                      <a:pt x="16278" y="8083"/>
                    </a:cubicBezTo>
                    <a:cubicBezTo>
                      <a:pt x="16278" y="8083"/>
                      <a:pt x="16123" y="7883"/>
                      <a:pt x="16035" y="7707"/>
                    </a:cubicBezTo>
                    <a:cubicBezTo>
                      <a:pt x="15947" y="7530"/>
                      <a:pt x="15661" y="7480"/>
                      <a:pt x="15617" y="7404"/>
                    </a:cubicBezTo>
                    <a:cubicBezTo>
                      <a:pt x="15573" y="7328"/>
                      <a:pt x="15682" y="7177"/>
                      <a:pt x="15549" y="6976"/>
                    </a:cubicBezTo>
                    <a:cubicBezTo>
                      <a:pt x="15418" y="6774"/>
                      <a:pt x="15549" y="6825"/>
                      <a:pt x="15374" y="6649"/>
                    </a:cubicBezTo>
                    <a:cubicBezTo>
                      <a:pt x="15197" y="6472"/>
                      <a:pt x="15197" y="6472"/>
                      <a:pt x="15197" y="6472"/>
                    </a:cubicBezTo>
                    <a:cubicBezTo>
                      <a:pt x="15197" y="6472"/>
                      <a:pt x="14801" y="6321"/>
                      <a:pt x="14933" y="6573"/>
                    </a:cubicBezTo>
                    <a:cubicBezTo>
                      <a:pt x="15065" y="6825"/>
                      <a:pt x="14912" y="7101"/>
                      <a:pt x="15021" y="7128"/>
                    </a:cubicBezTo>
                    <a:cubicBezTo>
                      <a:pt x="15132" y="7152"/>
                      <a:pt x="15197" y="7052"/>
                      <a:pt x="15286" y="7278"/>
                    </a:cubicBezTo>
                    <a:cubicBezTo>
                      <a:pt x="15374" y="7505"/>
                      <a:pt x="15396" y="7605"/>
                      <a:pt x="15462" y="7681"/>
                    </a:cubicBezTo>
                    <a:cubicBezTo>
                      <a:pt x="15528" y="7756"/>
                      <a:pt x="15549" y="8083"/>
                      <a:pt x="15638" y="8109"/>
                    </a:cubicBezTo>
                    <a:cubicBezTo>
                      <a:pt x="15727" y="8135"/>
                      <a:pt x="15970" y="8109"/>
                      <a:pt x="15947" y="8235"/>
                    </a:cubicBezTo>
                    <a:cubicBezTo>
                      <a:pt x="15925" y="8362"/>
                      <a:pt x="15793" y="8537"/>
                      <a:pt x="15947" y="8588"/>
                    </a:cubicBezTo>
                    <a:cubicBezTo>
                      <a:pt x="16101" y="8637"/>
                      <a:pt x="16122" y="8714"/>
                      <a:pt x="16211" y="8689"/>
                    </a:cubicBezTo>
                    <a:cubicBezTo>
                      <a:pt x="16300" y="8663"/>
                      <a:pt x="16255" y="8714"/>
                      <a:pt x="16410" y="8637"/>
                    </a:cubicBezTo>
                    <a:cubicBezTo>
                      <a:pt x="16563" y="8562"/>
                      <a:pt x="16741" y="8562"/>
                      <a:pt x="16741" y="8562"/>
                    </a:cubicBezTo>
                    <a:cubicBezTo>
                      <a:pt x="16741" y="8562"/>
                      <a:pt x="16939" y="8739"/>
                      <a:pt x="16939" y="8815"/>
                    </a:cubicBezTo>
                    <a:cubicBezTo>
                      <a:pt x="16939" y="8890"/>
                      <a:pt x="16873" y="9318"/>
                      <a:pt x="16873" y="9318"/>
                    </a:cubicBezTo>
                    <a:lnTo>
                      <a:pt x="16674" y="9747"/>
                    </a:lnTo>
                    <a:cubicBezTo>
                      <a:pt x="16674" y="9747"/>
                      <a:pt x="16696" y="10502"/>
                      <a:pt x="16586" y="10502"/>
                    </a:cubicBezTo>
                    <a:cubicBezTo>
                      <a:pt x="16476" y="10502"/>
                      <a:pt x="16344" y="10829"/>
                      <a:pt x="16278" y="10879"/>
                    </a:cubicBezTo>
                    <a:cubicBezTo>
                      <a:pt x="16211" y="10931"/>
                      <a:pt x="16189" y="11434"/>
                      <a:pt x="16189" y="11434"/>
                    </a:cubicBezTo>
                    <a:lnTo>
                      <a:pt x="15990" y="11711"/>
                    </a:lnTo>
                    <a:cubicBezTo>
                      <a:pt x="15990" y="11711"/>
                      <a:pt x="15970" y="12088"/>
                      <a:pt x="15990" y="12189"/>
                    </a:cubicBezTo>
                    <a:cubicBezTo>
                      <a:pt x="16013" y="12289"/>
                      <a:pt x="16057" y="12693"/>
                      <a:pt x="16013" y="12894"/>
                    </a:cubicBezTo>
                    <a:cubicBezTo>
                      <a:pt x="15970" y="13095"/>
                      <a:pt x="15727" y="13297"/>
                      <a:pt x="15727" y="13297"/>
                    </a:cubicBezTo>
                    <a:cubicBezTo>
                      <a:pt x="15727" y="13297"/>
                      <a:pt x="16057" y="13650"/>
                      <a:pt x="15881" y="13700"/>
                    </a:cubicBezTo>
                    <a:cubicBezTo>
                      <a:pt x="15704" y="13750"/>
                      <a:pt x="15528" y="14052"/>
                      <a:pt x="15484" y="14128"/>
                    </a:cubicBezTo>
                    <a:cubicBezTo>
                      <a:pt x="15439" y="14204"/>
                      <a:pt x="15462" y="14355"/>
                      <a:pt x="15352" y="14380"/>
                    </a:cubicBezTo>
                    <a:cubicBezTo>
                      <a:pt x="15242" y="14405"/>
                      <a:pt x="15044" y="14430"/>
                      <a:pt x="15044" y="14505"/>
                    </a:cubicBezTo>
                    <a:cubicBezTo>
                      <a:pt x="15044" y="14581"/>
                      <a:pt x="15044" y="14883"/>
                      <a:pt x="15044" y="14883"/>
                    </a:cubicBezTo>
                    <a:lnTo>
                      <a:pt x="14691" y="15463"/>
                    </a:lnTo>
                    <a:lnTo>
                      <a:pt x="14272" y="15866"/>
                    </a:lnTo>
                    <a:cubicBezTo>
                      <a:pt x="14272" y="15866"/>
                      <a:pt x="14316" y="16143"/>
                      <a:pt x="14183" y="16168"/>
                    </a:cubicBezTo>
                    <a:cubicBezTo>
                      <a:pt x="14053" y="16193"/>
                      <a:pt x="13611" y="16396"/>
                      <a:pt x="13545" y="16471"/>
                    </a:cubicBezTo>
                    <a:cubicBezTo>
                      <a:pt x="13479" y="16547"/>
                      <a:pt x="13148" y="16722"/>
                      <a:pt x="13038" y="16722"/>
                    </a:cubicBezTo>
                    <a:cubicBezTo>
                      <a:pt x="12928" y="16722"/>
                      <a:pt x="13104" y="17075"/>
                      <a:pt x="12928" y="16722"/>
                    </a:cubicBezTo>
                    <a:cubicBezTo>
                      <a:pt x="12750" y="16369"/>
                      <a:pt x="12883" y="16595"/>
                      <a:pt x="12729" y="16194"/>
                    </a:cubicBezTo>
                    <a:cubicBezTo>
                      <a:pt x="12574" y="15791"/>
                      <a:pt x="12574" y="16093"/>
                      <a:pt x="12574" y="15791"/>
                    </a:cubicBezTo>
                    <a:cubicBezTo>
                      <a:pt x="12574" y="15489"/>
                      <a:pt x="12596" y="15766"/>
                      <a:pt x="12574" y="15489"/>
                    </a:cubicBezTo>
                    <a:cubicBezTo>
                      <a:pt x="12553" y="15211"/>
                      <a:pt x="12641" y="15413"/>
                      <a:pt x="12508" y="15086"/>
                    </a:cubicBezTo>
                    <a:cubicBezTo>
                      <a:pt x="12376" y="14758"/>
                      <a:pt x="12398" y="14858"/>
                      <a:pt x="12222" y="14656"/>
                    </a:cubicBezTo>
                    <a:cubicBezTo>
                      <a:pt x="12046" y="14456"/>
                      <a:pt x="11913" y="14656"/>
                      <a:pt x="12024" y="14330"/>
                    </a:cubicBezTo>
                    <a:cubicBezTo>
                      <a:pt x="12134" y="14003"/>
                      <a:pt x="12068" y="14330"/>
                      <a:pt x="12134" y="14003"/>
                    </a:cubicBezTo>
                    <a:cubicBezTo>
                      <a:pt x="12200" y="13675"/>
                      <a:pt x="12111" y="13624"/>
                      <a:pt x="12289" y="13475"/>
                    </a:cubicBezTo>
                    <a:cubicBezTo>
                      <a:pt x="12464" y="13322"/>
                      <a:pt x="12619" y="13298"/>
                      <a:pt x="12596" y="13096"/>
                    </a:cubicBezTo>
                    <a:cubicBezTo>
                      <a:pt x="12574" y="12895"/>
                      <a:pt x="12574" y="12820"/>
                      <a:pt x="12531" y="12693"/>
                    </a:cubicBezTo>
                    <a:cubicBezTo>
                      <a:pt x="12486" y="12567"/>
                      <a:pt x="12311" y="12366"/>
                      <a:pt x="12289" y="12290"/>
                    </a:cubicBezTo>
                    <a:cubicBezTo>
                      <a:pt x="12266" y="12215"/>
                      <a:pt x="12266" y="12265"/>
                      <a:pt x="12134" y="12038"/>
                    </a:cubicBezTo>
                    <a:cubicBezTo>
                      <a:pt x="12002" y="11812"/>
                      <a:pt x="11913" y="11686"/>
                      <a:pt x="11913" y="11686"/>
                    </a:cubicBezTo>
                    <a:cubicBezTo>
                      <a:pt x="11913" y="11686"/>
                      <a:pt x="11869" y="11158"/>
                      <a:pt x="11869" y="10956"/>
                    </a:cubicBezTo>
                    <a:cubicBezTo>
                      <a:pt x="11869" y="10755"/>
                      <a:pt x="11802" y="11081"/>
                      <a:pt x="11869" y="10755"/>
                    </a:cubicBezTo>
                    <a:cubicBezTo>
                      <a:pt x="11935" y="10427"/>
                      <a:pt x="11958" y="10226"/>
                      <a:pt x="11958" y="10226"/>
                    </a:cubicBezTo>
                    <a:cubicBezTo>
                      <a:pt x="11958" y="10226"/>
                      <a:pt x="11627" y="9974"/>
                      <a:pt x="11496" y="9998"/>
                    </a:cubicBezTo>
                    <a:cubicBezTo>
                      <a:pt x="11362" y="10024"/>
                      <a:pt x="11385" y="10251"/>
                      <a:pt x="11186" y="10074"/>
                    </a:cubicBezTo>
                    <a:cubicBezTo>
                      <a:pt x="10989" y="9897"/>
                      <a:pt x="11031" y="9771"/>
                      <a:pt x="10965" y="9721"/>
                    </a:cubicBezTo>
                    <a:cubicBezTo>
                      <a:pt x="10899" y="9670"/>
                      <a:pt x="10767" y="9646"/>
                      <a:pt x="10656" y="9747"/>
                    </a:cubicBezTo>
                    <a:cubicBezTo>
                      <a:pt x="10546" y="9847"/>
                      <a:pt x="10305" y="9847"/>
                      <a:pt x="10106" y="9948"/>
                    </a:cubicBezTo>
                    <a:cubicBezTo>
                      <a:pt x="9908" y="10050"/>
                      <a:pt x="9842" y="10024"/>
                      <a:pt x="9577" y="10024"/>
                    </a:cubicBezTo>
                    <a:cubicBezTo>
                      <a:pt x="9312" y="10024"/>
                      <a:pt x="9004" y="10124"/>
                      <a:pt x="8806" y="9998"/>
                    </a:cubicBezTo>
                    <a:cubicBezTo>
                      <a:pt x="8608" y="9872"/>
                      <a:pt x="8585" y="10050"/>
                      <a:pt x="8498" y="9798"/>
                    </a:cubicBezTo>
                    <a:cubicBezTo>
                      <a:pt x="8409" y="9545"/>
                      <a:pt x="8498" y="9570"/>
                      <a:pt x="8298" y="9445"/>
                    </a:cubicBezTo>
                    <a:cubicBezTo>
                      <a:pt x="8101" y="9319"/>
                      <a:pt x="8056" y="9419"/>
                      <a:pt x="8034" y="9193"/>
                    </a:cubicBezTo>
                    <a:cubicBezTo>
                      <a:pt x="8012" y="8966"/>
                      <a:pt x="8122" y="9016"/>
                      <a:pt x="7968" y="8815"/>
                    </a:cubicBezTo>
                    <a:cubicBezTo>
                      <a:pt x="7813" y="8613"/>
                      <a:pt x="8056" y="8917"/>
                      <a:pt x="7813" y="8613"/>
                    </a:cubicBezTo>
                    <a:cubicBezTo>
                      <a:pt x="7572" y="8311"/>
                      <a:pt x="7483" y="8563"/>
                      <a:pt x="7572" y="8311"/>
                    </a:cubicBezTo>
                    <a:cubicBezTo>
                      <a:pt x="7658" y="8060"/>
                      <a:pt x="7726" y="8210"/>
                      <a:pt x="7726" y="7908"/>
                    </a:cubicBezTo>
                    <a:cubicBezTo>
                      <a:pt x="7726" y="7606"/>
                      <a:pt x="8122" y="8035"/>
                      <a:pt x="7880" y="7430"/>
                    </a:cubicBezTo>
                    <a:cubicBezTo>
                      <a:pt x="7638" y="6826"/>
                      <a:pt x="7595" y="6951"/>
                      <a:pt x="7814" y="6497"/>
                    </a:cubicBezTo>
                    <a:cubicBezTo>
                      <a:pt x="8034" y="6045"/>
                      <a:pt x="8321" y="5893"/>
                      <a:pt x="8366" y="5793"/>
                    </a:cubicBezTo>
                    <a:cubicBezTo>
                      <a:pt x="8410" y="5692"/>
                      <a:pt x="8498" y="5440"/>
                      <a:pt x="8585" y="5365"/>
                    </a:cubicBezTo>
                    <a:cubicBezTo>
                      <a:pt x="8674" y="5289"/>
                      <a:pt x="8608" y="5214"/>
                      <a:pt x="8806" y="5238"/>
                    </a:cubicBezTo>
                    <a:cubicBezTo>
                      <a:pt x="9005" y="5263"/>
                      <a:pt x="9225" y="5163"/>
                      <a:pt x="9357" y="5011"/>
                    </a:cubicBezTo>
                    <a:cubicBezTo>
                      <a:pt x="9489" y="4861"/>
                      <a:pt x="9666" y="4635"/>
                      <a:pt x="9754" y="4609"/>
                    </a:cubicBezTo>
                    <a:cubicBezTo>
                      <a:pt x="9842" y="4583"/>
                      <a:pt x="9799" y="4635"/>
                      <a:pt x="9996" y="4583"/>
                    </a:cubicBezTo>
                    <a:cubicBezTo>
                      <a:pt x="10195" y="4533"/>
                      <a:pt x="10238" y="4509"/>
                      <a:pt x="10372" y="4509"/>
                    </a:cubicBezTo>
                    <a:cubicBezTo>
                      <a:pt x="10503" y="4509"/>
                      <a:pt x="10238" y="4559"/>
                      <a:pt x="10613" y="4483"/>
                    </a:cubicBezTo>
                    <a:cubicBezTo>
                      <a:pt x="10990" y="4407"/>
                      <a:pt x="10900" y="4407"/>
                      <a:pt x="10990" y="4407"/>
                    </a:cubicBezTo>
                    <a:cubicBezTo>
                      <a:pt x="11076" y="4407"/>
                      <a:pt x="11032" y="4433"/>
                      <a:pt x="11186" y="4458"/>
                    </a:cubicBezTo>
                    <a:cubicBezTo>
                      <a:pt x="11340" y="4483"/>
                      <a:pt x="11319" y="4105"/>
                      <a:pt x="11340" y="4483"/>
                    </a:cubicBezTo>
                    <a:cubicBezTo>
                      <a:pt x="11362" y="4861"/>
                      <a:pt x="11208" y="5038"/>
                      <a:pt x="11473" y="5063"/>
                    </a:cubicBezTo>
                    <a:cubicBezTo>
                      <a:pt x="11738" y="5088"/>
                      <a:pt x="11473" y="5088"/>
                      <a:pt x="11738" y="5088"/>
                    </a:cubicBezTo>
                    <a:cubicBezTo>
                      <a:pt x="12002" y="5088"/>
                      <a:pt x="11936" y="5138"/>
                      <a:pt x="12068" y="5214"/>
                    </a:cubicBezTo>
                    <a:cubicBezTo>
                      <a:pt x="12201" y="5289"/>
                      <a:pt x="12266" y="5389"/>
                      <a:pt x="12465" y="5389"/>
                    </a:cubicBezTo>
                    <a:cubicBezTo>
                      <a:pt x="12663" y="5389"/>
                      <a:pt x="12376" y="5717"/>
                      <a:pt x="12663" y="5389"/>
                    </a:cubicBezTo>
                    <a:cubicBezTo>
                      <a:pt x="12949" y="5063"/>
                      <a:pt x="12442" y="5011"/>
                      <a:pt x="12949" y="5063"/>
                    </a:cubicBezTo>
                    <a:cubicBezTo>
                      <a:pt x="13456" y="5113"/>
                      <a:pt x="13523" y="5238"/>
                      <a:pt x="13611" y="5188"/>
                    </a:cubicBezTo>
                    <a:cubicBezTo>
                      <a:pt x="13699" y="5138"/>
                      <a:pt x="13721" y="5238"/>
                      <a:pt x="13942" y="5113"/>
                    </a:cubicBezTo>
                    <a:cubicBezTo>
                      <a:pt x="14162" y="4988"/>
                      <a:pt x="14183" y="4988"/>
                      <a:pt x="14272" y="5038"/>
                    </a:cubicBezTo>
                    <a:cubicBezTo>
                      <a:pt x="14361" y="5088"/>
                      <a:pt x="14361" y="5315"/>
                      <a:pt x="14449" y="5088"/>
                    </a:cubicBezTo>
                    <a:cubicBezTo>
                      <a:pt x="14537" y="4861"/>
                      <a:pt x="14713" y="4937"/>
                      <a:pt x="14449" y="4786"/>
                    </a:cubicBezTo>
                    <a:cubicBezTo>
                      <a:pt x="14183" y="4635"/>
                      <a:pt x="14096" y="4811"/>
                      <a:pt x="14053" y="4609"/>
                    </a:cubicBezTo>
                    <a:cubicBezTo>
                      <a:pt x="14007" y="4407"/>
                      <a:pt x="14272" y="4458"/>
                      <a:pt x="14007" y="4407"/>
                    </a:cubicBezTo>
                    <a:cubicBezTo>
                      <a:pt x="13743" y="4358"/>
                      <a:pt x="13786" y="4358"/>
                      <a:pt x="13589" y="4281"/>
                    </a:cubicBezTo>
                    <a:cubicBezTo>
                      <a:pt x="13390" y="4207"/>
                      <a:pt x="13192" y="4509"/>
                      <a:pt x="13126" y="4281"/>
                    </a:cubicBezTo>
                    <a:cubicBezTo>
                      <a:pt x="13060" y="4055"/>
                      <a:pt x="12686" y="4433"/>
                      <a:pt x="13060" y="4055"/>
                    </a:cubicBezTo>
                    <a:cubicBezTo>
                      <a:pt x="13434" y="3677"/>
                      <a:pt x="13280" y="3526"/>
                      <a:pt x="13523" y="3602"/>
                    </a:cubicBezTo>
                    <a:cubicBezTo>
                      <a:pt x="13765" y="3677"/>
                      <a:pt x="13699" y="3930"/>
                      <a:pt x="13852" y="3778"/>
                    </a:cubicBezTo>
                    <a:cubicBezTo>
                      <a:pt x="14007" y="3627"/>
                      <a:pt x="14294" y="3526"/>
                      <a:pt x="14007" y="3300"/>
                    </a:cubicBezTo>
                    <a:cubicBezTo>
                      <a:pt x="13720" y="3073"/>
                      <a:pt x="13919" y="3173"/>
                      <a:pt x="13632" y="3022"/>
                    </a:cubicBezTo>
                    <a:cubicBezTo>
                      <a:pt x="13346" y="2871"/>
                      <a:pt x="13082" y="3602"/>
                      <a:pt x="12949" y="3501"/>
                    </a:cubicBezTo>
                    <a:cubicBezTo>
                      <a:pt x="12817" y="3401"/>
                      <a:pt x="12750" y="3325"/>
                      <a:pt x="12663" y="3376"/>
                    </a:cubicBezTo>
                    <a:cubicBezTo>
                      <a:pt x="12574" y="3426"/>
                      <a:pt x="12574" y="3701"/>
                      <a:pt x="12553" y="3904"/>
                    </a:cubicBezTo>
                    <a:cubicBezTo>
                      <a:pt x="12532" y="4105"/>
                      <a:pt x="12707" y="4156"/>
                      <a:pt x="12420" y="4004"/>
                    </a:cubicBezTo>
                    <a:cubicBezTo>
                      <a:pt x="12134" y="3853"/>
                      <a:pt x="12729" y="3930"/>
                      <a:pt x="12090" y="3652"/>
                    </a:cubicBezTo>
                    <a:cubicBezTo>
                      <a:pt x="11451" y="3376"/>
                      <a:pt x="11230" y="3450"/>
                      <a:pt x="11142" y="3551"/>
                    </a:cubicBezTo>
                    <a:cubicBezTo>
                      <a:pt x="11054" y="3652"/>
                      <a:pt x="10922" y="3627"/>
                      <a:pt x="10856" y="3701"/>
                    </a:cubicBezTo>
                    <a:cubicBezTo>
                      <a:pt x="10789" y="3778"/>
                      <a:pt x="11054" y="3954"/>
                      <a:pt x="10789" y="3778"/>
                    </a:cubicBezTo>
                    <a:cubicBezTo>
                      <a:pt x="10524" y="3602"/>
                      <a:pt x="10260" y="3877"/>
                      <a:pt x="10260" y="3877"/>
                    </a:cubicBezTo>
                    <a:cubicBezTo>
                      <a:pt x="10260" y="3877"/>
                      <a:pt x="10172" y="3829"/>
                      <a:pt x="10062" y="3929"/>
                    </a:cubicBezTo>
                    <a:cubicBezTo>
                      <a:pt x="9952" y="4030"/>
                      <a:pt x="9732" y="4105"/>
                      <a:pt x="9599" y="4054"/>
                    </a:cubicBezTo>
                    <a:cubicBezTo>
                      <a:pt x="9466" y="4004"/>
                      <a:pt x="9181" y="4105"/>
                      <a:pt x="9423" y="3753"/>
                    </a:cubicBezTo>
                    <a:cubicBezTo>
                      <a:pt x="9665" y="3400"/>
                      <a:pt x="9488" y="3602"/>
                      <a:pt x="9863" y="3425"/>
                    </a:cubicBezTo>
                    <a:cubicBezTo>
                      <a:pt x="10238" y="3249"/>
                      <a:pt x="10789" y="3223"/>
                      <a:pt x="10305" y="3097"/>
                    </a:cubicBezTo>
                    <a:cubicBezTo>
                      <a:pt x="9820" y="2972"/>
                      <a:pt x="10569" y="2972"/>
                      <a:pt x="9930" y="2619"/>
                    </a:cubicBezTo>
                    <a:cubicBezTo>
                      <a:pt x="9291" y="2267"/>
                      <a:pt x="9269" y="2746"/>
                      <a:pt x="9291" y="2267"/>
                    </a:cubicBezTo>
                    <a:cubicBezTo>
                      <a:pt x="9312" y="1788"/>
                      <a:pt x="9246" y="1763"/>
                      <a:pt x="9115" y="1788"/>
                    </a:cubicBezTo>
                    <a:cubicBezTo>
                      <a:pt x="8982" y="1813"/>
                      <a:pt x="8585" y="1914"/>
                      <a:pt x="8431" y="1939"/>
                    </a:cubicBezTo>
                    <a:cubicBezTo>
                      <a:pt x="8277" y="1964"/>
                      <a:pt x="8453" y="2116"/>
                      <a:pt x="8167" y="1914"/>
                    </a:cubicBezTo>
                    <a:cubicBezTo>
                      <a:pt x="7879" y="1712"/>
                      <a:pt x="7770" y="2015"/>
                      <a:pt x="7879" y="1712"/>
                    </a:cubicBezTo>
                    <a:cubicBezTo>
                      <a:pt x="7991" y="1411"/>
                      <a:pt x="8012" y="1361"/>
                      <a:pt x="8188" y="1184"/>
                    </a:cubicBezTo>
                    <a:cubicBezTo>
                      <a:pt x="8365" y="1007"/>
                      <a:pt x="8321" y="353"/>
                      <a:pt x="8761" y="604"/>
                    </a:cubicBezTo>
                    <a:cubicBezTo>
                      <a:pt x="9203" y="856"/>
                      <a:pt x="9026" y="780"/>
                      <a:pt x="9379" y="806"/>
                    </a:cubicBezTo>
                    <a:cubicBezTo>
                      <a:pt x="9731" y="832"/>
                      <a:pt x="9886" y="755"/>
                      <a:pt x="9886" y="680"/>
                    </a:cubicBezTo>
                    <a:cubicBezTo>
                      <a:pt x="9886" y="604"/>
                      <a:pt x="9488" y="378"/>
                      <a:pt x="9488" y="378"/>
                    </a:cubicBezTo>
                    <a:cubicBezTo>
                      <a:pt x="9488" y="378"/>
                      <a:pt x="9357" y="428"/>
                      <a:pt x="9401" y="353"/>
                    </a:cubicBezTo>
                    <a:cubicBezTo>
                      <a:pt x="9445" y="277"/>
                      <a:pt x="9533" y="126"/>
                      <a:pt x="9533" y="126"/>
                    </a:cubicBezTo>
                    <a:lnTo>
                      <a:pt x="9401" y="1"/>
                    </a:lnTo>
                    <a:cubicBezTo>
                      <a:pt x="9402" y="0"/>
                      <a:pt x="8168" y="0"/>
                      <a:pt x="7859" y="74"/>
                    </a:cubicBezTo>
                    <a:close/>
                    <a:moveTo>
                      <a:pt x="7859" y="74"/>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grpSp>
          <p:nvGrpSpPr>
            <p:cNvPr id="7" name="Group 37"/>
            <p:cNvGrpSpPr>
              <a:grpSpLocks/>
            </p:cNvGrpSpPr>
            <p:nvPr/>
          </p:nvGrpSpPr>
          <p:grpSpPr bwMode="auto">
            <a:xfrm>
              <a:off x="5064" y="3424"/>
              <a:ext cx="650" cy="639"/>
              <a:chOff x="0" y="0"/>
              <a:chExt cx="650" cy="639"/>
            </a:xfrm>
            <a:grpFill/>
          </p:grpSpPr>
          <p:sp>
            <p:nvSpPr>
              <p:cNvPr id="62" name="AutoShape 35"/>
              <p:cNvSpPr>
                <a:spLocks/>
              </p:cNvSpPr>
              <p:nvPr/>
            </p:nvSpPr>
            <p:spPr bwMode="auto">
              <a:xfrm>
                <a:off x="0" y="0"/>
                <a:ext cx="639" cy="639"/>
              </a:xfrm>
              <a:custGeom>
                <a:avLst/>
                <a:gdLst/>
                <a:ahLst/>
                <a:cxnLst/>
                <a:rect l="0" t="0" r="r" b="b"/>
                <a:pathLst>
                  <a:path w="21600" h="21600">
                    <a:moveTo>
                      <a:pt x="10799" y="0"/>
                    </a:moveTo>
                    <a:cubicBezTo>
                      <a:pt x="4835" y="0"/>
                      <a:pt x="0" y="4834"/>
                      <a:pt x="0" y="10800"/>
                    </a:cubicBezTo>
                    <a:cubicBezTo>
                      <a:pt x="0" y="16765"/>
                      <a:pt x="4835" y="21600"/>
                      <a:pt x="10799" y="21600"/>
                    </a:cubicBezTo>
                    <a:cubicBezTo>
                      <a:pt x="16764" y="21600"/>
                      <a:pt x="21600" y="16765"/>
                      <a:pt x="21600" y="10800"/>
                    </a:cubicBezTo>
                    <a:cubicBezTo>
                      <a:pt x="21600" y="4834"/>
                      <a:pt x="16764" y="0"/>
                      <a:pt x="10799" y="0"/>
                    </a:cubicBezTo>
                    <a:close/>
                    <a:moveTo>
                      <a:pt x="10799" y="21102"/>
                    </a:moveTo>
                    <a:cubicBezTo>
                      <a:pt x="5111" y="21102"/>
                      <a:pt x="499" y="16489"/>
                      <a:pt x="499" y="10800"/>
                    </a:cubicBezTo>
                    <a:cubicBezTo>
                      <a:pt x="499" y="5110"/>
                      <a:pt x="5111" y="497"/>
                      <a:pt x="10799" y="497"/>
                    </a:cubicBezTo>
                    <a:cubicBezTo>
                      <a:pt x="16489" y="497"/>
                      <a:pt x="21101" y="5110"/>
                      <a:pt x="21101" y="10800"/>
                    </a:cubicBezTo>
                    <a:cubicBezTo>
                      <a:pt x="21101" y="16489"/>
                      <a:pt x="16489" y="21102"/>
                      <a:pt x="10799" y="21102"/>
                    </a:cubicBezTo>
                    <a:close/>
                    <a:moveTo>
                      <a:pt x="10799" y="21102"/>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63" name="AutoShape 36"/>
              <p:cNvSpPr>
                <a:spLocks/>
              </p:cNvSpPr>
              <p:nvPr/>
            </p:nvSpPr>
            <p:spPr bwMode="auto">
              <a:xfrm>
                <a:off x="16" y="8"/>
                <a:ext cx="634" cy="620"/>
              </a:xfrm>
              <a:custGeom>
                <a:avLst/>
                <a:gdLst/>
                <a:ahLst/>
                <a:cxnLst/>
                <a:rect l="0" t="0" r="r" b="b"/>
                <a:pathLst>
                  <a:path w="19089" h="21332">
                    <a:moveTo>
                      <a:pt x="7858" y="75"/>
                    </a:moveTo>
                    <a:cubicBezTo>
                      <a:pt x="7858" y="75"/>
                      <a:pt x="4618" y="554"/>
                      <a:pt x="2414" y="3449"/>
                    </a:cubicBezTo>
                    <a:cubicBezTo>
                      <a:pt x="2414" y="3449"/>
                      <a:pt x="4111" y="1435"/>
                      <a:pt x="5147" y="1435"/>
                    </a:cubicBezTo>
                    <a:lnTo>
                      <a:pt x="5379" y="1548"/>
                    </a:lnTo>
                    <a:cubicBezTo>
                      <a:pt x="5379" y="1548"/>
                      <a:pt x="5345" y="1649"/>
                      <a:pt x="5313" y="1686"/>
                    </a:cubicBezTo>
                    <a:cubicBezTo>
                      <a:pt x="5280" y="1725"/>
                      <a:pt x="5148" y="1926"/>
                      <a:pt x="5148" y="1976"/>
                    </a:cubicBezTo>
                    <a:cubicBezTo>
                      <a:pt x="5148" y="2027"/>
                      <a:pt x="5159" y="2190"/>
                      <a:pt x="5159" y="2190"/>
                    </a:cubicBezTo>
                    <a:lnTo>
                      <a:pt x="5081" y="2316"/>
                    </a:lnTo>
                    <a:cubicBezTo>
                      <a:pt x="5081" y="2316"/>
                      <a:pt x="5004" y="2354"/>
                      <a:pt x="4982" y="2393"/>
                    </a:cubicBezTo>
                    <a:cubicBezTo>
                      <a:pt x="4960" y="2431"/>
                      <a:pt x="4917" y="2443"/>
                      <a:pt x="4917" y="2531"/>
                    </a:cubicBezTo>
                    <a:cubicBezTo>
                      <a:pt x="4917" y="2618"/>
                      <a:pt x="4939" y="2732"/>
                      <a:pt x="4939" y="2732"/>
                    </a:cubicBezTo>
                    <a:lnTo>
                      <a:pt x="4949" y="2946"/>
                    </a:lnTo>
                    <a:lnTo>
                      <a:pt x="4894" y="3072"/>
                    </a:lnTo>
                    <a:lnTo>
                      <a:pt x="4751" y="3172"/>
                    </a:lnTo>
                    <a:cubicBezTo>
                      <a:pt x="4751" y="3172"/>
                      <a:pt x="4585" y="3211"/>
                      <a:pt x="4519" y="3172"/>
                    </a:cubicBezTo>
                    <a:cubicBezTo>
                      <a:pt x="4453" y="3135"/>
                      <a:pt x="4431" y="2984"/>
                      <a:pt x="4431" y="2984"/>
                    </a:cubicBezTo>
                    <a:lnTo>
                      <a:pt x="4619" y="2845"/>
                    </a:lnTo>
                    <a:cubicBezTo>
                      <a:pt x="4619" y="2845"/>
                      <a:pt x="4641" y="2807"/>
                      <a:pt x="4585" y="2770"/>
                    </a:cubicBezTo>
                    <a:cubicBezTo>
                      <a:pt x="4531" y="2732"/>
                      <a:pt x="4541" y="2605"/>
                      <a:pt x="4442" y="2631"/>
                    </a:cubicBezTo>
                    <a:cubicBezTo>
                      <a:pt x="4343" y="2656"/>
                      <a:pt x="4189" y="2807"/>
                      <a:pt x="4189" y="2807"/>
                    </a:cubicBezTo>
                    <a:lnTo>
                      <a:pt x="4024" y="2934"/>
                    </a:lnTo>
                    <a:cubicBezTo>
                      <a:pt x="4024" y="2934"/>
                      <a:pt x="3946" y="3160"/>
                      <a:pt x="3980" y="3160"/>
                    </a:cubicBezTo>
                    <a:cubicBezTo>
                      <a:pt x="4012" y="3160"/>
                      <a:pt x="4101" y="3223"/>
                      <a:pt x="4101" y="3223"/>
                    </a:cubicBezTo>
                    <a:cubicBezTo>
                      <a:pt x="4101" y="3223"/>
                      <a:pt x="4122" y="3285"/>
                      <a:pt x="4122" y="3348"/>
                    </a:cubicBezTo>
                    <a:cubicBezTo>
                      <a:pt x="4122" y="3411"/>
                      <a:pt x="4068" y="3538"/>
                      <a:pt x="4068" y="3538"/>
                    </a:cubicBezTo>
                    <a:cubicBezTo>
                      <a:pt x="4068" y="3538"/>
                      <a:pt x="4034" y="3601"/>
                      <a:pt x="3924" y="3576"/>
                    </a:cubicBezTo>
                    <a:cubicBezTo>
                      <a:pt x="3814" y="3550"/>
                      <a:pt x="3714" y="3525"/>
                      <a:pt x="3648" y="3501"/>
                    </a:cubicBezTo>
                    <a:cubicBezTo>
                      <a:pt x="3583" y="3476"/>
                      <a:pt x="3516" y="3438"/>
                      <a:pt x="3451" y="3462"/>
                    </a:cubicBezTo>
                    <a:cubicBezTo>
                      <a:pt x="3385" y="3487"/>
                      <a:pt x="3362" y="3513"/>
                      <a:pt x="3351" y="3550"/>
                    </a:cubicBezTo>
                    <a:cubicBezTo>
                      <a:pt x="3339" y="3588"/>
                      <a:pt x="3108" y="3738"/>
                      <a:pt x="3108" y="3738"/>
                    </a:cubicBezTo>
                    <a:cubicBezTo>
                      <a:pt x="3108" y="3738"/>
                      <a:pt x="3031" y="3777"/>
                      <a:pt x="3031" y="3828"/>
                    </a:cubicBezTo>
                    <a:cubicBezTo>
                      <a:pt x="3031" y="3877"/>
                      <a:pt x="2965" y="4067"/>
                      <a:pt x="2965" y="4067"/>
                    </a:cubicBezTo>
                    <a:cubicBezTo>
                      <a:pt x="2965" y="4067"/>
                      <a:pt x="2889" y="4154"/>
                      <a:pt x="2745" y="4193"/>
                    </a:cubicBezTo>
                    <a:cubicBezTo>
                      <a:pt x="2602" y="4231"/>
                      <a:pt x="2568" y="4281"/>
                      <a:pt x="2568" y="4281"/>
                    </a:cubicBezTo>
                    <a:lnTo>
                      <a:pt x="2492" y="4469"/>
                    </a:lnTo>
                    <a:cubicBezTo>
                      <a:pt x="2492" y="4469"/>
                      <a:pt x="2381" y="4558"/>
                      <a:pt x="2304" y="4671"/>
                    </a:cubicBezTo>
                    <a:cubicBezTo>
                      <a:pt x="2228" y="4784"/>
                      <a:pt x="1996" y="4972"/>
                      <a:pt x="1963" y="4986"/>
                    </a:cubicBezTo>
                    <a:cubicBezTo>
                      <a:pt x="1930" y="4998"/>
                      <a:pt x="1842" y="5112"/>
                      <a:pt x="1808" y="5212"/>
                    </a:cubicBezTo>
                    <a:cubicBezTo>
                      <a:pt x="1776" y="5314"/>
                      <a:pt x="1786" y="5465"/>
                      <a:pt x="1754" y="5514"/>
                    </a:cubicBezTo>
                    <a:cubicBezTo>
                      <a:pt x="1720" y="5565"/>
                      <a:pt x="1677" y="5704"/>
                      <a:pt x="1664" y="5805"/>
                    </a:cubicBezTo>
                    <a:cubicBezTo>
                      <a:pt x="1655" y="5905"/>
                      <a:pt x="1599" y="6031"/>
                      <a:pt x="1555" y="6068"/>
                    </a:cubicBezTo>
                    <a:cubicBezTo>
                      <a:pt x="1511" y="6108"/>
                      <a:pt x="1444" y="6183"/>
                      <a:pt x="1412" y="6195"/>
                    </a:cubicBezTo>
                    <a:cubicBezTo>
                      <a:pt x="1378" y="6207"/>
                      <a:pt x="1180" y="6283"/>
                      <a:pt x="1114" y="6333"/>
                    </a:cubicBezTo>
                    <a:cubicBezTo>
                      <a:pt x="1048" y="6384"/>
                      <a:pt x="1015" y="6510"/>
                      <a:pt x="1015" y="6548"/>
                    </a:cubicBezTo>
                    <a:cubicBezTo>
                      <a:pt x="1015" y="6586"/>
                      <a:pt x="1114" y="6674"/>
                      <a:pt x="1148" y="6674"/>
                    </a:cubicBezTo>
                    <a:cubicBezTo>
                      <a:pt x="1180" y="6674"/>
                      <a:pt x="1280" y="6711"/>
                      <a:pt x="1280" y="6711"/>
                    </a:cubicBezTo>
                    <a:cubicBezTo>
                      <a:pt x="1280" y="6711"/>
                      <a:pt x="1290" y="6913"/>
                      <a:pt x="1290" y="6950"/>
                    </a:cubicBezTo>
                    <a:cubicBezTo>
                      <a:pt x="1290" y="6988"/>
                      <a:pt x="1225" y="7177"/>
                      <a:pt x="1290" y="7177"/>
                    </a:cubicBezTo>
                    <a:cubicBezTo>
                      <a:pt x="1357" y="7177"/>
                      <a:pt x="1457" y="7203"/>
                      <a:pt x="1457" y="7203"/>
                    </a:cubicBezTo>
                    <a:lnTo>
                      <a:pt x="1632" y="7254"/>
                    </a:lnTo>
                    <a:lnTo>
                      <a:pt x="1786" y="7366"/>
                    </a:lnTo>
                    <a:lnTo>
                      <a:pt x="1875" y="7441"/>
                    </a:lnTo>
                    <a:cubicBezTo>
                      <a:pt x="1875" y="7441"/>
                      <a:pt x="1853" y="7554"/>
                      <a:pt x="1831" y="7594"/>
                    </a:cubicBezTo>
                    <a:cubicBezTo>
                      <a:pt x="1808" y="7631"/>
                      <a:pt x="1764" y="7719"/>
                      <a:pt x="1732" y="7707"/>
                    </a:cubicBezTo>
                    <a:cubicBezTo>
                      <a:pt x="1698" y="7693"/>
                      <a:pt x="1709" y="7693"/>
                      <a:pt x="1677" y="7605"/>
                    </a:cubicBezTo>
                    <a:cubicBezTo>
                      <a:pt x="1643" y="7518"/>
                      <a:pt x="1655" y="7480"/>
                      <a:pt x="1577" y="7454"/>
                    </a:cubicBezTo>
                    <a:cubicBezTo>
                      <a:pt x="1500" y="7430"/>
                      <a:pt x="1423" y="7518"/>
                      <a:pt x="1389" y="7493"/>
                    </a:cubicBezTo>
                    <a:cubicBezTo>
                      <a:pt x="1357" y="7467"/>
                      <a:pt x="1302" y="7467"/>
                      <a:pt x="1246" y="7404"/>
                    </a:cubicBezTo>
                    <a:cubicBezTo>
                      <a:pt x="1191" y="7341"/>
                      <a:pt x="1180" y="7455"/>
                      <a:pt x="1191" y="7341"/>
                    </a:cubicBezTo>
                    <a:cubicBezTo>
                      <a:pt x="1202" y="7228"/>
                      <a:pt x="1246" y="7177"/>
                      <a:pt x="1224" y="7128"/>
                    </a:cubicBezTo>
                    <a:cubicBezTo>
                      <a:pt x="1202" y="7077"/>
                      <a:pt x="1136" y="6964"/>
                      <a:pt x="1091" y="6964"/>
                    </a:cubicBezTo>
                    <a:cubicBezTo>
                      <a:pt x="1048" y="6964"/>
                      <a:pt x="1113" y="7064"/>
                      <a:pt x="1048" y="6964"/>
                    </a:cubicBezTo>
                    <a:cubicBezTo>
                      <a:pt x="981" y="6863"/>
                      <a:pt x="938" y="6826"/>
                      <a:pt x="904" y="6839"/>
                    </a:cubicBezTo>
                    <a:cubicBezTo>
                      <a:pt x="871" y="6850"/>
                      <a:pt x="828" y="6863"/>
                      <a:pt x="828" y="6800"/>
                    </a:cubicBezTo>
                    <a:cubicBezTo>
                      <a:pt x="828" y="6737"/>
                      <a:pt x="860" y="6611"/>
                      <a:pt x="860" y="6549"/>
                    </a:cubicBezTo>
                    <a:cubicBezTo>
                      <a:pt x="860" y="6485"/>
                      <a:pt x="893" y="6384"/>
                      <a:pt x="893" y="6333"/>
                    </a:cubicBezTo>
                    <a:cubicBezTo>
                      <a:pt x="893" y="6284"/>
                      <a:pt x="939" y="5980"/>
                      <a:pt x="939" y="5980"/>
                    </a:cubicBezTo>
                    <a:cubicBezTo>
                      <a:pt x="939" y="5980"/>
                      <a:pt x="645" y="6641"/>
                      <a:pt x="541" y="7144"/>
                    </a:cubicBezTo>
                    <a:cubicBezTo>
                      <a:pt x="541" y="7144"/>
                      <a:pt x="659" y="7127"/>
                      <a:pt x="659" y="7211"/>
                    </a:cubicBezTo>
                    <a:cubicBezTo>
                      <a:pt x="659" y="7296"/>
                      <a:pt x="688" y="7378"/>
                      <a:pt x="673" y="7462"/>
                    </a:cubicBezTo>
                    <a:cubicBezTo>
                      <a:pt x="659" y="7548"/>
                      <a:pt x="659" y="7530"/>
                      <a:pt x="659" y="7799"/>
                    </a:cubicBezTo>
                    <a:cubicBezTo>
                      <a:pt x="659" y="8067"/>
                      <a:pt x="718" y="8135"/>
                      <a:pt x="688" y="8219"/>
                    </a:cubicBezTo>
                    <a:cubicBezTo>
                      <a:pt x="659" y="8302"/>
                      <a:pt x="615" y="8419"/>
                      <a:pt x="600" y="8520"/>
                    </a:cubicBezTo>
                    <a:cubicBezTo>
                      <a:pt x="585" y="8621"/>
                      <a:pt x="659" y="8872"/>
                      <a:pt x="688" y="8924"/>
                    </a:cubicBezTo>
                    <a:cubicBezTo>
                      <a:pt x="718" y="8974"/>
                      <a:pt x="718" y="8991"/>
                      <a:pt x="761" y="9041"/>
                    </a:cubicBezTo>
                    <a:cubicBezTo>
                      <a:pt x="805" y="9091"/>
                      <a:pt x="688" y="9293"/>
                      <a:pt x="805" y="9091"/>
                    </a:cubicBezTo>
                    <a:cubicBezTo>
                      <a:pt x="923" y="8890"/>
                      <a:pt x="966" y="8806"/>
                      <a:pt x="966" y="8806"/>
                    </a:cubicBezTo>
                    <a:lnTo>
                      <a:pt x="1040" y="8706"/>
                    </a:lnTo>
                    <a:cubicBezTo>
                      <a:pt x="1040" y="8706"/>
                      <a:pt x="1040" y="8571"/>
                      <a:pt x="1188" y="8604"/>
                    </a:cubicBezTo>
                    <a:cubicBezTo>
                      <a:pt x="1335" y="8637"/>
                      <a:pt x="1349" y="8604"/>
                      <a:pt x="1393" y="8671"/>
                    </a:cubicBezTo>
                    <a:cubicBezTo>
                      <a:pt x="1438" y="8739"/>
                      <a:pt x="1334" y="8906"/>
                      <a:pt x="1408" y="8924"/>
                    </a:cubicBezTo>
                    <a:cubicBezTo>
                      <a:pt x="1482" y="8940"/>
                      <a:pt x="1702" y="8823"/>
                      <a:pt x="1761" y="8841"/>
                    </a:cubicBezTo>
                    <a:cubicBezTo>
                      <a:pt x="1818" y="8857"/>
                      <a:pt x="1893" y="8872"/>
                      <a:pt x="1922" y="8991"/>
                    </a:cubicBezTo>
                    <a:cubicBezTo>
                      <a:pt x="1952" y="9109"/>
                      <a:pt x="1996" y="9276"/>
                      <a:pt x="2055" y="9310"/>
                    </a:cubicBezTo>
                    <a:cubicBezTo>
                      <a:pt x="2114" y="9344"/>
                      <a:pt x="2100" y="9494"/>
                      <a:pt x="2127" y="9595"/>
                    </a:cubicBezTo>
                    <a:cubicBezTo>
                      <a:pt x="2157" y="9696"/>
                      <a:pt x="2363" y="9763"/>
                      <a:pt x="2407" y="9763"/>
                    </a:cubicBezTo>
                    <a:cubicBezTo>
                      <a:pt x="2452" y="9763"/>
                      <a:pt x="2658" y="9796"/>
                      <a:pt x="2716" y="9829"/>
                    </a:cubicBezTo>
                    <a:cubicBezTo>
                      <a:pt x="2775" y="9863"/>
                      <a:pt x="2716" y="9982"/>
                      <a:pt x="2833" y="10016"/>
                    </a:cubicBezTo>
                    <a:cubicBezTo>
                      <a:pt x="2951" y="10049"/>
                      <a:pt x="2981" y="10317"/>
                      <a:pt x="2981" y="10317"/>
                    </a:cubicBezTo>
                    <a:cubicBezTo>
                      <a:pt x="2981" y="10317"/>
                      <a:pt x="3024" y="10552"/>
                      <a:pt x="2995" y="10620"/>
                    </a:cubicBezTo>
                    <a:cubicBezTo>
                      <a:pt x="2965" y="10686"/>
                      <a:pt x="2981" y="10804"/>
                      <a:pt x="3054" y="10820"/>
                    </a:cubicBezTo>
                    <a:cubicBezTo>
                      <a:pt x="3128" y="10838"/>
                      <a:pt x="3318" y="10872"/>
                      <a:pt x="3318" y="10872"/>
                    </a:cubicBezTo>
                    <a:cubicBezTo>
                      <a:pt x="3318" y="10872"/>
                      <a:pt x="3215" y="11038"/>
                      <a:pt x="3377" y="11107"/>
                    </a:cubicBezTo>
                    <a:cubicBezTo>
                      <a:pt x="3538" y="11173"/>
                      <a:pt x="3700" y="11240"/>
                      <a:pt x="3745" y="11274"/>
                    </a:cubicBezTo>
                    <a:cubicBezTo>
                      <a:pt x="3788" y="11307"/>
                      <a:pt x="3642" y="11459"/>
                      <a:pt x="3833" y="11442"/>
                    </a:cubicBezTo>
                    <a:cubicBezTo>
                      <a:pt x="4024" y="11425"/>
                      <a:pt x="4200" y="11391"/>
                      <a:pt x="4288" y="11475"/>
                    </a:cubicBezTo>
                    <a:cubicBezTo>
                      <a:pt x="4376" y="11559"/>
                      <a:pt x="4303" y="11677"/>
                      <a:pt x="4538" y="11828"/>
                    </a:cubicBezTo>
                    <a:cubicBezTo>
                      <a:pt x="4773" y="11979"/>
                      <a:pt x="4846" y="12029"/>
                      <a:pt x="4904" y="12063"/>
                    </a:cubicBezTo>
                    <a:cubicBezTo>
                      <a:pt x="4964" y="12096"/>
                      <a:pt x="5081" y="12078"/>
                      <a:pt x="5051" y="12282"/>
                    </a:cubicBezTo>
                    <a:cubicBezTo>
                      <a:pt x="5022" y="12482"/>
                      <a:pt x="4994" y="12617"/>
                      <a:pt x="4904" y="12701"/>
                    </a:cubicBezTo>
                    <a:cubicBezTo>
                      <a:pt x="4817" y="12784"/>
                      <a:pt x="4699" y="13053"/>
                      <a:pt x="4641" y="13137"/>
                    </a:cubicBezTo>
                    <a:cubicBezTo>
                      <a:pt x="4582" y="13222"/>
                      <a:pt x="4524" y="13372"/>
                      <a:pt x="4582" y="13506"/>
                    </a:cubicBezTo>
                    <a:cubicBezTo>
                      <a:pt x="4641" y="13640"/>
                      <a:pt x="4713" y="13792"/>
                      <a:pt x="4713" y="13876"/>
                    </a:cubicBezTo>
                    <a:cubicBezTo>
                      <a:pt x="4713" y="13960"/>
                      <a:pt x="4744" y="14212"/>
                      <a:pt x="4699" y="14313"/>
                    </a:cubicBezTo>
                    <a:cubicBezTo>
                      <a:pt x="4655" y="14414"/>
                      <a:pt x="4567" y="14598"/>
                      <a:pt x="4567" y="14598"/>
                    </a:cubicBezTo>
                    <a:cubicBezTo>
                      <a:pt x="4567" y="14598"/>
                      <a:pt x="4729" y="14749"/>
                      <a:pt x="4611" y="14884"/>
                    </a:cubicBezTo>
                    <a:cubicBezTo>
                      <a:pt x="4494" y="15017"/>
                      <a:pt x="4317" y="15168"/>
                      <a:pt x="4229" y="15201"/>
                    </a:cubicBezTo>
                    <a:cubicBezTo>
                      <a:pt x="4140" y="15237"/>
                      <a:pt x="3964" y="15421"/>
                      <a:pt x="3964" y="15421"/>
                    </a:cubicBezTo>
                    <a:cubicBezTo>
                      <a:pt x="3964" y="15421"/>
                      <a:pt x="3980" y="15841"/>
                      <a:pt x="3964" y="15925"/>
                    </a:cubicBezTo>
                    <a:cubicBezTo>
                      <a:pt x="3950" y="16008"/>
                      <a:pt x="3611" y="16679"/>
                      <a:pt x="3729" y="16832"/>
                    </a:cubicBezTo>
                    <a:cubicBezTo>
                      <a:pt x="3847" y="16983"/>
                      <a:pt x="3861" y="17151"/>
                      <a:pt x="3832" y="17251"/>
                    </a:cubicBezTo>
                    <a:cubicBezTo>
                      <a:pt x="3803" y="17351"/>
                      <a:pt x="3759" y="17335"/>
                      <a:pt x="3729" y="17419"/>
                    </a:cubicBezTo>
                    <a:cubicBezTo>
                      <a:pt x="3699" y="17504"/>
                      <a:pt x="3480" y="17436"/>
                      <a:pt x="3611" y="17671"/>
                    </a:cubicBezTo>
                    <a:cubicBezTo>
                      <a:pt x="3744" y="17905"/>
                      <a:pt x="3817" y="17956"/>
                      <a:pt x="3877" y="18091"/>
                    </a:cubicBezTo>
                    <a:cubicBezTo>
                      <a:pt x="3935" y="18223"/>
                      <a:pt x="3921" y="18275"/>
                      <a:pt x="4009" y="18409"/>
                    </a:cubicBezTo>
                    <a:cubicBezTo>
                      <a:pt x="4095" y="18543"/>
                      <a:pt x="4140" y="18677"/>
                      <a:pt x="4244" y="18779"/>
                    </a:cubicBezTo>
                    <a:cubicBezTo>
                      <a:pt x="4347" y="18879"/>
                      <a:pt x="4465" y="18946"/>
                      <a:pt x="4465" y="19063"/>
                    </a:cubicBezTo>
                    <a:cubicBezTo>
                      <a:pt x="4465" y="19181"/>
                      <a:pt x="4685" y="19449"/>
                      <a:pt x="4420" y="19249"/>
                    </a:cubicBezTo>
                    <a:cubicBezTo>
                      <a:pt x="4155" y="19046"/>
                      <a:pt x="4390" y="19232"/>
                      <a:pt x="4052" y="18913"/>
                    </a:cubicBezTo>
                    <a:cubicBezTo>
                      <a:pt x="3715" y="18594"/>
                      <a:pt x="3627" y="18727"/>
                      <a:pt x="3480" y="18527"/>
                    </a:cubicBezTo>
                    <a:cubicBezTo>
                      <a:pt x="3332" y="18325"/>
                      <a:pt x="3553" y="19030"/>
                      <a:pt x="3273" y="18191"/>
                    </a:cubicBezTo>
                    <a:cubicBezTo>
                      <a:pt x="2995" y="17350"/>
                      <a:pt x="2921" y="17452"/>
                      <a:pt x="2847" y="17267"/>
                    </a:cubicBezTo>
                    <a:cubicBezTo>
                      <a:pt x="2774" y="17082"/>
                      <a:pt x="2832" y="17284"/>
                      <a:pt x="2627" y="16864"/>
                    </a:cubicBezTo>
                    <a:cubicBezTo>
                      <a:pt x="2421" y="16444"/>
                      <a:pt x="2599" y="16714"/>
                      <a:pt x="2421" y="16444"/>
                    </a:cubicBezTo>
                    <a:cubicBezTo>
                      <a:pt x="2245" y="16176"/>
                      <a:pt x="2230" y="16545"/>
                      <a:pt x="2142" y="16058"/>
                    </a:cubicBezTo>
                    <a:cubicBezTo>
                      <a:pt x="2055" y="15572"/>
                      <a:pt x="2040" y="15890"/>
                      <a:pt x="1922" y="15337"/>
                    </a:cubicBezTo>
                    <a:cubicBezTo>
                      <a:pt x="1805" y="14783"/>
                      <a:pt x="2011" y="14766"/>
                      <a:pt x="1746" y="14497"/>
                    </a:cubicBezTo>
                    <a:cubicBezTo>
                      <a:pt x="1482" y="14228"/>
                      <a:pt x="1497" y="14363"/>
                      <a:pt x="1408" y="14178"/>
                    </a:cubicBezTo>
                    <a:cubicBezTo>
                      <a:pt x="1320" y="13993"/>
                      <a:pt x="1438" y="14161"/>
                      <a:pt x="1202" y="13692"/>
                    </a:cubicBezTo>
                    <a:cubicBezTo>
                      <a:pt x="967" y="13222"/>
                      <a:pt x="645" y="13037"/>
                      <a:pt x="659" y="12231"/>
                    </a:cubicBezTo>
                    <a:cubicBezTo>
                      <a:pt x="674" y="11425"/>
                      <a:pt x="674" y="11291"/>
                      <a:pt x="674" y="11291"/>
                    </a:cubicBezTo>
                    <a:cubicBezTo>
                      <a:pt x="674" y="11291"/>
                      <a:pt x="322" y="10971"/>
                      <a:pt x="439" y="10502"/>
                    </a:cubicBezTo>
                    <a:cubicBezTo>
                      <a:pt x="556" y="10031"/>
                      <a:pt x="600" y="10183"/>
                      <a:pt x="556" y="10031"/>
                    </a:cubicBezTo>
                    <a:cubicBezTo>
                      <a:pt x="512" y="9880"/>
                      <a:pt x="468" y="9913"/>
                      <a:pt x="350" y="9728"/>
                    </a:cubicBezTo>
                    <a:cubicBezTo>
                      <a:pt x="231" y="9545"/>
                      <a:pt x="218" y="9561"/>
                      <a:pt x="189" y="9444"/>
                    </a:cubicBezTo>
                    <a:cubicBezTo>
                      <a:pt x="159" y="9326"/>
                      <a:pt x="115" y="9073"/>
                      <a:pt x="115" y="9073"/>
                    </a:cubicBezTo>
                    <a:lnTo>
                      <a:pt x="26" y="9158"/>
                    </a:lnTo>
                    <a:cubicBezTo>
                      <a:pt x="26" y="9158"/>
                      <a:pt x="-914" y="19768"/>
                      <a:pt x="8342" y="21330"/>
                    </a:cubicBezTo>
                    <a:cubicBezTo>
                      <a:pt x="8342" y="21330"/>
                      <a:pt x="6205" y="20802"/>
                      <a:pt x="6028" y="20322"/>
                    </a:cubicBezTo>
                    <a:cubicBezTo>
                      <a:pt x="6028" y="20322"/>
                      <a:pt x="5985" y="19869"/>
                      <a:pt x="6073" y="19869"/>
                    </a:cubicBezTo>
                    <a:cubicBezTo>
                      <a:pt x="6161" y="19869"/>
                      <a:pt x="6294" y="19945"/>
                      <a:pt x="6426" y="19819"/>
                    </a:cubicBezTo>
                    <a:cubicBezTo>
                      <a:pt x="6559" y="19693"/>
                      <a:pt x="6713" y="19542"/>
                      <a:pt x="6713" y="19542"/>
                    </a:cubicBezTo>
                    <a:lnTo>
                      <a:pt x="6734" y="19743"/>
                    </a:lnTo>
                    <a:cubicBezTo>
                      <a:pt x="6734" y="19743"/>
                      <a:pt x="6602" y="19768"/>
                      <a:pt x="7020" y="19692"/>
                    </a:cubicBezTo>
                    <a:cubicBezTo>
                      <a:pt x="7439" y="19617"/>
                      <a:pt x="7439" y="19668"/>
                      <a:pt x="7594" y="19593"/>
                    </a:cubicBezTo>
                    <a:cubicBezTo>
                      <a:pt x="7748" y="19516"/>
                      <a:pt x="7925" y="19139"/>
                      <a:pt x="8012" y="19366"/>
                    </a:cubicBezTo>
                    <a:cubicBezTo>
                      <a:pt x="8100" y="19593"/>
                      <a:pt x="7902" y="19491"/>
                      <a:pt x="8100" y="19593"/>
                    </a:cubicBezTo>
                    <a:cubicBezTo>
                      <a:pt x="8299" y="19692"/>
                      <a:pt x="8674" y="19542"/>
                      <a:pt x="8674" y="19542"/>
                    </a:cubicBezTo>
                    <a:cubicBezTo>
                      <a:pt x="8674" y="19542"/>
                      <a:pt x="9312" y="19593"/>
                      <a:pt x="9379" y="19516"/>
                    </a:cubicBezTo>
                    <a:cubicBezTo>
                      <a:pt x="9444" y="19441"/>
                      <a:pt x="9444" y="19316"/>
                      <a:pt x="9556" y="19340"/>
                    </a:cubicBezTo>
                    <a:cubicBezTo>
                      <a:pt x="9665" y="19366"/>
                      <a:pt x="9731" y="19567"/>
                      <a:pt x="9731" y="19567"/>
                    </a:cubicBezTo>
                    <a:lnTo>
                      <a:pt x="9379" y="19794"/>
                    </a:lnTo>
                    <a:lnTo>
                      <a:pt x="9048" y="20070"/>
                    </a:lnTo>
                    <a:cubicBezTo>
                      <a:pt x="9048" y="20070"/>
                      <a:pt x="8894" y="20121"/>
                      <a:pt x="9026" y="20197"/>
                    </a:cubicBezTo>
                    <a:cubicBezTo>
                      <a:pt x="9159" y="20271"/>
                      <a:pt x="9225" y="20248"/>
                      <a:pt x="9379" y="20271"/>
                    </a:cubicBezTo>
                    <a:cubicBezTo>
                      <a:pt x="9534" y="20297"/>
                      <a:pt x="9908" y="20624"/>
                      <a:pt x="9996" y="20423"/>
                    </a:cubicBezTo>
                    <a:cubicBezTo>
                      <a:pt x="10084" y="20221"/>
                      <a:pt x="10106" y="20197"/>
                      <a:pt x="10172" y="20070"/>
                    </a:cubicBezTo>
                    <a:cubicBezTo>
                      <a:pt x="10239" y="19945"/>
                      <a:pt x="10217" y="19794"/>
                      <a:pt x="10372" y="19794"/>
                    </a:cubicBezTo>
                    <a:cubicBezTo>
                      <a:pt x="10525" y="19794"/>
                      <a:pt x="10679" y="19845"/>
                      <a:pt x="10679" y="19845"/>
                    </a:cubicBezTo>
                    <a:lnTo>
                      <a:pt x="10546" y="20171"/>
                    </a:lnTo>
                    <a:cubicBezTo>
                      <a:pt x="10546" y="20171"/>
                      <a:pt x="10811" y="20145"/>
                      <a:pt x="10922" y="20145"/>
                    </a:cubicBezTo>
                    <a:cubicBezTo>
                      <a:pt x="11032" y="20145"/>
                      <a:pt x="11054" y="20347"/>
                      <a:pt x="11209" y="20171"/>
                    </a:cubicBezTo>
                    <a:cubicBezTo>
                      <a:pt x="11362" y="19995"/>
                      <a:pt x="11385" y="19995"/>
                      <a:pt x="11538" y="19970"/>
                    </a:cubicBezTo>
                    <a:cubicBezTo>
                      <a:pt x="11692" y="19945"/>
                      <a:pt x="11914" y="19868"/>
                      <a:pt x="11979" y="19895"/>
                    </a:cubicBezTo>
                    <a:cubicBezTo>
                      <a:pt x="12046" y="19919"/>
                      <a:pt x="12178" y="19945"/>
                      <a:pt x="12244" y="19945"/>
                    </a:cubicBezTo>
                    <a:cubicBezTo>
                      <a:pt x="12310" y="19945"/>
                      <a:pt x="12641" y="20221"/>
                      <a:pt x="12707" y="20172"/>
                    </a:cubicBezTo>
                    <a:cubicBezTo>
                      <a:pt x="12773" y="20121"/>
                      <a:pt x="13170" y="20146"/>
                      <a:pt x="13170" y="20146"/>
                    </a:cubicBezTo>
                    <a:cubicBezTo>
                      <a:pt x="13170" y="20146"/>
                      <a:pt x="12089" y="21280"/>
                      <a:pt x="9799" y="21330"/>
                    </a:cubicBezTo>
                    <a:cubicBezTo>
                      <a:pt x="9799" y="21330"/>
                      <a:pt x="14926" y="21600"/>
                      <a:pt x="17805" y="15890"/>
                    </a:cubicBezTo>
                    <a:cubicBezTo>
                      <a:pt x="20686" y="10183"/>
                      <a:pt x="18688" y="2861"/>
                      <a:pt x="12104" y="310"/>
                    </a:cubicBezTo>
                    <a:cubicBezTo>
                      <a:pt x="12104" y="310"/>
                      <a:pt x="17026" y="2392"/>
                      <a:pt x="18327" y="7780"/>
                    </a:cubicBezTo>
                    <a:lnTo>
                      <a:pt x="18283" y="7882"/>
                    </a:lnTo>
                    <a:cubicBezTo>
                      <a:pt x="18151" y="7730"/>
                      <a:pt x="18151" y="7806"/>
                      <a:pt x="18041" y="7554"/>
                    </a:cubicBezTo>
                    <a:cubicBezTo>
                      <a:pt x="17930" y="7302"/>
                      <a:pt x="18019" y="7353"/>
                      <a:pt x="17930" y="7177"/>
                    </a:cubicBezTo>
                    <a:cubicBezTo>
                      <a:pt x="17843" y="7001"/>
                      <a:pt x="17864" y="7127"/>
                      <a:pt x="17755" y="6950"/>
                    </a:cubicBezTo>
                    <a:cubicBezTo>
                      <a:pt x="17644" y="6773"/>
                      <a:pt x="17621" y="6799"/>
                      <a:pt x="17533" y="6699"/>
                    </a:cubicBezTo>
                    <a:cubicBezTo>
                      <a:pt x="17446" y="6598"/>
                      <a:pt x="17357" y="6270"/>
                      <a:pt x="17291" y="6169"/>
                    </a:cubicBezTo>
                    <a:cubicBezTo>
                      <a:pt x="17225" y="6068"/>
                      <a:pt x="17026" y="6044"/>
                      <a:pt x="16939" y="6018"/>
                    </a:cubicBezTo>
                    <a:cubicBezTo>
                      <a:pt x="16850" y="5993"/>
                      <a:pt x="16894" y="5867"/>
                      <a:pt x="16850" y="5993"/>
                    </a:cubicBezTo>
                    <a:cubicBezTo>
                      <a:pt x="16806" y="6119"/>
                      <a:pt x="16982" y="6320"/>
                      <a:pt x="16982" y="6320"/>
                    </a:cubicBezTo>
                    <a:lnTo>
                      <a:pt x="16982" y="6724"/>
                    </a:lnTo>
                    <a:cubicBezTo>
                      <a:pt x="16982" y="6724"/>
                      <a:pt x="17115" y="7101"/>
                      <a:pt x="17115" y="7203"/>
                    </a:cubicBezTo>
                    <a:cubicBezTo>
                      <a:pt x="17115" y="7302"/>
                      <a:pt x="17005" y="7579"/>
                      <a:pt x="17005" y="7579"/>
                    </a:cubicBezTo>
                    <a:cubicBezTo>
                      <a:pt x="17005" y="7579"/>
                      <a:pt x="16962" y="7882"/>
                      <a:pt x="16873" y="7932"/>
                    </a:cubicBezTo>
                    <a:cubicBezTo>
                      <a:pt x="16785" y="7983"/>
                      <a:pt x="16277" y="8082"/>
                      <a:pt x="16277" y="8082"/>
                    </a:cubicBezTo>
                    <a:cubicBezTo>
                      <a:pt x="16277" y="8082"/>
                      <a:pt x="16123" y="7882"/>
                      <a:pt x="16034" y="7706"/>
                    </a:cubicBezTo>
                    <a:cubicBezTo>
                      <a:pt x="15947" y="7530"/>
                      <a:pt x="15660" y="7479"/>
                      <a:pt x="15617" y="7403"/>
                    </a:cubicBezTo>
                    <a:cubicBezTo>
                      <a:pt x="15573" y="7327"/>
                      <a:pt x="15682" y="7177"/>
                      <a:pt x="15549" y="6974"/>
                    </a:cubicBezTo>
                    <a:cubicBezTo>
                      <a:pt x="15418" y="6773"/>
                      <a:pt x="15549" y="6825"/>
                      <a:pt x="15374" y="6648"/>
                    </a:cubicBezTo>
                    <a:cubicBezTo>
                      <a:pt x="15197" y="6471"/>
                      <a:pt x="15197" y="6471"/>
                      <a:pt x="15197" y="6471"/>
                    </a:cubicBezTo>
                    <a:cubicBezTo>
                      <a:pt x="15197" y="6471"/>
                      <a:pt x="14800" y="6320"/>
                      <a:pt x="14932" y="6572"/>
                    </a:cubicBezTo>
                    <a:cubicBezTo>
                      <a:pt x="15065" y="6825"/>
                      <a:pt x="14911" y="7100"/>
                      <a:pt x="15021" y="7126"/>
                    </a:cubicBezTo>
                    <a:cubicBezTo>
                      <a:pt x="15131" y="7151"/>
                      <a:pt x="15197" y="7051"/>
                      <a:pt x="15286" y="7277"/>
                    </a:cubicBezTo>
                    <a:cubicBezTo>
                      <a:pt x="15374" y="7504"/>
                      <a:pt x="15396" y="7604"/>
                      <a:pt x="15462" y="7681"/>
                    </a:cubicBezTo>
                    <a:cubicBezTo>
                      <a:pt x="15528" y="7755"/>
                      <a:pt x="15549" y="8082"/>
                      <a:pt x="15638" y="8108"/>
                    </a:cubicBezTo>
                    <a:cubicBezTo>
                      <a:pt x="15727" y="8134"/>
                      <a:pt x="15970" y="8108"/>
                      <a:pt x="15947" y="8234"/>
                    </a:cubicBezTo>
                    <a:cubicBezTo>
                      <a:pt x="15924" y="8361"/>
                      <a:pt x="15792" y="8536"/>
                      <a:pt x="15947" y="8586"/>
                    </a:cubicBezTo>
                    <a:cubicBezTo>
                      <a:pt x="16100" y="8636"/>
                      <a:pt x="16122" y="8713"/>
                      <a:pt x="16211" y="8687"/>
                    </a:cubicBezTo>
                    <a:cubicBezTo>
                      <a:pt x="16300" y="8662"/>
                      <a:pt x="16255" y="8713"/>
                      <a:pt x="16410" y="8636"/>
                    </a:cubicBezTo>
                    <a:cubicBezTo>
                      <a:pt x="16563" y="8562"/>
                      <a:pt x="16741" y="8562"/>
                      <a:pt x="16741" y="8562"/>
                    </a:cubicBezTo>
                    <a:cubicBezTo>
                      <a:pt x="16741" y="8562"/>
                      <a:pt x="16939" y="8738"/>
                      <a:pt x="16939" y="8813"/>
                    </a:cubicBezTo>
                    <a:cubicBezTo>
                      <a:pt x="16939" y="8888"/>
                      <a:pt x="16873" y="9317"/>
                      <a:pt x="16873" y="9317"/>
                    </a:cubicBezTo>
                    <a:lnTo>
                      <a:pt x="16674" y="9746"/>
                    </a:lnTo>
                    <a:cubicBezTo>
                      <a:pt x="16674" y="9746"/>
                      <a:pt x="16696" y="10501"/>
                      <a:pt x="16586" y="10501"/>
                    </a:cubicBezTo>
                    <a:cubicBezTo>
                      <a:pt x="16476" y="10501"/>
                      <a:pt x="16343" y="10827"/>
                      <a:pt x="16278" y="10878"/>
                    </a:cubicBezTo>
                    <a:cubicBezTo>
                      <a:pt x="16211" y="10929"/>
                      <a:pt x="16189" y="11432"/>
                      <a:pt x="16189" y="11432"/>
                    </a:cubicBezTo>
                    <a:lnTo>
                      <a:pt x="15990" y="11709"/>
                    </a:lnTo>
                    <a:cubicBezTo>
                      <a:pt x="15990" y="11709"/>
                      <a:pt x="15970" y="12086"/>
                      <a:pt x="15990" y="12188"/>
                    </a:cubicBezTo>
                    <a:cubicBezTo>
                      <a:pt x="16012" y="12288"/>
                      <a:pt x="16057" y="12692"/>
                      <a:pt x="16012" y="12893"/>
                    </a:cubicBezTo>
                    <a:cubicBezTo>
                      <a:pt x="15970" y="13094"/>
                      <a:pt x="15727" y="13296"/>
                      <a:pt x="15727" y="13296"/>
                    </a:cubicBezTo>
                    <a:cubicBezTo>
                      <a:pt x="15727" y="13296"/>
                      <a:pt x="16057" y="13649"/>
                      <a:pt x="15881" y="13699"/>
                    </a:cubicBezTo>
                    <a:cubicBezTo>
                      <a:pt x="15704" y="13749"/>
                      <a:pt x="15528" y="14051"/>
                      <a:pt x="15484" y="14127"/>
                    </a:cubicBezTo>
                    <a:cubicBezTo>
                      <a:pt x="15440" y="14203"/>
                      <a:pt x="15462" y="14354"/>
                      <a:pt x="15352" y="14379"/>
                    </a:cubicBezTo>
                    <a:cubicBezTo>
                      <a:pt x="15241" y="14404"/>
                      <a:pt x="15044" y="14429"/>
                      <a:pt x="15044" y="14504"/>
                    </a:cubicBezTo>
                    <a:cubicBezTo>
                      <a:pt x="15044" y="14580"/>
                      <a:pt x="15044" y="14883"/>
                      <a:pt x="15044" y="14883"/>
                    </a:cubicBezTo>
                    <a:lnTo>
                      <a:pt x="14691" y="15462"/>
                    </a:lnTo>
                    <a:lnTo>
                      <a:pt x="14272" y="15865"/>
                    </a:lnTo>
                    <a:cubicBezTo>
                      <a:pt x="14272" y="15865"/>
                      <a:pt x="14316" y="16143"/>
                      <a:pt x="14183" y="16167"/>
                    </a:cubicBezTo>
                    <a:cubicBezTo>
                      <a:pt x="14052" y="16192"/>
                      <a:pt x="13610" y="16395"/>
                      <a:pt x="13545" y="16470"/>
                    </a:cubicBezTo>
                    <a:cubicBezTo>
                      <a:pt x="13479" y="16545"/>
                      <a:pt x="13148" y="16721"/>
                      <a:pt x="13038" y="16721"/>
                    </a:cubicBezTo>
                    <a:cubicBezTo>
                      <a:pt x="12928" y="16721"/>
                      <a:pt x="13104" y="17073"/>
                      <a:pt x="12928" y="16721"/>
                    </a:cubicBezTo>
                    <a:cubicBezTo>
                      <a:pt x="12751" y="16368"/>
                      <a:pt x="12884" y="16595"/>
                      <a:pt x="12729" y="16192"/>
                    </a:cubicBezTo>
                    <a:cubicBezTo>
                      <a:pt x="12574" y="15789"/>
                      <a:pt x="12574" y="16092"/>
                      <a:pt x="12574" y="15789"/>
                    </a:cubicBezTo>
                    <a:cubicBezTo>
                      <a:pt x="12574" y="15487"/>
                      <a:pt x="12597" y="15764"/>
                      <a:pt x="12574" y="15487"/>
                    </a:cubicBezTo>
                    <a:cubicBezTo>
                      <a:pt x="12553" y="15209"/>
                      <a:pt x="12641" y="15411"/>
                      <a:pt x="12508" y="15084"/>
                    </a:cubicBezTo>
                    <a:cubicBezTo>
                      <a:pt x="12377" y="14757"/>
                      <a:pt x="12399" y="14857"/>
                      <a:pt x="12223" y="14655"/>
                    </a:cubicBezTo>
                    <a:cubicBezTo>
                      <a:pt x="12047" y="14454"/>
                      <a:pt x="11914" y="14655"/>
                      <a:pt x="12024" y="14328"/>
                    </a:cubicBezTo>
                    <a:cubicBezTo>
                      <a:pt x="12135" y="14001"/>
                      <a:pt x="12069" y="14328"/>
                      <a:pt x="12135" y="14001"/>
                    </a:cubicBezTo>
                    <a:cubicBezTo>
                      <a:pt x="12201" y="13673"/>
                      <a:pt x="12113" y="13623"/>
                      <a:pt x="12290" y="13472"/>
                    </a:cubicBezTo>
                    <a:cubicBezTo>
                      <a:pt x="12465" y="13321"/>
                      <a:pt x="12620" y="13296"/>
                      <a:pt x="12597" y="13094"/>
                    </a:cubicBezTo>
                    <a:cubicBezTo>
                      <a:pt x="12575" y="12893"/>
                      <a:pt x="12575" y="12818"/>
                      <a:pt x="12532" y="12692"/>
                    </a:cubicBezTo>
                    <a:cubicBezTo>
                      <a:pt x="12486" y="12565"/>
                      <a:pt x="12311" y="12364"/>
                      <a:pt x="12289" y="12288"/>
                    </a:cubicBezTo>
                    <a:cubicBezTo>
                      <a:pt x="12265" y="12213"/>
                      <a:pt x="12265" y="12263"/>
                      <a:pt x="12134" y="12036"/>
                    </a:cubicBezTo>
                    <a:cubicBezTo>
                      <a:pt x="12002" y="11810"/>
                      <a:pt x="11914" y="11685"/>
                      <a:pt x="11914" y="11685"/>
                    </a:cubicBezTo>
                    <a:cubicBezTo>
                      <a:pt x="11914" y="11685"/>
                      <a:pt x="11869" y="11156"/>
                      <a:pt x="11869" y="10954"/>
                    </a:cubicBezTo>
                    <a:cubicBezTo>
                      <a:pt x="11869" y="10753"/>
                      <a:pt x="11803" y="11080"/>
                      <a:pt x="11869" y="10753"/>
                    </a:cubicBezTo>
                    <a:cubicBezTo>
                      <a:pt x="11936" y="10425"/>
                      <a:pt x="11958" y="10224"/>
                      <a:pt x="11958" y="10224"/>
                    </a:cubicBezTo>
                    <a:cubicBezTo>
                      <a:pt x="11958" y="10224"/>
                      <a:pt x="11628" y="9972"/>
                      <a:pt x="11496" y="9996"/>
                    </a:cubicBezTo>
                    <a:cubicBezTo>
                      <a:pt x="11362" y="10022"/>
                      <a:pt x="11385" y="10249"/>
                      <a:pt x="11186" y="10072"/>
                    </a:cubicBezTo>
                    <a:cubicBezTo>
                      <a:pt x="10990" y="9896"/>
                      <a:pt x="11032" y="9769"/>
                      <a:pt x="10966" y="9720"/>
                    </a:cubicBezTo>
                    <a:cubicBezTo>
                      <a:pt x="10899" y="9669"/>
                      <a:pt x="10768" y="9645"/>
                      <a:pt x="10657" y="9746"/>
                    </a:cubicBezTo>
                    <a:cubicBezTo>
                      <a:pt x="10547" y="9846"/>
                      <a:pt x="10305" y="9846"/>
                      <a:pt x="10106" y="9946"/>
                    </a:cubicBezTo>
                    <a:cubicBezTo>
                      <a:pt x="9908" y="10048"/>
                      <a:pt x="9842" y="10022"/>
                      <a:pt x="9578" y="10022"/>
                    </a:cubicBezTo>
                    <a:cubicBezTo>
                      <a:pt x="9312" y="10022"/>
                      <a:pt x="9005" y="10122"/>
                      <a:pt x="8806" y="9996"/>
                    </a:cubicBezTo>
                    <a:cubicBezTo>
                      <a:pt x="8608" y="9870"/>
                      <a:pt x="8585" y="10048"/>
                      <a:pt x="8498" y="9796"/>
                    </a:cubicBezTo>
                    <a:cubicBezTo>
                      <a:pt x="8410" y="9544"/>
                      <a:pt x="8498" y="9569"/>
                      <a:pt x="8299" y="9443"/>
                    </a:cubicBezTo>
                    <a:cubicBezTo>
                      <a:pt x="8101" y="9317"/>
                      <a:pt x="8057" y="9417"/>
                      <a:pt x="8035" y="9190"/>
                    </a:cubicBezTo>
                    <a:cubicBezTo>
                      <a:pt x="8013" y="8964"/>
                      <a:pt x="8122" y="9014"/>
                      <a:pt x="7968" y="8813"/>
                    </a:cubicBezTo>
                    <a:cubicBezTo>
                      <a:pt x="7814" y="8612"/>
                      <a:pt x="8057" y="8915"/>
                      <a:pt x="7814" y="8612"/>
                    </a:cubicBezTo>
                    <a:cubicBezTo>
                      <a:pt x="7573" y="8310"/>
                      <a:pt x="7483" y="8562"/>
                      <a:pt x="7573" y="8310"/>
                    </a:cubicBezTo>
                    <a:cubicBezTo>
                      <a:pt x="7659" y="8058"/>
                      <a:pt x="7726" y="8208"/>
                      <a:pt x="7726" y="7906"/>
                    </a:cubicBezTo>
                    <a:cubicBezTo>
                      <a:pt x="7726" y="7604"/>
                      <a:pt x="8123" y="8033"/>
                      <a:pt x="7880" y="7429"/>
                    </a:cubicBezTo>
                    <a:cubicBezTo>
                      <a:pt x="7638" y="6825"/>
                      <a:pt x="7594" y="6949"/>
                      <a:pt x="7814" y="6495"/>
                    </a:cubicBezTo>
                    <a:cubicBezTo>
                      <a:pt x="8035" y="6043"/>
                      <a:pt x="8322" y="5892"/>
                      <a:pt x="8366" y="5791"/>
                    </a:cubicBezTo>
                    <a:cubicBezTo>
                      <a:pt x="8410" y="5690"/>
                      <a:pt x="8498" y="5439"/>
                      <a:pt x="8586" y="5363"/>
                    </a:cubicBezTo>
                    <a:cubicBezTo>
                      <a:pt x="8675" y="5287"/>
                      <a:pt x="8608" y="5212"/>
                      <a:pt x="8806" y="5237"/>
                    </a:cubicBezTo>
                    <a:cubicBezTo>
                      <a:pt x="9005" y="5262"/>
                      <a:pt x="9225" y="5161"/>
                      <a:pt x="9357" y="5010"/>
                    </a:cubicBezTo>
                    <a:cubicBezTo>
                      <a:pt x="9489" y="4859"/>
                      <a:pt x="9666" y="4633"/>
                      <a:pt x="9754" y="4608"/>
                    </a:cubicBezTo>
                    <a:cubicBezTo>
                      <a:pt x="9843" y="4581"/>
                      <a:pt x="9799" y="4633"/>
                      <a:pt x="9997" y="4581"/>
                    </a:cubicBezTo>
                    <a:cubicBezTo>
                      <a:pt x="10195" y="4532"/>
                      <a:pt x="10239" y="4507"/>
                      <a:pt x="10372" y="4507"/>
                    </a:cubicBezTo>
                    <a:cubicBezTo>
                      <a:pt x="10503" y="4507"/>
                      <a:pt x="10239" y="4557"/>
                      <a:pt x="10614" y="4481"/>
                    </a:cubicBezTo>
                    <a:cubicBezTo>
                      <a:pt x="10990" y="4406"/>
                      <a:pt x="10900" y="4406"/>
                      <a:pt x="10990" y="4406"/>
                    </a:cubicBezTo>
                    <a:cubicBezTo>
                      <a:pt x="11076" y="4406"/>
                      <a:pt x="11033" y="4432"/>
                      <a:pt x="11187" y="4456"/>
                    </a:cubicBezTo>
                    <a:cubicBezTo>
                      <a:pt x="11340" y="4481"/>
                      <a:pt x="11320" y="4104"/>
                      <a:pt x="11340" y="4481"/>
                    </a:cubicBezTo>
                    <a:cubicBezTo>
                      <a:pt x="11363" y="4860"/>
                      <a:pt x="11209" y="5036"/>
                      <a:pt x="11473" y="5062"/>
                    </a:cubicBezTo>
                    <a:cubicBezTo>
                      <a:pt x="11738" y="5086"/>
                      <a:pt x="11473" y="5086"/>
                      <a:pt x="11738" y="5086"/>
                    </a:cubicBezTo>
                    <a:cubicBezTo>
                      <a:pt x="12003" y="5086"/>
                      <a:pt x="11936" y="5136"/>
                      <a:pt x="12069" y="5212"/>
                    </a:cubicBezTo>
                    <a:cubicBezTo>
                      <a:pt x="12201" y="5287"/>
                      <a:pt x="12266" y="5388"/>
                      <a:pt x="12465" y="5388"/>
                    </a:cubicBezTo>
                    <a:cubicBezTo>
                      <a:pt x="12664" y="5388"/>
                      <a:pt x="12377" y="5716"/>
                      <a:pt x="12664" y="5388"/>
                    </a:cubicBezTo>
                    <a:cubicBezTo>
                      <a:pt x="12950" y="5062"/>
                      <a:pt x="12443" y="5010"/>
                      <a:pt x="12950" y="5062"/>
                    </a:cubicBezTo>
                    <a:cubicBezTo>
                      <a:pt x="13457" y="5111"/>
                      <a:pt x="13523" y="5237"/>
                      <a:pt x="13611" y="5186"/>
                    </a:cubicBezTo>
                    <a:cubicBezTo>
                      <a:pt x="13700" y="5136"/>
                      <a:pt x="13721" y="5237"/>
                      <a:pt x="13942" y="5111"/>
                    </a:cubicBezTo>
                    <a:cubicBezTo>
                      <a:pt x="14162" y="4986"/>
                      <a:pt x="14184" y="4986"/>
                      <a:pt x="14272" y="5037"/>
                    </a:cubicBezTo>
                    <a:cubicBezTo>
                      <a:pt x="14361" y="5087"/>
                      <a:pt x="14361" y="5314"/>
                      <a:pt x="14450" y="5087"/>
                    </a:cubicBezTo>
                    <a:cubicBezTo>
                      <a:pt x="14537" y="4860"/>
                      <a:pt x="14713" y="4936"/>
                      <a:pt x="14450" y="4784"/>
                    </a:cubicBezTo>
                    <a:cubicBezTo>
                      <a:pt x="14184" y="4633"/>
                      <a:pt x="14096" y="4809"/>
                      <a:pt x="14053" y="4608"/>
                    </a:cubicBezTo>
                    <a:cubicBezTo>
                      <a:pt x="14007" y="4406"/>
                      <a:pt x="14272" y="4456"/>
                      <a:pt x="14007" y="4406"/>
                    </a:cubicBezTo>
                    <a:cubicBezTo>
                      <a:pt x="13744" y="4356"/>
                      <a:pt x="13787" y="4356"/>
                      <a:pt x="13590" y="4281"/>
                    </a:cubicBezTo>
                    <a:cubicBezTo>
                      <a:pt x="13391" y="4205"/>
                      <a:pt x="13193" y="4507"/>
                      <a:pt x="13126" y="4281"/>
                    </a:cubicBezTo>
                    <a:cubicBezTo>
                      <a:pt x="13061" y="4054"/>
                      <a:pt x="12686" y="4432"/>
                      <a:pt x="13061" y="4054"/>
                    </a:cubicBezTo>
                    <a:cubicBezTo>
                      <a:pt x="13435" y="3676"/>
                      <a:pt x="13280" y="3525"/>
                      <a:pt x="13523" y="3601"/>
                    </a:cubicBezTo>
                    <a:cubicBezTo>
                      <a:pt x="13765" y="3676"/>
                      <a:pt x="13700" y="3929"/>
                      <a:pt x="13853" y="3777"/>
                    </a:cubicBezTo>
                    <a:cubicBezTo>
                      <a:pt x="14008" y="3626"/>
                      <a:pt x="14295" y="3525"/>
                      <a:pt x="14008" y="3299"/>
                    </a:cubicBezTo>
                    <a:cubicBezTo>
                      <a:pt x="13721" y="3072"/>
                      <a:pt x="13920" y="3172"/>
                      <a:pt x="13632" y="3020"/>
                    </a:cubicBezTo>
                    <a:cubicBezTo>
                      <a:pt x="13347" y="2870"/>
                      <a:pt x="13083" y="3601"/>
                      <a:pt x="12950" y="3501"/>
                    </a:cubicBezTo>
                    <a:cubicBezTo>
                      <a:pt x="12818" y="3400"/>
                      <a:pt x="12751" y="3324"/>
                      <a:pt x="12664" y="3375"/>
                    </a:cubicBezTo>
                    <a:cubicBezTo>
                      <a:pt x="12575" y="3425"/>
                      <a:pt x="12575" y="3701"/>
                      <a:pt x="12554" y="3903"/>
                    </a:cubicBezTo>
                    <a:cubicBezTo>
                      <a:pt x="12533" y="4104"/>
                      <a:pt x="12708" y="4154"/>
                      <a:pt x="12421" y="4003"/>
                    </a:cubicBezTo>
                    <a:cubicBezTo>
                      <a:pt x="12135" y="3853"/>
                      <a:pt x="12730" y="3929"/>
                      <a:pt x="12090" y="3650"/>
                    </a:cubicBezTo>
                    <a:cubicBezTo>
                      <a:pt x="11452" y="3375"/>
                      <a:pt x="11231" y="3449"/>
                      <a:pt x="11143" y="3550"/>
                    </a:cubicBezTo>
                    <a:cubicBezTo>
                      <a:pt x="11055" y="3650"/>
                      <a:pt x="10923" y="3626"/>
                      <a:pt x="10856" y="3701"/>
                    </a:cubicBezTo>
                    <a:cubicBezTo>
                      <a:pt x="10790" y="3777"/>
                      <a:pt x="11055" y="3953"/>
                      <a:pt x="10790" y="3777"/>
                    </a:cubicBezTo>
                    <a:cubicBezTo>
                      <a:pt x="10525" y="3601"/>
                      <a:pt x="10262" y="3877"/>
                      <a:pt x="10262" y="3877"/>
                    </a:cubicBezTo>
                    <a:cubicBezTo>
                      <a:pt x="10262" y="3877"/>
                      <a:pt x="10173" y="3828"/>
                      <a:pt x="10063" y="3929"/>
                    </a:cubicBezTo>
                    <a:cubicBezTo>
                      <a:pt x="9953" y="4029"/>
                      <a:pt x="9732" y="4104"/>
                      <a:pt x="9601" y="4054"/>
                    </a:cubicBezTo>
                    <a:cubicBezTo>
                      <a:pt x="9467" y="4003"/>
                      <a:pt x="9182" y="4104"/>
                      <a:pt x="9424" y="3752"/>
                    </a:cubicBezTo>
                    <a:cubicBezTo>
                      <a:pt x="9666" y="3399"/>
                      <a:pt x="9489" y="3600"/>
                      <a:pt x="9864" y="3424"/>
                    </a:cubicBezTo>
                    <a:cubicBezTo>
                      <a:pt x="10240" y="3248"/>
                      <a:pt x="10790" y="3223"/>
                      <a:pt x="10306" y="3096"/>
                    </a:cubicBezTo>
                    <a:cubicBezTo>
                      <a:pt x="9821" y="2971"/>
                      <a:pt x="10570" y="2971"/>
                      <a:pt x="9931" y="2618"/>
                    </a:cubicBezTo>
                    <a:cubicBezTo>
                      <a:pt x="9292" y="2266"/>
                      <a:pt x="9270" y="2744"/>
                      <a:pt x="9292" y="2266"/>
                    </a:cubicBezTo>
                    <a:cubicBezTo>
                      <a:pt x="9313" y="1787"/>
                      <a:pt x="9248" y="1763"/>
                      <a:pt x="9116" y="1787"/>
                    </a:cubicBezTo>
                    <a:cubicBezTo>
                      <a:pt x="8983" y="1812"/>
                      <a:pt x="8586" y="1912"/>
                      <a:pt x="8433" y="1939"/>
                    </a:cubicBezTo>
                    <a:cubicBezTo>
                      <a:pt x="8278" y="1963"/>
                      <a:pt x="8454" y="2115"/>
                      <a:pt x="8168" y="1912"/>
                    </a:cubicBezTo>
                    <a:cubicBezTo>
                      <a:pt x="7881" y="1712"/>
                      <a:pt x="7771" y="2014"/>
                      <a:pt x="7881" y="1712"/>
                    </a:cubicBezTo>
                    <a:cubicBezTo>
                      <a:pt x="7992" y="1410"/>
                      <a:pt x="8013" y="1361"/>
                      <a:pt x="8190" y="1184"/>
                    </a:cubicBezTo>
                    <a:cubicBezTo>
                      <a:pt x="8367" y="1006"/>
                      <a:pt x="8322" y="352"/>
                      <a:pt x="8763" y="603"/>
                    </a:cubicBezTo>
                    <a:cubicBezTo>
                      <a:pt x="9204" y="855"/>
                      <a:pt x="9027" y="779"/>
                      <a:pt x="9380" y="805"/>
                    </a:cubicBezTo>
                    <a:cubicBezTo>
                      <a:pt x="9732" y="831"/>
                      <a:pt x="9887" y="755"/>
                      <a:pt x="9887" y="679"/>
                    </a:cubicBezTo>
                    <a:cubicBezTo>
                      <a:pt x="9887" y="603"/>
                      <a:pt x="9489" y="377"/>
                      <a:pt x="9489" y="377"/>
                    </a:cubicBezTo>
                    <a:cubicBezTo>
                      <a:pt x="9489" y="377"/>
                      <a:pt x="9358" y="428"/>
                      <a:pt x="9402" y="352"/>
                    </a:cubicBezTo>
                    <a:cubicBezTo>
                      <a:pt x="9446" y="277"/>
                      <a:pt x="9535" y="125"/>
                      <a:pt x="9535" y="125"/>
                    </a:cubicBezTo>
                    <a:lnTo>
                      <a:pt x="9402" y="0"/>
                    </a:lnTo>
                    <a:cubicBezTo>
                      <a:pt x="9401" y="1"/>
                      <a:pt x="8167" y="1"/>
                      <a:pt x="7858" y="75"/>
                    </a:cubicBezTo>
                    <a:close/>
                    <a:moveTo>
                      <a:pt x="7858" y="75"/>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sp>
          <p:nvSpPr>
            <p:cNvPr id="8" name="AutoShape 38"/>
            <p:cNvSpPr>
              <a:spLocks/>
            </p:cNvSpPr>
            <p:nvPr/>
          </p:nvSpPr>
          <p:spPr bwMode="auto">
            <a:xfrm>
              <a:off x="1624" y="4632"/>
              <a:ext cx="545" cy="501"/>
            </a:xfrm>
            <a:custGeom>
              <a:avLst/>
              <a:gdLst/>
              <a:ahLst/>
              <a:cxnLst/>
              <a:rect l="0" t="0" r="r" b="b"/>
              <a:pathLst>
                <a:path w="15142" h="21150">
                  <a:moveTo>
                    <a:pt x="14902" y="4767"/>
                  </a:moveTo>
                  <a:cubicBezTo>
                    <a:pt x="13896" y="529"/>
                    <a:pt x="10334" y="0"/>
                    <a:pt x="10334" y="0"/>
                  </a:cubicBezTo>
                  <a:cubicBezTo>
                    <a:pt x="-5692" y="353"/>
                    <a:pt x="657" y="20659"/>
                    <a:pt x="4798" y="21129"/>
                  </a:cubicBezTo>
                  <a:cubicBezTo>
                    <a:pt x="8940" y="21600"/>
                    <a:pt x="8321" y="14066"/>
                    <a:pt x="10953" y="12477"/>
                  </a:cubicBezTo>
                  <a:cubicBezTo>
                    <a:pt x="13585" y="10888"/>
                    <a:pt x="15908" y="9006"/>
                    <a:pt x="14902" y="4767"/>
                  </a:cubicBezTo>
                  <a:close/>
                  <a:moveTo>
                    <a:pt x="2943" y="3831"/>
                  </a:moveTo>
                  <a:cubicBezTo>
                    <a:pt x="3458" y="3831"/>
                    <a:pt x="3875" y="4474"/>
                    <a:pt x="3875" y="5267"/>
                  </a:cubicBezTo>
                  <a:cubicBezTo>
                    <a:pt x="3875" y="6060"/>
                    <a:pt x="3458" y="6703"/>
                    <a:pt x="2943" y="6703"/>
                  </a:cubicBezTo>
                  <a:cubicBezTo>
                    <a:pt x="2427" y="6703"/>
                    <a:pt x="2010" y="6060"/>
                    <a:pt x="2010" y="5267"/>
                  </a:cubicBezTo>
                  <a:cubicBezTo>
                    <a:pt x="2010" y="4474"/>
                    <a:pt x="2427" y="3831"/>
                    <a:pt x="2943" y="3831"/>
                  </a:cubicBezTo>
                  <a:close/>
                  <a:moveTo>
                    <a:pt x="771" y="9505"/>
                  </a:moveTo>
                  <a:cubicBezTo>
                    <a:pt x="771" y="8448"/>
                    <a:pt x="1327" y="7592"/>
                    <a:pt x="2014" y="7592"/>
                  </a:cubicBezTo>
                  <a:cubicBezTo>
                    <a:pt x="2700" y="7592"/>
                    <a:pt x="3256" y="8448"/>
                    <a:pt x="3256" y="9505"/>
                  </a:cubicBezTo>
                  <a:cubicBezTo>
                    <a:pt x="3256" y="10562"/>
                    <a:pt x="2700" y="11418"/>
                    <a:pt x="2014" y="11418"/>
                  </a:cubicBezTo>
                  <a:cubicBezTo>
                    <a:pt x="1327" y="11418"/>
                    <a:pt x="771" y="10561"/>
                    <a:pt x="771" y="9505"/>
                  </a:cubicBezTo>
                  <a:close/>
                  <a:moveTo>
                    <a:pt x="2882" y="16362"/>
                  </a:moveTo>
                  <a:cubicBezTo>
                    <a:pt x="2101" y="16362"/>
                    <a:pt x="1468" y="15388"/>
                    <a:pt x="1468" y="14184"/>
                  </a:cubicBezTo>
                  <a:cubicBezTo>
                    <a:pt x="1468" y="12981"/>
                    <a:pt x="2101" y="12006"/>
                    <a:pt x="2882" y="12006"/>
                  </a:cubicBezTo>
                  <a:cubicBezTo>
                    <a:pt x="3662" y="12006"/>
                    <a:pt x="4296" y="12981"/>
                    <a:pt x="4296" y="14184"/>
                  </a:cubicBezTo>
                  <a:cubicBezTo>
                    <a:pt x="4296" y="15388"/>
                    <a:pt x="3662" y="16362"/>
                    <a:pt x="2882" y="16362"/>
                  </a:cubicBezTo>
                  <a:close/>
                  <a:moveTo>
                    <a:pt x="5437" y="20070"/>
                  </a:moveTo>
                  <a:cubicBezTo>
                    <a:pt x="4592" y="20070"/>
                    <a:pt x="3908" y="19016"/>
                    <a:pt x="3908" y="17716"/>
                  </a:cubicBezTo>
                  <a:cubicBezTo>
                    <a:pt x="3908" y="16416"/>
                    <a:pt x="4592" y="15360"/>
                    <a:pt x="5437" y="15360"/>
                  </a:cubicBezTo>
                  <a:cubicBezTo>
                    <a:pt x="6281" y="15360"/>
                    <a:pt x="6966" y="16415"/>
                    <a:pt x="6966" y="17716"/>
                  </a:cubicBezTo>
                  <a:cubicBezTo>
                    <a:pt x="6966" y="19016"/>
                    <a:pt x="6281" y="20070"/>
                    <a:pt x="5437" y="20070"/>
                  </a:cubicBezTo>
                  <a:close/>
                  <a:moveTo>
                    <a:pt x="11727" y="9181"/>
                  </a:moveTo>
                  <a:cubicBezTo>
                    <a:pt x="10701" y="9181"/>
                    <a:pt x="9870" y="7916"/>
                    <a:pt x="9870" y="6356"/>
                  </a:cubicBezTo>
                  <a:cubicBezTo>
                    <a:pt x="9870" y="4797"/>
                    <a:pt x="10701" y="3532"/>
                    <a:pt x="11727" y="3532"/>
                  </a:cubicBezTo>
                  <a:cubicBezTo>
                    <a:pt x="12754" y="3532"/>
                    <a:pt x="13585" y="4797"/>
                    <a:pt x="13585" y="6356"/>
                  </a:cubicBezTo>
                  <a:cubicBezTo>
                    <a:pt x="13585" y="7916"/>
                    <a:pt x="12754" y="9181"/>
                    <a:pt x="11727" y="9181"/>
                  </a:cubicBezTo>
                  <a:close/>
                  <a:moveTo>
                    <a:pt x="11727" y="9181"/>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9" name="AutoShape 39"/>
            <p:cNvSpPr>
              <a:spLocks/>
            </p:cNvSpPr>
            <p:nvPr/>
          </p:nvSpPr>
          <p:spPr bwMode="auto">
            <a:xfrm>
              <a:off x="4472" y="4352"/>
              <a:ext cx="642" cy="813"/>
            </a:xfrm>
            <a:custGeom>
              <a:avLst/>
              <a:gdLst/>
              <a:ahLst/>
              <a:cxnLst/>
              <a:rect l="0" t="0" r="r" b="b"/>
              <a:pathLst>
                <a:path w="12962" h="18378">
                  <a:moveTo>
                    <a:pt x="1504" y="17584"/>
                  </a:moveTo>
                  <a:cubicBezTo>
                    <a:pt x="4074" y="19498"/>
                    <a:pt x="7270" y="17351"/>
                    <a:pt x="7270" y="17351"/>
                  </a:cubicBezTo>
                  <a:cubicBezTo>
                    <a:pt x="20535" y="6008"/>
                    <a:pt x="6947" y="-2102"/>
                    <a:pt x="3290" y="483"/>
                  </a:cubicBezTo>
                  <a:cubicBezTo>
                    <a:pt x="-368" y="3068"/>
                    <a:pt x="3221" y="7282"/>
                    <a:pt x="1666" y="10089"/>
                  </a:cubicBezTo>
                  <a:cubicBezTo>
                    <a:pt x="111" y="12896"/>
                    <a:pt x="-1065" y="15669"/>
                    <a:pt x="1504" y="17584"/>
                  </a:cubicBezTo>
                  <a:close/>
                  <a:moveTo>
                    <a:pt x="11892" y="9859"/>
                  </a:moveTo>
                  <a:cubicBezTo>
                    <a:pt x="11462" y="10216"/>
                    <a:pt x="10851" y="10109"/>
                    <a:pt x="10528" y="9621"/>
                  </a:cubicBezTo>
                  <a:cubicBezTo>
                    <a:pt x="10204" y="9132"/>
                    <a:pt x="10291" y="8445"/>
                    <a:pt x="10722" y="8088"/>
                  </a:cubicBezTo>
                  <a:cubicBezTo>
                    <a:pt x="11153" y="7730"/>
                    <a:pt x="11765" y="7837"/>
                    <a:pt x="12088" y="8326"/>
                  </a:cubicBezTo>
                  <a:cubicBezTo>
                    <a:pt x="12411" y="8814"/>
                    <a:pt x="12324" y="9501"/>
                    <a:pt x="11892" y="9859"/>
                  </a:cubicBezTo>
                  <a:close/>
                  <a:moveTo>
                    <a:pt x="11397" y="4853"/>
                  </a:moveTo>
                  <a:cubicBezTo>
                    <a:pt x="11828" y="5505"/>
                    <a:pt x="11712" y="6418"/>
                    <a:pt x="11137" y="6895"/>
                  </a:cubicBezTo>
                  <a:cubicBezTo>
                    <a:pt x="10563" y="7371"/>
                    <a:pt x="9749" y="7229"/>
                    <a:pt x="9318" y="6578"/>
                  </a:cubicBezTo>
                  <a:cubicBezTo>
                    <a:pt x="8888" y="5927"/>
                    <a:pt x="9004" y="5013"/>
                    <a:pt x="9578" y="4537"/>
                  </a:cubicBezTo>
                  <a:cubicBezTo>
                    <a:pt x="10153" y="4060"/>
                    <a:pt x="10967" y="4202"/>
                    <a:pt x="11397" y="4853"/>
                  </a:cubicBezTo>
                  <a:close/>
                  <a:moveTo>
                    <a:pt x="6836" y="2091"/>
                  </a:moveTo>
                  <a:cubicBezTo>
                    <a:pt x="7489" y="1549"/>
                    <a:pt x="8417" y="1710"/>
                    <a:pt x="8907" y="2452"/>
                  </a:cubicBezTo>
                  <a:cubicBezTo>
                    <a:pt x="9397" y="3194"/>
                    <a:pt x="9265" y="4234"/>
                    <a:pt x="8612" y="4777"/>
                  </a:cubicBezTo>
                  <a:cubicBezTo>
                    <a:pt x="7958" y="5319"/>
                    <a:pt x="7030" y="5157"/>
                    <a:pt x="6540" y="4416"/>
                  </a:cubicBezTo>
                  <a:cubicBezTo>
                    <a:pt x="6050" y="3674"/>
                    <a:pt x="6183" y="2633"/>
                    <a:pt x="6836" y="2091"/>
                  </a:cubicBezTo>
                  <a:close/>
                  <a:moveTo>
                    <a:pt x="3187" y="1579"/>
                  </a:moveTo>
                  <a:cubicBezTo>
                    <a:pt x="3894" y="992"/>
                    <a:pt x="4896" y="1167"/>
                    <a:pt x="5426" y="1969"/>
                  </a:cubicBezTo>
                  <a:cubicBezTo>
                    <a:pt x="5956" y="2771"/>
                    <a:pt x="5813" y="3896"/>
                    <a:pt x="5107" y="4482"/>
                  </a:cubicBezTo>
                  <a:cubicBezTo>
                    <a:pt x="4400" y="5068"/>
                    <a:pt x="3397" y="4893"/>
                    <a:pt x="2867" y="4091"/>
                  </a:cubicBezTo>
                  <a:cubicBezTo>
                    <a:pt x="2337" y="3290"/>
                    <a:pt x="2481" y="2165"/>
                    <a:pt x="3187" y="1579"/>
                  </a:cubicBezTo>
                  <a:close/>
                  <a:moveTo>
                    <a:pt x="2362" y="12659"/>
                  </a:moveTo>
                  <a:cubicBezTo>
                    <a:pt x="3220" y="11947"/>
                    <a:pt x="4432" y="12149"/>
                    <a:pt x="5068" y="13111"/>
                  </a:cubicBezTo>
                  <a:cubicBezTo>
                    <a:pt x="5703" y="14072"/>
                    <a:pt x="5523" y="15429"/>
                    <a:pt x="4664" y="16142"/>
                  </a:cubicBezTo>
                  <a:cubicBezTo>
                    <a:pt x="3806" y="16854"/>
                    <a:pt x="2594" y="16651"/>
                    <a:pt x="1959" y="15690"/>
                  </a:cubicBezTo>
                  <a:cubicBezTo>
                    <a:pt x="1323" y="14729"/>
                    <a:pt x="1503" y="13371"/>
                    <a:pt x="2362" y="12659"/>
                  </a:cubicBezTo>
                  <a:close/>
                  <a:moveTo>
                    <a:pt x="2362" y="1265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nvGrpSpPr>
            <p:cNvPr id="10" name="Group 44"/>
            <p:cNvGrpSpPr>
              <a:grpSpLocks/>
            </p:cNvGrpSpPr>
            <p:nvPr/>
          </p:nvGrpSpPr>
          <p:grpSpPr bwMode="auto">
            <a:xfrm>
              <a:off x="832" y="664"/>
              <a:ext cx="518" cy="711"/>
              <a:chOff x="0" y="0"/>
              <a:chExt cx="518" cy="711"/>
            </a:xfrm>
            <a:grpFill/>
          </p:grpSpPr>
          <p:sp>
            <p:nvSpPr>
              <p:cNvPr id="58" name="AutoShape 40"/>
              <p:cNvSpPr>
                <a:spLocks/>
              </p:cNvSpPr>
              <p:nvPr/>
            </p:nvSpPr>
            <p:spPr bwMode="auto">
              <a:xfrm>
                <a:off x="0" y="48"/>
                <a:ext cx="156" cy="156"/>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59" name="AutoShape 41"/>
              <p:cNvSpPr>
                <a:spLocks/>
              </p:cNvSpPr>
              <p:nvPr/>
            </p:nvSpPr>
            <p:spPr bwMode="auto">
              <a:xfrm>
                <a:off x="80" y="144"/>
                <a:ext cx="438" cy="373"/>
              </a:xfrm>
              <a:custGeom>
                <a:avLst/>
                <a:gdLst/>
                <a:ahLst/>
                <a:cxnLst/>
                <a:rect l="0" t="0" r="r" b="b"/>
                <a:pathLst>
                  <a:path w="21287" h="21423">
                    <a:moveTo>
                      <a:pt x="0" y="2084"/>
                    </a:moveTo>
                    <a:cubicBezTo>
                      <a:pt x="81" y="2272"/>
                      <a:pt x="16496" y="19719"/>
                      <a:pt x="16496" y="19719"/>
                    </a:cubicBezTo>
                    <a:cubicBezTo>
                      <a:pt x="16496" y="19719"/>
                      <a:pt x="20966" y="21600"/>
                      <a:pt x="21283" y="21410"/>
                    </a:cubicBezTo>
                    <a:cubicBezTo>
                      <a:pt x="21600" y="21219"/>
                      <a:pt x="2034" y="0"/>
                      <a:pt x="2034" y="0"/>
                    </a:cubicBezTo>
                    <a:lnTo>
                      <a:pt x="0" y="2084"/>
                    </a:lnTo>
                    <a:close/>
                    <a:moveTo>
                      <a:pt x="0" y="2084"/>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60" name="AutoShape 42"/>
              <p:cNvSpPr>
                <a:spLocks/>
              </p:cNvSpPr>
              <p:nvPr/>
            </p:nvSpPr>
            <p:spPr bwMode="auto">
              <a:xfrm>
                <a:off x="64" y="160"/>
                <a:ext cx="76" cy="551"/>
              </a:xfrm>
              <a:custGeom>
                <a:avLst/>
                <a:gdLst/>
                <a:ahLst/>
                <a:cxnLst/>
                <a:rect l="0" t="0" r="r" b="b"/>
                <a:pathLst>
                  <a:path w="21600" h="21600">
                    <a:moveTo>
                      <a:pt x="17112" y="214"/>
                    </a:moveTo>
                    <a:lnTo>
                      <a:pt x="21600" y="17932"/>
                    </a:lnTo>
                    <a:lnTo>
                      <a:pt x="12967" y="21600"/>
                    </a:lnTo>
                    <a:lnTo>
                      <a:pt x="6022" y="17903"/>
                    </a:lnTo>
                    <a:lnTo>
                      <a:pt x="0" y="401"/>
                    </a:lnTo>
                    <a:lnTo>
                      <a:pt x="17105" y="0"/>
                    </a:ln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61" name="AutoShape 43"/>
              <p:cNvSpPr>
                <a:spLocks/>
              </p:cNvSpPr>
              <p:nvPr/>
            </p:nvSpPr>
            <p:spPr bwMode="auto">
              <a:xfrm>
                <a:off x="15" y="0"/>
                <a:ext cx="55" cy="79"/>
              </a:xfrm>
              <a:custGeom>
                <a:avLst/>
                <a:gdLst/>
                <a:ahLst/>
                <a:cxnLst/>
                <a:rect l="0" t="0" r="r" b="b"/>
                <a:pathLst>
                  <a:path w="20109" h="20556">
                    <a:moveTo>
                      <a:pt x="19541" y="15196"/>
                    </a:moveTo>
                    <a:cubicBezTo>
                      <a:pt x="20855" y="17015"/>
                      <a:pt x="19810" y="19230"/>
                      <a:pt x="17212" y="20152"/>
                    </a:cubicBezTo>
                    <a:cubicBezTo>
                      <a:pt x="14614" y="21078"/>
                      <a:pt x="11447" y="20361"/>
                      <a:pt x="10130" y="18544"/>
                    </a:cubicBezTo>
                    <a:lnTo>
                      <a:pt x="572" y="5364"/>
                    </a:lnTo>
                    <a:cubicBezTo>
                      <a:pt x="-745" y="3547"/>
                      <a:pt x="288" y="1326"/>
                      <a:pt x="2889" y="402"/>
                    </a:cubicBezTo>
                    <a:lnTo>
                      <a:pt x="2892" y="402"/>
                    </a:lnTo>
                    <a:cubicBezTo>
                      <a:pt x="5487" y="-522"/>
                      <a:pt x="8666" y="203"/>
                      <a:pt x="9983" y="2016"/>
                    </a:cubicBezTo>
                    <a:lnTo>
                      <a:pt x="19541" y="15196"/>
                    </a:lnTo>
                    <a:close/>
                    <a:moveTo>
                      <a:pt x="19541" y="15196"/>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grpSp>
          <p:nvGrpSpPr>
            <p:cNvPr id="11" name="Group 49"/>
            <p:cNvGrpSpPr>
              <a:grpSpLocks/>
            </p:cNvGrpSpPr>
            <p:nvPr/>
          </p:nvGrpSpPr>
          <p:grpSpPr bwMode="auto">
            <a:xfrm>
              <a:off x="144" y="3576"/>
              <a:ext cx="635" cy="649"/>
              <a:chOff x="0" y="0"/>
              <a:chExt cx="635" cy="649"/>
            </a:xfrm>
            <a:grpFill/>
          </p:grpSpPr>
          <p:sp>
            <p:nvSpPr>
              <p:cNvPr id="54" name="AutoShape 45"/>
              <p:cNvSpPr>
                <a:spLocks/>
              </p:cNvSpPr>
              <p:nvPr/>
            </p:nvSpPr>
            <p:spPr bwMode="auto">
              <a:xfrm>
                <a:off x="464" y="24"/>
                <a:ext cx="156" cy="156"/>
              </a:xfrm>
              <a:custGeom>
                <a:avLst/>
                <a:gdLst/>
                <a:ahLst/>
                <a:cxnLst/>
                <a:rect l="0" t="0" r="r" b="b"/>
                <a:pathLst>
                  <a:path w="19431" h="19428">
                    <a:moveTo>
                      <a:pt x="2517" y="3191"/>
                    </a:moveTo>
                    <a:cubicBezTo>
                      <a:pt x="6125" y="-785"/>
                      <a:pt x="12267" y="-1086"/>
                      <a:pt x="16243" y="2516"/>
                    </a:cubicBezTo>
                    <a:cubicBezTo>
                      <a:pt x="20217" y="6121"/>
                      <a:pt x="20516" y="12267"/>
                      <a:pt x="16912" y="16241"/>
                    </a:cubicBezTo>
                    <a:cubicBezTo>
                      <a:pt x="13308" y="20214"/>
                      <a:pt x="7163" y="20514"/>
                      <a:pt x="3188" y="16908"/>
                    </a:cubicBezTo>
                    <a:cubicBezTo>
                      <a:pt x="-787" y="13305"/>
                      <a:pt x="-1084" y="7164"/>
                      <a:pt x="2517" y="3191"/>
                    </a:cubicBezTo>
                    <a:close/>
                    <a:moveTo>
                      <a:pt x="2517" y="3191"/>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55" name="AutoShape 46"/>
              <p:cNvSpPr>
                <a:spLocks/>
              </p:cNvSpPr>
              <p:nvPr/>
            </p:nvSpPr>
            <p:spPr bwMode="auto">
              <a:xfrm>
                <a:off x="320" y="120"/>
                <a:ext cx="215" cy="529"/>
              </a:xfrm>
              <a:custGeom>
                <a:avLst/>
                <a:gdLst/>
                <a:ahLst/>
                <a:cxnLst/>
                <a:rect l="0" t="0" r="r" b="b"/>
                <a:pathLst>
                  <a:path w="21600" h="21402">
                    <a:moveTo>
                      <a:pt x="16690" y="0"/>
                    </a:moveTo>
                    <a:cubicBezTo>
                      <a:pt x="16440" y="111"/>
                      <a:pt x="0" y="17254"/>
                      <a:pt x="0" y="17254"/>
                    </a:cubicBezTo>
                    <a:cubicBezTo>
                      <a:pt x="0" y="17254"/>
                      <a:pt x="220" y="21203"/>
                      <a:pt x="764" y="21401"/>
                    </a:cubicBezTo>
                    <a:cubicBezTo>
                      <a:pt x="1309" y="21600"/>
                      <a:pt x="21600" y="1059"/>
                      <a:pt x="21600" y="1059"/>
                    </a:cubicBezTo>
                    <a:lnTo>
                      <a:pt x="16690" y="0"/>
                    </a:lnTo>
                    <a:close/>
                    <a:moveTo>
                      <a:pt x="1669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56" name="AutoShape 47"/>
              <p:cNvSpPr>
                <a:spLocks/>
              </p:cNvSpPr>
              <p:nvPr/>
            </p:nvSpPr>
            <p:spPr bwMode="auto">
              <a:xfrm>
                <a:off x="0" y="104"/>
                <a:ext cx="520" cy="235"/>
              </a:xfrm>
              <a:custGeom>
                <a:avLst/>
                <a:gdLst/>
                <a:ahLst/>
                <a:cxnLst/>
                <a:rect l="0" t="0" r="r" b="b"/>
                <a:pathLst>
                  <a:path w="21600" h="21600">
                    <a:moveTo>
                      <a:pt x="21388" y="5033"/>
                    </a:moveTo>
                    <a:lnTo>
                      <a:pt x="4083" y="21161"/>
                    </a:lnTo>
                    <a:lnTo>
                      <a:pt x="0" y="21600"/>
                    </a:lnTo>
                    <a:lnTo>
                      <a:pt x="3296" y="16414"/>
                    </a:lnTo>
                    <a:lnTo>
                      <a:pt x="20307" y="0"/>
                    </a:lnTo>
                    <a:lnTo>
                      <a:pt x="21600" y="4851"/>
                    </a:ln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57" name="AutoShape 48"/>
              <p:cNvSpPr>
                <a:spLocks/>
              </p:cNvSpPr>
              <p:nvPr/>
            </p:nvSpPr>
            <p:spPr bwMode="auto">
              <a:xfrm>
                <a:off x="568" y="0"/>
                <a:ext cx="67" cy="70"/>
              </a:xfrm>
              <a:custGeom>
                <a:avLst/>
                <a:gdLst/>
                <a:ahLst/>
                <a:cxnLst/>
                <a:rect l="0" t="0" r="r" b="b"/>
                <a:pathLst>
                  <a:path w="20613" h="20672">
                    <a:moveTo>
                      <a:pt x="7648" y="19313"/>
                    </a:moveTo>
                    <a:cubicBezTo>
                      <a:pt x="6027" y="21010"/>
                      <a:pt x="3246" y="21134"/>
                      <a:pt x="1450" y="19591"/>
                    </a:cubicBezTo>
                    <a:cubicBezTo>
                      <a:pt x="-354" y="18041"/>
                      <a:pt x="-494" y="15416"/>
                      <a:pt x="1135" y="13712"/>
                    </a:cubicBezTo>
                    <a:lnTo>
                      <a:pt x="12959" y="1364"/>
                    </a:lnTo>
                    <a:cubicBezTo>
                      <a:pt x="14588" y="-335"/>
                      <a:pt x="17366" y="-466"/>
                      <a:pt x="19167" y="1080"/>
                    </a:cubicBezTo>
                    <a:cubicBezTo>
                      <a:pt x="20966" y="2625"/>
                      <a:pt x="21106" y="5264"/>
                      <a:pt x="19475" y="6961"/>
                    </a:cubicBezTo>
                    <a:lnTo>
                      <a:pt x="7648" y="19313"/>
                    </a:lnTo>
                    <a:close/>
                    <a:moveTo>
                      <a:pt x="7648" y="19313"/>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grpSp>
          <p:nvGrpSpPr>
            <p:cNvPr id="12" name="Group 54"/>
            <p:cNvGrpSpPr>
              <a:grpSpLocks/>
            </p:cNvGrpSpPr>
            <p:nvPr/>
          </p:nvGrpSpPr>
          <p:grpSpPr bwMode="auto">
            <a:xfrm>
              <a:off x="5272" y="2544"/>
              <a:ext cx="643" cy="649"/>
              <a:chOff x="0" y="0"/>
              <a:chExt cx="643" cy="649"/>
            </a:xfrm>
            <a:grpFill/>
          </p:grpSpPr>
          <p:sp>
            <p:nvSpPr>
              <p:cNvPr id="50" name="AutoShape 50"/>
              <p:cNvSpPr>
                <a:spLocks/>
              </p:cNvSpPr>
              <p:nvPr/>
            </p:nvSpPr>
            <p:spPr bwMode="auto">
              <a:xfrm>
                <a:off x="464" y="16"/>
                <a:ext cx="156" cy="156"/>
              </a:xfrm>
              <a:custGeom>
                <a:avLst/>
                <a:gdLst/>
                <a:ahLst/>
                <a:cxnLst/>
                <a:rect l="0" t="0" r="r" b="b"/>
                <a:pathLst>
                  <a:path w="19430" h="19429">
                    <a:moveTo>
                      <a:pt x="2518" y="3190"/>
                    </a:moveTo>
                    <a:cubicBezTo>
                      <a:pt x="6124" y="-785"/>
                      <a:pt x="12267" y="-1086"/>
                      <a:pt x="16243" y="2515"/>
                    </a:cubicBezTo>
                    <a:cubicBezTo>
                      <a:pt x="20216" y="6121"/>
                      <a:pt x="20515" y="12267"/>
                      <a:pt x="16910" y="16241"/>
                    </a:cubicBezTo>
                    <a:cubicBezTo>
                      <a:pt x="13307" y="20214"/>
                      <a:pt x="7161" y="20514"/>
                      <a:pt x="3187" y="16909"/>
                    </a:cubicBezTo>
                    <a:cubicBezTo>
                      <a:pt x="-787" y="13304"/>
                      <a:pt x="-1085" y="7164"/>
                      <a:pt x="2518" y="3190"/>
                    </a:cubicBezTo>
                    <a:close/>
                    <a:moveTo>
                      <a:pt x="2518" y="319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51" name="AutoShape 51"/>
              <p:cNvSpPr>
                <a:spLocks/>
              </p:cNvSpPr>
              <p:nvPr/>
            </p:nvSpPr>
            <p:spPr bwMode="auto">
              <a:xfrm>
                <a:off x="320" y="120"/>
                <a:ext cx="215" cy="529"/>
              </a:xfrm>
              <a:custGeom>
                <a:avLst/>
                <a:gdLst/>
                <a:ahLst/>
                <a:cxnLst/>
                <a:rect l="0" t="0" r="r" b="b"/>
                <a:pathLst>
                  <a:path w="21600" h="21402">
                    <a:moveTo>
                      <a:pt x="16690" y="0"/>
                    </a:moveTo>
                    <a:cubicBezTo>
                      <a:pt x="16441" y="111"/>
                      <a:pt x="0" y="17253"/>
                      <a:pt x="0" y="17253"/>
                    </a:cubicBezTo>
                    <a:cubicBezTo>
                      <a:pt x="0" y="17253"/>
                      <a:pt x="222" y="21203"/>
                      <a:pt x="764" y="21401"/>
                    </a:cubicBezTo>
                    <a:cubicBezTo>
                      <a:pt x="1309" y="21600"/>
                      <a:pt x="21600" y="1058"/>
                      <a:pt x="21600" y="1058"/>
                    </a:cubicBezTo>
                    <a:lnTo>
                      <a:pt x="16690" y="0"/>
                    </a:lnTo>
                    <a:close/>
                    <a:moveTo>
                      <a:pt x="1669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52" name="AutoShape 52"/>
              <p:cNvSpPr>
                <a:spLocks/>
              </p:cNvSpPr>
              <p:nvPr/>
            </p:nvSpPr>
            <p:spPr bwMode="auto">
              <a:xfrm>
                <a:off x="0" y="104"/>
                <a:ext cx="520" cy="236"/>
              </a:xfrm>
              <a:custGeom>
                <a:avLst/>
                <a:gdLst/>
                <a:ahLst/>
                <a:cxnLst/>
                <a:rect l="0" t="0" r="r" b="b"/>
                <a:pathLst>
                  <a:path w="21600" h="21600">
                    <a:moveTo>
                      <a:pt x="21388" y="5034"/>
                    </a:moveTo>
                    <a:lnTo>
                      <a:pt x="4083" y="21161"/>
                    </a:lnTo>
                    <a:lnTo>
                      <a:pt x="0" y="21600"/>
                    </a:lnTo>
                    <a:lnTo>
                      <a:pt x="3296" y="16413"/>
                    </a:lnTo>
                    <a:lnTo>
                      <a:pt x="20307" y="0"/>
                    </a:lnTo>
                    <a:lnTo>
                      <a:pt x="21600" y="4853"/>
                    </a:ln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53" name="AutoShape 53"/>
              <p:cNvSpPr>
                <a:spLocks/>
              </p:cNvSpPr>
              <p:nvPr/>
            </p:nvSpPr>
            <p:spPr bwMode="auto">
              <a:xfrm>
                <a:off x="576" y="0"/>
                <a:ext cx="67" cy="70"/>
              </a:xfrm>
              <a:custGeom>
                <a:avLst/>
                <a:gdLst/>
                <a:ahLst/>
                <a:cxnLst/>
                <a:rect l="0" t="0" r="r" b="b"/>
                <a:pathLst>
                  <a:path w="20614" h="20674">
                    <a:moveTo>
                      <a:pt x="7656" y="19315"/>
                    </a:moveTo>
                    <a:cubicBezTo>
                      <a:pt x="6030" y="21015"/>
                      <a:pt x="3249" y="21136"/>
                      <a:pt x="1452" y="19592"/>
                    </a:cubicBezTo>
                    <a:cubicBezTo>
                      <a:pt x="-354" y="18042"/>
                      <a:pt x="-492" y="15417"/>
                      <a:pt x="1132" y="13717"/>
                    </a:cubicBezTo>
                    <a:lnTo>
                      <a:pt x="12962" y="1364"/>
                    </a:lnTo>
                    <a:cubicBezTo>
                      <a:pt x="14589" y="-336"/>
                      <a:pt x="17365" y="-464"/>
                      <a:pt x="19171" y="1077"/>
                    </a:cubicBezTo>
                    <a:cubicBezTo>
                      <a:pt x="20965" y="2625"/>
                      <a:pt x="21108" y="5262"/>
                      <a:pt x="19476" y="6962"/>
                    </a:cubicBezTo>
                    <a:lnTo>
                      <a:pt x="7656" y="19315"/>
                    </a:lnTo>
                    <a:close/>
                    <a:moveTo>
                      <a:pt x="7656" y="19315"/>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grpSp>
          <p:nvGrpSpPr>
            <p:cNvPr id="13" name="Group 65"/>
            <p:cNvGrpSpPr>
              <a:grpSpLocks/>
            </p:cNvGrpSpPr>
            <p:nvPr/>
          </p:nvGrpSpPr>
          <p:grpSpPr bwMode="auto">
            <a:xfrm>
              <a:off x="0" y="2528"/>
              <a:ext cx="771" cy="771"/>
              <a:chOff x="0" y="0"/>
              <a:chExt cx="771" cy="771"/>
            </a:xfrm>
            <a:grpFill/>
          </p:grpSpPr>
          <p:sp>
            <p:nvSpPr>
              <p:cNvPr id="45" name="AutoShape 60"/>
              <p:cNvSpPr>
                <a:spLocks/>
              </p:cNvSpPr>
              <p:nvPr/>
            </p:nvSpPr>
            <p:spPr bwMode="auto">
              <a:xfrm>
                <a:off x="239" y="0"/>
                <a:ext cx="285" cy="771"/>
              </a:xfrm>
              <a:custGeom>
                <a:avLst/>
                <a:gdLst/>
                <a:ahLst/>
                <a:cxnLst/>
                <a:rect l="0" t="0" r="r" b="b"/>
                <a:pathLst>
                  <a:path w="21600" h="21600">
                    <a:moveTo>
                      <a:pt x="10799" y="0"/>
                    </a:moveTo>
                    <a:cubicBezTo>
                      <a:pt x="4835" y="0"/>
                      <a:pt x="0" y="4836"/>
                      <a:pt x="0" y="10800"/>
                    </a:cubicBezTo>
                    <a:cubicBezTo>
                      <a:pt x="0" y="16764"/>
                      <a:pt x="4835" y="21600"/>
                      <a:pt x="10799" y="21600"/>
                    </a:cubicBezTo>
                    <a:cubicBezTo>
                      <a:pt x="16766" y="21600"/>
                      <a:pt x="21600" y="16764"/>
                      <a:pt x="21600" y="10800"/>
                    </a:cubicBezTo>
                    <a:cubicBezTo>
                      <a:pt x="21600" y="4836"/>
                      <a:pt x="16766" y="0"/>
                      <a:pt x="10799" y="0"/>
                    </a:cubicBezTo>
                    <a:close/>
                    <a:moveTo>
                      <a:pt x="10799" y="19843"/>
                    </a:moveTo>
                    <a:cubicBezTo>
                      <a:pt x="5806" y="19843"/>
                      <a:pt x="1758" y="15795"/>
                      <a:pt x="1758" y="10800"/>
                    </a:cubicBezTo>
                    <a:cubicBezTo>
                      <a:pt x="1758" y="5806"/>
                      <a:pt x="5807" y="1757"/>
                      <a:pt x="10799" y="1757"/>
                    </a:cubicBezTo>
                    <a:cubicBezTo>
                      <a:pt x="15795" y="1757"/>
                      <a:pt x="19844" y="5806"/>
                      <a:pt x="19844" y="10800"/>
                    </a:cubicBezTo>
                    <a:cubicBezTo>
                      <a:pt x="19844" y="15795"/>
                      <a:pt x="15795" y="19843"/>
                      <a:pt x="10799" y="19843"/>
                    </a:cubicBezTo>
                    <a:close/>
                    <a:moveTo>
                      <a:pt x="10799" y="19843"/>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46" name="AutoShape 61"/>
              <p:cNvSpPr>
                <a:spLocks/>
              </p:cNvSpPr>
              <p:nvPr/>
            </p:nvSpPr>
            <p:spPr bwMode="auto">
              <a:xfrm>
                <a:off x="0" y="247"/>
                <a:ext cx="771" cy="285"/>
              </a:xfrm>
              <a:custGeom>
                <a:avLst/>
                <a:gdLst/>
                <a:ahLst/>
                <a:cxnLst/>
                <a:rect l="0" t="0" r="r" b="b"/>
                <a:pathLst>
                  <a:path w="21600" h="21600">
                    <a:moveTo>
                      <a:pt x="21600" y="10800"/>
                    </a:moveTo>
                    <a:cubicBezTo>
                      <a:pt x="21600" y="4836"/>
                      <a:pt x="16765" y="0"/>
                      <a:pt x="10799" y="0"/>
                    </a:cubicBezTo>
                    <a:cubicBezTo>
                      <a:pt x="4835" y="0"/>
                      <a:pt x="0" y="4834"/>
                      <a:pt x="0" y="10800"/>
                    </a:cubicBezTo>
                    <a:cubicBezTo>
                      <a:pt x="0" y="16764"/>
                      <a:pt x="4835" y="21600"/>
                      <a:pt x="10799" y="21600"/>
                    </a:cubicBezTo>
                    <a:cubicBezTo>
                      <a:pt x="16765" y="21599"/>
                      <a:pt x="21600" y="16767"/>
                      <a:pt x="21600" y="10800"/>
                    </a:cubicBezTo>
                    <a:close/>
                    <a:moveTo>
                      <a:pt x="1757" y="10800"/>
                    </a:moveTo>
                    <a:cubicBezTo>
                      <a:pt x="1757" y="5805"/>
                      <a:pt x="5806" y="1757"/>
                      <a:pt x="10800" y="1757"/>
                    </a:cubicBezTo>
                    <a:cubicBezTo>
                      <a:pt x="15794" y="1757"/>
                      <a:pt x="19843" y="5805"/>
                      <a:pt x="19843" y="10800"/>
                    </a:cubicBezTo>
                    <a:cubicBezTo>
                      <a:pt x="19843" y="15795"/>
                      <a:pt x="15794" y="19844"/>
                      <a:pt x="10800" y="19844"/>
                    </a:cubicBezTo>
                    <a:cubicBezTo>
                      <a:pt x="5806" y="19844"/>
                      <a:pt x="1757" y="15795"/>
                      <a:pt x="1757" y="10800"/>
                    </a:cubicBezTo>
                    <a:close/>
                    <a:moveTo>
                      <a:pt x="1757" y="108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47" name="AutoShape 62"/>
              <p:cNvSpPr>
                <a:spLocks/>
              </p:cNvSpPr>
              <p:nvPr/>
            </p:nvSpPr>
            <p:spPr bwMode="auto">
              <a:xfrm>
                <a:off x="96" y="96"/>
                <a:ext cx="581" cy="581"/>
              </a:xfrm>
              <a:custGeom>
                <a:avLst/>
                <a:gdLst/>
                <a:ahLst/>
                <a:cxnLst/>
                <a:rect l="0" t="0" r="r" b="b"/>
                <a:pathLst>
                  <a:path w="19133" h="19132">
                    <a:moveTo>
                      <a:pt x="18540" y="592"/>
                    </a:moveTo>
                    <a:cubicBezTo>
                      <a:pt x="16714" y="-1234"/>
                      <a:pt x="11216" y="1303"/>
                      <a:pt x="6260" y="6259"/>
                    </a:cubicBezTo>
                    <a:cubicBezTo>
                      <a:pt x="1303" y="11215"/>
                      <a:pt x="-1234" y="16714"/>
                      <a:pt x="592" y="18540"/>
                    </a:cubicBezTo>
                    <a:cubicBezTo>
                      <a:pt x="2418" y="20366"/>
                      <a:pt x="7917" y="17828"/>
                      <a:pt x="12872" y="12872"/>
                    </a:cubicBezTo>
                    <a:cubicBezTo>
                      <a:pt x="17829" y="7916"/>
                      <a:pt x="20366" y="2417"/>
                      <a:pt x="18540" y="592"/>
                    </a:cubicBezTo>
                    <a:close/>
                    <a:moveTo>
                      <a:pt x="2051" y="17081"/>
                    </a:moveTo>
                    <a:cubicBezTo>
                      <a:pt x="524" y="15551"/>
                      <a:pt x="2649" y="10947"/>
                      <a:pt x="6798" y="6797"/>
                    </a:cubicBezTo>
                    <a:cubicBezTo>
                      <a:pt x="10949" y="2648"/>
                      <a:pt x="15551" y="522"/>
                      <a:pt x="17081" y="2051"/>
                    </a:cubicBezTo>
                    <a:cubicBezTo>
                      <a:pt x="18609" y="3580"/>
                      <a:pt x="16484" y="8184"/>
                      <a:pt x="12334" y="12334"/>
                    </a:cubicBezTo>
                    <a:cubicBezTo>
                      <a:pt x="8184" y="16484"/>
                      <a:pt x="3581" y="18609"/>
                      <a:pt x="2051" y="17081"/>
                    </a:cubicBezTo>
                    <a:close/>
                    <a:moveTo>
                      <a:pt x="2051" y="17081"/>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48" name="AutoShape 63"/>
              <p:cNvSpPr>
                <a:spLocks/>
              </p:cNvSpPr>
              <p:nvPr/>
            </p:nvSpPr>
            <p:spPr bwMode="auto">
              <a:xfrm>
                <a:off x="96" y="96"/>
                <a:ext cx="581" cy="581"/>
              </a:xfrm>
              <a:custGeom>
                <a:avLst/>
                <a:gdLst/>
                <a:ahLst/>
                <a:cxnLst/>
                <a:rect l="0" t="0" r="r" b="b"/>
                <a:pathLst>
                  <a:path w="19133" h="19133">
                    <a:moveTo>
                      <a:pt x="18540" y="18540"/>
                    </a:moveTo>
                    <a:cubicBezTo>
                      <a:pt x="20366" y="16715"/>
                      <a:pt x="17829" y="11216"/>
                      <a:pt x="12872" y="6260"/>
                    </a:cubicBezTo>
                    <a:cubicBezTo>
                      <a:pt x="7917" y="1304"/>
                      <a:pt x="2419" y="-1234"/>
                      <a:pt x="592" y="592"/>
                    </a:cubicBezTo>
                    <a:cubicBezTo>
                      <a:pt x="-1234" y="2418"/>
                      <a:pt x="1303" y="7917"/>
                      <a:pt x="6260" y="12872"/>
                    </a:cubicBezTo>
                    <a:cubicBezTo>
                      <a:pt x="11216" y="17828"/>
                      <a:pt x="16714" y="20366"/>
                      <a:pt x="18540" y="18540"/>
                    </a:cubicBezTo>
                    <a:close/>
                    <a:moveTo>
                      <a:pt x="2051" y="2052"/>
                    </a:moveTo>
                    <a:cubicBezTo>
                      <a:pt x="3581" y="523"/>
                      <a:pt x="8184" y="2648"/>
                      <a:pt x="12334" y="6798"/>
                    </a:cubicBezTo>
                    <a:cubicBezTo>
                      <a:pt x="16484" y="10947"/>
                      <a:pt x="18610" y="15551"/>
                      <a:pt x="17080" y="17081"/>
                    </a:cubicBezTo>
                    <a:cubicBezTo>
                      <a:pt x="15551" y="18609"/>
                      <a:pt x="10949" y="16484"/>
                      <a:pt x="6798" y="12335"/>
                    </a:cubicBezTo>
                    <a:cubicBezTo>
                      <a:pt x="2649" y="8185"/>
                      <a:pt x="524" y="3581"/>
                      <a:pt x="2051" y="2052"/>
                    </a:cubicBezTo>
                    <a:close/>
                    <a:moveTo>
                      <a:pt x="2051" y="2052"/>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49" name="AutoShape 64"/>
              <p:cNvSpPr>
                <a:spLocks/>
              </p:cNvSpPr>
              <p:nvPr/>
            </p:nvSpPr>
            <p:spPr bwMode="auto">
              <a:xfrm>
                <a:off x="328" y="328"/>
                <a:ext cx="119" cy="119"/>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grpSp>
          <p:nvGrpSpPr>
            <p:cNvPr id="14" name="Group 77"/>
            <p:cNvGrpSpPr>
              <a:grpSpLocks/>
            </p:cNvGrpSpPr>
            <p:nvPr/>
          </p:nvGrpSpPr>
          <p:grpSpPr bwMode="auto">
            <a:xfrm>
              <a:off x="5080" y="1512"/>
              <a:ext cx="771" cy="771"/>
              <a:chOff x="0" y="0"/>
              <a:chExt cx="771" cy="771"/>
            </a:xfrm>
            <a:grpFill/>
          </p:grpSpPr>
          <p:sp>
            <p:nvSpPr>
              <p:cNvPr id="40" name="AutoShape 72"/>
              <p:cNvSpPr>
                <a:spLocks/>
              </p:cNvSpPr>
              <p:nvPr/>
            </p:nvSpPr>
            <p:spPr bwMode="auto">
              <a:xfrm>
                <a:off x="248" y="0"/>
                <a:ext cx="284" cy="771"/>
              </a:xfrm>
              <a:custGeom>
                <a:avLst/>
                <a:gdLst/>
                <a:ahLst/>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6"/>
                      <a:pt x="16765" y="0"/>
                      <a:pt x="10800" y="0"/>
                    </a:cubicBezTo>
                    <a:close/>
                    <a:moveTo>
                      <a:pt x="10800" y="19843"/>
                    </a:moveTo>
                    <a:cubicBezTo>
                      <a:pt x="5807" y="19843"/>
                      <a:pt x="1757" y="15795"/>
                      <a:pt x="1757" y="10800"/>
                    </a:cubicBezTo>
                    <a:cubicBezTo>
                      <a:pt x="1757" y="5806"/>
                      <a:pt x="5807" y="1757"/>
                      <a:pt x="10800" y="1757"/>
                    </a:cubicBezTo>
                    <a:cubicBezTo>
                      <a:pt x="15794" y="1757"/>
                      <a:pt x="19843" y="5806"/>
                      <a:pt x="19843" y="10800"/>
                    </a:cubicBezTo>
                    <a:cubicBezTo>
                      <a:pt x="19843" y="15795"/>
                      <a:pt x="15794" y="19843"/>
                      <a:pt x="10800" y="19843"/>
                    </a:cubicBezTo>
                    <a:close/>
                    <a:moveTo>
                      <a:pt x="10800" y="19843"/>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41" name="AutoShape 73"/>
              <p:cNvSpPr>
                <a:spLocks/>
              </p:cNvSpPr>
              <p:nvPr/>
            </p:nvSpPr>
            <p:spPr bwMode="auto">
              <a:xfrm>
                <a:off x="0" y="239"/>
                <a:ext cx="771" cy="285"/>
              </a:xfrm>
              <a:custGeom>
                <a:avLst/>
                <a:gdLst/>
                <a:ahLst/>
                <a:cxnLst/>
                <a:rect l="0" t="0" r="r" b="b"/>
                <a:pathLst>
                  <a:path w="21600" h="21600">
                    <a:moveTo>
                      <a:pt x="21600" y="10799"/>
                    </a:moveTo>
                    <a:cubicBezTo>
                      <a:pt x="21600" y="4836"/>
                      <a:pt x="16765" y="0"/>
                      <a:pt x="10800" y="0"/>
                    </a:cubicBezTo>
                    <a:cubicBezTo>
                      <a:pt x="4834" y="0"/>
                      <a:pt x="0" y="4834"/>
                      <a:pt x="0" y="10799"/>
                    </a:cubicBezTo>
                    <a:cubicBezTo>
                      <a:pt x="0" y="16764"/>
                      <a:pt x="4835" y="21600"/>
                      <a:pt x="10800" y="21600"/>
                    </a:cubicBezTo>
                    <a:cubicBezTo>
                      <a:pt x="16765" y="21600"/>
                      <a:pt x="21600" y="16766"/>
                      <a:pt x="21600" y="10799"/>
                    </a:cubicBezTo>
                    <a:close/>
                    <a:moveTo>
                      <a:pt x="1757" y="10799"/>
                    </a:moveTo>
                    <a:cubicBezTo>
                      <a:pt x="1757" y="5805"/>
                      <a:pt x="5806" y="1756"/>
                      <a:pt x="10800" y="1756"/>
                    </a:cubicBezTo>
                    <a:cubicBezTo>
                      <a:pt x="15794" y="1756"/>
                      <a:pt x="19843" y="5805"/>
                      <a:pt x="19843" y="10799"/>
                    </a:cubicBezTo>
                    <a:cubicBezTo>
                      <a:pt x="19843" y="15794"/>
                      <a:pt x="15794" y="19843"/>
                      <a:pt x="10800" y="19843"/>
                    </a:cubicBezTo>
                    <a:cubicBezTo>
                      <a:pt x="5806" y="19843"/>
                      <a:pt x="1757" y="15794"/>
                      <a:pt x="1757" y="10799"/>
                    </a:cubicBezTo>
                    <a:close/>
                    <a:moveTo>
                      <a:pt x="1757" y="1079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42" name="AutoShape 74"/>
              <p:cNvSpPr>
                <a:spLocks/>
              </p:cNvSpPr>
              <p:nvPr/>
            </p:nvSpPr>
            <p:spPr bwMode="auto">
              <a:xfrm>
                <a:off x="96" y="88"/>
                <a:ext cx="581" cy="581"/>
              </a:xfrm>
              <a:custGeom>
                <a:avLst/>
                <a:gdLst/>
                <a:ahLst/>
                <a:cxnLst/>
                <a:rect l="0" t="0" r="r" b="b"/>
                <a:pathLst>
                  <a:path w="19133" h="19132">
                    <a:moveTo>
                      <a:pt x="18540" y="592"/>
                    </a:moveTo>
                    <a:cubicBezTo>
                      <a:pt x="16714" y="-1234"/>
                      <a:pt x="11216" y="1304"/>
                      <a:pt x="6260" y="6260"/>
                    </a:cubicBezTo>
                    <a:cubicBezTo>
                      <a:pt x="1303" y="11216"/>
                      <a:pt x="-1234" y="16715"/>
                      <a:pt x="592" y="18540"/>
                    </a:cubicBezTo>
                    <a:cubicBezTo>
                      <a:pt x="2419" y="20366"/>
                      <a:pt x="7917" y="17829"/>
                      <a:pt x="12871" y="12873"/>
                    </a:cubicBezTo>
                    <a:cubicBezTo>
                      <a:pt x="17830" y="7917"/>
                      <a:pt x="20366" y="2418"/>
                      <a:pt x="18540" y="592"/>
                    </a:cubicBezTo>
                    <a:close/>
                    <a:moveTo>
                      <a:pt x="2052" y="17081"/>
                    </a:moveTo>
                    <a:cubicBezTo>
                      <a:pt x="523" y="15551"/>
                      <a:pt x="2649" y="10948"/>
                      <a:pt x="6797" y="6798"/>
                    </a:cubicBezTo>
                    <a:cubicBezTo>
                      <a:pt x="10948" y="2648"/>
                      <a:pt x="15551" y="523"/>
                      <a:pt x="17081" y="2052"/>
                    </a:cubicBezTo>
                    <a:cubicBezTo>
                      <a:pt x="18609" y="3581"/>
                      <a:pt x="16484" y="8185"/>
                      <a:pt x="12334" y="12334"/>
                    </a:cubicBezTo>
                    <a:cubicBezTo>
                      <a:pt x="8184" y="16485"/>
                      <a:pt x="3580" y="18610"/>
                      <a:pt x="2052" y="17081"/>
                    </a:cubicBezTo>
                    <a:close/>
                    <a:moveTo>
                      <a:pt x="2052" y="17081"/>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43" name="AutoShape 75"/>
              <p:cNvSpPr>
                <a:spLocks/>
              </p:cNvSpPr>
              <p:nvPr/>
            </p:nvSpPr>
            <p:spPr bwMode="auto">
              <a:xfrm>
                <a:off x="96" y="88"/>
                <a:ext cx="581" cy="581"/>
              </a:xfrm>
              <a:custGeom>
                <a:avLst/>
                <a:gdLst/>
                <a:ahLst/>
                <a:cxnLst/>
                <a:rect l="0" t="0" r="r" b="b"/>
                <a:pathLst>
                  <a:path w="19133" h="19133">
                    <a:moveTo>
                      <a:pt x="18540" y="18540"/>
                    </a:moveTo>
                    <a:cubicBezTo>
                      <a:pt x="20366" y="16715"/>
                      <a:pt x="17830" y="11216"/>
                      <a:pt x="12871" y="6260"/>
                    </a:cubicBezTo>
                    <a:cubicBezTo>
                      <a:pt x="7917" y="1304"/>
                      <a:pt x="2419" y="-1234"/>
                      <a:pt x="592" y="592"/>
                    </a:cubicBezTo>
                    <a:cubicBezTo>
                      <a:pt x="-1234" y="2419"/>
                      <a:pt x="1303" y="7917"/>
                      <a:pt x="6260" y="12873"/>
                    </a:cubicBezTo>
                    <a:cubicBezTo>
                      <a:pt x="11216" y="17829"/>
                      <a:pt x="16714" y="20366"/>
                      <a:pt x="18540" y="18540"/>
                    </a:cubicBezTo>
                    <a:close/>
                    <a:moveTo>
                      <a:pt x="2052" y="2052"/>
                    </a:moveTo>
                    <a:cubicBezTo>
                      <a:pt x="3581" y="523"/>
                      <a:pt x="8184" y="2648"/>
                      <a:pt x="12334" y="6798"/>
                    </a:cubicBezTo>
                    <a:cubicBezTo>
                      <a:pt x="16484" y="10947"/>
                      <a:pt x="18609" y="15551"/>
                      <a:pt x="17080" y="17081"/>
                    </a:cubicBezTo>
                    <a:cubicBezTo>
                      <a:pt x="15551" y="18609"/>
                      <a:pt x="10948" y="16484"/>
                      <a:pt x="6797" y="12334"/>
                    </a:cubicBezTo>
                    <a:cubicBezTo>
                      <a:pt x="2648" y="8185"/>
                      <a:pt x="523" y="3581"/>
                      <a:pt x="2052" y="2052"/>
                    </a:cubicBezTo>
                    <a:close/>
                    <a:moveTo>
                      <a:pt x="2052" y="2052"/>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44" name="AutoShape 76"/>
              <p:cNvSpPr>
                <a:spLocks/>
              </p:cNvSpPr>
              <p:nvPr/>
            </p:nvSpPr>
            <p:spPr bwMode="auto">
              <a:xfrm>
                <a:off x="328" y="320"/>
                <a:ext cx="119" cy="119"/>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grpSp>
          <p:nvGrpSpPr>
            <p:cNvPr id="15" name="Group 81"/>
            <p:cNvGrpSpPr>
              <a:grpSpLocks/>
            </p:cNvGrpSpPr>
            <p:nvPr/>
          </p:nvGrpSpPr>
          <p:grpSpPr bwMode="auto">
            <a:xfrm>
              <a:off x="4256" y="3336"/>
              <a:ext cx="617" cy="945"/>
              <a:chOff x="0" y="0"/>
              <a:chExt cx="617" cy="945"/>
            </a:xfrm>
            <a:grpFill/>
          </p:grpSpPr>
          <p:sp>
            <p:nvSpPr>
              <p:cNvPr id="37" name="AutoShape 78"/>
              <p:cNvSpPr>
                <a:spLocks/>
              </p:cNvSpPr>
              <p:nvPr/>
            </p:nvSpPr>
            <p:spPr bwMode="auto">
              <a:xfrm>
                <a:off x="48" y="0"/>
                <a:ext cx="569" cy="569"/>
              </a:xfrm>
              <a:custGeom>
                <a:avLst/>
                <a:gdLst/>
                <a:ahLst/>
                <a:cxnLst/>
                <a:rect l="0" t="0" r="r" b="b"/>
                <a:pathLst>
                  <a:path w="18970" h="18969">
                    <a:moveTo>
                      <a:pt x="13411" y="854"/>
                    </a:moveTo>
                    <a:cubicBezTo>
                      <a:pt x="8646" y="-1315"/>
                      <a:pt x="3022" y="793"/>
                      <a:pt x="854" y="5558"/>
                    </a:cubicBezTo>
                    <a:cubicBezTo>
                      <a:pt x="-1315" y="10324"/>
                      <a:pt x="791" y="15948"/>
                      <a:pt x="5558" y="18116"/>
                    </a:cubicBezTo>
                    <a:cubicBezTo>
                      <a:pt x="10325" y="20285"/>
                      <a:pt x="15948" y="18178"/>
                      <a:pt x="18116" y="13411"/>
                    </a:cubicBezTo>
                    <a:cubicBezTo>
                      <a:pt x="20285" y="8646"/>
                      <a:pt x="18179" y="3023"/>
                      <a:pt x="13411" y="854"/>
                    </a:cubicBezTo>
                    <a:close/>
                    <a:moveTo>
                      <a:pt x="6289" y="16506"/>
                    </a:moveTo>
                    <a:cubicBezTo>
                      <a:pt x="2413" y="14743"/>
                      <a:pt x="700" y="10169"/>
                      <a:pt x="2464" y="6290"/>
                    </a:cubicBezTo>
                    <a:cubicBezTo>
                      <a:pt x="4228" y="2413"/>
                      <a:pt x="8802" y="699"/>
                      <a:pt x="12679" y="2463"/>
                    </a:cubicBezTo>
                    <a:cubicBezTo>
                      <a:pt x="16556" y="4227"/>
                      <a:pt x="18271" y="8803"/>
                      <a:pt x="16507" y="12679"/>
                    </a:cubicBezTo>
                    <a:cubicBezTo>
                      <a:pt x="14743" y="16557"/>
                      <a:pt x="10166" y="18270"/>
                      <a:pt x="6289" y="16506"/>
                    </a:cubicBezTo>
                    <a:close/>
                    <a:moveTo>
                      <a:pt x="6289" y="16506"/>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38" name="AutoShape 79"/>
              <p:cNvSpPr>
                <a:spLocks/>
              </p:cNvSpPr>
              <p:nvPr/>
            </p:nvSpPr>
            <p:spPr bwMode="auto">
              <a:xfrm>
                <a:off x="80" y="496"/>
                <a:ext cx="184" cy="284"/>
              </a:xfrm>
              <a:custGeom>
                <a:avLst/>
                <a:gdLst/>
                <a:ahLst/>
                <a:cxnLst/>
                <a:rect l="0" t="0" r="r" b="b"/>
                <a:pathLst>
                  <a:path w="21600" h="21600">
                    <a:moveTo>
                      <a:pt x="13412" y="0"/>
                    </a:moveTo>
                    <a:lnTo>
                      <a:pt x="21600" y="2423"/>
                    </a:lnTo>
                    <a:lnTo>
                      <a:pt x="8188" y="21600"/>
                    </a:lnTo>
                    <a:lnTo>
                      <a:pt x="0" y="19177"/>
                    </a:lnTo>
                    <a:close/>
                    <a:moveTo>
                      <a:pt x="13412"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39" name="AutoShape 80"/>
              <p:cNvSpPr>
                <a:spLocks/>
              </p:cNvSpPr>
              <p:nvPr/>
            </p:nvSpPr>
            <p:spPr bwMode="auto">
              <a:xfrm>
                <a:off x="0" y="584"/>
                <a:ext cx="231" cy="361"/>
              </a:xfrm>
              <a:custGeom>
                <a:avLst/>
                <a:gdLst/>
                <a:ahLst/>
                <a:cxnLst/>
                <a:rect l="0" t="0" r="r" b="b"/>
                <a:pathLst>
                  <a:path w="20114" h="20625">
                    <a:moveTo>
                      <a:pt x="10219" y="18564"/>
                    </a:moveTo>
                    <a:cubicBezTo>
                      <a:pt x="8994" y="20332"/>
                      <a:pt x="5821" y="21113"/>
                      <a:pt x="3133" y="20309"/>
                    </a:cubicBezTo>
                    <a:cubicBezTo>
                      <a:pt x="446" y="19506"/>
                      <a:pt x="-743" y="17422"/>
                      <a:pt x="483" y="15655"/>
                    </a:cubicBezTo>
                    <a:lnTo>
                      <a:pt x="9897" y="2058"/>
                    </a:lnTo>
                    <a:cubicBezTo>
                      <a:pt x="11120" y="293"/>
                      <a:pt x="14292" y="-487"/>
                      <a:pt x="16978" y="315"/>
                    </a:cubicBezTo>
                    <a:cubicBezTo>
                      <a:pt x="19666" y="1120"/>
                      <a:pt x="20857" y="3204"/>
                      <a:pt x="19632" y="4969"/>
                    </a:cubicBezTo>
                    <a:lnTo>
                      <a:pt x="10219" y="18564"/>
                    </a:lnTo>
                    <a:close/>
                    <a:moveTo>
                      <a:pt x="10219" y="18564"/>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grpSp>
          <p:nvGrpSpPr>
            <p:cNvPr id="16" name="Group 85"/>
            <p:cNvGrpSpPr>
              <a:grpSpLocks/>
            </p:cNvGrpSpPr>
            <p:nvPr/>
          </p:nvGrpSpPr>
          <p:grpSpPr bwMode="auto">
            <a:xfrm>
              <a:off x="1336" y="3640"/>
              <a:ext cx="760" cy="862"/>
              <a:chOff x="0" y="0"/>
              <a:chExt cx="760" cy="862"/>
            </a:xfrm>
            <a:grpFill/>
          </p:grpSpPr>
          <p:sp>
            <p:nvSpPr>
              <p:cNvPr id="34" name="AutoShape 82"/>
              <p:cNvSpPr>
                <a:spLocks/>
              </p:cNvSpPr>
              <p:nvPr/>
            </p:nvSpPr>
            <p:spPr bwMode="auto">
              <a:xfrm>
                <a:off x="0" y="0"/>
                <a:ext cx="569" cy="569"/>
              </a:xfrm>
              <a:custGeom>
                <a:avLst/>
                <a:gdLst/>
                <a:ahLst/>
                <a:cxnLst/>
                <a:rect l="0" t="0" r="r" b="b"/>
                <a:pathLst>
                  <a:path w="19210" h="19208">
                    <a:moveTo>
                      <a:pt x="3552" y="2146"/>
                    </a:moveTo>
                    <a:cubicBezTo>
                      <a:pt x="-566" y="5487"/>
                      <a:pt x="-1195" y="11536"/>
                      <a:pt x="2146" y="15654"/>
                    </a:cubicBezTo>
                    <a:cubicBezTo>
                      <a:pt x="5488" y="19773"/>
                      <a:pt x="11537" y="20404"/>
                      <a:pt x="15656" y="17063"/>
                    </a:cubicBezTo>
                    <a:cubicBezTo>
                      <a:pt x="19776" y="13720"/>
                      <a:pt x="20405" y="7672"/>
                      <a:pt x="17063" y="3552"/>
                    </a:cubicBezTo>
                    <a:cubicBezTo>
                      <a:pt x="13722" y="-566"/>
                      <a:pt x="7672" y="-1196"/>
                      <a:pt x="3552" y="2146"/>
                    </a:cubicBezTo>
                    <a:close/>
                    <a:moveTo>
                      <a:pt x="14528" y="15672"/>
                    </a:moveTo>
                    <a:cubicBezTo>
                      <a:pt x="11178" y="18390"/>
                      <a:pt x="6256" y="17877"/>
                      <a:pt x="3537" y="14526"/>
                    </a:cubicBezTo>
                    <a:cubicBezTo>
                      <a:pt x="819" y="11175"/>
                      <a:pt x="1331" y="6255"/>
                      <a:pt x="4681" y="3537"/>
                    </a:cubicBezTo>
                    <a:cubicBezTo>
                      <a:pt x="8031" y="819"/>
                      <a:pt x="12954" y="1331"/>
                      <a:pt x="15672" y="4681"/>
                    </a:cubicBezTo>
                    <a:cubicBezTo>
                      <a:pt x="18391" y="8032"/>
                      <a:pt x="17878" y="12954"/>
                      <a:pt x="14528" y="15672"/>
                    </a:cubicBezTo>
                    <a:close/>
                    <a:moveTo>
                      <a:pt x="14528" y="15672"/>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35" name="AutoShape 83"/>
              <p:cNvSpPr>
                <a:spLocks/>
              </p:cNvSpPr>
              <p:nvPr/>
            </p:nvSpPr>
            <p:spPr bwMode="auto">
              <a:xfrm>
                <a:off x="416" y="456"/>
                <a:ext cx="234" cy="263"/>
              </a:xfrm>
              <a:custGeom>
                <a:avLst/>
                <a:gdLst/>
                <a:ahLst/>
                <a:cxnLst/>
                <a:rect l="0" t="0" r="r" b="b"/>
                <a:pathLst>
                  <a:path w="21600" h="21600">
                    <a:moveTo>
                      <a:pt x="0" y="3973"/>
                    </a:moveTo>
                    <a:lnTo>
                      <a:pt x="5511" y="0"/>
                    </a:lnTo>
                    <a:lnTo>
                      <a:pt x="21600" y="17627"/>
                    </a:lnTo>
                    <a:lnTo>
                      <a:pt x="16089" y="21600"/>
                    </a:lnTo>
                    <a:close/>
                    <a:moveTo>
                      <a:pt x="0" y="3973"/>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36" name="AutoShape 84"/>
              <p:cNvSpPr>
                <a:spLocks/>
              </p:cNvSpPr>
              <p:nvPr/>
            </p:nvSpPr>
            <p:spPr bwMode="auto">
              <a:xfrm>
                <a:off x="472" y="536"/>
                <a:ext cx="288" cy="326"/>
              </a:xfrm>
              <a:custGeom>
                <a:avLst/>
                <a:gdLst/>
                <a:ahLst/>
                <a:cxnLst/>
                <a:rect l="0" t="0" r="r" b="b"/>
                <a:pathLst>
                  <a:path w="20508" h="20633">
                    <a:moveTo>
                      <a:pt x="19528" y="14287"/>
                    </a:moveTo>
                    <a:cubicBezTo>
                      <a:pt x="21054" y="15958"/>
                      <a:pt x="20765" y="18410"/>
                      <a:pt x="18885" y="19764"/>
                    </a:cubicBezTo>
                    <a:cubicBezTo>
                      <a:pt x="17007" y="21117"/>
                      <a:pt x="14246" y="20863"/>
                      <a:pt x="12720" y="19191"/>
                    </a:cubicBezTo>
                    <a:lnTo>
                      <a:pt x="979" y="6343"/>
                    </a:lnTo>
                    <a:cubicBezTo>
                      <a:pt x="-546" y="4675"/>
                      <a:pt x="-258" y="2223"/>
                      <a:pt x="1621" y="870"/>
                    </a:cubicBezTo>
                    <a:cubicBezTo>
                      <a:pt x="3500" y="-483"/>
                      <a:pt x="6263" y="-230"/>
                      <a:pt x="7788" y="1438"/>
                    </a:cubicBezTo>
                    <a:lnTo>
                      <a:pt x="19528" y="14287"/>
                    </a:lnTo>
                    <a:close/>
                    <a:moveTo>
                      <a:pt x="19528" y="14287"/>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grpSp>
          <p:nvGrpSpPr>
            <p:cNvPr id="17" name="Group 88"/>
            <p:cNvGrpSpPr>
              <a:grpSpLocks/>
            </p:cNvGrpSpPr>
            <p:nvPr/>
          </p:nvGrpSpPr>
          <p:grpSpPr bwMode="auto">
            <a:xfrm>
              <a:off x="4400" y="2152"/>
              <a:ext cx="781" cy="981"/>
              <a:chOff x="0" y="0"/>
              <a:chExt cx="781" cy="981"/>
            </a:xfrm>
            <a:grpFill/>
          </p:grpSpPr>
          <p:sp>
            <p:nvSpPr>
              <p:cNvPr id="32" name="AutoShape 86"/>
              <p:cNvSpPr>
                <a:spLocks/>
              </p:cNvSpPr>
              <p:nvPr/>
            </p:nvSpPr>
            <p:spPr bwMode="auto">
              <a:xfrm>
                <a:off x="264" y="0"/>
                <a:ext cx="517" cy="981"/>
              </a:xfrm>
              <a:custGeom>
                <a:avLst/>
                <a:gdLst/>
                <a:ahLst/>
                <a:cxnLst/>
                <a:rect l="0" t="0" r="r" b="b"/>
                <a:pathLst>
                  <a:path w="21600" h="21600">
                    <a:moveTo>
                      <a:pt x="0" y="0"/>
                    </a:moveTo>
                    <a:lnTo>
                      <a:pt x="0" y="21600"/>
                    </a:lnTo>
                    <a:lnTo>
                      <a:pt x="21600" y="21600"/>
                    </a:lnTo>
                    <a:lnTo>
                      <a:pt x="0" y="0"/>
                    </a:lnTo>
                    <a:close/>
                    <a:moveTo>
                      <a:pt x="3256" y="8352"/>
                    </a:moveTo>
                    <a:lnTo>
                      <a:pt x="14536" y="18737"/>
                    </a:lnTo>
                    <a:lnTo>
                      <a:pt x="3256" y="18737"/>
                    </a:lnTo>
                    <a:lnTo>
                      <a:pt x="3256" y="8352"/>
                    </a:lnTo>
                    <a:close/>
                    <a:moveTo>
                      <a:pt x="3256" y="8352"/>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33" name="Rectangle 87"/>
              <p:cNvSpPr>
                <a:spLocks/>
              </p:cNvSpPr>
              <p:nvPr/>
            </p:nvSpPr>
            <p:spPr bwMode="auto">
              <a:xfrm>
                <a:off x="0" y="16"/>
                <a:ext cx="130" cy="962"/>
              </a:xfrm>
              <a:prstGeom prst="rect">
                <a:avLst/>
              </a:pr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sp>
          <p:nvSpPr>
            <p:cNvPr id="18" name="AutoShape 93"/>
            <p:cNvSpPr>
              <a:spLocks/>
            </p:cNvSpPr>
            <p:nvPr/>
          </p:nvSpPr>
          <p:spPr bwMode="auto">
            <a:xfrm>
              <a:off x="4016" y="1608"/>
              <a:ext cx="438" cy="359"/>
            </a:xfrm>
            <a:custGeom>
              <a:avLst/>
              <a:gdLst/>
              <a:ahLst/>
              <a:cxnLst/>
              <a:rect l="0" t="0" r="r" b="b"/>
              <a:pathLst>
                <a:path w="21600" h="19211">
                  <a:moveTo>
                    <a:pt x="10560" y="19211"/>
                  </a:moveTo>
                  <a:cubicBezTo>
                    <a:pt x="10560" y="19211"/>
                    <a:pt x="6841" y="15139"/>
                    <a:pt x="0" y="19048"/>
                  </a:cubicBezTo>
                  <a:lnTo>
                    <a:pt x="0" y="1911"/>
                  </a:lnTo>
                  <a:cubicBezTo>
                    <a:pt x="0" y="1911"/>
                    <a:pt x="6991" y="-2389"/>
                    <a:pt x="10800" y="1911"/>
                  </a:cubicBezTo>
                  <a:lnTo>
                    <a:pt x="21600" y="1911"/>
                  </a:lnTo>
                  <a:lnTo>
                    <a:pt x="21600" y="19114"/>
                  </a:lnTo>
                  <a:lnTo>
                    <a:pt x="10560" y="19211"/>
                  </a:lnTo>
                  <a:close/>
                  <a:moveTo>
                    <a:pt x="10560" y="19211"/>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19" name="AutoShape 94"/>
            <p:cNvSpPr>
              <a:spLocks/>
            </p:cNvSpPr>
            <p:nvPr/>
          </p:nvSpPr>
          <p:spPr bwMode="auto">
            <a:xfrm>
              <a:off x="1032" y="2232"/>
              <a:ext cx="543" cy="524"/>
            </a:xfrm>
            <a:custGeom>
              <a:avLst/>
              <a:gdLst/>
              <a:ahLst/>
              <a:cxnLst/>
              <a:rect l="0" t="0" r="r" b="b"/>
              <a:pathLst>
                <a:path w="21600" h="21600">
                  <a:moveTo>
                    <a:pt x="14694" y="16171"/>
                  </a:moveTo>
                  <a:cubicBezTo>
                    <a:pt x="14694" y="16171"/>
                    <a:pt x="10459" y="15671"/>
                    <a:pt x="7970" y="21600"/>
                  </a:cubicBezTo>
                  <a:lnTo>
                    <a:pt x="0" y="11304"/>
                  </a:lnTo>
                  <a:cubicBezTo>
                    <a:pt x="0" y="11304"/>
                    <a:pt x="2402" y="5062"/>
                    <a:pt x="6800" y="5652"/>
                  </a:cubicBezTo>
                  <a:lnTo>
                    <a:pt x="13600" y="0"/>
                  </a:lnTo>
                  <a:lnTo>
                    <a:pt x="21600" y="10336"/>
                  </a:lnTo>
                  <a:lnTo>
                    <a:pt x="14694" y="16171"/>
                  </a:lnTo>
                  <a:close/>
                  <a:moveTo>
                    <a:pt x="14694" y="16171"/>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nvGrpSpPr>
            <p:cNvPr id="20" name="Group 105"/>
            <p:cNvGrpSpPr>
              <a:grpSpLocks/>
            </p:cNvGrpSpPr>
            <p:nvPr/>
          </p:nvGrpSpPr>
          <p:grpSpPr bwMode="auto">
            <a:xfrm>
              <a:off x="4600" y="719"/>
              <a:ext cx="458" cy="676"/>
              <a:chOff x="0" y="0"/>
              <a:chExt cx="458" cy="675"/>
            </a:xfrm>
            <a:grpFill/>
          </p:grpSpPr>
          <p:sp>
            <p:nvSpPr>
              <p:cNvPr id="28" name="AutoShape 101"/>
              <p:cNvSpPr>
                <a:spLocks/>
              </p:cNvSpPr>
              <p:nvPr/>
            </p:nvSpPr>
            <p:spPr bwMode="auto">
              <a:xfrm>
                <a:off x="160" y="568"/>
                <a:ext cx="147" cy="35"/>
              </a:xfrm>
              <a:custGeom>
                <a:avLst/>
                <a:gdLst/>
                <a:ahLst/>
                <a:cxnLst/>
                <a:rect l="0" t="0" r="r" b="b"/>
                <a:pathLst>
                  <a:path w="21600" h="21600">
                    <a:moveTo>
                      <a:pt x="21600" y="10793"/>
                    </a:moveTo>
                    <a:cubicBezTo>
                      <a:pt x="21600" y="16765"/>
                      <a:pt x="19986" y="21600"/>
                      <a:pt x="17997" y="21600"/>
                    </a:cubicBezTo>
                    <a:lnTo>
                      <a:pt x="3598" y="21600"/>
                    </a:lnTo>
                    <a:cubicBezTo>
                      <a:pt x="1607" y="21600"/>
                      <a:pt x="0" y="16765"/>
                      <a:pt x="0" y="10793"/>
                    </a:cubicBezTo>
                    <a:cubicBezTo>
                      <a:pt x="0" y="4825"/>
                      <a:pt x="1607" y="0"/>
                      <a:pt x="3598" y="0"/>
                    </a:cubicBezTo>
                    <a:lnTo>
                      <a:pt x="17997" y="0"/>
                    </a:lnTo>
                    <a:cubicBezTo>
                      <a:pt x="19986" y="0"/>
                      <a:pt x="21600" y="4825"/>
                      <a:pt x="21600" y="10793"/>
                    </a:cubicBezTo>
                    <a:close/>
                    <a:moveTo>
                      <a:pt x="21600" y="10793"/>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29" name="AutoShape 102"/>
              <p:cNvSpPr>
                <a:spLocks/>
              </p:cNvSpPr>
              <p:nvPr/>
            </p:nvSpPr>
            <p:spPr bwMode="auto">
              <a:xfrm>
                <a:off x="160" y="600"/>
                <a:ext cx="147" cy="35"/>
              </a:xfrm>
              <a:custGeom>
                <a:avLst/>
                <a:gdLst/>
                <a:ahLst/>
                <a:cxnLst/>
                <a:rect l="0" t="0" r="r" b="b"/>
                <a:pathLst>
                  <a:path w="21600" h="21600">
                    <a:moveTo>
                      <a:pt x="21600" y="10798"/>
                    </a:moveTo>
                    <a:cubicBezTo>
                      <a:pt x="21600" y="16742"/>
                      <a:pt x="19986" y="21600"/>
                      <a:pt x="17997" y="21600"/>
                    </a:cubicBezTo>
                    <a:lnTo>
                      <a:pt x="3598" y="21600"/>
                    </a:lnTo>
                    <a:cubicBezTo>
                      <a:pt x="1607" y="21600"/>
                      <a:pt x="0" y="16742"/>
                      <a:pt x="0" y="10798"/>
                    </a:cubicBezTo>
                    <a:cubicBezTo>
                      <a:pt x="0" y="4843"/>
                      <a:pt x="1607" y="0"/>
                      <a:pt x="3598" y="0"/>
                    </a:cubicBezTo>
                    <a:lnTo>
                      <a:pt x="17997" y="0"/>
                    </a:lnTo>
                    <a:cubicBezTo>
                      <a:pt x="19986" y="0"/>
                      <a:pt x="21600" y="4843"/>
                      <a:pt x="21600" y="10798"/>
                    </a:cubicBezTo>
                    <a:close/>
                    <a:moveTo>
                      <a:pt x="21600" y="10798"/>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30" name="AutoShape 103"/>
              <p:cNvSpPr>
                <a:spLocks/>
              </p:cNvSpPr>
              <p:nvPr/>
            </p:nvSpPr>
            <p:spPr bwMode="auto">
              <a:xfrm>
                <a:off x="192" y="640"/>
                <a:ext cx="88" cy="35"/>
              </a:xfrm>
              <a:custGeom>
                <a:avLst/>
                <a:gdLst/>
                <a:ahLst/>
                <a:cxnLst/>
                <a:rect l="0" t="0" r="r" b="b"/>
                <a:pathLst>
                  <a:path w="21600" h="21600">
                    <a:moveTo>
                      <a:pt x="21600" y="10819"/>
                    </a:moveTo>
                    <a:cubicBezTo>
                      <a:pt x="21600" y="16756"/>
                      <a:pt x="19986" y="21600"/>
                      <a:pt x="18006" y="21600"/>
                    </a:cubicBezTo>
                    <a:lnTo>
                      <a:pt x="3597" y="21600"/>
                    </a:lnTo>
                    <a:cubicBezTo>
                      <a:pt x="1606" y="21600"/>
                      <a:pt x="0" y="16756"/>
                      <a:pt x="0" y="10819"/>
                    </a:cubicBezTo>
                    <a:cubicBezTo>
                      <a:pt x="0" y="4844"/>
                      <a:pt x="1606" y="0"/>
                      <a:pt x="3597" y="0"/>
                    </a:cubicBezTo>
                    <a:lnTo>
                      <a:pt x="18006" y="0"/>
                    </a:lnTo>
                    <a:cubicBezTo>
                      <a:pt x="19986" y="0"/>
                      <a:pt x="21600" y="4849"/>
                      <a:pt x="21600" y="10819"/>
                    </a:cubicBezTo>
                    <a:close/>
                    <a:moveTo>
                      <a:pt x="21600" y="1081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31" name="AutoShape 104"/>
              <p:cNvSpPr>
                <a:spLocks/>
              </p:cNvSpPr>
              <p:nvPr/>
            </p:nvSpPr>
            <p:spPr bwMode="auto">
              <a:xfrm>
                <a:off x="0" y="0"/>
                <a:ext cx="458" cy="559"/>
              </a:xfrm>
              <a:custGeom>
                <a:avLst/>
                <a:gdLst/>
                <a:ahLst/>
                <a:cxnLst/>
                <a:rect l="0" t="0" r="r" b="b"/>
                <a:pathLst>
                  <a:path w="15813" h="21600">
                    <a:moveTo>
                      <a:pt x="8090" y="14"/>
                    </a:moveTo>
                    <a:lnTo>
                      <a:pt x="8090" y="0"/>
                    </a:lnTo>
                    <a:cubicBezTo>
                      <a:pt x="8090" y="0"/>
                      <a:pt x="7948" y="6"/>
                      <a:pt x="7875" y="6"/>
                    </a:cubicBezTo>
                    <a:cubicBezTo>
                      <a:pt x="7803" y="6"/>
                      <a:pt x="8090" y="0"/>
                      <a:pt x="7666" y="0"/>
                    </a:cubicBezTo>
                    <a:lnTo>
                      <a:pt x="7666" y="14"/>
                    </a:lnTo>
                    <a:cubicBezTo>
                      <a:pt x="-2922" y="317"/>
                      <a:pt x="-348" y="12101"/>
                      <a:pt x="2526" y="14992"/>
                    </a:cubicBezTo>
                    <a:cubicBezTo>
                      <a:pt x="5438" y="17922"/>
                      <a:pt x="5326" y="21600"/>
                      <a:pt x="5326" y="21600"/>
                    </a:cubicBezTo>
                    <a:lnTo>
                      <a:pt x="7868" y="21600"/>
                    </a:lnTo>
                    <a:lnTo>
                      <a:pt x="8291" y="21600"/>
                    </a:lnTo>
                    <a:lnTo>
                      <a:pt x="10631" y="21600"/>
                    </a:lnTo>
                    <a:cubicBezTo>
                      <a:pt x="10631" y="21600"/>
                      <a:pt x="10419" y="17922"/>
                      <a:pt x="13331" y="14992"/>
                    </a:cubicBezTo>
                    <a:cubicBezTo>
                      <a:pt x="16204" y="12104"/>
                      <a:pt x="18678" y="328"/>
                      <a:pt x="8090" y="14"/>
                    </a:cubicBezTo>
                    <a:close/>
                    <a:moveTo>
                      <a:pt x="13207" y="10952"/>
                    </a:moveTo>
                    <a:cubicBezTo>
                      <a:pt x="15007" y="5438"/>
                      <a:pt x="10137" y="2374"/>
                      <a:pt x="10137" y="2374"/>
                    </a:cubicBezTo>
                    <a:cubicBezTo>
                      <a:pt x="17373" y="3676"/>
                      <a:pt x="13207" y="10952"/>
                      <a:pt x="13207" y="10952"/>
                    </a:cubicBezTo>
                    <a:close/>
                    <a:moveTo>
                      <a:pt x="13207" y="10952"/>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grpSp>
          <p:nvGrpSpPr>
            <p:cNvPr id="21" name="Group 110"/>
            <p:cNvGrpSpPr>
              <a:grpSpLocks/>
            </p:cNvGrpSpPr>
            <p:nvPr/>
          </p:nvGrpSpPr>
          <p:grpSpPr bwMode="auto">
            <a:xfrm>
              <a:off x="816" y="4072"/>
              <a:ext cx="458" cy="683"/>
              <a:chOff x="0" y="0"/>
              <a:chExt cx="458" cy="683"/>
            </a:xfrm>
            <a:grpFill/>
          </p:grpSpPr>
          <p:sp>
            <p:nvSpPr>
              <p:cNvPr id="24" name="AutoShape 106"/>
              <p:cNvSpPr>
                <a:spLocks/>
              </p:cNvSpPr>
              <p:nvPr/>
            </p:nvSpPr>
            <p:spPr bwMode="auto">
              <a:xfrm>
                <a:off x="160" y="568"/>
                <a:ext cx="147" cy="35"/>
              </a:xfrm>
              <a:custGeom>
                <a:avLst/>
                <a:gdLst/>
                <a:ahLst/>
                <a:cxnLst/>
                <a:rect l="0" t="0" r="r" b="b"/>
                <a:pathLst>
                  <a:path w="21600" h="21600">
                    <a:moveTo>
                      <a:pt x="21600" y="10790"/>
                    </a:moveTo>
                    <a:cubicBezTo>
                      <a:pt x="21600" y="16756"/>
                      <a:pt x="19989" y="21600"/>
                      <a:pt x="18001" y="21600"/>
                    </a:cubicBezTo>
                    <a:lnTo>
                      <a:pt x="3599" y="21600"/>
                    </a:lnTo>
                    <a:cubicBezTo>
                      <a:pt x="1610" y="21600"/>
                      <a:pt x="0" y="16761"/>
                      <a:pt x="0" y="10790"/>
                    </a:cubicBezTo>
                    <a:cubicBezTo>
                      <a:pt x="0" y="4829"/>
                      <a:pt x="1610" y="0"/>
                      <a:pt x="3599" y="0"/>
                    </a:cubicBezTo>
                    <a:lnTo>
                      <a:pt x="18001" y="0"/>
                    </a:lnTo>
                    <a:cubicBezTo>
                      <a:pt x="19989" y="0"/>
                      <a:pt x="21600" y="4829"/>
                      <a:pt x="21600" y="10790"/>
                    </a:cubicBezTo>
                    <a:close/>
                    <a:moveTo>
                      <a:pt x="21600" y="1079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25" name="AutoShape 107"/>
              <p:cNvSpPr>
                <a:spLocks/>
              </p:cNvSpPr>
              <p:nvPr/>
            </p:nvSpPr>
            <p:spPr bwMode="auto">
              <a:xfrm>
                <a:off x="160" y="608"/>
                <a:ext cx="147" cy="35"/>
              </a:xfrm>
              <a:custGeom>
                <a:avLst/>
                <a:gdLst/>
                <a:ahLst/>
                <a:cxnLst/>
                <a:rect l="0" t="0" r="r" b="b"/>
                <a:pathLst>
                  <a:path w="21600" h="21600">
                    <a:moveTo>
                      <a:pt x="21600" y="10793"/>
                    </a:moveTo>
                    <a:cubicBezTo>
                      <a:pt x="21600" y="16747"/>
                      <a:pt x="19989" y="21600"/>
                      <a:pt x="18001" y="21600"/>
                    </a:cubicBezTo>
                    <a:lnTo>
                      <a:pt x="3599" y="21600"/>
                    </a:lnTo>
                    <a:cubicBezTo>
                      <a:pt x="1610" y="21600"/>
                      <a:pt x="0" y="16747"/>
                      <a:pt x="0" y="10793"/>
                    </a:cubicBezTo>
                    <a:cubicBezTo>
                      <a:pt x="0" y="4838"/>
                      <a:pt x="1610" y="0"/>
                      <a:pt x="3599" y="0"/>
                    </a:cubicBezTo>
                    <a:lnTo>
                      <a:pt x="18001" y="0"/>
                    </a:lnTo>
                    <a:cubicBezTo>
                      <a:pt x="19989" y="5"/>
                      <a:pt x="21600" y="4838"/>
                      <a:pt x="21600" y="10793"/>
                    </a:cubicBezTo>
                    <a:close/>
                    <a:moveTo>
                      <a:pt x="21600" y="10793"/>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26" name="AutoShape 108"/>
              <p:cNvSpPr>
                <a:spLocks/>
              </p:cNvSpPr>
              <p:nvPr/>
            </p:nvSpPr>
            <p:spPr bwMode="auto">
              <a:xfrm>
                <a:off x="192" y="648"/>
                <a:ext cx="88" cy="35"/>
              </a:xfrm>
              <a:custGeom>
                <a:avLst/>
                <a:gdLst/>
                <a:ahLst/>
                <a:cxnLst/>
                <a:rect l="0" t="0" r="r" b="b"/>
                <a:pathLst>
                  <a:path w="21600" h="21600">
                    <a:moveTo>
                      <a:pt x="21600" y="10812"/>
                    </a:moveTo>
                    <a:cubicBezTo>
                      <a:pt x="21600" y="16762"/>
                      <a:pt x="19982" y="21600"/>
                      <a:pt x="18005" y="21600"/>
                    </a:cubicBezTo>
                    <a:lnTo>
                      <a:pt x="3599" y="21600"/>
                    </a:lnTo>
                    <a:cubicBezTo>
                      <a:pt x="1608" y="21600"/>
                      <a:pt x="0" y="16762"/>
                      <a:pt x="0" y="10812"/>
                    </a:cubicBezTo>
                    <a:cubicBezTo>
                      <a:pt x="0" y="4843"/>
                      <a:pt x="1606" y="0"/>
                      <a:pt x="3599" y="0"/>
                    </a:cubicBezTo>
                    <a:lnTo>
                      <a:pt x="18005" y="0"/>
                    </a:lnTo>
                    <a:cubicBezTo>
                      <a:pt x="19982" y="0"/>
                      <a:pt x="21600" y="4843"/>
                      <a:pt x="21600" y="10812"/>
                    </a:cubicBezTo>
                    <a:close/>
                    <a:moveTo>
                      <a:pt x="21600" y="10812"/>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27" name="AutoShape 109"/>
              <p:cNvSpPr>
                <a:spLocks/>
              </p:cNvSpPr>
              <p:nvPr/>
            </p:nvSpPr>
            <p:spPr bwMode="auto">
              <a:xfrm>
                <a:off x="0" y="0"/>
                <a:ext cx="458" cy="559"/>
              </a:xfrm>
              <a:custGeom>
                <a:avLst/>
                <a:gdLst/>
                <a:ahLst/>
                <a:cxnLst/>
                <a:rect l="0" t="0" r="r" b="b"/>
                <a:pathLst>
                  <a:path w="15814" h="21600">
                    <a:moveTo>
                      <a:pt x="8090" y="15"/>
                    </a:moveTo>
                    <a:lnTo>
                      <a:pt x="8090" y="0"/>
                    </a:lnTo>
                    <a:cubicBezTo>
                      <a:pt x="8090" y="0"/>
                      <a:pt x="7947" y="6"/>
                      <a:pt x="7875" y="6"/>
                    </a:cubicBezTo>
                    <a:cubicBezTo>
                      <a:pt x="7804" y="6"/>
                      <a:pt x="8090" y="0"/>
                      <a:pt x="7666" y="0"/>
                    </a:cubicBezTo>
                    <a:lnTo>
                      <a:pt x="7666" y="14"/>
                    </a:lnTo>
                    <a:cubicBezTo>
                      <a:pt x="-2922" y="317"/>
                      <a:pt x="-349" y="12101"/>
                      <a:pt x="2526" y="14992"/>
                    </a:cubicBezTo>
                    <a:cubicBezTo>
                      <a:pt x="5438" y="17923"/>
                      <a:pt x="5326" y="21600"/>
                      <a:pt x="5326" y="21600"/>
                    </a:cubicBezTo>
                    <a:lnTo>
                      <a:pt x="7867" y="21600"/>
                    </a:lnTo>
                    <a:lnTo>
                      <a:pt x="8291" y="21600"/>
                    </a:lnTo>
                    <a:lnTo>
                      <a:pt x="10631" y="21600"/>
                    </a:lnTo>
                    <a:cubicBezTo>
                      <a:pt x="10631" y="21600"/>
                      <a:pt x="10418" y="17923"/>
                      <a:pt x="13332" y="14992"/>
                    </a:cubicBezTo>
                    <a:cubicBezTo>
                      <a:pt x="16204" y="12102"/>
                      <a:pt x="18678" y="328"/>
                      <a:pt x="8090" y="15"/>
                    </a:cubicBezTo>
                    <a:close/>
                    <a:moveTo>
                      <a:pt x="13207" y="10951"/>
                    </a:moveTo>
                    <a:cubicBezTo>
                      <a:pt x="15008" y="5438"/>
                      <a:pt x="10137" y="2374"/>
                      <a:pt x="10137" y="2374"/>
                    </a:cubicBezTo>
                    <a:cubicBezTo>
                      <a:pt x="17372" y="3677"/>
                      <a:pt x="13207" y="10951"/>
                      <a:pt x="13207" y="10951"/>
                    </a:cubicBezTo>
                    <a:close/>
                    <a:moveTo>
                      <a:pt x="13207" y="10951"/>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sp>
          <p:nvSpPr>
            <p:cNvPr id="22" name="AutoShape 111"/>
            <p:cNvSpPr>
              <a:spLocks/>
            </p:cNvSpPr>
            <p:nvPr/>
          </p:nvSpPr>
          <p:spPr bwMode="auto">
            <a:xfrm>
              <a:off x="2136" y="943"/>
              <a:ext cx="547" cy="692"/>
            </a:xfrm>
            <a:custGeom>
              <a:avLst/>
              <a:gdLst/>
              <a:ahLst/>
              <a:cxnLst/>
              <a:rect l="0" t="0" r="r" b="b"/>
              <a:pathLst>
                <a:path w="17231" h="21512">
                  <a:moveTo>
                    <a:pt x="11641" y="10431"/>
                  </a:moveTo>
                  <a:cubicBezTo>
                    <a:pt x="11641" y="10431"/>
                    <a:pt x="11153" y="10174"/>
                    <a:pt x="11153" y="9187"/>
                  </a:cubicBezTo>
                  <a:cubicBezTo>
                    <a:pt x="11153" y="8367"/>
                    <a:pt x="11153" y="5197"/>
                    <a:pt x="11153" y="4140"/>
                  </a:cubicBezTo>
                  <a:cubicBezTo>
                    <a:pt x="11473" y="3956"/>
                    <a:pt x="11631" y="3727"/>
                    <a:pt x="11674" y="3476"/>
                  </a:cubicBezTo>
                  <a:lnTo>
                    <a:pt x="11793" y="3476"/>
                  </a:lnTo>
                  <a:lnTo>
                    <a:pt x="11793" y="1264"/>
                  </a:lnTo>
                  <a:lnTo>
                    <a:pt x="11674" y="1264"/>
                  </a:lnTo>
                  <a:cubicBezTo>
                    <a:pt x="11678" y="1238"/>
                    <a:pt x="11685" y="1211"/>
                    <a:pt x="11685" y="1184"/>
                  </a:cubicBezTo>
                  <a:cubicBezTo>
                    <a:pt x="11685" y="531"/>
                    <a:pt x="10291" y="0"/>
                    <a:pt x="8568" y="0"/>
                  </a:cubicBezTo>
                  <a:cubicBezTo>
                    <a:pt x="6848" y="0"/>
                    <a:pt x="5452" y="531"/>
                    <a:pt x="5452" y="1184"/>
                  </a:cubicBezTo>
                  <a:cubicBezTo>
                    <a:pt x="5452" y="1211"/>
                    <a:pt x="5457" y="1238"/>
                    <a:pt x="5463" y="1264"/>
                  </a:cubicBezTo>
                  <a:lnTo>
                    <a:pt x="5399" y="1264"/>
                  </a:lnTo>
                  <a:lnTo>
                    <a:pt x="5399" y="3476"/>
                  </a:lnTo>
                  <a:lnTo>
                    <a:pt x="5463" y="3476"/>
                  </a:lnTo>
                  <a:cubicBezTo>
                    <a:pt x="5508" y="3739"/>
                    <a:pt x="5720" y="3979"/>
                    <a:pt x="6359" y="4168"/>
                  </a:cubicBezTo>
                  <a:cubicBezTo>
                    <a:pt x="6359" y="5253"/>
                    <a:pt x="6359" y="8374"/>
                    <a:pt x="6359" y="9186"/>
                  </a:cubicBezTo>
                  <a:cubicBezTo>
                    <a:pt x="6359" y="10174"/>
                    <a:pt x="5681" y="10431"/>
                    <a:pt x="5681" y="10431"/>
                  </a:cubicBezTo>
                  <a:cubicBezTo>
                    <a:pt x="4522" y="11102"/>
                    <a:pt x="-2189" y="17779"/>
                    <a:pt x="728" y="19795"/>
                  </a:cubicBezTo>
                  <a:cubicBezTo>
                    <a:pt x="3341" y="21600"/>
                    <a:pt x="7732" y="21533"/>
                    <a:pt x="8619" y="21501"/>
                  </a:cubicBezTo>
                  <a:cubicBezTo>
                    <a:pt x="9495" y="21534"/>
                    <a:pt x="13879" y="21600"/>
                    <a:pt x="16494" y="19795"/>
                  </a:cubicBezTo>
                  <a:cubicBezTo>
                    <a:pt x="19411" y="17780"/>
                    <a:pt x="12800" y="11103"/>
                    <a:pt x="11641" y="10431"/>
                  </a:cubicBezTo>
                  <a:close/>
                  <a:moveTo>
                    <a:pt x="11473" y="19874"/>
                  </a:moveTo>
                  <a:cubicBezTo>
                    <a:pt x="11473" y="19874"/>
                    <a:pt x="14789" y="19242"/>
                    <a:pt x="14948" y="17504"/>
                  </a:cubicBezTo>
                  <a:cubicBezTo>
                    <a:pt x="15109" y="15766"/>
                    <a:pt x="11953" y="12485"/>
                    <a:pt x="11953" y="12485"/>
                  </a:cubicBezTo>
                  <a:cubicBezTo>
                    <a:pt x="11953" y="12485"/>
                    <a:pt x="16068" y="15607"/>
                    <a:pt x="16028" y="17740"/>
                  </a:cubicBezTo>
                  <a:cubicBezTo>
                    <a:pt x="15988" y="19874"/>
                    <a:pt x="11473" y="19874"/>
                    <a:pt x="11473" y="19874"/>
                  </a:cubicBezTo>
                  <a:close/>
                  <a:moveTo>
                    <a:pt x="11473" y="19874"/>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23" name="AutoShape 112"/>
            <p:cNvSpPr>
              <a:spLocks/>
            </p:cNvSpPr>
            <p:nvPr/>
          </p:nvSpPr>
          <p:spPr bwMode="auto">
            <a:xfrm>
              <a:off x="3664" y="3936"/>
              <a:ext cx="547" cy="691"/>
            </a:xfrm>
            <a:custGeom>
              <a:avLst/>
              <a:gdLst/>
              <a:ahLst/>
              <a:cxnLst/>
              <a:rect l="0" t="0" r="r" b="b"/>
              <a:pathLst>
                <a:path w="17231" h="21512">
                  <a:moveTo>
                    <a:pt x="11641" y="10431"/>
                  </a:moveTo>
                  <a:cubicBezTo>
                    <a:pt x="11641" y="10431"/>
                    <a:pt x="11153" y="10174"/>
                    <a:pt x="11153" y="9187"/>
                  </a:cubicBezTo>
                  <a:cubicBezTo>
                    <a:pt x="11153" y="8367"/>
                    <a:pt x="11153" y="5196"/>
                    <a:pt x="11153" y="4140"/>
                  </a:cubicBezTo>
                  <a:cubicBezTo>
                    <a:pt x="11473" y="3955"/>
                    <a:pt x="11632" y="3727"/>
                    <a:pt x="11674" y="3476"/>
                  </a:cubicBezTo>
                  <a:lnTo>
                    <a:pt x="11793" y="3476"/>
                  </a:lnTo>
                  <a:lnTo>
                    <a:pt x="11793" y="1264"/>
                  </a:lnTo>
                  <a:lnTo>
                    <a:pt x="11674" y="1264"/>
                  </a:lnTo>
                  <a:cubicBezTo>
                    <a:pt x="11678" y="1238"/>
                    <a:pt x="11686" y="1211"/>
                    <a:pt x="11686" y="1184"/>
                  </a:cubicBezTo>
                  <a:cubicBezTo>
                    <a:pt x="11686" y="531"/>
                    <a:pt x="10290" y="0"/>
                    <a:pt x="8569" y="0"/>
                  </a:cubicBezTo>
                  <a:cubicBezTo>
                    <a:pt x="6849" y="0"/>
                    <a:pt x="5452" y="531"/>
                    <a:pt x="5452" y="1184"/>
                  </a:cubicBezTo>
                  <a:cubicBezTo>
                    <a:pt x="5452" y="1211"/>
                    <a:pt x="5457" y="1238"/>
                    <a:pt x="5463" y="1264"/>
                  </a:cubicBezTo>
                  <a:lnTo>
                    <a:pt x="5400" y="1264"/>
                  </a:lnTo>
                  <a:lnTo>
                    <a:pt x="5400" y="3476"/>
                  </a:lnTo>
                  <a:lnTo>
                    <a:pt x="5463" y="3476"/>
                  </a:lnTo>
                  <a:cubicBezTo>
                    <a:pt x="5508" y="3739"/>
                    <a:pt x="5720" y="3979"/>
                    <a:pt x="6358" y="4169"/>
                  </a:cubicBezTo>
                  <a:cubicBezTo>
                    <a:pt x="6358" y="5253"/>
                    <a:pt x="6358" y="8374"/>
                    <a:pt x="6358" y="9187"/>
                  </a:cubicBezTo>
                  <a:cubicBezTo>
                    <a:pt x="6358" y="10174"/>
                    <a:pt x="5681" y="10431"/>
                    <a:pt x="5681" y="10431"/>
                  </a:cubicBezTo>
                  <a:cubicBezTo>
                    <a:pt x="4523" y="11102"/>
                    <a:pt x="-2189" y="17780"/>
                    <a:pt x="728" y="19795"/>
                  </a:cubicBezTo>
                  <a:cubicBezTo>
                    <a:pt x="3342" y="21600"/>
                    <a:pt x="7732" y="21534"/>
                    <a:pt x="8619" y="21501"/>
                  </a:cubicBezTo>
                  <a:cubicBezTo>
                    <a:pt x="9496" y="21534"/>
                    <a:pt x="13879" y="21600"/>
                    <a:pt x="16494" y="19795"/>
                  </a:cubicBezTo>
                  <a:cubicBezTo>
                    <a:pt x="19411" y="17780"/>
                    <a:pt x="12801" y="11102"/>
                    <a:pt x="11641" y="10431"/>
                  </a:cubicBezTo>
                  <a:close/>
                  <a:moveTo>
                    <a:pt x="11473" y="19874"/>
                  </a:moveTo>
                  <a:cubicBezTo>
                    <a:pt x="11473" y="19874"/>
                    <a:pt x="14789" y="19241"/>
                    <a:pt x="14949" y="17503"/>
                  </a:cubicBezTo>
                  <a:cubicBezTo>
                    <a:pt x="15109" y="15766"/>
                    <a:pt x="11954" y="12485"/>
                    <a:pt x="11954" y="12485"/>
                  </a:cubicBezTo>
                  <a:cubicBezTo>
                    <a:pt x="11954" y="12485"/>
                    <a:pt x="16068" y="15607"/>
                    <a:pt x="16029" y="17741"/>
                  </a:cubicBezTo>
                  <a:cubicBezTo>
                    <a:pt x="15988" y="19874"/>
                    <a:pt x="11473" y="19874"/>
                    <a:pt x="11473" y="19874"/>
                  </a:cubicBezTo>
                  <a:close/>
                  <a:moveTo>
                    <a:pt x="11473" y="19874"/>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sp>
        <p:nvSpPr>
          <p:cNvPr id="74" name="AutoShape 2"/>
          <p:cNvSpPr>
            <a:spLocks/>
          </p:cNvSpPr>
          <p:nvPr/>
        </p:nvSpPr>
        <p:spPr bwMode="auto">
          <a:xfrm flipH="1">
            <a:off x="4583716" y="2619284"/>
            <a:ext cx="2587596" cy="3293235"/>
          </a:xfrm>
          <a:custGeom>
            <a:avLst/>
            <a:gdLst/>
            <a:ahLst/>
            <a:cxnLst/>
            <a:rect l="0" t="0" r="r" b="b"/>
            <a:pathLst>
              <a:path w="21207" h="21401">
                <a:moveTo>
                  <a:pt x="15435" y="21401"/>
                </a:moveTo>
                <a:cubicBezTo>
                  <a:pt x="15398" y="21401"/>
                  <a:pt x="15360" y="21395"/>
                  <a:pt x="15324" y="21383"/>
                </a:cubicBezTo>
                <a:cubicBezTo>
                  <a:pt x="15206" y="21342"/>
                  <a:pt x="15139" y="21243"/>
                  <a:pt x="15160" y="21143"/>
                </a:cubicBezTo>
                <a:lnTo>
                  <a:pt x="15445" y="19774"/>
                </a:lnTo>
                <a:lnTo>
                  <a:pt x="14482" y="20229"/>
                </a:lnTo>
                <a:cubicBezTo>
                  <a:pt x="14439" y="20249"/>
                  <a:pt x="14391" y="20265"/>
                  <a:pt x="14341" y="20265"/>
                </a:cubicBezTo>
                <a:lnTo>
                  <a:pt x="7874" y="20265"/>
                </a:lnTo>
                <a:cubicBezTo>
                  <a:pt x="6790" y="20568"/>
                  <a:pt x="5870" y="20297"/>
                  <a:pt x="5600" y="19870"/>
                </a:cubicBezTo>
                <a:cubicBezTo>
                  <a:pt x="5573" y="19828"/>
                  <a:pt x="5534" y="19749"/>
                  <a:pt x="5521" y="19651"/>
                </a:cubicBezTo>
                <a:cubicBezTo>
                  <a:pt x="4849" y="19537"/>
                  <a:pt x="4388" y="19302"/>
                  <a:pt x="4181" y="18970"/>
                </a:cubicBezTo>
                <a:cubicBezTo>
                  <a:pt x="4089" y="18821"/>
                  <a:pt x="4048" y="18675"/>
                  <a:pt x="4058" y="18536"/>
                </a:cubicBezTo>
                <a:cubicBezTo>
                  <a:pt x="3500" y="18366"/>
                  <a:pt x="3296" y="18091"/>
                  <a:pt x="3229" y="17864"/>
                </a:cubicBezTo>
                <a:cubicBezTo>
                  <a:pt x="3151" y="17597"/>
                  <a:pt x="3205" y="17360"/>
                  <a:pt x="3355" y="17148"/>
                </a:cubicBezTo>
                <a:cubicBezTo>
                  <a:pt x="3343" y="17135"/>
                  <a:pt x="3332" y="17122"/>
                  <a:pt x="3321" y="17108"/>
                </a:cubicBezTo>
                <a:cubicBezTo>
                  <a:pt x="3067" y="16793"/>
                  <a:pt x="3024" y="16446"/>
                  <a:pt x="3194" y="16105"/>
                </a:cubicBezTo>
                <a:cubicBezTo>
                  <a:pt x="3275" y="15942"/>
                  <a:pt x="3401" y="15786"/>
                  <a:pt x="3562" y="15637"/>
                </a:cubicBezTo>
                <a:cubicBezTo>
                  <a:pt x="3223" y="15320"/>
                  <a:pt x="3064" y="14850"/>
                  <a:pt x="3076" y="14207"/>
                </a:cubicBezTo>
                <a:cubicBezTo>
                  <a:pt x="3112" y="12406"/>
                  <a:pt x="2969" y="11890"/>
                  <a:pt x="729" y="7994"/>
                </a:cubicBezTo>
                <a:cubicBezTo>
                  <a:pt x="-393" y="6041"/>
                  <a:pt x="-212" y="3929"/>
                  <a:pt x="1213" y="2343"/>
                </a:cubicBezTo>
                <a:cubicBezTo>
                  <a:pt x="2743" y="640"/>
                  <a:pt x="5436" y="-199"/>
                  <a:pt x="8601" y="41"/>
                </a:cubicBezTo>
                <a:cubicBezTo>
                  <a:pt x="11512" y="261"/>
                  <a:pt x="13504" y="1112"/>
                  <a:pt x="14523" y="2571"/>
                </a:cubicBezTo>
                <a:cubicBezTo>
                  <a:pt x="15369" y="3783"/>
                  <a:pt x="15346" y="5117"/>
                  <a:pt x="15332" y="5915"/>
                </a:cubicBezTo>
                <a:cubicBezTo>
                  <a:pt x="15312" y="7047"/>
                  <a:pt x="15808" y="7527"/>
                  <a:pt x="16287" y="7991"/>
                </a:cubicBezTo>
                <a:cubicBezTo>
                  <a:pt x="16441" y="8141"/>
                  <a:pt x="16588" y="8283"/>
                  <a:pt x="16713" y="8443"/>
                </a:cubicBezTo>
                <a:cubicBezTo>
                  <a:pt x="16895" y="8676"/>
                  <a:pt x="16934" y="8883"/>
                  <a:pt x="16829" y="9060"/>
                </a:cubicBezTo>
                <a:cubicBezTo>
                  <a:pt x="16645" y="9370"/>
                  <a:pt x="16101" y="9428"/>
                  <a:pt x="15741" y="9467"/>
                </a:cubicBezTo>
                <a:cubicBezTo>
                  <a:pt x="15686" y="9473"/>
                  <a:pt x="15633" y="9479"/>
                  <a:pt x="15592" y="9484"/>
                </a:cubicBezTo>
                <a:cubicBezTo>
                  <a:pt x="15365" y="9515"/>
                  <a:pt x="15175" y="9607"/>
                  <a:pt x="15120" y="9659"/>
                </a:cubicBezTo>
                <a:cubicBezTo>
                  <a:pt x="15321" y="9847"/>
                  <a:pt x="15490" y="10151"/>
                  <a:pt x="15179" y="10545"/>
                </a:cubicBezTo>
                <a:cubicBezTo>
                  <a:pt x="15169" y="10558"/>
                  <a:pt x="15159" y="10571"/>
                  <a:pt x="15149" y="10583"/>
                </a:cubicBezTo>
                <a:cubicBezTo>
                  <a:pt x="15041" y="10717"/>
                  <a:pt x="15012" y="10753"/>
                  <a:pt x="15097" y="10955"/>
                </a:cubicBezTo>
                <a:cubicBezTo>
                  <a:pt x="15251" y="11321"/>
                  <a:pt x="14943" y="11578"/>
                  <a:pt x="14717" y="11765"/>
                </a:cubicBezTo>
                <a:cubicBezTo>
                  <a:pt x="14644" y="11826"/>
                  <a:pt x="14575" y="11883"/>
                  <a:pt x="14521" y="11941"/>
                </a:cubicBezTo>
                <a:cubicBezTo>
                  <a:pt x="14474" y="11991"/>
                  <a:pt x="14465" y="12208"/>
                  <a:pt x="14459" y="12353"/>
                </a:cubicBezTo>
                <a:cubicBezTo>
                  <a:pt x="14443" y="12725"/>
                  <a:pt x="14423" y="13189"/>
                  <a:pt x="13992" y="13434"/>
                </a:cubicBezTo>
                <a:cubicBezTo>
                  <a:pt x="13617" y="13647"/>
                  <a:pt x="12880" y="13565"/>
                  <a:pt x="11800" y="13416"/>
                </a:cubicBezTo>
                <a:cubicBezTo>
                  <a:pt x="11323" y="13350"/>
                  <a:pt x="10730" y="13267"/>
                  <a:pt x="10542" y="13307"/>
                </a:cubicBezTo>
                <a:cubicBezTo>
                  <a:pt x="10343" y="13349"/>
                  <a:pt x="10323" y="13762"/>
                  <a:pt x="10382" y="14065"/>
                </a:cubicBezTo>
                <a:cubicBezTo>
                  <a:pt x="10520" y="14210"/>
                  <a:pt x="10550" y="14402"/>
                  <a:pt x="10465" y="14611"/>
                </a:cubicBezTo>
                <a:cubicBezTo>
                  <a:pt x="10421" y="14719"/>
                  <a:pt x="10307" y="14856"/>
                  <a:pt x="9911" y="15035"/>
                </a:cubicBezTo>
                <a:cubicBezTo>
                  <a:pt x="10111" y="15066"/>
                  <a:pt x="10276" y="15132"/>
                  <a:pt x="10392" y="15232"/>
                </a:cubicBezTo>
                <a:cubicBezTo>
                  <a:pt x="10602" y="15413"/>
                  <a:pt x="10613" y="15674"/>
                  <a:pt x="10421" y="15930"/>
                </a:cubicBezTo>
                <a:cubicBezTo>
                  <a:pt x="10179" y="16253"/>
                  <a:pt x="9048" y="16659"/>
                  <a:pt x="8481" y="16847"/>
                </a:cubicBezTo>
                <a:cubicBezTo>
                  <a:pt x="9388" y="16697"/>
                  <a:pt x="9959" y="16750"/>
                  <a:pt x="10216" y="17006"/>
                </a:cubicBezTo>
                <a:cubicBezTo>
                  <a:pt x="10317" y="17107"/>
                  <a:pt x="10450" y="17328"/>
                  <a:pt x="10206" y="17676"/>
                </a:cubicBezTo>
                <a:cubicBezTo>
                  <a:pt x="10049" y="17900"/>
                  <a:pt x="9465" y="18097"/>
                  <a:pt x="8905" y="18241"/>
                </a:cubicBezTo>
                <a:cubicBezTo>
                  <a:pt x="9113" y="18271"/>
                  <a:pt x="9301" y="18333"/>
                  <a:pt x="9417" y="18446"/>
                </a:cubicBezTo>
                <a:cubicBezTo>
                  <a:pt x="9488" y="18515"/>
                  <a:pt x="9687" y="18765"/>
                  <a:pt x="9265" y="19099"/>
                </a:cubicBezTo>
                <a:cubicBezTo>
                  <a:pt x="8729" y="19524"/>
                  <a:pt x="7352" y="19784"/>
                  <a:pt x="6142" y="19716"/>
                </a:cubicBezTo>
                <a:cubicBezTo>
                  <a:pt x="6342" y="19908"/>
                  <a:pt x="6962" y="20024"/>
                  <a:pt x="7732" y="19804"/>
                </a:cubicBezTo>
                <a:cubicBezTo>
                  <a:pt x="7762" y="19795"/>
                  <a:pt x="7794" y="19772"/>
                  <a:pt x="7826" y="19772"/>
                </a:cubicBezTo>
                <a:lnTo>
                  <a:pt x="14265" y="19772"/>
                </a:lnTo>
                <a:lnTo>
                  <a:pt x="15677" y="19132"/>
                </a:lnTo>
                <a:cubicBezTo>
                  <a:pt x="15770" y="19088"/>
                  <a:pt x="15887" y="19101"/>
                  <a:pt x="15977" y="19150"/>
                </a:cubicBezTo>
                <a:cubicBezTo>
                  <a:pt x="16067" y="19199"/>
                  <a:pt x="16112" y="19289"/>
                  <a:pt x="16095" y="19374"/>
                </a:cubicBezTo>
                <a:lnTo>
                  <a:pt x="15893" y="20344"/>
                </a:lnTo>
                <a:lnTo>
                  <a:pt x="18115" y="18060"/>
                </a:lnTo>
                <a:cubicBezTo>
                  <a:pt x="18196" y="17977"/>
                  <a:pt x="18340" y="17951"/>
                  <a:pt x="18459" y="17996"/>
                </a:cubicBezTo>
                <a:cubicBezTo>
                  <a:pt x="18578" y="18042"/>
                  <a:pt x="18640" y="18128"/>
                  <a:pt x="18608" y="18230"/>
                </a:cubicBezTo>
                <a:lnTo>
                  <a:pt x="18120" y="19771"/>
                </a:lnTo>
                <a:lnTo>
                  <a:pt x="20927" y="19771"/>
                </a:lnTo>
                <a:cubicBezTo>
                  <a:pt x="21082" y="19771"/>
                  <a:pt x="21207" y="19896"/>
                  <a:pt x="21207" y="20018"/>
                </a:cubicBezTo>
                <a:cubicBezTo>
                  <a:pt x="21207" y="20140"/>
                  <a:pt x="21082" y="20265"/>
                  <a:pt x="20927" y="20265"/>
                </a:cubicBezTo>
                <a:lnTo>
                  <a:pt x="17762" y="20265"/>
                </a:lnTo>
                <a:cubicBezTo>
                  <a:pt x="17676" y="20265"/>
                  <a:pt x="17595" y="20228"/>
                  <a:pt x="17542" y="20174"/>
                </a:cubicBezTo>
                <a:cubicBezTo>
                  <a:pt x="17489" y="20120"/>
                  <a:pt x="17470" y="20047"/>
                  <a:pt x="17491" y="19981"/>
                </a:cubicBezTo>
                <a:lnTo>
                  <a:pt x="17744" y="19170"/>
                </a:lnTo>
                <a:lnTo>
                  <a:pt x="15657" y="21315"/>
                </a:lnTo>
                <a:cubicBezTo>
                  <a:pt x="15603" y="21371"/>
                  <a:pt x="15520" y="21401"/>
                  <a:pt x="15435" y="21401"/>
                </a:cubicBezTo>
                <a:close/>
                <a:moveTo>
                  <a:pt x="6291" y="19279"/>
                </a:moveTo>
                <a:cubicBezTo>
                  <a:pt x="7308" y="19316"/>
                  <a:pt x="8462" y="19109"/>
                  <a:pt x="8869" y="18786"/>
                </a:cubicBezTo>
                <a:cubicBezTo>
                  <a:pt x="8911" y="18753"/>
                  <a:pt x="8936" y="18727"/>
                  <a:pt x="8950" y="18710"/>
                </a:cubicBezTo>
                <a:cubicBezTo>
                  <a:pt x="8846" y="18672"/>
                  <a:pt x="8555" y="18630"/>
                  <a:pt x="8071" y="18685"/>
                </a:cubicBezTo>
                <a:cubicBezTo>
                  <a:pt x="7512" y="18749"/>
                  <a:pt x="6947" y="18913"/>
                  <a:pt x="6521" y="19137"/>
                </a:cubicBezTo>
                <a:cubicBezTo>
                  <a:pt x="6432" y="19184"/>
                  <a:pt x="6355" y="19231"/>
                  <a:pt x="6291" y="19279"/>
                </a:cubicBezTo>
                <a:close/>
                <a:moveTo>
                  <a:pt x="4628" y="18653"/>
                </a:moveTo>
                <a:cubicBezTo>
                  <a:pt x="4638" y="18688"/>
                  <a:pt x="4656" y="18728"/>
                  <a:pt x="4683" y="18772"/>
                </a:cubicBezTo>
                <a:cubicBezTo>
                  <a:pt x="4810" y="18976"/>
                  <a:pt x="5148" y="19132"/>
                  <a:pt x="5643" y="19215"/>
                </a:cubicBezTo>
                <a:cubicBezTo>
                  <a:pt x="5745" y="19073"/>
                  <a:pt x="5921" y="18920"/>
                  <a:pt x="6212" y="18767"/>
                </a:cubicBezTo>
                <a:cubicBezTo>
                  <a:pt x="6286" y="18728"/>
                  <a:pt x="6364" y="18691"/>
                  <a:pt x="6444" y="18655"/>
                </a:cubicBezTo>
                <a:cubicBezTo>
                  <a:pt x="5879" y="18705"/>
                  <a:pt x="5258" y="18724"/>
                  <a:pt x="4705" y="18663"/>
                </a:cubicBezTo>
                <a:cubicBezTo>
                  <a:pt x="4679" y="18660"/>
                  <a:pt x="4653" y="18657"/>
                  <a:pt x="4628" y="18653"/>
                </a:cubicBezTo>
                <a:close/>
                <a:moveTo>
                  <a:pt x="4910" y="18237"/>
                </a:moveTo>
                <a:cubicBezTo>
                  <a:pt x="6694" y="18394"/>
                  <a:pt x="9476" y="17711"/>
                  <a:pt x="9719" y="17457"/>
                </a:cubicBezTo>
                <a:cubicBezTo>
                  <a:pt x="9789" y="17356"/>
                  <a:pt x="9792" y="17296"/>
                  <a:pt x="9778" y="17282"/>
                </a:cubicBezTo>
                <a:cubicBezTo>
                  <a:pt x="9713" y="17217"/>
                  <a:pt x="9262" y="17112"/>
                  <a:pt x="7977" y="17405"/>
                </a:cubicBezTo>
                <a:cubicBezTo>
                  <a:pt x="7738" y="17459"/>
                  <a:pt x="7491" y="17512"/>
                  <a:pt x="7253" y="17564"/>
                </a:cubicBezTo>
                <a:cubicBezTo>
                  <a:pt x="6367" y="17754"/>
                  <a:pt x="5389" y="17965"/>
                  <a:pt x="4910" y="18237"/>
                </a:cubicBezTo>
                <a:close/>
                <a:moveTo>
                  <a:pt x="3809" y="17435"/>
                </a:moveTo>
                <a:cubicBezTo>
                  <a:pt x="3755" y="17539"/>
                  <a:pt x="3741" y="17649"/>
                  <a:pt x="3774" y="17764"/>
                </a:cubicBezTo>
                <a:cubicBezTo>
                  <a:pt x="3820" y="17919"/>
                  <a:pt x="3982" y="18039"/>
                  <a:pt x="4259" y="18123"/>
                </a:cubicBezTo>
                <a:cubicBezTo>
                  <a:pt x="4492" y="17881"/>
                  <a:pt x="4910" y="17697"/>
                  <a:pt x="5428" y="17540"/>
                </a:cubicBezTo>
                <a:cubicBezTo>
                  <a:pt x="5231" y="17560"/>
                  <a:pt x="5036" y="17572"/>
                  <a:pt x="4849" y="17574"/>
                </a:cubicBezTo>
                <a:cubicBezTo>
                  <a:pt x="4425" y="17579"/>
                  <a:pt x="4078" y="17533"/>
                  <a:pt x="3809" y="17435"/>
                </a:cubicBezTo>
                <a:close/>
                <a:moveTo>
                  <a:pt x="4174" y="17071"/>
                </a:moveTo>
                <a:cubicBezTo>
                  <a:pt x="4376" y="17120"/>
                  <a:pt x="4614" y="17133"/>
                  <a:pt x="4819" y="17131"/>
                </a:cubicBezTo>
                <a:cubicBezTo>
                  <a:pt x="5616" y="17125"/>
                  <a:pt x="6770" y="16905"/>
                  <a:pt x="7986" y="16528"/>
                </a:cubicBezTo>
                <a:cubicBezTo>
                  <a:pt x="9211" y="16148"/>
                  <a:pt x="9863" y="15803"/>
                  <a:pt x="9940" y="15704"/>
                </a:cubicBezTo>
                <a:cubicBezTo>
                  <a:pt x="9968" y="15666"/>
                  <a:pt x="10029" y="15574"/>
                  <a:pt x="9981" y="15532"/>
                </a:cubicBezTo>
                <a:cubicBezTo>
                  <a:pt x="9884" y="15449"/>
                  <a:pt x="9408" y="15367"/>
                  <a:pt x="8623" y="15669"/>
                </a:cubicBezTo>
                <a:cubicBezTo>
                  <a:pt x="8296" y="15795"/>
                  <a:pt x="7789" y="15917"/>
                  <a:pt x="7202" y="16059"/>
                </a:cubicBezTo>
                <a:cubicBezTo>
                  <a:pt x="6200" y="16300"/>
                  <a:pt x="4848" y="16625"/>
                  <a:pt x="4174" y="17071"/>
                </a:cubicBezTo>
                <a:close/>
                <a:moveTo>
                  <a:pt x="3996" y="15919"/>
                </a:moveTo>
                <a:cubicBezTo>
                  <a:pt x="3866" y="16036"/>
                  <a:pt x="3771" y="16153"/>
                  <a:pt x="3714" y="16268"/>
                </a:cubicBezTo>
                <a:cubicBezTo>
                  <a:pt x="3624" y="16447"/>
                  <a:pt x="3630" y="16618"/>
                  <a:pt x="3733" y="16786"/>
                </a:cubicBezTo>
                <a:cubicBezTo>
                  <a:pt x="4120" y="16511"/>
                  <a:pt x="4677" y="16288"/>
                  <a:pt x="5281" y="16099"/>
                </a:cubicBezTo>
                <a:cubicBezTo>
                  <a:pt x="4813" y="16122"/>
                  <a:pt x="4369" y="16083"/>
                  <a:pt x="3996" y="15919"/>
                </a:cubicBezTo>
                <a:close/>
                <a:moveTo>
                  <a:pt x="4442" y="15592"/>
                </a:moveTo>
                <a:cubicBezTo>
                  <a:pt x="4901" y="15718"/>
                  <a:pt x="5517" y="15653"/>
                  <a:pt x="6129" y="15556"/>
                </a:cubicBezTo>
                <a:cubicBezTo>
                  <a:pt x="6833" y="15445"/>
                  <a:pt x="7760" y="15241"/>
                  <a:pt x="8491" y="15036"/>
                </a:cubicBezTo>
                <a:cubicBezTo>
                  <a:pt x="9520" y="14749"/>
                  <a:pt x="9883" y="14543"/>
                  <a:pt x="9934" y="14472"/>
                </a:cubicBezTo>
                <a:cubicBezTo>
                  <a:pt x="9937" y="14463"/>
                  <a:pt x="9940" y="14454"/>
                  <a:pt x="9943" y="14446"/>
                </a:cubicBezTo>
                <a:cubicBezTo>
                  <a:pt x="9860" y="14410"/>
                  <a:pt x="9808" y="14343"/>
                  <a:pt x="9801" y="14271"/>
                </a:cubicBezTo>
                <a:cubicBezTo>
                  <a:pt x="9582" y="14214"/>
                  <a:pt x="9026" y="14177"/>
                  <a:pt x="7658" y="14454"/>
                </a:cubicBezTo>
                <a:cubicBezTo>
                  <a:pt x="6331" y="14724"/>
                  <a:pt x="5168" y="15144"/>
                  <a:pt x="4442" y="15592"/>
                </a:cubicBezTo>
                <a:close/>
                <a:moveTo>
                  <a:pt x="7556" y="444"/>
                </a:moveTo>
                <a:cubicBezTo>
                  <a:pt x="5031" y="444"/>
                  <a:pt x="2919" y="1209"/>
                  <a:pt x="1669" y="2600"/>
                </a:cubicBezTo>
                <a:cubicBezTo>
                  <a:pt x="361" y="4056"/>
                  <a:pt x="200" y="6003"/>
                  <a:pt x="1238" y="7810"/>
                </a:cubicBezTo>
                <a:cubicBezTo>
                  <a:pt x="3527" y="11792"/>
                  <a:pt x="3673" y="12325"/>
                  <a:pt x="3635" y="14214"/>
                </a:cubicBezTo>
                <a:cubicBezTo>
                  <a:pt x="3625" y="14718"/>
                  <a:pt x="3736" y="15091"/>
                  <a:pt x="3964" y="15325"/>
                </a:cubicBezTo>
                <a:cubicBezTo>
                  <a:pt x="4867" y="14724"/>
                  <a:pt x="6311" y="14270"/>
                  <a:pt x="7520" y="14025"/>
                </a:cubicBezTo>
                <a:cubicBezTo>
                  <a:pt x="8560" y="13814"/>
                  <a:pt x="9305" y="13744"/>
                  <a:pt x="9794" y="13815"/>
                </a:cubicBezTo>
                <a:cubicBezTo>
                  <a:pt x="9784" y="13462"/>
                  <a:pt x="9873" y="12989"/>
                  <a:pt x="10398" y="12878"/>
                </a:cubicBezTo>
                <a:cubicBezTo>
                  <a:pt x="10690" y="12817"/>
                  <a:pt x="11157" y="12876"/>
                  <a:pt x="11896" y="12979"/>
                </a:cubicBezTo>
                <a:cubicBezTo>
                  <a:pt x="12478" y="13059"/>
                  <a:pt x="13453" y="13194"/>
                  <a:pt x="13665" y="13073"/>
                </a:cubicBezTo>
                <a:cubicBezTo>
                  <a:pt x="13873" y="12955"/>
                  <a:pt x="13887" y="12627"/>
                  <a:pt x="13900" y="12337"/>
                </a:cubicBezTo>
                <a:cubicBezTo>
                  <a:pt x="13911" y="12068"/>
                  <a:pt x="13921" y="11835"/>
                  <a:pt x="14073" y="11675"/>
                </a:cubicBezTo>
                <a:cubicBezTo>
                  <a:pt x="14148" y="11596"/>
                  <a:pt x="14231" y="11526"/>
                  <a:pt x="14313" y="11459"/>
                </a:cubicBezTo>
                <a:cubicBezTo>
                  <a:pt x="14543" y="11268"/>
                  <a:pt x="14608" y="11193"/>
                  <a:pt x="14567" y="11095"/>
                </a:cubicBezTo>
                <a:cubicBezTo>
                  <a:pt x="14410" y="10722"/>
                  <a:pt x="14513" y="10549"/>
                  <a:pt x="14677" y="10345"/>
                </a:cubicBezTo>
                <a:lnTo>
                  <a:pt x="14705" y="10310"/>
                </a:lnTo>
                <a:cubicBezTo>
                  <a:pt x="14824" y="10158"/>
                  <a:pt x="14820" y="10062"/>
                  <a:pt x="14690" y="9942"/>
                </a:cubicBezTo>
                <a:cubicBezTo>
                  <a:pt x="14556" y="9820"/>
                  <a:pt x="14517" y="9668"/>
                  <a:pt x="14581" y="9526"/>
                </a:cubicBezTo>
                <a:cubicBezTo>
                  <a:pt x="14698" y="9267"/>
                  <a:pt x="15138" y="9096"/>
                  <a:pt x="15497" y="9047"/>
                </a:cubicBezTo>
                <a:cubicBezTo>
                  <a:pt x="15548" y="9040"/>
                  <a:pt x="15605" y="9034"/>
                  <a:pt x="15666" y="9028"/>
                </a:cubicBezTo>
                <a:cubicBezTo>
                  <a:pt x="15831" y="9010"/>
                  <a:pt x="16269" y="8963"/>
                  <a:pt x="16323" y="8871"/>
                </a:cubicBezTo>
                <a:cubicBezTo>
                  <a:pt x="16333" y="8854"/>
                  <a:pt x="16328" y="8792"/>
                  <a:pt x="16238" y="8677"/>
                </a:cubicBezTo>
                <a:cubicBezTo>
                  <a:pt x="16132" y="8542"/>
                  <a:pt x="15997" y="8411"/>
                  <a:pt x="15854" y="8272"/>
                </a:cubicBezTo>
                <a:cubicBezTo>
                  <a:pt x="15362" y="7795"/>
                  <a:pt x="14750" y="7202"/>
                  <a:pt x="14773" y="5909"/>
                </a:cubicBezTo>
                <a:cubicBezTo>
                  <a:pt x="14801" y="4302"/>
                  <a:pt x="14858" y="959"/>
                  <a:pt x="8548" y="482"/>
                </a:cubicBezTo>
                <a:cubicBezTo>
                  <a:pt x="8211" y="456"/>
                  <a:pt x="7880" y="444"/>
                  <a:pt x="7556" y="444"/>
                </a:cubicBezTo>
                <a:close/>
                <a:moveTo>
                  <a:pt x="7556" y="444"/>
                </a:moveTo>
              </a:path>
            </a:pathLst>
          </a:custGeom>
          <a:solidFill>
            <a:srgbClr val="0070C0"/>
          </a:solidFill>
          <a:ln>
            <a:noFill/>
          </a:ln>
        </p:spPr>
        <p:txBody>
          <a:bodyPr lIns="0" tIns="0" rIns="0" bIns="0"/>
          <a:lstStyle/>
          <a:p>
            <a:endParaRPr lang="en-US" sz="2400" dirty="0"/>
          </a:p>
        </p:txBody>
      </p:sp>
      <p:grpSp>
        <p:nvGrpSpPr>
          <p:cNvPr id="75" name="Group 10"/>
          <p:cNvGrpSpPr/>
          <p:nvPr/>
        </p:nvGrpSpPr>
        <p:grpSpPr>
          <a:xfrm>
            <a:off x="5451240" y="2746229"/>
            <a:ext cx="1585687" cy="1370417"/>
            <a:chOff x="5965295" y="788836"/>
            <a:chExt cx="1941901" cy="1678273"/>
          </a:xfrm>
          <a:solidFill>
            <a:schemeClr val="tx1"/>
          </a:solidFill>
        </p:grpSpPr>
        <p:sp>
          <p:nvSpPr>
            <p:cNvPr id="76" name="AutoShape 1"/>
            <p:cNvSpPr>
              <a:spLocks/>
            </p:cNvSpPr>
            <p:nvPr/>
          </p:nvSpPr>
          <p:spPr bwMode="auto">
            <a:xfrm flipH="1">
              <a:off x="7208362" y="1603844"/>
              <a:ext cx="176943" cy="546913"/>
            </a:xfrm>
            <a:custGeom>
              <a:avLst/>
              <a:gdLst/>
              <a:ahLst/>
              <a:cxnLst/>
              <a:rect l="0" t="0" r="r" b="b"/>
              <a:pathLst>
                <a:path w="18840" h="21441">
                  <a:moveTo>
                    <a:pt x="14663" y="21441"/>
                  </a:moveTo>
                  <a:cubicBezTo>
                    <a:pt x="13471" y="21441"/>
                    <a:pt x="12287" y="21254"/>
                    <a:pt x="11460" y="20892"/>
                  </a:cubicBezTo>
                  <a:cubicBezTo>
                    <a:pt x="-1555" y="15186"/>
                    <a:pt x="-1155" y="9934"/>
                    <a:pt x="1472" y="6533"/>
                  </a:cubicBezTo>
                  <a:cubicBezTo>
                    <a:pt x="4302" y="2870"/>
                    <a:pt x="10247" y="568"/>
                    <a:pt x="10499" y="471"/>
                  </a:cubicBezTo>
                  <a:cubicBezTo>
                    <a:pt x="12101" y="-141"/>
                    <a:pt x="14746" y="-159"/>
                    <a:pt x="16410" y="431"/>
                  </a:cubicBezTo>
                  <a:cubicBezTo>
                    <a:pt x="18069" y="1019"/>
                    <a:pt x="18121" y="1991"/>
                    <a:pt x="16528" y="2604"/>
                  </a:cubicBezTo>
                  <a:cubicBezTo>
                    <a:pt x="15729" y="2914"/>
                    <a:pt x="-2254" y="10093"/>
                    <a:pt x="17861" y="18912"/>
                  </a:cubicBezTo>
                  <a:cubicBezTo>
                    <a:pt x="19346" y="19562"/>
                    <a:pt x="19116" y="20533"/>
                    <a:pt x="17349" y="21080"/>
                  </a:cubicBezTo>
                  <a:cubicBezTo>
                    <a:pt x="16566" y="21323"/>
                    <a:pt x="15611" y="21441"/>
                    <a:pt x="14663" y="21441"/>
                  </a:cubicBezTo>
                  <a:close/>
                  <a:moveTo>
                    <a:pt x="14663" y="21441"/>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77" name="AutoShape 3"/>
            <p:cNvSpPr>
              <a:spLocks/>
            </p:cNvSpPr>
            <p:nvPr/>
          </p:nvSpPr>
          <p:spPr bwMode="auto">
            <a:xfrm flipH="1">
              <a:off x="7047505" y="1189191"/>
              <a:ext cx="559425" cy="512061"/>
            </a:xfrm>
            <a:custGeom>
              <a:avLst/>
              <a:gdLst/>
              <a:ahLst/>
              <a:cxnLst/>
              <a:rect l="0" t="0" r="r" b="b"/>
              <a:pathLst>
                <a:path w="18615" h="21359">
                  <a:moveTo>
                    <a:pt x="7900" y="21359"/>
                  </a:moveTo>
                  <a:cubicBezTo>
                    <a:pt x="6974" y="21359"/>
                    <a:pt x="6025" y="21193"/>
                    <a:pt x="5101" y="20775"/>
                  </a:cubicBezTo>
                  <a:cubicBezTo>
                    <a:pt x="2759" y="19715"/>
                    <a:pt x="1068" y="17314"/>
                    <a:pt x="74" y="13637"/>
                  </a:cubicBezTo>
                  <a:cubicBezTo>
                    <a:pt x="-172" y="12726"/>
                    <a:pt x="218" y="11738"/>
                    <a:pt x="946" y="11431"/>
                  </a:cubicBezTo>
                  <a:cubicBezTo>
                    <a:pt x="1674" y="11123"/>
                    <a:pt x="2462" y="11611"/>
                    <a:pt x="2708" y="12521"/>
                  </a:cubicBezTo>
                  <a:cubicBezTo>
                    <a:pt x="3426" y="15177"/>
                    <a:pt x="4515" y="16805"/>
                    <a:pt x="6038" y="17497"/>
                  </a:cubicBezTo>
                  <a:cubicBezTo>
                    <a:pt x="9048" y="18868"/>
                    <a:pt x="12868" y="16186"/>
                    <a:pt x="13286" y="15881"/>
                  </a:cubicBezTo>
                  <a:cubicBezTo>
                    <a:pt x="17954" y="11632"/>
                    <a:pt x="14745" y="2549"/>
                    <a:pt x="14712" y="2457"/>
                  </a:cubicBezTo>
                  <a:cubicBezTo>
                    <a:pt x="14396" y="1581"/>
                    <a:pt x="14707" y="551"/>
                    <a:pt x="15407" y="155"/>
                  </a:cubicBezTo>
                  <a:cubicBezTo>
                    <a:pt x="16107" y="-241"/>
                    <a:pt x="16930" y="149"/>
                    <a:pt x="17247" y="1024"/>
                  </a:cubicBezTo>
                  <a:cubicBezTo>
                    <a:pt x="17420" y="1506"/>
                    <a:pt x="21428" y="12881"/>
                    <a:pt x="14858" y="18754"/>
                  </a:cubicBezTo>
                  <a:cubicBezTo>
                    <a:pt x="14832" y="18777"/>
                    <a:pt x="14805" y="18799"/>
                    <a:pt x="14778" y="18820"/>
                  </a:cubicBezTo>
                  <a:cubicBezTo>
                    <a:pt x="14610" y="18949"/>
                    <a:pt x="11424" y="21359"/>
                    <a:pt x="7900" y="21359"/>
                  </a:cubicBezTo>
                  <a:close/>
                  <a:moveTo>
                    <a:pt x="7900" y="2135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78" name="AutoShape 4"/>
            <p:cNvSpPr>
              <a:spLocks/>
            </p:cNvSpPr>
            <p:nvPr/>
          </p:nvSpPr>
          <p:spPr bwMode="auto">
            <a:xfrm flipH="1">
              <a:off x="6511315" y="1417965"/>
              <a:ext cx="373546" cy="519210"/>
            </a:xfrm>
            <a:custGeom>
              <a:avLst/>
              <a:gdLst/>
              <a:ahLst/>
              <a:cxnLst/>
              <a:rect l="0" t="0" r="r" b="b"/>
              <a:pathLst>
                <a:path w="19028" h="21376">
                  <a:moveTo>
                    <a:pt x="15230" y="21376"/>
                  </a:moveTo>
                  <a:cubicBezTo>
                    <a:pt x="11133" y="21376"/>
                    <a:pt x="4891" y="19781"/>
                    <a:pt x="1387" y="13543"/>
                  </a:cubicBezTo>
                  <a:cubicBezTo>
                    <a:pt x="-2384" y="7402"/>
                    <a:pt x="2398" y="2229"/>
                    <a:pt x="5459" y="350"/>
                  </a:cubicBezTo>
                  <a:cubicBezTo>
                    <a:pt x="6394" y="-224"/>
                    <a:pt x="7727" y="-77"/>
                    <a:pt x="8437" y="680"/>
                  </a:cubicBezTo>
                  <a:cubicBezTo>
                    <a:pt x="9147" y="1436"/>
                    <a:pt x="8965" y="2514"/>
                    <a:pt x="8029" y="3088"/>
                  </a:cubicBezTo>
                  <a:cubicBezTo>
                    <a:pt x="7790" y="3238"/>
                    <a:pt x="2042" y="6916"/>
                    <a:pt x="5208" y="12037"/>
                  </a:cubicBezTo>
                  <a:cubicBezTo>
                    <a:pt x="5220" y="12057"/>
                    <a:pt x="5232" y="12077"/>
                    <a:pt x="5244" y="12097"/>
                  </a:cubicBezTo>
                  <a:cubicBezTo>
                    <a:pt x="9081" y="18961"/>
                    <a:pt x="16412" y="17861"/>
                    <a:pt x="16485" y="17850"/>
                  </a:cubicBezTo>
                  <a:cubicBezTo>
                    <a:pt x="17635" y="17663"/>
                    <a:pt x="18756" y="18267"/>
                    <a:pt x="18986" y="19198"/>
                  </a:cubicBezTo>
                  <a:cubicBezTo>
                    <a:pt x="19216" y="20129"/>
                    <a:pt x="18469" y="21035"/>
                    <a:pt x="17319" y="21221"/>
                  </a:cubicBezTo>
                  <a:cubicBezTo>
                    <a:pt x="16724" y="21317"/>
                    <a:pt x="16017" y="21376"/>
                    <a:pt x="15230" y="21376"/>
                  </a:cubicBezTo>
                  <a:close/>
                  <a:moveTo>
                    <a:pt x="15230" y="21376"/>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79" name="AutoShape 5"/>
            <p:cNvSpPr>
              <a:spLocks/>
            </p:cNvSpPr>
            <p:nvPr/>
          </p:nvSpPr>
          <p:spPr bwMode="auto">
            <a:xfrm flipH="1">
              <a:off x="5965295" y="788836"/>
              <a:ext cx="1941901" cy="1678273"/>
            </a:xfrm>
            <a:custGeom>
              <a:avLst/>
              <a:gdLst/>
              <a:ahLst/>
              <a:cxnLst/>
              <a:rect l="0" t="0" r="r" b="b"/>
              <a:pathLst>
                <a:path w="21310" h="21600">
                  <a:moveTo>
                    <a:pt x="4349" y="21600"/>
                  </a:moveTo>
                  <a:cubicBezTo>
                    <a:pt x="3098" y="21600"/>
                    <a:pt x="2543" y="20020"/>
                    <a:pt x="2006" y="18492"/>
                  </a:cubicBezTo>
                  <a:cubicBezTo>
                    <a:pt x="1778" y="17842"/>
                    <a:pt x="1542" y="17170"/>
                    <a:pt x="1269" y="16683"/>
                  </a:cubicBezTo>
                  <a:cubicBezTo>
                    <a:pt x="605" y="15499"/>
                    <a:pt x="141" y="13736"/>
                    <a:pt x="28" y="11968"/>
                  </a:cubicBezTo>
                  <a:cubicBezTo>
                    <a:pt x="-123" y="9621"/>
                    <a:pt x="334" y="7341"/>
                    <a:pt x="1350" y="5372"/>
                  </a:cubicBezTo>
                  <a:cubicBezTo>
                    <a:pt x="3008" y="2159"/>
                    <a:pt x="6849" y="0"/>
                    <a:pt x="10910" y="0"/>
                  </a:cubicBezTo>
                  <a:cubicBezTo>
                    <a:pt x="12462" y="0"/>
                    <a:pt x="13931" y="315"/>
                    <a:pt x="15277" y="935"/>
                  </a:cubicBezTo>
                  <a:cubicBezTo>
                    <a:pt x="15594" y="1063"/>
                    <a:pt x="20048" y="2912"/>
                    <a:pt x="21122" y="6856"/>
                  </a:cubicBezTo>
                  <a:cubicBezTo>
                    <a:pt x="21477" y="8159"/>
                    <a:pt x="21326" y="9480"/>
                    <a:pt x="20684" y="10677"/>
                  </a:cubicBezTo>
                  <a:cubicBezTo>
                    <a:pt x="19521" y="12846"/>
                    <a:pt x="16791" y="14534"/>
                    <a:pt x="13537" y="15105"/>
                  </a:cubicBezTo>
                  <a:cubicBezTo>
                    <a:pt x="13038" y="15661"/>
                    <a:pt x="11012" y="17721"/>
                    <a:pt x="8465" y="17722"/>
                  </a:cubicBezTo>
                  <a:cubicBezTo>
                    <a:pt x="8144" y="17722"/>
                    <a:pt x="7825" y="17688"/>
                    <a:pt x="7512" y="17622"/>
                  </a:cubicBezTo>
                  <a:cubicBezTo>
                    <a:pt x="7346" y="18595"/>
                    <a:pt x="6826" y="20446"/>
                    <a:pt x="5216" y="21347"/>
                  </a:cubicBezTo>
                  <a:cubicBezTo>
                    <a:pt x="4916" y="21515"/>
                    <a:pt x="4625" y="21600"/>
                    <a:pt x="4349" y="21600"/>
                  </a:cubicBezTo>
                  <a:close/>
                  <a:moveTo>
                    <a:pt x="10910" y="1075"/>
                  </a:moveTo>
                  <a:cubicBezTo>
                    <a:pt x="7217" y="1075"/>
                    <a:pt x="3609" y="3071"/>
                    <a:pt x="2134" y="5929"/>
                  </a:cubicBezTo>
                  <a:cubicBezTo>
                    <a:pt x="111" y="9851"/>
                    <a:pt x="1000" y="14245"/>
                    <a:pt x="2035" y="16093"/>
                  </a:cubicBezTo>
                  <a:cubicBezTo>
                    <a:pt x="2356" y="16665"/>
                    <a:pt x="2610" y="17386"/>
                    <a:pt x="2854" y="18082"/>
                  </a:cubicBezTo>
                  <a:cubicBezTo>
                    <a:pt x="3276" y="19283"/>
                    <a:pt x="3713" y="20524"/>
                    <a:pt x="4349" y="20524"/>
                  </a:cubicBezTo>
                  <a:cubicBezTo>
                    <a:pt x="4487" y="20524"/>
                    <a:pt x="4646" y="20475"/>
                    <a:pt x="4821" y="20376"/>
                  </a:cubicBezTo>
                  <a:cubicBezTo>
                    <a:pt x="6532" y="19419"/>
                    <a:pt x="6670" y="16961"/>
                    <a:pt x="6671" y="16936"/>
                  </a:cubicBezTo>
                  <a:cubicBezTo>
                    <a:pt x="6679" y="16774"/>
                    <a:pt x="6749" y="16623"/>
                    <a:pt x="6863" y="16529"/>
                  </a:cubicBezTo>
                  <a:cubicBezTo>
                    <a:pt x="6976" y="16434"/>
                    <a:pt x="7120" y="16405"/>
                    <a:pt x="7254" y="16450"/>
                  </a:cubicBezTo>
                  <a:cubicBezTo>
                    <a:pt x="7646" y="16580"/>
                    <a:pt x="8054" y="16646"/>
                    <a:pt x="8465" y="16646"/>
                  </a:cubicBezTo>
                  <a:cubicBezTo>
                    <a:pt x="10952" y="16646"/>
                    <a:pt x="12974" y="14248"/>
                    <a:pt x="12994" y="14224"/>
                  </a:cubicBezTo>
                  <a:cubicBezTo>
                    <a:pt x="13065" y="14138"/>
                    <a:pt x="13159" y="14082"/>
                    <a:pt x="13260" y="14066"/>
                  </a:cubicBezTo>
                  <a:cubicBezTo>
                    <a:pt x="16273" y="13571"/>
                    <a:pt x="18882" y="12016"/>
                    <a:pt x="19907" y="10105"/>
                  </a:cubicBezTo>
                  <a:cubicBezTo>
                    <a:pt x="20408" y="9172"/>
                    <a:pt x="20522" y="8189"/>
                    <a:pt x="20248" y="7183"/>
                  </a:cubicBezTo>
                  <a:cubicBezTo>
                    <a:pt x="19297" y="3693"/>
                    <a:pt x="15016" y="1967"/>
                    <a:pt x="14972" y="1950"/>
                  </a:cubicBezTo>
                  <a:cubicBezTo>
                    <a:pt x="14965" y="1947"/>
                    <a:pt x="14958" y="1944"/>
                    <a:pt x="14951" y="1941"/>
                  </a:cubicBezTo>
                  <a:cubicBezTo>
                    <a:pt x="13709" y="1367"/>
                    <a:pt x="12350" y="1075"/>
                    <a:pt x="10910" y="1075"/>
                  </a:cubicBezTo>
                  <a:close/>
                  <a:moveTo>
                    <a:pt x="10910" y="1075"/>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80" name="AutoShape 6"/>
            <p:cNvSpPr>
              <a:spLocks/>
            </p:cNvSpPr>
            <p:nvPr/>
          </p:nvSpPr>
          <p:spPr bwMode="auto">
            <a:xfrm flipH="1">
              <a:off x="6365650" y="803135"/>
              <a:ext cx="826626" cy="639853"/>
            </a:xfrm>
            <a:custGeom>
              <a:avLst/>
              <a:gdLst/>
              <a:ahLst/>
              <a:cxnLst/>
              <a:rect l="0" t="0" r="r" b="b"/>
              <a:pathLst>
                <a:path w="21270" h="20812">
                  <a:moveTo>
                    <a:pt x="20195" y="20812"/>
                  </a:moveTo>
                  <a:cubicBezTo>
                    <a:pt x="19906" y="20812"/>
                    <a:pt x="19618" y="20666"/>
                    <a:pt x="19406" y="20376"/>
                  </a:cubicBezTo>
                  <a:cubicBezTo>
                    <a:pt x="17609" y="17925"/>
                    <a:pt x="13096" y="18678"/>
                    <a:pt x="11509" y="19176"/>
                  </a:cubicBezTo>
                  <a:cubicBezTo>
                    <a:pt x="11477" y="19186"/>
                    <a:pt x="11443" y="19195"/>
                    <a:pt x="11410" y="19201"/>
                  </a:cubicBezTo>
                  <a:cubicBezTo>
                    <a:pt x="11136" y="19253"/>
                    <a:pt x="4663" y="20437"/>
                    <a:pt x="1588" y="16604"/>
                  </a:cubicBezTo>
                  <a:cubicBezTo>
                    <a:pt x="294" y="14992"/>
                    <a:pt x="-213" y="12801"/>
                    <a:pt x="81" y="10093"/>
                  </a:cubicBezTo>
                  <a:cubicBezTo>
                    <a:pt x="1260" y="-788"/>
                    <a:pt x="8444" y="7"/>
                    <a:pt x="8516" y="16"/>
                  </a:cubicBezTo>
                  <a:cubicBezTo>
                    <a:pt x="9107" y="92"/>
                    <a:pt x="9538" y="759"/>
                    <a:pt x="9478" y="1506"/>
                  </a:cubicBezTo>
                  <a:cubicBezTo>
                    <a:pt x="9418" y="2250"/>
                    <a:pt x="8893" y="2792"/>
                    <a:pt x="8305" y="2720"/>
                  </a:cubicBezTo>
                  <a:cubicBezTo>
                    <a:pt x="8274" y="2717"/>
                    <a:pt x="6944" y="2585"/>
                    <a:pt x="5555" y="3458"/>
                  </a:cubicBezTo>
                  <a:cubicBezTo>
                    <a:pt x="3715" y="4613"/>
                    <a:pt x="2590" y="6970"/>
                    <a:pt x="2211" y="10462"/>
                  </a:cubicBezTo>
                  <a:cubicBezTo>
                    <a:pt x="2012" y="12301"/>
                    <a:pt x="2302" y="13677"/>
                    <a:pt x="3098" y="14670"/>
                  </a:cubicBezTo>
                  <a:cubicBezTo>
                    <a:pt x="5003" y="17043"/>
                    <a:pt x="9433" y="16818"/>
                    <a:pt x="11043" y="16523"/>
                  </a:cubicBezTo>
                  <a:cubicBezTo>
                    <a:pt x="11746" y="16311"/>
                    <a:pt x="18064" y="14546"/>
                    <a:pt x="20984" y="18530"/>
                  </a:cubicBezTo>
                  <a:cubicBezTo>
                    <a:pt x="21387" y="19081"/>
                    <a:pt x="21361" y="19940"/>
                    <a:pt x="20926" y="20450"/>
                  </a:cubicBezTo>
                  <a:cubicBezTo>
                    <a:pt x="20719" y="20692"/>
                    <a:pt x="20456" y="20812"/>
                    <a:pt x="20195" y="20812"/>
                  </a:cubicBezTo>
                  <a:close/>
                  <a:moveTo>
                    <a:pt x="20195" y="20812"/>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grpSp>
        <p:nvGrpSpPr>
          <p:cNvPr id="81" name="Group 10"/>
          <p:cNvGrpSpPr>
            <a:grpSpLocks/>
          </p:cNvGrpSpPr>
          <p:nvPr/>
        </p:nvGrpSpPr>
        <p:grpSpPr bwMode="auto">
          <a:xfrm flipH="1">
            <a:off x="4970858" y="2311615"/>
            <a:ext cx="914683" cy="974686"/>
            <a:chOff x="0" y="0"/>
            <a:chExt cx="1250" cy="1332"/>
          </a:xfrm>
          <a:solidFill>
            <a:srgbClr val="20798B"/>
          </a:solidFill>
        </p:grpSpPr>
        <p:sp>
          <p:nvSpPr>
            <p:cNvPr id="82" name="AutoShape 7"/>
            <p:cNvSpPr>
              <a:spLocks/>
            </p:cNvSpPr>
            <p:nvPr/>
          </p:nvSpPr>
          <p:spPr bwMode="auto">
            <a:xfrm>
              <a:off x="1208" y="1248"/>
              <a:ext cx="42" cy="84"/>
            </a:xfrm>
            <a:custGeom>
              <a:avLst/>
              <a:gdLst/>
              <a:ahLst/>
              <a:cxnLst/>
              <a:rect l="0" t="0" r="r" b="b"/>
              <a:pathLst>
                <a:path w="20451" h="21255">
                  <a:moveTo>
                    <a:pt x="12136" y="21255"/>
                  </a:moveTo>
                  <a:cubicBezTo>
                    <a:pt x="7985" y="21255"/>
                    <a:pt x="4398" y="19645"/>
                    <a:pt x="3912" y="17461"/>
                  </a:cubicBezTo>
                  <a:cubicBezTo>
                    <a:pt x="3900" y="17417"/>
                    <a:pt x="2877" y="12883"/>
                    <a:pt x="134" y="5047"/>
                  </a:cubicBezTo>
                  <a:cubicBezTo>
                    <a:pt x="-683" y="2718"/>
                    <a:pt x="2317" y="489"/>
                    <a:pt x="6822" y="67"/>
                  </a:cubicBezTo>
                  <a:cubicBezTo>
                    <a:pt x="11311" y="-345"/>
                    <a:pt x="15641" y="1192"/>
                    <a:pt x="16455" y="3522"/>
                  </a:cubicBezTo>
                  <a:cubicBezTo>
                    <a:pt x="19306" y="11663"/>
                    <a:pt x="20349" y="16289"/>
                    <a:pt x="20396" y="16484"/>
                  </a:cubicBezTo>
                  <a:cubicBezTo>
                    <a:pt x="20917" y="18833"/>
                    <a:pt x="17653" y="20958"/>
                    <a:pt x="13101" y="21227"/>
                  </a:cubicBezTo>
                  <a:cubicBezTo>
                    <a:pt x="12778" y="21247"/>
                    <a:pt x="12455" y="21255"/>
                    <a:pt x="12136" y="21255"/>
                  </a:cubicBezTo>
                  <a:close/>
                  <a:moveTo>
                    <a:pt x="12136" y="21255"/>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83" name="AutoShape 8"/>
            <p:cNvSpPr>
              <a:spLocks/>
            </p:cNvSpPr>
            <p:nvPr/>
          </p:nvSpPr>
          <p:spPr bwMode="auto">
            <a:xfrm>
              <a:off x="152" y="32"/>
              <a:ext cx="1066" cy="1150"/>
            </a:xfrm>
            <a:custGeom>
              <a:avLst/>
              <a:gdLst/>
              <a:ahLst/>
              <a:cxnLst/>
              <a:rect l="0" t="0" r="r" b="b"/>
              <a:pathLst>
                <a:path w="21529" h="21567">
                  <a:moveTo>
                    <a:pt x="21184" y="21567"/>
                  </a:moveTo>
                  <a:cubicBezTo>
                    <a:pt x="21030" y="21567"/>
                    <a:pt x="20890" y="21470"/>
                    <a:pt x="20851" y="21325"/>
                  </a:cubicBezTo>
                  <a:cubicBezTo>
                    <a:pt x="20680" y="20690"/>
                    <a:pt x="20486" y="20047"/>
                    <a:pt x="20274" y="19412"/>
                  </a:cubicBezTo>
                  <a:cubicBezTo>
                    <a:pt x="20217" y="19244"/>
                    <a:pt x="20319" y="19064"/>
                    <a:pt x="20500" y="19012"/>
                  </a:cubicBezTo>
                  <a:cubicBezTo>
                    <a:pt x="20681" y="18959"/>
                    <a:pt x="20875" y="19053"/>
                    <a:pt x="20931" y="19222"/>
                  </a:cubicBezTo>
                  <a:cubicBezTo>
                    <a:pt x="21148" y="19868"/>
                    <a:pt x="21345" y="20524"/>
                    <a:pt x="21519" y="21170"/>
                  </a:cubicBezTo>
                  <a:cubicBezTo>
                    <a:pt x="21565" y="21341"/>
                    <a:pt x="21453" y="21515"/>
                    <a:pt x="21268" y="21557"/>
                  </a:cubicBezTo>
                  <a:cubicBezTo>
                    <a:pt x="21240" y="21564"/>
                    <a:pt x="21212" y="21567"/>
                    <a:pt x="21184" y="21567"/>
                  </a:cubicBezTo>
                  <a:close/>
                  <a:moveTo>
                    <a:pt x="19904" y="17741"/>
                  </a:moveTo>
                  <a:cubicBezTo>
                    <a:pt x="19764" y="17741"/>
                    <a:pt x="19633" y="17662"/>
                    <a:pt x="19581" y="17533"/>
                  </a:cubicBezTo>
                  <a:cubicBezTo>
                    <a:pt x="19331" y="16911"/>
                    <a:pt x="19060" y="16293"/>
                    <a:pt x="18776" y="15695"/>
                  </a:cubicBezTo>
                  <a:cubicBezTo>
                    <a:pt x="18699" y="15533"/>
                    <a:pt x="18778" y="15345"/>
                    <a:pt x="18952" y="15273"/>
                  </a:cubicBezTo>
                  <a:cubicBezTo>
                    <a:pt x="19126" y="15202"/>
                    <a:pt x="19329" y="15275"/>
                    <a:pt x="19406" y="15437"/>
                  </a:cubicBezTo>
                  <a:cubicBezTo>
                    <a:pt x="19695" y="16046"/>
                    <a:pt x="19972" y="16676"/>
                    <a:pt x="20226" y="17309"/>
                  </a:cubicBezTo>
                  <a:cubicBezTo>
                    <a:pt x="20293" y="17475"/>
                    <a:pt x="20203" y="17659"/>
                    <a:pt x="20025" y="17721"/>
                  </a:cubicBezTo>
                  <a:cubicBezTo>
                    <a:pt x="19985" y="17735"/>
                    <a:pt x="19944" y="17741"/>
                    <a:pt x="19904" y="17741"/>
                  </a:cubicBezTo>
                  <a:close/>
                  <a:moveTo>
                    <a:pt x="18162" y="14078"/>
                  </a:moveTo>
                  <a:cubicBezTo>
                    <a:pt x="18037" y="14078"/>
                    <a:pt x="17916" y="14015"/>
                    <a:pt x="17855" y="13905"/>
                  </a:cubicBezTo>
                  <a:cubicBezTo>
                    <a:pt x="17528" y="13315"/>
                    <a:pt x="17178" y="12732"/>
                    <a:pt x="16817" y="12173"/>
                  </a:cubicBezTo>
                  <a:cubicBezTo>
                    <a:pt x="16719" y="12022"/>
                    <a:pt x="16772" y="11825"/>
                    <a:pt x="16935" y="11735"/>
                  </a:cubicBezTo>
                  <a:cubicBezTo>
                    <a:pt x="17099" y="11644"/>
                    <a:pt x="17310" y="11693"/>
                    <a:pt x="17408" y="11845"/>
                  </a:cubicBezTo>
                  <a:cubicBezTo>
                    <a:pt x="17776" y="12415"/>
                    <a:pt x="18133" y="13010"/>
                    <a:pt x="18467" y="13612"/>
                  </a:cubicBezTo>
                  <a:cubicBezTo>
                    <a:pt x="18555" y="13769"/>
                    <a:pt x="18488" y="13962"/>
                    <a:pt x="18319" y="14043"/>
                  </a:cubicBezTo>
                  <a:cubicBezTo>
                    <a:pt x="18269" y="14067"/>
                    <a:pt x="18215" y="14078"/>
                    <a:pt x="18162" y="14078"/>
                  </a:cubicBezTo>
                  <a:close/>
                  <a:moveTo>
                    <a:pt x="15942" y="10648"/>
                  </a:moveTo>
                  <a:cubicBezTo>
                    <a:pt x="15833" y="10648"/>
                    <a:pt x="15726" y="10600"/>
                    <a:pt x="15659" y="10511"/>
                  </a:cubicBezTo>
                  <a:cubicBezTo>
                    <a:pt x="15251" y="9967"/>
                    <a:pt x="14820" y="9434"/>
                    <a:pt x="14379" y="8929"/>
                  </a:cubicBezTo>
                  <a:cubicBezTo>
                    <a:pt x="14259" y="8792"/>
                    <a:pt x="14281" y="8590"/>
                    <a:pt x="14429" y="8479"/>
                  </a:cubicBezTo>
                  <a:cubicBezTo>
                    <a:pt x="14577" y="8368"/>
                    <a:pt x="14793" y="8389"/>
                    <a:pt x="14913" y="8526"/>
                  </a:cubicBezTo>
                  <a:cubicBezTo>
                    <a:pt x="15365" y="9044"/>
                    <a:pt x="15806" y="9588"/>
                    <a:pt x="16224" y="10145"/>
                  </a:cubicBezTo>
                  <a:cubicBezTo>
                    <a:pt x="16333" y="10290"/>
                    <a:pt x="16294" y="10489"/>
                    <a:pt x="16138" y="10590"/>
                  </a:cubicBezTo>
                  <a:cubicBezTo>
                    <a:pt x="16078" y="10629"/>
                    <a:pt x="16010" y="10648"/>
                    <a:pt x="15942" y="10648"/>
                  </a:cubicBezTo>
                  <a:close/>
                  <a:moveTo>
                    <a:pt x="13226" y="7542"/>
                  </a:moveTo>
                  <a:cubicBezTo>
                    <a:pt x="13134" y="7542"/>
                    <a:pt x="13043" y="7508"/>
                    <a:pt x="12976" y="7442"/>
                  </a:cubicBezTo>
                  <a:cubicBezTo>
                    <a:pt x="12487" y="6962"/>
                    <a:pt x="11974" y="6498"/>
                    <a:pt x="11452" y="6063"/>
                  </a:cubicBezTo>
                  <a:cubicBezTo>
                    <a:pt x="11311" y="5945"/>
                    <a:pt x="11299" y="5742"/>
                    <a:pt x="11426" y="5611"/>
                  </a:cubicBezTo>
                  <a:cubicBezTo>
                    <a:pt x="11554" y="5480"/>
                    <a:pt x="11771" y="5469"/>
                    <a:pt x="11913" y="5587"/>
                  </a:cubicBezTo>
                  <a:cubicBezTo>
                    <a:pt x="12448" y="6034"/>
                    <a:pt x="12974" y="6510"/>
                    <a:pt x="13476" y="7002"/>
                  </a:cubicBezTo>
                  <a:cubicBezTo>
                    <a:pt x="13607" y="7130"/>
                    <a:pt x="13601" y="7333"/>
                    <a:pt x="13462" y="7454"/>
                  </a:cubicBezTo>
                  <a:cubicBezTo>
                    <a:pt x="13396" y="7513"/>
                    <a:pt x="13311" y="7542"/>
                    <a:pt x="13226" y="7542"/>
                  </a:cubicBezTo>
                  <a:close/>
                  <a:moveTo>
                    <a:pt x="10022" y="4870"/>
                  </a:moveTo>
                  <a:cubicBezTo>
                    <a:pt x="9949" y="4870"/>
                    <a:pt x="9876" y="4849"/>
                    <a:pt x="9814" y="4805"/>
                  </a:cubicBezTo>
                  <a:cubicBezTo>
                    <a:pt x="9251" y="4408"/>
                    <a:pt x="8664" y="4030"/>
                    <a:pt x="8068" y="3680"/>
                  </a:cubicBezTo>
                  <a:cubicBezTo>
                    <a:pt x="7907" y="3585"/>
                    <a:pt x="7860" y="3388"/>
                    <a:pt x="7961" y="3239"/>
                  </a:cubicBezTo>
                  <a:cubicBezTo>
                    <a:pt x="8063" y="3089"/>
                    <a:pt x="8276" y="3045"/>
                    <a:pt x="8436" y="3139"/>
                  </a:cubicBezTo>
                  <a:cubicBezTo>
                    <a:pt x="9048" y="3499"/>
                    <a:pt x="9652" y="3888"/>
                    <a:pt x="10230" y="4296"/>
                  </a:cubicBezTo>
                  <a:cubicBezTo>
                    <a:pt x="10381" y="4402"/>
                    <a:pt x="10411" y="4603"/>
                    <a:pt x="10296" y="4744"/>
                  </a:cubicBezTo>
                  <a:cubicBezTo>
                    <a:pt x="10228" y="4827"/>
                    <a:pt x="10126" y="4870"/>
                    <a:pt x="10022" y="4870"/>
                  </a:cubicBezTo>
                  <a:close/>
                  <a:moveTo>
                    <a:pt x="6385" y="2732"/>
                  </a:moveTo>
                  <a:cubicBezTo>
                    <a:pt x="6331" y="2732"/>
                    <a:pt x="6277" y="2721"/>
                    <a:pt x="6226" y="2696"/>
                  </a:cubicBezTo>
                  <a:cubicBezTo>
                    <a:pt x="5603" y="2395"/>
                    <a:pt x="4955" y="2113"/>
                    <a:pt x="4301" y="1859"/>
                  </a:cubicBezTo>
                  <a:cubicBezTo>
                    <a:pt x="4126" y="1791"/>
                    <a:pt x="4043" y="1604"/>
                    <a:pt x="4117" y="1441"/>
                  </a:cubicBezTo>
                  <a:cubicBezTo>
                    <a:pt x="4190" y="1278"/>
                    <a:pt x="4392" y="1201"/>
                    <a:pt x="4567" y="1269"/>
                  </a:cubicBezTo>
                  <a:cubicBezTo>
                    <a:pt x="5239" y="1530"/>
                    <a:pt x="5904" y="1819"/>
                    <a:pt x="6544" y="2129"/>
                  </a:cubicBezTo>
                  <a:cubicBezTo>
                    <a:pt x="6713" y="2210"/>
                    <a:pt x="6778" y="2403"/>
                    <a:pt x="6690" y="2560"/>
                  </a:cubicBezTo>
                  <a:cubicBezTo>
                    <a:pt x="6629" y="2670"/>
                    <a:pt x="6509" y="2732"/>
                    <a:pt x="6385" y="2732"/>
                  </a:cubicBezTo>
                  <a:close/>
                  <a:moveTo>
                    <a:pt x="2416" y="1187"/>
                  </a:moveTo>
                  <a:cubicBezTo>
                    <a:pt x="2380" y="1187"/>
                    <a:pt x="2344" y="1182"/>
                    <a:pt x="2309" y="1171"/>
                  </a:cubicBezTo>
                  <a:cubicBezTo>
                    <a:pt x="1644" y="970"/>
                    <a:pt x="956" y="788"/>
                    <a:pt x="263" y="630"/>
                  </a:cubicBezTo>
                  <a:cubicBezTo>
                    <a:pt x="78" y="588"/>
                    <a:pt x="-35" y="415"/>
                    <a:pt x="10" y="244"/>
                  </a:cubicBezTo>
                  <a:cubicBezTo>
                    <a:pt x="55" y="72"/>
                    <a:pt x="243" y="-33"/>
                    <a:pt x="427" y="9"/>
                  </a:cubicBezTo>
                  <a:cubicBezTo>
                    <a:pt x="1136" y="170"/>
                    <a:pt x="1842" y="357"/>
                    <a:pt x="2523" y="564"/>
                  </a:cubicBezTo>
                  <a:cubicBezTo>
                    <a:pt x="2704" y="619"/>
                    <a:pt x="2802" y="799"/>
                    <a:pt x="2743" y="967"/>
                  </a:cubicBezTo>
                  <a:cubicBezTo>
                    <a:pt x="2696" y="1102"/>
                    <a:pt x="2561" y="1187"/>
                    <a:pt x="2416" y="1187"/>
                  </a:cubicBezTo>
                  <a:close/>
                  <a:moveTo>
                    <a:pt x="2416" y="1187"/>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sp>
          <p:nvSpPr>
            <p:cNvPr id="84" name="AutoShape 9"/>
            <p:cNvSpPr>
              <a:spLocks/>
            </p:cNvSpPr>
            <p:nvPr/>
          </p:nvSpPr>
          <p:spPr bwMode="auto">
            <a:xfrm>
              <a:off x="0" y="0"/>
              <a:ext cx="84" cy="41"/>
            </a:xfrm>
            <a:custGeom>
              <a:avLst/>
              <a:gdLst/>
              <a:ahLst/>
              <a:cxnLst/>
              <a:rect l="0" t="0" r="r" b="b"/>
              <a:pathLst>
                <a:path w="20995" h="21055">
                  <a:moveTo>
                    <a:pt x="16770" y="21055"/>
                  </a:moveTo>
                  <a:cubicBezTo>
                    <a:pt x="16538" y="21055"/>
                    <a:pt x="16302" y="21015"/>
                    <a:pt x="16060" y="20930"/>
                  </a:cubicBezTo>
                  <a:cubicBezTo>
                    <a:pt x="11976" y="19525"/>
                    <a:pt x="7803" y="18232"/>
                    <a:pt x="3657" y="17089"/>
                  </a:cubicBezTo>
                  <a:cubicBezTo>
                    <a:pt x="1343" y="16448"/>
                    <a:pt x="-276" y="12123"/>
                    <a:pt x="39" y="7424"/>
                  </a:cubicBezTo>
                  <a:cubicBezTo>
                    <a:pt x="355" y="2725"/>
                    <a:pt x="2505" y="-545"/>
                    <a:pt x="4798" y="75"/>
                  </a:cubicBezTo>
                  <a:cubicBezTo>
                    <a:pt x="9034" y="1247"/>
                    <a:pt x="13299" y="2568"/>
                    <a:pt x="17474" y="4005"/>
                  </a:cubicBezTo>
                  <a:cubicBezTo>
                    <a:pt x="19775" y="4799"/>
                    <a:pt x="21324" y="9228"/>
                    <a:pt x="20935" y="13903"/>
                  </a:cubicBezTo>
                  <a:cubicBezTo>
                    <a:pt x="20586" y="18091"/>
                    <a:pt x="18797" y="21055"/>
                    <a:pt x="16770" y="21055"/>
                  </a:cubicBezTo>
                  <a:close/>
                  <a:moveTo>
                    <a:pt x="16770" y="21055"/>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p>
          </p:txBody>
        </p:sp>
      </p:grpSp>
      <p:sp>
        <p:nvSpPr>
          <p:cNvPr id="85" name="AutoShape 11"/>
          <p:cNvSpPr>
            <a:spLocks/>
          </p:cNvSpPr>
          <p:nvPr/>
        </p:nvSpPr>
        <p:spPr bwMode="auto">
          <a:xfrm flipH="1">
            <a:off x="7025367" y="2519586"/>
            <a:ext cx="510604" cy="2000990"/>
          </a:xfrm>
          <a:custGeom>
            <a:avLst/>
            <a:gdLst/>
            <a:ahLst/>
            <a:cxnLst/>
            <a:rect l="0" t="0" r="r" b="b"/>
            <a:pathLst>
              <a:path w="21520" h="21580">
                <a:moveTo>
                  <a:pt x="14483" y="21580"/>
                </a:moveTo>
                <a:cubicBezTo>
                  <a:pt x="14208" y="21580"/>
                  <a:pt x="13966" y="21529"/>
                  <a:pt x="13920" y="21457"/>
                </a:cubicBezTo>
                <a:cubicBezTo>
                  <a:pt x="13747" y="21188"/>
                  <a:pt x="13509" y="20913"/>
                  <a:pt x="13191" y="20615"/>
                </a:cubicBezTo>
                <a:cubicBezTo>
                  <a:pt x="13108" y="20537"/>
                  <a:pt x="13288" y="20456"/>
                  <a:pt x="13592" y="20435"/>
                </a:cubicBezTo>
                <a:cubicBezTo>
                  <a:pt x="13897" y="20413"/>
                  <a:pt x="14211" y="20459"/>
                  <a:pt x="14294" y="20537"/>
                </a:cubicBezTo>
                <a:cubicBezTo>
                  <a:pt x="14622" y="20845"/>
                  <a:pt x="14869" y="21131"/>
                  <a:pt x="15048" y="21410"/>
                </a:cubicBezTo>
                <a:cubicBezTo>
                  <a:pt x="15099" y="21490"/>
                  <a:pt x="14888" y="21565"/>
                  <a:pt x="14576" y="21578"/>
                </a:cubicBezTo>
                <a:cubicBezTo>
                  <a:pt x="14545" y="21579"/>
                  <a:pt x="14514" y="21580"/>
                  <a:pt x="14483" y="21580"/>
                </a:cubicBezTo>
                <a:close/>
                <a:moveTo>
                  <a:pt x="12718" y="19884"/>
                </a:moveTo>
                <a:cubicBezTo>
                  <a:pt x="12481" y="19884"/>
                  <a:pt x="12260" y="19846"/>
                  <a:pt x="12178" y="19786"/>
                </a:cubicBezTo>
                <a:cubicBezTo>
                  <a:pt x="11832" y="19532"/>
                  <a:pt x="11441" y="19265"/>
                  <a:pt x="10979" y="18969"/>
                </a:cubicBezTo>
                <a:cubicBezTo>
                  <a:pt x="10862" y="18894"/>
                  <a:pt x="11005" y="18809"/>
                  <a:pt x="11298" y="18779"/>
                </a:cubicBezTo>
                <a:cubicBezTo>
                  <a:pt x="11591" y="18749"/>
                  <a:pt x="11924" y="18785"/>
                  <a:pt x="12041" y="18860"/>
                </a:cubicBezTo>
                <a:cubicBezTo>
                  <a:pt x="12509" y="19161"/>
                  <a:pt x="12907" y="19432"/>
                  <a:pt x="13258" y="19689"/>
                </a:cubicBezTo>
                <a:cubicBezTo>
                  <a:pt x="13362" y="19765"/>
                  <a:pt x="13204" y="19849"/>
                  <a:pt x="12906" y="19876"/>
                </a:cubicBezTo>
                <a:cubicBezTo>
                  <a:pt x="12844" y="19881"/>
                  <a:pt x="12780" y="19884"/>
                  <a:pt x="12718" y="19884"/>
                </a:cubicBezTo>
                <a:close/>
                <a:moveTo>
                  <a:pt x="10196" y="18249"/>
                </a:moveTo>
                <a:cubicBezTo>
                  <a:pt x="9974" y="18249"/>
                  <a:pt x="9763" y="18216"/>
                  <a:pt x="9670" y="18160"/>
                </a:cubicBezTo>
                <a:cubicBezTo>
                  <a:pt x="9228" y="17895"/>
                  <a:pt x="8771" y="17627"/>
                  <a:pt x="8307" y="17355"/>
                </a:cubicBezTo>
                <a:cubicBezTo>
                  <a:pt x="8181" y="17281"/>
                  <a:pt x="8313" y="17194"/>
                  <a:pt x="8602" y="17162"/>
                </a:cubicBezTo>
                <a:cubicBezTo>
                  <a:pt x="8891" y="17130"/>
                  <a:pt x="9229" y="17163"/>
                  <a:pt x="9355" y="17237"/>
                </a:cubicBezTo>
                <a:cubicBezTo>
                  <a:pt x="9820" y="17510"/>
                  <a:pt x="10278" y="17779"/>
                  <a:pt x="10721" y="18045"/>
                </a:cubicBezTo>
                <a:cubicBezTo>
                  <a:pt x="10845" y="18120"/>
                  <a:pt x="10711" y="18206"/>
                  <a:pt x="10420" y="18237"/>
                </a:cubicBezTo>
                <a:cubicBezTo>
                  <a:pt x="10347" y="18245"/>
                  <a:pt x="10271" y="18249"/>
                  <a:pt x="10196" y="18249"/>
                </a:cubicBezTo>
                <a:close/>
                <a:moveTo>
                  <a:pt x="7462" y="16636"/>
                </a:moveTo>
                <a:cubicBezTo>
                  <a:pt x="7241" y="16636"/>
                  <a:pt x="7030" y="16603"/>
                  <a:pt x="6937" y="16548"/>
                </a:cubicBezTo>
                <a:cubicBezTo>
                  <a:pt x="6429" y="16246"/>
                  <a:pt x="5991" y="15981"/>
                  <a:pt x="5598" y="15736"/>
                </a:cubicBezTo>
                <a:cubicBezTo>
                  <a:pt x="5478" y="15661"/>
                  <a:pt x="5617" y="15575"/>
                  <a:pt x="5909" y="15545"/>
                </a:cubicBezTo>
                <a:cubicBezTo>
                  <a:pt x="6202" y="15514"/>
                  <a:pt x="6536" y="15550"/>
                  <a:pt x="6656" y="15624"/>
                </a:cubicBezTo>
                <a:cubicBezTo>
                  <a:pt x="7047" y="15868"/>
                  <a:pt x="7482" y="16132"/>
                  <a:pt x="7987" y="16432"/>
                </a:cubicBezTo>
                <a:cubicBezTo>
                  <a:pt x="8112" y="16506"/>
                  <a:pt x="7978" y="16592"/>
                  <a:pt x="7688" y="16624"/>
                </a:cubicBezTo>
                <a:cubicBezTo>
                  <a:pt x="7615" y="16633"/>
                  <a:pt x="7538" y="16636"/>
                  <a:pt x="7462" y="16636"/>
                </a:cubicBezTo>
                <a:close/>
                <a:moveTo>
                  <a:pt x="4861" y="15010"/>
                </a:moveTo>
                <a:cubicBezTo>
                  <a:pt x="4631" y="15010"/>
                  <a:pt x="4414" y="14974"/>
                  <a:pt x="4327" y="14915"/>
                </a:cubicBezTo>
                <a:cubicBezTo>
                  <a:pt x="3896" y="14625"/>
                  <a:pt x="3513" y="14353"/>
                  <a:pt x="3157" y="14083"/>
                </a:cubicBezTo>
                <a:cubicBezTo>
                  <a:pt x="3055" y="14007"/>
                  <a:pt x="3216" y="13923"/>
                  <a:pt x="3515" y="13897"/>
                </a:cubicBezTo>
                <a:cubicBezTo>
                  <a:pt x="3814" y="13872"/>
                  <a:pt x="4139" y="13913"/>
                  <a:pt x="4240" y="13989"/>
                </a:cubicBezTo>
                <a:cubicBezTo>
                  <a:pt x="4592" y="14256"/>
                  <a:pt x="4970" y="14525"/>
                  <a:pt x="5396" y="14811"/>
                </a:cubicBezTo>
                <a:cubicBezTo>
                  <a:pt x="5508" y="14887"/>
                  <a:pt x="5360" y="14971"/>
                  <a:pt x="5065" y="15000"/>
                </a:cubicBezTo>
                <a:cubicBezTo>
                  <a:pt x="4997" y="15007"/>
                  <a:pt x="4929" y="15010"/>
                  <a:pt x="4861" y="15010"/>
                </a:cubicBezTo>
                <a:close/>
                <a:moveTo>
                  <a:pt x="2671" y="13344"/>
                </a:moveTo>
                <a:cubicBezTo>
                  <a:pt x="2423" y="13344"/>
                  <a:pt x="2194" y="13302"/>
                  <a:pt x="2122" y="13238"/>
                </a:cubicBezTo>
                <a:cubicBezTo>
                  <a:pt x="1797" y="12948"/>
                  <a:pt x="1506" y="12659"/>
                  <a:pt x="1257" y="12379"/>
                </a:cubicBezTo>
                <a:cubicBezTo>
                  <a:pt x="1187" y="12300"/>
                  <a:pt x="1380" y="12222"/>
                  <a:pt x="1688" y="12204"/>
                </a:cubicBezTo>
                <a:cubicBezTo>
                  <a:pt x="1995" y="12186"/>
                  <a:pt x="2302" y="12235"/>
                  <a:pt x="2372" y="12314"/>
                </a:cubicBezTo>
                <a:cubicBezTo>
                  <a:pt x="2616" y="12589"/>
                  <a:pt x="2902" y="12872"/>
                  <a:pt x="3221" y="13157"/>
                </a:cubicBezTo>
                <a:cubicBezTo>
                  <a:pt x="3308" y="13235"/>
                  <a:pt x="3133" y="13316"/>
                  <a:pt x="2829" y="13338"/>
                </a:cubicBezTo>
                <a:cubicBezTo>
                  <a:pt x="2777" y="13342"/>
                  <a:pt x="2724" y="13344"/>
                  <a:pt x="2671" y="13344"/>
                </a:cubicBezTo>
                <a:close/>
                <a:moveTo>
                  <a:pt x="1160" y="11631"/>
                </a:moveTo>
                <a:cubicBezTo>
                  <a:pt x="884" y="11631"/>
                  <a:pt x="641" y="11579"/>
                  <a:pt x="596" y="11507"/>
                </a:cubicBezTo>
                <a:cubicBezTo>
                  <a:pt x="411" y="11211"/>
                  <a:pt x="267" y="10915"/>
                  <a:pt x="169" y="10625"/>
                </a:cubicBezTo>
                <a:cubicBezTo>
                  <a:pt x="141" y="10545"/>
                  <a:pt x="374" y="10474"/>
                  <a:pt x="689" y="10467"/>
                </a:cubicBezTo>
                <a:cubicBezTo>
                  <a:pt x="1003" y="10459"/>
                  <a:pt x="1281" y="10519"/>
                  <a:pt x="1308" y="10600"/>
                </a:cubicBezTo>
                <a:cubicBezTo>
                  <a:pt x="1404" y="10882"/>
                  <a:pt x="1544" y="11172"/>
                  <a:pt x="1725" y="11461"/>
                </a:cubicBezTo>
                <a:cubicBezTo>
                  <a:pt x="1775" y="11541"/>
                  <a:pt x="1563" y="11616"/>
                  <a:pt x="1251" y="11629"/>
                </a:cubicBezTo>
                <a:cubicBezTo>
                  <a:pt x="1220" y="11630"/>
                  <a:pt x="1190" y="11631"/>
                  <a:pt x="1160" y="11631"/>
                </a:cubicBezTo>
                <a:close/>
                <a:moveTo>
                  <a:pt x="573" y="9867"/>
                </a:moveTo>
                <a:cubicBezTo>
                  <a:pt x="259" y="9867"/>
                  <a:pt x="4" y="9810"/>
                  <a:pt x="2" y="9729"/>
                </a:cubicBezTo>
                <a:cubicBezTo>
                  <a:pt x="1" y="9697"/>
                  <a:pt x="0" y="9669"/>
                  <a:pt x="0" y="9637"/>
                </a:cubicBezTo>
                <a:cubicBezTo>
                  <a:pt x="0" y="9372"/>
                  <a:pt x="38" y="9107"/>
                  <a:pt x="113" y="8845"/>
                </a:cubicBezTo>
                <a:cubicBezTo>
                  <a:pt x="136" y="8764"/>
                  <a:pt x="406" y="8705"/>
                  <a:pt x="725" y="8710"/>
                </a:cubicBezTo>
                <a:cubicBezTo>
                  <a:pt x="1040" y="8716"/>
                  <a:pt x="1277" y="8787"/>
                  <a:pt x="1254" y="8868"/>
                </a:cubicBezTo>
                <a:cubicBezTo>
                  <a:pt x="1181" y="9123"/>
                  <a:pt x="1143" y="9383"/>
                  <a:pt x="1144" y="9641"/>
                </a:cubicBezTo>
                <a:cubicBezTo>
                  <a:pt x="1144" y="9672"/>
                  <a:pt x="1144" y="9695"/>
                  <a:pt x="1145" y="9727"/>
                </a:cubicBezTo>
                <a:cubicBezTo>
                  <a:pt x="1148" y="9807"/>
                  <a:pt x="894" y="9867"/>
                  <a:pt x="578" y="9867"/>
                </a:cubicBezTo>
                <a:cubicBezTo>
                  <a:pt x="576" y="9867"/>
                  <a:pt x="575" y="9867"/>
                  <a:pt x="573" y="9867"/>
                </a:cubicBezTo>
                <a:close/>
                <a:moveTo>
                  <a:pt x="1077" y="8131"/>
                </a:moveTo>
                <a:cubicBezTo>
                  <a:pt x="1048" y="8131"/>
                  <a:pt x="1017" y="8130"/>
                  <a:pt x="987" y="8129"/>
                </a:cubicBezTo>
                <a:cubicBezTo>
                  <a:pt x="675" y="8116"/>
                  <a:pt x="462" y="8041"/>
                  <a:pt x="512" y="7962"/>
                </a:cubicBezTo>
                <a:cubicBezTo>
                  <a:pt x="557" y="7887"/>
                  <a:pt x="606" y="7813"/>
                  <a:pt x="659" y="7738"/>
                </a:cubicBezTo>
                <a:cubicBezTo>
                  <a:pt x="812" y="7520"/>
                  <a:pt x="986" y="7302"/>
                  <a:pt x="1176" y="7089"/>
                </a:cubicBezTo>
                <a:cubicBezTo>
                  <a:pt x="1247" y="7010"/>
                  <a:pt x="1554" y="6961"/>
                  <a:pt x="1862" y="6979"/>
                </a:cubicBezTo>
                <a:cubicBezTo>
                  <a:pt x="2169" y="6997"/>
                  <a:pt x="2362" y="7076"/>
                  <a:pt x="2291" y="7155"/>
                </a:cubicBezTo>
                <a:cubicBezTo>
                  <a:pt x="2105" y="7363"/>
                  <a:pt x="1934" y="7576"/>
                  <a:pt x="1785" y="7790"/>
                </a:cubicBezTo>
                <a:cubicBezTo>
                  <a:pt x="1734" y="7862"/>
                  <a:pt x="1686" y="7935"/>
                  <a:pt x="1642" y="8007"/>
                </a:cubicBezTo>
                <a:cubicBezTo>
                  <a:pt x="1597" y="8079"/>
                  <a:pt x="1354" y="8131"/>
                  <a:pt x="1077" y="8131"/>
                </a:cubicBezTo>
                <a:close/>
                <a:moveTo>
                  <a:pt x="2614" y="6420"/>
                </a:moveTo>
                <a:cubicBezTo>
                  <a:pt x="2559" y="6420"/>
                  <a:pt x="2503" y="6418"/>
                  <a:pt x="2448" y="6413"/>
                </a:cubicBezTo>
                <a:cubicBezTo>
                  <a:pt x="2145" y="6390"/>
                  <a:pt x="1975" y="6308"/>
                  <a:pt x="2066" y="6231"/>
                </a:cubicBezTo>
                <a:cubicBezTo>
                  <a:pt x="2403" y="5946"/>
                  <a:pt x="2781" y="5663"/>
                  <a:pt x="3190" y="5390"/>
                </a:cubicBezTo>
                <a:cubicBezTo>
                  <a:pt x="3303" y="5314"/>
                  <a:pt x="3633" y="5277"/>
                  <a:pt x="3928" y="5306"/>
                </a:cubicBezTo>
                <a:cubicBezTo>
                  <a:pt x="4223" y="5335"/>
                  <a:pt x="4370" y="5419"/>
                  <a:pt x="4257" y="5495"/>
                </a:cubicBezTo>
                <a:cubicBezTo>
                  <a:pt x="3859" y="5761"/>
                  <a:pt x="3490" y="6037"/>
                  <a:pt x="3160" y="6316"/>
                </a:cubicBezTo>
                <a:cubicBezTo>
                  <a:pt x="3086" y="6379"/>
                  <a:pt x="2859" y="6420"/>
                  <a:pt x="2614" y="6420"/>
                </a:cubicBezTo>
                <a:close/>
                <a:moveTo>
                  <a:pt x="5070" y="4781"/>
                </a:moveTo>
                <a:cubicBezTo>
                  <a:pt x="4988" y="4781"/>
                  <a:pt x="4905" y="4777"/>
                  <a:pt x="4826" y="4767"/>
                </a:cubicBezTo>
                <a:cubicBezTo>
                  <a:pt x="4540" y="4732"/>
                  <a:pt x="4418" y="4645"/>
                  <a:pt x="4553" y="4572"/>
                </a:cubicBezTo>
                <a:cubicBezTo>
                  <a:pt x="5049" y="4303"/>
                  <a:pt x="5590" y="4038"/>
                  <a:pt x="6160" y="3783"/>
                </a:cubicBezTo>
                <a:cubicBezTo>
                  <a:pt x="6317" y="3713"/>
                  <a:pt x="6666" y="3688"/>
                  <a:pt x="6940" y="3729"/>
                </a:cubicBezTo>
                <a:cubicBezTo>
                  <a:pt x="7214" y="3769"/>
                  <a:pt x="7309" y="3858"/>
                  <a:pt x="7152" y="3929"/>
                </a:cubicBezTo>
                <a:cubicBezTo>
                  <a:pt x="6597" y="4177"/>
                  <a:pt x="6070" y="4435"/>
                  <a:pt x="5587" y="4697"/>
                </a:cubicBezTo>
                <a:cubicBezTo>
                  <a:pt x="5489" y="4750"/>
                  <a:pt x="5284" y="4781"/>
                  <a:pt x="5070" y="4781"/>
                </a:cubicBezTo>
                <a:close/>
                <a:moveTo>
                  <a:pt x="8479" y="3258"/>
                </a:moveTo>
                <a:cubicBezTo>
                  <a:pt x="8368" y="3258"/>
                  <a:pt x="8255" y="3250"/>
                  <a:pt x="8156" y="3232"/>
                </a:cubicBezTo>
                <a:cubicBezTo>
                  <a:pt x="7896" y="3187"/>
                  <a:pt x="7830" y="3095"/>
                  <a:pt x="8008" y="3029"/>
                </a:cubicBezTo>
                <a:cubicBezTo>
                  <a:pt x="8665" y="2784"/>
                  <a:pt x="9366" y="2544"/>
                  <a:pt x="10093" y="2316"/>
                </a:cubicBezTo>
                <a:cubicBezTo>
                  <a:pt x="10293" y="2253"/>
                  <a:pt x="10653" y="2244"/>
                  <a:pt x="10897" y="2295"/>
                </a:cubicBezTo>
                <a:cubicBezTo>
                  <a:pt x="11142" y="2346"/>
                  <a:pt x="11178" y="2438"/>
                  <a:pt x="10979" y="2501"/>
                </a:cubicBezTo>
                <a:cubicBezTo>
                  <a:pt x="10272" y="2723"/>
                  <a:pt x="9590" y="2956"/>
                  <a:pt x="8951" y="3195"/>
                </a:cubicBezTo>
                <a:cubicBezTo>
                  <a:pt x="8840" y="3236"/>
                  <a:pt x="8661" y="3258"/>
                  <a:pt x="8479" y="3258"/>
                </a:cubicBezTo>
                <a:close/>
                <a:moveTo>
                  <a:pt x="12817" y="1898"/>
                </a:moveTo>
                <a:cubicBezTo>
                  <a:pt x="12673" y="1898"/>
                  <a:pt x="12530" y="1885"/>
                  <a:pt x="12419" y="1857"/>
                </a:cubicBezTo>
                <a:cubicBezTo>
                  <a:pt x="12192" y="1801"/>
                  <a:pt x="12186" y="1708"/>
                  <a:pt x="12406" y="1650"/>
                </a:cubicBezTo>
                <a:cubicBezTo>
                  <a:pt x="13219" y="1435"/>
                  <a:pt x="14072" y="1229"/>
                  <a:pt x="14939" y="1037"/>
                </a:cubicBezTo>
                <a:cubicBezTo>
                  <a:pt x="15178" y="985"/>
                  <a:pt x="15539" y="992"/>
                  <a:pt x="15745" y="1053"/>
                </a:cubicBezTo>
                <a:cubicBezTo>
                  <a:pt x="15951" y="1114"/>
                  <a:pt x="15925" y="1207"/>
                  <a:pt x="15685" y="1259"/>
                </a:cubicBezTo>
                <a:cubicBezTo>
                  <a:pt x="14844" y="1445"/>
                  <a:pt x="14016" y="1645"/>
                  <a:pt x="13227" y="1854"/>
                </a:cubicBezTo>
                <a:cubicBezTo>
                  <a:pt x="13115" y="1883"/>
                  <a:pt x="12966" y="1898"/>
                  <a:pt x="12817" y="1898"/>
                </a:cubicBezTo>
                <a:close/>
                <a:moveTo>
                  <a:pt x="18017" y="753"/>
                </a:moveTo>
                <a:cubicBezTo>
                  <a:pt x="17838" y="753"/>
                  <a:pt x="17661" y="732"/>
                  <a:pt x="17549" y="691"/>
                </a:cubicBezTo>
                <a:cubicBezTo>
                  <a:pt x="17367" y="625"/>
                  <a:pt x="17429" y="534"/>
                  <a:pt x="17688" y="487"/>
                </a:cubicBezTo>
                <a:cubicBezTo>
                  <a:pt x="19478" y="164"/>
                  <a:pt x="20655" y="21"/>
                  <a:pt x="20704" y="15"/>
                </a:cubicBezTo>
                <a:cubicBezTo>
                  <a:pt x="20990" y="-20"/>
                  <a:pt x="21330" y="11"/>
                  <a:pt x="21465" y="84"/>
                </a:cubicBezTo>
                <a:cubicBezTo>
                  <a:pt x="21600" y="157"/>
                  <a:pt x="21478" y="245"/>
                  <a:pt x="21193" y="279"/>
                </a:cubicBezTo>
                <a:cubicBezTo>
                  <a:pt x="21182" y="281"/>
                  <a:pt x="20047" y="420"/>
                  <a:pt x="18346" y="727"/>
                </a:cubicBezTo>
                <a:cubicBezTo>
                  <a:pt x="18246" y="745"/>
                  <a:pt x="18131" y="753"/>
                  <a:pt x="18017" y="753"/>
                </a:cubicBezTo>
                <a:close/>
                <a:moveTo>
                  <a:pt x="18017" y="753"/>
                </a:moveTo>
              </a:path>
            </a:pathLst>
          </a:custGeom>
          <a:solidFill>
            <a:srgbClr val="20798B"/>
          </a:solidFill>
          <a:ln>
            <a:noFill/>
          </a:ln>
        </p:spPr>
        <p:txBody>
          <a:bodyPr lIns="0" tIns="0" rIns="0" bIns="0"/>
          <a:lstStyle/>
          <a:p>
            <a:endParaRPr lang="en-US" sz="2400" dirty="0"/>
          </a:p>
        </p:txBody>
      </p:sp>
      <p:grpSp>
        <p:nvGrpSpPr>
          <p:cNvPr id="86" name="Group 38"/>
          <p:cNvGrpSpPr/>
          <p:nvPr/>
        </p:nvGrpSpPr>
        <p:grpSpPr>
          <a:xfrm>
            <a:off x="3502905" y="414075"/>
            <a:ext cx="5054600" cy="1116519"/>
            <a:chOff x="3568700" y="186058"/>
            <a:chExt cx="5054600" cy="1116519"/>
          </a:xfrm>
        </p:grpSpPr>
        <p:sp>
          <p:nvSpPr>
            <p:cNvPr id="87" name="Rectangle 3"/>
            <p:cNvSpPr txBox="1">
              <a:spLocks noChangeArrowheads="1"/>
            </p:cNvSpPr>
            <p:nvPr/>
          </p:nvSpPr>
          <p:spPr bwMode="auto">
            <a:xfrm>
              <a:off x="3568700" y="186058"/>
              <a:ext cx="5054600" cy="71006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4000" dirty="0" smtClean="0">
                  <a:solidFill>
                    <a:schemeClr val="tx1"/>
                  </a:solidFill>
                  <a:effectLst>
                    <a:innerShdw blurRad="50800" dist="38100" dir="16200000">
                      <a:prstClr val="black">
                        <a:alpha val="59000"/>
                      </a:prstClr>
                    </a:innerShdw>
                  </a:effectLst>
                  <a:latin typeface="Microsoft YaHei" charset="0"/>
                  <a:ea typeface="Microsoft YaHei" charset="0"/>
                  <a:cs typeface="Microsoft YaHei" charset="0"/>
                </a:rPr>
                <a:t>SLIDE MAIN TITLE</a:t>
              </a:r>
              <a:endParaRPr lang="en-US" altLang="ko-KR" sz="4000" dirty="0">
                <a:solidFill>
                  <a:schemeClr val="tx1"/>
                </a:solidFill>
                <a:effectLst>
                  <a:innerShdw blurRad="50800" dist="38100" dir="16200000">
                    <a:prstClr val="black">
                      <a:alpha val="59000"/>
                    </a:prstClr>
                  </a:innerShdw>
                </a:effectLst>
                <a:latin typeface="Microsoft YaHei" charset="0"/>
                <a:ea typeface="Microsoft YaHei" charset="0"/>
                <a:cs typeface="Microsoft YaHei" charset="0"/>
              </a:endParaRPr>
            </a:p>
          </p:txBody>
        </p:sp>
        <p:sp>
          <p:nvSpPr>
            <p:cNvPr id="88"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100" b="0">
                  <a:solidFill>
                    <a:schemeClr val="tx1"/>
                  </a:solidFill>
                  <a:effectLst/>
                  <a:latin typeface="Microsoft YaHei" charset="0"/>
                  <a:ea typeface="Microsoft YaHei" charset="0"/>
                  <a:cs typeface="Microsoft YaHei" charset="0"/>
                </a:rPr>
                <a:t>Our user-friendly and functional search engine helps you locate the right templates, effectively saving your </a:t>
              </a:r>
              <a:r>
                <a:rPr lang="en-US" altLang="ko-KR" sz="1100" b="0" smtClean="0">
                  <a:solidFill>
                    <a:schemeClr val="tx1"/>
                  </a:solidFill>
                  <a:effectLst/>
                  <a:latin typeface="Microsoft YaHei" charset="0"/>
                  <a:ea typeface="Microsoft YaHei" charset="0"/>
                  <a:cs typeface="Microsoft YaHei" charset="0"/>
                </a:rPr>
                <a:t>time</a:t>
              </a:r>
              <a:endParaRPr lang="en-US" altLang="ko-KR" sz="1100" b="0">
                <a:solidFill>
                  <a:schemeClr val="tx1"/>
                </a:solidFill>
                <a:effectLst/>
                <a:latin typeface="Microsoft YaHei" charset="0"/>
                <a:ea typeface="Microsoft YaHei" charset="0"/>
                <a:cs typeface="Microsoft YaHei" charset="0"/>
              </a:endParaRPr>
            </a:p>
          </p:txBody>
        </p:sp>
        <p:grpSp>
          <p:nvGrpSpPr>
            <p:cNvPr id="89" name="Group 41"/>
            <p:cNvGrpSpPr/>
            <p:nvPr/>
          </p:nvGrpSpPr>
          <p:grpSpPr>
            <a:xfrm>
              <a:off x="3669560" y="853565"/>
              <a:ext cx="4852881" cy="11430"/>
              <a:chOff x="5926470" y="6430886"/>
              <a:chExt cx="339061" cy="11430"/>
            </a:xfrm>
          </p:grpSpPr>
          <p:cxnSp>
            <p:nvCxnSpPr>
              <p:cNvPr id="90" name="Straight Connector 4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91" name="Straight Connector 4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
        <p:nvSpPr>
          <p:cNvPr id="92" name="文本框 91"/>
          <p:cNvSpPr txBox="1"/>
          <p:nvPr/>
        </p:nvSpPr>
        <p:spPr>
          <a:xfrm>
            <a:off x="460868" y="2620084"/>
            <a:ext cx="2246201" cy="461665"/>
          </a:xfrm>
          <a:prstGeom prst="rect">
            <a:avLst/>
          </a:prstGeom>
          <a:noFill/>
        </p:spPr>
        <p:txBody>
          <a:bodyPr wrap="square">
            <a:spAutoFit/>
          </a:bodyPr>
          <a:lstStyle/>
          <a:p>
            <a:pPr eaLnBrk="1" fontAlgn="auto" hangingPunct="1">
              <a:spcBef>
                <a:spcPts val="0"/>
              </a:spcBef>
              <a:spcAft>
                <a:spcPts val="0"/>
              </a:spcAft>
              <a:defRPr/>
            </a:pPr>
            <a:r>
              <a:rPr lang="en-US" altLang="zh-CN" sz="2400" b="1" dirty="0">
                <a:solidFill>
                  <a:schemeClr val="bg2">
                    <a:lumMod val="25000"/>
                  </a:schemeClr>
                </a:solidFill>
                <a:latin typeface="+mn-lt"/>
                <a:ea typeface="+mn-ea"/>
              </a:rPr>
              <a:t>Add your title</a:t>
            </a:r>
            <a:endParaRPr lang="zh-CN" altLang="en-US" sz="2400" b="1" dirty="0">
              <a:solidFill>
                <a:schemeClr val="bg2">
                  <a:lumMod val="25000"/>
                </a:schemeClr>
              </a:solidFill>
              <a:latin typeface="+mn-lt"/>
              <a:ea typeface="+mn-ea"/>
            </a:endParaRPr>
          </a:p>
        </p:txBody>
      </p:sp>
      <p:sp>
        <p:nvSpPr>
          <p:cNvPr id="94" name="文本框 93"/>
          <p:cNvSpPr txBox="1"/>
          <p:nvPr/>
        </p:nvSpPr>
        <p:spPr>
          <a:xfrm>
            <a:off x="9324188" y="2696649"/>
            <a:ext cx="2246201" cy="461665"/>
          </a:xfrm>
          <a:prstGeom prst="rect">
            <a:avLst/>
          </a:prstGeom>
          <a:noFill/>
        </p:spPr>
        <p:txBody>
          <a:bodyPr wrap="square">
            <a:spAutoFit/>
          </a:bodyPr>
          <a:lstStyle/>
          <a:p>
            <a:pPr eaLnBrk="1" fontAlgn="auto" hangingPunct="1">
              <a:spcBef>
                <a:spcPts val="0"/>
              </a:spcBef>
              <a:spcAft>
                <a:spcPts val="0"/>
              </a:spcAft>
              <a:defRPr/>
            </a:pPr>
            <a:r>
              <a:rPr lang="en-US" altLang="zh-CN" sz="2400" b="1" dirty="0">
                <a:solidFill>
                  <a:schemeClr val="bg2">
                    <a:lumMod val="25000"/>
                  </a:schemeClr>
                </a:solidFill>
                <a:latin typeface="+mn-lt"/>
                <a:ea typeface="+mn-ea"/>
              </a:rPr>
              <a:t>Add your title</a:t>
            </a:r>
            <a:endParaRPr lang="zh-CN" altLang="en-US" sz="2400" b="1" dirty="0">
              <a:solidFill>
                <a:schemeClr val="bg2">
                  <a:lumMod val="25000"/>
                </a:schemeClr>
              </a:solidFill>
              <a:latin typeface="+mn-lt"/>
              <a:ea typeface="+mn-ea"/>
            </a:endParaRPr>
          </a:p>
        </p:txBody>
      </p:sp>
      <p:sp>
        <p:nvSpPr>
          <p:cNvPr id="96" name="矩形 95"/>
          <p:cNvSpPr/>
          <p:nvPr/>
        </p:nvSpPr>
        <p:spPr>
          <a:xfrm>
            <a:off x="568448" y="3403790"/>
            <a:ext cx="2210591" cy="1425711"/>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
        <p:nvSpPr>
          <p:cNvPr id="97" name="矩形 96"/>
          <p:cNvSpPr/>
          <p:nvPr/>
        </p:nvSpPr>
        <p:spPr>
          <a:xfrm>
            <a:off x="9324189" y="3361140"/>
            <a:ext cx="2477952" cy="1159035"/>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5546304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wipe(left)">
                                      <p:cBhvr>
                                        <p:cTn id="1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矩形 1"/>
          <p:cNvSpPr/>
          <p:nvPr/>
        </p:nvSpPr>
        <p:spPr>
          <a:xfrm>
            <a:off x="650064" y="1494475"/>
            <a:ext cx="8478334" cy="3256938"/>
          </a:xfrm>
          <a:prstGeom prst="rect">
            <a:avLst/>
          </a:prstGeom>
          <a:solidFill>
            <a:schemeClr val="bg1">
              <a:alpha val="80000"/>
            </a:schemeClr>
          </a:solidFill>
          <a:ln>
            <a:noFill/>
          </a:ln>
          <a:effectLst>
            <a:outerShdw blurRad="203200" dist="101600" dir="5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53"/>
          <p:cNvSpPr>
            <a:spLocks noChangeArrowheads="1"/>
          </p:cNvSpPr>
          <p:nvPr/>
        </p:nvSpPr>
        <p:spPr bwMode="auto">
          <a:xfrm>
            <a:off x="3862248" y="1937660"/>
            <a:ext cx="354800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6000" b="1" dirty="0" smtClean="0">
                <a:latin typeface="微软雅黑" panose="020B0503020204020204" pitchFamily="34" charset="-122"/>
                <a:ea typeface="微软雅黑" panose="020B0503020204020204" pitchFamily="34" charset="-122"/>
              </a:rPr>
              <a:t>阶段计划</a:t>
            </a:r>
            <a:endParaRPr lang="zh-CN" altLang="en-US" sz="6000" b="1" dirty="0">
              <a:latin typeface="微软雅黑" panose="020B0503020204020204" pitchFamily="34" charset="-122"/>
              <a:ea typeface="微软雅黑" panose="020B0503020204020204" pitchFamily="34" charset="-122"/>
            </a:endParaRPr>
          </a:p>
        </p:txBody>
      </p:sp>
      <p:sp>
        <p:nvSpPr>
          <p:cNvPr id="4" name="文本框 3"/>
          <p:cNvSpPr txBox="1"/>
          <p:nvPr/>
        </p:nvSpPr>
        <p:spPr>
          <a:xfrm rot="5400000">
            <a:off x="762845" y="2461225"/>
            <a:ext cx="2829621" cy="1323439"/>
          </a:xfrm>
          <a:prstGeom prst="rect">
            <a:avLst/>
          </a:prstGeom>
          <a:noFill/>
        </p:spPr>
        <p:txBody>
          <a:bodyPr wrap="none" rtlCol="0">
            <a:spAutoFit/>
          </a:bodyPr>
          <a:lstStyle/>
          <a:p>
            <a:r>
              <a:rPr lang="en-US" altLang="zh-CN" sz="8000" dirty="0" smtClean="0">
                <a:latin typeface="Haettenschweiler" panose="020B0706040902060204" pitchFamily="34" charset="0"/>
                <a:ea typeface="Adobe Gothic Std B" panose="020B0800000000000000" pitchFamily="34" charset="-128"/>
              </a:rPr>
              <a:t>PART 04</a:t>
            </a:r>
            <a:endParaRPr lang="zh-CN" altLang="en-US" sz="8000" dirty="0">
              <a:latin typeface="Haettenschweiler" panose="020B0706040902060204" pitchFamily="34" charset="0"/>
            </a:endParaRPr>
          </a:p>
        </p:txBody>
      </p:sp>
      <p:sp>
        <p:nvSpPr>
          <p:cNvPr id="5" name="矩形 4"/>
          <p:cNvSpPr/>
          <p:nvPr/>
        </p:nvSpPr>
        <p:spPr>
          <a:xfrm>
            <a:off x="782619" y="1695053"/>
            <a:ext cx="8173060" cy="28263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72"/>
          <p:cNvSpPr>
            <a:spLocks noChangeArrowheads="1"/>
          </p:cNvSpPr>
          <p:nvPr/>
        </p:nvSpPr>
        <p:spPr bwMode="auto">
          <a:xfrm>
            <a:off x="4397064" y="3414988"/>
            <a:ext cx="22433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200" dirty="0" smtClean="0">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sz="1200" dirty="0" smtClean="0">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sz="1200" dirty="0" smtClean="0">
                <a:latin typeface="Microsoft YaHei" charset="0"/>
                <a:ea typeface="Microsoft YaHei" charset="0"/>
                <a:cs typeface="Microsoft YaHei" charset="0"/>
              </a:rPr>
              <a:t>总结</a:t>
            </a:r>
            <a:endParaRPr lang="zh-CN" altLang="en-US" sz="1200" dirty="0">
              <a:latin typeface="Microsoft YaHei" charset="0"/>
              <a:ea typeface="Microsoft YaHei" charset="0"/>
              <a:cs typeface="Microsoft YaHei" charset="0"/>
            </a:endParaRPr>
          </a:p>
        </p:txBody>
      </p:sp>
    </p:spTree>
    <p:extLst>
      <p:ext uri="{BB962C8B-B14F-4D97-AF65-F5344CB8AC3E}">
        <p14:creationId xmlns:p14="http://schemas.microsoft.com/office/powerpoint/2010/main" val="148980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ppt_x"/>
                                          </p:val>
                                        </p:tav>
                                        <p:tav tm="100000">
                                          <p:val>
                                            <p:strVal val="#ppt_x"/>
                                          </p:val>
                                        </p:tav>
                                      </p:tavLst>
                                    </p:anim>
                                    <p:anim calcmode="lin" valueType="num">
                                      <p:cBhvr additive="base">
                                        <p:cTn id="8" dur="8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13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a:xfrm>
            <a:off x="0" y="2647667"/>
            <a:ext cx="8051800" cy="1633992"/>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sz="2400" dirty="0">
              <a:latin typeface="Microsoft YaHei" charset="0"/>
              <a:ea typeface="Microsoft YaHei" charset="0"/>
              <a:cs typeface="Microsoft YaHei" charset="0"/>
            </a:endParaRPr>
          </a:p>
        </p:txBody>
      </p:sp>
      <p:sp>
        <p:nvSpPr>
          <p:cNvPr id="4" name="TextBox 9"/>
          <p:cNvSpPr txBox="1"/>
          <p:nvPr/>
        </p:nvSpPr>
        <p:spPr>
          <a:xfrm>
            <a:off x="6153140" y="4340395"/>
            <a:ext cx="1541466" cy="297455"/>
          </a:xfrm>
          <a:prstGeom prst="rect">
            <a:avLst/>
          </a:prstGeom>
          <a:noFill/>
        </p:spPr>
        <p:txBody>
          <a:bodyPr wrap="square" rtlCol="0">
            <a:spAutoFit/>
          </a:bodyPr>
          <a:lstStyle/>
          <a:p>
            <a:pPr lvl="0"/>
            <a:r>
              <a:rPr lang="en-US" altLang="ko-KR" sz="1333" dirty="0">
                <a:solidFill>
                  <a:schemeClr val="tx1">
                    <a:lumMod val="65000"/>
                    <a:lumOff val="35000"/>
                  </a:schemeClr>
                </a:solidFill>
                <a:latin typeface="Microsoft YaHei" charset="0"/>
                <a:ea typeface="Microsoft YaHei" charset="0"/>
                <a:cs typeface="Microsoft YaHei" charset="0"/>
              </a:rPr>
              <a:t>Lorem Ipsum</a:t>
            </a:r>
            <a:endParaRPr lang="ko-KR" altLang="en-US" sz="1333" dirty="0">
              <a:solidFill>
                <a:schemeClr val="tx1">
                  <a:lumMod val="65000"/>
                  <a:lumOff val="35000"/>
                </a:schemeClr>
              </a:solidFill>
              <a:latin typeface="Microsoft YaHei" charset="0"/>
              <a:ea typeface="Microsoft YaHei" charset="0"/>
              <a:cs typeface="Microsoft YaHei" charset="0"/>
            </a:endParaRPr>
          </a:p>
        </p:txBody>
      </p:sp>
      <p:sp>
        <p:nvSpPr>
          <p:cNvPr id="6" name="TextBox 12"/>
          <p:cNvSpPr txBox="1"/>
          <p:nvPr/>
        </p:nvSpPr>
        <p:spPr>
          <a:xfrm>
            <a:off x="3553763" y="3192499"/>
            <a:ext cx="1541467" cy="297454"/>
          </a:xfrm>
          <a:prstGeom prst="rect">
            <a:avLst/>
          </a:prstGeom>
          <a:noFill/>
        </p:spPr>
        <p:txBody>
          <a:bodyPr wrap="square" rtlCol="0">
            <a:spAutoFit/>
          </a:bodyPr>
          <a:lstStyle/>
          <a:p>
            <a:pPr lvl="0"/>
            <a:r>
              <a:rPr lang="en-US" altLang="ko-KR" sz="1333" dirty="0">
                <a:solidFill>
                  <a:schemeClr val="tx1">
                    <a:lumMod val="65000"/>
                    <a:lumOff val="35000"/>
                  </a:schemeClr>
                </a:solidFill>
                <a:latin typeface="Microsoft YaHei" charset="0"/>
                <a:ea typeface="Microsoft YaHei" charset="0"/>
                <a:cs typeface="Microsoft YaHei" charset="0"/>
              </a:rPr>
              <a:t>Lorem Ipsum</a:t>
            </a:r>
            <a:endParaRPr lang="ko-KR" altLang="en-US" sz="1333" dirty="0">
              <a:solidFill>
                <a:schemeClr val="tx1">
                  <a:lumMod val="65000"/>
                  <a:lumOff val="35000"/>
                </a:schemeClr>
              </a:solidFill>
              <a:latin typeface="Microsoft YaHei" charset="0"/>
              <a:ea typeface="Microsoft YaHei" charset="0"/>
              <a:cs typeface="Microsoft YaHei" charset="0"/>
            </a:endParaRPr>
          </a:p>
        </p:txBody>
      </p:sp>
      <p:sp>
        <p:nvSpPr>
          <p:cNvPr id="8" name="TextBox 15"/>
          <p:cNvSpPr txBox="1"/>
          <p:nvPr/>
        </p:nvSpPr>
        <p:spPr>
          <a:xfrm>
            <a:off x="462184" y="3243299"/>
            <a:ext cx="1541467" cy="297454"/>
          </a:xfrm>
          <a:prstGeom prst="rect">
            <a:avLst/>
          </a:prstGeom>
          <a:noFill/>
        </p:spPr>
        <p:txBody>
          <a:bodyPr wrap="square" rtlCol="0">
            <a:spAutoFit/>
          </a:bodyPr>
          <a:lstStyle/>
          <a:p>
            <a:pPr lvl="0"/>
            <a:r>
              <a:rPr lang="en-US" altLang="ko-KR" sz="1333" dirty="0">
                <a:solidFill>
                  <a:schemeClr val="tx1">
                    <a:lumMod val="65000"/>
                    <a:lumOff val="35000"/>
                  </a:schemeClr>
                </a:solidFill>
                <a:latin typeface="Microsoft YaHei" charset="0"/>
                <a:ea typeface="Microsoft YaHei" charset="0"/>
                <a:cs typeface="Microsoft YaHei" charset="0"/>
              </a:rPr>
              <a:t>Lorem Ipsum</a:t>
            </a:r>
            <a:endParaRPr lang="ko-KR" altLang="en-US" sz="1333" dirty="0">
              <a:solidFill>
                <a:schemeClr val="tx1">
                  <a:lumMod val="65000"/>
                  <a:lumOff val="35000"/>
                </a:schemeClr>
              </a:solidFill>
              <a:latin typeface="Microsoft YaHei" charset="0"/>
              <a:ea typeface="Microsoft YaHei" charset="0"/>
              <a:cs typeface="Microsoft YaHei" charset="0"/>
            </a:endParaRPr>
          </a:p>
        </p:txBody>
      </p:sp>
      <p:grpSp>
        <p:nvGrpSpPr>
          <p:cNvPr id="37" name="组 36"/>
          <p:cNvGrpSpPr/>
          <p:nvPr/>
        </p:nvGrpSpPr>
        <p:grpSpPr>
          <a:xfrm>
            <a:off x="-1432519" y="1760165"/>
            <a:ext cx="1133095" cy="847309"/>
            <a:chOff x="8072582" y="3206848"/>
            <a:chExt cx="1133095" cy="847309"/>
          </a:xfrm>
        </p:grpSpPr>
        <p:sp>
          <p:nvSpPr>
            <p:cNvPr id="10" name="Freeform 133"/>
            <p:cNvSpPr>
              <a:spLocks/>
            </p:cNvSpPr>
            <p:nvPr/>
          </p:nvSpPr>
          <p:spPr bwMode="auto">
            <a:xfrm rot="2700000" flipH="1">
              <a:off x="8155410" y="3718714"/>
              <a:ext cx="252615" cy="418271"/>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0070C0"/>
            </a:solidFill>
            <a:ln>
              <a:noFill/>
            </a:ln>
            <a:extLst/>
          </p:spPr>
          <p:txBody>
            <a:bodyPr/>
            <a:lstStyle/>
            <a:p>
              <a:endParaRPr lang="en-US" sz="2400" dirty="0">
                <a:latin typeface="Microsoft YaHei" charset="0"/>
                <a:ea typeface="Microsoft YaHei" charset="0"/>
                <a:cs typeface="Microsoft YaHei" charset="0"/>
              </a:endParaRPr>
            </a:p>
          </p:txBody>
        </p:sp>
        <p:sp>
          <p:nvSpPr>
            <p:cNvPr id="11" name="Freeform 134"/>
            <p:cNvSpPr>
              <a:spLocks/>
            </p:cNvSpPr>
            <p:nvPr/>
          </p:nvSpPr>
          <p:spPr bwMode="auto">
            <a:xfrm rot="2700000" flipH="1">
              <a:off x="8235209" y="3738067"/>
              <a:ext cx="205884" cy="263424"/>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latin typeface="Microsoft YaHei" charset="0"/>
                <a:ea typeface="Microsoft YaHei" charset="0"/>
                <a:cs typeface="Microsoft YaHei" charset="0"/>
              </a:endParaRPr>
            </a:p>
          </p:txBody>
        </p:sp>
        <p:sp>
          <p:nvSpPr>
            <p:cNvPr id="12" name="Freeform 135"/>
            <p:cNvSpPr>
              <a:spLocks/>
            </p:cNvSpPr>
            <p:nvPr/>
          </p:nvSpPr>
          <p:spPr bwMode="auto">
            <a:xfrm rot="2700000" flipH="1">
              <a:off x="8288171" y="3753853"/>
              <a:ext cx="134853" cy="190415"/>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latin typeface="Microsoft YaHei" charset="0"/>
                <a:ea typeface="Microsoft YaHei" charset="0"/>
                <a:cs typeface="Microsoft YaHei" charset="0"/>
              </a:endParaRPr>
            </a:p>
          </p:txBody>
        </p:sp>
        <p:sp>
          <p:nvSpPr>
            <p:cNvPr id="13" name="Freeform 107"/>
            <p:cNvSpPr>
              <a:spLocks/>
            </p:cNvSpPr>
            <p:nvPr/>
          </p:nvSpPr>
          <p:spPr bwMode="auto">
            <a:xfrm rot="2700000" flipH="1">
              <a:off x="8292307" y="3406059"/>
              <a:ext cx="244680" cy="39143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0070C0">
                <a:alpha val="73000"/>
              </a:srgbClr>
            </a:solidFill>
            <a:ln>
              <a:noFill/>
            </a:ln>
          </p:spPr>
          <p:txBody>
            <a:bodyPr/>
            <a:lstStyle/>
            <a:p>
              <a:endParaRPr lang="en-US" sz="2400" dirty="0">
                <a:latin typeface="Microsoft YaHei" charset="0"/>
                <a:ea typeface="Microsoft YaHei" charset="0"/>
                <a:cs typeface="Microsoft YaHei" charset="0"/>
              </a:endParaRPr>
            </a:p>
          </p:txBody>
        </p:sp>
        <p:sp>
          <p:nvSpPr>
            <p:cNvPr id="14" name="Freeform 107"/>
            <p:cNvSpPr>
              <a:spLocks/>
            </p:cNvSpPr>
            <p:nvPr/>
          </p:nvSpPr>
          <p:spPr bwMode="auto">
            <a:xfrm rot="2700000">
              <a:off x="8492989" y="3606742"/>
              <a:ext cx="244680" cy="39143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0070C0">
                <a:alpha val="73000"/>
              </a:srgbClr>
            </a:solidFill>
            <a:ln>
              <a:noFill/>
            </a:ln>
          </p:spPr>
          <p:txBody>
            <a:bodyPr/>
            <a:lstStyle/>
            <a:p>
              <a:endParaRPr lang="en-US" sz="2400" dirty="0">
                <a:latin typeface="Microsoft YaHei" charset="0"/>
                <a:ea typeface="Microsoft YaHei" charset="0"/>
                <a:cs typeface="Microsoft YaHei" charset="0"/>
              </a:endParaRPr>
            </a:p>
          </p:txBody>
        </p:sp>
        <p:sp>
          <p:nvSpPr>
            <p:cNvPr id="15" name="Freeform 108"/>
            <p:cNvSpPr>
              <a:spLocks/>
            </p:cNvSpPr>
            <p:nvPr/>
          </p:nvSpPr>
          <p:spPr bwMode="auto">
            <a:xfrm rot="2700000">
              <a:off x="8543738" y="3012447"/>
              <a:ext cx="467537" cy="856340"/>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0070C0"/>
            </a:solidFill>
            <a:ln>
              <a:noFill/>
            </a:ln>
          </p:spPr>
          <p:txBody>
            <a:bodyPr/>
            <a:lstStyle/>
            <a:p>
              <a:endParaRPr lang="en-US" sz="2400" dirty="0">
                <a:latin typeface="Microsoft YaHei" charset="0"/>
                <a:ea typeface="Microsoft YaHei" charset="0"/>
                <a:cs typeface="Microsoft YaHei" charset="0"/>
              </a:endParaRPr>
            </a:p>
          </p:txBody>
        </p:sp>
        <p:sp>
          <p:nvSpPr>
            <p:cNvPr id="16" name="Oval 113"/>
            <p:cNvSpPr>
              <a:spLocks noChangeArrowheads="1"/>
            </p:cNvSpPr>
            <p:nvPr/>
          </p:nvSpPr>
          <p:spPr bwMode="auto">
            <a:xfrm rot="2700000">
              <a:off x="8757391" y="3308197"/>
              <a:ext cx="156164" cy="152113"/>
            </a:xfrm>
            <a:prstGeom prst="ellipse">
              <a:avLst/>
            </a:prstGeom>
            <a:solidFill>
              <a:schemeClr val="bg1">
                <a:alpha val="77000"/>
              </a:schemeClr>
            </a:solidFill>
            <a:ln>
              <a:noFill/>
            </a:ln>
          </p:spPr>
          <p:txBody>
            <a:bodyPr/>
            <a:lstStyle/>
            <a:p>
              <a:pPr eaLnBrk="1" hangingPunct="1"/>
              <a:endParaRPr lang="en-US" sz="2400" dirty="0">
                <a:latin typeface="Microsoft YaHei" charset="0"/>
                <a:ea typeface="Microsoft YaHei" charset="0"/>
                <a:cs typeface="Microsoft YaHei" charset="0"/>
              </a:endParaRPr>
            </a:p>
          </p:txBody>
        </p:sp>
        <p:sp>
          <p:nvSpPr>
            <p:cNvPr id="17" name="Oval 116"/>
            <p:cNvSpPr>
              <a:spLocks noChangeArrowheads="1"/>
            </p:cNvSpPr>
            <p:nvPr/>
          </p:nvSpPr>
          <p:spPr bwMode="auto">
            <a:xfrm rot="2700000">
              <a:off x="8666973" y="3457458"/>
              <a:ext cx="93737" cy="96853"/>
            </a:xfrm>
            <a:prstGeom prst="ellipse">
              <a:avLst/>
            </a:prstGeom>
            <a:solidFill>
              <a:schemeClr val="bg1">
                <a:alpha val="77000"/>
              </a:schemeClr>
            </a:solidFill>
            <a:ln>
              <a:noFill/>
            </a:ln>
          </p:spPr>
          <p:txBody>
            <a:bodyPr/>
            <a:lstStyle/>
            <a:p>
              <a:pPr eaLnBrk="1" hangingPunct="1"/>
              <a:endParaRPr lang="en-US" sz="2400" dirty="0">
                <a:latin typeface="Microsoft YaHei" charset="0"/>
                <a:ea typeface="Microsoft YaHei" charset="0"/>
                <a:cs typeface="Microsoft YaHei" charset="0"/>
              </a:endParaRPr>
            </a:p>
          </p:txBody>
        </p:sp>
        <p:sp>
          <p:nvSpPr>
            <p:cNvPr id="18" name="Oval 119"/>
            <p:cNvSpPr>
              <a:spLocks noChangeArrowheads="1"/>
            </p:cNvSpPr>
            <p:nvPr/>
          </p:nvSpPr>
          <p:spPr bwMode="auto">
            <a:xfrm rot="2700000">
              <a:off x="8597217" y="3565476"/>
              <a:ext cx="57652" cy="56417"/>
            </a:xfrm>
            <a:prstGeom prst="ellipse">
              <a:avLst/>
            </a:prstGeom>
            <a:solidFill>
              <a:schemeClr val="bg1">
                <a:alpha val="77000"/>
              </a:schemeClr>
            </a:solidFill>
            <a:ln>
              <a:noFill/>
            </a:ln>
          </p:spPr>
          <p:txBody>
            <a:bodyPr/>
            <a:lstStyle/>
            <a:p>
              <a:pPr eaLnBrk="1" hangingPunct="1"/>
              <a:endParaRPr lang="en-US" sz="2400" dirty="0">
                <a:latin typeface="Microsoft YaHei" charset="0"/>
                <a:ea typeface="Microsoft YaHei" charset="0"/>
                <a:cs typeface="Microsoft YaHei" charset="0"/>
              </a:endParaRPr>
            </a:p>
          </p:txBody>
        </p:sp>
        <p:sp>
          <p:nvSpPr>
            <p:cNvPr id="19" name="Rectangle 27"/>
            <p:cNvSpPr/>
            <p:nvPr/>
          </p:nvSpPr>
          <p:spPr>
            <a:xfrm rot="2700000">
              <a:off x="8402245" y="3730663"/>
              <a:ext cx="95364" cy="58440"/>
            </a:xfrm>
            <a:prstGeom prst="rect">
              <a:avLst/>
            </a:prstGeom>
            <a:solidFill>
              <a:srgbClr val="0070C0">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Microsoft YaHei" charset="0"/>
                <a:ea typeface="Microsoft YaHei" charset="0"/>
                <a:cs typeface="Microsoft YaHei" charset="0"/>
              </a:endParaRPr>
            </a:p>
          </p:txBody>
        </p:sp>
      </p:grpSp>
      <p:sp>
        <p:nvSpPr>
          <p:cNvPr id="20" name="Rounded Rectangle 29"/>
          <p:cNvSpPr/>
          <p:nvPr/>
        </p:nvSpPr>
        <p:spPr>
          <a:xfrm>
            <a:off x="6280139" y="3736727"/>
            <a:ext cx="535099" cy="535099"/>
          </a:xfrm>
          <a:prstGeom prst="roundRect">
            <a:avLst>
              <a:gd name="adj" fmla="val 50000"/>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Microsoft YaHei" charset="0"/>
              <a:ea typeface="Microsoft YaHei" charset="0"/>
              <a:cs typeface="Microsoft YaHei" charset="0"/>
            </a:endParaRPr>
          </a:p>
        </p:txBody>
      </p:sp>
      <p:grpSp>
        <p:nvGrpSpPr>
          <p:cNvPr id="21" name="Group 30"/>
          <p:cNvGrpSpPr/>
          <p:nvPr/>
        </p:nvGrpSpPr>
        <p:grpSpPr>
          <a:xfrm>
            <a:off x="6439670" y="3909542"/>
            <a:ext cx="216037" cy="189469"/>
            <a:chOff x="3175" y="-1587"/>
            <a:chExt cx="490538" cy="430212"/>
          </a:xfrm>
          <a:solidFill>
            <a:srgbClr val="FFFFFF"/>
          </a:solidFill>
        </p:grpSpPr>
        <p:sp>
          <p:nvSpPr>
            <p:cNvPr id="22"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latin typeface="Microsoft YaHei" charset="0"/>
                <a:ea typeface="Microsoft YaHei" charset="0"/>
                <a:cs typeface="Microsoft YaHei" charset="0"/>
              </a:endParaRPr>
            </a:p>
          </p:txBody>
        </p:sp>
        <p:sp>
          <p:nvSpPr>
            <p:cNvPr id="23"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latin typeface="Microsoft YaHei" charset="0"/>
                <a:ea typeface="Microsoft YaHei" charset="0"/>
                <a:cs typeface="Microsoft YaHei" charset="0"/>
              </a:endParaRPr>
            </a:p>
          </p:txBody>
        </p:sp>
      </p:grpSp>
      <p:sp>
        <p:nvSpPr>
          <p:cNvPr id="24" name="Rounded Rectangle 34"/>
          <p:cNvSpPr/>
          <p:nvPr/>
        </p:nvSpPr>
        <p:spPr>
          <a:xfrm>
            <a:off x="572251" y="2574672"/>
            <a:ext cx="535099" cy="535099"/>
          </a:xfrm>
          <a:prstGeom prst="roundRect">
            <a:avLst>
              <a:gd name="adj" fmla="val 50000"/>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Microsoft YaHei" charset="0"/>
              <a:ea typeface="Microsoft YaHei" charset="0"/>
              <a:cs typeface="Microsoft YaHei" charset="0"/>
            </a:endParaRPr>
          </a:p>
        </p:txBody>
      </p:sp>
      <p:sp>
        <p:nvSpPr>
          <p:cNvPr id="25" name="Freeform 50"/>
          <p:cNvSpPr>
            <a:spLocks noEditPoints="1"/>
          </p:cNvSpPr>
          <p:nvPr/>
        </p:nvSpPr>
        <p:spPr bwMode="auto">
          <a:xfrm>
            <a:off x="750685" y="2729976"/>
            <a:ext cx="178233" cy="224491"/>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ko-KR" altLang="en-US" sz="2400">
              <a:latin typeface="Microsoft YaHei" charset="0"/>
              <a:ea typeface="Microsoft YaHei" charset="0"/>
              <a:cs typeface="Microsoft YaHei" charset="0"/>
            </a:endParaRPr>
          </a:p>
        </p:txBody>
      </p:sp>
      <p:sp>
        <p:nvSpPr>
          <p:cNvPr id="26" name="Rounded Rectangle 37"/>
          <p:cNvSpPr/>
          <p:nvPr/>
        </p:nvSpPr>
        <p:spPr>
          <a:xfrm>
            <a:off x="3676159" y="2535205"/>
            <a:ext cx="535099" cy="535099"/>
          </a:xfrm>
          <a:prstGeom prst="roundRect">
            <a:avLst>
              <a:gd name="adj" fmla="val 50000"/>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Microsoft YaHei" charset="0"/>
              <a:ea typeface="Microsoft YaHei" charset="0"/>
              <a:cs typeface="Microsoft YaHei" charset="0"/>
            </a:endParaRPr>
          </a:p>
        </p:txBody>
      </p:sp>
      <p:sp>
        <p:nvSpPr>
          <p:cNvPr id="27" name="Freeform 48"/>
          <p:cNvSpPr>
            <a:spLocks noEditPoints="1"/>
          </p:cNvSpPr>
          <p:nvPr/>
        </p:nvSpPr>
        <p:spPr bwMode="auto">
          <a:xfrm>
            <a:off x="3861296" y="2682170"/>
            <a:ext cx="164824" cy="241172"/>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ko-KR" altLang="en-US" sz="2400">
              <a:latin typeface="Microsoft YaHei" charset="0"/>
              <a:ea typeface="Microsoft YaHei" charset="0"/>
              <a:cs typeface="Microsoft YaHei" charset="0"/>
            </a:endParaRPr>
          </a:p>
        </p:txBody>
      </p:sp>
      <p:grpSp>
        <p:nvGrpSpPr>
          <p:cNvPr id="28" name="Group 39"/>
          <p:cNvGrpSpPr/>
          <p:nvPr/>
        </p:nvGrpSpPr>
        <p:grpSpPr>
          <a:xfrm>
            <a:off x="8944466" y="1614657"/>
            <a:ext cx="1660604" cy="1660604"/>
            <a:chOff x="6708349" y="1210992"/>
            <a:chExt cx="1245453" cy="1245453"/>
          </a:xfrm>
          <a:solidFill>
            <a:schemeClr val="tx1"/>
          </a:solidFill>
        </p:grpSpPr>
        <p:sp>
          <p:nvSpPr>
            <p:cNvPr id="29" name="Oval 40"/>
            <p:cNvSpPr/>
            <p:nvPr/>
          </p:nvSpPr>
          <p:spPr>
            <a:xfrm>
              <a:off x="6708349" y="1210992"/>
              <a:ext cx="1245453" cy="1245453"/>
            </a:xfrm>
            <a:prstGeom prst="ellips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Microsoft YaHei" charset="0"/>
                <a:ea typeface="Microsoft YaHei" charset="0"/>
                <a:cs typeface="Microsoft YaHei" charset="0"/>
              </a:endParaRPr>
            </a:p>
          </p:txBody>
        </p:sp>
        <p:sp>
          <p:nvSpPr>
            <p:cNvPr id="30" name="TextBox 41"/>
            <p:cNvSpPr txBox="1"/>
            <p:nvPr/>
          </p:nvSpPr>
          <p:spPr>
            <a:xfrm>
              <a:off x="6753252" y="1622891"/>
              <a:ext cx="1156100" cy="438581"/>
            </a:xfrm>
            <a:prstGeom prst="rect">
              <a:avLst/>
            </a:prstGeom>
            <a:grpFill/>
          </p:spPr>
          <p:txBody>
            <a:bodyPr wrap="square" rtlCol="0">
              <a:spAutoFit/>
            </a:bodyPr>
            <a:lstStyle/>
            <a:p>
              <a:pPr lvl="0" algn="ctr"/>
              <a:r>
                <a:rPr lang="en-US" altLang="ko-KR" sz="1600" dirty="0">
                  <a:solidFill>
                    <a:schemeClr val="bg1"/>
                  </a:solidFill>
                  <a:latin typeface="Microsoft YaHei" charset="0"/>
                  <a:ea typeface="Microsoft YaHei" charset="0"/>
                  <a:cs typeface="Microsoft YaHei" charset="0"/>
                </a:rPr>
                <a:t>Your Business Goals here</a:t>
              </a:r>
              <a:endParaRPr lang="ko-KR" altLang="en-US" sz="1600" dirty="0">
                <a:solidFill>
                  <a:schemeClr val="bg1"/>
                </a:solidFill>
                <a:latin typeface="Microsoft YaHei" charset="0"/>
                <a:ea typeface="Microsoft YaHei" charset="0"/>
                <a:cs typeface="Microsoft YaHei" charset="0"/>
              </a:endParaRPr>
            </a:p>
          </p:txBody>
        </p:sp>
      </p:grpSp>
      <p:grpSp>
        <p:nvGrpSpPr>
          <p:cNvPr id="31" name="Group 38"/>
          <p:cNvGrpSpPr/>
          <p:nvPr/>
        </p:nvGrpSpPr>
        <p:grpSpPr>
          <a:xfrm>
            <a:off x="3502905" y="414075"/>
            <a:ext cx="5054600" cy="1116519"/>
            <a:chOff x="3568700" y="186058"/>
            <a:chExt cx="5054600" cy="1116519"/>
          </a:xfrm>
        </p:grpSpPr>
        <p:sp>
          <p:nvSpPr>
            <p:cNvPr id="32" name="Rectangle 3"/>
            <p:cNvSpPr txBox="1">
              <a:spLocks noChangeArrowheads="1"/>
            </p:cNvSpPr>
            <p:nvPr/>
          </p:nvSpPr>
          <p:spPr bwMode="auto">
            <a:xfrm>
              <a:off x="3568700" y="186058"/>
              <a:ext cx="5054600" cy="71006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4000" dirty="0" smtClean="0">
                  <a:solidFill>
                    <a:schemeClr val="tx1"/>
                  </a:solidFill>
                  <a:effectLst>
                    <a:innerShdw blurRad="50800" dist="38100" dir="16200000">
                      <a:prstClr val="black">
                        <a:alpha val="59000"/>
                      </a:prstClr>
                    </a:innerShdw>
                  </a:effectLst>
                  <a:latin typeface="Microsoft YaHei" charset="0"/>
                  <a:ea typeface="Microsoft YaHei" charset="0"/>
                  <a:cs typeface="Microsoft YaHei" charset="0"/>
                </a:rPr>
                <a:t>SLIDE MAIN TITLE</a:t>
              </a:r>
              <a:endParaRPr lang="en-US" altLang="ko-KR" sz="4000" dirty="0">
                <a:solidFill>
                  <a:schemeClr val="tx1"/>
                </a:solidFill>
                <a:effectLst>
                  <a:innerShdw blurRad="50800" dist="38100" dir="16200000">
                    <a:prstClr val="black">
                      <a:alpha val="59000"/>
                    </a:prstClr>
                  </a:innerShdw>
                </a:effectLst>
                <a:latin typeface="Microsoft YaHei" charset="0"/>
                <a:ea typeface="Microsoft YaHei" charset="0"/>
                <a:cs typeface="Microsoft YaHei" charset="0"/>
              </a:endParaRPr>
            </a:p>
          </p:txBody>
        </p:sp>
        <p:sp>
          <p:nvSpPr>
            <p:cNvPr id="33"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100" b="0">
                  <a:solidFill>
                    <a:schemeClr val="tx1"/>
                  </a:solidFill>
                  <a:effectLst/>
                  <a:latin typeface="Microsoft YaHei" charset="0"/>
                  <a:ea typeface="Microsoft YaHei" charset="0"/>
                  <a:cs typeface="Microsoft YaHei" charset="0"/>
                </a:rPr>
                <a:t>Our user-friendly and functional search engine helps you locate the right templates, effectively saving your </a:t>
              </a:r>
              <a:r>
                <a:rPr lang="en-US" altLang="ko-KR" sz="1100" b="0" smtClean="0">
                  <a:solidFill>
                    <a:schemeClr val="tx1"/>
                  </a:solidFill>
                  <a:effectLst/>
                  <a:latin typeface="Microsoft YaHei" charset="0"/>
                  <a:ea typeface="Microsoft YaHei" charset="0"/>
                  <a:cs typeface="Microsoft YaHei" charset="0"/>
                </a:rPr>
                <a:t>time</a:t>
              </a:r>
              <a:endParaRPr lang="en-US" altLang="ko-KR" sz="1100" b="0">
                <a:solidFill>
                  <a:schemeClr val="tx1"/>
                </a:solidFill>
                <a:effectLst/>
                <a:latin typeface="Microsoft YaHei" charset="0"/>
                <a:ea typeface="Microsoft YaHei" charset="0"/>
                <a:cs typeface="Microsoft YaHei" charset="0"/>
              </a:endParaRPr>
            </a:p>
          </p:txBody>
        </p:sp>
        <p:grpSp>
          <p:nvGrpSpPr>
            <p:cNvPr id="34" name="Group 41"/>
            <p:cNvGrpSpPr/>
            <p:nvPr/>
          </p:nvGrpSpPr>
          <p:grpSpPr>
            <a:xfrm>
              <a:off x="3669560" y="853565"/>
              <a:ext cx="4852881" cy="11430"/>
              <a:chOff x="5926470" y="6430886"/>
              <a:chExt cx="339061" cy="11430"/>
            </a:xfrm>
          </p:grpSpPr>
          <p:cxnSp>
            <p:nvCxnSpPr>
              <p:cNvPr id="35" name="Straight Connector 4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4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
        <p:nvSpPr>
          <p:cNvPr id="38" name="矩形 37"/>
          <p:cNvSpPr/>
          <p:nvPr/>
        </p:nvSpPr>
        <p:spPr>
          <a:xfrm>
            <a:off x="462185" y="3801485"/>
            <a:ext cx="1855714" cy="1692386"/>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
        <p:nvSpPr>
          <p:cNvPr id="40" name="矩形 39"/>
          <p:cNvSpPr/>
          <p:nvPr/>
        </p:nvSpPr>
        <p:spPr>
          <a:xfrm>
            <a:off x="3289804" y="3612148"/>
            <a:ext cx="1855714" cy="1692386"/>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
        <p:nvSpPr>
          <p:cNvPr id="41" name="矩形 40"/>
          <p:cNvSpPr/>
          <p:nvPr/>
        </p:nvSpPr>
        <p:spPr>
          <a:xfrm>
            <a:off x="6631096" y="4696586"/>
            <a:ext cx="1855714" cy="1692386"/>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441320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64883 0.18819 C -0.56993 0.16042 -0.69857 0.20717 -0.61758 0.17199 C -0.61159 0.16944 -0.57149 0.16111 -0.56823 0.16111 C -0.54089 0.15856 -0.51302 0.15764 -0.48529 0.15579 C -0.46797 0.15393 -0.45039 0.15208 -0.43295 0.15046 C -0.39375 0.13634 -0.41224 0.14352 -0.37735 0.1287 L -0.36511 0.12338 C -0.36107 0.12153 -0.35664 0.12106 -0.35274 0.11782 C -0.33907 0.10579 -0.34297 0.10694 -0.32813 0.10162 C -0.27735 0.08217 -0.31745 0.09699 -0.2694 0.08542 C -0.2642 0.08403 -0.25938 0.08079 -0.25391 0.07986 C -0.22761 0.07361 -0.19714 0.07129 -0.17097 0.06921 L -0.01342 0.07454 C -0.00821 0.07454 -0.003 0.07778 0.00182 0.07986 C 0.02005 0.0868 0.0108 0.08449 0.0332 0.09629 C 0.03658 0.09792 0.04101 0.09884 0.04583 0.10162 C 0.04935 0.1044 0.05286 0.10926 0.05807 0.1125 C 0.10976 0.14907 0.02526 0.07847 0.11263 0.15579 C 0.11927 0.16111 0.12526 0.16528 0.13112 0.17199 C 0.13724 0.17917 0.14388 0.18565 0.14948 0.19375 C 0.15573 0.20185 0.16093 0.21366 0.16718 0.22083 C 0.25612 0.30625 0.17981 0.22407 0.22942 0.26412 C 0.25039 0.28032 0.24284 0.2831 0.26406 0.30741 C 0.26979 0.31389 0.27604 0.31782 0.28177 0.32384 C 0.28659 0.3287 0.29179 0.33495 0.29726 0.34004 C 0.30247 0.34398 0.30807 0.34583 0.31328 0.35092 C 0.31718 0.35486 0.32096 0.3618 0.32526 0.36713 C 0.33086 0.3743 0.33802 0.3794 0.34362 0.38889 C 0.34648 0.39421 0.34909 0.40046 0.35273 0.40509 C 0.35612 0.40949 0.3608 0.41134 0.36536 0.41597 C 0.39153 0.44352 0.37395 0.43171 0.39297 0.44305 C 0.40768 0.48171 0.38672 0.43403 0.41757 0.47014 C 0.42083 0.47361 0.42317 0.47778 0.42643 0.48079 C 0.43203 0.48542 0.44349 0.48912 0.44817 0.49167 C 0.47864 0.50764 0.45481 0.49884 0.48554 0.5081 C 0.50729 0.50625 0.52838 0.50671 0.54961 0.50254 C 0.55651 0.50116 0.56198 0.49444 0.56849 0.49167 C 0.57239 0.48981 0.57656 0.48773 0.58073 0.48634 C 0.61172 0.475 0.58659 0.48819 0.6177 0.47014 L 0.62708 0.46458 C 0.63867 0.43264 0.62565 0.46018 0.64531 0.44305 C 0.65221 0.43704 0.65807 0.42893 0.66367 0.42129 C 0.66797 0.41597 0.67174 0.40856 0.67656 0.40509 C 0.68177 0.39954 0.6888 0.39792 0.69479 0.39421 C 0.69869 0.38704 0.70247 0.37893 0.70729 0.37245 C 0.7125 0.36389 0.72005 0.35995 0.72578 0.35092 C 0.72864 0.34537 0.7319 0.33958 0.73502 0.33449 C 0.73958 0.32685 0.74518 0.32106 0.75039 0.31296 C 0.75416 0.30625 0.75651 0.29838 0.75937 0.2912 C 0.76159 0.28588 0.76276 0.2794 0.76562 0.275 C 0.76836 0.27014 0.77161 0.26643 0.77461 0.26412 C 0.79349 0.25023 0.78294 0.26643 0.79062 0.25324 " pathEditMode="relative" rAng="0" ptsTypes="AAAAAAAAAAAAAAAAAAAAAAAAAAAAAAAAAAAAAAAAAAAAAAAAAAAA">
                                      <p:cBhvr>
                                        <p:cTn id="6" dur="2000" fill="hold"/>
                                        <p:tgtEl>
                                          <p:spTgt spid="37"/>
                                        </p:tgtEl>
                                        <p:attrNameLst>
                                          <p:attrName>ppt_x</p:attrName>
                                          <p:attrName>ppt_y</p:attrName>
                                        </p:attrNameLst>
                                      </p:cBhvr>
                                      <p:rCtr x="71979" y="10046"/>
                                    </p:animMotion>
                                  </p:childTnLst>
                                </p:cTn>
                              </p:par>
                            </p:childTnLst>
                          </p:cTn>
                        </p:par>
                        <p:par>
                          <p:cTn id="7" fill="hold">
                            <p:stCondLst>
                              <p:cond delay="2000"/>
                            </p:stCondLst>
                            <p:childTnLst>
                              <p:par>
                                <p:cTn id="8" presetID="53" presetClass="entr" presetSubtype="16" fill="hold" nodeType="after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p:cTn id="10" dur="500" fill="hold"/>
                                        <p:tgtEl>
                                          <p:spTgt spid="28"/>
                                        </p:tgtEl>
                                        <p:attrNameLst>
                                          <p:attrName>ppt_w</p:attrName>
                                        </p:attrNameLst>
                                      </p:cBhvr>
                                      <p:tavLst>
                                        <p:tav tm="0">
                                          <p:val>
                                            <p:fltVal val="0"/>
                                          </p:val>
                                        </p:tav>
                                        <p:tav tm="100000">
                                          <p:val>
                                            <p:strVal val="#ppt_w"/>
                                          </p:val>
                                        </p:tav>
                                      </p:tavLst>
                                    </p:anim>
                                    <p:anim calcmode="lin" valueType="num">
                                      <p:cBhvr>
                                        <p:cTn id="11" dur="500" fill="hold"/>
                                        <p:tgtEl>
                                          <p:spTgt spid="28"/>
                                        </p:tgtEl>
                                        <p:attrNameLst>
                                          <p:attrName>ppt_h</p:attrName>
                                        </p:attrNameLst>
                                      </p:cBhvr>
                                      <p:tavLst>
                                        <p:tav tm="0">
                                          <p:val>
                                            <p:fltVal val="0"/>
                                          </p:val>
                                        </p:tav>
                                        <p:tav tm="100000">
                                          <p:val>
                                            <p:strVal val="#ppt_h"/>
                                          </p:val>
                                        </p:tav>
                                      </p:tavLst>
                                    </p:anim>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5"/>
          <p:cNvGrpSpPr/>
          <p:nvPr/>
        </p:nvGrpSpPr>
        <p:grpSpPr>
          <a:xfrm rot="16200000">
            <a:off x="1124335" y="1478584"/>
            <a:ext cx="3991947" cy="3991947"/>
            <a:chOff x="3543550" y="3807210"/>
            <a:chExt cx="2700000" cy="2700000"/>
          </a:xfrm>
        </p:grpSpPr>
        <p:sp>
          <p:nvSpPr>
            <p:cNvPr id="4" name="弧形 74"/>
            <p:cNvSpPr/>
            <p:nvPr/>
          </p:nvSpPr>
          <p:spPr>
            <a:xfrm>
              <a:off x="4083550" y="4347210"/>
              <a:ext cx="1620000" cy="1620000"/>
            </a:xfrm>
            <a:prstGeom prst="arc">
              <a:avLst>
                <a:gd name="adj1" fmla="val 21534898"/>
                <a:gd name="adj2" fmla="val 14442992"/>
              </a:avLst>
            </a:prstGeom>
            <a:ln w="158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54"/>
              <a:endParaRPr lang="zh-CN" altLang="en-US" sz="1867">
                <a:solidFill>
                  <a:prstClr val="black"/>
                </a:solidFill>
                <a:latin typeface="Calibri"/>
                <a:ea typeface="宋体"/>
              </a:endParaRPr>
            </a:p>
          </p:txBody>
        </p:sp>
        <p:sp>
          <p:nvSpPr>
            <p:cNvPr id="5" name="弧形 75"/>
            <p:cNvSpPr/>
            <p:nvPr/>
          </p:nvSpPr>
          <p:spPr>
            <a:xfrm>
              <a:off x="3903549" y="4167210"/>
              <a:ext cx="1980000" cy="1980000"/>
            </a:xfrm>
            <a:prstGeom prst="arc">
              <a:avLst>
                <a:gd name="adj1" fmla="val 21546835"/>
                <a:gd name="adj2" fmla="val 15457826"/>
              </a:avLst>
            </a:prstGeom>
            <a:ln w="1587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54"/>
              <a:endParaRPr lang="zh-CN" altLang="en-US" sz="1867">
                <a:solidFill>
                  <a:prstClr val="black"/>
                </a:solidFill>
                <a:latin typeface="Calibri"/>
                <a:ea typeface="宋体"/>
              </a:endParaRPr>
            </a:p>
          </p:txBody>
        </p:sp>
        <p:sp>
          <p:nvSpPr>
            <p:cNvPr id="6" name="弧形 76"/>
            <p:cNvSpPr/>
            <p:nvPr/>
          </p:nvSpPr>
          <p:spPr>
            <a:xfrm>
              <a:off x="3723551" y="3987210"/>
              <a:ext cx="2340000" cy="2340000"/>
            </a:xfrm>
            <a:prstGeom prst="arc">
              <a:avLst>
                <a:gd name="adj1" fmla="val 21554797"/>
                <a:gd name="adj2" fmla="val 16998100"/>
              </a:avLst>
            </a:prstGeom>
            <a:ln w="158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54"/>
              <a:endParaRPr lang="zh-CN" altLang="en-US" sz="1867">
                <a:solidFill>
                  <a:prstClr val="black"/>
                </a:solidFill>
                <a:latin typeface="Calibri"/>
                <a:ea typeface="宋体"/>
              </a:endParaRPr>
            </a:p>
          </p:txBody>
        </p:sp>
        <p:sp>
          <p:nvSpPr>
            <p:cNvPr id="7" name="弧形 77"/>
            <p:cNvSpPr/>
            <p:nvPr/>
          </p:nvSpPr>
          <p:spPr>
            <a:xfrm>
              <a:off x="3543550" y="3807210"/>
              <a:ext cx="2700000" cy="2700000"/>
            </a:xfrm>
            <a:prstGeom prst="arc">
              <a:avLst>
                <a:gd name="adj1" fmla="val 21540093"/>
                <a:gd name="adj2" fmla="val 18178685"/>
              </a:avLst>
            </a:prstGeom>
            <a:ln w="1587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54"/>
              <a:endParaRPr lang="zh-CN" altLang="en-US" sz="1867">
                <a:solidFill>
                  <a:prstClr val="black"/>
                </a:solidFill>
                <a:latin typeface="Calibri"/>
                <a:ea typeface="宋体"/>
              </a:endParaRPr>
            </a:p>
          </p:txBody>
        </p:sp>
      </p:grpSp>
      <p:sp>
        <p:nvSpPr>
          <p:cNvPr id="8" name="文本框 7"/>
          <p:cNvSpPr txBox="1"/>
          <p:nvPr/>
        </p:nvSpPr>
        <p:spPr>
          <a:xfrm>
            <a:off x="8154390" y="4485188"/>
            <a:ext cx="3048135" cy="461665"/>
          </a:xfrm>
          <a:prstGeom prst="rect">
            <a:avLst/>
          </a:prstGeom>
          <a:noFill/>
        </p:spPr>
        <p:txBody>
          <a:bodyPr wrap="square" rtlCol="0">
            <a:spAutoFit/>
          </a:bodyPr>
          <a:lstStyle/>
          <a:p>
            <a:r>
              <a:rPr kumimoji="1" lang="en-US" altLang="zh-CN" sz="2400" b="1" dirty="0">
                <a:latin typeface="Microsoft YaHei" charset="0"/>
                <a:ea typeface="Microsoft YaHei" charset="0"/>
                <a:cs typeface="Microsoft YaHei" charset="0"/>
              </a:rPr>
              <a:t>TITLE</a:t>
            </a:r>
            <a:r>
              <a:rPr kumimoji="1" lang="zh-CN" altLang="en-US" sz="2400" b="1" dirty="0">
                <a:latin typeface="Microsoft YaHei" charset="0"/>
                <a:ea typeface="Microsoft YaHei" charset="0"/>
                <a:cs typeface="Microsoft YaHei" charset="0"/>
              </a:rPr>
              <a:t> </a:t>
            </a:r>
            <a:r>
              <a:rPr kumimoji="1" lang="en-US" altLang="zh-CN" sz="2400" b="1" dirty="0">
                <a:latin typeface="Microsoft YaHei" charset="0"/>
                <a:ea typeface="Microsoft YaHei" charset="0"/>
                <a:cs typeface="Microsoft YaHei" charset="0"/>
              </a:rPr>
              <a:t>HERE</a:t>
            </a:r>
            <a:endParaRPr kumimoji="1" lang="zh-CN" altLang="en-US" sz="2400" b="1" dirty="0">
              <a:latin typeface="Microsoft YaHei" charset="0"/>
              <a:ea typeface="Microsoft YaHei" charset="0"/>
              <a:cs typeface="Microsoft YaHei" charset="0"/>
            </a:endParaRPr>
          </a:p>
        </p:txBody>
      </p:sp>
      <p:sp>
        <p:nvSpPr>
          <p:cNvPr id="9" name="文本框 8"/>
          <p:cNvSpPr txBox="1"/>
          <p:nvPr/>
        </p:nvSpPr>
        <p:spPr>
          <a:xfrm>
            <a:off x="8154390" y="4940094"/>
            <a:ext cx="3273805" cy="892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p>
        </p:txBody>
      </p:sp>
      <p:sp>
        <p:nvSpPr>
          <p:cNvPr id="10" name="文本框 9"/>
          <p:cNvSpPr txBox="1"/>
          <p:nvPr/>
        </p:nvSpPr>
        <p:spPr>
          <a:xfrm>
            <a:off x="6010005" y="4419568"/>
            <a:ext cx="2144384" cy="1569660"/>
          </a:xfrm>
          <a:prstGeom prst="rect">
            <a:avLst/>
          </a:prstGeom>
          <a:noFill/>
        </p:spPr>
        <p:txBody>
          <a:bodyPr wrap="square" rtlCol="0" anchor="ctr">
            <a:spAutoFit/>
          </a:bodyPr>
          <a:lstStyle/>
          <a:p>
            <a:pPr algn="r"/>
            <a:r>
              <a:rPr kumimoji="1" lang="en-US" altLang="zh-CN" sz="9600" b="1" dirty="0">
                <a:solidFill>
                  <a:sysClr val="windowText" lastClr="000000"/>
                </a:solidFill>
              </a:rPr>
              <a:t>$70</a:t>
            </a:r>
            <a:endParaRPr kumimoji="1" lang="zh-CN" altLang="en-US" sz="9600" b="1" dirty="0">
              <a:solidFill>
                <a:sysClr val="windowText" lastClr="000000"/>
              </a:solidFill>
            </a:endParaRPr>
          </a:p>
        </p:txBody>
      </p:sp>
      <p:sp>
        <p:nvSpPr>
          <p:cNvPr id="11" name="文本框 10"/>
          <p:cNvSpPr txBox="1"/>
          <p:nvPr/>
        </p:nvSpPr>
        <p:spPr>
          <a:xfrm>
            <a:off x="1156759" y="1283350"/>
            <a:ext cx="1872315" cy="297454"/>
          </a:xfrm>
          <a:prstGeom prst="rect">
            <a:avLst/>
          </a:prstGeom>
          <a:noFill/>
        </p:spPr>
        <p:txBody>
          <a:bodyPr wrap="square" rtlCol="0">
            <a:spAutoFit/>
          </a:bodyPr>
          <a:lstStyle/>
          <a:p>
            <a:pPr algn="r"/>
            <a:r>
              <a:rPr kumimoji="1" lang="en-US" altLang="zh-CN" sz="1333" b="1" dirty="0">
                <a:solidFill>
                  <a:srgbClr val="0070C0"/>
                </a:solidFill>
              </a:rPr>
              <a:t>TITLE</a:t>
            </a:r>
            <a:r>
              <a:rPr kumimoji="1" lang="zh-CN" altLang="en-US" sz="1333" b="1" dirty="0">
                <a:solidFill>
                  <a:srgbClr val="0070C0"/>
                </a:solidFill>
              </a:rPr>
              <a:t> </a:t>
            </a:r>
            <a:r>
              <a:rPr kumimoji="1" lang="en-US" altLang="zh-CN" sz="1333" b="1" dirty="0">
                <a:solidFill>
                  <a:srgbClr val="0070C0"/>
                </a:solidFill>
              </a:rPr>
              <a:t>FOUR</a:t>
            </a:r>
            <a:endParaRPr kumimoji="1" lang="zh-CN" altLang="en-US" sz="1333" b="1" dirty="0">
              <a:solidFill>
                <a:srgbClr val="0070C0"/>
              </a:solidFill>
            </a:endParaRPr>
          </a:p>
        </p:txBody>
      </p:sp>
      <p:sp>
        <p:nvSpPr>
          <p:cNvPr id="12" name="文本框 11"/>
          <p:cNvSpPr txBox="1"/>
          <p:nvPr/>
        </p:nvSpPr>
        <p:spPr>
          <a:xfrm>
            <a:off x="1156759" y="1851739"/>
            <a:ext cx="1872315" cy="297454"/>
          </a:xfrm>
          <a:prstGeom prst="rect">
            <a:avLst/>
          </a:prstGeom>
          <a:noFill/>
        </p:spPr>
        <p:txBody>
          <a:bodyPr wrap="square" rtlCol="0">
            <a:spAutoFit/>
          </a:bodyPr>
          <a:lstStyle/>
          <a:p>
            <a:pPr algn="r"/>
            <a:r>
              <a:rPr kumimoji="1" lang="en-US" altLang="zh-CN" sz="1333" b="1" dirty="0">
                <a:solidFill>
                  <a:srgbClr val="0070C0"/>
                </a:solidFill>
              </a:rPr>
              <a:t>TITLE</a:t>
            </a:r>
            <a:r>
              <a:rPr kumimoji="1" lang="zh-CN" altLang="en-US" sz="1333" b="1" dirty="0">
                <a:solidFill>
                  <a:srgbClr val="0070C0"/>
                </a:solidFill>
              </a:rPr>
              <a:t> </a:t>
            </a:r>
            <a:r>
              <a:rPr kumimoji="1" lang="en-US" altLang="zh-CN" sz="1333" b="1" dirty="0">
                <a:solidFill>
                  <a:srgbClr val="0070C0"/>
                </a:solidFill>
              </a:rPr>
              <a:t>TWO</a:t>
            </a:r>
            <a:endParaRPr kumimoji="1" lang="zh-CN" altLang="en-US" sz="1333" b="1" dirty="0">
              <a:solidFill>
                <a:srgbClr val="0070C0"/>
              </a:solidFill>
            </a:endParaRPr>
          </a:p>
        </p:txBody>
      </p:sp>
      <p:sp>
        <p:nvSpPr>
          <p:cNvPr id="13" name="文本框 12"/>
          <p:cNvSpPr txBox="1"/>
          <p:nvPr/>
        </p:nvSpPr>
        <p:spPr>
          <a:xfrm>
            <a:off x="1156759" y="1567544"/>
            <a:ext cx="1872315" cy="297454"/>
          </a:xfrm>
          <a:prstGeom prst="rect">
            <a:avLst/>
          </a:prstGeom>
          <a:noFill/>
        </p:spPr>
        <p:txBody>
          <a:bodyPr wrap="square" rtlCol="0">
            <a:spAutoFit/>
          </a:bodyPr>
          <a:lstStyle/>
          <a:p>
            <a:pPr algn="r"/>
            <a:r>
              <a:rPr kumimoji="1" lang="en-US" altLang="zh-CN" sz="1333" b="1" dirty="0">
                <a:solidFill>
                  <a:sysClr val="windowText" lastClr="000000"/>
                </a:solidFill>
              </a:rPr>
              <a:t>TITLE</a:t>
            </a:r>
            <a:r>
              <a:rPr kumimoji="1" lang="zh-CN" altLang="en-US" sz="1333" b="1" dirty="0">
                <a:solidFill>
                  <a:sysClr val="windowText" lastClr="000000"/>
                </a:solidFill>
              </a:rPr>
              <a:t> </a:t>
            </a:r>
            <a:r>
              <a:rPr kumimoji="1" lang="en-US" altLang="zh-CN" sz="1333" b="1" dirty="0">
                <a:solidFill>
                  <a:sysClr val="windowText" lastClr="000000"/>
                </a:solidFill>
              </a:rPr>
              <a:t>THREE</a:t>
            </a:r>
            <a:endParaRPr kumimoji="1" lang="zh-CN" altLang="en-US" sz="1333" b="1" dirty="0">
              <a:solidFill>
                <a:sysClr val="windowText" lastClr="000000"/>
              </a:solidFill>
            </a:endParaRPr>
          </a:p>
        </p:txBody>
      </p:sp>
      <p:sp>
        <p:nvSpPr>
          <p:cNvPr id="14" name="文本框 13"/>
          <p:cNvSpPr txBox="1"/>
          <p:nvPr/>
        </p:nvSpPr>
        <p:spPr>
          <a:xfrm>
            <a:off x="1156759" y="2135934"/>
            <a:ext cx="1872315" cy="297454"/>
          </a:xfrm>
          <a:prstGeom prst="rect">
            <a:avLst/>
          </a:prstGeom>
          <a:noFill/>
        </p:spPr>
        <p:txBody>
          <a:bodyPr wrap="square" rtlCol="0">
            <a:spAutoFit/>
          </a:bodyPr>
          <a:lstStyle/>
          <a:p>
            <a:pPr algn="r"/>
            <a:r>
              <a:rPr kumimoji="1" lang="en-US" altLang="zh-CN" sz="1333" b="1" dirty="0">
                <a:solidFill>
                  <a:sysClr val="windowText" lastClr="000000"/>
                </a:solidFill>
              </a:rPr>
              <a:t>TITLE</a:t>
            </a:r>
            <a:r>
              <a:rPr kumimoji="1" lang="zh-CN" altLang="en-US" sz="1333" b="1" dirty="0">
                <a:solidFill>
                  <a:sysClr val="windowText" lastClr="000000"/>
                </a:solidFill>
              </a:rPr>
              <a:t> </a:t>
            </a:r>
            <a:r>
              <a:rPr kumimoji="1" lang="en-US" altLang="zh-CN" sz="1333" b="1" dirty="0">
                <a:solidFill>
                  <a:sysClr val="windowText" lastClr="000000"/>
                </a:solidFill>
              </a:rPr>
              <a:t>ONE</a:t>
            </a:r>
            <a:endParaRPr kumimoji="1" lang="zh-CN" altLang="en-US" sz="1333" b="1" dirty="0">
              <a:solidFill>
                <a:sysClr val="windowText" lastClr="000000"/>
              </a:solidFill>
            </a:endParaRPr>
          </a:p>
        </p:txBody>
      </p:sp>
      <p:grpSp>
        <p:nvGrpSpPr>
          <p:cNvPr id="15" name="组 14"/>
          <p:cNvGrpSpPr/>
          <p:nvPr/>
        </p:nvGrpSpPr>
        <p:grpSpPr>
          <a:xfrm>
            <a:off x="6010005" y="1261299"/>
            <a:ext cx="2143219" cy="1302911"/>
            <a:chOff x="4189780" y="945974"/>
            <a:chExt cx="1607414" cy="977183"/>
          </a:xfrm>
        </p:grpSpPr>
        <p:sp>
          <p:nvSpPr>
            <p:cNvPr id="16" name="矩形 15"/>
            <p:cNvSpPr/>
            <p:nvPr/>
          </p:nvSpPr>
          <p:spPr>
            <a:xfrm>
              <a:off x="4294733" y="962013"/>
              <a:ext cx="213645" cy="2136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latin typeface="Microsoft YaHei" charset="0"/>
                <a:ea typeface="Microsoft YaHei" charset="0"/>
                <a:cs typeface="Microsoft YaHei" charset="0"/>
              </a:endParaRPr>
            </a:p>
          </p:txBody>
        </p:sp>
        <p:sp>
          <p:nvSpPr>
            <p:cNvPr id="17" name="文本框 16"/>
            <p:cNvSpPr txBox="1"/>
            <p:nvPr/>
          </p:nvSpPr>
          <p:spPr>
            <a:xfrm>
              <a:off x="4541309" y="945974"/>
              <a:ext cx="876149" cy="223090"/>
            </a:xfrm>
            <a:prstGeom prst="rect">
              <a:avLst/>
            </a:prstGeom>
            <a:noFill/>
          </p:spPr>
          <p:txBody>
            <a:bodyPr wrap="square" rtlCol="0">
              <a:spAutoFit/>
            </a:bodyPr>
            <a:lstStyle/>
            <a:p>
              <a:r>
                <a:rPr kumimoji="1" lang="en-US" altLang="zh-CN" sz="1333" b="1" dirty="0">
                  <a:solidFill>
                    <a:sysClr val="windowText" lastClr="000000"/>
                  </a:solidFill>
                  <a:latin typeface="Microsoft YaHei" charset="0"/>
                  <a:ea typeface="Microsoft YaHei" charset="0"/>
                  <a:cs typeface="Microsoft YaHei" charset="0"/>
                </a:rPr>
                <a:t>TITLE</a:t>
              </a:r>
              <a:r>
                <a:rPr kumimoji="1" lang="zh-CN" altLang="en-US" sz="1333" b="1" dirty="0">
                  <a:solidFill>
                    <a:sysClr val="windowText" lastClr="000000"/>
                  </a:solidFill>
                  <a:latin typeface="Microsoft YaHei" charset="0"/>
                  <a:ea typeface="Microsoft YaHei" charset="0"/>
                  <a:cs typeface="Microsoft YaHei" charset="0"/>
                </a:rPr>
                <a:t> </a:t>
              </a:r>
              <a:r>
                <a:rPr kumimoji="1" lang="en-US" altLang="zh-CN" sz="1333" b="1" dirty="0">
                  <a:solidFill>
                    <a:sysClr val="windowText" lastClr="000000"/>
                  </a:solidFill>
                  <a:latin typeface="Microsoft YaHei" charset="0"/>
                  <a:ea typeface="Microsoft YaHei" charset="0"/>
                  <a:cs typeface="Microsoft YaHei" charset="0"/>
                </a:rPr>
                <a:t>ONE</a:t>
              </a:r>
              <a:endParaRPr kumimoji="1" lang="zh-CN" altLang="en-US" sz="1333" b="1" dirty="0">
                <a:solidFill>
                  <a:sysClr val="windowText" lastClr="000000"/>
                </a:solidFill>
                <a:latin typeface="Microsoft YaHei" charset="0"/>
                <a:ea typeface="Microsoft YaHei" charset="0"/>
                <a:cs typeface="Microsoft YaHei" charset="0"/>
              </a:endParaRPr>
            </a:p>
          </p:txBody>
        </p:sp>
        <p:sp>
          <p:nvSpPr>
            <p:cNvPr id="18" name="文本框 8"/>
            <p:cNvSpPr txBox="1"/>
            <p:nvPr/>
          </p:nvSpPr>
          <p:spPr>
            <a:xfrm>
              <a:off x="4189780" y="1253887"/>
              <a:ext cx="1607414" cy="6692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333" dirty="0">
                  <a:solidFill>
                    <a:srgbClr val="000000"/>
                  </a:solidFill>
                  <a:latin typeface="Microsoft YaHei" charset="0"/>
                  <a:ea typeface="Microsoft YaHei" charset="0"/>
                  <a:cs typeface="Microsoft YaHei" charset="0"/>
                </a:rPr>
                <a:t>顶部“开始”面板中可以对字体、字号、颜色、行距等进行修改。</a:t>
              </a:r>
            </a:p>
          </p:txBody>
        </p:sp>
      </p:grpSp>
      <p:grpSp>
        <p:nvGrpSpPr>
          <p:cNvPr id="19" name="组 18"/>
          <p:cNvGrpSpPr/>
          <p:nvPr/>
        </p:nvGrpSpPr>
        <p:grpSpPr>
          <a:xfrm>
            <a:off x="8778083" y="1282684"/>
            <a:ext cx="2143219" cy="1302911"/>
            <a:chOff x="4189780" y="945974"/>
            <a:chExt cx="1607414" cy="977183"/>
          </a:xfrm>
        </p:grpSpPr>
        <p:sp>
          <p:nvSpPr>
            <p:cNvPr id="20" name="矩形 19"/>
            <p:cNvSpPr/>
            <p:nvPr/>
          </p:nvSpPr>
          <p:spPr>
            <a:xfrm>
              <a:off x="4294733" y="962013"/>
              <a:ext cx="213645" cy="21364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latin typeface="Microsoft YaHei" charset="0"/>
                <a:ea typeface="Microsoft YaHei" charset="0"/>
                <a:cs typeface="Microsoft YaHei" charset="0"/>
              </a:endParaRPr>
            </a:p>
          </p:txBody>
        </p:sp>
        <p:sp>
          <p:nvSpPr>
            <p:cNvPr id="21" name="文本框 20"/>
            <p:cNvSpPr txBox="1"/>
            <p:nvPr/>
          </p:nvSpPr>
          <p:spPr>
            <a:xfrm>
              <a:off x="4541308" y="945974"/>
              <a:ext cx="1116380" cy="223090"/>
            </a:xfrm>
            <a:prstGeom prst="rect">
              <a:avLst/>
            </a:prstGeom>
            <a:noFill/>
          </p:spPr>
          <p:txBody>
            <a:bodyPr wrap="square" rtlCol="0">
              <a:spAutoFit/>
            </a:bodyPr>
            <a:lstStyle/>
            <a:p>
              <a:r>
                <a:rPr kumimoji="1" lang="en-US" altLang="zh-CN" sz="1333" b="1" dirty="0">
                  <a:solidFill>
                    <a:srgbClr val="0070C0"/>
                  </a:solidFill>
                  <a:latin typeface="Microsoft YaHei" charset="0"/>
                  <a:ea typeface="Microsoft YaHei" charset="0"/>
                  <a:cs typeface="Microsoft YaHei" charset="0"/>
                </a:rPr>
                <a:t>TITLE</a:t>
              </a:r>
              <a:r>
                <a:rPr kumimoji="1" lang="zh-CN" altLang="en-US" sz="1333" b="1" dirty="0">
                  <a:solidFill>
                    <a:srgbClr val="0070C0"/>
                  </a:solidFill>
                  <a:latin typeface="Microsoft YaHei" charset="0"/>
                  <a:ea typeface="Microsoft YaHei" charset="0"/>
                  <a:cs typeface="Microsoft YaHei" charset="0"/>
                </a:rPr>
                <a:t> </a:t>
              </a:r>
              <a:r>
                <a:rPr kumimoji="1" lang="en-US" altLang="zh-CN" sz="1333" b="1" dirty="0">
                  <a:solidFill>
                    <a:srgbClr val="0070C0"/>
                  </a:solidFill>
                  <a:latin typeface="Microsoft YaHei" charset="0"/>
                  <a:ea typeface="Microsoft YaHei" charset="0"/>
                  <a:cs typeface="Microsoft YaHei" charset="0"/>
                </a:rPr>
                <a:t>TWO</a:t>
              </a:r>
              <a:endParaRPr kumimoji="1" lang="zh-CN" altLang="en-US" sz="1333" b="1" dirty="0">
                <a:solidFill>
                  <a:srgbClr val="0070C0"/>
                </a:solidFill>
                <a:latin typeface="Microsoft YaHei" charset="0"/>
                <a:ea typeface="Microsoft YaHei" charset="0"/>
                <a:cs typeface="Microsoft YaHei" charset="0"/>
              </a:endParaRPr>
            </a:p>
          </p:txBody>
        </p:sp>
        <p:sp>
          <p:nvSpPr>
            <p:cNvPr id="22" name="文本框 8"/>
            <p:cNvSpPr txBox="1"/>
            <p:nvPr/>
          </p:nvSpPr>
          <p:spPr>
            <a:xfrm>
              <a:off x="4189780" y="1253887"/>
              <a:ext cx="1607414" cy="6692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333" dirty="0">
                  <a:solidFill>
                    <a:srgbClr val="000000"/>
                  </a:solidFill>
                  <a:latin typeface="Microsoft YaHei" charset="0"/>
                  <a:ea typeface="Microsoft YaHei" charset="0"/>
                  <a:cs typeface="Microsoft YaHei" charset="0"/>
                </a:rPr>
                <a:t>顶部“开始”面板中可以对字体、字号、颜色、行距等进行修改。</a:t>
              </a:r>
            </a:p>
          </p:txBody>
        </p:sp>
      </p:grpSp>
      <p:grpSp>
        <p:nvGrpSpPr>
          <p:cNvPr id="23" name="组 22"/>
          <p:cNvGrpSpPr/>
          <p:nvPr/>
        </p:nvGrpSpPr>
        <p:grpSpPr>
          <a:xfrm>
            <a:off x="6010005" y="2856019"/>
            <a:ext cx="2143219" cy="1302911"/>
            <a:chOff x="4189780" y="945974"/>
            <a:chExt cx="1607414" cy="977183"/>
          </a:xfrm>
        </p:grpSpPr>
        <p:sp>
          <p:nvSpPr>
            <p:cNvPr id="24" name="矩形 23"/>
            <p:cNvSpPr/>
            <p:nvPr/>
          </p:nvSpPr>
          <p:spPr>
            <a:xfrm>
              <a:off x="4294733" y="962013"/>
              <a:ext cx="213645" cy="21364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latin typeface="Microsoft YaHei" charset="0"/>
                <a:ea typeface="Microsoft YaHei" charset="0"/>
                <a:cs typeface="Microsoft YaHei" charset="0"/>
              </a:endParaRPr>
            </a:p>
          </p:txBody>
        </p:sp>
        <p:sp>
          <p:nvSpPr>
            <p:cNvPr id="25" name="文本框 24"/>
            <p:cNvSpPr txBox="1"/>
            <p:nvPr/>
          </p:nvSpPr>
          <p:spPr>
            <a:xfrm>
              <a:off x="4541308" y="945974"/>
              <a:ext cx="1087168" cy="223090"/>
            </a:xfrm>
            <a:prstGeom prst="rect">
              <a:avLst/>
            </a:prstGeom>
            <a:noFill/>
          </p:spPr>
          <p:txBody>
            <a:bodyPr wrap="square" rtlCol="0">
              <a:spAutoFit/>
            </a:bodyPr>
            <a:lstStyle/>
            <a:p>
              <a:r>
                <a:rPr kumimoji="1" lang="en-US" altLang="zh-CN" sz="1333" b="1" dirty="0">
                  <a:solidFill>
                    <a:srgbClr val="0070C0"/>
                  </a:solidFill>
                  <a:latin typeface="Microsoft YaHei" charset="0"/>
                  <a:ea typeface="Microsoft YaHei" charset="0"/>
                  <a:cs typeface="Microsoft YaHei" charset="0"/>
                </a:rPr>
                <a:t>TITLE</a:t>
              </a:r>
              <a:r>
                <a:rPr kumimoji="1" lang="zh-CN" altLang="en-US" sz="1333" b="1" dirty="0">
                  <a:solidFill>
                    <a:srgbClr val="0070C0"/>
                  </a:solidFill>
                  <a:latin typeface="Microsoft YaHei" charset="0"/>
                  <a:ea typeface="Microsoft YaHei" charset="0"/>
                  <a:cs typeface="Microsoft YaHei" charset="0"/>
                </a:rPr>
                <a:t> </a:t>
              </a:r>
              <a:r>
                <a:rPr kumimoji="1" lang="en-US" altLang="zh-CN" sz="1333" b="1" dirty="0">
                  <a:solidFill>
                    <a:srgbClr val="0070C0"/>
                  </a:solidFill>
                  <a:latin typeface="Microsoft YaHei" charset="0"/>
                  <a:ea typeface="Microsoft YaHei" charset="0"/>
                  <a:cs typeface="Microsoft YaHei" charset="0"/>
                </a:rPr>
                <a:t>THREE</a:t>
              </a:r>
              <a:endParaRPr kumimoji="1" lang="zh-CN" altLang="en-US" sz="1333" b="1" dirty="0">
                <a:solidFill>
                  <a:srgbClr val="0070C0"/>
                </a:solidFill>
                <a:latin typeface="Microsoft YaHei" charset="0"/>
                <a:ea typeface="Microsoft YaHei" charset="0"/>
                <a:cs typeface="Microsoft YaHei" charset="0"/>
              </a:endParaRPr>
            </a:p>
          </p:txBody>
        </p:sp>
        <p:sp>
          <p:nvSpPr>
            <p:cNvPr id="26" name="文本框 8"/>
            <p:cNvSpPr txBox="1"/>
            <p:nvPr/>
          </p:nvSpPr>
          <p:spPr>
            <a:xfrm>
              <a:off x="4189780" y="1253887"/>
              <a:ext cx="1607414" cy="6692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333" dirty="0">
                  <a:solidFill>
                    <a:srgbClr val="000000"/>
                  </a:solidFill>
                  <a:latin typeface="Microsoft YaHei" charset="0"/>
                  <a:ea typeface="Microsoft YaHei" charset="0"/>
                  <a:cs typeface="Microsoft YaHei" charset="0"/>
                </a:rPr>
                <a:t>顶部“开始”面板中可以对字体、字号、颜色、行距等进行修改。</a:t>
              </a:r>
            </a:p>
          </p:txBody>
        </p:sp>
      </p:grpSp>
      <p:grpSp>
        <p:nvGrpSpPr>
          <p:cNvPr id="27" name="组 26"/>
          <p:cNvGrpSpPr/>
          <p:nvPr/>
        </p:nvGrpSpPr>
        <p:grpSpPr>
          <a:xfrm>
            <a:off x="8778083" y="2877404"/>
            <a:ext cx="2143219" cy="1302911"/>
            <a:chOff x="4189780" y="945974"/>
            <a:chExt cx="1607414" cy="977183"/>
          </a:xfrm>
        </p:grpSpPr>
        <p:sp>
          <p:nvSpPr>
            <p:cNvPr id="28" name="矩形 27"/>
            <p:cNvSpPr/>
            <p:nvPr/>
          </p:nvSpPr>
          <p:spPr>
            <a:xfrm>
              <a:off x="4294733" y="962013"/>
              <a:ext cx="213645" cy="2136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latin typeface="Microsoft YaHei" charset="0"/>
                <a:ea typeface="Microsoft YaHei" charset="0"/>
                <a:cs typeface="Microsoft YaHei" charset="0"/>
              </a:endParaRPr>
            </a:p>
          </p:txBody>
        </p:sp>
        <p:sp>
          <p:nvSpPr>
            <p:cNvPr id="29" name="文本框 28"/>
            <p:cNvSpPr txBox="1"/>
            <p:nvPr/>
          </p:nvSpPr>
          <p:spPr>
            <a:xfrm>
              <a:off x="4541308" y="945974"/>
              <a:ext cx="1116380" cy="223090"/>
            </a:xfrm>
            <a:prstGeom prst="rect">
              <a:avLst/>
            </a:prstGeom>
            <a:noFill/>
          </p:spPr>
          <p:txBody>
            <a:bodyPr wrap="square" rtlCol="0">
              <a:spAutoFit/>
            </a:bodyPr>
            <a:lstStyle/>
            <a:p>
              <a:r>
                <a:rPr kumimoji="1" lang="en-US" altLang="zh-CN" sz="1333" b="1" dirty="0">
                  <a:solidFill>
                    <a:sysClr val="windowText" lastClr="000000"/>
                  </a:solidFill>
                  <a:latin typeface="Microsoft YaHei" charset="0"/>
                  <a:ea typeface="Microsoft YaHei" charset="0"/>
                  <a:cs typeface="Microsoft YaHei" charset="0"/>
                </a:rPr>
                <a:t>TITLE</a:t>
              </a:r>
              <a:r>
                <a:rPr kumimoji="1" lang="zh-CN" altLang="en-US" sz="1333" b="1" dirty="0">
                  <a:solidFill>
                    <a:sysClr val="windowText" lastClr="000000"/>
                  </a:solidFill>
                  <a:latin typeface="Microsoft YaHei" charset="0"/>
                  <a:ea typeface="Microsoft YaHei" charset="0"/>
                  <a:cs typeface="Microsoft YaHei" charset="0"/>
                </a:rPr>
                <a:t> </a:t>
              </a:r>
              <a:r>
                <a:rPr kumimoji="1" lang="en-US" altLang="zh-CN" sz="1333" b="1" dirty="0">
                  <a:solidFill>
                    <a:sysClr val="windowText" lastClr="000000"/>
                  </a:solidFill>
                  <a:latin typeface="Microsoft YaHei" charset="0"/>
                  <a:ea typeface="Microsoft YaHei" charset="0"/>
                  <a:cs typeface="Microsoft YaHei" charset="0"/>
                </a:rPr>
                <a:t>FOUR</a:t>
              </a:r>
              <a:endParaRPr kumimoji="1" lang="zh-CN" altLang="en-US" sz="1333" b="1" dirty="0">
                <a:solidFill>
                  <a:sysClr val="windowText" lastClr="000000"/>
                </a:solidFill>
                <a:latin typeface="Microsoft YaHei" charset="0"/>
                <a:ea typeface="Microsoft YaHei" charset="0"/>
                <a:cs typeface="Microsoft YaHei" charset="0"/>
              </a:endParaRPr>
            </a:p>
          </p:txBody>
        </p:sp>
        <p:sp>
          <p:nvSpPr>
            <p:cNvPr id="30" name="文本框 29"/>
            <p:cNvSpPr txBox="1"/>
            <p:nvPr/>
          </p:nvSpPr>
          <p:spPr>
            <a:xfrm>
              <a:off x="4189780" y="1253887"/>
              <a:ext cx="1607414" cy="6692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333" dirty="0">
                  <a:solidFill>
                    <a:srgbClr val="000000"/>
                  </a:solidFill>
                  <a:latin typeface="Microsoft YaHei" charset="0"/>
                  <a:ea typeface="Microsoft YaHei" charset="0"/>
                  <a:cs typeface="Microsoft YaHei" charset="0"/>
                </a:rPr>
                <a:t>顶部“开始”面板中可以对字体、字号、颜色、行距等进行修改。</a:t>
              </a:r>
            </a:p>
          </p:txBody>
        </p:sp>
      </p:grpSp>
    </p:spTree>
    <p:extLst>
      <p:ext uri="{BB962C8B-B14F-4D97-AF65-F5344CB8AC3E}">
        <p14:creationId xmlns:p14="http://schemas.microsoft.com/office/powerpoint/2010/main" val="78766904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차트 27"/>
          <p:cNvGraphicFramePr/>
          <p:nvPr>
            <p:extLst/>
          </p:nvPr>
        </p:nvGraphicFramePr>
        <p:xfrm>
          <a:off x="1084226" y="2654301"/>
          <a:ext cx="10052333" cy="3175646"/>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p:cNvGrpSpPr/>
          <p:nvPr/>
        </p:nvGrpSpPr>
        <p:grpSpPr>
          <a:xfrm>
            <a:off x="7919226" y="1807786"/>
            <a:ext cx="3009959" cy="1039514"/>
            <a:chOff x="7919226" y="1807786"/>
            <a:chExt cx="3009959" cy="1039514"/>
          </a:xfrm>
        </p:grpSpPr>
        <p:grpSp>
          <p:nvGrpSpPr>
            <p:cNvPr id="4" name="Group 14"/>
            <p:cNvGrpSpPr/>
            <p:nvPr/>
          </p:nvGrpSpPr>
          <p:grpSpPr>
            <a:xfrm>
              <a:off x="7919226" y="1831210"/>
              <a:ext cx="643071" cy="643072"/>
              <a:chOff x="9759772" y="4141560"/>
              <a:chExt cx="581330" cy="581331"/>
            </a:xfrm>
          </p:grpSpPr>
          <p:sp>
            <p:nvSpPr>
              <p:cNvPr id="8" name="Teardrop 15"/>
              <p:cNvSpPr/>
              <p:nvPr/>
            </p:nvSpPr>
            <p:spPr>
              <a:xfrm rot="8100000">
                <a:off x="9759772" y="4141560"/>
                <a:ext cx="581330" cy="581331"/>
              </a:xfrm>
              <a:prstGeom prst="teardrop">
                <a:avLst/>
              </a:prstGeom>
              <a:solidFill>
                <a:schemeClr val="tx1"/>
              </a:solidFill>
              <a:ln w="15875">
                <a:gradFill flip="none" rotWithShape="1">
                  <a:gsLst>
                    <a:gs pos="24000">
                      <a:srgbClr val="EBEBEB"/>
                    </a:gs>
                    <a:gs pos="0">
                      <a:schemeClr val="bg1"/>
                    </a:gs>
                    <a:gs pos="100000">
                      <a:srgbClr val="A77000"/>
                    </a:gs>
                  </a:gsLst>
                  <a:lin ang="189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charset="0"/>
                  <a:ea typeface="Microsoft YaHei" charset="0"/>
                  <a:cs typeface="Microsoft YaHei" charset="0"/>
                </a:endParaRPr>
              </a:p>
            </p:txBody>
          </p:sp>
          <p:sp>
            <p:nvSpPr>
              <p:cNvPr id="9" name="Freeform 17"/>
              <p:cNvSpPr>
                <a:spLocks noEditPoints="1"/>
              </p:cNvSpPr>
              <p:nvPr/>
            </p:nvSpPr>
            <p:spPr bwMode="auto">
              <a:xfrm>
                <a:off x="9880919" y="4262707"/>
                <a:ext cx="339036" cy="339036"/>
              </a:xfrm>
              <a:custGeom>
                <a:avLst/>
                <a:gdLst>
                  <a:gd name="T0" fmla="*/ 810 w 1799"/>
                  <a:gd name="T1" fmla="*/ 30 h 1799"/>
                  <a:gd name="T2" fmla="*/ 746 w 1799"/>
                  <a:gd name="T3" fmla="*/ 134 h 1799"/>
                  <a:gd name="T4" fmla="*/ 764 w 1799"/>
                  <a:gd name="T5" fmla="*/ 253 h 1799"/>
                  <a:gd name="T6" fmla="*/ 857 w 1799"/>
                  <a:gd name="T7" fmla="*/ 353 h 1799"/>
                  <a:gd name="T8" fmla="*/ 964 w 1799"/>
                  <a:gd name="T9" fmla="*/ 344 h 1799"/>
                  <a:gd name="T10" fmla="*/ 1045 w 1799"/>
                  <a:gd name="T11" fmla="*/ 230 h 1799"/>
                  <a:gd name="T12" fmla="*/ 1047 w 1799"/>
                  <a:gd name="T13" fmla="*/ 112 h 1799"/>
                  <a:gd name="T14" fmla="*/ 971 w 1799"/>
                  <a:gd name="T15" fmla="*/ 18 h 1799"/>
                  <a:gd name="T16" fmla="*/ 1003 w 1799"/>
                  <a:gd name="T17" fmla="*/ 430 h 1799"/>
                  <a:gd name="T18" fmla="*/ 1154 w 1799"/>
                  <a:gd name="T19" fmla="*/ 443 h 1799"/>
                  <a:gd name="T20" fmla="*/ 1207 w 1799"/>
                  <a:gd name="T21" fmla="*/ 495 h 1799"/>
                  <a:gd name="T22" fmla="*/ 1221 w 1799"/>
                  <a:gd name="T23" fmla="*/ 764 h 1799"/>
                  <a:gd name="T24" fmla="*/ 604 w 1799"/>
                  <a:gd name="T25" fmla="*/ 778 h 1799"/>
                  <a:gd name="T26" fmla="*/ 566 w 1799"/>
                  <a:gd name="T27" fmla="*/ 727 h 1799"/>
                  <a:gd name="T28" fmla="*/ 606 w 1799"/>
                  <a:gd name="T29" fmla="*/ 471 h 1799"/>
                  <a:gd name="T30" fmla="*/ 778 w 1799"/>
                  <a:gd name="T31" fmla="*/ 418 h 1799"/>
                  <a:gd name="T32" fmla="*/ 318 w 1799"/>
                  <a:gd name="T33" fmla="*/ 907 h 1799"/>
                  <a:gd name="T34" fmla="*/ 214 w 1799"/>
                  <a:gd name="T35" fmla="*/ 968 h 1799"/>
                  <a:gd name="T36" fmla="*/ 181 w 1799"/>
                  <a:gd name="T37" fmla="*/ 1072 h 1799"/>
                  <a:gd name="T38" fmla="*/ 228 w 1799"/>
                  <a:gd name="T39" fmla="*/ 1205 h 1799"/>
                  <a:gd name="T40" fmla="*/ 339 w 1799"/>
                  <a:gd name="T41" fmla="*/ 1268 h 1799"/>
                  <a:gd name="T42" fmla="*/ 437 w 1799"/>
                  <a:gd name="T43" fmla="*/ 1216 h 1799"/>
                  <a:gd name="T44" fmla="*/ 492 w 1799"/>
                  <a:gd name="T45" fmla="*/ 1084 h 1799"/>
                  <a:gd name="T46" fmla="*/ 464 w 1799"/>
                  <a:gd name="T47" fmla="*/ 975 h 1799"/>
                  <a:gd name="T48" fmla="*/ 365 w 1799"/>
                  <a:gd name="T49" fmla="*/ 908 h 1799"/>
                  <a:gd name="T50" fmla="*/ 451 w 1799"/>
                  <a:gd name="T51" fmla="*/ 1326 h 1799"/>
                  <a:gd name="T52" fmla="*/ 623 w 1799"/>
                  <a:gd name="T53" fmla="*/ 1369 h 1799"/>
                  <a:gd name="T54" fmla="*/ 671 w 1799"/>
                  <a:gd name="T55" fmla="*/ 1644 h 1799"/>
                  <a:gd name="T56" fmla="*/ 652 w 1799"/>
                  <a:gd name="T57" fmla="*/ 1787 h 1799"/>
                  <a:gd name="T58" fmla="*/ 35 w 1799"/>
                  <a:gd name="T59" fmla="*/ 1795 h 1799"/>
                  <a:gd name="T60" fmla="*/ 2 w 1799"/>
                  <a:gd name="T61" fmla="*/ 1716 h 1799"/>
                  <a:gd name="T62" fmla="*/ 37 w 1799"/>
                  <a:gd name="T63" fmla="*/ 1386 h 1799"/>
                  <a:gd name="T64" fmla="*/ 205 w 1799"/>
                  <a:gd name="T65" fmla="*/ 1325 h 1799"/>
                  <a:gd name="T66" fmla="*/ 857 w 1799"/>
                  <a:gd name="T67" fmla="*/ 907 h 1799"/>
                  <a:gd name="T68" fmla="*/ 899 w 1799"/>
                  <a:gd name="T69" fmla="*/ 864 h 1799"/>
                  <a:gd name="T70" fmla="*/ 941 w 1799"/>
                  <a:gd name="T71" fmla="*/ 898 h 1799"/>
                  <a:gd name="T72" fmla="*/ 1122 w 1799"/>
                  <a:gd name="T73" fmla="*/ 1202 h 1799"/>
                  <a:gd name="T74" fmla="*/ 1101 w 1799"/>
                  <a:gd name="T75" fmla="*/ 1251 h 1799"/>
                  <a:gd name="T76" fmla="*/ 738 w 1799"/>
                  <a:gd name="T77" fmla="*/ 1249 h 1799"/>
                  <a:gd name="T78" fmla="*/ 680 w 1799"/>
                  <a:gd name="T79" fmla="*/ 1233 h 1799"/>
                  <a:gd name="T80" fmla="*/ 688 w 1799"/>
                  <a:gd name="T81" fmla="*/ 1181 h 1799"/>
                  <a:gd name="T82" fmla="*/ 1430 w 1799"/>
                  <a:gd name="T83" fmla="*/ 910 h 1799"/>
                  <a:gd name="T84" fmla="*/ 1333 w 1799"/>
                  <a:gd name="T85" fmla="*/ 980 h 1799"/>
                  <a:gd name="T86" fmla="*/ 1309 w 1799"/>
                  <a:gd name="T87" fmla="*/ 1089 h 1799"/>
                  <a:gd name="T88" fmla="*/ 1367 w 1799"/>
                  <a:gd name="T89" fmla="*/ 1219 h 1799"/>
                  <a:gd name="T90" fmla="*/ 1467 w 1799"/>
                  <a:gd name="T91" fmla="*/ 1268 h 1799"/>
                  <a:gd name="T92" fmla="*/ 1576 w 1799"/>
                  <a:gd name="T93" fmla="*/ 1202 h 1799"/>
                  <a:gd name="T94" fmla="*/ 1620 w 1799"/>
                  <a:gd name="T95" fmla="*/ 1066 h 1799"/>
                  <a:gd name="T96" fmla="*/ 1583 w 1799"/>
                  <a:gd name="T97" fmla="*/ 963 h 1799"/>
                  <a:gd name="T98" fmla="*/ 1477 w 1799"/>
                  <a:gd name="T99" fmla="*/ 907 h 1799"/>
                  <a:gd name="T100" fmla="*/ 1586 w 1799"/>
                  <a:gd name="T101" fmla="*/ 1325 h 1799"/>
                  <a:gd name="T102" fmla="*/ 1758 w 1799"/>
                  <a:gd name="T103" fmla="*/ 1377 h 1799"/>
                  <a:gd name="T104" fmla="*/ 1799 w 1799"/>
                  <a:gd name="T105" fmla="*/ 1681 h 1799"/>
                  <a:gd name="T106" fmla="*/ 1772 w 1799"/>
                  <a:gd name="T107" fmla="*/ 1792 h 1799"/>
                  <a:gd name="T108" fmla="*/ 1156 w 1799"/>
                  <a:gd name="T109" fmla="*/ 1792 h 1799"/>
                  <a:gd name="T110" fmla="*/ 1128 w 1799"/>
                  <a:gd name="T111" fmla="*/ 1681 h 1799"/>
                  <a:gd name="T112" fmla="*/ 1170 w 1799"/>
                  <a:gd name="T113" fmla="*/ 1377 h 1799"/>
                  <a:gd name="T114" fmla="*/ 1342 w 1799"/>
                  <a:gd name="T115" fmla="*/ 1325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9" h="1799">
                    <a:moveTo>
                      <a:pt x="898" y="0"/>
                    </a:moveTo>
                    <a:lnTo>
                      <a:pt x="898" y="0"/>
                    </a:lnTo>
                    <a:lnTo>
                      <a:pt x="882" y="2"/>
                    </a:lnTo>
                    <a:lnTo>
                      <a:pt x="866" y="4"/>
                    </a:lnTo>
                    <a:lnTo>
                      <a:pt x="850" y="9"/>
                    </a:lnTo>
                    <a:lnTo>
                      <a:pt x="836" y="14"/>
                    </a:lnTo>
                    <a:lnTo>
                      <a:pt x="824" y="21"/>
                    </a:lnTo>
                    <a:lnTo>
                      <a:pt x="810" y="30"/>
                    </a:lnTo>
                    <a:lnTo>
                      <a:pt x="799" y="39"/>
                    </a:lnTo>
                    <a:lnTo>
                      <a:pt x="787" y="51"/>
                    </a:lnTo>
                    <a:lnTo>
                      <a:pt x="778" y="61"/>
                    </a:lnTo>
                    <a:lnTo>
                      <a:pt x="769" y="76"/>
                    </a:lnTo>
                    <a:lnTo>
                      <a:pt x="761" y="88"/>
                    </a:lnTo>
                    <a:lnTo>
                      <a:pt x="755" y="104"/>
                    </a:lnTo>
                    <a:lnTo>
                      <a:pt x="750" y="118"/>
                    </a:lnTo>
                    <a:lnTo>
                      <a:pt x="746" y="134"/>
                    </a:lnTo>
                    <a:lnTo>
                      <a:pt x="745" y="149"/>
                    </a:lnTo>
                    <a:lnTo>
                      <a:pt x="745" y="167"/>
                    </a:lnTo>
                    <a:lnTo>
                      <a:pt x="745" y="167"/>
                    </a:lnTo>
                    <a:lnTo>
                      <a:pt x="745" y="184"/>
                    </a:lnTo>
                    <a:lnTo>
                      <a:pt x="748" y="202"/>
                    </a:lnTo>
                    <a:lnTo>
                      <a:pt x="752" y="218"/>
                    </a:lnTo>
                    <a:lnTo>
                      <a:pt x="757" y="235"/>
                    </a:lnTo>
                    <a:lnTo>
                      <a:pt x="764" y="253"/>
                    </a:lnTo>
                    <a:lnTo>
                      <a:pt x="773" y="269"/>
                    </a:lnTo>
                    <a:lnTo>
                      <a:pt x="782" y="285"/>
                    </a:lnTo>
                    <a:lnTo>
                      <a:pt x="792" y="300"/>
                    </a:lnTo>
                    <a:lnTo>
                      <a:pt x="803" y="313"/>
                    </a:lnTo>
                    <a:lnTo>
                      <a:pt x="815" y="325"/>
                    </a:lnTo>
                    <a:lnTo>
                      <a:pt x="829" y="337"/>
                    </a:lnTo>
                    <a:lnTo>
                      <a:pt x="843" y="346"/>
                    </a:lnTo>
                    <a:lnTo>
                      <a:pt x="857" y="353"/>
                    </a:lnTo>
                    <a:lnTo>
                      <a:pt x="871" y="358"/>
                    </a:lnTo>
                    <a:lnTo>
                      <a:pt x="887" y="362"/>
                    </a:lnTo>
                    <a:lnTo>
                      <a:pt x="903" y="364"/>
                    </a:lnTo>
                    <a:lnTo>
                      <a:pt x="903" y="364"/>
                    </a:lnTo>
                    <a:lnTo>
                      <a:pt x="919" y="362"/>
                    </a:lnTo>
                    <a:lnTo>
                      <a:pt x="934" y="358"/>
                    </a:lnTo>
                    <a:lnTo>
                      <a:pt x="950" y="351"/>
                    </a:lnTo>
                    <a:lnTo>
                      <a:pt x="964" y="344"/>
                    </a:lnTo>
                    <a:lnTo>
                      <a:pt x="977" y="334"/>
                    </a:lnTo>
                    <a:lnTo>
                      <a:pt x="989" y="321"/>
                    </a:lnTo>
                    <a:lnTo>
                      <a:pt x="1001" y="309"/>
                    </a:lnTo>
                    <a:lnTo>
                      <a:pt x="1012" y="295"/>
                    </a:lnTo>
                    <a:lnTo>
                      <a:pt x="1022" y="279"/>
                    </a:lnTo>
                    <a:lnTo>
                      <a:pt x="1031" y="264"/>
                    </a:lnTo>
                    <a:lnTo>
                      <a:pt x="1038" y="248"/>
                    </a:lnTo>
                    <a:lnTo>
                      <a:pt x="1045" y="230"/>
                    </a:lnTo>
                    <a:lnTo>
                      <a:pt x="1049" y="213"/>
                    </a:lnTo>
                    <a:lnTo>
                      <a:pt x="1052" y="195"/>
                    </a:lnTo>
                    <a:lnTo>
                      <a:pt x="1056" y="177"/>
                    </a:lnTo>
                    <a:lnTo>
                      <a:pt x="1056" y="160"/>
                    </a:lnTo>
                    <a:lnTo>
                      <a:pt x="1056" y="160"/>
                    </a:lnTo>
                    <a:lnTo>
                      <a:pt x="1054" y="144"/>
                    </a:lnTo>
                    <a:lnTo>
                      <a:pt x="1052" y="128"/>
                    </a:lnTo>
                    <a:lnTo>
                      <a:pt x="1047" y="112"/>
                    </a:lnTo>
                    <a:lnTo>
                      <a:pt x="1042" y="97"/>
                    </a:lnTo>
                    <a:lnTo>
                      <a:pt x="1035" y="83"/>
                    </a:lnTo>
                    <a:lnTo>
                      <a:pt x="1028" y="70"/>
                    </a:lnTo>
                    <a:lnTo>
                      <a:pt x="1019" y="58"/>
                    </a:lnTo>
                    <a:lnTo>
                      <a:pt x="1008" y="46"/>
                    </a:lnTo>
                    <a:lnTo>
                      <a:pt x="996" y="35"/>
                    </a:lnTo>
                    <a:lnTo>
                      <a:pt x="984" y="26"/>
                    </a:lnTo>
                    <a:lnTo>
                      <a:pt x="971" y="18"/>
                    </a:lnTo>
                    <a:lnTo>
                      <a:pt x="957" y="12"/>
                    </a:lnTo>
                    <a:lnTo>
                      <a:pt x="943" y="7"/>
                    </a:lnTo>
                    <a:lnTo>
                      <a:pt x="927" y="4"/>
                    </a:lnTo>
                    <a:lnTo>
                      <a:pt x="913" y="0"/>
                    </a:lnTo>
                    <a:lnTo>
                      <a:pt x="898" y="0"/>
                    </a:lnTo>
                    <a:lnTo>
                      <a:pt x="898" y="0"/>
                    </a:lnTo>
                    <a:close/>
                    <a:moveTo>
                      <a:pt x="899" y="576"/>
                    </a:moveTo>
                    <a:lnTo>
                      <a:pt x="1003" y="430"/>
                    </a:lnTo>
                    <a:lnTo>
                      <a:pt x="1003" y="430"/>
                    </a:lnTo>
                    <a:lnTo>
                      <a:pt x="1008" y="425"/>
                    </a:lnTo>
                    <a:lnTo>
                      <a:pt x="1015" y="420"/>
                    </a:lnTo>
                    <a:lnTo>
                      <a:pt x="1022" y="418"/>
                    </a:lnTo>
                    <a:lnTo>
                      <a:pt x="1029" y="418"/>
                    </a:lnTo>
                    <a:lnTo>
                      <a:pt x="1140" y="439"/>
                    </a:lnTo>
                    <a:lnTo>
                      <a:pt x="1140" y="439"/>
                    </a:lnTo>
                    <a:lnTo>
                      <a:pt x="1154" y="443"/>
                    </a:lnTo>
                    <a:lnTo>
                      <a:pt x="1166" y="448"/>
                    </a:lnTo>
                    <a:lnTo>
                      <a:pt x="1177" y="455"/>
                    </a:lnTo>
                    <a:lnTo>
                      <a:pt x="1186" y="462"/>
                    </a:lnTo>
                    <a:lnTo>
                      <a:pt x="1194" y="471"/>
                    </a:lnTo>
                    <a:lnTo>
                      <a:pt x="1200" y="480"/>
                    </a:lnTo>
                    <a:lnTo>
                      <a:pt x="1203" y="488"/>
                    </a:lnTo>
                    <a:lnTo>
                      <a:pt x="1207" y="495"/>
                    </a:lnTo>
                    <a:lnTo>
                      <a:pt x="1207" y="495"/>
                    </a:lnTo>
                    <a:lnTo>
                      <a:pt x="1224" y="631"/>
                    </a:lnTo>
                    <a:lnTo>
                      <a:pt x="1230" y="682"/>
                    </a:lnTo>
                    <a:lnTo>
                      <a:pt x="1235" y="727"/>
                    </a:lnTo>
                    <a:lnTo>
                      <a:pt x="1235" y="727"/>
                    </a:lnTo>
                    <a:lnTo>
                      <a:pt x="1233" y="738"/>
                    </a:lnTo>
                    <a:lnTo>
                      <a:pt x="1231" y="747"/>
                    </a:lnTo>
                    <a:lnTo>
                      <a:pt x="1228" y="757"/>
                    </a:lnTo>
                    <a:lnTo>
                      <a:pt x="1221" y="764"/>
                    </a:lnTo>
                    <a:lnTo>
                      <a:pt x="1221" y="764"/>
                    </a:lnTo>
                    <a:lnTo>
                      <a:pt x="1214" y="771"/>
                    </a:lnTo>
                    <a:lnTo>
                      <a:pt x="1205" y="777"/>
                    </a:lnTo>
                    <a:lnTo>
                      <a:pt x="1194" y="778"/>
                    </a:lnTo>
                    <a:lnTo>
                      <a:pt x="1186" y="780"/>
                    </a:lnTo>
                    <a:lnTo>
                      <a:pt x="615" y="780"/>
                    </a:lnTo>
                    <a:lnTo>
                      <a:pt x="615" y="780"/>
                    </a:lnTo>
                    <a:lnTo>
                      <a:pt x="604" y="778"/>
                    </a:lnTo>
                    <a:lnTo>
                      <a:pt x="595" y="777"/>
                    </a:lnTo>
                    <a:lnTo>
                      <a:pt x="587" y="771"/>
                    </a:lnTo>
                    <a:lnTo>
                      <a:pt x="580" y="764"/>
                    </a:lnTo>
                    <a:lnTo>
                      <a:pt x="580" y="764"/>
                    </a:lnTo>
                    <a:lnTo>
                      <a:pt x="573" y="757"/>
                    </a:lnTo>
                    <a:lnTo>
                      <a:pt x="569" y="747"/>
                    </a:lnTo>
                    <a:lnTo>
                      <a:pt x="566" y="738"/>
                    </a:lnTo>
                    <a:lnTo>
                      <a:pt x="566" y="727"/>
                    </a:lnTo>
                    <a:lnTo>
                      <a:pt x="566" y="727"/>
                    </a:lnTo>
                    <a:lnTo>
                      <a:pt x="569" y="682"/>
                    </a:lnTo>
                    <a:lnTo>
                      <a:pt x="576" y="631"/>
                    </a:lnTo>
                    <a:lnTo>
                      <a:pt x="594" y="495"/>
                    </a:lnTo>
                    <a:lnTo>
                      <a:pt x="594" y="495"/>
                    </a:lnTo>
                    <a:lnTo>
                      <a:pt x="595" y="488"/>
                    </a:lnTo>
                    <a:lnTo>
                      <a:pt x="599" y="480"/>
                    </a:lnTo>
                    <a:lnTo>
                      <a:pt x="606" y="471"/>
                    </a:lnTo>
                    <a:lnTo>
                      <a:pt x="613" y="462"/>
                    </a:lnTo>
                    <a:lnTo>
                      <a:pt x="622" y="455"/>
                    </a:lnTo>
                    <a:lnTo>
                      <a:pt x="632" y="448"/>
                    </a:lnTo>
                    <a:lnTo>
                      <a:pt x="645" y="443"/>
                    </a:lnTo>
                    <a:lnTo>
                      <a:pt x="659" y="439"/>
                    </a:lnTo>
                    <a:lnTo>
                      <a:pt x="769" y="418"/>
                    </a:lnTo>
                    <a:lnTo>
                      <a:pt x="769" y="418"/>
                    </a:lnTo>
                    <a:lnTo>
                      <a:pt x="778" y="418"/>
                    </a:lnTo>
                    <a:lnTo>
                      <a:pt x="785" y="420"/>
                    </a:lnTo>
                    <a:lnTo>
                      <a:pt x="790" y="425"/>
                    </a:lnTo>
                    <a:lnTo>
                      <a:pt x="796" y="430"/>
                    </a:lnTo>
                    <a:lnTo>
                      <a:pt x="899" y="576"/>
                    </a:lnTo>
                    <a:lnTo>
                      <a:pt x="899" y="576"/>
                    </a:lnTo>
                    <a:close/>
                    <a:moveTo>
                      <a:pt x="334" y="907"/>
                    </a:moveTo>
                    <a:lnTo>
                      <a:pt x="334" y="907"/>
                    </a:lnTo>
                    <a:lnTo>
                      <a:pt x="318" y="907"/>
                    </a:lnTo>
                    <a:lnTo>
                      <a:pt x="302" y="910"/>
                    </a:lnTo>
                    <a:lnTo>
                      <a:pt x="286" y="914"/>
                    </a:lnTo>
                    <a:lnTo>
                      <a:pt x="272" y="921"/>
                    </a:lnTo>
                    <a:lnTo>
                      <a:pt x="260" y="928"/>
                    </a:lnTo>
                    <a:lnTo>
                      <a:pt x="246" y="935"/>
                    </a:lnTo>
                    <a:lnTo>
                      <a:pt x="235" y="945"/>
                    </a:lnTo>
                    <a:lnTo>
                      <a:pt x="223" y="956"/>
                    </a:lnTo>
                    <a:lnTo>
                      <a:pt x="214" y="968"/>
                    </a:lnTo>
                    <a:lnTo>
                      <a:pt x="205" y="980"/>
                    </a:lnTo>
                    <a:lnTo>
                      <a:pt x="198" y="994"/>
                    </a:lnTo>
                    <a:lnTo>
                      <a:pt x="191" y="1008"/>
                    </a:lnTo>
                    <a:lnTo>
                      <a:pt x="186" y="1024"/>
                    </a:lnTo>
                    <a:lnTo>
                      <a:pt x="183" y="1040"/>
                    </a:lnTo>
                    <a:lnTo>
                      <a:pt x="181" y="1056"/>
                    </a:lnTo>
                    <a:lnTo>
                      <a:pt x="181" y="1072"/>
                    </a:lnTo>
                    <a:lnTo>
                      <a:pt x="181" y="1072"/>
                    </a:lnTo>
                    <a:lnTo>
                      <a:pt x="181" y="1089"/>
                    </a:lnTo>
                    <a:lnTo>
                      <a:pt x="184" y="1107"/>
                    </a:lnTo>
                    <a:lnTo>
                      <a:pt x="188" y="1124"/>
                    </a:lnTo>
                    <a:lnTo>
                      <a:pt x="193" y="1142"/>
                    </a:lnTo>
                    <a:lnTo>
                      <a:pt x="200" y="1158"/>
                    </a:lnTo>
                    <a:lnTo>
                      <a:pt x="209" y="1175"/>
                    </a:lnTo>
                    <a:lnTo>
                      <a:pt x="218" y="1191"/>
                    </a:lnTo>
                    <a:lnTo>
                      <a:pt x="228" y="1205"/>
                    </a:lnTo>
                    <a:lnTo>
                      <a:pt x="239" y="1219"/>
                    </a:lnTo>
                    <a:lnTo>
                      <a:pt x="251" y="1232"/>
                    </a:lnTo>
                    <a:lnTo>
                      <a:pt x="265" y="1242"/>
                    </a:lnTo>
                    <a:lnTo>
                      <a:pt x="279" y="1253"/>
                    </a:lnTo>
                    <a:lnTo>
                      <a:pt x="293" y="1260"/>
                    </a:lnTo>
                    <a:lnTo>
                      <a:pt x="307" y="1265"/>
                    </a:lnTo>
                    <a:lnTo>
                      <a:pt x="323" y="1268"/>
                    </a:lnTo>
                    <a:lnTo>
                      <a:pt x="339" y="1268"/>
                    </a:lnTo>
                    <a:lnTo>
                      <a:pt x="339" y="1268"/>
                    </a:lnTo>
                    <a:lnTo>
                      <a:pt x="355" y="1268"/>
                    </a:lnTo>
                    <a:lnTo>
                      <a:pt x="370" y="1263"/>
                    </a:lnTo>
                    <a:lnTo>
                      <a:pt x="386" y="1258"/>
                    </a:lnTo>
                    <a:lnTo>
                      <a:pt x="400" y="1249"/>
                    </a:lnTo>
                    <a:lnTo>
                      <a:pt x="413" y="1240"/>
                    </a:lnTo>
                    <a:lnTo>
                      <a:pt x="427" y="1228"/>
                    </a:lnTo>
                    <a:lnTo>
                      <a:pt x="437" y="1216"/>
                    </a:lnTo>
                    <a:lnTo>
                      <a:pt x="448" y="1202"/>
                    </a:lnTo>
                    <a:lnTo>
                      <a:pt x="458" y="1186"/>
                    </a:lnTo>
                    <a:lnTo>
                      <a:pt x="467" y="1170"/>
                    </a:lnTo>
                    <a:lnTo>
                      <a:pt x="474" y="1152"/>
                    </a:lnTo>
                    <a:lnTo>
                      <a:pt x="481" y="1137"/>
                    </a:lnTo>
                    <a:lnTo>
                      <a:pt x="486" y="1119"/>
                    </a:lnTo>
                    <a:lnTo>
                      <a:pt x="490" y="1102"/>
                    </a:lnTo>
                    <a:lnTo>
                      <a:pt x="492" y="1084"/>
                    </a:lnTo>
                    <a:lnTo>
                      <a:pt x="492" y="1066"/>
                    </a:lnTo>
                    <a:lnTo>
                      <a:pt x="492" y="1066"/>
                    </a:lnTo>
                    <a:lnTo>
                      <a:pt x="490" y="1049"/>
                    </a:lnTo>
                    <a:lnTo>
                      <a:pt x="488" y="1033"/>
                    </a:lnTo>
                    <a:lnTo>
                      <a:pt x="485" y="1017"/>
                    </a:lnTo>
                    <a:lnTo>
                      <a:pt x="478" y="1003"/>
                    </a:lnTo>
                    <a:lnTo>
                      <a:pt x="471" y="989"/>
                    </a:lnTo>
                    <a:lnTo>
                      <a:pt x="464" y="975"/>
                    </a:lnTo>
                    <a:lnTo>
                      <a:pt x="455" y="963"/>
                    </a:lnTo>
                    <a:lnTo>
                      <a:pt x="444" y="952"/>
                    </a:lnTo>
                    <a:lnTo>
                      <a:pt x="432" y="942"/>
                    </a:lnTo>
                    <a:lnTo>
                      <a:pt x="421" y="931"/>
                    </a:lnTo>
                    <a:lnTo>
                      <a:pt x="407" y="924"/>
                    </a:lnTo>
                    <a:lnTo>
                      <a:pt x="393" y="917"/>
                    </a:lnTo>
                    <a:lnTo>
                      <a:pt x="379" y="912"/>
                    </a:lnTo>
                    <a:lnTo>
                      <a:pt x="365" y="908"/>
                    </a:lnTo>
                    <a:lnTo>
                      <a:pt x="349" y="907"/>
                    </a:lnTo>
                    <a:lnTo>
                      <a:pt x="334" y="907"/>
                    </a:lnTo>
                    <a:lnTo>
                      <a:pt x="334" y="907"/>
                    </a:lnTo>
                    <a:close/>
                    <a:moveTo>
                      <a:pt x="335" y="1481"/>
                    </a:moveTo>
                    <a:lnTo>
                      <a:pt x="439" y="1337"/>
                    </a:lnTo>
                    <a:lnTo>
                      <a:pt x="439" y="1337"/>
                    </a:lnTo>
                    <a:lnTo>
                      <a:pt x="444" y="1330"/>
                    </a:lnTo>
                    <a:lnTo>
                      <a:pt x="451" y="1326"/>
                    </a:lnTo>
                    <a:lnTo>
                      <a:pt x="458" y="1325"/>
                    </a:lnTo>
                    <a:lnTo>
                      <a:pt x="465" y="1325"/>
                    </a:lnTo>
                    <a:lnTo>
                      <a:pt x="576" y="1344"/>
                    </a:lnTo>
                    <a:lnTo>
                      <a:pt x="576" y="1344"/>
                    </a:lnTo>
                    <a:lnTo>
                      <a:pt x="590" y="1347"/>
                    </a:lnTo>
                    <a:lnTo>
                      <a:pt x="602" y="1353"/>
                    </a:lnTo>
                    <a:lnTo>
                      <a:pt x="613" y="1360"/>
                    </a:lnTo>
                    <a:lnTo>
                      <a:pt x="623" y="1369"/>
                    </a:lnTo>
                    <a:lnTo>
                      <a:pt x="631" y="1377"/>
                    </a:lnTo>
                    <a:lnTo>
                      <a:pt x="636" y="1386"/>
                    </a:lnTo>
                    <a:lnTo>
                      <a:pt x="639" y="1393"/>
                    </a:lnTo>
                    <a:lnTo>
                      <a:pt x="643" y="1402"/>
                    </a:lnTo>
                    <a:lnTo>
                      <a:pt x="643" y="1402"/>
                    </a:lnTo>
                    <a:lnTo>
                      <a:pt x="659" y="1520"/>
                    </a:lnTo>
                    <a:lnTo>
                      <a:pt x="667" y="1607"/>
                    </a:lnTo>
                    <a:lnTo>
                      <a:pt x="671" y="1644"/>
                    </a:lnTo>
                    <a:lnTo>
                      <a:pt x="671" y="1681"/>
                    </a:lnTo>
                    <a:lnTo>
                      <a:pt x="671" y="1716"/>
                    </a:lnTo>
                    <a:lnTo>
                      <a:pt x="667" y="1755"/>
                    </a:lnTo>
                    <a:lnTo>
                      <a:pt x="667" y="1755"/>
                    </a:lnTo>
                    <a:lnTo>
                      <a:pt x="666" y="1764"/>
                    </a:lnTo>
                    <a:lnTo>
                      <a:pt x="662" y="1773"/>
                    </a:lnTo>
                    <a:lnTo>
                      <a:pt x="657" y="1780"/>
                    </a:lnTo>
                    <a:lnTo>
                      <a:pt x="652" y="1787"/>
                    </a:lnTo>
                    <a:lnTo>
                      <a:pt x="645" y="1792"/>
                    </a:lnTo>
                    <a:lnTo>
                      <a:pt x="636" y="1795"/>
                    </a:lnTo>
                    <a:lnTo>
                      <a:pt x="627" y="1799"/>
                    </a:lnTo>
                    <a:lnTo>
                      <a:pt x="618" y="1799"/>
                    </a:lnTo>
                    <a:lnTo>
                      <a:pt x="54" y="1799"/>
                    </a:lnTo>
                    <a:lnTo>
                      <a:pt x="54" y="1799"/>
                    </a:lnTo>
                    <a:lnTo>
                      <a:pt x="44" y="1799"/>
                    </a:lnTo>
                    <a:lnTo>
                      <a:pt x="35" y="1795"/>
                    </a:lnTo>
                    <a:lnTo>
                      <a:pt x="28" y="1792"/>
                    </a:lnTo>
                    <a:lnTo>
                      <a:pt x="21" y="1787"/>
                    </a:lnTo>
                    <a:lnTo>
                      <a:pt x="14" y="1780"/>
                    </a:lnTo>
                    <a:lnTo>
                      <a:pt x="10" y="1773"/>
                    </a:lnTo>
                    <a:lnTo>
                      <a:pt x="7" y="1764"/>
                    </a:lnTo>
                    <a:lnTo>
                      <a:pt x="5" y="1755"/>
                    </a:lnTo>
                    <a:lnTo>
                      <a:pt x="5" y="1755"/>
                    </a:lnTo>
                    <a:lnTo>
                      <a:pt x="2" y="1716"/>
                    </a:lnTo>
                    <a:lnTo>
                      <a:pt x="0" y="1681"/>
                    </a:lnTo>
                    <a:lnTo>
                      <a:pt x="2" y="1644"/>
                    </a:lnTo>
                    <a:lnTo>
                      <a:pt x="3" y="1607"/>
                    </a:lnTo>
                    <a:lnTo>
                      <a:pt x="14" y="1520"/>
                    </a:lnTo>
                    <a:lnTo>
                      <a:pt x="30" y="1402"/>
                    </a:lnTo>
                    <a:lnTo>
                      <a:pt x="30" y="1402"/>
                    </a:lnTo>
                    <a:lnTo>
                      <a:pt x="31" y="1393"/>
                    </a:lnTo>
                    <a:lnTo>
                      <a:pt x="37" y="1386"/>
                    </a:lnTo>
                    <a:lnTo>
                      <a:pt x="42" y="1377"/>
                    </a:lnTo>
                    <a:lnTo>
                      <a:pt x="49" y="1369"/>
                    </a:lnTo>
                    <a:lnTo>
                      <a:pt x="58" y="1360"/>
                    </a:lnTo>
                    <a:lnTo>
                      <a:pt x="68" y="1353"/>
                    </a:lnTo>
                    <a:lnTo>
                      <a:pt x="81" y="1347"/>
                    </a:lnTo>
                    <a:lnTo>
                      <a:pt x="95" y="1344"/>
                    </a:lnTo>
                    <a:lnTo>
                      <a:pt x="205" y="1325"/>
                    </a:lnTo>
                    <a:lnTo>
                      <a:pt x="205" y="1325"/>
                    </a:lnTo>
                    <a:lnTo>
                      <a:pt x="214" y="1325"/>
                    </a:lnTo>
                    <a:lnTo>
                      <a:pt x="221" y="1326"/>
                    </a:lnTo>
                    <a:lnTo>
                      <a:pt x="226" y="1330"/>
                    </a:lnTo>
                    <a:lnTo>
                      <a:pt x="232" y="1337"/>
                    </a:lnTo>
                    <a:lnTo>
                      <a:pt x="335" y="1481"/>
                    </a:lnTo>
                    <a:lnTo>
                      <a:pt x="335" y="1481"/>
                    </a:lnTo>
                    <a:close/>
                    <a:moveTo>
                      <a:pt x="857" y="907"/>
                    </a:moveTo>
                    <a:lnTo>
                      <a:pt x="857" y="907"/>
                    </a:lnTo>
                    <a:lnTo>
                      <a:pt x="859" y="898"/>
                    </a:lnTo>
                    <a:lnTo>
                      <a:pt x="861" y="889"/>
                    </a:lnTo>
                    <a:lnTo>
                      <a:pt x="864" y="882"/>
                    </a:lnTo>
                    <a:lnTo>
                      <a:pt x="869" y="877"/>
                    </a:lnTo>
                    <a:lnTo>
                      <a:pt x="876" y="871"/>
                    </a:lnTo>
                    <a:lnTo>
                      <a:pt x="883" y="866"/>
                    </a:lnTo>
                    <a:lnTo>
                      <a:pt x="891" y="864"/>
                    </a:lnTo>
                    <a:lnTo>
                      <a:pt x="899" y="864"/>
                    </a:lnTo>
                    <a:lnTo>
                      <a:pt x="899" y="864"/>
                    </a:lnTo>
                    <a:lnTo>
                      <a:pt x="908" y="864"/>
                    </a:lnTo>
                    <a:lnTo>
                      <a:pt x="917" y="866"/>
                    </a:lnTo>
                    <a:lnTo>
                      <a:pt x="924" y="871"/>
                    </a:lnTo>
                    <a:lnTo>
                      <a:pt x="929" y="877"/>
                    </a:lnTo>
                    <a:lnTo>
                      <a:pt x="934" y="882"/>
                    </a:lnTo>
                    <a:lnTo>
                      <a:pt x="938" y="889"/>
                    </a:lnTo>
                    <a:lnTo>
                      <a:pt x="941" y="898"/>
                    </a:lnTo>
                    <a:lnTo>
                      <a:pt x="941" y="907"/>
                    </a:lnTo>
                    <a:lnTo>
                      <a:pt x="941" y="1082"/>
                    </a:lnTo>
                    <a:lnTo>
                      <a:pt x="1103" y="1175"/>
                    </a:lnTo>
                    <a:lnTo>
                      <a:pt x="1103" y="1175"/>
                    </a:lnTo>
                    <a:lnTo>
                      <a:pt x="1110" y="1181"/>
                    </a:lnTo>
                    <a:lnTo>
                      <a:pt x="1115" y="1188"/>
                    </a:lnTo>
                    <a:lnTo>
                      <a:pt x="1121" y="1195"/>
                    </a:lnTo>
                    <a:lnTo>
                      <a:pt x="1122" y="1202"/>
                    </a:lnTo>
                    <a:lnTo>
                      <a:pt x="1124" y="1209"/>
                    </a:lnTo>
                    <a:lnTo>
                      <a:pt x="1124" y="1217"/>
                    </a:lnTo>
                    <a:lnTo>
                      <a:pt x="1122" y="1226"/>
                    </a:lnTo>
                    <a:lnTo>
                      <a:pt x="1119" y="1233"/>
                    </a:lnTo>
                    <a:lnTo>
                      <a:pt x="1119" y="1233"/>
                    </a:lnTo>
                    <a:lnTo>
                      <a:pt x="1114" y="1240"/>
                    </a:lnTo>
                    <a:lnTo>
                      <a:pt x="1108" y="1246"/>
                    </a:lnTo>
                    <a:lnTo>
                      <a:pt x="1101" y="1251"/>
                    </a:lnTo>
                    <a:lnTo>
                      <a:pt x="1094" y="1253"/>
                    </a:lnTo>
                    <a:lnTo>
                      <a:pt x="1086" y="1254"/>
                    </a:lnTo>
                    <a:lnTo>
                      <a:pt x="1077" y="1254"/>
                    </a:lnTo>
                    <a:lnTo>
                      <a:pt x="1070" y="1253"/>
                    </a:lnTo>
                    <a:lnTo>
                      <a:pt x="1061" y="1249"/>
                    </a:lnTo>
                    <a:lnTo>
                      <a:pt x="899" y="1156"/>
                    </a:lnTo>
                    <a:lnTo>
                      <a:pt x="738" y="1249"/>
                    </a:lnTo>
                    <a:lnTo>
                      <a:pt x="738" y="1249"/>
                    </a:lnTo>
                    <a:lnTo>
                      <a:pt x="731" y="1253"/>
                    </a:lnTo>
                    <a:lnTo>
                      <a:pt x="722" y="1254"/>
                    </a:lnTo>
                    <a:lnTo>
                      <a:pt x="715" y="1254"/>
                    </a:lnTo>
                    <a:lnTo>
                      <a:pt x="706" y="1253"/>
                    </a:lnTo>
                    <a:lnTo>
                      <a:pt x="699" y="1251"/>
                    </a:lnTo>
                    <a:lnTo>
                      <a:pt x="692" y="1246"/>
                    </a:lnTo>
                    <a:lnTo>
                      <a:pt x="685" y="1240"/>
                    </a:lnTo>
                    <a:lnTo>
                      <a:pt x="680" y="1233"/>
                    </a:lnTo>
                    <a:lnTo>
                      <a:pt x="680" y="1233"/>
                    </a:lnTo>
                    <a:lnTo>
                      <a:pt x="676" y="1226"/>
                    </a:lnTo>
                    <a:lnTo>
                      <a:pt x="674" y="1217"/>
                    </a:lnTo>
                    <a:lnTo>
                      <a:pt x="674" y="1209"/>
                    </a:lnTo>
                    <a:lnTo>
                      <a:pt x="676" y="1202"/>
                    </a:lnTo>
                    <a:lnTo>
                      <a:pt x="680" y="1195"/>
                    </a:lnTo>
                    <a:lnTo>
                      <a:pt x="683" y="1188"/>
                    </a:lnTo>
                    <a:lnTo>
                      <a:pt x="688" y="1181"/>
                    </a:lnTo>
                    <a:lnTo>
                      <a:pt x="696" y="1175"/>
                    </a:lnTo>
                    <a:lnTo>
                      <a:pt x="857" y="1082"/>
                    </a:lnTo>
                    <a:lnTo>
                      <a:pt x="857" y="907"/>
                    </a:lnTo>
                    <a:lnTo>
                      <a:pt x="857" y="907"/>
                    </a:lnTo>
                    <a:close/>
                    <a:moveTo>
                      <a:pt x="1461" y="907"/>
                    </a:moveTo>
                    <a:lnTo>
                      <a:pt x="1461" y="907"/>
                    </a:lnTo>
                    <a:lnTo>
                      <a:pt x="1444" y="907"/>
                    </a:lnTo>
                    <a:lnTo>
                      <a:pt x="1430" y="910"/>
                    </a:lnTo>
                    <a:lnTo>
                      <a:pt x="1414" y="914"/>
                    </a:lnTo>
                    <a:lnTo>
                      <a:pt x="1400" y="921"/>
                    </a:lnTo>
                    <a:lnTo>
                      <a:pt x="1386" y="928"/>
                    </a:lnTo>
                    <a:lnTo>
                      <a:pt x="1374" y="935"/>
                    </a:lnTo>
                    <a:lnTo>
                      <a:pt x="1361" y="945"/>
                    </a:lnTo>
                    <a:lnTo>
                      <a:pt x="1351" y="956"/>
                    </a:lnTo>
                    <a:lnTo>
                      <a:pt x="1342" y="968"/>
                    </a:lnTo>
                    <a:lnTo>
                      <a:pt x="1333" y="980"/>
                    </a:lnTo>
                    <a:lnTo>
                      <a:pt x="1324" y="994"/>
                    </a:lnTo>
                    <a:lnTo>
                      <a:pt x="1319" y="1008"/>
                    </a:lnTo>
                    <a:lnTo>
                      <a:pt x="1314" y="1024"/>
                    </a:lnTo>
                    <a:lnTo>
                      <a:pt x="1310" y="1040"/>
                    </a:lnTo>
                    <a:lnTo>
                      <a:pt x="1309" y="1056"/>
                    </a:lnTo>
                    <a:lnTo>
                      <a:pt x="1309" y="1072"/>
                    </a:lnTo>
                    <a:lnTo>
                      <a:pt x="1309" y="1072"/>
                    </a:lnTo>
                    <a:lnTo>
                      <a:pt x="1309" y="1089"/>
                    </a:lnTo>
                    <a:lnTo>
                      <a:pt x="1312" y="1107"/>
                    </a:lnTo>
                    <a:lnTo>
                      <a:pt x="1316" y="1124"/>
                    </a:lnTo>
                    <a:lnTo>
                      <a:pt x="1321" y="1142"/>
                    </a:lnTo>
                    <a:lnTo>
                      <a:pt x="1328" y="1158"/>
                    </a:lnTo>
                    <a:lnTo>
                      <a:pt x="1337" y="1175"/>
                    </a:lnTo>
                    <a:lnTo>
                      <a:pt x="1346" y="1191"/>
                    </a:lnTo>
                    <a:lnTo>
                      <a:pt x="1356" y="1205"/>
                    </a:lnTo>
                    <a:lnTo>
                      <a:pt x="1367" y="1219"/>
                    </a:lnTo>
                    <a:lnTo>
                      <a:pt x="1379" y="1232"/>
                    </a:lnTo>
                    <a:lnTo>
                      <a:pt x="1393" y="1242"/>
                    </a:lnTo>
                    <a:lnTo>
                      <a:pt x="1407" y="1253"/>
                    </a:lnTo>
                    <a:lnTo>
                      <a:pt x="1421" y="1260"/>
                    </a:lnTo>
                    <a:lnTo>
                      <a:pt x="1435" y="1265"/>
                    </a:lnTo>
                    <a:lnTo>
                      <a:pt x="1451" y="1268"/>
                    </a:lnTo>
                    <a:lnTo>
                      <a:pt x="1467" y="1268"/>
                    </a:lnTo>
                    <a:lnTo>
                      <a:pt x="1467" y="1268"/>
                    </a:lnTo>
                    <a:lnTo>
                      <a:pt x="1483" y="1268"/>
                    </a:lnTo>
                    <a:lnTo>
                      <a:pt x="1498" y="1263"/>
                    </a:lnTo>
                    <a:lnTo>
                      <a:pt x="1512" y="1258"/>
                    </a:lnTo>
                    <a:lnTo>
                      <a:pt x="1528" y="1249"/>
                    </a:lnTo>
                    <a:lnTo>
                      <a:pt x="1541" y="1240"/>
                    </a:lnTo>
                    <a:lnTo>
                      <a:pt x="1553" y="1228"/>
                    </a:lnTo>
                    <a:lnTo>
                      <a:pt x="1565" y="1216"/>
                    </a:lnTo>
                    <a:lnTo>
                      <a:pt x="1576" y="1202"/>
                    </a:lnTo>
                    <a:lnTo>
                      <a:pt x="1586" y="1186"/>
                    </a:lnTo>
                    <a:lnTo>
                      <a:pt x="1595" y="1170"/>
                    </a:lnTo>
                    <a:lnTo>
                      <a:pt x="1602" y="1152"/>
                    </a:lnTo>
                    <a:lnTo>
                      <a:pt x="1609" y="1137"/>
                    </a:lnTo>
                    <a:lnTo>
                      <a:pt x="1613" y="1119"/>
                    </a:lnTo>
                    <a:lnTo>
                      <a:pt x="1616" y="1102"/>
                    </a:lnTo>
                    <a:lnTo>
                      <a:pt x="1620" y="1084"/>
                    </a:lnTo>
                    <a:lnTo>
                      <a:pt x="1620" y="1066"/>
                    </a:lnTo>
                    <a:lnTo>
                      <a:pt x="1620" y="1066"/>
                    </a:lnTo>
                    <a:lnTo>
                      <a:pt x="1618" y="1049"/>
                    </a:lnTo>
                    <a:lnTo>
                      <a:pt x="1616" y="1033"/>
                    </a:lnTo>
                    <a:lnTo>
                      <a:pt x="1611" y="1017"/>
                    </a:lnTo>
                    <a:lnTo>
                      <a:pt x="1606" y="1003"/>
                    </a:lnTo>
                    <a:lnTo>
                      <a:pt x="1599" y="989"/>
                    </a:lnTo>
                    <a:lnTo>
                      <a:pt x="1591" y="975"/>
                    </a:lnTo>
                    <a:lnTo>
                      <a:pt x="1583" y="963"/>
                    </a:lnTo>
                    <a:lnTo>
                      <a:pt x="1572" y="952"/>
                    </a:lnTo>
                    <a:lnTo>
                      <a:pt x="1560" y="942"/>
                    </a:lnTo>
                    <a:lnTo>
                      <a:pt x="1548" y="931"/>
                    </a:lnTo>
                    <a:lnTo>
                      <a:pt x="1535" y="924"/>
                    </a:lnTo>
                    <a:lnTo>
                      <a:pt x="1521" y="917"/>
                    </a:lnTo>
                    <a:lnTo>
                      <a:pt x="1507" y="912"/>
                    </a:lnTo>
                    <a:lnTo>
                      <a:pt x="1491" y="908"/>
                    </a:lnTo>
                    <a:lnTo>
                      <a:pt x="1477" y="907"/>
                    </a:lnTo>
                    <a:lnTo>
                      <a:pt x="1461" y="907"/>
                    </a:lnTo>
                    <a:lnTo>
                      <a:pt x="1461" y="907"/>
                    </a:lnTo>
                    <a:close/>
                    <a:moveTo>
                      <a:pt x="1463" y="1481"/>
                    </a:moveTo>
                    <a:lnTo>
                      <a:pt x="1567" y="1337"/>
                    </a:lnTo>
                    <a:lnTo>
                      <a:pt x="1567" y="1337"/>
                    </a:lnTo>
                    <a:lnTo>
                      <a:pt x="1572" y="1330"/>
                    </a:lnTo>
                    <a:lnTo>
                      <a:pt x="1579" y="1326"/>
                    </a:lnTo>
                    <a:lnTo>
                      <a:pt x="1586" y="1325"/>
                    </a:lnTo>
                    <a:lnTo>
                      <a:pt x="1593" y="1325"/>
                    </a:lnTo>
                    <a:lnTo>
                      <a:pt x="1704" y="1344"/>
                    </a:lnTo>
                    <a:lnTo>
                      <a:pt x="1704" y="1344"/>
                    </a:lnTo>
                    <a:lnTo>
                      <a:pt x="1718" y="1347"/>
                    </a:lnTo>
                    <a:lnTo>
                      <a:pt x="1730" y="1353"/>
                    </a:lnTo>
                    <a:lnTo>
                      <a:pt x="1741" y="1360"/>
                    </a:lnTo>
                    <a:lnTo>
                      <a:pt x="1750" y="1369"/>
                    </a:lnTo>
                    <a:lnTo>
                      <a:pt x="1758" y="1377"/>
                    </a:lnTo>
                    <a:lnTo>
                      <a:pt x="1764" y="1386"/>
                    </a:lnTo>
                    <a:lnTo>
                      <a:pt x="1767" y="1393"/>
                    </a:lnTo>
                    <a:lnTo>
                      <a:pt x="1771" y="1402"/>
                    </a:lnTo>
                    <a:lnTo>
                      <a:pt x="1771" y="1402"/>
                    </a:lnTo>
                    <a:lnTo>
                      <a:pt x="1787" y="1520"/>
                    </a:lnTo>
                    <a:lnTo>
                      <a:pt x="1795" y="1607"/>
                    </a:lnTo>
                    <a:lnTo>
                      <a:pt x="1799" y="1644"/>
                    </a:lnTo>
                    <a:lnTo>
                      <a:pt x="1799" y="1681"/>
                    </a:lnTo>
                    <a:lnTo>
                      <a:pt x="1799" y="1716"/>
                    </a:lnTo>
                    <a:lnTo>
                      <a:pt x="1795" y="1755"/>
                    </a:lnTo>
                    <a:lnTo>
                      <a:pt x="1795" y="1755"/>
                    </a:lnTo>
                    <a:lnTo>
                      <a:pt x="1794" y="1764"/>
                    </a:lnTo>
                    <a:lnTo>
                      <a:pt x="1790" y="1773"/>
                    </a:lnTo>
                    <a:lnTo>
                      <a:pt x="1785" y="1780"/>
                    </a:lnTo>
                    <a:lnTo>
                      <a:pt x="1779" y="1787"/>
                    </a:lnTo>
                    <a:lnTo>
                      <a:pt x="1772" y="1792"/>
                    </a:lnTo>
                    <a:lnTo>
                      <a:pt x="1764" y="1795"/>
                    </a:lnTo>
                    <a:lnTo>
                      <a:pt x="1755" y="1799"/>
                    </a:lnTo>
                    <a:lnTo>
                      <a:pt x="1746" y="1799"/>
                    </a:lnTo>
                    <a:lnTo>
                      <a:pt x="1180" y="1799"/>
                    </a:lnTo>
                    <a:lnTo>
                      <a:pt x="1180" y="1799"/>
                    </a:lnTo>
                    <a:lnTo>
                      <a:pt x="1172" y="1799"/>
                    </a:lnTo>
                    <a:lnTo>
                      <a:pt x="1163" y="1795"/>
                    </a:lnTo>
                    <a:lnTo>
                      <a:pt x="1156" y="1792"/>
                    </a:lnTo>
                    <a:lnTo>
                      <a:pt x="1149" y="1787"/>
                    </a:lnTo>
                    <a:lnTo>
                      <a:pt x="1142" y="1780"/>
                    </a:lnTo>
                    <a:lnTo>
                      <a:pt x="1138" y="1773"/>
                    </a:lnTo>
                    <a:lnTo>
                      <a:pt x="1135" y="1764"/>
                    </a:lnTo>
                    <a:lnTo>
                      <a:pt x="1133" y="1755"/>
                    </a:lnTo>
                    <a:lnTo>
                      <a:pt x="1133" y="1755"/>
                    </a:lnTo>
                    <a:lnTo>
                      <a:pt x="1129" y="1716"/>
                    </a:lnTo>
                    <a:lnTo>
                      <a:pt x="1128" y="1681"/>
                    </a:lnTo>
                    <a:lnTo>
                      <a:pt x="1129" y="1644"/>
                    </a:lnTo>
                    <a:lnTo>
                      <a:pt x="1131" y="1607"/>
                    </a:lnTo>
                    <a:lnTo>
                      <a:pt x="1142" y="1520"/>
                    </a:lnTo>
                    <a:lnTo>
                      <a:pt x="1158" y="1402"/>
                    </a:lnTo>
                    <a:lnTo>
                      <a:pt x="1158" y="1402"/>
                    </a:lnTo>
                    <a:lnTo>
                      <a:pt x="1159" y="1393"/>
                    </a:lnTo>
                    <a:lnTo>
                      <a:pt x="1163" y="1386"/>
                    </a:lnTo>
                    <a:lnTo>
                      <a:pt x="1170" y="1377"/>
                    </a:lnTo>
                    <a:lnTo>
                      <a:pt x="1177" y="1369"/>
                    </a:lnTo>
                    <a:lnTo>
                      <a:pt x="1186" y="1360"/>
                    </a:lnTo>
                    <a:lnTo>
                      <a:pt x="1196" y="1353"/>
                    </a:lnTo>
                    <a:lnTo>
                      <a:pt x="1209" y="1347"/>
                    </a:lnTo>
                    <a:lnTo>
                      <a:pt x="1223" y="1344"/>
                    </a:lnTo>
                    <a:lnTo>
                      <a:pt x="1333" y="1325"/>
                    </a:lnTo>
                    <a:lnTo>
                      <a:pt x="1333" y="1325"/>
                    </a:lnTo>
                    <a:lnTo>
                      <a:pt x="1342" y="1325"/>
                    </a:lnTo>
                    <a:lnTo>
                      <a:pt x="1349" y="1326"/>
                    </a:lnTo>
                    <a:lnTo>
                      <a:pt x="1354" y="1330"/>
                    </a:lnTo>
                    <a:lnTo>
                      <a:pt x="1360" y="1337"/>
                    </a:lnTo>
                    <a:lnTo>
                      <a:pt x="1463" y="1481"/>
                    </a:lnTo>
                    <a:lnTo>
                      <a:pt x="1463" y="1481"/>
                    </a:lnTo>
                    <a:close/>
                  </a:path>
                </a:pathLst>
              </a:custGeom>
              <a:solidFill>
                <a:schemeClr val="bg1"/>
              </a:solidFill>
              <a:ln>
                <a:noFill/>
              </a:ln>
              <a:effectLst>
                <a:innerShdw blurRad="25400" dist="12700" dir="16200000">
                  <a:prstClr val="black">
                    <a:alpha val="77000"/>
                  </a:prstClr>
                </a:innerShdw>
              </a:effectLst>
            </p:spPr>
            <p:txBody>
              <a:bodyPr vert="horz" wrap="square" lIns="91440" tIns="45720" rIns="91440" bIns="45720" numCol="1" anchor="t" anchorCtr="0" compatLnSpc="1">
                <a:prstTxWarp prst="textNoShape">
                  <a:avLst/>
                </a:prstTxWarp>
              </a:bodyPr>
              <a:lstStyle/>
              <a:p>
                <a:endParaRPr lang="ko-KR" altLang="en-US">
                  <a:latin typeface="Microsoft YaHei" charset="0"/>
                  <a:ea typeface="Microsoft YaHei" charset="0"/>
                  <a:cs typeface="Microsoft YaHei" charset="0"/>
                </a:endParaRPr>
              </a:p>
            </p:txBody>
          </p:sp>
        </p:grpSp>
        <p:grpSp>
          <p:nvGrpSpPr>
            <p:cNvPr id="5" name="Group 1"/>
            <p:cNvGrpSpPr/>
            <p:nvPr/>
          </p:nvGrpSpPr>
          <p:grpSpPr>
            <a:xfrm>
              <a:off x="8644682" y="1807786"/>
              <a:ext cx="2284503" cy="1039514"/>
              <a:chOff x="8339882" y="1807786"/>
              <a:chExt cx="2284503" cy="1039514"/>
            </a:xfrm>
          </p:grpSpPr>
          <p:sp>
            <p:nvSpPr>
              <p:cNvPr id="6" name="Rectangle 3"/>
              <p:cNvSpPr txBox="1">
                <a:spLocks noChangeArrowheads="1"/>
              </p:cNvSpPr>
              <p:nvPr/>
            </p:nvSpPr>
            <p:spPr bwMode="auto">
              <a:xfrm>
                <a:off x="8339882" y="1807786"/>
                <a:ext cx="2058474" cy="463846"/>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2400" dirty="0" smtClean="0">
                    <a:solidFill>
                      <a:sysClr val="windowText" lastClr="000000"/>
                    </a:solidFill>
                    <a:effectLst>
                      <a:innerShdw blurRad="50800" dist="38100" dir="16200000">
                        <a:prstClr val="black">
                          <a:alpha val="59000"/>
                        </a:prstClr>
                      </a:innerShdw>
                    </a:effectLst>
                    <a:latin typeface="Microsoft YaHei" charset="0"/>
                    <a:ea typeface="Microsoft YaHei" charset="0"/>
                    <a:cs typeface="Microsoft YaHei" charset="0"/>
                  </a:rPr>
                  <a:t>VALUE 03</a:t>
                </a:r>
                <a:endParaRPr lang="en-US" altLang="ko-KR" sz="2400" dirty="0">
                  <a:solidFill>
                    <a:sysClr val="windowText" lastClr="000000"/>
                  </a:solidFill>
                  <a:effectLst>
                    <a:innerShdw blurRad="50800" dist="38100" dir="16200000">
                      <a:prstClr val="black">
                        <a:alpha val="59000"/>
                      </a:prstClr>
                    </a:innerShdw>
                  </a:effectLst>
                  <a:latin typeface="Microsoft YaHei" charset="0"/>
                  <a:ea typeface="Microsoft YaHei" charset="0"/>
                  <a:cs typeface="Microsoft YaHei" charset="0"/>
                </a:endParaRPr>
              </a:p>
            </p:txBody>
          </p:sp>
          <p:sp>
            <p:nvSpPr>
              <p:cNvPr id="7" name="Rectangle 3"/>
              <p:cNvSpPr txBox="1">
                <a:spLocks noChangeArrowheads="1"/>
              </p:cNvSpPr>
              <p:nvPr/>
            </p:nvSpPr>
            <p:spPr bwMode="auto">
              <a:xfrm>
                <a:off x="8339883" y="2198788"/>
                <a:ext cx="2284502"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1200" b="0">
                    <a:solidFill>
                      <a:schemeClr val="tx1">
                        <a:lumMod val="65000"/>
                        <a:lumOff val="35000"/>
                      </a:schemeClr>
                    </a:solidFill>
                    <a:effectLst/>
                    <a:latin typeface="Microsoft YaHei" charset="0"/>
                    <a:ea typeface="Microsoft YaHei" charset="0"/>
                    <a:cs typeface="Microsoft YaHei" charset="0"/>
                  </a:rPr>
                  <a:t>Catch the feel of design in contemporary colors and </a:t>
                </a:r>
                <a:r>
                  <a:rPr lang="en-US" altLang="ko-KR" sz="1200" b="0" smtClean="0">
                    <a:solidFill>
                      <a:schemeClr val="tx1">
                        <a:lumMod val="65000"/>
                        <a:lumOff val="35000"/>
                      </a:schemeClr>
                    </a:solidFill>
                    <a:effectLst/>
                    <a:latin typeface="Microsoft YaHei" charset="0"/>
                    <a:ea typeface="Microsoft YaHei" charset="0"/>
                    <a:cs typeface="Microsoft YaHei" charset="0"/>
                  </a:rPr>
                  <a:t>styles</a:t>
                </a:r>
                <a:endParaRPr lang="en-US" altLang="ko-KR" sz="1200" b="0">
                  <a:solidFill>
                    <a:schemeClr val="tx1">
                      <a:lumMod val="65000"/>
                      <a:lumOff val="35000"/>
                    </a:schemeClr>
                  </a:solidFill>
                  <a:effectLst/>
                  <a:latin typeface="Microsoft YaHei" charset="0"/>
                  <a:ea typeface="Microsoft YaHei" charset="0"/>
                  <a:cs typeface="Microsoft YaHei" charset="0"/>
                </a:endParaRPr>
              </a:p>
            </p:txBody>
          </p:sp>
        </p:grpSp>
      </p:grpSp>
      <p:grpSp>
        <p:nvGrpSpPr>
          <p:cNvPr id="10" name="Group 3"/>
          <p:cNvGrpSpPr/>
          <p:nvPr/>
        </p:nvGrpSpPr>
        <p:grpSpPr>
          <a:xfrm>
            <a:off x="4733088" y="1807786"/>
            <a:ext cx="2994135" cy="1039514"/>
            <a:chOff x="4588600" y="1807786"/>
            <a:chExt cx="2994135" cy="1039514"/>
          </a:xfrm>
        </p:grpSpPr>
        <p:grpSp>
          <p:nvGrpSpPr>
            <p:cNvPr id="11" name="Group 11"/>
            <p:cNvGrpSpPr/>
            <p:nvPr/>
          </p:nvGrpSpPr>
          <p:grpSpPr>
            <a:xfrm>
              <a:off x="4588600" y="1831210"/>
              <a:ext cx="643071" cy="643072"/>
              <a:chOff x="2867384" y="5386160"/>
              <a:chExt cx="581330" cy="581331"/>
            </a:xfrm>
          </p:grpSpPr>
          <p:sp>
            <p:nvSpPr>
              <p:cNvPr id="15" name="Teardrop 12"/>
              <p:cNvSpPr/>
              <p:nvPr/>
            </p:nvSpPr>
            <p:spPr>
              <a:xfrm rot="8100000">
                <a:off x="2867384" y="5386160"/>
                <a:ext cx="581330" cy="581331"/>
              </a:xfrm>
              <a:prstGeom prst="teardrop">
                <a:avLst/>
              </a:prstGeom>
              <a:solidFill>
                <a:schemeClr val="bg1"/>
              </a:solidFill>
              <a:ln w="15875">
                <a:gradFill flip="none" rotWithShape="1">
                  <a:gsLst>
                    <a:gs pos="24000">
                      <a:srgbClr val="EBEBEB"/>
                    </a:gs>
                    <a:gs pos="0">
                      <a:schemeClr val="bg1"/>
                    </a:gs>
                    <a:gs pos="100000">
                      <a:srgbClr val="445125"/>
                    </a:gs>
                  </a:gsLst>
                  <a:lin ang="189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charset="0"/>
                  <a:ea typeface="Microsoft YaHei" charset="0"/>
                  <a:cs typeface="Microsoft YaHei" charset="0"/>
                </a:endParaRPr>
              </a:p>
            </p:txBody>
          </p:sp>
          <p:sp>
            <p:nvSpPr>
              <p:cNvPr id="16" name="Freeform 13"/>
              <p:cNvSpPr>
                <a:spLocks noEditPoints="1"/>
              </p:cNvSpPr>
              <p:nvPr/>
            </p:nvSpPr>
            <p:spPr bwMode="auto">
              <a:xfrm>
                <a:off x="3024313" y="5531668"/>
                <a:ext cx="267472" cy="362544"/>
              </a:xfrm>
              <a:custGeom>
                <a:avLst/>
                <a:gdLst>
                  <a:gd name="T0" fmla="*/ 774 w 1264"/>
                  <a:gd name="T1" fmla="*/ 1342 h 1714"/>
                  <a:gd name="T2" fmla="*/ 885 w 1264"/>
                  <a:gd name="T3" fmla="*/ 1242 h 1714"/>
                  <a:gd name="T4" fmla="*/ 323 w 1264"/>
                  <a:gd name="T5" fmla="*/ 1252 h 1714"/>
                  <a:gd name="T6" fmla="*/ 442 w 1264"/>
                  <a:gd name="T7" fmla="*/ 1321 h 1714"/>
                  <a:gd name="T8" fmla="*/ 549 w 1264"/>
                  <a:gd name="T9" fmla="*/ 1338 h 1714"/>
                  <a:gd name="T10" fmla="*/ 743 w 1264"/>
                  <a:gd name="T11" fmla="*/ 0 h 1714"/>
                  <a:gd name="T12" fmla="*/ 829 w 1264"/>
                  <a:gd name="T13" fmla="*/ 77 h 1714"/>
                  <a:gd name="T14" fmla="*/ 959 w 1264"/>
                  <a:gd name="T15" fmla="*/ 89 h 1714"/>
                  <a:gd name="T16" fmla="*/ 1017 w 1264"/>
                  <a:gd name="T17" fmla="*/ 158 h 1714"/>
                  <a:gd name="T18" fmla="*/ 1106 w 1264"/>
                  <a:gd name="T19" fmla="*/ 246 h 1714"/>
                  <a:gd name="T20" fmla="*/ 1175 w 1264"/>
                  <a:gd name="T21" fmla="*/ 305 h 1714"/>
                  <a:gd name="T22" fmla="*/ 1187 w 1264"/>
                  <a:gd name="T23" fmla="*/ 435 h 1714"/>
                  <a:gd name="T24" fmla="*/ 1264 w 1264"/>
                  <a:gd name="T25" fmla="*/ 521 h 1714"/>
                  <a:gd name="T26" fmla="*/ 1212 w 1264"/>
                  <a:gd name="T27" fmla="*/ 639 h 1714"/>
                  <a:gd name="T28" fmla="*/ 1264 w 1264"/>
                  <a:gd name="T29" fmla="*/ 757 h 1714"/>
                  <a:gd name="T30" fmla="*/ 1168 w 1264"/>
                  <a:gd name="T31" fmla="*/ 853 h 1714"/>
                  <a:gd name="T32" fmla="*/ 1171 w 1264"/>
                  <a:gd name="T33" fmla="*/ 982 h 1714"/>
                  <a:gd name="T34" fmla="*/ 1055 w 1264"/>
                  <a:gd name="T35" fmla="*/ 1031 h 1714"/>
                  <a:gd name="T36" fmla="*/ 1006 w 1264"/>
                  <a:gd name="T37" fmla="*/ 1149 h 1714"/>
                  <a:gd name="T38" fmla="*/ 904 w 1264"/>
                  <a:gd name="T39" fmla="*/ 1164 h 1714"/>
                  <a:gd name="T40" fmla="*/ 797 w 1264"/>
                  <a:gd name="T41" fmla="*/ 1233 h 1714"/>
                  <a:gd name="T42" fmla="*/ 711 w 1264"/>
                  <a:gd name="T43" fmla="*/ 1249 h 1714"/>
                  <a:gd name="T44" fmla="*/ 585 w 1264"/>
                  <a:gd name="T45" fmla="*/ 1228 h 1714"/>
                  <a:gd name="T46" fmla="*/ 486 w 1264"/>
                  <a:gd name="T47" fmla="*/ 1252 h 1714"/>
                  <a:gd name="T48" fmla="*/ 395 w 1264"/>
                  <a:gd name="T49" fmla="*/ 1163 h 1714"/>
                  <a:gd name="T50" fmla="*/ 268 w 1264"/>
                  <a:gd name="T51" fmla="*/ 1163 h 1714"/>
                  <a:gd name="T52" fmla="*/ 223 w 1264"/>
                  <a:gd name="T53" fmla="*/ 1041 h 1714"/>
                  <a:gd name="T54" fmla="*/ 96 w 1264"/>
                  <a:gd name="T55" fmla="*/ 989 h 1714"/>
                  <a:gd name="T56" fmla="*/ 100 w 1264"/>
                  <a:gd name="T57" fmla="*/ 860 h 1714"/>
                  <a:gd name="T58" fmla="*/ 7 w 1264"/>
                  <a:gd name="T59" fmla="*/ 771 h 1714"/>
                  <a:gd name="T60" fmla="*/ 45 w 1264"/>
                  <a:gd name="T61" fmla="*/ 664 h 1714"/>
                  <a:gd name="T62" fmla="*/ 7 w 1264"/>
                  <a:gd name="T63" fmla="*/ 537 h 1714"/>
                  <a:gd name="T64" fmla="*/ 47 w 1264"/>
                  <a:gd name="T65" fmla="*/ 456 h 1714"/>
                  <a:gd name="T66" fmla="*/ 94 w 1264"/>
                  <a:gd name="T67" fmla="*/ 340 h 1714"/>
                  <a:gd name="T68" fmla="*/ 123 w 1264"/>
                  <a:gd name="T69" fmla="*/ 254 h 1714"/>
                  <a:gd name="T70" fmla="*/ 238 w 1264"/>
                  <a:gd name="T71" fmla="*/ 193 h 1714"/>
                  <a:gd name="T72" fmla="*/ 289 w 1264"/>
                  <a:gd name="T73" fmla="*/ 89 h 1714"/>
                  <a:gd name="T74" fmla="*/ 418 w 1264"/>
                  <a:gd name="T75" fmla="*/ 93 h 1714"/>
                  <a:gd name="T76" fmla="*/ 507 w 1264"/>
                  <a:gd name="T77" fmla="*/ 0 h 1714"/>
                  <a:gd name="T78" fmla="*/ 632 w 1264"/>
                  <a:gd name="T79" fmla="*/ 52 h 1714"/>
                  <a:gd name="T80" fmla="*/ 585 w 1264"/>
                  <a:gd name="T81" fmla="*/ 188 h 1714"/>
                  <a:gd name="T82" fmla="*/ 323 w 1264"/>
                  <a:gd name="T83" fmla="*/ 309 h 1714"/>
                  <a:gd name="T84" fmla="*/ 189 w 1264"/>
                  <a:gd name="T85" fmla="*/ 571 h 1714"/>
                  <a:gd name="T86" fmla="*/ 238 w 1264"/>
                  <a:gd name="T87" fmla="*/ 845 h 1714"/>
                  <a:gd name="T88" fmla="*/ 453 w 1264"/>
                  <a:gd name="T89" fmla="*/ 1040 h 1714"/>
                  <a:gd name="T90" fmla="*/ 748 w 1264"/>
                  <a:gd name="T91" fmla="*/ 1064 h 1714"/>
                  <a:gd name="T92" fmla="*/ 983 w 1264"/>
                  <a:gd name="T93" fmla="*/ 910 h 1714"/>
                  <a:gd name="T94" fmla="*/ 1080 w 1264"/>
                  <a:gd name="T95" fmla="*/ 637 h 1714"/>
                  <a:gd name="T96" fmla="*/ 985 w 1264"/>
                  <a:gd name="T97" fmla="*/ 356 h 1714"/>
                  <a:gd name="T98" fmla="*/ 632 w 1264"/>
                  <a:gd name="T99" fmla="*/ 265 h 1714"/>
                  <a:gd name="T100" fmla="*/ 955 w 1264"/>
                  <a:gd name="T101" fmla="*/ 456 h 1714"/>
                  <a:gd name="T102" fmla="*/ 955 w 1264"/>
                  <a:gd name="T103" fmla="*/ 806 h 1714"/>
                  <a:gd name="T104" fmla="*/ 632 w 1264"/>
                  <a:gd name="T105" fmla="*/ 998 h 1714"/>
                  <a:gd name="T106" fmla="*/ 328 w 1264"/>
                  <a:gd name="T107" fmla="*/ 836 h 1714"/>
                  <a:gd name="T108" fmla="*/ 295 w 1264"/>
                  <a:gd name="T109" fmla="*/ 488 h 1714"/>
                  <a:gd name="T110" fmla="*/ 595 w 1264"/>
                  <a:gd name="T111" fmla="*/ 267 h 1714"/>
                  <a:gd name="T112" fmla="*/ 890 w 1264"/>
                  <a:gd name="T113" fmla="*/ 546 h 1714"/>
                  <a:gd name="T114" fmla="*/ 792 w 1264"/>
                  <a:gd name="T115" fmla="*/ 850 h 1714"/>
                  <a:gd name="T116" fmla="*/ 479 w 1264"/>
                  <a:gd name="T117" fmla="*/ 853 h 1714"/>
                  <a:gd name="T118" fmla="*/ 374 w 1264"/>
                  <a:gd name="T119" fmla="*/ 562 h 1714"/>
                  <a:gd name="T120" fmla="*/ 613 w 1264"/>
                  <a:gd name="T121" fmla="*/ 36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4" h="1714">
                    <a:moveTo>
                      <a:pt x="941" y="1252"/>
                    </a:moveTo>
                    <a:lnTo>
                      <a:pt x="1024" y="1653"/>
                    </a:lnTo>
                    <a:lnTo>
                      <a:pt x="890" y="1619"/>
                    </a:lnTo>
                    <a:lnTo>
                      <a:pt x="792" y="1714"/>
                    </a:lnTo>
                    <a:lnTo>
                      <a:pt x="716" y="1338"/>
                    </a:lnTo>
                    <a:lnTo>
                      <a:pt x="716" y="1338"/>
                    </a:lnTo>
                    <a:lnTo>
                      <a:pt x="732" y="1342"/>
                    </a:lnTo>
                    <a:lnTo>
                      <a:pt x="750" y="1344"/>
                    </a:lnTo>
                    <a:lnTo>
                      <a:pt x="750" y="1344"/>
                    </a:lnTo>
                    <a:lnTo>
                      <a:pt x="762" y="1344"/>
                    </a:lnTo>
                    <a:lnTo>
                      <a:pt x="774" y="1342"/>
                    </a:lnTo>
                    <a:lnTo>
                      <a:pt x="774" y="1342"/>
                    </a:lnTo>
                    <a:lnTo>
                      <a:pt x="792" y="1337"/>
                    </a:lnTo>
                    <a:lnTo>
                      <a:pt x="808" y="1330"/>
                    </a:lnTo>
                    <a:lnTo>
                      <a:pt x="822" y="1321"/>
                    </a:lnTo>
                    <a:lnTo>
                      <a:pt x="834" y="1310"/>
                    </a:lnTo>
                    <a:lnTo>
                      <a:pt x="845" y="1300"/>
                    </a:lnTo>
                    <a:lnTo>
                      <a:pt x="855" y="1286"/>
                    </a:lnTo>
                    <a:lnTo>
                      <a:pt x="876" y="1258"/>
                    </a:lnTo>
                    <a:lnTo>
                      <a:pt x="876" y="1258"/>
                    </a:lnTo>
                    <a:lnTo>
                      <a:pt x="885" y="1242"/>
                    </a:lnTo>
                    <a:lnTo>
                      <a:pt x="885" y="1242"/>
                    </a:lnTo>
                    <a:lnTo>
                      <a:pt x="903" y="1245"/>
                    </a:lnTo>
                    <a:lnTo>
                      <a:pt x="903" y="1245"/>
                    </a:lnTo>
                    <a:lnTo>
                      <a:pt x="922" y="1251"/>
                    </a:lnTo>
                    <a:lnTo>
                      <a:pt x="941" y="1252"/>
                    </a:lnTo>
                    <a:lnTo>
                      <a:pt x="941" y="1252"/>
                    </a:lnTo>
                    <a:close/>
                    <a:moveTo>
                      <a:pt x="549" y="1338"/>
                    </a:moveTo>
                    <a:lnTo>
                      <a:pt x="472" y="1714"/>
                    </a:lnTo>
                    <a:lnTo>
                      <a:pt x="374" y="1619"/>
                    </a:lnTo>
                    <a:lnTo>
                      <a:pt x="240" y="1653"/>
                    </a:lnTo>
                    <a:lnTo>
                      <a:pt x="323" y="1252"/>
                    </a:lnTo>
                    <a:lnTo>
                      <a:pt x="323" y="1252"/>
                    </a:lnTo>
                    <a:lnTo>
                      <a:pt x="342" y="1251"/>
                    </a:lnTo>
                    <a:lnTo>
                      <a:pt x="361" y="1245"/>
                    </a:lnTo>
                    <a:lnTo>
                      <a:pt x="361" y="1245"/>
                    </a:lnTo>
                    <a:lnTo>
                      <a:pt x="379" y="1242"/>
                    </a:lnTo>
                    <a:lnTo>
                      <a:pt x="379" y="1242"/>
                    </a:lnTo>
                    <a:lnTo>
                      <a:pt x="390" y="1258"/>
                    </a:lnTo>
                    <a:lnTo>
                      <a:pt x="390" y="1258"/>
                    </a:lnTo>
                    <a:lnTo>
                      <a:pt x="405" y="1280"/>
                    </a:lnTo>
                    <a:lnTo>
                      <a:pt x="423" y="1301"/>
                    </a:lnTo>
                    <a:lnTo>
                      <a:pt x="432" y="1312"/>
                    </a:lnTo>
                    <a:lnTo>
                      <a:pt x="442" y="1321"/>
                    </a:lnTo>
                    <a:lnTo>
                      <a:pt x="455" y="1328"/>
                    </a:lnTo>
                    <a:lnTo>
                      <a:pt x="469" y="1335"/>
                    </a:lnTo>
                    <a:lnTo>
                      <a:pt x="469" y="1335"/>
                    </a:lnTo>
                    <a:lnTo>
                      <a:pt x="479" y="1338"/>
                    </a:lnTo>
                    <a:lnTo>
                      <a:pt x="491" y="1342"/>
                    </a:lnTo>
                    <a:lnTo>
                      <a:pt x="491" y="1342"/>
                    </a:lnTo>
                    <a:lnTo>
                      <a:pt x="507" y="1344"/>
                    </a:lnTo>
                    <a:lnTo>
                      <a:pt x="521" y="1344"/>
                    </a:lnTo>
                    <a:lnTo>
                      <a:pt x="535" y="1342"/>
                    </a:lnTo>
                    <a:lnTo>
                      <a:pt x="549" y="1338"/>
                    </a:lnTo>
                    <a:lnTo>
                      <a:pt x="549" y="1338"/>
                    </a:lnTo>
                    <a:close/>
                    <a:moveTo>
                      <a:pt x="632" y="52"/>
                    </a:moveTo>
                    <a:lnTo>
                      <a:pt x="632" y="52"/>
                    </a:lnTo>
                    <a:lnTo>
                      <a:pt x="641" y="52"/>
                    </a:lnTo>
                    <a:lnTo>
                      <a:pt x="648" y="51"/>
                    </a:lnTo>
                    <a:lnTo>
                      <a:pt x="664" y="44"/>
                    </a:lnTo>
                    <a:lnTo>
                      <a:pt x="679" y="35"/>
                    </a:lnTo>
                    <a:lnTo>
                      <a:pt x="695" y="24"/>
                    </a:lnTo>
                    <a:lnTo>
                      <a:pt x="711" y="14"/>
                    </a:lnTo>
                    <a:lnTo>
                      <a:pt x="727" y="5"/>
                    </a:lnTo>
                    <a:lnTo>
                      <a:pt x="734" y="1"/>
                    </a:lnTo>
                    <a:lnTo>
                      <a:pt x="743" y="0"/>
                    </a:lnTo>
                    <a:lnTo>
                      <a:pt x="750" y="0"/>
                    </a:lnTo>
                    <a:lnTo>
                      <a:pt x="759" y="0"/>
                    </a:lnTo>
                    <a:lnTo>
                      <a:pt x="759" y="0"/>
                    </a:lnTo>
                    <a:lnTo>
                      <a:pt x="766" y="1"/>
                    </a:lnTo>
                    <a:lnTo>
                      <a:pt x="773" y="5"/>
                    </a:lnTo>
                    <a:lnTo>
                      <a:pt x="780" y="10"/>
                    </a:lnTo>
                    <a:lnTo>
                      <a:pt x="785" y="17"/>
                    </a:lnTo>
                    <a:lnTo>
                      <a:pt x="795" y="30"/>
                    </a:lnTo>
                    <a:lnTo>
                      <a:pt x="806" y="45"/>
                    </a:lnTo>
                    <a:lnTo>
                      <a:pt x="816" y="61"/>
                    </a:lnTo>
                    <a:lnTo>
                      <a:pt x="829" y="77"/>
                    </a:lnTo>
                    <a:lnTo>
                      <a:pt x="839" y="89"/>
                    </a:lnTo>
                    <a:lnTo>
                      <a:pt x="846" y="93"/>
                    </a:lnTo>
                    <a:lnTo>
                      <a:pt x="853" y="96"/>
                    </a:lnTo>
                    <a:lnTo>
                      <a:pt x="853" y="96"/>
                    </a:lnTo>
                    <a:lnTo>
                      <a:pt x="862" y="100"/>
                    </a:lnTo>
                    <a:lnTo>
                      <a:pt x="869" y="100"/>
                    </a:lnTo>
                    <a:lnTo>
                      <a:pt x="887" y="102"/>
                    </a:lnTo>
                    <a:lnTo>
                      <a:pt x="904" y="98"/>
                    </a:lnTo>
                    <a:lnTo>
                      <a:pt x="924" y="95"/>
                    </a:lnTo>
                    <a:lnTo>
                      <a:pt x="941" y="91"/>
                    </a:lnTo>
                    <a:lnTo>
                      <a:pt x="959" y="89"/>
                    </a:lnTo>
                    <a:lnTo>
                      <a:pt x="968" y="89"/>
                    </a:lnTo>
                    <a:lnTo>
                      <a:pt x="976" y="89"/>
                    </a:lnTo>
                    <a:lnTo>
                      <a:pt x="983" y="93"/>
                    </a:lnTo>
                    <a:lnTo>
                      <a:pt x="990" y="96"/>
                    </a:lnTo>
                    <a:lnTo>
                      <a:pt x="990" y="96"/>
                    </a:lnTo>
                    <a:lnTo>
                      <a:pt x="996" y="102"/>
                    </a:lnTo>
                    <a:lnTo>
                      <a:pt x="1001" y="107"/>
                    </a:lnTo>
                    <a:lnTo>
                      <a:pt x="1006" y="114"/>
                    </a:lnTo>
                    <a:lnTo>
                      <a:pt x="1008" y="121"/>
                    </a:lnTo>
                    <a:lnTo>
                      <a:pt x="1013" y="138"/>
                    </a:lnTo>
                    <a:lnTo>
                      <a:pt x="1017" y="158"/>
                    </a:lnTo>
                    <a:lnTo>
                      <a:pt x="1020" y="175"/>
                    </a:lnTo>
                    <a:lnTo>
                      <a:pt x="1026" y="193"/>
                    </a:lnTo>
                    <a:lnTo>
                      <a:pt x="1033" y="209"/>
                    </a:lnTo>
                    <a:lnTo>
                      <a:pt x="1036" y="216"/>
                    </a:lnTo>
                    <a:lnTo>
                      <a:pt x="1041" y="221"/>
                    </a:lnTo>
                    <a:lnTo>
                      <a:pt x="1041" y="221"/>
                    </a:lnTo>
                    <a:lnTo>
                      <a:pt x="1048" y="228"/>
                    </a:lnTo>
                    <a:lnTo>
                      <a:pt x="1054" y="232"/>
                    </a:lnTo>
                    <a:lnTo>
                      <a:pt x="1069" y="239"/>
                    </a:lnTo>
                    <a:lnTo>
                      <a:pt x="1087" y="242"/>
                    </a:lnTo>
                    <a:lnTo>
                      <a:pt x="1106" y="246"/>
                    </a:lnTo>
                    <a:lnTo>
                      <a:pt x="1126" y="251"/>
                    </a:lnTo>
                    <a:lnTo>
                      <a:pt x="1141" y="254"/>
                    </a:lnTo>
                    <a:lnTo>
                      <a:pt x="1150" y="258"/>
                    </a:lnTo>
                    <a:lnTo>
                      <a:pt x="1157" y="263"/>
                    </a:lnTo>
                    <a:lnTo>
                      <a:pt x="1163" y="267"/>
                    </a:lnTo>
                    <a:lnTo>
                      <a:pt x="1168" y="274"/>
                    </a:lnTo>
                    <a:lnTo>
                      <a:pt x="1168" y="274"/>
                    </a:lnTo>
                    <a:lnTo>
                      <a:pt x="1171" y="281"/>
                    </a:lnTo>
                    <a:lnTo>
                      <a:pt x="1175" y="288"/>
                    </a:lnTo>
                    <a:lnTo>
                      <a:pt x="1175" y="297"/>
                    </a:lnTo>
                    <a:lnTo>
                      <a:pt x="1175" y="305"/>
                    </a:lnTo>
                    <a:lnTo>
                      <a:pt x="1173" y="323"/>
                    </a:lnTo>
                    <a:lnTo>
                      <a:pt x="1170" y="340"/>
                    </a:lnTo>
                    <a:lnTo>
                      <a:pt x="1166" y="360"/>
                    </a:lnTo>
                    <a:lnTo>
                      <a:pt x="1163" y="377"/>
                    </a:lnTo>
                    <a:lnTo>
                      <a:pt x="1163" y="395"/>
                    </a:lnTo>
                    <a:lnTo>
                      <a:pt x="1164" y="402"/>
                    </a:lnTo>
                    <a:lnTo>
                      <a:pt x="1168" y="409"/>
                    </a:lnTo>
                    <a:lnTo>
                      <a:pt x="1168" y="409"/>
                    </a:lnTo>
                    <a:lnTo>
                      <a:pt x="1171" y="418"/>
                    </a:lnTo>
                    <a:lnTo>
                      <a:pt x="1175" y="423"/>
                    </a:lnTo>
                    <a:lnTo>
                      <a:pt x="1187" y="435"/>
                    </a:lnTo>
                    <a:lnTo>
                      <a:pt x="1201" y="446"/>
                    </a:lnTo>
                    <a:lnTo>
                      <a:pt x="1217" y="456"/>
                    </a:lnTo>
                    <a:lnTo>
                      <a:pt x="1233" y="467"/>
                    </a:lnTo>
                    <a:lnTo>
                      <a:pt x="1247" y="479"/>
                    </a:lnTo>
                    <a:lnTo>
                      <a:pt x="1254" y="485"/>
                    </a:lnTo>
                    <a:lnTo>
                      <a:pt x="1257" y="492"/>
                    </a:lnTo>
                    <a:lnTo>
                      <a:pt x="1261" y="499"/>
                    </a:lnTo>
                    <a:lnTo>
                      <a:pt x="1264" y="506"/>
                    </a:lnTo>
                    <a:lnTo>
                      <a:pt x="1264" y="506"/>
                    </a:lnTo>
                    <a:lnTo>
                      <a:pt x="1264" y="514"/>
                    </a:lnTo>
                    <a:lnTo>
                      <a:pt x="1264" y="521"/>
                    </a:lnTo>
                    <a:lnTo>
                      <a:pt x="1263" y="528"/>
                    </a:lnTo>
                    <a:lnTo>
                      <a:pt x="1259" y="537"/>
                    </a:lnTo>
                    <a:lnTo>
                      <a:pt x="1250" y="553"/>
                    </a:lnTo>
                    <a:lnTo>
                      <a:pt x="1240" y="569"/>
                    </a:lnTo>
                    <a:lnTo>
                      <a:pt x="1229" y="585"/>
                    </a:lnTo>
                    <a:lnTo>
                      <a:pt x="1221" y="600"/>
                    </a:lnTo>
                    <a:lnTo>
                      <a:pt x="1214" y="616"/>
                    </a:lnTo>
                    <a:lnTo>
                      <a:pt x="1212" y="623"/>
                    </a:lnTo>
                    <a:lnTo>
                      <a:pt x="1212" y="632"/>
                    </a:lnTo>
                    <a:lnTo>
                      <a:pt x="1212" y="632"/>
                    </a:lnTo>
                    <a:lnTo>
                      <a:pt x="1212" y="639"/>
                    </a:lnTo>
                    <a:lnTo>
                      <a:pt x="1214" y="648"/>
                    </a:lnTo>
                    <a:lnTo>
                      <a:pt x="1221" y="664"/>
                    </a:lnTo>
                    <a:lnTo>
                      <a:pt x="1229" y="680"/>
                    </a:lnTo>
                    <a:lnTo>
                      <a:pt x="1240" y="694"/>
                    </a:lnTo>
                    <a:lnTo>
                      <a:pt x="1250" y="709"/>
                    </a:lnTo>
                    <a:lnTo>
                      <a:pt x="1259" y="725"/>
                    </a:lnTo>
                    <a:lnTo>
                      <a:pt x="1263" y="734"/>
                    </a:lnTo>
                    <a:lnTo>
                      <a:pt x="1264" y="741"/>
                    </a:lnTo>
                    <a:lnTo>
                      <a:pt x="1264" y="750"/>
                    </a:lnTo>
                    <a:lnTo>
                      <a:pt x="1264" y="757"/>
                    </a:lnTo>
                    <a:lnTo>
                      <a:pt x="1264" y="757"/>
                    </a:lnTo>
                    <a:lnTo>
                      <a:pt x="1261" y="764"/>
                    </a:lnTo>
                    <a:lnTo>
                      <a:pt x="1257" y="771"/>
                    </a:lnTo>
                    <a:lnTo>
                      <a:pt x="1254" y="778"/>
                    </a:lnTo>
                    <a:lnTo>
                      <a:pt x="1247" y="785"/>
                    </a:lnTo>
                    <a:lnTo>
                      <a:pt x="1233" y="795"/>
                    </a:lnTo>
                    <a:lnTo>
                      <a:pt x="1217" y="806"/>
                    </a:lnTo>
                    <a:lnTo>
                      <a:pt x="1201" y="817"/>
                    </a:lnTo>
                    <a:lnTo>
                      <a:pt x="1187" y="827"/>
                    </a:lnTo>
                    <a:lnTo>
                      <a:pt x="1175" y="839"/>
                    </a:lnTo>
                    <a:lnTo>
                      <a:pt x="1171" y="846"/>
                    </a:lnTo>
                    <a:lnTo>
                      <a:pt x="1168" y="853"/>
                    </a:lnTo>
                    <a:lnTo>
                      <a:pt x="1168" y="853"/>
                    </a:lnTo>
                    <a:lnTo>
                      <a:pt x="1164" y="860"/>
                    </a:lnTo>
                    <a:lnTo>
                      <a:pt x="1163" y="869"/>
                    </a:lnTo>
                    <a:lnTo>
                      <a:pt x="1163" y="885"/>
                    </a:lnTo>
                    <a:lnTo>
                      <a:pt x="1166" y="903"/>
                    </a:lnTo>
                    <a:lnTo>
                      <a:pt x="1170" y="922"/>
                    </a:lnTo>
                    <a:lnTo>
                      <a:pt x="1173" y="941"/>
                    </a:lnTo>
                    <a:lnTo>
                      <a:pt x="1175" y="959"/>
                    </a:lnTo>
                    <a:lnTo>
                      <a:pt x="1175" y="968"/>
                    </a:lnTo>
                    <a:lnTo>
                      <a:pt x="1175" y="975"/>
                    </a:lnTo>
                    <a:lnTo>
                      <a:pt x="1171" y="982"/>
                    </a:lnTo>
                    <a:lnTo>
                      <a:pt x="1168" y="989"/>
                    </a:lnTo>
                    <a:lnTo>
                      <a:pt x="1168" y="989"/>
                    </a:lnTo>
                    <a:lnTo>
                      <a:pt x="1163" y="996"/>
                    </a:lnTo>
                    <a:lnTo>
                      <a:pt x="1157" y="1001"/>
                    </a:lnTo>
                    <a:lnTo>
                      <a:pt x="1150" y="1005"/>
                    </a:lnTo>
                    <a:lnTo>
                      <a:pt x="1141" y="1008"/>
                    </a:lnTo>
                    <a:lnTo>
                      <a:pt x="1126" y="1013"/>
                    </a:lnTo>
                    <a:lnTo>
                      <a:pt x="1106" y="1017"/>
                    </a:lnTo>
                    <a:lnTo>
                      <a:pt x="1089" y="1020"/>
                    </a:lnTo>
                    <a:lnTo>
                      <a:pt x="1069" y="1024"/>
                    </a:lnTo>
                    <a:lnTo>
                      <a:pt x="1055" y="1031"/>
                    </a:lnTo>
                    <a:lnTo>
                      <a:pt x="1048" y="1036"/>
                    </a:lnTo>
                    <a:lnTo>
                      <a:pt x="1041" y="1041"/>
                    </a:lnTo>
                    <a:lnTo>
                      <a:pt x="1041" y="1041"/>
                    </a:lnTo>
                    <a:lnTo>
                      <a:pt x="1036" y="1047"/>
                    </a:lnTo>
                    <a:lnTo>
                      <a:pt x="1033" y="1054"/>
                    </a:lnTo>
                    <a:lnTo>
                      <a:pt x="1026" y="1070"/>
                    </a:lnTo>
                    <a:lnTo>
                      <a:pt x="1020" y="1087"/>
                    </a:lnTo>
                    <a:lnTo>
                      <a:pt x="1017" y="1105"/>
                    </a:lnTo>
                    <a:lnTo>
                      <a:pt x="1013" y="1124"/>
                    </a:lnTo>
                    <a:lnTo>
                      <a:pt x="1010" y="1142"/>
                    </a:lnTo>
                    <a:lnTo>
                      <a:pt x="1006" y="1149"/>
                    </a:lnTo>
                    <a:lnTo>
                      <a:pt x="1001" y="1156"/>
                    </a:lnTo>
                    <a:lnTo>
                      <a:pt x="996" y="1163"/>
                    </a:lnTo>
                    <a:lnTo>
                      <a:pt x="990" y="1166"/>
                    </a:lnTo>
                    <a:lnTo>
                      <a:pt x="990" y="1166"/>
                    </a:lnTo>
                    <a:lnTo>
                      <a:pt x="983" y="1171"/>
                    </a:lnTo>
                    <a:lnTo>
                      <a:pt x="976" y="1173"/>
                    </a:lnTo>
                    <a:lnTo>
                      <a:pt x="968" y="1175"/>
                    </a:lnTo>
                    <a:lnTo>
                      <a:pt x="959" y="1175"/>
                    </a:lnTo>
                    <a:lnTo>
                      <a:pt x="941" y="1171"/>
                    </a:lnTo>
                    <a:lnTo>
                      <a:pt x="924" y="1168"/>
                    </a:lnTo>
                    <a:lnTo>
                      <a:pt x="904" y="1164"/>
                    </a:lnTo>
                    <a:lnTo>
                      <a:pt x="887" y="1163"/>
                    </a:lnTo>
                    <a:lnTo>
                      <a:pt x="869" y="1163"/>
                    </a:lnTo>
                    <a:lnTo>
                      <a:pt x="862" y="1164"/>
                    </a:lnTo>
                    <a:lnTo>
                      <a:pt x="853" y="1166"/>
                    </a:lnTo>
                    <a:lnTo>
                      <a:pt x="853" y="1166"/>
                    </a:lnTo>
                    <a:lnTo>
                      <a:pt x="846" y="1170"/>
                    </a:lnTo>
                    <a:lnTo>
                      <a:pt x="841" y="1175"/>
                    </a:lnTo>
                    <a:lnTo>
                      <a:pt x="829" y="1186"/>
                    </a:lnTo>
                    <a:lnTo>
                      <a:pt x="816" y="1201"/>
                    </a:lnTo>
                    <a:lnTo>
                      <a:pt x="806" y="1217"/>
                    </a:lnTo>
                    <a:lnTo>
                      <a:pt x="797" y="1233"/>
                    </a:lnTo>
                    <a:lnTo>
                      <a:pt x="785" y="1247"/>
                    </a:lnTo>
                    <a:lnTo>
                      <a:pt x="780" y="1252"/>
                    </a:lnTo>
                    <a:lnTo>
                      <a:pt x="773" y="1258"/>
                    </a:lnTo>
                    <a:lnTo>
                      <a:pt x="766" y="1261"/>
                    </a:lnTo>
                    <a:lnTo>
                      <a:pt x="759" y="1263"/>
                    </a:lnTo>
                    <a:lnTo>
                      <a:pt x="759" y="1263"/>
                    </a:lnTo>
                    <a:lnTo>
                      <a:pt x="750" y="1265"/>
                    </a:lnTo>
                    <a:lnTo>
                      <a:pt x="743" y="1263"/>
                    </a:lnTo>
                    <a:lnTo>
                      <a:pt x="734" y="1261"/>
                    </a:lnTo>
                    <a:lnTo>
                      <a:pt x="727" y="1258"/>
                    </a:lnTo>
                    <a:lnTo>
                      <a:pt x="711" y="1249"/>
                    </a:lnTo>
                    <a:lnTo>
                      <a:pt x="695" y="1238"/>
                    </a:lnTo>
                    <a:lnTo>
                      <a:pt x="679" y="1228"/>
                    </a:lnTo>
                    <a:lnTo>
                      <a:pt x="664" y="1219"/>
                    </a:lnTo>
                    <a:lnTo>
                      <a:pt x="648" y="1212"/>
                    </a:lnTo>
                    <a:lnTo>
                      <a:pt x="641" y="1212"/>
                    </a:lnTo>
                    <a:lnTo>
                      <a:pt x="632" y="1210"/>
                    </a:lnTo>
                    <a:lnTo>
                      <a:pt x="632" y="1210"/>
                    </a:lnTo>
                    <a:lnTo>
                      <a:pt x="625" y="1212"/>
                    </a:lnTo>
                    <a:lnTo>
                      <a:pt x="616" y="1212"/>
                    </a:lnTo>
                    <a:lnTo>
                      <a:pt x="600" y="1219"/>
                    </a:lnTo>
                    <a:lnTo>
                      <a:pt x="585" y="1228"/>
                    </a:lnTo>
                    <a:lnTo>
                      <a:pt x="569" y="1238"/>
                    </a:lnTo>
                    <a:lnTo>
                      <a:pt x="553" y="1249"/>
                    </a:lnTo>
                    <a:lnTo>
                      <a:pt x="539" y="1258"/>
                    </a:lnTo>
                    <a:lnTo>
                      <a:pt x="530" y="1261"/>
                    </a:lnTo>
                    <a:lnTo>
                      <a:pt x="523" y="1263"/>
                    </a:lnTo>
                    <a:lnTo>
                      <a:pt x="514" y="1265"/>
                    </a:lnTo>
                    <a:lnTo>
                      <a:pt x="507" y="1263"/>
                    </a:lnTo>
                    <a:lnTo>
                      <a:pt x="507" y="1263"/>
                    </a:lnTo>
                    <a:lnTo>
                      <a:pt x="498" y="1261"/>
                    </a:lnTo>
                    <a:lnTo>
                      <a:pt x="491" y="1258"/>
                    </a:lnTo>
                    <a:lnTo>
                      <a:pt x="486" y="1252"/>
                    </a:lnTo>
                    <a:lnTo>
                      <a:pt x="479" y="1247"/>
                    </a:lnTo>
                    <a:lnTo>
                      <a:pt x="469" y="1233"/>
                    </a:lnTo>
                    <a:lnTo>
                      <a:pt x="458" y="1217"/>
                    </a:lnTo>
                    <a:lnTo>
                      <a:pt x="448" y="1201"/>
                    </a:lnTo>
                    <a:lnTo>
                      <a:pt x="437" y="1186"/>
                    </a:lnTo>
                    <a:lnTo>
                      <a:pt x="425" y="1175"/>
                    </a:lnTo>
                    <a:lnTo>
                      <a:pt x="418" y="1170"/>
                    </a:lnTo>
                    <a:lnTo>
                      <a:pt x="411" y="1166"/>
                    </a:lnTo>
                    <a:lnTo>
                      <a:pt x="411" y="1166"/>
                    </a:lnTo>
                    <a:lnTo>
                      <a:pt x="404" y="1164"/>
                    </a:lnTo>
                    <a:lnTo>
                      <a:pt x="395" y="1163"/>
                    </a:lnTo>
                    <a:lnTo>
                      <a:pt x="379" y="1163"/>
                    </a:lnTo>
                    <a:lnTo>
                      <a:pt x="360" y="1164"/>
                    </a:lnTo>
                    <a:lnTo>
                      <a:pt x="342" y="1168"/>
                    </a:lnTo>
                    <a:lnTo>
                      <a:pt x="323" y="1173"/>
                    </a:lnTo>
                    <a:lnTo>
                      <a:pt x="305" y="1175"/>
                    </a:lnTo>
                    <a:lnTo>
                      <a:pt x="296" y="1175"/>
                    </a:lnTo>
                    <a:lnTo>
                      <a:pt x="289" y="1173"/>
                    </a:lnTo>
                    <a:lnTo>
                      <a:pt x="282" y="1171"/>
                    </a:lnTo>
                    <a:lnTo>
                      <a:pt x="275" y="1166"/>
                    </a:lnTo>
                    <a:lnTo>
                      <a:pt x="275" y="1166"/>
                    </a:lnTo>
                    <a:lnTo>
                      <a:pt x="268" y="1163"/>
                    </a:lnTo>
                    <a:lnTo>
                      <a:pt x="263" y="1156"/>
                    </a:lnTo>
                    <a:lnTo>
                      <a:pt x="260" y="1149"/>
                    </a:lnTo>
                    <a:lnTo>
                      <a:pt x="256" y="1142"/>
                    </a:lnTo>
                    <a:lnTo>
                      <a:pt x="251" y="1124"/>
                    </a:lnTo>
                    <a:lnTo>
                      <a:pt x="247" y="1106"/>
                    </a:lnTo>
                    <a:lnTo>
                      <a:pt x="244" y="1087"/>
                    </a:lnTo>
                    <a:lnTo>
                      <a:pt x="240" y="1070"/>
                    </a:lnTo>
                    <a:lnTo>
                      <a:pt x="233" y="1054"/>
                    </a:lnTo>
                    <a:lnTo>
                      <a:pt x="228" y="1047"/>
                    </a:lnTo>
                    <a:lnTo>
                      <a:pt x="223" y="1041"/>
                    </a:lnTo>
                    <a:lnTo>
                      <a:pt x="223" y="1041"/>
                    </a:lnTo>
                    <a:lnTo>
                      <a:pt x="217" y="1036"/>
                    </a:lnTo>
                    <a:lnTo>
                      <a:pt x="210" y="1031"/>
                    </a:lnTo>
                    <a:lnTo>
                      <a:pt x="195" y="1024"/>
                    </a:lnTo>
                    <a:lnTo>
                      <a:pt x="177" y="1020"/>
                    </a:lnTo>
                    <a:lnTo>
                      <a:pt x="158" y="1017"/>
                    </a:lnTo>
                    <a:lnTo>
                      <a:pt x="140" y="1013"/>
                    </a:lnTo>
                    <a:lnTo>
                      <a:pt x="123" y="1008"/>
                    </a:lnTo>
                    <a:lnTo>
                      <a:pt x="116" y="1005"/>
                    </a:lnTo>
                    <a:lnTo>
                      <a:pt x="108" y="1001"/>
                    </a:lnTo>
                    <a:lnTo>
                      <a:pt x="101" y="996"/>
                    </a:lnTo>
                    <a:lnTo>
                      <a:pt x="96" y="989"/>
                    </a:lnTo>
                    <a:lnTo>
                      <a:pt x="96" y="989"/>
                    </a:lnTo>
                    <a:lnTo>
                      <a:pt x="93" y="982"/>
                    </a:lnTo>
                    <a:lnTo>
                      <a:pt x="91" y="975"/>
                    </a:lnTo>
                    <a:lnTo>
                      <a:pt x="89" y="968"/>
                    </a:lnTo>
                    <a:lnTo>
                      <a:pt x="89" y="959"/>
                    </a:lnTo>
                    <a:lnTo>
                      <a:pt x="91" y="941"/>
                    </a:lnTo>
                    <a:lnTo>
                      <a:pt x="94" y="922"/>
                    </a:lnTo>
                    <a:lnTo>
                      <a:pt x="100" y="904"/>
                    </a:lnTo>
                    <a:lnTo>
                      <a:pt x="101" y="885"/>
                    </a:lnTo>
                    <a:lnTo>
                      <a:pt x="101" y="869"/>
                    </a:lnTo>
                    <a:lnTo>
                      <a:pt x="100" y="860"/>
                    </a:lnTo>
                    <a:lnTo>
                      <a:pt x="98" y="853"/>
                    </a:lnTo>
                    <a:lnTo>
                      <a:pt x="98" y="853"/>
                    </a:lnTo>
                    <a:lnTo>
                      <a:pt x="94" y="846"/>
                    </a:lnTo>
                    <a:lnTo>
                      <a:pt x="89" y="839"/>
                    </a:lnTo>
                    <a:lnTo>
                      <a:pt x="77" y="827"/>
                    </a:lnTo>
                    <a:lnTo>
                      <a:pt x="63" y="817"/>
                    </a:lnTo>
                    <a:lnTo>
                      <a:pt x="47" y="806"/>
                    </a:lnTo>
                    <a:lnTo>
                      <a:pt x="31" y="795"/>
                    </a:lnTo>
                    <a:lnTo>
                      <a:pt x="17" y="785"/>
                    </a:lnTo>
                    <a:lnTo>
                      <a:pt x="12" y="778"/>
                    </a:lnTo>
                    <a:lnTo>
                      <a:pt x="7" y="771"/>
                    </a:lnTo>
                    <a:lnTo>
                      <a:pt x="3" y="764"/>
                    </a:lnTo>
                    <a:lnTo>
                      <a:pt x="1" y="757"/>
                    </a:lnTo>
                    <a:lnTo>
                      <a:pt x="1" y="757"/>
                    </a:lnTo>
                    <a:lnTo>
                      <a:pt x="0" y="750"/>
                    </a:lnTo>
                    <a:lnTo>
                      <a:pt x="1" y="741"/>
                    </a:lnTo>
                    <a:lnTo>
                      <a:pt x="3" y="734"/>
                    </a:lnTo>
                    <a:lnTo>
                      <a:pt x="7" y="725"/>
                    </a:lnTo>
                    <a:lnTo>
                      <a:pt x="14" y="709"/>
                    </a:lnTo>
                    <a:lnTo>
                      <a:pt x="24" y="695"/>
                    </a:lnTo>
                    <a:lnTo>
                      <a:pt x="36" y="680"/>
                    </a:lnTo>
                    <a:lnTo>
                      <a:pt x="45" y="664"/>
                    </a:lnTo>
                    <a:lnTo>
                      <a:pt x="50" y="648"/>
                    </a:lnTo>
                    <a:lnTo>
                      <a:pt x="52" y="639"/>
                    </a:lnTo>
                    <a:lnTo>
                      <a:pt x="52" y="632"/>
                    </a:lnTo>
                    <a:lnTo>
                      <a:pt x="52" y="632"/>
                    </a:lnTo>
                    <a:lnTo>
                      <a:pt x="52" y="623"/>
                    </a:lnTo>
                    <a:lnTo>
                      <a:pt x="50" y="616"/>
                    </a:lnTo>
                    <a:lnTo>
                      <a:pt x="45" y="600"/>
                    </a:lnTo>
                    <a:lnTo>
                      <a:pt x="36" y="585"/>
                    </a:lnTo>
                    <a:lnTo>
                      <a:pt x="24" y="569"/>
                    </a:lnTo>
                    <a:lnTo>
                      <a:pt x="14" y="553"/>
                    </a:lnTo>
                    <a:lnTo>
                      <a:pt x="7" y="537"/>
                    </a:lnTo>
                    <a:lnTo>
                      <a:pt x="3" y="530"/>
                    </a:lnTo>
                    <a:lnTo>
                      <a:pt x="1" y="521"/>
                    </a:lnTo>
                    <a:lnTo>
                      <a:pt x="0" y="514"/>
                    </a:lnTo>
                    <a:lnTo>
                      <a:pt x="1" y="506"/>
                    </a:lnTo>
                    <a:lnTo>
                      <a:pt x="1" y="506"/>
                    </a:lnTo>
                    <a:lnTo>
                      <a:pt x="3" y="499"/>
                    </a:lnTo>
                    <a:lnTo>
                      <a:pt x="7" y="492"/>
                    </a:lnTo>
                    <a:lnTo>
                      <a:pt x="12" y="485"/>
                    </a:lnTo>
                    <a:lnTo>
                      <a:pt x="17" y="479"/>
                    </a:lnTo>
                    <a:lnTo>
                      <a:pt x="31" y="467"/>
                    </a:lnTo>
                    <a:lnTo>
                      <a:pt x="47" y="456"/>
                    </a:lnTo>
                    <a:lnTo>
                      <a:pt x="63" y="448"/>
                    </a:lnTo>
                    <a:lnTo>
                      <a:pt x="77" y="435"/>
                    </a:lnTo>
                    <a:lnTo>
                      <a:pt x="89" y="423"/>
                    </a:lnTo>
                    <a:lnTo>
                      <a:pt x="94" y="418"/>
                    </a:lnTo>
                    <a:lnTo>
                      <a:pt x="98" y="409"/>
                    </a:lnTo>
                    <a:lnTo>
                      <a:pt x="98" y="409"/>
                    </a:lnTo>
                    <a:lnTo>
                      <a:pt x="100" y="402"/>
                    </a:lnTo>
                    <a:lnTo>
                      <a:pt x="101" y="395"/>
                    </a:lnTo>
                    <a:lnTo>
                      <a:pt x="101" y="377"/>
                    </a:lnTo>
                    <a:lnTo>
                      <a:pt x="100" y="360"/>
                    </a:lnTo>
                    <a:lnTo>
                      <a:pt x="94" y="340"/>
                    </a:lnTo>
                    <a:lnTo>
                      <a:pt x="91" y="323"/>
                    </a:lnTo>
                    <a:lnTo>
                      <a:pt x="89" y="305"/>
                    </a:lnTo>
                    <a:lnTo>
                      <a:pt x="89" y="297"/>
                    </a:lnTo>
                    <a:lnTo>
                      <a:pt x="91" y="288"/>
                    </a:lnTo>
                    <a:lnTo>
                      <a:pt x="93" y="281"/>
                    </a:lnTo>
                    <a:lnTo>
                      <a:pt x="96" y="274"/>
                    </a:lnTo>
                    <a:lnTo>
                      <a:pt x="96" y="274"/>
                    </a:lnTo>
                    <a:lnTo>
                      <a:pt x="101" y="267"/>
                    </a:lnTo>
                    <a:lnTo>
                      <a:pt x="108" y="263"/>
                    </a:lnTo>
                    <a:lnTo>
                      <a:pt x="116" y="258"/>
                    </a:lnTo>
                    <a:lnTo>
                      <a:pt x="123" y="254"/>
                    </a:lnTo>
                    <a:lnTo>
                      <a:pt x="140" y="251"/>
                    </a:lnTo>
                    <a:lnTo>
                      <a:pt x="158" y="246"/>
                    </a:lnTo>
                    <a:lnTo>
                      <a:pt x="177" y="242"/>
                    </a:lnTo>
                    <a:lnTo>
                      <a:pt x="195" y="239"/>
                    </a:lnTo>
                    <a:lnTo>
                      <a:pt x="210" y="232"/>
                    </a:lnTo>
                    <a:lnTo>
                      <a:pt x="217" y="228"/>
                    </a:lnTo>
                    <a:lnTo>
                      <a:pt x="223" y="221"/>
                    </a:lnTo>
                    <a:lnTo>
                      <a:pt x="223" y="221"/>
                    </a:lnTo>
                    <a:lnTo>
                      <a:pt x="228" y="216"/>
                    </a:lnTo>
                    <a:lnTo>
                      <a:pt x="233" y="209"/>
                    </a:lnTo>
                    <a:lnTo>
                      <a:pt x="238" y="193"/>
                    </a:lnTo>
                    <a:lnTo>
                      <a:pt x="244" y="175"/>
                    </a:lnTo>
                    <a:lnTo>
                      <a:pt x="247" y="158"/>
                    </a:lnTo>
                    <a:lnTo>
                      <a:pt x="251" y="138"/>
                    </a:lnTo>
                    <a:lnTo>
                      <a:pt x="256" y="121"/>
                    </a:lnTo>
                    <a:lnTo>
                      <a:pt x="260" y="114"/>
                    </a:lnTo>
                    <a:lnTo>
                      <a:pt x="263" y="107"/>
                    </a:lnTo>
                    <a:lnTo>
                      <a:pt x="268" y="102"/>
                    </a:lnTo>
                    <a:lnTo>
                      <a:pt x="275" y="96"/>
                    </a:lnTo>
                    <a:lnTo>
                      <a:pt x="275" y="96"/>
                    </a:lnTo>
                    <a:lnTo>
                      <a:pt x="282" y="93"/>
                    </a:lnTo>
                    <a:lnTo>
                      <a:pt x="289" y="89"/>
                    </a:lnTo>
                    <a:lnTo>
                      <a:pt x="296" y="89"/>
                    </a:lnTo>
                    <a:lnTo>
                      <a:pt x="305" y="89"/>
                    </a:lnTo>
                    <a:lnTo>
                      <a:pt x="323" y="91"/>
                    </a:lnTo>
                    <a:lnTo>
                      <a:pt x="342" y="95"/>
                    </a:lnTo>
                    <a:lnTo>
                      <a:pt x="360" y="98"/>
                    </a:lnTo>
                    <a:lnTo>
                      <a:pt x="379" y="102"/>
                    </a:lnTo>
                    <a:lnTo>
                      <a:pt x="395" y="100"/>
                    </a:lnTo>
                    <a:lnTo>
                      <a:pt x="404" y="100"/>
                    </a:lnTo>
                    <a:lnTo>
                      <a:pt x="411" y="96"/>
                    </a:lnTo>
                    <a:lnTo>
                      <a:pt x="411" y="96"/>
                    </a:lnTo>
                    <a:lnTo>
                      <a:pt x="418" y="93"/>
                    </a:lnTo>
                    <a:lnTo>
                      <a:pt x="425" y="89"/>
                    </a:lnTo>
                    <a:lnTo>
                      <a:pt x="437" y="77"/>
                    </a:lnTo>
                    <a:lnTo>
                      <a:pt x="448" y="61"/>
                    </a:lnTo>
                    <a:lnTo>
                      <a:pt x="458" y="45"/>
                    </a:lnTo>
                    <a:lnTo>
                      <a:pt x="469" y="31"/>
                    </a:lnTo>
                    <a:lnTo>
                      <a:pt x="479" y="17"/>
                    </a:lnTo>
                    <a:lnTo>
                      <a:pt x="486" y="10"/>
                    </a:lnTo>
                    <a:lnTo>
                      <a:pt x="491" y="5"/>
                    </a:lnTo>
                    <a:lnTo>
                      <a:pt x="498" y="1"/>
                    </a:lnTo>
                    <a:lnTo>
                      <a:pt x="507" y="0"/>
                    </a:lnTo>
                    <a:lnTo>
                      <a:pt x="507" y="0"/>
                    </a:lnTo>
                    <a:lnTo>
                      <a:pt x="514" y="0"/>
                    </a:lnTo>
                    <a:lnTo>
                      <a:pt x="523" y="0"/>
                    </a:lnTo>
                    <a:lnTo>
                      <a:pt x="530" y="1"/>
                    </a:lnTo>
                    <a:lnTo>
                      <a:pt x="539" y="5"/>
                    </a:lnTo>
                    <a:lnTo>
                      <a:pt x="553" y="14"/>
                    </a:lnTo>
                    <a:lnTo>
                      <a:pt x="569" y="24"/>
                    </a:lnTo>
                    <a:lnTo>
                      <a:pt x="585" y="35"/>
                    </a:lnTo>
                    <a:lnTo>
                      <a:pt x="600" y="44"/>
                    </a:lnTo>
                    <a:lnTo>
                      <a:pt x="616" y="51"/>
                    </a:lnTo>
                    <a:lnTo>
                      <a:pt x="625" y="52"/>
                    </a:lnTo>
                    <a:lnTo>
                      <a:pt x="632" y="52"/>
                    </a:lnTo>
                    <a:lnTo>
                      <a:pt x="632" y="52"/>
                    </a:lnTo>
                    <a:close/>
                    <a:moveTo>
                      <a:pt x="804" y="219"/>
                    </a:moveTo>
                    <a:lnTo>
                      <a:pt x="804" y="219"/>
                    </a:lnTo>
                    <a:lnTo>
                      <a:pt x="776" y="209"/>
                    </a:lnTo>
                    <a:lnTo>
                      <a:pt x="748" y="200"/>
                    </a:lnTo>
                    <a:lnTo>
                      <a:pt x="720" y="193"/>
                    </a:lnTo>
                    <a:lnTo>
                      <a:pt x="693" y="188"/>
                    </a:lnTo>
                    <a:lnTo>
                      <a:pt x="665" y="186"/>
                    </a:lnTo>
                    <a:lnTo>
                      <a:pt x="637" y="184"/>
                    </a:lnTo>
                    <a:lnTo>
                      <a:pt x="611" y="184"/>
                    </a:lnTo>
                    <a:lnTo>
                      <a:pt x="585" y="188"/>
                    </a:lnTo>
                    <a:lnTo>
                      <a:pt x="556" y="191"/>
                    </a:lnTo>
                    <a:lnTo>
                      <a:pt x="530" y="196"/>
                    </a:lnTo>
                    <a:lnTo>
                      <a:pt x="506" y="203"/>
                    </a:lnTo>
                    <a:lnTo>
                      <a:pt x="479" y="212"/>
                    </a:lnTo>
                    <a:lnTo>
                      <a:pt x="455" y="221"/>
                    </a:lnTo>
                    <a:lnTo>
                      <a:pt x="432" y="233"/>
                    </a:lnTo>
                    <a:lnTo>
                      <a:pt x="407" y="246"/>
                    </a:lnTo>
                    <a:lnTo>
                      <a:pt x="386" y="260"/>
                    </a:lnTo>
                    <a:lnTo>
                      <a:pt x="363" y="274"/>
                    </a:lnTo>
                    <a:lnTo>
                      <a:pt x="344" y="291"/>
                    </a:lnTo>
                    <a:lnTo>
                      <a:pt x="323" y="309"/>
                    </a:lnTo>
                    <a:lnTo>
                      <a:pt x="305" y="328"/>
                    </a:lnTo>
                    <a:lnTo>
                      <a:pt x="288" y="348"/>
                    </a:lnTo>
                    <a:lnTo>
                      <a:pt x="270" y="369"/>
                    </a:lnTo>
                    <a:lnTo>
                      <a:pt x="256" y="391"/>
                    </a:lnTo>
                    <a:lnTo>
                      <a:pt x="242" y="414"/>
                    </a:lnTo>
                    <a:lnTo>
                      <a:pt x="230" y="437"/>
                    </a:lnTo>
                    <a:lnTo>
                      <a:pt x="217" y="462"/>
                    </a:lnTo>
                    <a:lnTo>
                      <a:pt x="209" y="488"/>
                    </a:lnTo>
                    <a:lnTo>
                      <a:pt x="200" y="514"/>
                    </a:lnTo>
                    <a:lnTo>
                      <a:pt x="195" y="543"/>
                    </a:lnTo>
                    <a:lnTo>
                      <a:pt x="189" y="571"/>
                    </a:lnTo>
                    <a:lnTo>
                      <a:pt x="186" y="599"/>
                    </a:lnTo>
                    <a:lnTo>
                      <a:pt x="186" y="629"/>
                    </a:lnTo>
                    <a:lnTo>
                      <a:pt x="186" y="629"/>
                    </a:lnTo>
                    <a:lnTo>
                      <a:pt x="186" y="658"/>
                    </a:lnTo>
                    <a:lnTo>
                      <a:pt x="189" y="687"/>
                    </a:lnTo>
                    <a:lnTo>
                      <a:pt x="193" y="715"/>
                    </a:lnTo>
                    <a:lnTo>
                      <a:pt x="200" y="743"/>
                    </a:lnTo>
                    <a:lnTo>
                      <a:pt x="207" y="769"/>
                    </a:lnTo>
                    <a:lnTo>
                      <a:pt x="216" y="795"/>
                    </a:lnTo>
                    <a:lnTo>
                      <a:pt x="226" y="820"/>
                    </a:lnTo>
                    <a:lnTo>
                      <a:pt x="238" y="845"/>
                    </a:lnTo>
                    <a:lnTo>
                      <a:pt x="253" y="868"/>
                    </a:lnTo>
                    <a:lnTo>
                      <a:pt x="268" y="890"/>
                    </a:lnTo>
                    <a:lnTo>
                      <a:pt x="284" y="911"/>
                    </a:lnTo>
                    <a:lnTo>
                      <a:pt x="302" y="933"/>
                    </a:lnTo>
                    <a:lnTo>
                      <a:pt x="321" y="952"/>
                    </a:lnTo>
                    <a:lnTo>
                      <a:pt x="340" y="969"/>
                    </a:lnTo>
                    <a:lnTo>
                      <a:pt x="361" y="987"/>
                    </a:lnTo>
                    <a:lnTo>
                      <a:pt x="383" y="1001"/>
                    </a:lnTo>
                    <a:lnTo>
                      <a:pt x="405" y="1017"/>
                    </a:lnTo>
                    <a:lnTo>
                      <a:pt x="428" y="1029"/>
                    </a:lnTo>
                    <a:lnTo>
                      <a:pt x="453" y="1040"/>
                    </a:lnTo>
                    <a:lnTo>
                      <a:pt x="477" y="1050"/>
                    </a:lnTo>
                    <a:lnTo>
                      <a:pt x="502" y="1059"/>
                    </a:lnTo>
                    <a:lnTo>
                      <a:pt x="528" y="1066"/>
                    </a:lnTo>
                    <a:lnTo>
                      <a:pt x="555" y="1071"/>
                    </a:lnTo>
                    <a:lnTo>
                      <a:pt x="581" y="1077"/>
                    </a:lnTo>
                    <a:lnTo>
                      <a:pt x="609" y="1078"/>
                    </a:lnTo>
                    <a:lnTo>
                      <a:pt x="636" y="1078"/>
                    </a:lnTo>
                    <a:lnTo>
                      <a:pt x="664" y="1078"/>
                    </a:lnTo>
                    <a:lnTo>
                      <a:pt x="692" y="1075"/>
                    </a:lnTo>
                    <a:lnTo>
                      <a:pt x="720" y="1070"/>
                    </a:lnTo>
                    <a:lnTo>
                      <a:pt x="748" y="1064"/>
                    </a:lnTo>
                    <a:lnTo>
                      <a:pt x="776" y="1055"/>
                    </a:lnTo>
                    <a:lnTo>
                      <a:pt x="804" y="1045"/>
                    </a:lnTo>
                    <a:lnTo>
                      <a:pt x="804" y="1045"/>
                    </a:lnTo>
                    <a:lnTo>
                      <a:pt x="831" y="1033"/>
                    </a:lnTo>
                    <a:lnTo>
                      <a:pt x="857" y="1019"/>
                    </a:lnTo>
                    <a:lnTo>
                      <a:pt x="881" y="1003"/>
                    </a:lnTo>
                    <a:lnTo>
                      <a:pt x="904" y="987"/>
                    </a:lnTo>
                    <a:lnTo>
                      <a:pt x="925" y="969"/>
                    </a:lnTo>
                    <a:lnTo>
                      <a:pt x="946" y="950"/>
                    </a:lnTo>
                    <a:lnTo>
                      <a:pt x="966" y="931"/>
                    </a:lnTo>
                    <a:lnTo>
                      <a:pt x="983" y="910"/>
                    </a:lnTo>
                    <a:lnTo>
                      <a:pt x="999" y="889"/>
                    </a:lnTo>
                    <a:lnTo>
                      <a:pt x="1013" y="866"/>
                    </a:lnTo>
                    <a:lnTo>
                      <a:pt x="1027" y="843"/>
                    </a:lnTo>
                    <a:lnTo>
                      <a:pt x="1038" y="818"/>
                    </a:lnTo>
                    <a:lnTo>
                      <a:pt x="1048" y="794"/>
                    </a:lnTo>
                    <a:lnTo>
                      <a:pt x="1057" y="769"/>
                    </a:lnTo>
                    <a:lnTo>
                      <a:pt x="1066" y="743"/>
                    </a:lnTo>
                    <a:lnTo>
                      <a:pt x="1071" y="716"/>
                    </a:lnTo>
                    <a:lnTo>
                      <a:pt x="1075" y="690"/>
                    </a:lnTo>
                    <a:lnTo>
                      <a:pt x="1078" y="664"/>
                    </a:lnTo>
                    <a:lnTo>
                      <a:pt x="1080" y="637"/>
                    </a:lnTo>
                    <a:lnTo>
                      <a:pt x="1078" y="611"/>
                    </a:lnTo>
                    <a:lnTo>
                      <a:pt x="1076" y="583"/>
                    </a:lnTo>
                    <a:lnTo>
                      <a:pt x="1073" y="557"/>
                    </a:lnTo>
                    <a:lnTo>
                      <a:pt x="1068" y="530"/>
                    </a:lnTo>
                    <a:lnTo>
                      <a:pt x="1061" y="504"/>
                    </a:lnTo>
                    <a:lnTo>
                      <a:pt x="1054" y="479"/>
                    </a:lnTo>
                    <a:lnTo>
                      <a:pt x="1043" y="453"/>
                    </a:lnTo>
                    <a:lnTo>
                      <a:pt x="1031" y="428"/>
                    </a:lnTo>
                    <a:lnTo>
                      <a:pt x="1017" y="404"/>
                    </a:lnTo>
                    <a:lnTo>
                      <a:pt x="1003" y="379"/>
                    </a:lnTo>
                    <a:lnTo>
                      <a:pt x="985" y="356"/>
                    </a:lnTo>
                    <a:lnTo>
                      <a:pt x="968" y="335"/>
                    </a:lnTo>
                    <a:lnTo>
                      <a:pt x="946" y="312"/>
                    </a:lnTo>
                    <a:lnTo>
                      <a:pt x="946" y="312"/>
                    </a:lnTo>
                    <a:lnTo>
                      <a:pt x="931" y="298"/>
                    </a:lnTo>
                    <a:lnTo>
                      <a:pt x="915" y="284"/>
                    </a:lnTo>
                    <a:lnTo>
                      <a:pt x="880" y="258"/>
                    </a:lnTo>
                    <a:lnTo>
                      <a:pt x="843" y="237"/>
                    </a:lnTo>
                    <a:lnTo>
                      <a:pt x="804" y="219"/>
                    </a:lnTo>
                    <a:lnTo>
                      <a:pt x="804" y="219"/>
                    </a:lnTo>
                    <a:close/>
                    <a:moveTo>
                      <a:pt x="632" y="265"/>
                    </a:moveTo>
                    <a:lnTo>
                      <a:pt x="632" y="265"/>
                    </a:lnTo>
                    <a:lnTo>
                      <a:pt x="671" y="267"/>
                    </a:lnTo>
                    <a:lnTo>
                      <a:pt x="706" y="272"/>
                    </a:lnTo>
                    <a:lnTo>
                      <a:pt x="741" y="281"/>
                    </a:lnTo>
                    <a:lnTo>
                      <a:pt x="774" y="293"/>
                    </a:lnTo>
                    <a:lnTo>
                      <a:pt x="808" y="309"/>
                    </a:lnTo>
                    <a:lnTo>
                      <a:pt x="838" y="328"/>
                    </a:lnTo>
                    <a:lnTo>
                      <a:pt x="866" y="349"/>
                    </a:lnTo>
                    <a:lnTo>
                      <a:pt x="892" y="372"/>
                    </a:lnTo>
                    <a:lnTo>
                      <a:pt x="915" y="398"/>
                    </a:lnTo>
                    <a:lnTo>
                      <a:pt x="936" y="427"/>
                    </a:lnTo>
                    <a:lnTo>
                      <a:pt x="955" y="456"/>
                    </a:lnTo>
                    <a:lnTo>
                      <a:pt x="971" y="488"/>
                    </a:lnTo>
                    <a:lnTo>
                      <a:pt x="983" y="523"/>
                    </a:lnTo>
                    <a:lnTo>
                      <a:pt x="992" y="558"/>
                    </a:lnTo>
                    <a:lnTo>
                      <a:pt x="997" y="593"/>
                    </a:lnTo>
                    <a:lnTo>
                      <a:pt x="999" y="632"/>
                    </a:lnTo>
                    <a:lnTo>
                      <a:pt x="999" y="632"/>
                    </a:lnTo>
                    <a:lnTo>
                      <a:pt x="997" y="669"/>
                    </a:lnTo>
                    <a:lnTo>
                      <a:pt x="992" y="706"/>
                    </a:lnTo>
                    <a:lnTo>
                      <a:pt x="983" y="741"/>
                    </a:lnTo>
                    <a:lnTo>
                      <a:pt x="971" y="774"/>
                    </a:lnTo>
                    <a:lnTo>
                      <a:pt x="955" y="806"/>
                    </a:lnTo>
                    <a:lnTo>
                      <a:pt x="936" y="836"/>
                    </a:lnTo>
                    <a:lnTo>
                      <a:pt x="915" y="864"/>
                    </a:lnTo>
                    <a:lnTo>
                      <a:pt x="892" y="890"/>
                    </a:lnTo>
                    <a:lnTo>
                      <a:pt x="866" y="915"/>
                    </a:lnTo>
                    <a:lnTo>
                      <a:pt x="838" y="936"/>
                    </a:lnTo>
                    <a:lnTo>
                      <a:pt x="808" y="954"/>
                    </a:lnTo>
                    <a:lnTo>
                      <a:pt x="774" y="969"/>
                    </a:lnTo>
                    <a:lnTo>
                      <a:pt x="741" y="982"/>
                    </a:lnTo>
                    <a:lnTo>
                      <a:pt x="706" y="990"/>
                    </a:lnTo>
                    <a:lnTo>
                      <a:pt x="671" y="996"/>
                    </a:lnTo>
                    <a:lnTo>
                      <a:pt x="632" y="998"/>
                    </a:lnTo>
                    <a:lnTo>
                      <a:pt x="632" y="998"/>
                    </a:lnTo>
                    <a:lnTo>
                      <a:pt x="595" y="996"/>
                    </a:lnTo>
                    <a:lnTo>
                      <a:pt x="558" y="990"/>
                    </a:lnTo>
                    <a:lnTo>
                      <a:pt x="523" y="982"/>
                    </a:lnTo>
                    <a:lnTo>
                      <a:pt x="490" y="969"/>
                    </a:lnTo>
                    <a:lnTo>
                      <a:pt x="458" y="954"/>
                    </a:lnTo>
                    <a:lnTo>
                      <a:pt x="428" y="936"/>
                    </a:lnTo>
                    <a:lnTo>
                      <a:pt x="398" y="915"/>
                    </a:lnTo>
                    <a:lnTo>
                      <a:pt x="374" y="890"/>
                    </a:lnTo>
                    <a:lnTo>
                      <a:pt x="349" y="864"/>
                    </a:lnTo>
                    <a:lnTo>
                      <a:pt x="328" y="836"/>
                    </a:lnTo>
                    <a:lnTo>
                      <a:pt x="311" y="806"/>
                    </a:lnTo>
                    <a:lnTo>
                      <a:pt x="295" y="774"/>
                    </a:lnTo>
                    <a:lnTo>
                      <a:pt x="282" y="741"/>
                    </a:lnTo>
                    <a:lnTo>
                      <a:pt x="274" y="706"/>
                    </a:lnTo>
                    <a:lnTo>
                      <a:pt x="268" y="669"/>
                    </a:lnTo>
                    <a:lnTo>
                      <a:pt x="267" y="632"/>
                    </a:lnTo>
                    <a:lnTo>
                      <a:pt x="267" y="632"/>
                    </a:lnTo>
                    <a:lnTo>
                      <a:pt x="268" y="593"/>
                    </a:lnTo>
                    <a:lnTo>
                      <a:pt x="274" y="558"/>
                    </a:lnTo>
                    <a:lnTo>
                      <a:pt x="282" y="523"/>
                    </a:lnTo>
                    <a:lnTo>
                      <a:pt x="295" y="488"/>
                    </a:lnTo>
                    <a:lnTo>
                      <a:pt x="311" y="456"/>
                    </a:lnTo>
                    <a:lnTo>
                      <a:pt x="328" y="427"/>
                    </a:lnTo>
                    <a:lnTo>
                      <a:pt x="349" y="398"/>
                    </a:lnTo>
                    <a:lnTo>
                      <a:pt x="374" y="372"/>
                    </a:lnTo>
                    <a:lnTo>
                      <a:pt x="398" y="349"/>
                    </a:lnTo>
                    <a:lnTo>
                      <a:pt x="428" y="328"/>
                    </a:lnTo>
                    <a:lnTo>
                      <a:pt x="458" y="309"/>
                    </a:lnTo>
                    <a:lnTo>
                      <a:pt x="490" y="293"/>
                    </a:lnTo>
                    <a:lnTo>
                      <a:pt x="523" y="281"/>
                    </a:lnTo>
                    <a:lnTo>
                      <a:pt x="558" y="272"/>
                    </a:lnTo>
                    <a:lnTo>
                      <a:pt x="595" y="267"/>
                    </a:lnTo>
                    <a:lnTo>
                      <a:pt x="632" y="265"/>
                    </a:lnTo>
                    <a:lnTo>
                      <a:pt x="632" y="265"/>
                    </a:lnTo>
                    <a:close/>
                    <a:moveTo>
                      <a:pt x="657" y="376"/>
                    </a:moveTo>
                    <a:lnTo>
                      <a:pt x="720" y="511"/>
                    </a:lnTo>
                    <a:lnTo>
                      <a:pt x="867" y="528"/>
                    </a:lnTo>
                    <a:lnTo>
                      <a:pt x="867" y="528"/>
                    </a:lnTo>
                    <a:lnTo>
                      <a:pt x="876" y="530"/>
                    </a:lnTo>
                    <a:lnTo>
                      <a:pt x="881" y="534"/>
                    </a:lnTo>
                    <a:lnTo>
                      <a:pt x="887" y="539"/>
                    </a:lnTo>
                    <a:lnTo>
                      <a:pt x="890" y="546"/>
                    </a:lnTo>
                    <a:lnTo>
                      <a:pt x="890" y="546"/>
                    </a:lnTo>
                    <a:lnTo>
                      <a:pt x="892" y="555"/>
                    </a:lnTo>
                    <a:lnTo>
                      <a:pt x="890" y="562"/>
                    </a:lnTo>
                    <a:lnTo>
                      <a:pt x="889" y="569"/>
                    </a:lnTo>
                    <a:lnTo>
                      <a:pt x="883" y="574"/>
                    </a:lnTo>
                    <a:lnTo>
                      <a:pt x="773" y="676"/>
                    </a:lnTo>
                    <a:lnTo>
                      <a:pt x="802" y="824"/>
                    </a:lnTo>
                    <a:lnTo>
                      <a:pt x="802" y="824"/>
                    </a:lnTo>
                    <a:lnTo>
                      <a:pt x="802" y="831"/>
                    </a:lnTo>
                    <a:lnTo>
                      <a:pt x="801" y="838"/>
                    </a:lnTo>
                    <a:lnTo>
                      <a:pt x="797" y="845"/>
                    </a:lnTo>
                    <a:lnTo>
                      <a:pt x="792" y="850"/>
                    </a:lnTo>
                    <a:lnTo>
                      <a:pt x="792" y="850"/>
                    </a:lnTo>
                    <a:lnTo>
                      <a:pt x="785" y="853"/>
                    </a:lnTo>
                    <a:lnTo>
                      <a:pt x="778" y="855"/>
                    </a:lnTo>
                    <a:lnTo>
                      <a:pt x="771" y="853"/>
                    </a:lnTo>
                    <a:lnTo>
                      <a:pt x="764" y="852"/>
                    </a:lnTo>
                    <a:lnTo>
                      <a:pt x="632" y="778"/>
                    </a:lnTo>
                    <a:lnTo>
                      <a:pt x="502" y="852"/>
                    </a:lnTo>
                    <a:lnTo>
                      <a:pt x="502" y="852"/>
                    </a:lnTo>
                    <a:lnTo>
                      <a:pt x="495" y="853"/>
                    </a:lnTo>
                    <a:lnTo>
                      <a:pt x="488" y="855"/>
                    </a:lnTo>
                    <a:lnTo>
                      <a:pt x="479" y="853"/>
                    </a:lnTo>
                    <a:lnTo>
                      <a:pt x="472" y="850"/>
                    </a:lnTo>
                    <a:lnTo>
                      <a:pt x="472" y="850"/>
                    </a:lnTo>
                    <a:lnTo>
                      <a:pt x="467" y="845"/>
                    </a:lnTo>
                    <a:lnTo>
                      <a:pt x="463" y="838"/>
                    </a:lnTo>
                    <a:lnTo>
                      <a:pt x="462" y="831"/>
                    </a:lnTo>
                    <a:lnTo>
                      <a:pt x="462" y="824"/>
                    </a:lnTo>
                    <a:lnTo>
                      <a:pt x="491" y="676"/>
                    </a:lnTo>
                    <a:lnTo>
                      <a:pt x="383" y="574"/>
                    </a:lnTo>
                    <a:lnTo>
                      <a:pt x="383" y="574"/>
                    </a:lnTo>
                    <a:lnTo>
                      <a:pt x="377" y="569"/>
                    </a:lnTo>
                    <a:lnTo>
                      <a:pt x="374" y="562"/>
                    </a:lnTo>
                    <a:lnTo>
                      <a:pt x="374" y="555"/>
                    </a:lnTo>
                    <a:lnTo>
                      <a:pt x="374" y="546"/>
                    </a:lnTo>
                    <a:lnTo>
                      <a:pt x="374" y="546"/>
                    </a:lnTo>
                    <a:lnTo>
                      <a:pt x="377" y="539"/>
                    </a:lnTo>
                    <a:lnTo>
                      <a:pt x="383" y="534"/>
                    </a:lnTo>
                    <a:lnTo>
                      <a:pt x="390" y="530"/>
                    </a:lnTo>
                    <a:lnTo>
                      <a:pt x="397" y="528"/>
                    </a:lnTo>
                    <a:lnTo>
                      <a:pt x="546" y="511"/>
                    </a:lnTo>
                    <a:lnTo>
                      <a:pt x="607" y="376"/>
                    </a:lnTo>
                    <a:lnTo>
                      <a:pt x="607" y="376"/>
                    </a:lnTo>
                    <a:lnTo>
                      <a:pt x="613" y="369"/>
                    </a:lnTo>
                    <a:lnTo>
                      <a:pt x="618" y="363"/>
                    </a:lnTo>
                    <a:lnTo>
                      <a:pt x="625" y="360"/>
                    </a:lnTo>
                    <a:lnTo>
                      <a:pt x="632" y="360"/>
                    </a:lnTo>
                    <a:lnTo>
                      <a:pt x="632" y="360"/>
                    </a:lnTo>
                    <a:lnTo>
                      <a:pt x="641" y="360"/>
                    </a:lnTo>
                    <a:lnTo>
                      <a:pt x="648" y="363"/>
                    </a:lnTo>
                    <a:lnTo>
                      <a:pt x="653" y="369"/>
                    </a:lnTo>
                    <a:lnTo>
                      <a:pt x="657" y="376"/>
                    </a:lnTo>
                    <a:lnTo>
                      <a:pt x="657" y="376"/>
                    </a:lnTo>
                    <a:close/>
                  </a:path>
                </a:pathLst>
              </a:custGeom>
              <a:solidFill>
                <a:schemeClr val="tx1"/>
              </a:solidFill>
              <a:ln>
                <a:noFill/>
              </a:ln>
              <a:effectLst>
                <a:innerShdw blurRad="25400" dist="12700" dir="16200000">
                  <a:prstClr val="black">
                    <a:alpha val="77000"/>
                  </a:prstClr>
                </a:innerShdw>
              </a:effectLst>
            </p:spPr>
            <p:txBody>
              <a:bodyPr vert="horz" wrap="square" lIns="91440" tIns="45720" rIns="91440" bIns="45720" numCol="1" anchor="t" anchorCtr="0" compatLnSpc="1">
                <a:prstTxWarp prst="textNoShape">
                  <a:avLst/>
                </a:prstTxWarp>
              </a:bodyPr>
              <a:lstStyle/>
              <a:p>
                <a:endParaRPr lang="ko-KR" altLang="en-US">
                  <a:latin typeface="Microsoft YaHei" charset="0"/>
                  <a:ea typeface="Microsoft YaHei" charset="0"/>
                  <a:cs typeface="Microsoft YaHei" charset="0"/>
                </a:endParaRPr>
              </a:p>
            </p:txBody>
          </p:sp>
        </p:grpSp>
        <p:grpSp>
          <p:nvGrpSpPr>
            <p:cNvPr id="12" name="Group 29"/>
            <p:cNvGrpSpPr/>
            <p:nvPr/>
          </p:nvGrpSpPr>
          <p:grpSpPr>
            <a:xfrm>
              <a:off x="5298232" y="1807786"/>
              <a:ext cx="2284503" cy="1039514"/>
              <a:chOff x="8339882" y="1807786"/>
              <a:chExt cx="2284503" cy="1039514"/>
            </a:xfrm>
          </p:grpSpPr>
          <p:sp>
            <p:nvSpPr>
              <p:cNvPr id="13" name="Rectangle 3"/>
              <p:cNvSpPr txBox="1">
                <a:spLocks noChangeArrowheads="1"/>
              </p:cNvSpPr>
              <p:nvPr/>
            </p:nvSpPr>
            <p:spPr bwMode="auto">
              <a:xfrm>
                <a:off x="8339882" y="1807786"/>
                <a:ext cx="2058474" cy="463846"/>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2400" dirty="0" smtClean="0">
                    <a:solidFill>
                      <a:schemeClr val="tx1"/>
                    </a:solidFill>
                    <a:effectLst>
                      <a:innerShdw blurRad="50800" dist="38100" dir="16200000">
                        <a:prstClr val="black">
                          <a:alpha val="59000"/>
                        </a:prstClr>
                      </a:innerShdw>
                    </a:effectLst>
                    <a:latin typeface="Microsoft YaHei" charset="0"/>
                    <a:ea typeface="Microsoft YaHei" charset="0"/>
                    <a:cs typeface="Microsoft YaHei" charset="0"/>
                  </a:rPr>
                  <a:t>VALUE 02</a:t>
                </a:r>
                <a:endParaRPr lang="en-US" altLang="ko-KR" sz="2400" dirty="0">
                  <a:solidFill>
                    <a:schemeClr val="tx1"/>
                  </a:solidFill>
                  <a:effectLst>
                    <a:innerShdw blurRad="50800" dist="38100" dir="16200000">
                      <a:prstClr val="black">
                        <a:alpha val="59000"/>
                      </a:prstClr>
                    </a:innerShdw>
                  </a:effectLst>
                  <a:latin typeface="Microsoft YaHei" charset="0"/>
                  <a:ea typeface="Microsoft YaHei" charset="0"/>
                  <a:cs typeface="Microsoft YaHei" charset="0"/>
                </a:endParaRPr>
              </a:p>
            </p:txBody>
          </p:sp>
          <p:sp>
            <p:nvSpPr>
              <p:cNvPr id="14" name="Rectangle 3"/>
              <p:cNvSpPr txBox="1">
                <a:spLocks noChangeArrowheads="1"/>
              </p:cNvSpPr>
              <p:nvPr/>
            </p:nvSpPr>
            <p:spPr bwMode="auto">
              <a:xfrm>
                <a:off x="8339883" y="2198788"/>
                <a:ext cx="2284502"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1200" b="0">
                    <a:solidFill>
                      <a:schemeClr val="tx1">
                        <a:lumMod val="65000"/>
                        <a:lumOff val="35000"/>
                      </a:schemeClr>
                    </a:solidFill>
                    <a:effectLst/>
                    <a:latin typeface="Microsoft YaHei" charset="0"/>
                    <a:ea typeface="Microsoft YaHei" charset="0"/>
                    <a:cs typeface="Microsoft YaHei" charset="0"/>
                  </a:rPr>
                  <a:t>Catch the feel of design in contemporary colors and </a:t>
                </a:r>
                <a:r>
                  <a:rPr lang="en-US" altLang="ko-KR" sz="1200" b="0" smtClean="0">
                    <a:solidFill>
                      <a:schemeClr val="tx1">
                        <a:lumMod val="65000"/>
                        <a:lumOff val="35000"/>
                      </a:schemeClr>
                    </a:solidFill>
                    <a:effectLst/>
                    <a:latin typeface="Microsoft YaHei" charset="0"/>
                    <a:ea typeface="Microsoft YaHei" charset="0"/>
                    <a:cs typeface="Microsoft YaHei" charset="0"/>
                  </a:rPr>
                  <a:t>styles</a:t>
                </a:r>
                <a:endParaRPr lang="en-US" altLang="ko-KR" sz="1200" b="0">
                  <a:solidFill>
                    <a:schemeClr val="tx1">
                      <a:lumMod val="65000"/>
                      <a:lumOff val="35000"/>
                    </a:schemeClr>
                  </a:solidFill>
                  <a:effectLst/>
                  <a:latin typeface="Microsoft YaHei" charset="0"/>
                  <a:ea typeface="Microsoft YaHei" charset="0"/>
                  <a:cs typeface="Microsoft YaHei" charset="0"/>
                </a:endParaRPr>
              </a:p>
            </p:txBody>
          </p:sp>
        </p:grpSp>
      </p:grpSp>
      <p:grpSp>
        <p:nvGrpSpPr>
          <p:cNvPr id="17" name="Group 4"/>
          <p:cNvGrpSpPr/>
          <p:nvPr/>
        </p:nvGrpSpPr>
        <p:grpSpPr>
          <a:xfrm>
            <a:off x="1562774" y="1807786"/>
            <a:ext cx="2978311" cy="1039514"/>
            <a:chOff x="1562774" y="1807786"/>
            <a:chExt cx="2978311" cy="1039514"/>
          </a:xfrm>
        </p:grpSpPr>
        <p:grpSp>
          <p:nvGrpSpPr>
            <p:cNvPr id="18" name="Group 8"/>
            <p:cNvGrpSpPr/>
            <p:nvPr/>
          </p:nvGrpSpPr>
          <p:grpSpPr>
            <a:xfrm>
              <a:off x="1562774" y="1831210"/>
              <a:ext cx="643071" cy="643072"/>
              <a:chOff x="5749874" y="2071849"/>
              <a:chExt cx="692252" cy="692254"/>
            </a:xfrm>
          </p:grpSpPr>
          <p:sp>
            <p:nvSpPr>
              <p:cNvPr id="22" name="Teardrop 9"/>
              <p:cNvSpPr/>
              <p:nvPr/>
            </p:nvSpPr>
            <p:spPr>
              <a:xfrm rot="8100000">
                <a:off x="5749874" y="2071849"/>
                <a:ext cx="692252" cy="692254"/>
              </a:xfrm>
              <a:prstGeom prst="teardrop">
                <a:avLst/>
              </a:prstGeom>
              <a:solidFill>
                <a:schemeClr val="tx1"/>
              </a:solidFill>
              <a:ln w="15875">
                <a:gradFill flip="none" rotWithShape="1">
                  <a:gsLst>
                    <a:gs pos="24000">
                      <a:srgbClr val="EBEBEB"/>
                    </a:gs>
                    <a:gs pos="0">
                      <a:schemeClr val="bg1"/>
                    </a:gs>
                    <a:gs pos="100000">
                      <a:srgbClr val="843C0C"/>
                    </a:gs>
                  </a:gsLst>
                  <a:lin ang="189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charset="0"/>
                  <a:ea typeface="Microsoft YaHei" charset="0"/>
                  <a:cs typeface="Microsoft YaHei" charset="0"/>
                </a:endParaRPr>
              </a:p>
            </p:txBody>
          </p:sp>
          <p:sp>
            <p:nvSpPr>
              <p:cNvPr id="23" name="Freeform 10"/>
              <p:cNvSpPr>
                <a:spLocks noEditPoints="1"/>
              </p:cNvSpPr>
              <p:nvPr/>
            </p:nvSpPr>
            <p:spPr bwMode="auto">
              <a:xfrm>
                <a:off x="5945823" y="2226581"/>
                <a:ext cx="300356" cy="399881"/>
              </a:xfrm>
              <a:custGeom>
                <a:avLst/>
                <a:gdLst>
                  <a:gd name="T0" fmla="*/ 828 w 1353"/>
                  <a:gd name="T1" fmla="*/ 1302 h 1799"/>
                  <a:gd name="T2" fmla="*/ 1330 w 1353"/>
                  <a:gd name="T3" fmla="*/ 963 h 1799"/>
                  <a:gd name="T4" fmla="*/ 1311 w 1353"/>
                  <a:gd name="T5" fmla="*/ 1327 h 1799"/>
                  <a:gd name="T6" fmla="*/ 561 w 1353"/>
                  <a:gd name="T7" fmla="*/ 99 h 1799"/>
                  <a:gd name="T8" fmla="*/ 562 w 1353"/>
                  <a:gd name="T9" fmla="*/ 79 h 1799"/>
                  <a:gd name="T10" fmla="*/ 578 w 1353"/>
                  <a:gd name="T11" fmla="*/ 44 h 1799"/>
                  <a:gd name="T12" fmla="*/ 604 w 1353"/>
                  <a:gd name="T13" fmla="*/ 18 h 1799"/>
                  <a:gd name="T14" fmla="*/ 640 w 1353"/>
                  <a:gd name="T15" fmla="*/ 2 h 1799"/>
                  <a:gd name="T16" fmla="*/ 659 w 1353"/>
                  <a:gd name="T17" fmla="*/ 0 h 1799"/>
                  <a:gd name="T18" fmla="*/ 698 w 1353"/>
                  <a:gd name="T19" fmla="*/ 7 h 1799"/>
                  <a:gd name="T20" fmla="*/ 729 w 1353"/>
                  <a:gd name="T21" fmla="*/ 29 h 1799"/>
                  <a:gd name="T22" fmla="*/ 750 w 1353"/>
                  <a:gd name="T23" fmla="*/ 60 h 1799"/>
                  <a:gd name="T24" fmla="*/ 757 w 1353"/>
                  <a:gd name="T25" fmla="*/ 99 h 1799"/>
                  <a:gd name="T26" fmla="*/ 561 w 1353"/>
                  <a:gd name="T27" fmla="*/ 238 h 1799"/>
                  <a:gd name="T28" fmla="*/ 561 w 1353"/>
                  <a:gd name="T29" fmla="*/ 99 h 1799"/>
                  <a:gd name="T30" fmla="*/ 757 w 1353"/>
                  <a:gd name="T31" fmla="*/ 1631 h 1799"/>
                  <a:gd name="T32" fmla="*/ 759 w 1353"/>
                  <a:gd name="T33" fmla="*/ 1636 h 1799"/>
                  <a:gd name="T34" fmla="*/ 766 w 1353"/>
                  <a:gd name="T35" fmla="*/ 1650 h 1799"/>
                  <a:gd name="T36" fmla="*/ 780 w 1353"/>
                  <a:gd name="T37" fmla="*/ 1659 h 1799"/>
                  <a:gd name="T38" fmla="*/ 840 w 1353"/>
                  <a:gd name="T39" fmla="*/ 1659 h 1799"/>
                  <a:gd name="T40" fmla="*/ 856 w 1353"/>
                  <a:gd name="T41" fmla="*/ 1661 h 1799"/>
                  <a:gd name="T42" fmla="*/ 884 w 1353"/>
                  <a:gd name="T43" fmla="*/ 1673 h 1799"/>
                  <a:gd name="T44" fmla="*/ 907 w 1353"/>
                  <a:gd name="T45" fmla="*/ 1694 h 1799"/>
                  <a:gd name="T46" fmla="*/ 917 w 1353"/>
                  <a:gd name="T47" fmla="*/ 1722 h 1799"/>
                  <a:gd name="T48" fmla="*/ 919 w 1353"/>
                  <a:gd name="T49" fmla="*/ 1799 h 1799"/>
                  <a:gd name="T50" fmla="*/ 399 w 1353"/>
                  <a:gd name="T51" fmla="*/ 1738 h 1799"/>
                  <a:gd name="T52" fmla="*/ 401 w 1353"/>
                  <a:gd name="T53" fmla="*/ 1722 h 1799"/>
                  <a:gd name="T54" fmla="*/ 413 w 1353"/>
                  <a:gd name="T55" fmla="*/ 1694 h 1799"/>
                  <a:gd name="T56" fmla="*/ 434 w 1353"/>
                  <a:gd name="T57" fmla="*/ 1673 h 1799"/>
                  <a:gd name="T58" fmla="*/ 462 w 1353"/>
                  <a:gd name="T59" fmla="*/ 1661 h 1799"/>
                  <a:gd name="T60" fmla="*/ 532 w 1353"/>
                  <a:gd name="T61" fmla="*/ 1659 h 1799"/>
                  <a:gd name="T62" fmla="*/ 538 w 1353"/>
                  <a:gd name="T63" fmla="*/ 1659 h 1799"/>
                  <a:gd name="T64" fmla="*/ 553 w 1353"/>
                  <a:gd name="T65" fmla="*/ 1650 h 1799"/>
                  <a:gd name="T66" fmla="*/ 561 w 1353"/>
                  <a:gd name="T67" fmla="*/ 1636 h 1799"/>
                  <a:gd name="T68" fmla="*/ 561 w 1353"/>
                  <a:gd name="T69" fmla="*/ 745 h 1799"/>
                  <a:gd name="T70" fmla="*/ 757 w 1353"/>
                  <a:gd name="T71" fmla="*/ 735 h 1799"/>
                  <a:gd name="T72" fmla="*/ 132 w 1353"/>
                  <a:gd name="T73" fmla="*/ 1265 h 1799"/>
                  <a:gd name="T74" fmla="*/ 151 w 1353"/>
                  <a:gd name="T75" fmla="*/ 902 h 1799"/>
                  <a:gd name="T76" fmla="*/ 490 w 1353"/>
                  <a:gd name="T77" fmla="*/ 1285 h 1799"/>
                  <a:gd name="T78" fmla="*/ 23 w 1353"/>
                  <a:gd name="T79" fmla="*/ 338 h 1799"/>
                  <a:gd name="T80" fmla="*/ 1204 w 1353"/>
                  <a:gd name="T81" fmla="*/ 274 h 1799"/>
                  <a:gd name="T82" fmla="*/ 1223 w 1353"/>
                  <a:gd name="T83" fmla="*/ 640 h 1799"/>
                  <a:gd name="T84" fmla="*/ 42 w 1353"/>
                  <a:gd name="T85" fmla="*/ 703 h 1799"/>
                  <a:gd name="T86" fmla="*/ 23 w 1353"/>
                  <a:gd name="T87" fmla="*/ 33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3" h="1799">
                    <a:moveTo>
                      <a:pt x="1311" y="1327"/>
                    </a:moveTo>
                    <a:lnTo>
                      <a:pt x="828" y="1302"/>
                    </a:lnTo>
                    <a:lnTo>
                      <a:pt x="828" y="937"/>
                    </a:lnTo>
                    <a:lnTo>
                      <a:pt x="1330" y="963"/>
                    </a:lnTo>
                    <a:lnTo>
                      <a:pt x="1181" y="1137"/>
                    </a:lnTo>
                    <a:lnTo>
                      <a:pt x="1311" y="1327"/>
                    </a:lnTo>
                    <a:lnTo>
                      <a:pt x="1311" y="1327"/>
                    </a:lnTo>
                    <a:close/>
                    <a:moveTo>
                      <a:pt x="561" y="99"/>
                    </a:moveTo>
                    <a:lnTo>
                      <a:pt x="561" y="99"/>
                    </a:lnTo>
                    <a:lnTo>
                      <a:pt x="562" y="79"/>
                    </a:lnTo>
                    <a:lnTo>
                      <a:pt x="569" y="60"/>
                    </a:lnTo>
                    <a:lnTo>
                      <a:pt x="578" y="44"/>
                    </a:lnTo>
                    <a:lnTo>
                      <a:pt x="590" y="29"/>
                    </a:lnTo>
                    <a:lnTo>
                      <a:pt x="604" y="18"/>
                    </a:lnTo>
                    <a:lnTo>
                      <a:pt x="620" y="7"/>
                    </a:lnTo>
                    <a:lnTo>
                      <a:pt x="640" y="2"/>
                    </a:lnTo>
                    <a:lnTo>
                      <a:pt x="659" y="0"/>
                    </a:lnTo>
                    <a:lnTo>
                      <a:pt x="659" y="0"/>
                    </a:lnTo>
                    <a:lnTo>
                      <a:pt x="680" y="2"/>
                    </a:lnTo>
                    <a:lnTo>
                      <a:pt x="698" y="7"/>
                    </a:lnTo>
                    <a:lnTo>
                      <a:pt x="715" y="18"/>
                    </a:lnTo>
                    <a:lnTo>
                      <a:pt x="729" y="29"/>
                    </a:lnTo>
                    <a:lnTo>
                      <a:pt x="741" y="44"/>
                    </a:lnTo>
                    <a:lnTo>
                      <a:pt x="750" y="60"/>
                    </a:lnTo>
                    <a:lnTo>
                      <a:pt x="756" y="79"/>
                    </a:lnTo>
                    <a:lnTo>
                      <a:pt x="757" y="99"/>
                    </a:lnTo>
                    <a:lnTo>
                      <a:pt x="757" y="229"/>
                    </a:lnTo>
                    <a:lnTo>
                      <a:pt x="561" y="238"/>
                    </a:lnTo>
                    <a:lnTo>
                      <a:pt x="561" y="99"/>
                    </a:lnTo>
                    <a:lnTo>
                      <a:pt x="561" y="99"/>
                    </a:lnTo>
                    <a:close/>
                    <a:moveTo>
                      <a:pt x="757" y="735"/>
                    </a:moveTo>
                    <a:lnTo>
                      <a:pt x="757" y="1631"/>
                    </a:lnTo>
                    <a:lnTo>
                      <a:pt x="757" y="1631"/>
                    </a:lnTo>
                    <a:lnTo>
                      <a:pt x="759" y="1636"/>
                    </a:lnTo>
                    <a:lnTo>
                      <a:pt x="761" y="1641"/>
                    </a:lnTo>
                    <a:lnTo>
                      <a:pt x="766" y="1650"/>
                    </a:lnTo>
                    <a:lnTo>
                      <a:pt x="775" y="1657"/>
                    </a:lnTo>
                    <a:lnTo>
                      <a:pt x="780" y="1659"/>
                    </a:lnTo>
                    <a:lnTo>
                      <a:pt x="785" y="1659"/>
                    </a:lnTo>
                    <a:lnTo>
                      <a:pt x="840" y="1659"/>
                    </a:lnTo>
                    <a:lnTo>
                      <a:pt x="840" y="1659"/>
                    </a:lnTo>
                    <a:lnTo>
                      <a:pt x="856" y="1661"/>
                    </a:lnTo>
                    <a:lnTo>
                      <a:pt x="871" y="1666"/>
                    </a:lnTo>
                    <a:lnTo>
                      <a:pt x="884" y="1673"/>
                    </a:lnTo>
                    <a:lnTo>
                      <a:pt x="896" y="1682"/>
                    </a:lnTo>
                    <a:lnTo>
                      <a:pt x="907" y="1694"/>
                    </a:lnTo>
                    <a:lnTo>
                      <a:pt x="914" y="1708"/>
                    </a:lnTo>
                    <a:lnTo>
                      <a:pt x="917" y="1722"/>
                    </a:lnTo>
                    <a:lnTo>
                      <a:pt x="919" y="1738"/>
                    </a:lnTo>
                    <a:lnTo>
                      <a:pt x="919" y="1799"/>
                    </a:lnTo>
                    <a:lnTo>
                      <a:pt x="399" y="1799"/>
                    </a:lnTo>
                    <a:lnTo>
                      <a:pt x="399" y="1738"/>
                    </a:lnTo>
                    <a:lnTo>
                      <a:pt x="399" y="1738"/>
                    </a:lnTo>
                    <a:lnTo>
                      <a:pt x="401" y="1722"/>
                    </a:lnTo>
                    <a:lnTo>
                      <a:pt x="406" y="1708"/>
                    </a:lnTo>
                    <a:lnTo>
                      <a:pt x="413" y="1694"/>
                    </a:lnTo>
                    <a:lnTo>
                      <a:pt x="422" y="1682"/>
                    </a:lnTo>
                    <a:lnTo>
                      <a:pt x="434" y="1673"/>
                    </a:lnTo>
                    <a:lnTo>
                      <a:pt x="448" y="1666"/>
                    </a:lnTo>
                    <a:lnTo>
                      <a:pt x="462" y="1661"/>
                    </a:lnTo>
                    <a:lnTo>
                      <a:pt x="478" y="1659"/>
                    </a:lnTo>
                    <a:lnTo>
                      <a:pt x="532" y="1659"/>
                    </a:lnTo>
                    <a:lnTo>
                      <a:pt x="532" y="1659"/>
                    </a:lnTo>
                    <a:lnTo>
                      <a:pt x="538" y="1659"/>
                    </a:lnTo>
                    <a:lnTo>
                      <a:pt x="543" y="1657"/>
                    </a:lnTo>
                    <a:lnTo>
                      <a:pt x="553" y="1650"/>
                    </a:lnTo>
                    <a:lnTo>
                      <a:pt x="559" y="1641"/>
                    </a:lnTo>
                    <a:lnTo>
                      <a:pt x="561" y="1636"/>
                    </a:lnTo>
                    <a:lnTo>
                      <a:pt x="561" y="1631"/>
                    </a:lnTo>
                    <a:lnTo>
                      <a:pt x="561" y="745"/>
                    </a:lnTo>
                    <a:lnTo>
                      <a:pt x="757" y="735"/>
                    </a:lnTo>
                    <a:lnTo>
                      <a:pt x="757" y="735"/>
                    </a:lnTo>
                    <a:close/>
                    <a:moveTo>
                      <a:pt x="490" y="1285"/>
                    </a:moveTo>
                    <a:lnTo>
                      <a:pt x="132" y="1265"/>
                    </a:lnTo>
                    <a:lnTo>
                      <a:pt x="0" y="1076"/>
                    </a:lnTo>
                    <a:lnTo>
                      <a:pt x="151" y="902"/>
                    </a:lnTo>
                    <a:lnTo>
                      <a:pt x="490" y="919"/>
                    </a:lnTo>
                    <a:lnTo>
                      <a:pt x="490" y="1285"/>
                    </a:lnTo>
                    <a:lnTo>
                      <a:pt x="490" y="1285"/>
                    </a:lnTo>
                    <a:close/>
                    <a:moveTo>
                      <a:pt x="23" y="338"/>
                    </a:moveTo>
                    <a:lnTo>
                      <a:pt x="613" y="306"/>
                    </a:lnTo>
                    <a:lnTo>
                      <a:pt x="1204" y="274"/>
                    </a:lnTo>
                    <a:lnTo>
                      <a:pt x="1353" y="450"/>
                    </a:lnTo>
                    <a:lnTo>
                      <a:pt x="1223" y="640"/>
                    </a:lnTo>
                    <a:lnTo>
                      <a:pt x="633" y="672"/>
                    </a:lnTo>
                    <a:lnTo>
                      <a:pt x="42" y="703"/>
                    </a:lnTo>
                    <a:lnTo>
                      <a:pt x="174" y="512"/>
                    </a:lnTo>
                    <a:lnTo>
                      <a:pt x="23" y="338"/>
                    </a:lnTo>
                    <a:lnTo>
                      <a:pt x="23" y="338"/>
                    </a:lnTo>
                    <a:close/>
                  </a:path>
                </a:pathLst>
              </a:custGeom>
              <a:solidFill>
                <a:schemeClr val="bg1"/>
              </a:solidFill>
              <a:ln>
                <a:noFill/>
              </a:ln>
              <a:effectLst>
                <a:innerShdw blurRad="25400" dist="12700" dir="16200000">
                  <a:prstClr val="black">
                    <a:alpha val="77000"/>
                  </a:prstClr>
                </a:innerShdw>
              </a:effectLst>
            </p:spPr>
            <p:txBody>
              <a:bodyPr vert="horz" wrap="square" lIns="91440" tIns="45720" rIns="91440" bIns="45720" numCol="1" anchor="t" anchorCtr="0" compatLnSpc="1">
                <a:prstTxWarp prst="textNoShape">
                  <a:avLst/>
                </a:prstTxWarp>
              </a:bodyPr>
              <a:lstStyle/>
              <a:p>
                <a:endParaRPr lang="ko-KR" altLang="en-US">
                  <a:latin typeface="Microsoft YaHei" charset="0"/>
                  <a:ea typeface="Microsoft YaHei" charset="0"/>
                  <a:cs typeface="Microsoft YaHei" charset="0"/>
                </a:endParaRPr>
              </a:p>
            </p:txBody>
          </p:sp>
        </p:grpSp>
        <p:grpSp>
          <p:nvGrpSpPr>
            <p:cNvPr id="19" name="Group 32"/>
            <p:cNvGrpSpPr/>
            <p:nvPr/>
          </p:nvGrpSpPr>
          <p:grpSpPr>
            <a:xfrm>
              <a:off x="2256582" y="1807786"/>
              <a:ext cx="2284503" cy="1039514"/>
              <a:chOff x="8339882" y="1807786"/>
              <a:chExt cx="2284503" cy="1039514"/>
            </a:xfrm>
          </p:grpSpPr>
          <p:sp>
            <p:nvSpPr>
              <p:cNvPr id="20" name="Rectangle 3"/>
              <p:cNvSpPr txBox="1">
                <a:spLocks noChangeArrowheads="1"/>
              </p:cNvSpPr>
              <p:nvPr/>
            </p:nvSpPr>
            <p:spPr bwMode="auto">
              <a:xfrm>
                <a:off x="8339882" y="1807786"/>
                <a:ext cx="2058474" cy="463846"/>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2400" dirty="0" smtClean="0">
                    <a:solidFill>
                      <a:sysClr val="windowText" lastClr="000000"/>
                    </a:solidFill>
                    <a:effectLst>
                      <a:innerShdw blurRad="50800" dist="38100" dir="16200000">
                        <a:prstClr val="black">
                          <a:alpha val="59000"/>
                        </a:prstClr>
                      </a:innerShdw>
                    </a:effectLst>
                    <a:latin typeface="Microsoft YaHei" charset="0"/>
                    <a:ea typeface="Microsoft YaHei" charset="0"/>
                    <a:cs typeface="Microsoft YaHei" charset="0"/>
                  </a:rPr>
                  <a:t>VALUE 01</a:t>
                </a:r>
                <a:endParaRPr lang="en-US" altLang="ko-KR" sz="2400" dirty="0">
                  <a:solidFill>
                    <a:sysClr val="windowText" lastClr="000000"/>
                  </a:solidFill>
                  <a:effectLst>
                    <a:innerShdw blurRad="50800" dist="38100" dir="16200000">
                      <a:prstClr val="black">
                        <a:alpha val="59000"/>
                      </a:prstClr>
                    </a:innerShdw>
                  </a:effectLst>
                  <a:latin typeface="Microsoft YaHei" charset="0"/>
                  <a:ea typeface="Microsoft YaHei" charset="0"/>
                  <a:cs typeface="Microsoft YaHei" charset="0"/>
                </a:endParaRPr>
              </a:p>
            </p:txBody>
          </p:sp>
          <p:sp>
            <p:nvSpPr>
              <p:cNvPr id="21" name="Rectangle 3"/>
              <p:cNvSpPr txBox="1">
                <a:spLocks noChangeArrowheads="1"/>
              </p:cNvSpPr>
              <p:nvPr/>
            </p:nvSpPr>
            <p:spPr bwMode="auto">
              <a:xfrm>
                <a:off x="8339883" y="2198788"/>
                <a:ext cx="2284502"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1200" b="0">
                    <a:solidFill>
                      <a:schemeClr val="accent1">
                        <a:lumMod val="50000"/>
                      </a:schemeClr>
                    </a:solidFill>
                    <a:effectLst/>
                    <a:latin typeface="Microsoft YaHei" charset="0"/>
                    <a:ea typeface="Microsoft YaHei" charset="0"/>
                    <a:cs typeface="Microsoft YaHei" charset="0"/>
                  </a:rPr>
                  <a:t>Catch the feel of design in contemporary colors and </a:t>
                </a:r>
                <a:r>
                  <a:rPr lang="en-US" altLang="ko-KR" sz="1200" b="0" smtClean="0">
                    <a:solidFill>
                      <a:schemeClr val="accent1">
                        <a:lumMod val="50000"/>
                      </a:schemeClr>
                    </a:solidFill>
                    <a:effectLst/>
                    <a:latin typeface="Microsoft YaHei" charset="0"/>
                    <a:ea typeface="Microsoft YaHei" charset="0"/>
                    <a:cs typeface="Microsoft YaHei" charset="0"/>
                  </a:rPr>
                  <a:t>styles</a:t>
                </a:r>
                <a:endParaRPr lang="en-US" altLang="ko-KR" sz="1200" b="0">
                  <a:solidFill>
                    <a:schemeClr val="accent1">
                      <a:lumMod val="50000"/>
                    </a:schemeClr>
                  </a:solidFill>
                  <a:effectLst/>
                  <a:latin typeface="Microsoft YaHei" charset="0"/>
                  <a:ea typeface="Microsoft YaHei" charset="0"/>
                  <a:cs typeface="Microsoft YaHei" charset="0"/>
                </a:endParaRPr>
              </a:p>
            </p:txBody>
          </p:sp>
        </p:grpSp>
      </p:grpSp>
      <p:grpSp>
        <p:nvGrpSpPr>
          <p:cNvPr id="24" name="Group 35"/>
          <p:cNvGrpSpPr/>
          <p:nvPr/>
        </p:nvGrpSpPr>
        <p:grpSpPr>
          <a:xfrm>
            <a:off x="3568700" y="186058"/>
            <a:ext cx="5054600" cy="1116519"/>
            <a:chOff x="3568700" y="186058"/>
            <a:chExt cx="5054600" cy="1116519"/>
          </a:xfrm>
        </p:grpSpPr>
        <p:sp>
          <p:nvSpPr>
            <p:cNvPr id="25" name="Rectangle 3"/>
            <p:cNvSpPr txBox="1">
              <a:spLocks noChangeArrowheads="1"/>
            </p:cNvSpPr>
            <p:nvPr/>
          </p:nvSpPr>
          <p:spPr bwMode="auto">
            <a:xfrm>
              <a:off x="3568700" y="186058"/>
              <a:ext cx="5054600" cy="71006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4000" dirty="0" smtClean="0">
                  <a:solidFill>
                    <a:schemeClr val="tx1"/>
                  </a:solidFill>
                  <a:effectLst>
                    <a:innerShdw blurRad="50800" dist="38100" dir="16200000">
                      <a:prstClr val="black">
                        <a:alpha val="59000"/>
                      </a:prstClr>
                    </a:innerShdw>
                  </a:effectLst>
                  <a:latin typeface="Microsoft YaHei" charset="0"/>
                  <a:ea typeface="Microsoft YaHei" charset="0"/>
                  <a:cs typeface="Microsoft YaHei" charset="0"/>
                </a:rPr>
                <a:t>SLIDE MAIN TITLE</a:t>
              </a:r>
              <a:endParaRPr lang="en-US" altLang="ko-KR" sz="4000" dirty="0">
                <a:solidFill>
                  <a:schemeClr val="tx1"/>
                </a:solidFill>
                <a:effectLst>
                  <a:innerShdw blurRad="50800" dist="38100" dir="16200000">
                    <a:prstClr val="black">
                      <a:alpha val="59000"/>
                    </a:prstClr>
                  </a:innerShdw>
                </a:effectLst>
                <a:latin typeface="Microsoft YaHei" charset="0"/>
                <a:ea typeface="Microsoft YaHei" charset="0"/>
                <a:cs typeface="Microsoft YaHei" charset="0"/>
              </a:endParaRPr>
            </a:p>
          </p:txBody>
        </p:sp>
        <p:sp>
          <p:nvSpPr>
            <p:cNvPr id="26"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100" b="0" dirty="0">
                  <a:solidFill>
                    <a:schemeClr val="tx1"/>
                  </a:solidFill>
                  <a:effectLst/>
                  <a:latin typeface="Microsoft YaHei" charset="0"/>
                  <a:ea typeface="Microsoft YaHei" charset="0"/>
                  <a:cs typeface="Microsoft YaHei" charset="0"/>
                </a:rPr>
                <a:t>Our user-friendly and functional search engine helps you locate the right templates, effectively saving your </a:t>
              </a:r>
              <a:r>
                <a:rPr lang="en-US" altLang="ko-KR" sz="1100" b="0" dirty="0" smtClean="0">
                  <a:solidFill>
                    <a:schemeClr val="tx1"/>
                  </a:solidFill>
                  <a:effectLst/>
                  <a:latin typeface="Microsoft YaHei" charset="0"/>
                  <a:ea typeface="Microsoft YaHei" charset="0"/>
                  <a:cs typeface="Microsoft YaHei" charset="0"/>
                </a:rPr>
                <a:t>time</a:t>
              </a:r>
              <a:endParaRPr lang="en-US" altLang="ko-KR" sz="1100" b="0" dirty="0">
                <a:solidFill>
                  <a:schemeClr val="tx1"/>
                </a:solidFill>
                <a:effectLst/>
                <a:latin typeface="Microsoft YaHei" charset="0"/>
                <a:ea typeface="Microsoft YaHei" charset="0"/>
                <a:cs typeface="Microsoft YaHei" charset="0"/>
              </a:endParaRPr>
            </a:p>
          </p:txBody>
        </p:sp>
        <p:grpSp>
          <p:nvGrpSpPr>
            <p:cNvPr id="27" name="Group 38"/>
            <p:cNvGrpSpPr/>
            <p:nvPr/>
          </p:nvGrpSpPr>
          <p:grpSpPr>
            <a:xfrm>
              <a:off x="3669560" y="853565"/>
              <a:ext cx="4852881" cy="11430"/>
              <a:chOff x="5926470" y="6430886"/>
              <a:chExt cx="339061" cy="11430"/>
            </a:xfrm>
          </p:grpSpPr>
          <p:cxnSp>
            <p:nvCxnSpPr>
              <p:cNvPr id="28" name="Straight Connector 39"/>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40"/>
              <p:cNvCxnSpPr/>
              <p:nvPr userDrawn="1"/>
            </p:nvCxnSpPr>
            <p:spPr>
              <a:xfrm>
                <a:off x="5926470" y="6442316"/>
                <a:ext cx="339061" cy="0"/>
              </a:xfrm>
              <a:prstGeom prst="line">
                <a:avLst/>
              </a:prstGeom>
              <a:ln w="12700" cap="rnd">
                <a:solidFill>
                  <a:schemeClr val="accent1">
                    <a:lumMod val="50000"/>
                  </a:schemeClr>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6437197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0900"/>
            <a:ext cx="9144000" cy="5143500"/>
          </a:xfrm>
          <a:prstGeom prst="rect">
            <a:avLst/>
          </a:prstGeom>
        </p:spPr>
      </p:pic>
    </p:spTree>
    <p:extLst>
      <p:ext uri="{BB962C8B-B14F-4D97-AF65-F5344CB8AC3E}">
        <p14:creationId xmlns:p14="http://schemas.microsoft.com/office/powerpoint/2010/main" val="814867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7783285" y="4737644"/>
            <a:ext cx="3410858" cy="1015663"/>
          </a:xfrm>
          <a:prstGeom prst="rect">
            <a:avLst/>
          </a:prstGeom>
          <a:noFill/>
        </p:spPr>
        <p:txBody>
          <a:bodyPr wrap="square" rtlCol="0">
            <a:spAutoFit/>
          </a:bodyPr>
          <a:lstStyle/>
          <a:p>
            <a:pPr algn="r"/>
            <a:r>
              <a:rPr lang="zh-CN" altLang="en-US" sz="6000">
                <a:solidFill>
                  <a:schemeClr val="bg1"/>
                </a:solidFill>
                <a:latin typeface="Microsoft YaHei" charset="0"/>
                <a:ea typeface="Microsoft YaHei" charset="0"/>
                <a:cs typeface="Microsoft YaHei" charset="0"/>
                <a:sym typeface="+mn-lt"/>
              </a:rPr>
              <a:t>感谢观看</a:t>
            </a:r>
          </a:p>
        </p:txBody>
      </p:sp>
      <p:sp>
        <p:nvSpPr>
          <p:cNvPr id="3" name="文本框 2"/>
          <p:cNvSpPr txBox="1"/>
          <p:nvPr/>
        </p:nvSpPr>
        <p:spPr>
          <a:xfrm>
            <a:off x="8017329" y="2798652"/>
            <a:ext cx="3592286" cy="1938992"/>
          </a:xfrm>
          <a:prstGeom prst="rect">
            <a:avLst/>
          </a:prstGeom>
          <a:noFill/>
        </p:spPr>
        <p:txBody>
          <a:bodyPr wrap="square" rtlCol="0">
            <a:spAutoFit/>
          </a:bodyPr>
          <a:lstStyle/>
          <a:p>
            <a:r>
              <a:rPr kumimoji="1" lang="en-US" altLang="zh-CN" sz="4000" dirty="0" smtClean="0">
                <a:solidFill>
                  <a:schemeClr val="bg1"/>
                </a:solidFill>
                <a:latin typeface="Microsoft YaHei" charset="0"/>
                <a:ea typeface="Microsoft YaHei" charset="0"/>
                <a:cs typeface="Microsoft YaHei" charset="0"/>
              </a:rPr>
              <a:t>THANK</a:t>
            </a:r>
            <a:endParaRPr kumimoji="1" lang="zh-CN" altLang="en-US" sz="4000" dirty="0" smtClean="0">
              <a:solidFill>
                <a:schemeClr val="bg1"/>
              </a:solidFill>
              <a:latin typeface="Microsoft YaHei" charset="0"/>
              <a:ea typeface="Microsoft YaHei" charset="0"/>
              <a:cs typeface="Microsoft YaHei" charset="0"/>
            </a:endParaRPr>
          </a:p>
          <a:p>
            <a:r>
              <a:rPr kumimoji="1" lang="en-US" altLang="zh-CN" sz="4000" dirty="0" smtClean="0">
                <a:solidFill>
                  <a:schemeClr val="bg1"/>
                </a:solidFill>
                <a:latin typeface="Microsoft YaHei" charset="0"/>
                <a:ea typeface="Microsoft YaHei" charset="0"/>
                <a:cs typeface="Microsoft YaHei" charset="0"/>
              </a:rPr>
              <a:t>FOR</a:t>
            </a:r>
            <a:r>
              <a:rPr kumimoji="1" lang="zh-CN" altLang="en-US" sz="4000" dirty="0" smtClean="0">
                <a:solidFill>
                  <a:schemeClr val="bg1"/>
                </a:solidFill>
                <a:latin typeface="Microsoft YaHei" charset="0"/>
                <a:ea typeface="Microsoft YaHei" charset="0"/>
                <a:cs typeface="Microsoft YaHei" charset="0"/>
              </a:rPr>
              <a:t> </a:t>
            </a:r>
            <a:r>
              <a:rPr kumimoji="1" lang="en-US" altLang="zh-CN" sz="4000" dirty="0" smtClean="0">
                <a:solidFill>
                  <a:schemeClr val="bg1"/>
                </a:solidFill>
                <a:latin typeface="Microsoft YaHei" charset="0"/>
                <a:ea typeface="Microsoft YaHei" charset="0"/>
                <a:cs typeface="Microsoft YaHei" charset="0"/>
              </a:rPr>
              <a:t>YOU</a:t>
            </a:r>
            <a:r>
              <a:rPr kumimoji="1" lang="zh-CN" altLang="en-US" sz="4000" dirty="0" smtClean="0">
                <a:solidFill>
                  <a:schemeClr val="bg1"/>
                </a:solidFill>
                <a:latin typeface="Microsoft YaHei" charset="0"/>
                <a:ea typeface="Microsoft YaHei" charset="0"/>
                <a:cs typeface="Microsoft YaHei" charset="0"/>
              </a:rPr>
              <a:t> </a:t>
            </a:r>
            <a:r>
              <a:rPr kumimoji="1" lang="en-US" altLang="zh-CN" sz="4000" dirty="0" smtClean="0">
                <a:solidFill>
                  <a:schemeClr val="bg1"/>
                </a:solidFill>
                <a:latin typeface="Microsoft YaHei" charset="0"/>
                <a:ea typeface="Microsoft YaHei" charset="0"/>
                <a:cs typeface="Microsoft YaHei" charset="0"/>
              </a:rPr>
              <a:t>WATCHING</a:t>
            </a:r>
            <a:endParaRPr kumimoji="1" lang="zh-CN" altLang="en-US" sz="4000" dirty="0">
              <a:solidFill>
                <a:schemeClr val="bg1"/>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677467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矩形 15"/>
          <p:cNvSpPr/>
          <p:nvPr/>
        </p:nvSpPr>
        <p:spPr>
          <a:xfrm>
            <a:off x="0" y="0"/>
            <a:ext cx="12192000" cy="1338146"/>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latin typeface="Microsoft YaHei" charset="0"/>
              <a:ea typeface="Microsoft YaHei" charset="0"/>
              <a:cs typeface="Microsoft YaHei" charset="0"/>
            </a:endParaRPr>
          </a:p>
        </p:txBody>
      </p:sp>
      <p:sp>
        <p:nvSpPr>
          <p:cNvPr id="17" name="五边形 16"/>
          <p:cNvSpPr/>
          <p:nvPr/>
        </p:nvSpPr>
        <p:spPr>
          <a:xfrm>
            <a:off x="0" y="0"/>
            <a:ext cx="3100039" cy="1338146"/>
          </a:xfrm>
          <a:prstGeom prst="homePlat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solidFill>
                <a:schemeClr val="bg1"/>
              </a:solidFill>
              <a:latin typeface="Microsoft YaHei" charset="0"/>
              <a:ea typeface="Microsoft YaHei" charset="0"/>
              <a:cs typeface="Microsoft YaHei" charset="0"/>
            </a:endParaRPr>
          </a:p>
        </p:txBody>
      </p:sp>
      <p:sp>
        <p:nvSpPr>
          <p:cNvPr id="18" name="文本框 17"/>
          <p:cNvSpPr txBox="1"/>
          <p:nvPr/>
        </p:nvSpPr>
        <p:spPr>
          <a:xfrm>
            <a:off x="3456877" y="484407"/>
            <a:ext cx="3961809" cy="584775"/>
          </a:xfrm>
          <a:prstGeom prst="rect">
            <a:avLst/>
          </a:prstGeom>
          <a:noFill/>
        </p:spPr>
        <p:txBody>
          <a:bodyPr wrap="square" rtlCol="0">
            <a:spAutoFit/>
          </a:bodyPr>
          <a:lstStyle/>
          <a:p>
            <a:r>
              <a:rPr kumimoji="1" lang="zh-CN" altLang="en-US" sz="3200" dirty="0" smtClean="0">
                <a:solidFill>
                  <a:sysClr val="windowText" lastClr="000000"/>
                </a:solidFill>
                <a:latin typeface="Microsoft YaHei" charset="0"/>
                <a:ea typeface="Microsoft YaHei" charset="0"/>
                <a:cs typeface="Microsoft YaHei" charset="0"/>
              </a:rPr>
              <a:t>目录 </a:t>
            </a:r>
            <a:r>
              <a:rPr kumimoji="1" lang="en-US" altLang="zh-CN" sz="3200" dirty="0" smtClean="0">
                <a:solidFill>
                  <a:sysClr val="windowText" lastClr="000000"/>
                </a:solidFill>
                <a:latin typeface="Microsoft YaHei" charset="0"/>
                <a:ea typeface="Microsoft YaHei" charset="0"/>
                <a:cs typeface="Microsoft YaHei" charset="0"/>
              </a:rPr>
              <a:t>CONTENTS</a:t>
            </a:r>
            <a:endParaRPr kumimoji="1" lang="zh-CN" altLang="en-US" sz="3200" dirty="0">
              <a:solidFill>
                <a:sysClr val="windowText" lastClr="000000"/>
              </a:solidFill>
              <a:latin typeface="Microsoft YaHei" charset="0"/>
              <a:ea typeface="Microsoft YaHei" charset="0"/>
              <a:cs typeface="Microsoft YaHei" charset="0"/>
            </a:endParaRPr>
          </a:p>
        </p:txBody>
      </p:sp>
      <p:sp>
        <p:nvSpPr>
          <p:cNvPr id="19" name="文本框 18"/>
          <p:cNvSpPr txBox="1"/>
          <p:nvPr/>
        </p:nvSpPr>
        <p:spPr>
          <a:xfrm>
            <a:off x="1743373" y="3128152"/>
            <a:ext cx="1828794" cy="584775"/>
          </a:xfrm>
          <a:prstGeom prst="rect">
            <a:avLst/>
          </a:prstGeom>
          <a:noFill/>
        </p:spPr>
        <p:txBody>
          <a:bodyPr wrap="square" rtlCol="0">
            <a:spAutoFit/>
          </a:bodyPr>
          <a:lstStyle/>
          <a:p>
            <a:r>
              <a:rPr kumimoji="1" lang="zh-CN" altLang="en-US" sz="3200" dirty="0" smtClean="0">
                <a:solidFill>
                  <a:schemeClr val="bg1"/>
                </a:solidFill>
                <a:latin typeface="Microsoft YaHei" charset="0"/>
                <a:ea typeface="Microsoft YaHei" charset="0"/>
                <a:cs typeface="Microsoft YaHei" charset="0"/>
              </a:rPr>
              <a:t>项目简介</a:t>
            </a:r>
            <a:endParaRPr kumimoji="1" lang="zh-CN" altLang="en-US" sz="3200" dirty="0">
              <a:solidFill>
                <a:schemeClr val="bg1"/>
              </a:solidFill>
              <a:latin typeface="Microsoft YaHei" charset="0"/>
              <a:ea typeface="Microsoft YaHei" charset="0"/>
              <a:cs typeface="Microsoft YaHei" charset="0"/>
            </a:endParaRPr>
          </a:p>
        </p:txBody>
      </p:sp>
      <p:sp>
        <p:nvSpPr>
          <p:cNvPr id="21" name="文本框 20"/>
          <p:cNvSpPr txBox="1"/>
          <p:nvPr/>
        </p:nvSpPr>
        <p:spPr>
          <a:xfrm>
            <a:off x="1873998" y="1860911"/>
            <a:ext cx="2341756" cy="1446550"/>
          </a:xfrm>
          <a:prstGeom prst="rect">
            <a:avLst/>
          </a:prstGeom>
          <a:noFill/>
        </p:spPr>
        <p:txBody>
          <a:bodyPr wrap="square" rtlCol="0">
            <a:spAutoFit/>
          </a:bodyPr>
          <a:lstStyle/>
          <a:p>
            <a:r>
              <a:rPr kumimoji="1" lang="en-US" altLang="zh-CN" sz="8800" dirty="0" smtClean="0">
                <a:solidFill>
                  <a:schemeClr val="bg1"/>
                </a:solidFill>
                <a:latin typeface="Microsoft YaHei" charset="0"/>
                <a:ea typeface="Microsoft YaHei" charset="0"/>
                <a:cs typeface="Microsoft YaHei" charset="0"/>
              </a:rPr>
              <a:t>01</a:t>
            </a:r>
            <a:endParaRPr kumimoji="1" lang="zh-CN" altLang="en-US" sz="8800" dirty="0">
              <a:solidFill>
                <a:schemeClr val="bg1"/>
              </a:solidFill>
              <a:latin typeface="Microsoft YaHei" charset="0"/>
              <a:ea typeface="Microsoft YaHei" charset="0"/>
              <a:cs typeface="Microsoft YaHei" charset="0"/>
            </a:endParaRPr>
          </a:p>
        </p:txBody>
      </p:sp>
      <p:sp>
        <p:nvSpPr>
          <p:cNvPr id="22" name="文本框 21"/>
          <p:cNvSpPr txBox="1"/>
          <p:nvPr/>
        </p:nvSpPr>
        <p:spPr>
          <a:xfrm>
            <a:off x="7024935" y="3139783"/>
            <a:ext cx="1828794" cy="584775"/>
          </a:xfrm>
          <a:prstGeom prst="rect">
            <a:avLst/>
          </a:prstGeom>
          <a:noFill/>
        </p:spPr>
        <p:txBody>
          <a:bodyPr wrap="square" rtlCol="0">
            <a:spAutoFit/>
          </a:bodyPr>
          <a:lstStyle/>
          <a:p>
            <a:r>
              <a:rPr kumimoji="1" lang="zh-CN" altLang="en-US" sz="3200" dirty="0" smtClean="0">
                <a:solidFill>
                  <a:schemeClr val="bg1"/>
                </a:solidFill>
                <a:latin typeface="Microsoft YaHei" charset="0"/>
                <a:ea typeface="Microsoft YaHei" charset="0"/>
                <a:cs typeface="Microsoft YaHei" charset="0"/>
              </a:rPr>
              <a:t>市场分析</a:t>
            </a:r>
            <a:endParaRPr kumimoji="1" lang="zh-CN" altLang="en-US" sz="3200" dirty="0">
              <a:solidFill>
                <a:schemeClr val="bg1"/>
              </a:solidFill>
              <a:latin typeface="Microsoft YaHei" charset="0"/>
              <a:ea typeface="Microsoft YaHei" charset="0"/>
              <a:cs typeface="Microsoft YaHei" charset="0"/>
            </a:endParaRPr>
          </a:p>
        </p:txBody>
      </p:sp>
      <p:sp>
        <p:nvSpPr>
          <p:cNvPr id="24" name="文本框 23"/>
          <p:cNvSpPr txBox="1"/>
          <p:nvPr/>
        </p:nvSpPr>
        <p:spPr>
          <a:xfrm>
            <a:off x="7157723" y="1860911"/>
            <a:ext cx="2341756" cy="1446550"/>
          </a:xfrm>
          <a:prstGeom prst="rect">
            <a:avLst/>
          </a:prstGeom>
          <a:noFill/>
        </p:spPr>
        <p:txBody>
          <a:bodyPr wrap="square" rtlCol="0">
            <a:spAutoFit/>
          </a:bodyPr>
          <a:lstStyle/>
          <a:p>
            <a:r>
              <a:rPr kumimoji="1" lang="en-US" altLang="zh-CN" sz="8800" dirty="0" smtClean="0">
                <a:solidFill>
                  <a:schemeClr val="bg1"/>
                </a:solidFill>
                <a:latin typeface="Microsoft YaHei" charset="0"/>
                <a:ea typeface="Microsoft YaHei" charset="0"/>
                <a:cs typeface="Microsoft YaHei" charset="0"/>
              </a:rPr>
              <a:t>02</a:t>
            </a:r>
            <a:endParaRPr kumimoji="1" lang="zh-CN" altLang="en-US" sz="8800" dirty="0">
              <a:solidFill>
                <a:schemeClr val="bg1"/>
              </a:solidFill>
              <a:latin typeface="Microsoft YaHei" charset="0"/>
              <a:ea typeface="Microsoft YaHei" charset="0"/>
              <a:cs typeface="Microsoft YaHei" charset="0"/>
            </a:endParaRPr>
          </a:p>
        </p:txBody>
      </p:sp>
      <p:sp>
        <p:nvSpPr>
          <p:cNvPr id="25" name="文本框 24"/>
          <p:cNvSpPr txBox="1"/>
          <p:nvPr/>
        </p:nvSpPr>
        <p:spPr>
          <a:xfrm>
            <a:off x="2639544" y="5446628"/>
            <a:ext cx="1865245" cy="584775"/>
          </a:xfrm>
          <a:prstGeom prst="rect">
            <a:avLst/>
          </a:prstGeom>
          <a:noFill/>
        </p:spPr>
        <p:txBody>
          <a:bodyPr wrap="square" rtlCol="0">
            <a:spAutoFit/>
          </a:bodyPr>
          <a:lstStyle/>
          <a:p>
            <a:r>
              <a:rPr kumimoji="1" lang="zh-CN" altLang="en-US" sz="3200" dirty="0" smtClean="0">
                <a:solidFill>
                  <a:schemeClr val="bg1"/>
                </a:solidFill>
                <a:latin typeface="Microsoft YaHei" charset="0"/>
                <a:ea typeface="Microsoft YaHei" charset="0"/>
                <a:cs typeface="Microsoft YaHei" charset="0"/>
              </a:rPr>
              <a:t>实施计划</a:t>
            </a:r>
            <a:endParaRPr kumimoji="1" lang="zh-CN" altLang="en-US" sz="3200" dirty="0">
              <a:solidFill>
                <a:schemeClr val="bg1"/>
              </a:solidFill>
              <a:latin typeface="Microsoft YaHei" charset="0"/>
              <a:ea typeface="Microsoft YaHei" charset="0"/>
              <a:cs typeface="Microsoft YaHei" charset="0"/>
            </a:endParaRPr>
          </a:p>
        </p:txBody>
      </p:sp>
      <p:sp>
        <p:nvSpPr>
          <p:cNvPr id="27" name="文本框 26"/>
          <p:cNvSpPr txBox="1"/>
          <p:nvPr/>
        </p:nvSpPr>
        <p:spPr>
          <a:xfrm>
            <a:off x="2788395" y="4167756"/>
            <a:ext cx="2341756" cy="1446550"/>
          </a:xfrm>
          <a:prstGeom prst="rect">
            <a:avLst/>
          </a:prstGeom>
          <a:noFill/>
        </p:spPr>
        <p:txBody>
          <a:bodyPr wrap="square" rtlCol="0">
            <a:spAutoFit/>
          </a:bodyPr>
          <a:lstStyle/>
          <a:p>
            <a:r>
              <a:rPr kumimoji="1" lang="en-US" altLang="zh-CN" sz="8800" dirty="0" smtClean="0">
                <a:solidFill>
                  <a:schemeClr val="bg1"/>
                </a:solidFill>
                <a:latin typeface="Microsoft YaHei" charset="0"/>
                <a:ea typeface="Microsoft YaHei" charset="0"/>
                <a:cs typeface="Microsoft YaHei" charset="0"/>
              </a:rPr>
              <a:t>03</a:t>
            </a:r>
            <a:endParaRPr kumimoji="1" lang="zh-CN" altLang="en-US" sz="8800" dirty="0">
              <a:solidFill>
                <a:schemeClr val="bg1"/>
              </a:solidFill>
              <a:latin typeface="Microsoft YaHei" charset="0"/>
              <a:ea typeface="Microsoft YaHei" charset="0"/>
              <a:cs typeface="Microsoft YaHei" charset="0"/>
            </a:endParaRPr>
          </a:p>
        </p:txBody>
      </p:sp>
      <p:sp>
        <p:nvSpPr>
          <p:cNvPr id="28" name="文本框 27"/>
          <p:cNvSpPr txBox="1"/>
          <p:nvPr/>
        </p:nvSpPr>
        <p:spPr>
          <a:xfrm>
            <a:off x="8328601" y="5559027"/>
            <a:ext cx="1973173" cy="584775"/>
          </a:xfrm>
          <a:prstGeom prst="rect">
            <a:avLst/>
          </a:prstGeom>
          <a:noFill/>
        </p:spPr>
        <p:txBody>
          <a:bodyPr wrap="square" rtlCol="0">
            <a:spAutoFit/>
          </a:bodyPr>
          <a:lstStyle/>
          <a:p>
            <a:r>
              <a:rPr kumimoji="1" lang="zh-CN" altLang="en-US" sz="3200" dirty="0" smtClean="0">
                <a:solidFill>
                  <a:schemeClr val="bg1"/>
                </a:solidFill>
                <a:latin typeface="Microsoft YaHei" charset="0"/>
                <a:ea typeface="Microsoft YaHei" charset="0"/>
                <a:cs typeface="Microsoft YaHei" charset="0"/>
              </a:rPr>
              <a:t>阶段计划</a:t>
            </a:r>
            <a:endParaRPr kumimoji="1" lang="zh-CN" altLang="en-US" sz="3200" dirty="0">
              <a:solidFill>
                <a:schemeClr val="bg1"/>
              </a:solidFill>
              <a:latin typeface="Microsoft YaHei" charset="0"/>
              <a:ea typeface="Microsoft YaHei" charset="0"/>
              <a:cs typeface="Microsoft YaHei" charset="0"/>
            </a:endParaRPr>
          </a:p>
        </p:txBody>
      </p:sp>
      <p:sp>
        <p:nvSpPr>
          <p:cNvPr id="30" name="文本框 29"/>
          <p:cNvSpPr txBox="1"/>
          <p:nvPr/>
        </p:nvSpPr>
        <p:spPr>
          <a:xfrm>
            <a:off x="8440703" y="4280155"/>
            <a:ext cx="2341756" cy="1446550"/>
          </a:xfrm>
          <a:prstGeom prst="rect">
            <a:avLst/>
          </a:prstGeom>
          <a:noFill/>
        </p:spPr>
        <p:txBody>
          <a:bodyPr wrap="square" rtlCol="0">
            <a:spAutoFit/>
          </a:bodyPr>
          <a:lstStyle/>
          <a:p>
            <a:r>
              <a:rPr kumimoji="1" lang="en-US" altLang="zh-CN" sz="8800" dirty="0" smtClean="0">
                <a:solidFill>
                  <a:schemeClr val="bg1"/>
                </a:solidFill>
                <a:latin typeface="Microsoft YaHei" charset="0"/>
                <a:ea typeface="Microsoft YaHei" charset="0"/>
                <a:cs typeface="Microsoft YaHei" charset="0"/>
              </a:rPr>
              <a:t>04</a:t>
            </a:r>
            <a:endParaRPr kumimoji="1" lang="zh-CN" altLang="en-US" sz="8800" dirty="0">
              <a:solidFill>
                <a:schemeClr val="bg1"/>
              </a:solidFill>
              <a:latin typeface="Microsoft YaHei" charset="0"/>
              <a:ea typeface="Microsoft YaHei" charset="0"/>
              <a:cs typeface="Microsoft YaHei" charset="0"/>
            </a:endParaRPr>
          </a:p>
        </p:txBody>
      </p:sp>
      <p:sp>
        <p:nvSpPr>
          <p:cNvPr id="31" name="矩形 69"/>
          <p:cNvSpPr>
            <a:spLocks noChangeArrowheads="1"/>
          </p:cNvSpPr>
          <p:nvPr/>
        </p:nvSpPr>
        <p:spPr bwMode="auto">
          <a:xfrm>
            <a:off x="1517862" y="3701670"/>
            <a:ext cx="2243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200" dirty="0" smtClean="0">
                <a:solidFill>
                  <a:schemeClr val="bg1"/>
                </a:solidFill>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sz="1200" dirty="0" smtClean="0">
                <a:solidFill>
                  <a:schemeClr val="bg1"/>
                </a:solidFill>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sz="1200" dirty="0" smtClean="0">
                <a:solidFill>
                  <a:schemeClr val="bg1"/>
                </a:solidFill>
                <a:latin typeface="Microsoft YaHei" charset="0"/>
                <a:ea typeface="Microsoft YaHei" charset="0"/>
                <a:cs typeface="Microsoft YaHei" charset="0"/>
              </a:rPr>
              <a:t>项目团队</a:t>
            </a:r>
            <a:endParaRPr lang="zh-CN" altLang="en-US" sz="1200" dirty="0">
              <a:solidFill>
                <a:schemeClr val="bg1"/>
              </a:solidFill>
              <a:latin typeface="Microsoft YaHei" charset="0"/>
              <a:ea typeface="Microsoft YaHei" charset="0"/>
              <a:cs typeface="Microsoft YaHei" charset="0"/>
            </a:endParaRPr>
          </a:p>
        </p:txBody>
      </p:sp>
      <p:sp>
        <p:nvSpPr>
          <p:cNvPr id="32" name="矩形 70"/>
          <p:cNvSpPr>
            <a:spLocks noChangeArrowheads="1"/>
          </p:cNvSpPr>
          <p:nvPr/>
        </p:nvSpPr>
        <p:spPr bwMode="auto">
          <a:xfrm>
            <a:off x="6817650" y="3724558"/>
            <a:ext cx="2243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200" dirty="0" smtClean="0">
                <a:solidFill>
                  <a:schemeClr val="bg1"/>
                </a:solidFill>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sz="1200" dirty="0" smtClean="0">
                <a:solidFill>
                  <a:schemeClr val="bg1"/>
                </a:solidFill>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sz="1200" dirty="0" smtClean="0">
                <a:solidFill>
                  <a:schemeClr val="bg1"/>
                </a:solidFill>
                <a:latin typeface="Microsoft YaHei" charset="0"/>
                <a:ea typeface="Microsoft YaHei" charset="0"/>
                <a:cs typeface="Microsoft YaHei" charset="0"/>
              </a:rPr>
              <a:t>市场预测</a:t>
            </a:r>
            <a:endParaRPr lang="zh-CN" altLang="en-US" sz="1200" dirty="0">
              <a:solidFill>
                <a:schemeClr val="bg1"/>
              </a:solidFill>
              <a:latin typeface="Microsoft YaHei" charset="0"/>
              <a:ea typeface="Microsoft YaHei" charset="0"/>
              <a:cs typeface="Microsoft YaHei" charset="0"/>
            </a:endParaRPr>
          </a:p>
        </p:txBody>
      </p:sp>
      <p:sp>
        <p:nvSpPr>
          <p:cNvPr id="33" name="矩形 71"/>
          <p:cNvSpPr>
            <a:spLocks noChangeArrowheads="1"/>
          </p:cNvSpPr>
          <p:nvPr/>
        </p:nvSpPr>
        <p:spPr bwMode="auto">
          <a:xfrm>
            <a:off x="2450485" y="6031403"/>
            <a:ext cx="22433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200" dirty="0" smtClean="0">
                <a:solidFill>
                  <a:schemeClr val="bg1"/>
                </a:solidFill>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sz="1200" dirty="0" smtClean="0">
                <a:solidFill>
                  <a:schemeClr val="bg1"/>
                </a:solidFill>
                <a:latin typeface="Microsoft YaHei" charset="0"/>
                <a:ea typeface="Microsoft YaHei" charset="0"/>
                <a:cs typeface="Microsoft YaHei" charset="0"/>
              </a:rPr>
              <a:t>SWOT</a:t>
            </a:r>
            <a:r>
              <a:rPr lang="zh-CN" altLang="en-US" sz="1200" dirty="0" smtClean="0">
                <a:solidFill>
                  <a:schemeClr val="bg1"/>
                </a:solidFill>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sz="1200" dirty="0" smtClean="0">
                <a:solidFill>
                  <a:schemeClr val="bg1"/>
                </a:solidFill>
                <a:latin typeface="Microsoft YaHei" charset="0"/>
                <a:ea typeface="Microsoft YaHei" charset="0"/>
                <a:cs typeface="Microsoft YaHei" charset="0"/>
              </a:rPr>
              <a:t>实施方案</a:t>
            </a:r>
            <a:endParaRPr lang="zh-CN" altLang="en-US" sz="1200" dirty="0">
              <a:solidFill>
                <a:schemeClr val="bg1"/>
              </a:solidFill>
              <a:latin typeface="Microsoft YaHei" charset="0"/>
              <a:ea typeface="Microsoft YaHei" charset="0"/>
              <a:cs typeface="Microsoft YaHei" charset="0"/>
            </a:endParaRPr>
          </a:p>
        </p:txBody>
      </p:sp>
      <p:sp>
        <p:nvSpPr>
          <p:cNvPr id="34" name="矩形 72"/>
          <p:cNvSpPr>
            <a:spLocks noChangeArrowheads="1"/>
          </p:cNvSpPr>
          <p:nvPr/>
        </p:nvSpPr>
        <p:spPr bwMode="auto">
          <a:xfrm>
            <a:off x="8136307" y="6085726"/>
            <a:ext cx="22433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200" dirty="0" smtClean="0">
                <a:solidFill>
                  <a:schemeClr val="bg1"/>
                </a:solidFill>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sz="1200" dirty="0" smtClean="0">
                <a:solidFill>
                  <a:schemeClr val="bg1"/>
                </a:solidFill>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sz="1200" dirty="0" smtClean="0">
                <a:solidFill>
                  <a:schemeClr val="bg1"/>
                </a:solidFill>
                <a:latin typeface="Microsoft YaHei" charset="0"/>
                <a:ea typeface="Microsoft YaHei" charset="0"/>
                <a:cs typeface="Microsoft YaHei" charset="0"/>
              </a:rPr>
              <a:t>总结</a:t>
            </a:r>
            <a:endParaRPr lang="zh-CN" altLang="en-US" sz="1200" dirty="0">
              <a:solidFill>
                <a:schemeClr val="bg1"/>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268628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矩形 23"/>
          <p:cNvSpPr/>
          <p:nvPr/>
        </p:nvSpPr>
        <p:spPr>
          <a:xfrm>
            <a:off x="650064" y="1494475"/>
            <a:ext cx="8478334" cy="3256938"/>
          </a:xfrm>
          <a:prstGeom prst="rect">
            <a:avLst/>
          </a:prstGeom>
          <a:solidFill>
            <a:schemeClr val="bg1">
              <a:alpha val="80000"/>
            </a:schemeClr>
          </a:solidFill>
          <a:ln>
            <a:noFill/>
          </a:ln>
          <a:effectLst>
            <a:outerShdw blurRad="203200" dist="101600" dir="5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53"/>
          <p:cNvSpPr>
            <a:spLocks noChangeArrowheads="1"/>
          </p:cNvSpPr>
          <p:nvPr/>
        </p:nvSpPr>
        <p:spPr bwMode="auto">
          <a:xfrm>
            <a:off x="3862248" y="1937660"/>
            <a:ext cx="354800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6000" b="1" dirty="0" smtClean="0">
                <a:latin typeface="微软雅黑" panose="020B0503020204020204" pitchFamily="34" charset="-122"/>
                <a:ea typeface="微软雅黑" panose="020B0503020204020204" pitchFamily="34" charset="-122"/>
              </a:rPr>
              <a:t>项目简介</a:t>
            </a:r>
            <a:endParaRPr lang="zh-CN" altLang="en-US" sz="6000" b="1" dirty="0">
              <a:latin typeface="微软雅黑" panose="020B0503020204020204" pitchFamily="34" charset="-122"/>
              <a:ea typeface="微软雅黑" panose="020B0503020204020204" pitchFamily="34" charset="-122"/>
            </a:endParaRPr>
          </a:p>
        </p:txBody>
      </p:sp>
      <p:sp>
        <p:nvSpPr>
          <p:cNvPr id="26" name="文本框 25"/>
          <p:cNvSpPr txBox="1"/>
          <p:nvPr/>
        </p:nvSpPr>
        <p:spPr>
          <a:xfrm rot="5400000">
            <a:off x="863834" y="2461225"/>
            <a:ext cx="2627642" cy="1323439"/>
          </a:xfrm>
          <a:prstGeom prst="rect">
            <a:avLst/>
          </a:prstGeom>
          <a:noFill/>
        </p:spPr>
        <p:txBody>
          <a:bodyPr wrap="none" rtlCol="0">
            <a:spAutoFit/>
          </a:bodyPr>
          <a:lstStyle/>
          <a:p>
            <a:r>
              <a:rPr lang="en-US" altLang="zh-CN" sz="8000" dirty="0" smtClean="0">
                <a:latin typeface="Haettenschweiler" panose="020B0706040902060204" pitchFamily="34" charset="0"/>
                <a:ea typeface="Adobe Gothic Std B" panose="020B0800000000000000" pitchFamily="34" charset="-128"/>
              </a:rPr>
              <a:t>PART 01</a:t>
            </a:r>
            <a:endParaRPr lang="zh-CN" altLang="en-US" sz="8000" dirty="0">
              <a:latin typeface="Haettenschweiler" panose="020B0706040902060204" pitchFamily="34" charset="0"/>
            </a:endParaRPr>
          </a:p>
        </p:txBody>
      </p:sp>
      <p:sp>
        <p:nvSpPr>
          <p:cNvPr id="35" name="矩形 34"/>
          <p:cNvSpPr/>
          <p:nvPr/>
        </p:nvSpPr>
        <p:spPr>
          <a:xfrm>
            <a:off x="782619" y="1695053"/>
            <a:ext cx="8173060" cy="28263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69"/>
          <p:cNvSpPr>
            <a:spLocks noChangeArrowheads="1"/>
          </p:cNvSpPr>
          <p:nvPr/>
        </p:nvSpPr>
        <p:spPr bwMode="auto">
          <a:xfrm>
            <a:off x="4307289" y="3400976"/>
            <a:ext cx="2243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200" dirty="0" smtClean="0">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sz="1200" dirty="0" smtClean="0">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sz="1200" dirty="0" smtClean="0">
                <a:latin typeface="Microsoft YaHei" charset="0"/>
                <a:ea typeface="Microsoft YaHei" charset="0"/>
                <a:cs typeface="Microsoft YaHei" charset="0"/>
              </a:rPr>
              <a:t>项目团队</a:t>
            </a:r>
            <a:endParaRPr lang="zh-CN" altLang="en-US" sz="1200" dirty="0">
              <a:latin typeface="Microsoft YaHei" charset="0"/>
              <a:ea typeface="Microsoft YaHei" charset="0"/>
              <a:cs typeface="Microsoft YaHei" charset="0"/>
            </a:endParaRPr>
          </a:p>
        </p:txBody>
      </p:sp>
    </p:spTree>
    <p:extLst>
      <p:ext uri="{BB962C8B-B14F-4D97-AF65-F5344CB8AC3E}">
        <p14:creationId xmlns:p14="http://schemas.microsoft.com/office/powerpoint/2010/main" val="150515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800" fill="hold"/>
                                        <p:tgtEl>
                                          <p:spTgt spid="24"/>
                                        </p:tgtEl>
                                        <p:attrNameLst>
                                          <p:attrName>ppt_x</p:attrName>
                                        </p:attrNameLst>
                                      </p:cBhvr>
                                      <p:tavLst>
                                        <p:tav tm="0">
                                          <p:val>
                                            <p:strVal val="#ppt_x"/>
                                          </p:val>
                                        </p:tav>
                                        <p:tav tm="100000">
                                          <p:val>
                                            <p:strVal val="#ppt_x"/>
                                          </p:val>
                                        </p:tav>
                                      </p:tavLst>
                                    </p:anim>
                                    <p:anim calcmode="lin" valueType="num">
                                      <p:cBhvr additive="base">
                                        <p:cTn id="8" dur="8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heel(1)">
                                      <p:cBhvr>
                                        <p:cTn id="13" dur="13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9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913942" y="1441751"/>
            <a:ext cx="4191001" cy="3619500"/>
          </a:xfrm>
          <a:prstGeom prst="rect">
            <a:avLst/>
          </a:prstGeom>
          <a:solidFill>
            <a:srgbClr val="0070C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cs typeface="Lantinghei SC Demibold"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56" y="586674"/>
            <a:ext cx="7326086" cy="4884057"/>
          </a:xfrm>
          <a:prstGeom prst="rect">
            <a:avLst/>
          </a:prstGeom>
        </p:spPr>
      </p:pic>
      <p:sp>
        <p:nvSpPr>
          <p:cNvPr id="3" name="Title 6"/>
          <p:cNvSpPr txBox="1">
            <a:spLocks/>
          </p:cNvSpPr>
          <p:nvPr/>
        </p:nvSpPr>
        <p:spPr>
          <a:xfrm>
            <a:off x="8541605" y="1043214"/>
            <a:ext cx="4865431" cy="11944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b="1" dirty="0" smtClean="0">
                <a:latin typeface="微软雅黑" panose="020B0503020204020204" pitchFamily="34" charset="-122"/>
                <a:ea typeface="微软雅黑" panose="020B0503020204020204" pitchFamily="34" charset="-122"/>
                <a:cs typeface="Lantinghei SC Demibold" charset="-122"/>
              </a:rPr>
              <a:t>About us</a:t>
            </a:r>
            <a:endParaRPr lang="mk-MK" altLang="zh-CN" sz="5400" b="1" dirty="0">
              <a:latin typeface="微软雅黑" panose="020B0503020204020204" pitchFamily="34" charset="-122"/>
              <a:ea typeface="微软雅黑" panose="020B0503020204020204" pitchFamily="34" charset="-122"/>
              <a:cs typeface="Lantinghei SC Demibold" charset="-122"/>
            </a:endParaRPr>
          </a:p>
        </p:txBody>
      </p:sp>
      <p:cxnSp>
        <p:nvCxnSpPr>
          <p:cNvPr id="4" name="直接连接符 11"/>
          <p:cNvCxnSpPr/>
          <p:nvPr/>
        </p:nvCxnSpPr>
        <p:spPr>
          <a:xfrm>
            <a:off x="0" y="6642015"/>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cxnSp>
        <p:nvCxnSpPr>
          <p:cNvPr id="6" name="直接连接符 21"/>
          <p:cNvCxnSpPr/>
          <p:nvPr/>
        </p:nvCxnSpPr>
        <p:spPr>
          <a:xfrm>
            <a:off x="8585618" y="1721459"/>
            <a:ext cx="5751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497130" y="2237648"/>
            <a:ext cx="2580973" cy="646331"/>
          </a:xfrm>
          <a:prstGeom prst="rect">
            <a:avLst/>
          </a:prstGeom>
          <a:noFill/>
        </p:spPr>
        <p:txBody>
          <a:bodyPr wrap="square" rtlCol="0">
            <a:spAutoFit/>
          </a:bodyPr>
          <a:lstStyle/>
          <a:p>
            <a:r>
              <a:rPr lang="en-US" altLang="zh-CN" sz="3600" b="1" dirty="0" smtClean="0">
                <a:latin typeface="微软雅黑" panose="020B0503020204020204" pitchFamily="34" charset="-122"/>
                <a:ea typeface="微软雅黑" panose="020B0503020204020204" pitchFamily="34" charset="-122"/>
                <a:cs typeface="Lantinghei SC Demibold" charset="-122"/>
              </a:rPr>
              <a:t>THE NO.1</a:t>
            </a:r>
            <a:endParaRPr lang="zh-CN" altLang="en-US" sz="3600" b="1" dirty="0">
              <a:latin typeface="微软雅黑" panose="020B0503020204020204" pitchFamily="34" charset="-122"/>
              <a:ea typeface="微软雅黑" panose="020B0503020204020204" pitchFamily="34" charset="-122"/>
              <a:cs typeface="Lantinghei SC Demibold" charset="-122"/>
            </a:endParaRPr>
          </a:p>
        </p:txBody>
      </p:sp>
      <p:sp>
        <p:nvSpPr>
          <p:cNvPr id="8" name="矩形 7"/>
          <p:cNvSpPr/>
          <p:nvPr/>
        </p:nvSpPr>
        <p:spPr>
          <a:xfrm>
            <a:off x="425973" y="5927271"/>
            <a:ext cx="11692287" cy="584775"/>
          </a:xfrm>
          <a:prstGeom prst="rect">
            <a:avLst/>
          </a:prstGeom>
        </p:spPr>
        <p:txBody>
          <a:bodyPr wrap="square">
            <a:spAutoFit/>
          </a:bodyPr>
          <a:lstStyle/>
          <a:p>
            <a:r>
              <a:rPr lang="en-US" altLang="zh-CN" sz="1600" b="1" dirty="0">
                <a:latin typeface="微软雅黑" panose="020B0503020204020204" pitchFamily="34" charset="-122"/>
                <a:ea typeface="微软雅黑" panose="020B0503020204020204" pitchFamily="34" charset="-122"/>
                <a:cs typeface="Lantinghei SC Demibold" charset="-122"/>
              </a:rPr>
              <a:t>Lorem ipsum dolor sit amet, consectetur adipisicing elit, sed do eiusmod tempor incididunt ut labore et dolore magna aliqua. Ut enim ad minim veniam, quis nostrud exercitation ullamcol aboris nisi ut aliquip ex </a:t>
            </a:r>
            <a:r>
              <a:rPr lang="en-US" altLang="zh-CN" sz="1600" b="1" dirty="0" err="1" smtClean="0">
                <a:latin typeface="微软雅黑" panose="020B0503020204020204" pitchFamily="34" charset="-122"/>
                <a:ea typeface="微软雅黑" panose="020B0503020204020204" pitchFamily="34" charset="-122"/>
                <a:cs typeface="Lantinghei SC Demibold" charset="-122"/>
              </a:rPr>
              <a:t>commodo</a:t>
            </a:r>
            <a:r>
              <a:rPr lang="en-US" altLang="zh-CN" sz="1600" b="1" dirty="0" smtClean="0">
                <a:latin typeface="微软雅黑" panose="020B0503020204020204" pitchFamily="34" charset="-122"/>
                <a:ea typeface="微软雅黑" panose="020B0503020204020204" pitchFamily="34" charset="-122"/>
                <a:cs typeface="Lantinghei SC Demibold" charset="-122"/>
              </a:rPr>
              <a:t>. </a:t>
            </a:r>
            <a:endParaRPr lang="zh-CN" altLang="en-US" sz="1600" b="1" dirty="0">
              <a:latin typeface="微软雅黑" panose="020B0503020204020204" pitchFamily="34" charset="-122"/>
              <a:ea typeface="微软雅黑" panose="020B0503020204020204" pitchFamily="34" charset="-122"/>
              <a:cs typeface="Lantinghei SC Demibold" charset="-122"/>
            </a:endParaRPr>
          </a:p>
        </p:txBody>
      </p:sp>
      <p:sp>
        <p:nvSpPr>
          <p:cNvPr id="10" name="矩形 9"/>
          <p:cNvSpPr/>
          <p:nvPr/>
        </p:nvSpPr>
        <p:spPr>
          <a:xfrm>
            <a:off x="8606601" y="3028702"/>
            <a:ext cx="2471502" cy="1159035"/>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844357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a:spLocks noChangeArrowheads="1"/>
          </p:cNvSpPr>
          <p:nvPr/>
        </p:nvSpPr>
        <p:spPr bwMode="auto">
          <a:xfrm>
            <a:off x="1916529" y="1129754"/>
            <a:ext cx="9073318"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eaLnBrk="1" hangingPunct="1">
              <a:lnSpc>
                <a:spcPct val="125000"/>
              </a:lnSpc>
              <a:spcAft>
                <a:spcPts val="800"/>
              </a:spcAft>
            </a:pPr>
            <a:r>
              <a:rPr lang="en-US" altLang="zh-CN" sz="1400">
                <a:solidFill>
                  <a:srgbClr val="BFBFBF"/>
                </a:solidFill>
                <a:latin typeface="Lantinghei SC Extralight" charset="-122"/>
                <a:ea typeface="Lantinghei SC Extralight" charset="-122"/>
                <a:cs typeface="Lantinghei SC Extralight" charset="-122"/>
              </a:rPr>
              <a:t>HUMANS ARE CREATIVE BEINGS. IF IT IS NOT REAL TEXT, THEY WILL FOCUS ON THE DESIGN.</a:t>
            </a:r>
            <a:endParaRPr lang="zh-CN" altLang="en-US" sz="1400">
              <a:solidFill>
                <a:srgbClr val="BFBFBF"/>
              </a:solidFill>
              <a:latin typeface="Lantinghei SC Extralight" charset="-122"/>
              <a:ea typeface="Lantinghei SC Extralight" charset="-122"/>
              <a:cs typeface="Lantinghei SC Extralight" charset="-122"/>
            </a:endParaRPr>
          </a:p>
        </p:txBody>
      </p:sp>
      <p:sp>
        <p:nvSpPr>
          <p:cNvPr id="3" name="Freeform 38"/>
          <p:cNvSpPr>
            <a:spLocks noEditPoints="1"/>
          </p:cNvSpPr>
          <p:nvPr/>
        </p:nvSpPr>
        <p:spPr bwMode="auto">
          <a:xfrm>
            <a:off x="3275013" y="5562600"/>
            <a:ext cx="376237" cy="738188"/>
          </a:xfrm>
          <a:custGeom>
            <a:avLst/>
            <a:gdLst>
              <a:gd name="T0" fmla="*/ 110 w 189"/>
              <a:gd name="T1" fmla="*/ 29 h 371"/>
              <a:gd name="T2" fmla="*/ 116 w 189"/>
              <a:gd name="T3" fmla="*/ 46 h 371"/>
              <a:gd name="T4" fmla="*/ 13 w 189"/>
              <a:gd name="T5" fmla="*/ 82 h 371"/>
              <a:gd name="T6" fmla="*/ 7 w 189"/>
              <a:gd name="T7" fmla="*/ 64 h 371"/>
              <a:gd name="T8" fmla="*/ 29 w 189"/>
              <a:gd name="T9" fmla="*/ 18 h 371"/>
              <a:gd name="T10" fmla="*/ 64 w 189"/>
              <a:gd name="T11" fmla="*/ 6 h 371"/>
              <a:gd name="T12" fmla="*/ 110 w 189"/>
              <a:gd name="T13" fmla="*/ 29 h 371"/>
              <a:gd name="T14" fmla="*/ 170 w 189"/>
              <a:gd name="T15" fmla="*/ 259 h 371"/>
              <a:gd name="T16" fmla="*/ 181 w 189"/>
              <a:gd name="T17" fmla="*/ 265 h 371"/>
              <a:gd name="T18" fmla="*/ 187 w 189"/>
              <a:gd name="T19" fmla="*/ 253 h 371"/>
              <a:gd name="T20" fmla="*/ 122 w 189"/>
              <a:gd name="T21" fmla="*/ 63 h 371"/>
              <a:gd name="T22" fmla="*/ 105 w 189"/>
              <a:gd name="T23" fmla="*/ 69 h 371"/>
              <a:gd name="T24" fmla="*/ 170 w 189"/>
              <a:gd name="T25" fmla="*/ 259 h 371"/>
              <a:gd name="T26" fmla="*/ 84 w 189"/>
              <a:gd name="T27" fmla="*/ 289 h 371"/>
              <a:gd name="T28" fmla="*/ 95 w 189"/>
              <a:gd name="T29" fmla="*/ 294 h 371"/>
              <a:gd name="T30" fmla="*/ 101 w 189"/>
              <a:gd name="T31" fmla="*/ 283 h 371"/>
              <a:gd name="T32" fmla="*/ 36 w 189"/>
              <a:gd name="T33" fmla="*/ 93 h 371"/>
              <a:gd name="T34" fmla="*/ 19 w 189"/>
              <a:gd name="T35" fmla="*/ 99 h 371"/>
              <a:gd name="T36" fmla="*/ 84 w 189"/>
              <a:gd name="T37" fmla="*/ 289 h 371"/>
              <a:gd name="T38" fmla="*/ 53 w 189"/>
              <a:gd name="T39" fmla="*/ 87 h 371"/>
              <a:gd name="T40" fmla="*/ 118 w 189"/>
              <a:gd name="T41" fmla="*/ 277 h 371"/>
              <a:gd name="T42" fmla="*/ 141 w 189"/>
              <a:gd name="T43" fmla="*/ 288 h 371"/>
              <a:gd name="T44" fmla="*/ 152 w 189"/>
              <a:gd name="T45" fmla="*/ 265 h 371"/>
              <a:gd name="T46" fmla="*/ 87 w 189"/>
              <a:gd name="T47" fmla="*/ 75 h 371"/>
              <a:gd name="T48" fmla="*/ 53 w 189"/>
              <a:gd name="T49" fmla="*/ 87 h 371"/>
              <a:gd name="T50" fmla="*/ 187 w 189"/>
              <a:gd name="T51" fmla="*/ 282 h 371"/>
              <a:gd name="T52" fmla="*/ 170 w 189"/>
              <a:gd name="T53" fmla="*/ 282 h 371"/>
              <a:gd name="T54" fmla="*/ 168 w 189"/>
              <a:gd name="T55" fmla="*/ 287 h 371"/>
              <a:gd name="T56" fmla="*/ 147 w 189"/>
              <a:gd name="T57" fmla="*/ 305 h 371"/>
              <a:gd name="T58" fmla="*/ 119 w 189"/>
              <a:gd name="T59" fmla="*/ 304 h 371"/>
              <a:gd name="T60" fmla="*/ 115 w 189"/>
              <a:gd name="T61" fmla="*/ 301 h 371"/>
              <a:gd name="T62" fmla="*/ 101 w 189"/>
              <a:gd name="T63" fmla="*/ 312 h 371"/>
              <a:gd name="T64" fmla="*/ 99 w 189"/>
              <a:gd name="T65" fmla="*/ 312 h 371"/>
              <a:gd name="T66" fmla="*/ 170 w 189"/>
              <a:gd name="T67" fmla="*/ 371 h 371"/>
              <a:gd name="T68" fmla="*/ 189 w 189"/>
              <a:gd name="T69" fmla="*/ 281 h 371"/>
              <a:gd name="T70" fmla="*/ 187 w 189"/>
              <a:gd name="T71" fmla="*/ 282 h 371"/>
              <a:gd name="T72" fmla="*/ 187 w 189"/>
              <a:gd name="T73" fmla="*/ 282 h 371"/>
              <a:gd name="T74" fmla="*/ 187 w 189"/>
              <a:gd name="T75" fmla="*/ 2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371">
                <a:moveTo>
                  <a:pt x="110" y="29"/>
                </a:moveTo>
                <a:cubicBezTo>
                  <a:pt x="116" y="46"/>
                  <a:pt x="116" y="46"/>
                  <a:pt x="116" y="46"/>
                </a:cubicBezTo>
                <a:cubicBezTo>
                  <a:pt x="13" y="82"/>
                  <a:pt x="13" y="82"/>
                  <a:pt x="13" y="82"/>
                </a:cubicBezTo>
                <a:cubicBezTo>
                  <a:pt x="7" y="64"/>
                  <a:pt x="7" y="64"/>
                  <a:pt x="7" y="64"/>
                </a:cubicBezTo>
                <a:cubicBezTo>
                  <a:pt x="0" y="45"/>
                  <a:pt x="10" y="25"/>
                  <a:pt x="29" y="18"/>
                </a:cubicBezTo>
                <a:cubicBezTo>
                  <a:pt x="64" y="6"/>
                  <a:pt x="64" y="6"/>
                  <a:pt x="64" y="6"/>
                </a:cubicBezTo>
                <a:cubicBezTo>
                  <a:pt x="83" y="0"/>
                  <a:pt x="104" y="10"/>
                  <a:pt x="110" y="29"/>
                </a:cubicBezTo>
                <a:close/>
                <a:moveTo>
                  <a:pt x="170" y="259"/>
                </a:moveTo>
                <a:cubicBezTo>
                  <a:pt x="171" y="264"/>
                  <a:pt x="177" y="266"/>
                  <a:pt x="181" y="265"/>
                </a:cubicBezTo>
                <a:cubicBezTo>
                  <a:pt x="186" y="263"/>
                  <a:pt x="189" y="258"/>
                  <a:pt x="187" y="253"/>
                </a:cubicBezTo>
                <a:cubicBezTo>
                  <a:pt x="122" y="63"/>
                  <a:pt x="122" y="63"/>
                  <a:pt x="122" y="63"/>
                </a:cubicBezTo>
                <a:cubicBezTo>
                  <a:pt x="105" y="69"/>
                  <a:pt x="105" y="69"/>
                  <a:pt x="105" y="69"/>
                </a:cubicBezTo>
                <a:lnTo>
                  <a:pt x="170" y="259"/>
                </a:lnTo>
                <a:close/>
                <a:moveTo>
                  <a:pt x="84" y="289"/>
                </a:moveTo>
                <a:cubicBezTo>
                  <a:pt x="85" y="293"/>
                  <a:pt x="90" y="296"/>
                  <a:pt x="95" y="294"/>
                </a:cubicBezTo>
                <a:cubicBezTo>
                  <a:pt x="100" y="293"/>
                  <a:pt x="102" y="288"/>
                  <a:pt x="101" y="283"/>
                </a:cubicBezTo>
                <a:cubicBezTo>
                  <a:pt x="36" y="93"/>
                  <a:pt x="36" y="93"/>
                  <a:pt x="36" y="93"/>
                </a:cubicBezTo>
                <a:cubicBezTo>
                  <a:pt x="19" y="99"/>
                  <a:pt x="19" y="99"/>
                  <a:pt x="19" y="99"/>
                </a:cubicBezTo>
                <a:lnTo>
                  <a:pt x="84" y="289"/>
                </a:lnTo>
                <a:close/>
                <a:moveTo>
                  <a:pt x="53" y="87"/>
                </a:moveTo>
                <a:cubicBezTo>
                  <a:pt x="118" y="277"/>
                  <a:pt x="118" y="277"/>
                  <a:pt x="118" y="277"/>
                </a:cubicBezTo>
                <a:cubicBezTo>
                  <a:pt x="121" y="286"/>
                  <a:pt x="132" y="291"/>
                  <a:pt x="141" y="288"/>
                </a:cubicBezTo>
                <a:cubicBezTo>
                  <a:pt x="151" y="285"/>
                  <a:pt x="156" y="275"/>
                  <a:pt x="152" y="265"/>
                </a:cubicBezTo>
                <a:cubicBezTo>
                  <a:pt x="87" y="75"/>
                  <a:pt x="87" y="75"/>
                  <a:pt x="87" y="75"/>
                </a:cubicBezTo>
                <a:lnTo>
                  <a:pt x="53" y="87"/>
                </a:lnTo>
                <a:close/>
                <a:moveTo>
                  <a:pt x="187" y="282"/>
                </a:moveTo>
                <a:cubicBezTo>
                  <a:pt x="181" y="284"/>
                  <a:pt x="175" y="283"/>
                  <a:pt x="170" y="282"/>
                </a:cubicBezTo>
                <a:cubicBezTo>
                  <a:pt x="169" y="283"/>
                  <a:pt x="169" y="285"/>
                  <a:pt x="168" y="287"/>
                </a:cubicBezTo>
                <a:cubicBezTo>
                  <a:pt x="164" y="296"/>
                  <a:pt x="156" y="302"/>
                  <a:pt x="147" y="305"/>
                </a:cubicBezTo>
                <a:cubicBezTo>
                  <a:pt x="138" y="309"/>
                  <a:pt x="128" y="308"/>
                  <a:pt x="119" y="304"/>
                </a:cubicBezTo>
                <a:cubicBezTo>
                  <a:pt x="118" y="303"/>
                  <a:pt x="116" y="302"/>
                  <a:pt x="115" y="301"/>
                </a:cubicBezTo>
                <a:cubicBezTo>
                  <a:pt x="111" y="306"/>
                  <a:pt x="107" y="310"/>
                  <a:pt x="101" y="312"/>
                </a:cubicBezTo>
                <a:cubicBezTo>
                  <a:pt x="100" y="312"/>
                  <a:pt x="100" y="312"/>
                  <a:pt x="99" y="312"/>
                </a:cubicBezTo>
                <a:cubicBezTo>
                  <a:pt x="170" y="371"/>
                  <a:pt x="170" y="371"/>
                  <a:pt x="170" y="371"/>
                </a:cubicBezTo>
                <a:cubicBezTo>
                  <a:pt x="189" y="281"/>
                  <a:pt x="189" y="281"/>
                  <a:pt x="189" y="281"/>
                </a:cubicBezTo>
                <a:cubicBezTo>
                  <a:pt x="188" y="282"/>
                  <a:pt x="188" y="282"/>
                  <a:pt x="187" y="282"/>
                </a:cubicBezTo>
                <a:close/>
                <a:moveTo>
                  <a:pt x="187" y="282"/>
                </a:moveTo>
                <a:cubicBezTo>
                  <a:pt x="187" y="282"/>
                  <a:pt x="187" y="282"/>
                  <a:pt x="187" y="282"/>
                </a:cubicBezTo>
              </a:path>
            </a:pathLst>
          </a:custGeom>
          <a:solidFill>
            <a:srgbClr val="0070C0"/>
          </a:solidFill>
          <a:ln>
            <a:noFill/>
          </a:ln>
        </p:spPr>
        <p:txBody>
          <a:bodyPr/>
          <a:lstStyle/>
          <a:p>
            <a:endParaRPr lang="zh-CN" altLang="en-US">
              <a:latin typeface="Lantinghei SC Extralight" charset="-122"/>
              <a:ea typeface="Lantinghei SC Extralight" charset="-122"/>
              <a:cs typeface="Lantinghei SC Extralight" charset="-122"/>
            </a:endParaRPr>
          </a:p>
        </p:txBody>
      </p:sp>
      <p:pic>
        <p:nvPicPr>
          <p:cNvPr id="4" name="组合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075" y="2163763"/>
            <a:ext cx="80327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 name="Freeform 45"/>
          <p:cNvSpPr>
            <a:spLocks noEditPoints="1"/>
          </p:cNvSpPr>
          <p:nvPr/>
        </p:nvSpPr>
        <p:spPr bwMode="auto">
          <a:xfrm>
            <a:off x="7237413" y="2136775"/>
            <a:ext cx="614362" cy="617538"/>
          </a:xfrm>
          <a:custGeom>
            <a:avLst/>
            <a:gdLst>
              <a:gd name="T0" fmla="*/ 285 w 308"/>
              <a:gd name="T1" fmla="*/ 102 h 310"/>
              <a:gd name="T2" fmla="*/ 227 w 308"/>
              <a:gd name="T3" fmla="*/ 84 h 310"/>
              <a:gd name="T4" fmla="*/ 199 w 308"/>
              <a:gd name="T5" fmla="*/ 92 h 310"/>
              <a:gd name="T6" fmla="*/ 196 w 308"/>
              <a:gd name="T7" fmla="*/ 44 h 310"/>
              <a:gd name="T8" fmla="*/ 190 w 308"/>
              <a:gd name="T9" fmla="*/ 28 h 310"/>
              <a:gd name="T10" fmla="*/ 141 w 308"/>
              <a:gd name="T11" fmla="*/ 8 h 310"/>
              <a:gd name="T12" fmla="*/ 131 w 308"/>
              <a:gd name="T13" fmla="*/ 42 h 310"/>
              <a:gd name="T14" fmla="*/ 122 w 308"/>
              <a:gd name="T15" fmla="*/ 105 h 310"/>
              <a:gd name="T16" fmla="*/ 94 w 308"/>
              <a:gd name="T17" fmla="*/ 146 h 310"/>
              <a:gd name="T18" fmla="*/ 93 w 308"/>
              <a:gd name="T19" fmla="*/ 144 h 310"/>
              <a:gd name="T20" fmla="*/ 0 w 308"/>
              <a:gd name="T21" fmla="*/ 171 h 310"/>
              <a:gd name="T22" fmla="*/ 40 w 308"/>
              <a:gd name="T23" fmla="*/ 310 h 310"/>
              <a:gd name="T24" fmla="*/ 133 w 308"/>
              <a:gd name="T25" fmla="*/ 283 h 310"/>
              <a:gd name="T26" fmla="*/ 131 w 308"/>
              <a:gd name="T27" fmla="*/ 275 h 310"/>
              <a:gd name="T28" fmla="*/ 156 w 308"/>
              <a:gd name="T29" fmla="*/ 268 h 310"/>
              <a:gd name="T30" fmla="*/ 176 w 308"/>
              <a:gd name="T31" fmla="*/ 273 h 310"/>
              <a:gd name="T32" fmla="*/ 191 w 308"/>
              <a:gd name="T33" fmla="*/ 277 h 310"/>
              <a:gd name="T34" fmla="*/ 280 w 308"/>
              <a:gd name="T35" fmla="*/ 256 h 310"/>
              <a:gd name="T36" fmla="*/ 308 w 308"/>
              <a:gd name="T37" fmla="*/ 216 h 310"/>
              <a:gd name="T38" fmla="*/ 285 w 308"/>
              <a:gd name="T39" fmla="*/ 102 h 310"/>
              <a:gd name="T40" fmla="*/ 289 w 308"/>
              <a:gd name="T41" fmla="*/ 216 h 310"/>
              <a:gd name="T42" fmla="*/ 272 w 308"/>
              <a:gd name="T43" fmla="*/ 238 h 310"/>
              <a:gd name="T44" fmla="*/ 195 w 308"/>
              <a:gd name="T45" fmla="*/ 259 h 310"/>
              <a:gd name="T46" fmla="*/ 182 w 308"/>
              <a:gd name="T47" fmla="*/ 255 h 310"/>
              <a:gd name="T48" fmla="*/ 157 w 308"/>
              <a:gd name="T49" fmla="*/ 249 h 310"/>
              <a:gd name="T50" fmla="*/ 126 w 308"/>
              <a:gd name="T51" fmla="*/ 257 h 310"/>
              <a:gd name="T52" fmla="*/ 100 w 308"/>
              <a:gd name="T53" fmla="*/ 165 h 310"/>
              <a:gd name="T54" fmla="*/ 140 w 308"/>
              <a:gd name="T55" fmla="*/ 111 h 310"/>
              <a:gd name="T56" fmla="*/ 150 w 308"/>
              <a:gd name="T57" fmla="*/ 43 h 310"/>
              <a:gd name="T58" fmla="*/ 152 w 308"/>
              <a:gd name="T59" fmla="*/ 25 h 310"/>
              <a:gd name="T60" fmla="*/ 173 w 308"/>
              <a:gd name="T61" fmla="*/ 36 h 310"/>
              <a:gd name="T62" fmla="*/ 178 w 308"/>
              <a:gd name="T63" fmla="*/ 49 h 310"/>
              <a:gd name="T64" fmla="*/ 178 w 308"/>
              <a:gd name="T65" fmla="*/ 103 h 310"/>
              <a:gd name="T66" fmla="*/ 172 w 308"/>
              <a:gd name="T67" fmla="*/ 120 h 310"/>
              <a:gd name="T68" fmla="*/ 233 w 308"/>
              <a:gd name="T69" fmla="*/ 102 h 310"/>
              <a:gd name="T70" fmla="*/ 270 w 308"/>
              <a:gd name="T71" fmla="*/ 113 h 310"/>
              <a:gd name="T72" fmla="*/ 289 w 308"/>
              <a:gd name="T73" fmla="*/ 216 h 310"/>
              <a:gd name="T74" fmla="*/ 289 w 308"/>
              <a:gd name="T75" fmla="*/ 216 h 310"/>
              <a:gd name="T76" fmla="*/ 289 w 308"/>
              <a:gd name="T77" fmla="*/ 21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8" h="310">
                <a:moveTo>
                  <a:pt x="285" y="102"/>
                </a:moveTo>
                <a:cubicBezTo>
                  <a:pt x="270" y="83"/>
                  <a:pt x="251" y="77"/>
                  <a:pt x="227" y="84"/>
                </a:cubicBezTo>
                <a:cubicBezTo>
                  <a:pt x="199" y="92"/>
                  <a:pt x="199" y="92"/>
                  <a:pt x="199" y="92"/>
                </a:cubicBezTo>
                <a:cubicBezTo>
                  <a:pt x="201" y="80"/>
                  <a:pt x="201" y="63"/>
                  <a:pt x="196" y="44"/>
                </a:cubicBezTo>
                <a:cubicBezTo>
                  <a:pt x="194" y="39"/>
                  <a:pt x="192" y="33"/>
                  <a:pt x="190" y="28"/>
                </a:cubicBezTo>
                <a:cubicBezTo>
                  <a:pt x="180" y="7"/>
                  <a:pt x="161" y="0"/>
                  <a:pt x="141" y="8"/>
                </a:cubicBezTo>
                <a:cubicBezTo>
                  <a:pt x="133" y="12"/>
                  <a:pt x="132" y="21"/>
                  <a:pt x="131" y="42"/>
                </a:cubicBezTo>
                <a:cubicBezTo>
                  <a:pt x="130" y="60"/>
                  <a:pt x="128" y="84"/>
                  <a:pt x="122" y="105"/>
                </a:cubicBezTo>
                <a:cubicBezTo>
                  <a:pt x="117" y="121"/>
                  <a:pt x="105" y="136"/>
                  <a:pt x="94" y="146"/>
                </a:cubicBezTo>
                <a:cubicBezTo>
                  <a:pt x="93" y="144"/>
                  <a:pt x="93" y="144"/>
                  <a:pt x="93" y="144"/>
                </a:cubicBezTo>
                <a:cubicBezTo>
                  <a:pt x="0" y="171"/>
                  <a:pt x="0" y="171"/>
                  <a:pt x="0" y="171"/>
                </a:cubicBezTo>
                <a:cubicBezTo>
                  <a:pt x="40" y="310"/>
                  <a:pt x="40" y="310"/>
                  <a:pt x="40" y="310"/>
                </a:cubicBezTo>
                <a:cubicBezTo>
                  <a:pt x="133" y="283"/>
                  <a:pt x="133" y="283"/>
                  <a:pt x="133" y="283"/>
                </a:cubicBezTo>
                <a:cubicBezTo>
                  <a:pt x="131" y="275"/>
                  <a:pt x="131" y="275"/>
                  <a:pt x="131" y="275"/>
                </a:cubicBezTo>
                <a:cubicBezTo>
                  <a:pt x="146" y="270"/>
                  <a:pt x="154" y="268"/>
                  <a:pt x="156" y="268"/>
                </a:cubicBezTo>
                <a:cubicBezTo>
                  <a:pt x="176" y="273"/>
                  <a:pt x="176" y="273"/>
                  <a:pt x="176" y="273"/>
                </a:cubicBezTo>
                <a:cubicBezTo>
                  <a:pt x="191" y="277"/>
                  <a:pt x="191" y="277"/>
                  <a:pt x="191" y="277"/>
                </a:cubicBezTo>
                <a:cubicBezTo>
                  <a:pt x="205" y="280"/>
                  <a:pt x="258" y="266"/>
                  <a:pt x="280" y="256"/>
                </a:cubicBezTo>
                <a:cubicBezTo>
                  <a:pt x="308" y="243"/>
                  <a:pt x="308" y="217"/>
                  <a:pt x="308" y="216"/>
                </a:cubicBezTo>
                <a:cubicBezTo>
                  <a:pt x="308" y="207"/>
                  <a:pt x="308" y="130"/>
                  <a:pt x="285" y="102"/>
                </a:cubicBezTo>
                <a:close/>
                <a:moveTo>
                  <a:pt x="289" y="216"/>
                </a:moveTo>
                <a:cubicBezTo>
                  <a:pt x="289" y="216"/>
                  <a:pt x="289" y="231"/>
                  <a:pt x="272" y="238"/>
                </a:cubicBezTo>
                <a:cubicBezTo>
                  <a:pt x="249" y="249"/>
                  <a:pt x="202" y="260"/>
                  <a:pt x="195" y="259"/>
                </a:cubicBezTo>
                <a:cubicBezTo>
                  <a:pt x="195" y="259"/>
                  <a:pt x="182" y="255"/>
                  <a:pt x="182" y="255"/>
                </a:cubicBezTo>
                <a:cubicBezTo>
                  <a:pt x="157" y="249"/>
                  <a:pt x="157" y="249"/>
                  <a:pt x="157" y="249"/>
                </a:cubicBezTo>
                <a:cubicBezTo>
                  <a:pt x="152" y="249"/>
                  <a:pt x="141" y="252"/>
                  <a:pt x="126" y="257"/>
                </a:cubicBezTo>
                <a:cubicBezTo>
                  <a:pt x="100" y="165"/>
                  <a:pt x="100" y="165"/>
                  <a:pt x="100" y="165"/>
                </a:cubicBezTo>
                <a:cubicBezTo>
                  <a:pt x="113" y="155"/>
                  <a:pt x="132" y="135"/>
                  <a:pt x="140" y="111"/>
                </a:cubicBezTo>
                <a:cubicBezTo>
                  <a:pt x="147" y="88"/>
                  <a:pt x="149" y="62"/>
                  <a:pt x="150" y="43"/>
                </a:cubicBezTo>
                <a:cubicBezTo>
                  <a:pt x="150" y="43"/>
                  <a:pt x="151" y="28"/>
                  <a:pt x="152" y="25"/>
                </a:cubicBezTo>
                <a:cubicBezTo>
                  <a:pt x="161" y="22"/>
                  <a:pt x="168" y="26"/>
                  <a:pt x="173" y="36"/>
                </a:cubicBezTo>
                <a:cubicBezTo>
                  <a:pt x="175" y="40"/>
                  <a:pt x="176" y="45"/>
                  <a:pt x="178" y="49"/>
                </a:cubicBezTo>
                <a:cubicBezTo>
                  <a:pt x="186" y="76"/>
                  <a:pt x="178" y="102"/>
                  <a:pt x="178" y="103"/>
                </a:cubicBezTo>
                <a:cubicBezTo>
                  <a:pt x="172" y="120"/>
                  <a:pt x="172" y="120"/>
                  <a:pt x="172" y="120"/>
                </a:cubicBezTo>
                <a:cubicBezTo>
                  <a:pt x="233" y="102"/>
                  <a:pt x="233" y="102"/>
                  <a:pt x="233" y="102"/>
                </a:cubicBezTo>
                <a:cubicBezTo>
                  <a:pt x="249" y="98"/>
                  <a:pt x="260" y="101"/>
                  <a:pt x="270" y="113"/>
                </a:cubicBezTo>
                <a:cubicBezTo>
                  <a:pt x="286" y="133"/>
                  <a:pt x="289" y="194"/>
                  <a:pt x="289" y="216"/>
                </a:cubicBezTo>
                <a:close/>
                <a:moveTo>
                  <a:pt x="289" y="216"/>
                </a:moveTo>
                <a:cubicBezTo>
                  <a:pt x="289" y="216"/>
                  <a:pt x="289" y="216"/>
                  <a:pt x="289" y="216"/>
                </a:cubicBezTo>
              </a:path>
            </a:pathLst>
          </a:custGeom>
          <a:solidFill>
            <a:srgbClr val="0070C0"/>
          </a:solidFill>
          <a:ln>
            <a:noFill/>
          </a:ln>
        </p:spPr>
        <p:txBody>
          <a:bodyPr/>
          <a:lstStyle/>
          <a:p>
            <a:endParaRPr lang="zh-CN" altLang="en-US">
              <a:latin typeface="Lantinghei SC Extralight" charset="-122"/>
              <a:ea typeface="Lantinghei SC Extralight" charset="-122"/>
              <a:cs typeface="Lantinghei SC Extralight" charset="-122"/>
            </a:endParaRPr>
          </a:p>
        </p:txBody>
      </p:sp>
      <p:pic>
        <p:nvPicPr>
          <p:cNvPr id="6" name="组合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175" y="5572125"/>
            <a:ext cx="57308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7" name="Freeform 49"/>
          <p:cNvSpPr>
            <a:spLocks/>
          </p:cNvSpPr>
          <p:nvPr/>
        </p:nvSpPr>
        <p:spPr bwMode="auto">
          <a:xfrm>
            <a:off x="3729038" y="5100638"/>
            <a:ext cx="1276350" cy="360362"/>
          </a:xfrm>
          <a:custGeom>
            <a:avLst/>
            <a:gdLst>
              <a:gd name="T0" fmla="*/ 36 w 641"/>
              <a:gd name="T1" fmla="*/ 0 h 181"/>
              <a:gd name="T2" fmla="*/ 28 w 641"/>
              <a:gd name="T3" fmla="*/ 0 h 181"/>
              <a:gd name="T4" fmla="*/ 28 w 641"/>
              <a:gd name="T5" fmla="*/ 109 h 181"/>
              <a:gd name="T6" fmla="*/ 0 w 641"/>
              <a:gd name="T7" fmla="*/ 144 h 181"/>
              <a:gd name="T8" fmla="*/ 36 w 641"/>
              <a:gd name="T9" fmla="*/ 181 h 181"/>
              <a:gd name="T10" fmla="*/ 73 w 641"/>
              <a:gd name="T11" fmla="*/ 144 h 181"/>
              <a:gd name="T12" fmla="*/ 44 w 641"/>
              <a:gd name="T13" fmla="*/ 108 h 181"/>
              <a:gd name="T14" fmla="*/ 44 w 641"/>
              <a:gd name="T15" fmla="*/ 16 h 181"/>
              <a:gd name="T16" fmla="*/ 641 w 641"/>
              <a:gd name="T17" fmla="*/ 16 h 181"/>
              <a:gd name="T18" fmla="*/ 641 w 641"/>
              <a:gd name="T19" fmla="*/ 0 h 181"/>
              <a:gd name="T20" fmla="*/ 44 w 641"/>
              <a:gd name="T21" fmla="*/ 0 h 181"/>
              <a:gd name="T22" fmla="*/ 36 w 641"/>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81">
                <a:moveTo>
                  <a:pt x="36" y="0"/>
                </a:moveTo>
                <a:cubicBezTo>
                  <a:pt x="28" y="0"/>
                  <a:pt x="28" y="0"/>
                  <a:pt x="28" y="0"/>
                </a:cubicBezTo>
                <a:cubicBezTo>
                  <a:pt x="28" y="109"/>
                  <a:pt x="28" y="109"/>
                  <a:pt x="28" y="109"/>
                </a:cubicBezTo>
                <a:cubicBezTo>
                  <a:pt x="12" y="113"/>
                  <a:pt x="0" y="127"/>
                  <a:pt x="0" y="144"/>
                </a:cubicBezTo>
                <a:cubicBezTo>
                  <a:pt x="0" y="164"/>
                  <a:pt x="16" y="181"/>
                  <a:pt x="36" y="181"/>
                </a:cubicBezTo>
                <a:cubicBezTo>
                  <a:pt x="57" y="181"/>
                  <a:pt x="73" y="164"/>
                  <a:pt x="73" y="144"/>
                </a:cubicBezTo>
                <a:cubicBezTo>
                  <a:pt x="73" y="126"/>
                  <a:pt x="60" y="112"/>
                  <a:pt x="44" y="108"/>
                </a:cubicBezTo>
                <a:cubicBezTo>
                  <a:pt x="44" y="16"/>
                  <a:pt x="44" y="16"/>
                  <a:pt x="44" y="16"/>
                </a:cubicBezTo>
                <a:cubicBezTo>
                  <a:pt x="641" y="16"/>
                  <a:pt x="641" y="16"/>
                  <a:pt x="641" y="16"/>
                </a:cubicBezTo>
                <a:cubicBezTo>
                  <a:pt x="641" y="0"/>
                  <a:pt x="641" y="0"/>
                  <a:pt x="641" y="0"/>
                </a:cubicBezTo>
                <a:cubicBezTo>
                  <a:pt x="44" y="0"/>
                  <a:pt x="44" y="0"/>
                  <a:pt x="44" y="0"/>
                </a:cubicBezTo>
                <a:lnTo>
                  <a:pt x="36" y="0"/>
                </a:lnTo>
                <a:close/>
              </a:path>
            </a:pathLst>
          </a:custGeom>
          <a:solidFill>
            <a:srgbClr val="0070C0"/>
          </a:solidFill>
          <a:ln>
            <a:solidFill>
              <a:srgbClr val="0070C0"/>
            </a:solidFill>
          </a:ln>
        </p:spPr>
        <p:txBody>
          <a:bodyPr/>
          <a:lstStyle/>
          <a:p>
            <a:endParaRPr lang="zh-CN" altLang="en-US">
              <a:latin typeface="Lantinghei SC Extralight" charset="-122"/>
              <a:ea typeface="Lantinghei SC Extralight" charset="-122"/>
              <a:cs typeface="Lantinghei SC Extralight" charset="-122"/>
            </a:endParaRPr>
          </a:p>
        </p:txBody>
      </p:sp>
      <p:sp>
        <p:nvSpPr>
          <p:cNvPr id="8" name="Freeform 50"/>
          <p:cNvSpPr>
            <a:spLocks/>
          </p:cNvSpPr>
          <p:nvPr/>
        </p:nvSpPr>
        <p:spPr bwMode="auto">
          <a:xfrm>
            <a:off x="3729038" y="3044825"/>
            <a:ext cx="1276350" cy="341313"/>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9" name="Freeform 51"/>
          <p:cNvSpPr>
            <a:spLocks/>
          </p:cNvSpPr>
          <p:nvPr/>
        </p:nvSpPr>
        <p:spPr bwMode="auto">
          <a:xfrm>
            <a:off x="7177088" y="3027363"/>
            <a:ext cx="1277937" cy="358775"/>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rgbClr val="0070C0"/>
          </a:solidFill>
          <a:ln w="9525">
            <a:solidFill>
              <a:srgbClr val="0070C0"/>
            </a:solidFill>
            <a:round/>
            <a:headEnd/>
            <a:tailEnd/>
          </a:ln>
        </p:spPr>
        <p:txBody>
          <a:bodyPr/>
          <a:lstStyle/>
          <a:p>
            <a:endParaRPr lang="zh-CN" altLang="en-US">
              <a:latin typeface="Lantinghei SC Extralight" charset="-122"/>
              <a:ea typeface="Lantinghei SC Extralight" charset="-122"/>
              <a:cs typeface="Lantinghei SC Extralight" charset="-122"/>
            </a:endParaRPr>
          </a:p>
        </p:txBody>
      </p:sp>
      <p:sp>
        <p:nvSpPr>
          <p:cNvPr id="10" name="Freeform 52"/>
          <p:cNvSpPr>
            <a:spLocks/>
          </p:cNvSpPr>
          <p:nvPr/>
        </p:nvSpPr>
        <p:spPr bwMode="auto">
          <a:xfrm>
            <a:off x="7177088" y="5100638"/>
            <a:ext cx="1277937" cy="360362"/>
          </a:xfrm>
          <a:custGeom>
            <a:avLst/>
            <a:gdLst>
              <a:gd name="T0" fmla="*/ 614 w 642"/>
              <a:gd name="T1" fmla="*/ 109 h 181"/>
              <a:gd name="T2" fmla="*/ 614 w 642"/>
              <a:gd name="T3" fmla="*/ 0 h 181"/>
              <a:gd name="T4" fmla="*/ 606 w 642"/>
              <a:gd name="T5" fmla="*/ 0 h 181"/>
              <a:gd name="T6" fmla="*/ 598 w 642"/>
              <a:gd name="T7" fmla="*/ 0 h 181"/>
              <a:gd name="T8" fmla="*/ 0 w 642"/>
              <a:gd name="T9" fmla="*/ 0 h 181"/>
              <a:gd name="T10" fmla="*/ 0 w 642"/>
              <a:gd name="T11" fmla="*/ 16 h 181"/>
              <a:gd name="T12" fmla="*/ 598 w 642"/>
              <a:gd name="T13" fmla="*/ 16 h 181"/>
              <a:gd name="T14" fmla="*/ 598 w 642"/>
              <a:gd name="T15" fmla="*/ 109 h 181"/>
              <a:gd name="T16" fmla="*/ 569 w 642"/>
              <a:gd name="T17" fmla="*/ 144 h 181"/>
              <a:gd name="T18" fmla="*/ 606 w 642"/>
              <a:gd name="T19" fmla="*/ 181 h 181"/>
              <a:gd name="T20" fmla="*/ 642 w 642"/>
              <a:gd name="T21" fmla="*/ 144 h 181"/>
              <a:gd name="T22" fmla="*/ 614 w 642"/>
              <a:gd name="T23" fmla="*/ 10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1">
                <a:moveTo>
                  <a:pt x="614" y="109"/>
                </a:moveTo>
                <a:cubicBezTo>
                  <a:pt x="614" y="0"/>
                  <a:pt x="614" y="0"/>
                  <a:pt x="614" y="0"/>
                </a:cubicBezTo>
                <a:cubicBezTo>
                  <a:pt x="606" y="0"/>
                  <a:pt x="606" y="0"/>
                  <a:pt x="606" y="0"/>
                </a:cubicBezTo>
                <a:cubicBezTo>
                  <a:pt x="598" y="0"/>
                  <a:pt x="598" y="0"/>
                  <a:pt x="598" y="0"/>
                </a:cubicBezTo>
                <a:cubicBezTo>
                  <a:pt x="0" y="0"/>
                  <a:pt x="0" y="0"/>
                  <a:pt x="0" y="0"/>
                </a:cubicBezTo>
                <a:cubicBezTo>
                  <a:pt x="0" y="16"/>
                  <a:pt x="0" y="16"/>
                  <a:pt x="0" y="16"/>
                </a:cubicBezTo>
                <a:cubicBezTo>
                  <a:pt x="598" y="16"/>
                  <a:pt x="598" y="16"/>
                  <a:pt x="598" y="16"/>
                </a:cubicBezTo>
                <a:cubicBezTo>
                  <a:pt x="598" y="109"/>
                  <a:pt x="598" y="109"/>
                  <a:pt x="598" y="109"/>
                </a:cubicBezTo>
                <a:cubicBezTo>
                  <a:pt x="581" y="112"/>
                  <a:pt x="569" y="127"/>
                  <a:pt x="569" y="144"/>
                </a:cubicBezTo>
                <a:cubicBezTo>
                  <a:pt x="569" y="164"/>
                  <a:pt x="585" y="181"/>
                  <a:pt x="606" y="181"/>
                </a:cubicBezTo>
                <a:cubicBezTo>
                  <a:pt x="626" y="181"/>
                  <a:pt x="642" y="164"/>
                  <a:pt x="642" y="144"/>
                </a:cubicBezTo>
                <a:cubicBezTo>
                  <a:pt x="642" y="127"/>
                  <a:pt x="630" y="112"/>
                  <a:pt x="614" y="109"/>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grpSp>
        <p:nvGrpSpPr>
          <p:cNvPr id="11" name="组合 56"/>
          <p:cNvGrpSpPr>
            <a:grpSpLocks/>
          </p:cNvGrpSpPr>
          <p:nvPr/>
        </p:nvGrpSpPr>
        <p:grpSpPr bwMode="auto">
          <a:xfrm>
            <a:off x="5729288" y="4914900"/>
            <a:ext cx="723900" cy="655638"/>
            <a:chOff x="0" y="0"/>
            <a:chExt cx="628650" cy="655638"/>
          </a:xfrm>
        </p:grpSpPr>
        <p:sp>
          <p:nvSpPr>
            <p:cNvPr id="12" name="Freeform 53"/>
            <p:cNvSpPr>
              <a:spLocks/>
            </p:cNvSpPr>
            <p:nvPr/>
          </p:nvSpPr>
          <p:spPr bwMode="auto">
            <a:xfrm>
              <a:off x="66675" y="7938"/>
              <a:ext cx="493713" cy="623888"/>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13" name="Freeform 54"/>
            <p:cNvSpPr>
              <a:spLocks/>
            </p:cNvSpPr>
            <p:nvPr/>
          </p:nvSpPr>
          <p:spPr bwMode="auto">
            <a:xfrm>
              <a:off x="0" y="0"/>
              <a:ext cx="628650" cy="1492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14" name="Freeform 55"/>
            <p:cNvSpPr>
              <a:spLocks/>
            </p:cNvSpPr>
            <p:nvPr/>
          </p:nvSpPr>
          <p:spPr bwMode="auto">
            <a:xfrm>
              <a:off x="0" y="204788"/>
              <a:ext cx="628650" cy="150813"/>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15" name="Freeform 56"/>
            <p:cNvSpPr>
              <a:spLocks/>
            </p:cNvSpPr>
            <p:nvPr/>
          </p:nvSpPr>
          <p:spPr bwMode="auto">
            <a:xfrm>
              <a:off x="0" y="404813"/>
              <a:ext cx="628650" cy="1492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16" name="Freeform 57"/>
            <p:cNvSpPr>
              <a:spLocks/>
            </p:cNvSpPr>
            <p:nvPr/>
          </p:nvSpPr>
          <p:spPr bwMode="auto">
            <a:xfrm>
              <a:off x="255588" y="631825"/>
              <a:ext cx="115888" cy="23813"/>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grpSp>
      <p:sp>
        <p:nvSpPr>
          <p:cNvPr id="17" name="Freeform 58"/>
          <p:cNvSpPr>
            <a:spLocks/>
          </p:cNvSpPr>
          <p:nvPr/>
        </p:nvSpPr>
        <p:spPr bwMode="auto">
          <a:xfrm>
            <a:off x="5316538" y="3109913"/>
            <a:ext cx="1549400" cy="739775"/>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rgbClr val="0070C0"/>
          </a:solidFill>
          <a:ln>
            <a:solidFill>
              <a:srgbClr val="0070C0"/>
            </a:solidFill>
          </a:ln>
        </p:spPr>
        <p:txBody>
          <a:bodyPr/>
          <a:lstStyle/>
          <a:p>
            <a:endParaRPr lang="zh-CN" altLang="en-US">
              <a:latin typeface="Lantinghei SC Extralight" charset="-122"/>
              <a:ea typeface="Lantinghei SC Extralight" charset="-122"/>
              <a:cs typeface="Lantinghei SC Extralight" charset="-122"/>
            </a:endParaRPr>
          </a:p>
        </p:txBody>
      </p:sp>
      <p:sp>
        <p:nvSpPr>
          <p:cNvPr id="18" name="Freeform 59"/>
          <p:cNvSpPr>
            <a:spLocks/>
          </p:cNvSpPr>
          <p:nvPr/>
        </p:nvSpPr>
        <p:spPr bwMode="auto">
          <a:xfrm>
            <a:off x="5564188" y="4619625"/>
            <a:ext cx="1063625" cy="290513"/>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rgbClr val="0070C0"/>
          </a:solidFill>
          <a:ln>
            <a:solidFill>
              <a:srgbClr val="0070C0"/>
            </a:solidFill>
          </a:ln>
        </p:spPr>
        <p:txBody>
          <a:bodyPr/>
          <a:lstStyle/>
          <a:p>
            <a:endParaRPr lang="zh-CN" altLang="en-US">
              <a:latin typeface="Lantinghei SC Extralight" charset="-122"/>
              <a:ea typeface="Lantinghei SC Extralight" charset="-122"/>
              <a:cs typeface="Lantinghei SC Extralight" charset="-122"/>
            </a:endParaRPr>
          </a:p>
        </p:txBody>
      </p:sp>
      <p:sp>
        <p:nvSpPr>
          <p:cNvPr id="19" name="Freeform 60"/>
          <p:cNvSpPr>
            <a:spLocks/>
          </p:cNvSpPr>
          <p:nvPr/>
        </p:nvSpPr>
        <p:spPr bwMode="auto">
          <a:xfrm>
            <a:off x="5862638" y="2678113"/>
            <a:ext cx="101600" cy="346075"/>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20" name="Freeform 61"/>
          <p:cNvSpPr>
            <a:spLocks/>
          </p:cNvSpPr>
          <p:nvPr/>
        </p:nvSpPr>
        <p:spPr bwMode="auto">
          <a:xfrm>
            <a:off x="5476875" y="2816225"/>
            <a:ext cx="203200" cy="314325"/>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21" name="Freeform 62"/>
          <p:cNvSpPr>
            <a:spLocks/>
          </p:cNvSpPr>
          <p:nvPr/>
        </p:nvSpPr>
        <p:spPr bwMode="auto">
          <a:xfrm>
            <a:off x="6216650" y="2678113"/>
            <a:ext cx="101600" cy="346075"/>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22" name="Freeform 63"/>
          <p:cNvSpPr>
            <a:spLocks/>
          </p:cNvSpPr>
          <p:nvPr/>
        </p:nvSpPr>
        <p:spPr bwMode="auto">
          <a:xfrm>
            <a:off x="6500813" y="2816225"/>
            <a:ext cx="201612" cy="314325"/>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23" name="Freeform 64"/>
          <p:cNvSpPr>
            <a:spLocks/>
          </p:cNvSpPr>
          <p:nvPr/>
        </p:nvSpPr>
        <p:spPr bwMode="auto">
          <a:xfrm>
            <a:off x="6732588" y="3078163"/>
            <a:ext cx="282575" cy="246062"/>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24" name="Freeform 65"/>
          <p:cNvSpPr>
            <a:spLocks/>
          </p:cNvSpPr>
          <p:nvPr/>
        </p:nvSpPr>
        <p:spPr bwMode="auto">
          <a:xfrm>
            <a:off x="5167313" y="3078163"/>
            <a:ext cx="280987" cy="246062"/>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25" name="文本框 53"/>
          <p:cNvSpPr txBox="1">
            <a:spLocks noChangeArrowheads="1"/>
          </p:cNvSpPr>
          <p:nvPr/>
        </p:nvSpPr>
        <p:spPr bwMode="auto">
          <a:xfrm>
            <a:off x="5214967" y="4049713"/>
            <a:ext cx="17668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charset="0"/>
                <a:ea typeface="微软雅黑" charset="0"/>
              </a:defRPr>
            </a:lvl1pPr>
            <a:lvl2pPr marL="742950" indent="-285750">
              <a:lnSpc>
                <a:spcPct val="125000"/>
              </a:lnSpc>
              <a:spcBef>
                <a:spcPts val="500"/>
              </a:spcBef>
              <a:buChar char="•"/>
              <a:defRPr>
                <a:solidFill>
                  <a:schemeClr val="tx1"/>
                </a:solidFill>
                <a:latin typeface="Segoe UI" charset="0"/>
                <a:ea typeface="微软雅黑" charset="0"/>
              </a:defRPr>
            </a:lvl2pPr>
            <a:lvl3pPr marL="1143000" indent="-228600">
              <a:lnSpc>
                <a:spcPct val="125000"/>
              </a:lnSpc>
              <a:spcBef>
                <a:spcPts val="500"/>
              </a:spcBef>
              <a:buChar char="•"/>
              <a:defRPr sz="1600">
                <a:solidFill>
                  <a:schemeClr val="tx1"/>
                </a:solidFill>
                <a:latin typeface="Segoe UI" charset="0"/>
                <a:ea typeface="微软雅黑" charset="0"/>
              </a:defRPr>
            </a:lvl3pPr>
            <a:lvl4pPr marL="1600200" indent="-228600">
              <a:lnSpc>
                <a:spcPct val="125000"/>
              </a:lnSpc>
              <a:spcBef>
                <a:spcPts val="500"/>
              </a:spcBef>
              <a:buChar char="•"/>
              <a:defRPr sz="1400">
                <a:solidFill>
                  <a:schemeClr val="tx1"/>
                </a:solidFill>
                <a:latin typeface="Segoe UI" charset="0"/>
                <a:ea typeface="微软雅黑" charset="0"/>
              </a:defRPr>
            </a:lvl4pPr>
            <a:lvl5pPr marL="2057400" indent="-228600">
              <a:lnSpc>
                <a:spcPct val="125000"/>
              </a:lnSpc>
              <a:spcBef>
                <a:spcPts val="500"/>
              </a:spcBef>
              <a:buChar char="•"/>
              <a:defRPr sz="1400">
                <a:solidFill>
                  <a:schemeClr val="tx1"/>
                </a:solidFill>
                <a:latin typeface="Segoe UI" charset="0"/>
                <a:ea typeface="微软雅黑" charset="0"/>
              </a:defRPr>
            </a:lvl5pPr>
            <a:lvl6pPr marL="25146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6pPr>
            <a:lvl7pPr marL="29718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7pPr>
            <a:lvl8pPr marL="34290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8pPr>
            <a:lvl9pPr marL="38862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9pPr>
          </a:lstStyle>
          <a:p>
            <a:pPr algn="ctr" eaLnBrk="1" hangingPunct="1">
              <a:lnSpc>
                <a:spcPct val="100000"/>
              </a:lnSpc>
              <a:spcBef>
                <a:spcPct val="0"/>
              </a:spcBef>
              <a:buFont typeface="Arial" charset="0"/>
              <a:buNone/>
            </a:pPr>
            <a:r>
              <a:rPr lang="en-US" altLang="zh-CN" sz="1800">
                <a:latin typeface="Lantinghei SC Extralight" charset="-122"/>
                <a:ea typeface="Lantinghei SC Extralight" charset="-122"/>
                <a:cs typeface="Lantinghei SC Extralight" charset="-122"/>
              </a:rPr>
              <a:t>TEXTE HERE</a:t>
            </a:r>
            <a:endParaRPr lang="zh-CN" altLang="en-US" sz="1800" dirty="0">
              <a:latin typeface="Lantinghei SC Extralight" charset="-122"/>
              <a:ea typeface="Lantinghei SC Extralight" charset="-122"/>
              <a:cs typeface="Lantinghei SC Extralight" charset="-122"/>
            </a:endParaRPr>
          </a:p>
        </p:txBody>
      </p:sp>
      <p:sp>
        <p:nvSpPr>
          <p:cNvPr id="26" name="文本框 54"/>
          <p:cNvSpPr txBox="1">
            <a:spLocks noChangeArrowheads="1"/>
          </p:cNvSpPr>
          <p:nvPr/>
        </p:nvSpPr>
        <p:spPr bwMode="auto">
          <a:xfrm>
            <a:off x="4043363" y="2014538"/>
            <a:ext cx="1452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charset="0"/>
                <a:ea typeface="微软雅黑" charset="0"/>
              </a:defRPr>
            </a:lvl1pPr>
            <a:lvl2pPr marL="742950" indent="-285750">
              <a:lnSpc>
                <a:spcPct val="125000"/>
              </a:lnSpc>
              <a:spcBef>
                <a:spcPts val="500"/>
              </a:spcBef>
              <a:buChar char="•"/>
              <a:defRPr>
                <a:solidFill>
                  <a:schemeClr val="tx1"/>
                </a:solidFill>
                <a:latin typeface="Segoe UI" charset="0"/>
                <a:ea typeface="微软雅黑" charset="0"/>
              </a:defRPr>
            </a:lvl2pPr>
            <a:lvl3pPr marL="1143000" indent="-228600">
              <a:lnSpc>
                <a:spcPct val="125000"/>
              </a:lnSpc>
              <a:spcBef>
                <a:spcPts val="500"/>
              </a:spcBef>
              <a:buChar char="•"/>
              <a:defRPr sz="1600">
                <a:solidFill>
                  <a:schemeClr val="tx1"/>
                </a:solidFill>
                <a:latin typeface="Segoe UI" charset="0"/>
                <a:ea typeface="微软雅黑" charset="0"/>
              </a:defRPr>
            </a:lvl3pPr>
            <a:lvl4pPr marL="1600200" indent="-228600">
              <a:lnSpc>
                <a:spcPct val="125000"/>
              </a:lnSpc>
              <a:spcBef>
                <a:spcPts val="500"/>
              </a:spcBef>
              <a:buChar char="•"/>
              <a:defRPr sz="1400">
                <a:solidFill>
                  <a:schemeClr val="tx1"/>
                </a:solidFill>
                <a:latin typeface="Segoe UI" charset="0"/>
                <a:ea typeface="微软雅黑" charset="0"/>
              </a:defRPr>
            </a:lvl4pPr>
            <a:lvl5pPr marL="2057400" indent="-228600">
              <a:lnSpc>
                <a:spcPct val="125000"/>
              </a:lnSpc>
              <a:spcBef>
                <a:spcPts val="500"/>
              </a:spcBef>
              <a:buChar char="•"/>
              <a:defRPr sz="1400">
                <a:solidFill>
                  <a:schemeClr val="tx1"/>
                </a:solidFill>
                <a:latin typeface="Segoe UI" charset="0"/>
                <a:ea typeface="微软雅黑" charset="0"/>
              </a:defRPr>
            </a:lvl5pPr>
            <a:lvl6pPr marL="25146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6pPr>
            <a:lvl7pPr marL="29718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7pPr>
            <a:lvl8pPr marL="34290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8pPr>
            <a:lvl9pPr marL="38862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9pPr>
          </a:lstStyle>
          <a:p>
            <a:pPr eaLnBrk="1" hangingPunct="1">
              <a:lnSpc>
                <a:spcPct val="100000"/>
              </a:lnSpc>
              <a:spcBef>
                <a:spcPct val="0"/>
              </a:spcBef>
              <a:buFont typeface="Arial" charset="0"/>
              <a:buNone/>
            </a:pPr>
            <a:r>
              <a:rPr lang="en-US" altLang="zh-CN" sz="1800">
                <a:latin typeface="Lantinghei SC Extralight" charset="-122"/>
                <a:ea typeface="Lantinghei SC Extralight" charset="-122"/>
                <a:cs typeface="Lantinghei SC Extralight" charset="-122"/>
              </a:rPr>
              <a:t>BUSINESS</a:t>
            </a:r>
            <a:endParaRPr lang="zh-CN" altLang="en-US" sz="1800">
              <a:latin typeface="Lantinghei SC Extralight" charset="-122"/>
              <a:ea typeface="Lantinghei SC Extralight" charset="-122"/>
              <a:cs typeface="Lantinghei SC Extralight" charset="-122"/>
            </a:endParaRPr>
          </a:p>
        </p:txBody>
      </p:sp>
      <p:sp>
        <p:nvSpPr>
          <p:cNvPr id="27" name="文本框 70"/>
          <p:cNvSpPr txBox="1">
            <a:spLocks noChangeArrowheads="1"/>
          </p:cNvSpPr>
          <p:nvPr/>
        </p:nvSpPr>
        <p:spPr bwMode="auto">
          <a:xfrm>
            <a:off x="7945438" y="2014538"/>
            <a:ext cx="1103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charset="0"/>
                <a:ea typeface="微软雅黑" charset="0"/>
              </a:defRPr>
            </a:lvl1pPr>
            <a:lvl2pPr marL="742950" indent="-285750">
              <a:lnSpc>
                <a:spcPct val="125000"/>
              </a:lnSpc>
              <a:spcBef>
                <a:spcPts val="500"/>
              </a:spcBef>
              <a:buChar char="•"/>
              <a:defRPr>
                <a:solidFill>
                  <a:schemeClr val="tx1"/>
                </a:solidFill>
                <a:latin typeface="Segoe UI" charset="0"/>
                <a:ea typeface="微软雅黑" charset="0"/>
              </a:defRPr>
            </a:lvl2pPr>
            <a:lvl3pPr marL="1143000" indent="-228600">
              <a:lnSpc>
                <a:spcPct val="125000"/>
              </a:lnSpc>
              <a:spcBef>
                <a:spcPts val="500"/>
              </a:spcBef>
              <a:buChar char="•"/>
              <a:defRPr sz="1600">
                <a:solidFill>
                  <a:schemeClr val="tx1"/>
                </a:solidFill>
                <a:latin typeface="Segoe UI" charset="0"/>
                <a:ea typeface="微软雅黑" charset="0"/>
              </a:defRPr>
            </a:lvl3pPr>
            <a:lvl4pPr marL="1600200" indent="-228600">
              <a:lnSpc>
                <a:spcPct val="125000"/>
              </a:lnSpc>
              <a:spcBef>
                <a:spcPts val="500"/>
              </a:spcBef>
              <a:buChar char="•"/>
              <a:defRPr sz="1400">
                <a:solidFill>
                  <a:schemeClr val="tx1"/>
                </a:solidFill>
                <a:latin typeface="Segoe UI" charset="0"/>
                <a:ea typeface="微软雅黑" charset="0"/>
              </a:defRPr>
            </a:lvl4pPr>
            <a:lvl5pPr marL="2057400" indent="-228600">
              <a:lnSpc>
                <a:spcPct val="125000"/>
              </a:lnSpc>
              <a:spcBef>
                <a:spcPts val="500"/>
              </a:spcBef>
              <a:buChar char="•"/>
              <a:defRPr sz="1400">
                <a:solidFill>
                  <a:schemeClr val="tx1"/>
                </a:solidFill>
                <a:latin typeface="Segoe UI" charset="0"/>
                <a:ea typeface="微软雅黑" charset="0"/>
              </a:defRPr>
            </a:lvl5pPr>
            <a:lvl6pPr marL="25146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6pPr>
            <a:lvl7pPr marL="29718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7pPr>
            <a:lvl8pPr marL="34290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8pPr>
            <a:lvl9pPr marL="38862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9pPr>
          </a:lstStyle>
          <a:p>
            <a:pPr eaLnBrk="1" hangingPunct="1">
              <a:lnSpc>
                <a:spcPct val="100000"/>
              </a:lnSpc>
              <a:spcBef>
                <a:spcPct val="0"/>
              </a:spcBef>
              <a:buFont typeface="Arial" charset="0"/>
              <a:buNone/>
            </a:pPr>
            <a:r>
              <a:rPr lang="en-US" altLang="zh-CN" sz="1800">
                <a:latin typeface="Lantinghei SC Extralight" charset="-122"/>
                <a:ea typeface="Lantinghei SC Extralight" charset="-122"/>
                <a:cs typeface="Lantinghei SC Extralight" charset="-122"/>
              </a:rPr>
              <a:t>SOCIAL</a:t>
            </a:r>
            <a:endParaRPr lang="zh-CN" altLang="en-US" sz="1800">
              <a:latin typeface="Lantinghei SC Extralight" charset="-122"/>
              <a:ea typeface="Lantinghei SC Extralight" charset="-122"/>
              <a:cs typeface="Lantinghei SC Extralight" charset="-122"/>
            </a:endParaRPr>
          </a:p>
        </p:txBody>
      </p:sp>
      <p:sp>
        <p:nvSpPr>
          <p:cNvPr id="28" name="文本框 71"/>
          <p:cNvSpPr txBox="1">
            <a:spLocks noChangeArrowheads="1"/>
          </p:cNvSpPr>
          <p:nvPr/>
        </p:nvSpPr>
        <p:spPr bwMode="auto">
          <a:xfrm>
            <a:off x="7940675" y="5516563"/>
            <a:ext cx="14686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charset="0"/>
                <a:ea typeface="微软雅黑" charset="0"/>
              </a:defRPr>
            </a:lvl1pPr>
            <a:lvl2pPr marL="742950" indent="-285750">
              <a:lnSpc>
                <a:spcPct val="125000"/>
              </a:lnSpc>
              <a:spcBef>
                <a:spcPts val="500"/>
              </a:spcBef>
              <a:buChar char="•"/>
              <a:defRPr>
                <a:solidFill>
                  <a:schemeClr val="tx1"/>
                </a:solidFill>
                <a:latin typeface="Segoe UI" charset="0"/>
                <a:ea typeface="微软雅黑" charset="0"/>
              </a:defRPr>
            </a:lvl2pPr>
            <a:lvl3pPr marL="1143000" indent="-228600">
              <a:lnSpc>
                <a:spcPct val="125000"/>
              </a:lnSpc>
              <a:spcBef>
                <a:spcPts val="500"/>
              </a:spcBef>
              <a:buChar char="•"/>
              <a:defRPr sz="1600">
                <a:solidFill>
                  <a:schemeClr val="tx1"/>
                </a:solidFill>
                <a:latin typeface="Segoe UI" charset="0"/>
                <a:ea typeface="微软雅黑" charset="0"/>
              </a:defRPr>
            </a:lvl3pPr>
            <a:lvl4pPr marL="1600200" indent="-228600">
              <a:lnSpc>
                <a:spcPct val="125000"/>
              </a:lnSpc>
              <a:spcBef>
                <a:spcPts val="500"/>
              </a:spcBef>
              <a:buChar char="•"/>
              <a:defRPr sz="1400">
                <a:solidFill>
                  <a:schemeClr val="tx1"/>
                </a:solidFill>
                <a:latin typeface="Segoe UI" charset="0"/>
                <a:ea typeface="微软雅黑" charset="0"/>
              </a:defRPr>
            </a:lvl4pPr>
            <a:lvl5pPr marL="2057400" indent="-228600">
              <a:lnSpc>
                <a:spcPct val="125000"/>
              </a:lnSpc>
              <a:spcBef>
                <a:spcPts val="500"/>
              </a:spcBef>
              <a:buChar char="•"/>
              <a:defRPr sz="1400">
                <a:solidFill>
                  <a:schemeClr val="tx1"/>
                </a:solidFill>
                <a:latin typeface="Segoe UI" charset="0"/>
                <a:ea typeface="微软雅黑" charset="0"/>
              </a:defRPr>
            </a:lvl5pPr>
            <a:lvl6pPr marL="25146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6pPr>
            <a:lvl7pPr marL="29718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7pPr>
            <a:lvl8pPr marL="34290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8pPr>
            <a:lvl9pPr marL="38862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9pPr>
          </a:lstStyle>
          <a:p>
            <a:pPr eaLnBrk="1" hangingPunct="1">
              <a:lnSpc>
                <a:spcPct val="100000"/>
              </a:lnSpc>
              <a:spcBef>
                <a:spcPct val="0"/>
              </a:spcBef>
              <a:buFont typeface="Arial" charset="0"/>
              <a:buNone/>
            </a:pPr>
            <a:r>
              <a:rPr lang="en-US" altLang="zh-CN" sz="1800">
                <a:latin typeface="Lantinghei SC Extralight" charset="-122"/>
                <a:ea typeface="Lantinghei SC Extralight" charset="-122"/>
                <a:cs typeface="Lantinghei SC Extralight" charset="-122"/>
              </a:rPr>
              <a:t>PLANNING</a:t>
            </a:r>
            <a:endParaRPr lang="zh-CN" altLang="en-US" sz="1800">
              <a:latin typeface="Lantinghei SC Extralight" charset="-122"/>
              <a:ea typeface="Lantinghei SC Extralight" charset="-122"/>
              <a:cs typeface="Lantinghei SC Extralight" charset="-122"/>
            </a:endParaRPr>
          </a:p>
        </p:txBody>
      </p:sp>
      <p:sp>
        <p:nvSpPr>
          <p:cNvPr id="29" name="文本框 72"/>
          <p:cNvSpPr txBox="1">
            <a:spLocks noChangeArrowheads="1"/>
          </p:cNvSpPr>
          <p:nvPr/>
        </p:nvSpPr>
        <p:spPr bwMode="auto">
          <a:xfrm>
            <a:off x="3733800" y="5541963"/>
            <a:ext cx="16802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charset="0"/>
                <a:ea typeface="微软雅黑" charset="0"/>
              </a:defRPr>
            </a:lvl1pPr>
            <a:lvl2pPr marL="742950" indent="-285750">
              <a:lnSpc>
                <a:spcPct val="125000"/>
              </a:lnSpc>
              <a:spcBef>
                <a:spcPts val="500"/>
              </a:spcBef>
              <a:buChar char="•"/>
              <a:defRPr>
                <a:solidFill>
                  <a:schemeClr val="tx1"/>
                </a:solidFill>
                <a:latin typeface="Segoe UI" charset="0"/>
                <a:ea typeface="微软雅黑" charset="0"/>
              </a:defRPr>
            </a:lvl2pPr>
            <a:lvl3pPr marL="1143000" indent="-228600">
              <a:lnSpc>
                <a:spcPct val="125000"/>
              </a:lnSpc>
              <a:spcBef>
                <a:spcPts val="500"/>
              </a:spcBef>
              <a:buChar char="•"/>
              <a:defRPr sz="1600">
                <a:solidFill>
                  <a:schemeClr val="tx1"/>
                </a:solidFill>
                <a:latin typeface="Segoe UI" charset="0"/>
                <a:ea typeface="微软雅黑" charset="0"/>
              </a:defRPr>
            </a:lvl3pPr>
            <a:lvl4pPr marL="1600200" indent="-228600">
              <a:lnSpc>
                <a:spcPct val="125000"/>
              </a:lnSpc>
              <a:spcBef>
                <a:spcPts val="500"/>
              </a:spcBef>
              <a:buChar char="•"/>
              <a:defRPr sz="1400">
                <a:solidFill>
                  <a:schemeClr val="tx1"/>
                </a:solidFill>
                <a:latin typeface="Segoe UI" charset="0"/>
                <a:ea typeface="微软雅黑" charset="0"/>
              </a:defRPr>
            </a:lvl4pPr>
            <a:lvl5pPr marL="2057400" indent="-228600">
              <a:lnSpc>
                <a:spcPct val="125000"/>
              </a:lnSpc>
              <a:spcBef>
                <a:spcPts val="500"/>
              </a:spcBef>
              <a:buChar char="•"/>
              <a:defRPr sz="1400">
                <a:solidFill>
                  <a:schemeClr val="tx1"/>
                </a:solidFill>
                <a:latin typeface="Segoe UI" charset="0"/>
                <a:ea typeface="微软雅黑" charset="0"/>
              </a:defRPr>
            </a:lvl5pPr>
            <a:lvl6pPr marL="25146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6pPr>
            <a:lvl7pPr marL="29718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7pPr>
            <a:lvl8pPr marL="34290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8pPr>
            <a:lvl9pPr marL="38862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9pPr>
          </a:lstStyle>
          <a:p>
            <a:pPr eaLnBrk="1" hangingPunct="1">
              <a:lnSpc>
                <a:spcPct val="100000"/>
              </a:lnSpc>
              <a:spcBef>
                <a:spcPct val="0"/>
              </a:spcBef>
              <a:buFont typeface="Arial" charset="0"/>
              <a:buNone/>
            </a:pPr>
            <a:r>
              <a:rPr lang="en-US" altLang="zh-CN" sz="1800">
                <a:latin typeface="Lantinghei SC Extralight" charset="-122"/>
                <a:ea typeface="Lantinghei SC Extralight" charset="-122"/>
                <a:cs typeface="Lantinghei SC Extralight" charset="-122"/>
              </a:rPr>
              <a:t>MARKETING</a:t>
            </a:r>
            <a:endParaRPr lang="zh-CN" altLang="en-US" sz="1800">
              <a:latin typeface="Lantinghei SC Extralight" charset="-122"/>
              <a:ea typeface="Lantinghei SC Extralight" charset="-122"/>
              <a:cs typeface="Lantinghei SC Extralight" charset="-122"/>
            </a:endParaRPr>
          </a:p>
        </p:txBody>
      </p:sp>
      <p:sp>
        <p:nvSpPr>
          <p:cNvPr id="30" name="矩形 55"/>
          <p:cNvSpPr>
            <a:spLocks noChangeArrowheads="1"/>
          </p:cNvSpPr>
          <p:nvPr/>
        </p:nvSpPr>
        <p:spPr bwMode="auto">
          <a:xfrm>
            <a:off x="4017963" y="2311400"/>
            <a:ext cx="1941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charset="0"/>
                <a:ea typeface="微软雅黑" charset="0"/>
              </a:defRPr>
            </a:lvl1pPr>
            <a:lvl2pPr marL="742950" indent="-285750">
              <a:lnSpc>
                <a:spcPct val="125000"/>
              </a:lnSpc>
              <a:spcBef>
                <a:spcPts val="500"/>
              </a:spcBef>
              <a:buChar char="•"/>
              <a:defRPr>
                <a:solidFill>
                  <a:schemeClr val="tx1"/>
                </a:solidFill>
                <a:latin typeface="Segoe UI" charset="0"/>
                <a:ea typeface="微软雅黑" charset="0"/>
              </a:defRPr>
            </a:lvl2pPr>
            <a:lvl3pPr marL="1143000" indent="-228600">
              <a:lnSpc>
                <a:spcPct val="125000"/>
              </a:lnSpc>
              <a:spcBef>
                <a:spcPts val="500"/>
              </a:spcBef>
              <a:buChar char="•"/>
              <a:defRPr sz="1600">
                <a:solidFill>
                  <a:schemeClr val="tx1"/>
                </a:solidFill>
                <a:latin typeface="Segoe UI" charset="0"/>
                <a:ea typeface="微软雅黑" charset="0"/>
              </a:defRPr>
            </a:lvl3pPr>
            <a:lvl4pPr marL="1600200" indent="-228600">
              <a:lnSpc>
                <a:spcPct val="125000"/>
              </a:lnSpc>
              <a:spcBef>
                <a:spcPts val="500"/>
              </a:spcBef>
              <a:buChar char="•"/>
              <a:defRPr sz="1400">
                <a:solidFill>
                  <a:schemeClr val="tx1"/>
                </a:solidFill>
                <a:latin typeface="Segoe UI" charset="0"/>
                <a:ea typeface="微软雅黑" charset="0"/>
              </a:defRPr>
            </a:lvl4pPr>
            <a:lvl5pPr marL="2057400" indent="-228600">
              <a:lnSpc>
                <a:spcPct val="125000"/>
              </a:lnSpc>
              <a:spcBef>
                <a:spcPts val="500"/>
              </a:spcBef>
              <a:buChar char="•"/>
              <a:defRPr sz="1400">
                <a:solidFill>
                  <a:schemeClr val="tx1"/>
                </a:solidFill>
                <a:latin typeface="Segoe UI" charset="0"/>
                <a:ea typeface="微软雅黑" charset="0"/>
              </a:defRPr>
            </a:lvl5pPr>
            <a:lvl6pPr marL="25146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6pPr>
            <a:lvl7pPr marL="29718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7pPr>
            <a:lvl8pPr marL="34290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8pPr>
            <a:lvl9pPr marL="38862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9pPr>
          </a:lstStyle>
          <a:p>
            <a:pPr eaLnBrk="1" hangingPunct="1">
              <a:lnSpc>
                <a:spcPct val="100000"/>
              </a:lnSpc>
              <a:spcBef>
                <a:spcPct val="0"/>
              </a:spcBef>
              <a:buFont typeface="Arial" charset="0"/>
              <a:buNone/>
            </a:pPr>
            <a:r>
              <a:rPr lang="en-US" altLang="zh-CN" sz="1200">
                <a:latin typeface="Lantinghei SC Extralight" charset="-122"/>
                <a:ea typeface="Lantinghei SC Extralight" charset="-122"/>
                <a:cs typeface="Lantinghei SC Extralight" charset="-122"/>
              </a:rPr>
              <a:t>This text will not appear in a consistent order.</a:t>
            </a:r>
            <a:endParaRPr lang="zh-CN" altLang="en-US" sz="1200">
              <a:latin typeface="Lantinghei SC Extralight" charset="-122"/>
              <a:ea typeface="Lantinghei SC Extralight" charset="-122"/>
              <a:cs typeface="Lantinghei SC Extralight" charset="-122"/>
            </a:endParaRPr>
          </a:p>
        </p:txBody>
      </p:sp>
      <p:sp>
        <p:nvSpPr>
          <p:cNvPr id="31" name="矩形 74"/>
          <p:cNvSpPr>
            <a:spLocks noChangeArrowheads="1"/>
          </p:cNvSpPr>
          <p:nvPr/>
        </p:nvSpPr>
        <p:spPr bwMode="auto">
          <a:xfrm>
            <a:off x="7983538" y="2325688"/>
            <a:ext cx="194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charset="0"/>
                <a:ea typeface="微软雅黑" charset="0"/>
              </a:defRPr>
            </a:lvl1pPr>
            <a:lvl2pPr marL="742950" indent="-285750">
              <a:lnSpc>
                <a:spcPct val="125000"/>
              </a:lnSpc>
              <a:spcBef>
                <a:spcPts val="500"/>
              </a:spcBef>
              <a:buChar char="•"/>
              <a:defRPr>
                <a:solidFill>
                  <a:schemeClr val="tx1"/>
                </a:solidFill>
                <a:latin typeface="Segoe UI" charset="0"/>
                <a:ea typeface="微软雅黑" charset="0"/>
              </a:defRPr>
            </a:lvl2pPr>
            <a:lvl3pPr marL="1143000" indent="-228600">
              <a:lnSpc>
                <a:spcPct val="125000"/>
              </a:lnSpc>
              <a:spcBef>
                <a:spcPts val="500"/>
              </a:spcBef>
              <a:buChar char="•"/>
              <a:defRPr sz="1600">
                <a:solidFill>
                  <a:schemeClr val="tx1"/>
                </a:solidFill>
                <a:latin typeface="Segoe UI" charset="0"/>
                <a:ea typeface="微软雅黑" charset="0"/>
              </a:defRPr>
            </a:lvl3pPr>
            <a:lvl4pPr marL="1600200" indent="-228600">
              <a:lnSpc>
                <a:spcPct val="125000"/>
              </a:lnSpc>
              <a:spcBef>
                <a:spcPts val="500"/>
              </a:spcBef>
              <a:buChar char="•"/>
              <a:defRPr sz="1400">
                <a:solidFill>
                  <a:schemeClr val="tx1"/>
                </a:solidFill>
                <a:latin typeface="Segoe UI" charset="0"/>
                <a:ea typeface="微软雅黑" charset="0"/>
              </a:defRPr>
            </a:lvl4pPr>
            <a:lvl5pPr marL="2057400" indent="-228600">
              <a:lnSpc>
                <a:spcPct val="125000"/>
              </a:lnSpc>
              <a:spcBef>
                <a:spcPts val="500"/>
              </a:spcBef>
              <a:buChar char="•"/>
              <a:defRPr sz="1400">
                <a:solidFill>
                  <a:schemeClr val="tx1"/>
                </a:solidFill>
                <a:latin typeface="Segoe UI" charset="0"/>
                <a:ea typeface="微软雅黑" charset="0"/>
              </a:defRPr>
            </a:lvl5pPr>
            <a:lvl6pPr marL="25146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6pPr>
            <a:lvl7pPr marL="29718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7pPr>
            <a:lvl8pPr marL="34290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8pPr>
            <a:lvl9pPr marL="38862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9pPr>
          </a:lstStyle>
          <a:p>
            <a:pPr eaLnBrk="1" hangingPunct="1">
              <a:lnSpc>
                <a:spcPct val="100000"/>
              </a:lnSpc>
              <a:spcBef>
                <a:spcPct val="0"/>
              </a:spcBef>
              <a:buFont typeface="Arial" charset="0"/>
              <a:buNone/>
            </a:pPr>
            <a:r>
              <a:rPr lang="en-US" altLang="zh-CN" sz="1200" dirty="0">
                <a:latin typeface="Lantinghei SC Extralight" charset="-122"/>
                <a:ea typeface="Lantinghei SC Extralight" charset="-122"/>
                <a:cs typeface="Lantinghei SC Extralight" charset="-122"/>
              </a:rPr>
              <a:t>This text will not appear in a consistent order.</a:t>
            </a:r>
            <a:endParaRPr lang="zh-CN" altLang="en-US" sz="1200" dirty="0">
              <a:latin typeface="Lantinghei SC Extralight" charset="-122"/>
              <a:ea typeface="Lantinghei SC Extralight" charset="-122"/>
              <a:cs typeface="Lantinghei SC Extralight" charset="-122"/>
            </a:endParaRPr>
          </a:p>
        </p:txBody>
      </p:sp>
      <p:sp>
        <p:nvSpPr>
          <p:cNvPr id="32" name="矩形 75"/>
          <p:cNvSpPr>
            <a:spLocks noChangeArrowheads="1"/>
          </p:cNvSpPr>
          <p:nvPr/>
        </p:nvSpPr>
        <p:spPr bwMode="auto">
          <a:xfrm>
            <a:off x="3733800" y="5888038"/>
            <a:ext cx="1941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charset="0"/>
                <a:ea typeface="微软雅黑" charset="0"/>
              </a:defRPr>
            </a:lvl1pPr>
            <a:lvl2pPr marL="742950" indent="-285750">
              <a:lnSpc>
                <a:spcPct val="125000"/>
              </a:lnSpc>
              <a:spcBef>
                <a:spcPts val="500"/>
              </a:spcBef>
              <a:buChar char="•"/>
              <a:defRPr>
                <a:solidFill>
                  <a:schemeClr val="tx1"/>
                </a:solidFill>
                <a:latin typeface="Segoe UI" charset="0"/>
                <a:ea typeface="微软雅黑" charset="0"/>
              </a:defRPr>
            </a:lvl2pPr>
            <a:lvl3pPr marL="1143000" indent="-228600">
              <a:lnSpc>
                <a:spcPct val="125000"/>
              </a:lnSpc>
              <a:spcBef>
                <a:spcPts val="500"/>
              </a:spcBef>
              <a:buChar char="•"/>
              <a:defRPr sz="1600">
                <a:solidFill>
                  <a:schemeClr val="tx1"/>
                </a:solidFill>
                <a:latin typeface="Segoe UI" charset="0"/>
                <a:ea typeface="微软雅黑" charset="0"/>
              </a:defRPr>
            </a:lvl3pPr>
            <a:lvl4pPr marL="1600200" indent="-228600">
              <a:lnSpc>
                <a:spcPct val="125000"/>
              </a:lnSpc>
              <a:spcBef>
                <a:spcPts val="500"/>
              </a:spcBef>
              <a:buChar char="•"/>
              <a:defRPr sz="1400">
                <a:solidFill>
                  <a:schemeClr val="tx1"/>
                </a:solidFill>
                <a:latin typeface="Segoe UI" charset="0"/>
                <a:ea typeface="微软雅黑" charset="0"/>
              </a:defRPr>
            </a:lvl4pPr>
            <a:lvl5pPr marL="2057400" indent="-228600">
              <a:lnSpc>
                <a:spcPct val="125000"/>
              </a:lnSpc>
              <a:spcBef>
                <a:spcPts val="500"/>
              </a:spcBef>
              <a:buChar char="•"/>
              <a:defRPr sz="1400">
                <a:solidFill>
                  <a:schemeClr val="tx1"/>
                </a:solidFill>
                <a:latin typeface="Segoe UI" charset="0"/>
                <a:ea typeface="微软雅黑" charset="0"/>
              </a:defRPr>
            </a:lvl5pPr>
            <a:lvl6pPr marL="25146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6pPr>
            <a:lvl7pPr marL="29718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7pPr>
            <a:lvl8pPr marL="34290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8pPr>
            <a:lvl9pPr marL="38862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9pPr>
          </a:lstStyle>
          <a:p>
            <a:pPr eaLnBrk="1" hangingPunct="1">
              <a:lnSpc>
                <a:spcPct val="100000"/>
              </a:lnSpc>
              <a:spcBef>
                <a:spcPct val="0"/>
              </a:spcBef>
              <a:buFont typeface="Arial" charset="0"/>
              <a:buNone/>
            </a:pPr>
            <a:r>
              <a:rPr lang="en-US" altLang="zh-CN" sz="1200">
                <a:latin typeface="Lantinghei SC Extralight" charset="-122"/>
                <a:ea typeface="Lantinghei SC Extralight" charset="-122"/>
                <a:cs typeface="Lantinghei SC Extralight" charset="-122"/>
              </a:rPr>
              <a:t>This text will not appear in a consistent order.</a:t>
            </a:r>
            <a:endParaRPr lang="zh-CN" altLang="en-US" sz="1200">
              <a:latin typeface="Lantinghei SC Extralight" charset="-122"/>
              <a:ea typeface="Lantinghei SC Extralight" charset="-122"/>
              <a:cs typeface="Lantinghei SC Extralight" charset="-122"/>
            </a:endParaRPr>
          </a:p>
        </p:txBody>
      </p:sp>
      <p:sp>
        <p:nvSpPr>
          <p:cNvPr id="33" name="矩形 76"/>
          <p:cNvSpPr>
            <a:spLocks noChangeArrowheads="1"/>
          </p:cNvSpPr>
          <p:nvPr/>
        </p:nvSpPr>
        <p:spPr bwMode="auto">
          <a:xfrm>
            <a:off x="7948613" y="5840413"/>
            <a:ext cx="194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charset="0"/>
                <a:ea typeface="微软雅黑" charset="0"/>
              </a:defRPr>
            </a:lvl1pPr>
            <a:lvl2pPr marL="742950" indent="-285750">
              <a:lnSpc>
                <a:spcPct val="125000"/>
              </a:lnSpc>
              <a:spcBef>
                <a:spcPts val="500"/>
              </a:spcBef>
              <a:buChar char="•"/>
              <a:defRPr>
                <a:solidFill>
                  <a:schemeClr val="tx1"/>
                </a:solidFill>
                <a:latin typeface="Segoe UI" charset="0"/>
                <a:ea typeface="微软雅黑" charset="0"/>
              </a:defRPr>
            </a:lvl2pPr>
            <a:lvl3pPr marL="1143000" indent="-228600">
              <a:lnSpc>
                <a:spcPct val="125000"/>
              </a:lnSpc>
              <a:spcBef>
                <a:spcPts val="500"/>
              </a:spcBef>
              <a:buChar char="•"/>
              <a:defRPr sz="1600">
                <a:solidFill>
                  <a:schemeClr val="tx1"/>
                </a:solidFill>
                <a:latin typeface="Segoe UI" charset="0"/>
                <a:ea typeface="微软雅黑" charset="0"/>
              </a:defRPr>
            </a:lvl3pPr>
            <a:lvl4pPr marL="1600200" indent="-228600">
              <a:lnSpc>
                <a:spcPct val="125000"/>
              </a:lnSpc>
              <a:spcBef>
                <a:spcPts val="500"/>
              </a:spcBef>
              <a:buChar char="•"/>
              <a:defRPr sz="1400">
                <a:solidFill>
                  <a:schemeClr val="tx1"/>
                </a:solidFill>
                <a:latin typeface="Segoe UI" charset="0"/>
                <a:ea typeface="微软雅黑" charset="0"/>
              </a:defRPr>
            </a:lvl4pPr>
            <a:lvl5pPr marL="2057400" indent="-228600">
              <a:lnSpc>
                <a:spcPct val="125000"/>
              </a:lnSpc>
              <a:spcBef>
                <a:spcPts val="500"/>
              </a:spcBef>
              <a:buChar char="•"/>
              <a:defRPr sz="1400">
                <a:solidFill>
                  <a:schemeClr val="tx1"/>
                </a:solidFill>
                <a:latin typeface="Segoe UI" charset="0"/>
                <a:ea typeface="微软雅黑" charset="0"/>
              </a:defRPr>
            </a:lvl5pPr>
            <a:lvl6pPr marL="25146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6pPr>
            <a:lvl7pPr marL="29718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7pPr>
            <a:lvl8pPr marL="34290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8pPr>
            <a:lvl9pPr marL="38862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9pPr>
          </a:lstStyle>
          <a:p>
            <a:pPr eaLnBrk="1" hangingPunct="1">
              <a:lnSpc>
                <a:spcPct val="100000"/>
              </a:lnSpc>
              <a:spcBef>
                <a:spcPct val="0"/>
              </a:spcBef>
              <a:buFont typeface="Arial" charset="0"/>
              <a:buNone/>
            </a:pPr>
            <a:r>
              <a:rPr lang="en-US" altLang="zh-CN" sz="1200">
                <a:latin typeface="Lantinghei SC Extralight" charset="-122"/>
                <a:ea typeface="Lantinghei SC Extralight" charset="-122"/>
                <a:cs typeface="Lantinghei SC Extralight" charset="-122"/>
              </a:rPr>
              <a:t>This text will not appear in a consistent order.</a:t>
            </a:r>
            <a:endParaRPr lang="zh-CN" altLang="en-US" sz="1200">
              <a:latin typeface="Lantinghei SC Extralight" charset="-122"/>
              <a:ea typeface="Lantinghei SC Extralight" charset="-122"/>
              <a:cs typeface="Lantinghei SC Extralight" charset="-122"/>
            </a:endParaRPr>
          </a:p>
        </p:txBody>
      </p:sp>
      <p:sp>
        <p:nvSpPr>
          <p:cNvPr id="34" name="文本框 79"/>
          <p:cNvSpPr txBox="1">
            <a:spLocks noChangeArrowheads="1"/>
          </p:cNvSpPr>
          <p:nvPr/>
        </p:nvSpPr>
        <p:spPr bwMode="auto">
          <a:xfrm>
            <a:off x="865188" y="3424238"/>
            <a:ext cx="26084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charset="0"/>
                <a:ea typeface="微软雅黑" charset="0"/>
              </a:defRPr>
            </a:lvl1pPr>
            <a:lvl2pPr marL="742950" indent="-285750">
              <a:lnSpc>
                <a:spcPct val="125000"/>
              </a:lnSpc>
              <a:spcBef>
                <a:spcPts val="500"/>
              </a:spcBef>
              <a:buChar char="•"/>
              <a:defRPr>
                <a:solidFill>
                  <a:schemeClr val="tx1"/>
                </a:solidFill>
                <a:latin typeface="Segoe UI" charset="0"/>
                <a:ea typeface="微软雅黑" charset="0"/>
              </a:defRPr>
            </a:lvl2pPr>
            <a:lvl3pPr marL="1143000" indent="-228600">
              <a:lnSpc>
                <a:spcPct val="125000"/>
              </a:lnSpc>
              <a:spcBef>
                <a:spcPts val="500"/>
              </a:spcBef>
              <a:buChar char="•"/>
              <a:defRPr sz="1600">
                <a:solidFill>
                  <a:schemeClr val="tx1"/>
                </a:solidFill>
                <a:latin typeface="Segoe UI" charset="0"/>
                <a:ea typeface="微软雅黑" charset="0"/>
              </a:defRPr>
            </a:lvl3pPr>
            <a:lvl4pPr marL="1600200" indent="-228600">
              <a:lnSpc>
                <a:spcPct val="125000"/>
              </a:lnSpc>
              <a:spcBef>
                <a:spcPts val="500"/>
              </a:spcBef>
              <a:buChar char="•"/>
              <a:defRPr sz="1400">
                <a:solidFill>
                  <a:schemeClr val="tx1"/>
                </a:solidFill>
                <a:latin typeface="Segoe UI" charset="0"/>
                <a:ea typeface="微软雅黑" charset="0"/>
              </a:defRPr>
            </a:lvl4pPr>
            <a:lvl5pPr marL="2057400" indent="-228600">
              <a:lnSpc>
                <a:spcPct val="125000"/>
              </a:lnSpc>
              <a:spcBef>
                <a:spcPts val="500"/>
              </a:spcBef>
              <a:buChar char="•"/>
              <a:defRPr sz="1400">
                <a:solidFill>
                  <a:schemeClr val="tx1"/>
                </a:solidFill>
                <a:latin typeface="Segoe UI" charset="0"/>
                <a:ea typeface="微软雅黑" charset="0"/>
              </a:defRPr>
            </a:lvl5pPr>
            <a:lvl6pPr marL="25146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6pPr>
            <a:lvl7pPr marL="29718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7pPr>
            <a:lvl8pPr marL="34290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8pPr>
            <a:lvl9pPr marL="38862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9pPr>
          </a:lstStyle>
          <a:p>
            <a:pPr eaLnBrk="1" hangingPunct="1">
              <a:lnSpc>
                <a:spcPct val="100000"/>
              </a:lnSpc>
              <a:spcBef>
                <a:spcPct val="0"/>
              </a:spcBef>
              <a:buFont typeface="Arial" charset="0"/>
              <a:buNone/>
            </a:pPr>
            <a:r>
              <a:rPr lang="en-US" altLang="zh-CN">
                <a:latin typeface="Lantinghei SC Extralight" charset="-122"/>
                <a:ea typeface="Lantinghei SC Extralight" charset="-122"/>
                <a:cs typeface="Lantinghei SC Extralight" charset="-122"/>
              </a:rPr>
              <a:t>ADD TEXTE HERE</a:t>
            </a:r>
            <a:endParaRPr lang="zh-CN" altLang="en-US">
              <a:latin typeface="Lantinghei SC Extralight" charset="-122"/>
              <a:ea typeface="Lantinghei SC Extralight" charset="-122"/>
              <a:cs typeface="Lantinghei SC Extralight" charset="-122"/>
            </a:endParaRPr>
          </a:p>
        </p:txBody>
      </p:sp>
      <p:sp>
        <p:nvSpPr>
          <p:cNvPr id="35" name="文本框 80"/>
          <p:cNvSpPr txBox="1">
            <a:spLocks noChangeArrowheads="1"/>
          </p:cNvSpPr>
          <p:nvPr/>
        </p:nvSpPr>
        <p:spPr bwMode="auto">
          <a:xfrm>
            <a:off x="8743806" y="3444875"/>
            <a:ext cx="26084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charset="0"/>
                <a:ea typeface="微软雅黑" charset="0"/>
              </a:defRPr>
            </a:lvl1pPr>
            <a:lvl2pPr marL="742950" indent="-285750">
              <a:lnSpc>
                <a:spcPct val="125000"/>
              </a:lnSpc>
              <a:spcBef>
                <a:spcPts val="500"/>
              </a:spcBef>
              <a:buChar char="•"/>
              <a:defRPr>
                <a:solidFill>
                  <a:schemeClr val="tx1"/>
                </a:solidFill>
                <a:latin typeface="Segoe UI" charset="0"/>
                <a:ea typeface="微软雅黑" charset="0"/>
              </a:defRPr>
            </a:lvl2pPr>
            <a:lvl3pPr marL="1143000" indent="-228600">
              <a:lnSpc>
                <a:spcPct val="125000"/>
              </a:lnSpc>
              <a:spcBef>
                <a:spcPts val="500"/>
              </a:spcBef>
              <a:buChar char="•"/>
              <a:defRPr sz="1600">
                <a:solidFill>
                  <a:schemeClr val="tx1"/>
                </a:solidFill>
                <a:latin typeface="Segoe UI" charset="0"/>
                <a:ea typeface="微软雅黑" charset="0"/>
              </a:defRPr>
            </a:lvl3pPr>
            <a:lvl4pPr marL="1600200" indent="-228600">
              <a:lnSpc>
                <a:spcPct val="125000"/>
              </a:lnSpc>
              <a:spcBef>
                <a:spcPts val="500"/>
              </a:spcBef>
              <a:buChar char="•"/>
              <a:defRPr sz="1400">
                <a:solidFill>
                  <a:schemeClr val="tx1"/>
                </a:solidFill>
                <a:latin typeface="Segoe UI" charset="0"/>
                <a:ea typeface="微软雅黑" charset="0"/>
              </a:defRPr>
            </a:lvl4pPr>
            <a:lvl5pPr marL="2057400" indent="-228600">
              <a:lnSpc>
                <a:spcPct val="125000"/>
              </a:lnSpc>
              <a:spcBef>
                <a:spcPts val="500"/>
              </a:spcBef>
              <a:buChar char="•"/>
              <a:defRPr sz="1400">
                <a:solidFill>
                  <a:schemeClr val="tx1"/>
                </a:solidFill>
                <a:latin typeface="Segoe UI" charset="0"/>
                <a:ea typeface="微软雅黑" charset="0"/>
              </a:defRPr>
            </a:lvl5pPr>
            <a:lvl6pPr marL="25146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6pPr>
            <a:lvl7pPr marL="29718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7pPr>
            <a:lvl8pPr marL="34290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8pPr>
            <a:lvl9pPr marL="3886200" indent="-228600" fontAlgn="base">
              <a:lnSpc>
                <a:spcPct val="125000"/>
              </a:lnSpc>
              <a:spcBef>
                <a:spcPts val="500"/>
              </a:spcBef>
              <a:spcAft>
                <a:spcPct val="0"/>
              </a:spcAft>
              <a:buFont typeface="Arial" charset="0"/>
              <a:buChar char="•"/>
              <a:defRPr sz="1400">
                <a:solidFill>
                  <a:schemeClr val="tx1"/>
                </a:solidFill>
                <a:latin typeface="Segoe UI" charset="0"/>
                <a:ea typeface="微软雅黑" charset="0"/>
              </a:defRPr>
            </a:lvl9pPr>
          </a:lstStyle>
          <a:p>
            <a:pPr algn="r" eaLnBrk="1" hangingPunct="1">
              <a:lnSpc>
                <a:spcPct val="100000"/>
              </a:lnSpc>
              <a:spcBef>
                <a:spcPct val="0"/>
              </a:spcBef>
              <a:buFont typeface="Arial" charset="0"/>
              <a:buNone/>
            </a:pPr>
            <a:r>
              <a:rPr lang="en-US" altLang="zh-CN">
                <a:latin typeface="Lantinghei SC Extralight" charset="-122"/>
                <a:ea typeface="Lantinghei SC Extralight" charset="-122"/>
                <a:cs typeface="Lantinghei SC Extralight" charset="-122"/>
              </a:rPr>
              <a:t>ADD TEXTE HERE</a:t>
            </a:r>
            <a:endParaRPr lang="zh-CN" altLang="en-US">
              <a:latin typeface="Lantinghei SC Extralight" charset="-122"/>
              <a:ea typeface="Lantinghei SC Extralight" charset="-122"/>
              <a:cs typeface="Lantinghei SC Extralight" charset="-122"/>
            </a:endParaRPr>
          </a:p>
        </p:txBody>
      </p:sp>
      <p:sp>
        <p:nvSpPr>
          <p:cNvPr id="38" name="文本框 37"/>
          <p:cNvSpPr txBox="1"/>
          <p:nvPr/>
        </p:nvSpPr>
        <p:spPr>
          <a:xfrm>
            <a:off x="5095875" y="282525"/>
            <a:ext cx="3273425" cy="769441"/>
          </a:xfrm>
          <a:prstGeom prst="rect">
            <a:avLst/>
          </a:prstGeom>
          <a:noFill/>
        </p:spPr>
        <p:txBody>
          <a:bodyPr wrap="square" rtlCol="0">
            <a:spAutoFit/>
          </a:bodyPr>
          <a:lstStyle/>
          <a:p>
            <a:r>
              <a:rPr kumimoji="1" lang="zh-CN" altLang="en-US" sz="4400" dirty="0" smtClean="0">
                <a:latin typeface="Lantinghei SC Extralight" charset="-122"/>
                <a:ea typeface="Lantinghei SC Extralight" charset="-122"/>
                <a:cs typeface="Lantinghei SC Extralight" charset="-122"/>
              </a:rPr>
              <a:t>分支结构</a:t>
            </a:r>
            <a:endParaRPr kumimoji="1" lang="zh-CN" altLang="en-US" sz="4400" dirty="0">
              <a:latin typeface="Lantinghei SC Extralight" charset="-122"/>
              <a:ea typeface="Lantinghei SC Extralight" charset="-122"/>
              <a:cs typeface="Lantinghei SC Extralight" charset="-122"/>
            </a:endParaRPr>
          </a:p>
        </p:txBody>
      </p:sp>
      <p:sp>
        <p:nvSpPr>
          <p:cNvPr id="39" name="矩形 38"/>
          <p:cNvSpPr/>
          <p:nvPr/>
        </p:nvSpPr>
        <p:spPr>
          <a:xfrm>
            <a:off x="863414" y="3883124"/>
            <a:ext cx="2471502" cy="1159035"/>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
        <p:nvSpPr>
          <p:cNvPr id="40" name="矩形 39"/>
          <p:cNvSpPr/>
          <p:nvPr/>
        </p:nvSpPr>
        <p:spPr>
          <a:xfrm>
            <a:off x="8690887" y="3903059"/>
            <a:ext cx="2471502" cy="1159035"/>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26267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 2"/>
          <p:cNvGrpSpPr/>
          <p:nvPr/>
        </p:nvGrpSpPr>
        <p:grpSpPr>
          <a:xfrm>
            <a:off x="2303236" y="2315935"/>
            <a:ext cx="1572689" cy="3124200"/>
            <a:chOff x="2303236" y="2315935"/>
            <a:chExt cx="1572689" cy="3124200"/>
          </a:xfrm>
        </p:grpSpPr>
        <p:sp>
          <p:nvSpPr>
            <p:cNvPr id="4" name="Oval 6" descr="u=2137848116,541256983&amp;fm=15&amp;gp=0"/>
            <p:cNvSpPr>
              <a:spLocks noChangeArrowheads="1"/>
            </p:cNvSpPr>
            <p:nvPr/>
          </p:nvSpPr>
          <p:spPr bwMode="auto">
            <a:xfrm>
              <a:off x="2342924" y="2315935"/>
              <a:ext cx="1393825" cy="1397000"/>
            </a:xfrm>
            <a:prstGeom prst="ellipse">
              <a:avLst/>
            </a:prstGeom>
            <a:blipFill dpi="0" rotWithShape="1">
              <a:blip r:embed="rId2"/>
              <a:srcRect/>
              <a:stretch>
                <a:fillRect r="-228"/>
              </a:stretch>
            </a:blipFill>
            <a:ln w="38100" cmpd="sng">
              <a:solidFill>
                <a:schemeClr val="tx1"/>
              </a:solidFill>
              <a:round/>
              <a:headEnd/>
              <a:tailEnd/>
            </a:ln>
          </p:spPr>
          <p:txBody>
            <a:bodyPr/>
            <a:lstStyle/>
            <a:p>
              <a:endParaRPr lang="zh-CN" altLang="en-US">
                <a:latin typeface="Lantinghei SC Extralight" charset="-122"/>
                <a:ea typeface="Lantinghei SC Extralight" charset="-122"/>
                <a:cs typeface="Lantinghei SC Extralight" charset="-122"/>
              </a:endParaRPr>
            </a:p>
          </p:txBody>
        </p:sp>
        <p:sp>
          <p:nvSpPr>
            <p:cNvPr id="5" name="Rectangle 7"/>
            <p:cNvSpPr>
              <a:spLocks noChangeArrowheads="1"/>
            </p:cNvSpPr>
            <p:nvPr/>
          </p:nvSpPr>
          <p:spPr bwMode="auto">
            <a:xfrm>
              <a:off x="2625568" y="3792310"/>
              <a:ext cx="8063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a:latin typeface="Lantinghei SC Extralight" charset="-122"/>
                  <a:ea typeface="Lantinghei SC Extralight" charset="-122"/>
                  <a:cs typeface="Lantinghei SC Extralight" charset="-122"/>
                </a:rPr>
                <a:t>Mark J.Smith</a:t>
              </a:r>
              <a:endParaRPr lang="zh-CN" altLang="zh-CN">
                <a:latin typeface="Lantinghei SC Extralight" charset="-122"/>
                <a:ea typeface="Lantinghei SC Extralight" charset="-122"/>
                <a:cs typeface="Lantinghei SC Extralight" charset="-122"/>
              </a:endParaRPr>
            </a:p>
          </p:txBody>
        </p:sp>
        <p:sp>
          <p:nvSpPr>
            <p:cNvPr id="6" name="Rectangle 8"/>
            <p:cNvSpPr>
              <a:spLocks noChangeArrowheads="1"/>
            </p:cNvSpPr>
            <p:nvPr/>
          </p:nvSpPr>
          <p:spPr bwMode="auto">
            <a:xfrm>
              <a:off x="2624012" y="3952648"/>
              <a:ext cx="79989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latin typeface="Lantinghei SC Extralight" charset="-122"/>
                  <a:ea typeface="Lantinghei SC Extralight" charset="-122"/>
                  <a:cs typeface="Lantinghei SC Extralight" charset="-122"/>
                </a:rPr>
                <a:t>CEO &amp; Founder</a:t>
              </a:r>
              <a:endParaRPr lang="zh-CN" altLang="zh-CN">
                <a:latin typeface="Lantinghei SC Extralight" charset="-122"/>
                <a:ea typeface="Lantinghei SC Extralight" charset="-122"/>
                <a:cs typeface="Lantinghei SC Extralight" charset="-122"/>
              </a:endParaRPr>
            </a:p>
          </p:txBody>
        </p:sp>
        <p:sp>
          <p:nvSpPr>
            <p:cNvPr id="7" name="Rectangle 9"/>
            <p:cNvSpPr>
              <a:spLocks noChangeArrowheads="1"/>
            </p:cNvSpPr>
            <p:nvPr/>
          </p:nvSpPr>
          <p:spPr bwMode="auto">
            <a:xfrm>
              <a:off x="2303236" y="4311423"/>
              <a:ext cx="4135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Creative</a:t>
              </a:r>
              <a:endParaRPr lang="zh-CN" altLang="zh-CN">
                <a:latin typeface="Lantinghei SC Extralight" charset="-122"/>
                <a:ea typeface="Lantinghei SC Extralight" charset="-122"/>
                <a:cs typeface="Lantinghei SC Extralight" charset="-122"/>
              </a:endParaRPr>
            </a:p>
          </p:txBody>
        </p:sp>
        <p:sp>
          <p:nvSpPr>
            <p:cNvPr id="8" name="Rectangle 10"/>
            <p:cNvSpPr>
              <a:spLocks noChangeArrowheads="1"/>
            </p:cNvSpPr>
            <p:nvPr/>
          </p:nvSpPr>
          <p:spPr bwMode="auto">
            <a:xfrm>
              <a:off x="3601811" y="4311423"/>
              <a:ext cx="22442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90%</a:t>
              </a:r>
              <a:endParaRPr lang="zh-CN" altLang="zh-CN">
                <a:latin typeface="Lantinghei SC Extralight" charset="-122"/>
                <a:ea typeface="Lantinghei SC Extralight" charset="-122"/>
                <a:cs typeface="Lantinghei SC Extralight" charset="-122"/>
              </a:endParaRPr>
            </a:p>
          </p:txBody>
        </p:sp>
        <p:sp>
          <p:nvSpPr>
            <p:cNvPr id="9" name="Rectangle 11"/>
            <p:cNvSpPr>
              <a:spLocks noChangeArrowheads="1"/>
            </p:cNvSpPr>
            <p:nvPr/>
          </p:nvSpPr>
          <p:spPr bwMode="auto">
            <a:xfrm>
              <a:off x="2317524" y="444953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10" name="Rectangle 12"/>
            <p:cNvSpPr>
              <a:spLocks noChangeArrowheads="1"/>
            </p:cNvSpPr>
            <p:nvPr/>
          </p:nvSpPr>
          <p:spPr bwMode="auto">
            <a:xfrm>
              <a:off x="2317524" y="4449535"/>
              <a:ext cx="1319212" cy="120650"/>
            </a:xfrm>
            <a:prstGeom prst="rect">
              <a:avLst/>
            </a:prstGeom>
            <a:solidFill>
              <a:srgbClr val="0070C0"/>
            </a:solidFill>
            <a:ln>
              <a:noFill/>
            </a:ln>
          </p:spPr>
          <p:txBody>
            <a:bodyPr/>
            <a:lstStyle/>
            <a:p>
              <a:endParaRPr lang="zh-CN" altLang="en-US">
                <a:latin typeface="Lantinghei SC Extralight" charset="-122"/>
                <a:ea typeface="Lantinghei SC Extralight" charset="-122"/>
                <a:cs typeface="Lantinghei SC Extralight" charset="-122"/>
              </a:endParaRPr>
            </a:p>
          </p:txBody>
        </p:sp>
        <p:sp>
          <p:nvSpPr>
            <p:cNvPr id="11" name="Rectangle 13"/>
            <p:cNvSpPr>
              <a:spLocks noChangeArrowheads="1"/>
            </p:cNvSpPr>
            <p:nvPr/>
          </p:nvSpPr>
          <p:spPr bwMode="auto">
            <a:xfrm>
              <a:off x="2303236" y="4746398"/>
              <a:ext cx="19396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Skill</a:t>
              </a:r>
            </a:p>
          </p:txBody>
        </p:sp>
        <p:sp>
          <p:nvSpPr>
            <p:cNvPr id="12" name="Rectangle 14"/>
            <p:cNvSpPr>
              <a:spLocks noChangeArrowheads="1"/>
            </p:cNvSpPr>
            <p:nvPr/>
          </p:nvSpPr>
          <p:spPr bwMode="auto">
            <a:xfrm>
              <a:off x="3601811" y="4746398"/>
              <a:ext cx="22442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90%</a:t>
              </a:r>
              <a:endParaRPr lang="zh-CN" altLang="zh-CN">
                <a:latin typeface="Lantinghei SC Extralight" charset="-122"/>
                <a:ea typeface="Lantinghei SC Extralight" charset="-122"/>
                <a:cs typeface="Lantinghei SC Extralight" charset="-122"/>
              </a:endParaRPr>
            </a:p>
          </p:txBody>
        </p:sp>
        <p:sp>
          <p:nvSpPr>
            <p:cNvPr id="13" name="Rectangle 15"/>
            <p:cNvSpPr>
              <a:spLocks noChangeArrowheads="1"/>
            </p:cNvSpPr>
            <p:nvPr/>
          </p:nvSpPr>
          <p:spPr bwMode="auto">
            <a:xfrm>
              <a:off x="2317524" y="488451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14" name="Rectangle 16"/>
            <p:cNvSpPr>
              <a:spLocks noChangeArrowheads="1"/>
            </p:cNvSpPr>
            <p:nvPr/>
          </p:nvSpPr>
          <p:spPr bwMode="auto">
            <a:xfrm>
              <a:off x="2317524" y="4884510"/>
              <a:ext cx="1319212" cy="120650"/>
            </a:xfrm>
            <a:prstGeom prst="rect">
              <a:avLst/>
            </a:prstGeom>
            <a:solidFill>
              <a:srgbClr val="0070C0"/>
            </a:solidFill>
            <a:ln>
              <a:noFill/>
            </a:ln>
          </p:spPr>
          <p:txBody>
            <a:bodyPr/>
            <a:lstStyle/>
            <a:p>
              <a:endParaRPr lang="zh-CN" altLang="en-US">
                <a:latin typeface="Lantinghei SC Extralight" charset="-122"/>
                <a:ea typeface="Lantinghei SC Extralight" charset="-122"/>
                <a:cs typeface="Lantinghei SC Extralight" charset="-122"/>
              </a:endParaRPr>
            </a:p>
          </p:txBody>
        </p:sp>
        <p:sp>
          <p:nvSpPr>
            <p:cNvPr id="15" name="Rectangle 17"/>
            <p:cNvSpPr>
              <a:spLocks noChangeArrowheads="1"/>
            </p:cNvSpPr>
            <p:nvPr/>
          </p:nvSpPr>
          <p:spPr bwMode="auto">
            <a:xfrm>
              <a:off x="2303236" y="5182960"/>
              <a:ext cx="3574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Ontime</a:t>
              </a:r>
              <a:endParaRPr lang="zh-CN" altLang="zh-CN">
                <a:latin typeface="Lantinghei SC Extralight" charset="-122"/>
                <a:ea typeface="Lantinghei SC Extralight" charset="-122"/>
                <a:cs typeface="Lantinghei SC Extralight" charset="-122"/>
              </a:endParaRPr>
            </a:p>
          </p:txBody>
        </p:sp>
        <p:sp>
          <p:nvSpPr>
            <p:cNvPr id="16" name="Rectangle 18"/>
            <p:cNvSpPr>
              <a:spLocks noChangeArrowheads="1"/>
            </p:cNvSpPr>
            <p:nvPr/>
          </p:nvSpPr>
          <p:spPr bwMode="auto">
            <a:xfrm>
              <a:off x="3601811" y="5182960"/>
              <a:ext cx="27411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100%</a:t>
              </a:r>
              <a:endParaRPr lang="zh-CN" altLang="zh-CN">
                <a:latin typeface="Lantinghei SC Extralight" charset="-122"/>
                <a:ea typeface="Lantinghei SC Extralight" charset="-122"/>
                <a:cs typeface="Lantinghei SC Extralight" charset="-122"/>
              </a:endParaRPr>
            </a:p>
          </p:txBody>
        </p:sp>
        <p:sp>
          <p:nvSpPr>
            <p:cNvPr id="17" name="Rectangle 19"/>
            <p:cNvSpPr>
              <a:spLocks noChangeArrowheads="1"/>
            </p:cNvSpPr>
            <p:nvPr/>
          </p:nvSpPr>
          <p:spPr bwMode="auto">
            <a:xfrm>
              <a:off x="2317524" y="531948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18" name="Rectangle 20"/>
            <p:cNvSpPr>
              <a:spLocks noChangeArrowheads="1"/>
            </p:cNvSpPr>
            <p:nvPr/>
          </p:nvSpPr>
          <p:spPr bwMode="auto">
            <a:xfrm>
              <a:off x="2317524" y="5319485"/>
              <a:ext cx="1462087" cy="120650"/>
            </a:xfrm>
            <a:prstGeom prst="rect">
              <a:avLst/>
            </a:prstGeom>
            <a:solidFill>
              <a:srgbClr val="0070C0"/>
            </a:solidFill>
            <a:ln>
              <a:noFill/>
            </a:ln>
          </p:spPr>
          <p:txBody>
            <a:bodyPr/>
            <a:lstStyle/>
            <a:p>
              <a:endParaRPr lang="zh-CN" altLang="en-US">
                <a:latin typeface="Lantinghei SC Extralight" charset="-122"/>
                <a:ea typeface="Lantinghei SC Extralight" charset="-122"/>
                <a:cs typeface="Lantinghei SC Extralight" charset="-122"/>
              </a:endParaRPr>
            </a:p>
          </p:txBody>
        </p:sp>
        <p:grpSp>
          <p:nvGrpSpPr>
            <p:cNvPr id="19" name="Group 66"/>
            <p:cNvGrpSpPr>
              <a:grpSpLocks/>
            </p:cNvGrpSpPr>
            <p:nvPr/>
          </p:nvGrpSpPr>
          <p:grpSpPr bwMode="auto">
            <a:xfrm>
              <a:off x="3384324" y="2319110"/>
              <a:ext cx="293687" cy="293688"/>
              <a:chOff x="0" y="0"/>
              <a:chExt cx="185" cy="185"/>
            </a:xfrm>
          </p:grpSpPr>
          <p:sp>
            <p:nvSpPr>
              <p:cNvPr id="20" name="Oval 67"/>
              <p:cNvSpPr>
                <a:spLocks noChangeArrowheads="1"/>
              </p:cNvSpPr>
              <p:nvPr/>
            </p:nvSpPr>
            <p:spPr bwMode="auto">
              <a:xfrm>
                <a:off x="0" y="0"/>
                <a:ext cx="185" cy="185"/>
              </a:xfrm>
              <a:prstGeom prst="ellipse">
                <a:avLst/>
              </a:prstGeom>
              <a:solidFill>
                <a:srgbClr val="0070C0"/>
              </a:solidFill>
              <a:ln w="9525">
                <a:solidFill>
                  <a:srgbClr val="0070C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latin typeface="Lantinghei SC Extralight" charset="-122"/>
                  <a:ea typeface="Lantinghei SC Extralight" charset="-122"/>
                  <a:cs typeface="Lantinghei SC Extralight" charset="-122"/>
                </a:endParaRPr>
              </a:p>
            </p:txBody>
          </p:sp>
          <p:sp>
            <p:nvSpPr>
              <p:cNvPr id="21" name="Freeform 68"/>
              <p:cNvSpPr>
                <a:spLocks/>
              </p:cNvSpPr>
              <p:nvPr/>
            </p:nvSpPr>
            <p:spPr bwMode="auto">
              <a:xfrm>
                <a:off x="33" y="24"/>
                <a:ext cx="122" cy="110"/>
              </a:xfrm>
              <a:custGeom>
                <a:avLst/>
                <a:gdLst>
                  <a:gd name="T0" fmla="*/ 111 w 115"/>
                  <a:gd name="T1" fmla="*/ 87 h 103"/>
                  <a:gd name="T2" fmla="*/ 103 w 115"/>
                  <a:gd name="T3" fmla="*/ 80 h 103"/>
                  <a:gd name="T4" fmla="*/ 84 w 115"/>
                  <a:gd name="T5" fmla="*/ 72 h 103"/>
                  <a:gd name="T6" fmla="*/ 83 w 115"/>
                  <a:gd name="T7" fmla="*/ 72 h 103"/>
                  <a:gd name="T8" fmla="*/ 83 w 115"/>
                  <a:gd name="T9" fmla="*/ 72 h 103"/>
                  <a:gd name="T10" fmla="*/ 76 w 115"/>
                  <a:gd name="T11" fmla="*/ 67 h 103"/>
                  <a:gd name="T12" fmla="*/ 76 w 115"/>
                  <a:gd name="T13" fmla="*/ 66 h 103"/>
                  <a:gd name="T14" fmla="*/ 76 w 115"/>
                  <a:gd name="T15" fmla="*/ 66 h 103"/>
                  <a:gd name="T16" fmla="*/ 76 w 115"/>
                  <a:gd name="T17" fmla="*/ 66 h 103"/>
                  <a:gd name="T18" fmla="*/ 75 w 115"/>
                  <a:gd name="T19" fmla="*/ 66 h 103"/>
                  <a:gd name="T20" fmla="*/ 75 w 115"/>
                  <a:gd name="T21" fmla="*/ 66 h 103"/>
                  <a:gd name="T22" fmla="*/ 75 w 115"/>
                  <a:gd name="T23" fmla="*/ 66 h 103"/>
                  <a:gd name="T24" fmla="*/ 75 w 115"/>
                  <a:gd name="T25" fmla="*/ 66 h 103"/>
                  <a:gd name="T26" fmla="*/ 74 w 115"/>
                  <a:gd name="T27" fmla="*/ 65 h 103"/>
                  <a:gd name="T28" fmla="*/ 74 w 115"/>
                  <a:gd name="T29" fmla="*/ 65 h 103"/>
                  <a:gd name="T30" fmla="*/ 74 w 115"/>
                  <a:gd name="T31" fmla="*/ 65 h 103"/>
                  <a:gd name="T32" fmla="*/ 74 w 115"/>
                  <a:gd name="T33" fmla="*/ 65 h 103"/>
                  <a:gd name="T34" fmla="*/ 74 w 115"/>
                  <a:gd name="T35" fmla="*/ 65 h 103"/>
                  <a:gd name="T36" fmla="*/ 74 w 115"/>
                  <a:gd name="T37" fmla="*/ 65 h 103"/>
                  <a:gd name="T38" fmla="*/ 74 w 115"/>
                  <a:gd name="T39" fmla="*/ 65 h 103"/>
                  <a:gd name="T40" fmla="*/ 73 w 115"/>
                  <a:gd name="T41" fmla="*/ 65 h 103"/>
                  <a:gd name="T42" fmla="*/ 72 w 115"/>
                  <a:gd name="T43" fmla="*/ 60 h 103"/>
                  <a:gd name="T44" fmla="*/ 71 w 115"/>
                  <a:gd name="T45" fmla="*/ 59 h 103"/>
                  <a:gd name="T46" fmla="*/ 71 w 115"/>
                  <a:gd name="T47" fmla="*/ 55 h 103"/>
                  <a:gd name="T48" fmla="*/ 72 w 115"/>
                  <a:gd name="T49" fmla="*/ 55 h 103"/>
                  <a:gd name="T50" fmla="*/ 74 w 115"/>
                  <a:gd name="T51" fmla="*/ 48 h 103"/>
                  <a:gd name="T52" fmla="*/ 77 w 115"/>
                  <a:gd name="T53" fmla="*/ 43 h 103"/>
                  <a:gd name="T54" fmla="*/ 78 w 115"/>
                  <a:gd name="T55" fmla="*/ 32 h 103"/>
                  <a:gd name="T56" fmla="*/ 77 w 115"/>
                  <a:gd name="T57" fmla="*/ 33 h 103"/>
                  <a:gd name="T58" fmla="*/ 78 w 115"/>
                  <a:gd name="T59" fmla="*/ 25 h 103"/>
                  <a:gd name="T60" fmla="*/ 76 w 115"/>
                  <a:gd name="T61" fmla="*/ 10 h 103"/>
                  <a:gd name="T62" fmla="*/ 70 w 115"/>
                  <a:gd name="T63" fmla="*/ 4 h 103"/>
                  <a:gd name="T64" fmla="*/ 65 w 115"/>
                  <a:gd name="T65" fmla="*/ 2 h 103"/>
                  <a:gd name="T66" fmla="*/ 46 w 115"/>
                  <a:gd name="T67" fmla="*/ 2 h 103"/>
                  <a:gd name="T68" fmla="*/ 37 w 115"/>
                  <a:gd name="T69" fmla="*/ 9 h 103"/>
                  <a:gd name="T70" fmla="*/ 34 w 115"/>
                  <a:gd name="T71" fmla="*/ 25 h 103"/>
                  <a:gd name="T72" fmla="*/ 36 w 115"/>
                  <a:gd name="T73" fmla="*/ 31 h 103"/>
                  <a:gd name="T74" fmla="*/ 36 w 115"/>
                  <a:gd name="T75" fmla="*/ 33 h 103"/>
                  <a:gd name="T76" fmla="*/ 35 w 115"/>
                  <a:gd name="T77" fmla="*/ 33 h 103"/>
                  <a:gd name="T78" fmla="*/ 37 w 115"/>
                  <a:gd name="T79" fmla="*/ 43 h 103"/>
                  <a:gd name="T80" fmla="*/ 40 w 115"/>
                  <a:gd name="T81" fmla="*/ 48 h 103"/>
                  <a:gd name="T82" fmla="*/ 42 w 115"/>
                  <a:gd name="T83" fmla="*/ 55 h 103"/>
                  <a:gd name="T84" fmla="*/ 43 w 115"/>
                  <a:gd name="T85" fmla="*/ 56 h 103"/>
                  <a:gd name="T86" fmla="*/ 43 w 115"/>
                  <a:gd name="T87" fmla="*/ 59 h 103"/>
                  <a:gd name="T88" fmla="*/ 43 w 115"/>
                  <a:gd name="T89" fmla="*/ 60 h 103"/>
                  <a:gd name="T90" fmla="*/ 43 w 115"/>
                  <a:gd name="T91" fmla="*/ 60 h 103"/>
                  <a:gd name="T92" fmla="*/ 41 w 115"/>
                  <a:gd name="T93" fmla="*/ 65 h 103"/>
                  <a:gd name="T94" fmla="*/ 41 w 115"/>
                  <a:gd name="T95" fmla="*/ 65 h 103"/>
                  <a:gd name="T96" fmla="*/ 39 w 115"/>
                  <a:gd name="T97" fmla="*/ 66 h 103"/>
                  <a:gd name="T98" fmla="*/ 31 w 115"/>
                  <a:gd name="T99" fmla="*/ 71 h 103"/>
                  <a:gd name="T100" fmla="*/ 31 w 115"/>
                  <a:gd name="T101" fmla="*/ 72 h 103"/>
                  <a:gd name="T102" fmla="*/ 31 w 115"/>
                  <a:gd name="T103" fmla="*/ 72 h 103"/>
                  <a:gd name="T104" fmla="*/ 31 w 115"/>
                  <a:gd name="T105" fmla="*/ 72 h 103"/>
                  <a:gd name="T106" fmla="*/ 30 w 115"/>
                  <a:gd name="T107" fmla="*/ 72 h 103"/>
                  <a:gd name="T108" fmla="*/ 11 w 115"/>
                  <a:gd name="T109" fmla="*/ 80 h 103"/>
                  <a:gd name="T110" fmla="*/ 3 w 115"/>
                  <a:gd name="T111" fmla="*/ 87 h 103"/>
                  <a:gd name="T112" fmla="*/ 0 w 115"/>
                  <a:gd name="T113" fmla="*/ 103 h 103"/>
                  <a:gd name="T114" fmla="*/ 115 w 115"/>
                  <a:gd name="T115" fmla="*/ 103 h 103"/>
                  <a:gd name="T116" fmla="*/ 111 w 115"/>
                  <a:gd name="T117"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 h="103">
                    <a:moveTo>
                      <a:pt x="111" y="87"/>
                    </a:moveTo>
                    <a:cubicBezTo>
                      <a:pt x="111" y="82"/>
                      <a:pt x="108" y="81"/>
                      <a:pt x="103" y="80"/>
                    </a:cubicBezTo>
                    <a:cubicBezTo>
                      <a:pt x="84" y="72"/>
                      <a:pt x="84" y="72"/>
                      <a:pt x="84" y="72"/>
                    </a:cubicBezTo>
                    <a:cubicBezTo>
                      <a:pt x="84" y="72"/>
                      <a:pt x="84" y="72"/>
                      <a:pt x="83" y="72"/>
                    </a:cubicBezTo>
                    <a:cubicBezTo>
                      <a:pt x="83" y="72"/>
                      <a:pt x="83" y="72"/>
                      <a:pt x="83" y="72"/>
                    </a:cubicBezTo>
                    <a:cubicBezTo>
                      <a:pt x="80" y="70"/>
                      <a:pt x="77" y="68"/>
                      <a:pt x="76" y="67"/>
                    </a:cubicBezTo>
                    <a:cubicBezTo>
                      <a:pt x="76" y="66"/>
                      <a:pt x="76" y="66"/>
                      <a:pt x="76" y="66"/>
                    </a:cubicBezTo>
                    <a:cubicBezTo>
                      <a:pt x="76" y="66"/>
                      <a:pt x="76" y="66"/>
                      <a:pt x="76" y="66"/>
                    </a:cubicBezTo>
                    <a:cubicBezTo>
                      <a:pt x="76" y="66"/>
                      <a:pt x="76" y="66"/>
                      <a:pt x="76" y="66"/>
                    </a:cubicBezTo>
                    <a:cubicBezTo>
                      <a:pt x="75" y="66"/>
                      <a:pt x="75" y="66"/>
                      <a:pt x="75" y="66"/>
                    </a:cubicBezTo>
                    <a:cubicBezTo>
                      <a:pt x="75" y="66"/>
                      <a:pt x="75" y="66"/>
                      <a:pt x="75" y="66"/>
                    </a:cubicBezTo>
                    <a:cubicBezTo>
                      <a:pt x="75" y="66"/>
                      <a:pt x="75" y="66"/>
                      <a:pt x="75" y="66"/>
                    </a:cubicBezTo>
                    <a:cubicBezTo>
                      <a:pt x="75" y="66"/>
                      <a:pt x="75" y="66"/>
                      <a:pt x="75" y="66"/>
                    </a:cubicBezTo>
                    <a:cubicBezTo>
                      <a:pt x="75"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3" y="65"/>
                      <a:pt x="73" y="65"/>
                      <a:pt x="73" y="65"/>
                    </a:cubicBezTo>
                    <a:cubicBezTo>
                      <a:pt x="73" y="63"/>
                      <a:pt x="72" y="60"/>
                      <a:pt x="72" y="60"/>
                    </a:cubicBezTo>
                    <a:cubicBezTo>
                      <a:pt x="72" y="59"/>
                      <a:pt x="71" y="61"/>
                      <a:pt x="71" y="59"/>
                    </a:cubicBezTo>
                    <a:cubicBezTo>
                      <a:pt x="71" y="55"/>
                      <a:pt x="71" y="55"/>
                      <a:pt x="71" y="55"/>
                    </a:cubicBezTo>
                    <a:cubicBezTo>
                      <a:pt x="72" y="55"/>
                      <a:pt x="72" y="55"/>
                      <a:pt x="72" y="55"/>
                    </a:cubicBezTo>
                    <a:cubicBezTo>
                      <a:pt x="73" y="53"/>
                      <a:pt x="73" y="49"/>
                      <a:pt x="74" y="48"/>
                    </a:cubicBezTo>
                    <a:cubicBezTo>
                      <a:pt x="75" y="48"/>
                      <a:pt x="76" y="47"/>
                      <a:pt x="77" y="43"/>
                    </a:cubicBezTo>
                    <a:cubicBezTo>
                      <a:pt x="79" y="39"/>
                      <a:pt x="80" y="33"/>
                      <a:pt x="78" y="32"/>
                    </a:cubicBezTo>
                    <a:cubicBezTo>
                      <a:pt x="78" y="32"/>
                      <a:pt x="78" y="33"/>
                      <a:pt x="77" y="33"/>
                    </a:cubicBezTo>
                    <a:cubicBezTo>
                      <a:pt x="77" y="32"/>
                      <a:pt x="78" y="28"/>
                      <a:pt x="78" y="25"/>
                    </a:cubicBezTo>
                    <a:cubicBezTo>
                      <a:pt x="78" y="22"/>
                      <a:pt x="78" y="13"/>
                      <a:pt x="76" y="10"/>
                    </a:cubicBezTo>
                    <a:cubicBezTo>
                      <a:pt x="75" y="8"/>
                      <a:pt x="72" y="6"/>
                      <a:pt x="70" y="4"/>
                    </a:cubicBezTo>
                    <a:cubicBezTo>
                      <a:pt x="68" y="3"/>
                      <a:pt x="67" y="2"/>
                      <a:pt x="65" y="2"/>
                    </a:cubicBezTo>
                    <a:cubicBezTo>
                      <a:pt x="62" y="0"/>
                      <a:pt x="50" y="1"/>
                      <a:pt x="46" y="2"/>
                    </a:cubicBezTo>
                    <a:cubicBezTo>
                      <a:pt x="42" y="3"/>
                      <a:pt x="39" y="6"/>
                      <a:pt x="37" y="9"/>
                    </a:cubicBezTo>
                    <a:cubicBezTo>
                      <a:pt x="35" y="12"/>
                      <a:pt x="34" y="22"/>
                      <a:pt x="34" y="25"/>
                    </a:cubicBezTo>
                    <a:cubicBezTo>
                      <a:pt x="34" y="27"/>
                      <a:pt x="35" y="30"/>
                      <a:pt x="36" y="31"/>
                    </a:cubicBezTo>
                    <a:cubicBezTo>
                      <a:pt x="36" y="32"/>
                      <a:pt x="36" y="32"/>
                      <a:pt x="36" y="33"/>
                    </a:cubicBezTo>
                    <a:cubicBezTo>
                      <a:pt x="36" y="33"/>
                      <a:pt x="36" y="32"/>
                      <a:pt x="35" y="33"/>
                    </a:cubicBezTo>
                    <a:cubicBezTo>
                      <a:pt x="34" y="33"/>
                      <a:pt x="35" y="39"/>
                      <a:pt x="37" y="43"/>
                    </a:cubicBezTo>
                    <a:cubicBezTo>
                      <a:pt x="38" y="47"/>
                      <a:pt x="39" y="48"/>
                      <a:pt x="40" y="48"/>
                    </a:cubicBezTo>
                    <a:cubicBezTo>
                      <a:pt x="40" y="49"/>
                      <a:pt x="40" y="53"/>
                      <a:pt x="42" y="55"/>
                    </a:cubicBezTo>
                    <a:cubicBezTo>
                      <a:pt x="42" y="55"/>
                      <a:pt x="42" y="55"/>
                      <a:pt x="43" y="56"/>
                    </a:cubicBezTo>
                    <a:cubicBezTo>
                      <a:pt x="43" y="59"/>
                      <a:pt x="43" y="59"/>
                      <a:pt x="43" y="59"/>
                    </a:cubicBezTo>
                    <a:cubicBezTo>
                      <a:pt x="43" y="60"/>
                      <a:pt x="43" y="60"/>
                      <a:pt x="43" y="60"/>
                    </a:cubicBezTo>
                    <a:cubicBezTo>
                      <a:pt x="43" y="60"/>
                      <a:pt x="43" y="59"/>
                      <a:pt x="43" y="60"/>
                    </a:cubicBezTo>
                    <a:cubicBezTo>
                      <a:pt x="42" y="62"/>
                      <a:pt x="41" y="63"/>
                      <a:pt x="41" y="65"/>
                    </a:cubicBezTo>
                    <a:cubicBezTo>
                      <a:pt x="41" y="65"/>
                      <a:pt x="41" y="65"/>
                      <a:pt x="41" y="65"/>
                    </a:cubicBezTo>
                    <a:cubicBezTo>
                      <a:pt x="40" y="64"/>
                      <a:pt x="39" y="65"/>
                      <a:pt x="39" y="66"/>
                    </a:cubicBezTo>
                    <a:cubicBezTo>
                      <a:pt x="38" y="67"/>
                      <a:pt x="35" y="70"/>
                      <a:pt x="31" y="71"/>
                    </a:cubicBezTo>
                    <a:cubicBezTo>
                      <a:pt x="31" y="72"/>
                      <a:pt x="31" y="72"/>
                      <a:pt x="31" y="72"/>
                    </a:cubicBezTo>
                    <a:cubicBezTo>
                      <a:pt x="31" y="72"/>
                      <a:pt x="31" y="72"/>
                      <a:pt x="31" y="72"/>
                    </a:cubicBezTo>
                    <a:cubicBezTo>
                      <a:pt x="31" y="72"/>
                      <a:pt x="31" y="72"/>
                      <a:pt x="31" y="72"/>
                    </a:cubicBezTo>
                    <a:cubicBezTo>
                      <a:pt x="31" y="72"/>
                      <a:pt x="30" y="72"/>
                      <a:pt x="30" y="72"/>
                    </a:cubicBezTo>
                    <a:cubicBezTo>
                      <a:pt x="11" y="80"/>
                      <a:pt x="11" y="80"/>
                      <a:pt x="11" y="80"/>
                    </a:cubicBezTo>
                    <a:cubicBezTo>
                      <a:pt x="7" y="82"/>
                      <a:pt x="3" y="82"/>
                      <a:pt x="3" y="87"/>
                    </a:cubicBezTo>
                    <a:cubicBezTo>
                      <a:pt x="0" y="103"/>
                      <a:pt x="0" y="103"/>
                      <a:pt x="0" y="103"/>
                    </a:cubicBezTo>
                    <a:cubicBezTo>
                      <a:pt x="115" y="103"/>
                      <a:pt x="115" y="103"/>
                      <a:pt x="115" y="103"/>
                    </a:cubicBezTo>
                    <a:cubicBezTo>
                      <a:pt x="111" y="87"/>
                      <a:pt x="111" y="87"/>
                      <a:pt x="111" y="8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grpSp>
      </p:grpSp>
      <p:grpSp>
        <p:nvGrpSpPr>
          <p:cNvPr id="22" name="组 21"/>
          <p:cNvGrpSpPr/>
          <p:nvPr/>
        </p:nvGrpSpPr>
        <p:grpSpPr>
          <a:xfrm>
            <a:off x="8397649" y="2315935"/>
            <a:ext cx="1524582" cy="3124200"/>
            <a:chOff x="8397649" y="2315935"/>
            <a:chExt cx="1524582" cy="3124200"/>
          </a:xfrm>
        </p:grpSpPr>
        <p:sp>
          <p:nvSpPr>
            <p:cNvPr id="23" name="Oval 51" descr="0x786"/>
            <p:cNvSpPr>
              <a:spLocks noChangeArrowheads="1"/>
            </p:cNvSpPr>
            <p:nvPr/>
          </p:nvSpPr>
          <p:spPr bwMode="auto">
            <a:xfrm>
              <a:off x="8438924" y="2315935"/>
              <a:ext cx="1393825" cy="1397000"/>
            </a:xfrm>
            <a:prstGeom prst="ellipse">
              <a:avLst/>
            </a:prstGeom>
            <a:blipFill dpi="0" rotWithShape="1">
              <a:blip r:embed="rId3"/>
              <a:srcRect/>
              <a:stretch>
                <a:fillRect r="-228"/>
              </a:stretch>
            </a:blipFill>
            <a:ln w="38100" cmpd="sng">
              <a:solidFill>
                <a:schemeClr val="tx1"/>
              </a:solidFill>
              <a:round/>
              <a:headEnd/>
              <a:tailEnd/>
            </a:ln>
          </p:spPr>
          <p:txBody>
            <a:bodyPr/>
            <a:lstStyle/>
            <a:p>
              <a:endParaRPr lang="zh-CN" altLang="en-US">
                <a:latin typeface="Lantinghei SC Extralight" charset="-122"/>
                <a:ea typeface="Lantinghei SC Extralight" charset="-122"/>
                <a:cs typeface="Lantinghei SC Extralight" charset="-122"/>
              </a:endParaRPr>
            </a:p>
          </p:txBody>
        </p:sp>
        <p:sp>
          <p:nvSpPr>
            <p:cNvPr id="24" name="Rectangle 52"/>
            <p:cNvSpPr>
              <a:spLocks noChangeArrowheads="1"/>
            </p:cNvSpPr>
            <p:nvPr/>
          </p:nvSpPr>
          <p:spPr bwMode="auto">
            <a:xfrm>
              <a:off x="8561891" y="3792310"/>
              <a:ext cx="116217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a:latin typeface="Lantinghei SC Extralight" charset="-122"/>
                  <a:ea typeface="Lantinghei SC Extralight" charset="-122"/>
                  <a:cs typeface="Lantinghei SC Extralight" charset="-122"/>
                </a:rPr>
                <a:t>Robin G.Sebastian</a:t>
              </a:r>
              <a:endParaRPr lang="zh-CN" altLang="zh-CN">
                <a:latin typeface="Lantinghei SC Extralight" charset="-122"/>
                <a:ea typeface="Lantinghei SC Extralight" charset="-122"/>
                <a:cs typeface="Lantinghei SC Extralight" charset="-122"/>
              </a:endParaRPr>
            </a:p>
          </p:txBody>
        </p:sp>
        <p:sp>
          <p:nvSpPr>
            <p:cNvPr id="25" name="Rectangle 53"/>
            <p:cNvSpPr>
              <a:spLocks noChangeArrowheads="1"/>
            </p:cNvSpPr>
            <p:nvPr/>
          </p:nvSpPr>
          <p:spPr bwMode="auto">
            <a:xfrm>
              <a:off x="8933703" y="3952648"/>
              <a:ext cx="4360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latin typeface="Lantinghei SC Extralight" charset="-122"/>
                  <a:ea typeface="Lantinghei SC Extralight" charset="-122"/>
                  <a:cs typeface="Lantinghei SC Extralight" charset="-122"/>
                </a:rPr>
                <a:t>Reporter</a:t>
              </a:r>
              <a:endParaRPr lang="zh-CN" altLang="zh-CN">
                <a:latin typeface="Lantinghei SC Extralight" charset="-122"/>
                <a:ea typeface="Lantinghei SC Extralight" charset="-122"/>
                <a:cs typeface="Lantinghei SC Extralight" charset="-122"/>
              </a:endParaRPr>
            </a:p>
          </p:txBody>
        </p:sp>
        <p:sp>
          <p:nvSpPr>
            <p:cNvPr id="26" name="Rectangle 54"/>
            <p:cNvSpPr>
              <a:spLocks noChangeArrowheads="1"/>
            </p:cNvSpPr>
            <p:nvPr/>
          </p:nvSpPr>
          <p:spPr bwMode="auto">
            <a:xfrm>
              <a:off x="8397649" y="4311423"/>
              <a:ext cx="4135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Creative</a:t>
              </a:r>
              <a:endParaRPr lang="zh-CN" altLang="zh-CN">
                <a:latin typeface="Lantinghei SC Extralight" charset="-122"/>
                <a:ea typeface="Lantinghei SC Extralight" charset="-122"/>
                <a:cs typeface="Lantinghei SC Extralight" charset="-122"/>
              </a:endParaRPr>
            </a:p>
          </p:txBody>
        </p:sp>
        <p:sp>
          <p:nvSpPr>
            <p:cNvPr id="27" name="Rectangle 55"/>
            <p:cNvSpPr>
              <a:spLocks noChangeArrowheads="1"/>
            </p:cNvSpPr>
            <p:nvPr/>
          </p:nvSpPr>
          <p:spPr bwMode="auto">
            <a:xfrm>
              <a:off x="9697811" y="4311423"/>
              <a:ext cx="22442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70%</a:t>
              </a:r>
              <a:endParaRPr lang="zh-CN" altLang="zh-CN">
                <a:latin typeface="Lantinghei SC Extralight" charset="-122"/>
                <a:ea typeface="Lantinghei SC Extralight" charset="-122"/>
                <a:cs typeface="Lantinghei SC Extralight" charset="-122"/>
              </a:endParaRPr>
            </a:p>
          </p:txBody>
        </p:sp>
        <p:sp>
          <p:nvSpPr>
            <p:cNvPr id="28" name="Rectangle 56"/>
            <p:cNvSpPr>
              <a:spLocks noChangeArrowheads="1"/>
            </p:cNvSpPr>
            <p:nvPr/>
          </p:nvSpPr>
          <p:spPr bwMode="auto">
            <a:xfrm>
              <a:off x="8413524" y="444953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29" name="Rectangle 57"/>
            <p:cNvSpPr>
              <a:spLocks noChangeArrowheads="1"/>
            </p:cNvSpPr>
            <p:nvPr/>
          </p:nvSpPr>
          <p:spPr bwMode="auto">
            <a:xfrm>
              <a:off x="8413524" y="4449535"/>
              <a:ext cx="1123950" cy="120650"/>
            </a:xfrm>
            <a:prstGeom prst="rect">
              <a:avLst/>
            </a:prstGeom>
            <a:solidFill>
              <a:srgbClr val="0070C0"/>
            </a:solidFill>
            <a:ln>
              <a:noFill/>
            </a:ln>
          </p:spPr>
          <p:txBody>
            <a:bodyPr/>
            <a:lstStyle/>
            <a:p>
              <a:endParaRPr lang="zh-CN" altLang="zh-CN">
                <a:latin typeface="Lantinghei SC Extralight" charset="-122"/>
                <a:ea typeface="Lantinghei SC Extralight" charset="-122"/>
                <a:cs typeface="Lantinghei SC Extralight" charset="-122"/>
              </a:endParaRPr>
            </a:p>
          </p:txBody>
        </p:sp>
        <p:sp>
          <p:nvSpPr>
            <p:cNvPr id="30" name="Rectangle 58"/>
            <p:cNvSpPr>
              <a:spLocks noChangeArrowheads="1"/>
            </p:cNvSpPr>
            <p:nvPr/>
          </p:nvSpPr>
          <p:spPr bwMode="auto">
            <a:xfrm>
              <a:off x="8397649" y="4746398"/>
              <a:ext cx="19396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Skill</a:t>
              </a:r>
              <a:endParaRPr lang="zh-CN" altLang="zh-CN">
                <a:latin typeface="Lantinghei SC Extralight" charset="-122"/>
                <a:ea typeface="Lantinghei SC Extralight" charset="-122"/>
                <a:cs typeface="Lantinghei SC Extralight" charset="-122"/>
              </a:endParaRPr>
            </a:p>
          </p:txBody>
        </p:sp>
        <p:sp>
          <p:nvSpPr>
            <p:cNvPr id="31" name="Rectangle 59"/>
            <p:cNvSpPr>
              <a:spLocks noChangeArrowheads="1"/>
            </p:cNvSpPr>
            <p:nvPr/>
          </p:nvSpPr>
          <p:spPr bwMode="auto">
            <a:xfrm>
              <a:off x="9697811" y="4746398"/>
              <a:ext cx="22442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90%</a:t>
              </a:r>
              <a:endParaRPr lang="zh-CN" altLang="zh-CN">
                <a:latin typeface="Lantinghei SC Extralight" charset="-122"/>
                <a:ea typeface="Lantinghei SC Extralight" charset="-122"/>
                <a:cs typeface="Lantinghei SC Extralight" charset="-122"/>
              </a:endParaRPr>
            </a:p>
          </p:txBody>
        </p:sp>
        <p:sp>
          <p:nvSpPr>
            <p:cNvPr id="32" name="Rectangle 60"/>
            <p:cNvSpPr>
              <a:spLocks noChangeArrowheads="1"/>
            </p:cNvSpPr>
            <p:nvPr/>
          </p:nvSpPr>
          <p:spPr bwMode="auto">
            <a:xfrm>
              <a:off x="8413524" y="488451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33" name="Rectangle 61"/>
            <p:cNvSpPr>
              <a:spLocks noChangeArrowheads="1"/>
            </p:cNvSpPr>
            <p:nvPr/>
          </p:nvSpPr>
          <p:spPr bwMode="auto">
            <a:xfrm>
              <a:off x="8413524" y="4884510"/>
              <a:ext cx="1319212" cy="120650"/>
            </a:xfrm>
            <a:prstGeom prst="rect">
              <a:avLst/>
            </a:prstGeom>
            <a:solidFill>
              <a:srgbClr val="0070C0"/>
            </a:solidFill>
            <a:ln>
              <a:noFill/>
            </a:ln>
          </p:spPr>
          <p:txBody>
            <a:bodyPr/>
            <a:lstStyle/>
            <a:p>
              <a:endParaRPr lang="zh-CN" altLang="en-US">
                <a:latin typeface="Lantinghei SC Extralight" charset="-122"/>
                <a:ea typeface="Lantinghei SC Extralight" charset="-122"/>
                <a:cs typeface="Lantinghei SC Extralight" charset="-122"/>
              </a:endParaRPr>
            </a:p>
          </p:txBody>
        </p:sp>
        <p:sp>
          <p:nvSpPr>
            <p:cNvPr id="34" name="Rectangle 62"/>
            <p:cNvSpPr>
              <a:spLocks noChangeArrowheads="1"/>
            </p:cNvSpPr>
            <p:nvPr/>
          </p:nvSpPr>
          <p:spPr bwMode="auto">
            <a:xfrm>
              <a:off x="8397649" y="5182960"/>
              <a:ext cx="3574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Ontime</a:t>
              </a:r>
            </a:p>
          </p:txBody>
        </p:sp>
        <p:sp>
          <p:nvSpPr>
            <p:cNvPr id="35" name="Rectangle 63"/>
            <p:cNvSpPr>
              <a:spLocks noChangeArrowheads="1"/>
            </p:cNvSpPr>
            <p:nvPr/>
          </p:nvSpPr>
          <p:spPr bwMode="auto">
            <a:xfrm>
              <a:off x="9697811" y="5182960"/>
              <a:ext cx="22442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70%</a:t>
              </a:r>
              <a:endParaRPr lang="zh-CN" altLang="zh-CN">
                <a:latin typeface="Lantinghei SC Extralight" charset="-122"/>
                <a:ea typeface="Lantinghei SC Extralight" charset="-122"/>
                <a:cs typeface="Lantinghei SC Extralight" charset="-122"/>
              </a:endParaRPr>
            </a:p>
          </p:txBody>
        </p:sp>
        <p:sp>
          <p:nvSpPr>
            <p:cNvPr id="36" name="Rectangle 64"/>
            <p:cNvSpPr>
              <a:spLocks noChangeArrowheads="1"/>
            </p:cNvSpPr>
            <p:nvPr/>
          </p:nvSpPr>
          <p:spPr bwMode="auto">
            <a:xfrm>
              <a:off x="8413524" y="531948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37" name="Rectangle 65"/>
            <p:cNvSpPr>
              <a:spLocks noChangeArrowheads="1"/>
            </p:cNvSpPr>
            <p:nvPr/>
          </p:nvSpPr>
          <p:spPr bwMode="auto">
            <a:xfrm>
              <a:off x="8413524" y="5319485"/>
              <a:ext cx="1128712" cy="120650"/>
            </a:xfrm>
            <a:prstGeom prst="rect">
              <a:avLst/>
            </a:prstGeom>
            <a:solidFill>
              <a:srgbClr val="0070C0"/>
            </a:solidFill>
            <a:ln>
              <a:noFill/>
            </a:ln>
          </p:spPr>
          <p:txBody>
            <a:bodyPr/>
            <a:lstStyle/>
            <a:p>
              <a:endParaRPr lang="zh-CN" altLang="en-US">
                <a:latin typeface="Lantinghei SC Extralight" charset="-122"/>
                <a:ea typeface="Lantinghei SC Extralight" charset="-122"/>
                <a:cs typeface="Lantinghei SC Extralight" charset="-122"/>
              </a:endParaRPr>
            </a:p>
          </p:txBody>
        </p:sp>
        <p:grpSp>
          <p:nvGrpSpPr>
            <p:cNvPr id="38" name="Group 69"/>
            <p:cNvGrpSpPr>
              <a:grpSpLocks/>
            </p:cNvGrpSpPr>
            <p:nvPr/>
          </p:nvGrpSpPr>
          <p:grpSpPr bwMode="auto">
            <a:xfrm>
              <a:off x="9496199" y="2319110"/>
              <a:ext cx="293687" cy="293688"/>
              <a:chOff x="0" y="0"/>
              <a:chExt cx="185" cy="185"/>
            </a:xfrm>
          </p:grpSpPr>
          <p:sp>
            <p:nvSpPr>
              <p:cNvPr id="39" name="Oval 70"/>
              <p:cNvSpPr>
                <a:spLocks noChangeArrowheads="1"/>
              </p:cNvSpPr>
              <p:nvPr/>
            </p:nvSpPr>
            <p:spPr bwMode="auto">
              <a:xfrm>
                <a:off x="0" y="0"/>
                <a:ext cx="185" cy="185"/>
              </a:xfrm>
              <a:prstGeom prst="ellipse">
                <a:avLst/>
              </a:prstGeom>
              <a:solidFill>
                <a:srgbClr val="0070C0"/>
              </a:solidFill>
              <a:ln w="9525">
                <a:solidFill>
                  <a:srgbClr val="0070C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latin typeface="Lantinghei SC Extralight" charset="-122"/>
                  <a:ea typeface="Lantinghei SC Extralight" charset="-122"/>
                  <a:cs typeface="Lantinghei SC Extralight" charset="-122"/>
                </a:endParaRPr>
              </a:p>
            </p:txBody>
          </p:sp>
          <p:sp>
            <p:nvSpPr>
              <p:cNvPr id="40" name="Freeform 71"/>
              <p:cNvSpPr>
                <a:spLocks noEditPoints="1"/>
              </p:cNvSpPr>
              <p:nvPr/>
            </p:nvSpPr>
            <p:spPr bwMode="auto">
              <a:xfrm>
                <a:off x="43" y="26"/>
                <a:ext cx="100" cy="134"/>
              </a:xfrm>
              <a:custGeom>
                <a:avLst/>
                <a:gdLst>
                  <a:gd name="T0" fmla="*/ 96 w 96"/>
                  <a:gd name="T1" fmla="*/ 40 h 128"/>
                  <a:gd name="T2" fmla="*/ 96 w 96"/>
                  <a:gd name="T3" fmla="*/ 56 h 128"/>
                  <a:gd name="T4" fmla="*/ 56 w 96"/>
                  <a:gd name="T5" fmla="*/ 103 h 128"/>
                  <a:gd name="T6" fmla="*/ 56 w 96"/>
                  <a:gd name="T7" fmla="*/ 120 h 128"/>
                  <a:gd name="T8" fmla="*/ 68 w 96"/>
                  <a:gd name="T9" fmla="*/ 120 h 128"/>
                  <a:gd name="T10" fmla="*/ 72 w 96"/>
                  <a:gd name="T11" fmla="*/ 124 h 128"/>
                  <a:gd name="T12" fmla="*/ 68 w 96"/>
                  <a:gd name="T13" fmla="*/ 128 h 128"/>
                  <a:gd name="T14" fmla="*/ 28 w 96"/>
                  <a:gd name="T15" fmla="*/ 128 h 128"/>
                  <a:gd name="T16" fmla="*/ 24 w 96"/>
                  <a:gd name="T17" fmla="*/ 124 h 128"/>
                  <a:gd name="T18" fmla="*/ 28 w 96"/>
                  <a:gd name="T19" fmla="*/ 120 h 128"/>
                  <a:gd name="T20" fmla="*/ 40 w 96"/>
                  <a:gd name="T21" fmla="*/ 120 h 128"/>
                  <a:gd name="T22" fmla="*/ 40 w 96"/>
                  <a:gd name="T23" fmla="*/ 103 h 128"/>
                  <a:gd name="T24" fmla="*/ 0 w 96"/>
                  <a:gd name="T25" fmla="*/ 56 h 128"/>
                  <a:gd name="T26" fmla="*/ 0 w 96"/>
                  <a:gd name="T27" fmla="*/ 40 h 128"/>
                  <a:gd name="T28" fmla="*/ 8 w 96"/>
                  <a:gd name="T29" fmla="*/ 40 h 128"/>
                  <a:gd name="T30" fmla="*/ 8 w 96"/>
                  <a:gd name="T31" fmla="*/ 56 h 128"/>
                  <a:gd name="T32" fmla="*/ 28 w 96"/>
                  <a:gd name="T33" fmla="*/ 91 h 128"/>
                  <a:gd name="T34" fmla="*/ 68 w 96"/>
                  <a:gd name="T35" fmla="*/ 91 h 128"/>
                  <a:gd name="T36" fmla="*/ 88 w 96"/>
                  <a:gd name="T37" fmla="*/ 56 h 128"/>
                  <a:gd name="T38" fmla="*/ 88 w 96"/>
                  <a:gd name="T39" fmla="*/ 40 h 128"/>
                  <a:gd name="T40" fmla="*/ 96 w 96"/>
                  <a:gd name="T41" fmla="*/ 40 h 128"/>
                  <a:gd name="T42" fmla="*/ 48 w 96"/>
                  <a:gd name="T43" fmla="*/ 80 h 128"/>
                  <a:gd name="T44" fmla="*/ 72 w 96"/>
                  <a:gd name="T45" fmla="*/ 56 h 128"/>
                  <a:gd name="T46" fmla="*/ 72 w 96"/>
                  <a:gd name="T47" fmla="*/ 24 h 128"/>
                  <a:gd name="T48" fmla="*/ 48 w 96"/>
                  <a:gd name="T49" fmla="*/ 0 h 128"/>
                  <a:gd name="T50" fmla="*/ 24 w 96"/>
                  <a:gd name="T51" fmla="*/ 24 h 128"/>
                  <a:gd name="T52" fmla="*/ 24 w 96"/>
                  <a:gd name="T53" fmla="*/ 56 h 128"/>
                  <a:gd name="T54" fmla="*/ 48 w 96"/>
                  <a:gd name="T55" fmla="*/ 8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28">
                    <a:moveTo>
                      <a:pt x="96" y="40"/>
                    </a:moveTo>
                    <a:cubicBezTo>
                      <a:pt x="96" y="56"/>
                      <a:pt x="96" y="56"/>
                      <a:pt x="96" y="56"/>
                    </a:cubicBezTo>
                    <a:cubicBezTo>
                      <a:pt x="96" y="80"/>
                      <a:pt x="79" y="100"/>
                      <a:pt x="56" y="103"/>
                    </a:cubicBezTo>
                    <a:cubicBezTo>
                      <a:pt x="56" y="120"/>
                      <a:pt x="56" y="120"/>
                      <a:pt x="56" y="120"/>
                    </a:cubicBezTo>
                    <a:cubicBezTo>
                      <a:pt x="68" y="120"/>
                      <a:pt x="68" y="120"/>
                      <a:pt x="68" y="120"/>
                    </a:cubicBezTo>
                    <a:cubicBezTo>
                      <a:pt x="70" y="120"/>
                      <a:pt x="72" y="122"/>
                      <a:pt x="72" y="124"/>
                    </a:cubicBezTo>
                    <a:cubicBezTo>
                      <a:pt x="72" y="126"/>
                      <a:pt x="70" y="128"/>
                      <a:pt x="68" y="128"/>
                    </a:cubicBezTo>
                    <a:cubicBezTo>
                      <a:pt x="28" y="128"/>
                      <a:pt x="28" y="128"/>
                      <a:pt x="28" y="128"/>
                    </a:cubicBezTo>
                    <a:cubicBezTo>
                      <a:pt x="26" y="128"/>
                      <a:pt x="24" y="126"/>
                      <a:pt x="24" y="124"/>
                    </a:cubicBezTo>
                    <a:cubicBezTo>
                      <a:pt x="24" y="122"/>
                      <a:pt x="26" y="120"/>
                      <a:pt x="28" y="120"/>
                    </a:cubicBezTo>
                    <a:cubicBezTo>
                      <a:pt x="40" y="120"/>
                      <a:pt x="40" y="120"/>
                      <a:pt x="40" y="120"/>
                    </a:cubicBezTo>
                    <a:cubicBezTo>
                      <a:pt x="40" y="103"/>
                      <a:pt x="40" y="103"/>
                      <a:pt x="40" y="103"/>
                    </a:cubicBezTo>
                    <a:cubicBezTo>
                      <a:pt x="17" y="100"/>
                      <a:pt x="0" y="80"/>
                      <a:pt x="0" y="56"/>
                    </a:cubicBezTo>
                    <a:cubicBezTo>
                      <a:pt x="0" y="40"/>
                      <a:pt x="0" y="40"/>
                      <a:pt x="0" y="40"/>
                    </a:cubicBezTo>
                    <a:cubicBezTo>
                      <a:pt x="8" y="40"/>
                      <a:pt x="8" y="40"/>
                      <a:pt x="8" y="40"/>
                    </a:cubicBezTo>
                    <a:cubicBezTo>
                      <a:pt x="8" y="56"/>
                      <a:pt x="8" y="56"/>
                      <a:pt x="8" y="56"/>
                    </a:cubicBezTo>
                    <a:cubicBezTo>
                      <a:pt x="8" y="70"/>
                      <a:pt x="15" y="84"/>
                      <a:pt x="28" y="91"/>
                    </a:cubicBezTo>
                    <a:cubicBezTo>
                      <a:pt x="40" y="98"/>
                      <a:pt x="56" y="98"/>
                      <a:pt x="68" y="91"/>
                    </a:cubicBezTo>
                    <a:cubicBezTo>
                      <a:pt x="81" y="84"/>
                      <a:pt x="88" y="70"/>
                      <a:pt x="88" y="56"/>
                    </a:cubicBezTo>
                    <a:cubicBezTo>
                      <a:pt x="88" y="40"/>
                      <a:pt x="88" y="40"/>
                      <a:pt x="88" y="40"/>
                    </a:cubicBezTo>
                    <a:lnTo>
                      <a:pt x="96" y="40"/>
                    </a:lnTo>
                    <a:close/>
                    <a:moveTo>
                      <a:pt x="48" y="80"/>
                    </a:moveTo>
                    <a:cubicBezTo>
                      <a:pt x="61" y="80"/>
                      <a:pt x="72" y="69"/>
                      <a:pt x="72" y="56"/>
                    </a:cubicBezTo>
                    <a:cubicBezTo>
                      <a:pt x="72" y="24"/>
                      <a:pt x="72" y="24"/>
                      <a:pt x="72" y="24"/>
                    </a:cubicBezTo>
                    <a:cubicBezTo>
                      <a:pt x="72" y="11"/>
                      <a:pt x="61" y="0"/>
                      <a:pt x="48" y="0"/>
                    </a:cubicBezTo>
                    <a:cubicBezTo>
                      <a:pt x="35" y="0"/>
                      <a:pt x="24" y="11"/>
                      <a:pt x="24" y="24"/>
                    </a:cubicBezTo>
                    <a:cubicBezTo>
                      <a:pt x="24" y="56"/>
                      <a:pt x="24" y="56"/>
                      <a:pt x="24" y="56"/>
                    </a:cubicBezTo>
                    <a:cubicBezTo>
                      <a:pt x="24" y="69"/>
                      <a:pt x="35" y="80"/>
                      <a:pt x="48" y="8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grpSp>
      </p:grpSp>
      <p:grpSp>
        <p:nvGrpSpPr>
          <p:cNvPr id="41" name="组 40"/>
          <p:cNvGrpSpPr/>
          <p:nvPr/>
        </p:nvGrpSpPr>
        <p:grpSpPr>
          <a:xfrm>
            <a:off x="4293975" y="2315935"/>
            <a:ext cx="1565860" cy="3124200"/>
            <a:chOff x="4293975" y="2315935"/>
            <a:chExt cx="1565860" cy="3124200"/>
          </a:xfrm>
        </p:grpSpPr>
        <p:sp>
          <p:nvSpPr>
            <p:cNvPr id="42" name="Oval 21" descr="u=290065061,2920051158&amp;fm=15&amp;gp=0"/>
            <p:cNvSpPr>
              <a:spLocks noChangeArrowheads="1"/>
            </p:cNvSpPr>
            <p:nvPr/>
          </p:nvSpPr>
          <p:spPr bwMode="auto">
            <a:xfrm>
              <a:off x="4374924" y="2315935"/>
              <a:ext cx="1393825" cy="1397000"/>
            </a:xfrm>
            <a:prstGeom prst="ellipse">
              <a:avLst/>
            </a:prstGeom>
            <a:blipFill dpi="0" rotWithShape="1">
              <a:blip r:embed="rId4"/>
              <a:srcRect/>
              <a:stretch>
                <a:fillRect r="-228"/>
              </a:stretch>
            </a:blipFill>
            <a:ln w="38100" cmpd="sng">
              <a:solidFill>
                <a:schemeClr val="tx1"/>
              </a:solidFill>
              <a:round/>
              <a:headEnd/>
              <a:tailEnd/>
            </a:ln>
          </p:spPr>
          <p:txBody>
            <a:bodyPr/>
            <a:lstStyle/>
            <a:p>
              <a:endParaRPr lang="zh-CN" altLang="en-US">
                <a:latin typeface="Lantinghei SC Extralight" charset="-122"/>
                <a:ea typeface="Lantinghei SC Extralight" charset="-122"/>
                <a:cs typeface="Lantinghei SC Extralight" charset="-122"/>
              </a:endParaRPr>
            </a:p>
          </p:txBody>
        </p:sp>
        <p:sp>
          <p:nvSpPr>
            <p:cNvPr id="43" name="Rectangle 22"/>
            <p:cNvSpPr>
              <a:spLocks noChangeArrowheads="1"/>
            </p:cNvSpPr>
            <p:nvPr/>
          </p:nvSpPr>
          <p:spPr bwMode="auto">
            <a:xfrm>
              <a:off x="4551762" y="3792310"/>
              <a:ext cx="10195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a:latin typeface="Lantinghei SC Extralight" charset="-122"/>
                  <a:ea typeface="Lantinghei SC Extralight" charset="-122"/>
                  <a:cs typeface="Lantinghei SC Extralight" charset="-122"/>
                </a:rPr>
                <a:t>Paula M.Ricardo</a:t>
              </a:r>
              <a:endParaRPr lang="zh-CN" altLang="zh-CN">
                <a:latin typeface="Lantinghei SC Extralight" charset="-122"/>
                <a:ea typeface="Lantinghei SC Extralight" charset="-122"/>
                <a:cs typeface="Lantinghei SC Extralight" charset="-122"/>
              </a:endParaRPr>
            </a:p>
          </p:txBody>
        </p:sp>
        <p:sp>
          <p:nvSpPr>
            <p:cNvPr id="44" name="Rectangle 23"/>
            <p:cNvSpPr>
              <a:spLocks noChangeArrowheads="1"/>
            </p:cNvSpPr>
            <p:nvPr/>
          </p:nvSpPr>
          <p:spPr bwMode="auto">
            <a:xfrm>
              <a:off x="4762542" y="3952648"/>
              <a:ext cx="60112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latin typeface="Lantinghei SC Extralight" charset="-122"/>
                  <a:ea typeface="Lantinghei SC Extralight" charset="-122"/>
                  <a:cs typeface="Lantinghei SC Extralight" charset="-122"/>
                </a:rPr>
                <a:t>Data Analys</a:t>
              </a:r>
              <a:endParaRPr lang="zh-CN" altLang="zh-CN">
                <a:latin typeface="Lantinghei SC Extralight" charset="-122"/>
                <a:ea typeface="Lantinghei SC Extralight" charset="-122"/>
                <a:cs typeface="Lantinghei SC Extralight" charset="-122"/>
              </a:endParaRPr>
            </a:p>
          </p:txBody>
        </p:sp>
        <p:sp>
          <p:nvSpPr>
            <p:cNvPr id="45" name="Rectangle 24"/>
            <p:cNvSpPr>
              <a:spLocks noChangeArrowheads="1"/>
            </p:cNvSpPr>
            <p:nvPr/>
          </p:nvSpPr>
          <p:spPr bwMode="auto">
            <a:xfrm>
              <a:off x="4333649" y="4311423"/>
              <a:ext cx="4135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Creative</a:t>
              </a:r>
              <a:endParaRPr lang="zh-CN" altLang="zh-CN">
                <a:latin typeface="Lantinghei SC Extralight" charset="-122"/>
                <a:ea typeface="Lantinghei SC Extralight" charset="-122"/>
                <a:cs typeface="Lantinghei SC Extralight" charset="-122"/>
              </a:endParaRPr>
            </a:p>
          </p:txBody>
        </p:sp>
        <p:sp>
          <p:nvSpPr>
            <p:cNvPr id="46" name="Rectangle 25"/>
            <p:cNvSpPr>
              <a:spLocks noChangeArrowheads="1"/>
            </p:cNvSpPr>
            <p:nvPr/>
          </p:nvSpPr>
          <p:spPr bwMode="auto">
            <a:xfrm>
              <a:off x="5633811" y="4311423"/>
              <a:ext cx="22442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70%</a:t>
              </a:r>
              <a:endParaRPr lang="zh-CN" altLang="zh-CN">
                <a:latin typeface="Lantinghei SC Extralight" charset="-122"/>
                <a:ea typeface="Lantinghei SC Extralight" charset="-122"/>
                <a:cs typeface="Lantinghei SC Extralight" charset="-122"/>
              </a:endParaRPr>
            </a:p>
          </p:txBody>
        </p:sp>
        <p:sp>
          <p:nvSpPr>
            <p:cNvPr id="47" name="Rectangle 26"/>
            <p:cNvSpPr>
              <a:spLocks noChangeArrowheads="1"/>
            </p:cNvSpPr>
            <p:nvPr/>
          </p:nvSpPr>
          <p:spPr bwMode="auto">
            <a:xfrm>
              <a:off x="4349524" y="444953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48" name="Rectangle 27"/>
            <p:cNvSpPr>
              <a:spLocks noChangeArrowheads="1"/>
            </p:cNvSpPr>
            <p:nvPr/>
          </p:nvSpPr>
          <p:spPr bwMode="auto">
            <a:xfrm>
              <a:off x="4349524" y="4449535"/>
              <a:ext cx="1109662" cy="120650"/>
            </a:xfrm>
            <a:prstGeom prst="rect">
              <a:avLst/>
            </a:prstGeom>
            <a:solidFill>
              <a:srgbClr val="0070C0"/>
            </a:solidFill>
            <a:ln>
              <a:noFill/>
            </a:ln>
          </p:spPr>
          <p:txBody>
            <a:bodyPr/>
            <a:lstStyle/>
            <a:p>
              <a:endParaRPr lang="zh-CN" altLang="en-US">
                <a:latin typeface="Lantinghei SC Extralight" charset="-122"/>
                <a:ea typeface="Lantinghei SC Extralight" charset="-122"/>
                <a:cs typeface="Lantinghei SC Extralight" charset="-122"/>
              </a:endParaRPr>
            </a:p>
          </p:txBody>
        </p:sp>
        <p:sp>
          <p:nvSpPr>
            <p:cNvPr id="49" name="Rectangle 28"/>
            <p:cNvSpPr>
              <a:spLocks noChangeArrowheads="1"/>
            </p:cNvSpPr>
            <p:nvPr/>
          </p:nvSpPr>
          <p:spPr bwMode="auto">
            <a:xfrm>
              <a:off x="4333649" y="4746398"/>
              <a:ext cx="19396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Skill</a:t>
              </a:r>
            </a:p>
          </p:txBody>
        </p:sp>
        <p:sp>
          <p:nvSpPr>
            <p:cNvPr id="50" name="Rectangle 29"/>
            <p:cNvSpPr>
              <a:spLocks noChangeArrowheads="1"/>
            </p:cNvSpPr>
            <p:nvPr/>
          </p:nvSpPr>
          <p:spPr bwMode="auto">
            <a:xfrm>
              <a:off x="5633811" y="4746398"/>
              <a:ext cx="2260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80%</a:t>
              </a:r>
              <a:endParaRPr lang="zh-CN" altLang="zh-CN">
                <a:latin typeface="Lantinghei SC Extralight" charset="-122"/>
                <a:ea typeface="Lantinghei SC Extralight" charset="-122"/>
                <a:cs typeface="Lantinghei SC Extralight" charset="-122"/>
              </a:endParaRPr>
            </a:p>
          </p:txBody>
        </p:sp>
        <p:sp>
          <p:nvSpPr>
            <p:cNvPr id="51" name="Rectangle 30"/>
            <p:cNvSpPr>
              <a:spLocks noChangeArrowheads="1"/>
            </p:cNvSpPr>
            <p:nvPr/>
          </p:nvSpPr>
          <p:spPr bwMode="auto">
            <a:xfrm>
              <a:off x="4349524" y="488451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52" name="Rectangle 31"/>
            <p:cNvSpPr>
              <a:spLocks noChangeArrowheads="1"/>
            </p:cNvSpPr>
            <p:nvPr/>
          </p:nvSpPr>
          <p:spPr bwMode="auto">
            <a:xfrm>
              <a:off x="4293975" y="4884510"/>
              <a:ext cx="1252537" cy="120650"/>
            </a:xfrm>
            <a:prstGeom prst="rect">
              <a:avLst/>
            </a:prstGeom>
            <a:solidFill>
              <a:srgbClr val="0070C0"/>
            </a:solidFill>
            <a:ln>
              <a:noFill/>
            </a:ln>
          </p:spPr>
          <p:txBody>
            <a:bodyPr/>
            <a:lstStyle/>
            <a:p>
              <a:endParaRPr lang="zh-CN" altLang="en-US">
                <a:latin typeface="Lantinghei SC Extralight" charset="-122"/>
                <a:ea typeface="Lantinghei SC Extralight" charset="-122"/>
                <a:cs typeface="Lantinghei SC Extralight" charset="-122"/>
              </a:endParaRPr>
            </a:p>
          </p:txBody>
        </p:sp>
        <p:sp>
          <p:nvSpPr>
            <p:cNvPr id="53" name="Rectangle 32"/>
            <p:cNvSpPr>
              <a:spLocks noChangeArrowheads="1"/>
            </p:cNvSpPr>
            <p:nvPr/>
          </p:nvSpPr>
          <p:spPr bwMode="auto">
            <a:xfrm>
              <a:off x="4333649" y="5182960"/>
              <a:ext cx="3574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Ontime</a:t>
              </a:r>
            </a:p>
          </p:txBody>
        </p:sp>
        <p:sp>
          <p:nvSpPr>
            <p:cNvPr id="54" name="Rectangle 33"/>
            <p:cNvSpPr>
              <a:spLocks noChangeArrowheads="1"/>
            </p:cNvSpPr>
            <p:nvPr/>
          </p:nvSpPr>
          <p:spPr bwMode="auto">
            <a:xfrm>
              <a:off x="5633811" y="5182960"/>
              <a:ext cx="22442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90%</a:t>
              </a:r>
              <a:endParaRPr lang="zh-CN" altLang="zh-CN">
                <a:latin typeface="Lantinghei SC Extralight" charset="-122"/>
                <a:ea typeface="Lantinghei SC Extralight" charset="-122"/>
                <a:cs typeface="Lantinghei SC Extralight" charset="-122"/>
              </a:endParaRPr>
            </a:p>
          </p:txBody>
        </p:sp>
        <p:sp>
          <p:nvSpPr>
            <p:cNvPr id="55" name="Rectangle 34"/>
            <p:cNvSpPr>
              <a:spLocks noChangeArrowheads="1"/>
            </p:cNvSpPr>
            <p:nvPr/>
          </p:nvSpPr>
          <p:spPr bwMode="auto">
            <a:xfrm>
              <a:off x="4349524" y="531948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56" name="Rectangle 35"/>
            <p:cNvSpPr>
              <a:spLocks noChangeArrowheads="1"/>
            </p:cNvSpPr>
            <p:nvPr/>
          </p:nvSpPr>
          <p:spPr bwMode="auto">
            <a:xfrm>
              <a:off x="4349524" y="5319485"/>
              <a:ext cx="1319212" cy="120650"/>
            </a:xfrm>
            <a:prstGeom prst="rect">
              <a:avLst/>
            </a:prstGeom>
            <a:solidFill>
              <a:srgbClr val="0070C0"/>
            </a:solidFill>
            <a:ln>
              <a:noFill/>
            </a:ln>
          </p:spPr>
          <p:txBody>
            <a:bodyPr/>
            <a:lstStyle/>
            <a:p>
              <a:endParaRPr lang="zh-CN" altLang="en-US">
                <a:latin typeface="Lantinghei SC Extralight" charset="-122"/>
                <a:ea typeface="Lantinghei SC Extralight" charset="-122"/>
                <a:cs typeface="Lantinghei SC Extralight" charset="-122"/>
              </a:endParaRPr>
            </a:p>
          </p:txBody>
        </p:sp>
        <p:grpSp>
          <p:nvGrpSpPr>
            <p:cNvPr id="57" name="Group 72"/>
            <p:cNvGrpSpPr>
              <a:grpSpLocks/>
            </p:cNvGrpSpPr>
            <p:nvPr/>
          </p:nvGrpSpPr>
          <p:grpSpPr bwMode="auto">
            <a:xfrm>
              <a:off x="5424261" y="2319110"/>
              <a:ext cx="293688" cy="293688"/>
              <a:chOff x="0" y="0"/>
              <a:chExt cx="185" cy="185"/>
            </a:xfrm>
          </p:grpSpPr>
          <p:sp>
            <p:nvSpPr>
              <p:cNvPr id="58" name="Oval 73"/>
              <p:cNvSpPr>
                <a:spLocks noChangeArrowheads="1"/>
              </p:cNvSpPr>
              <p:nvPr/>
            </p:nvSpPr>
            <p:spPr bwMode="auto">
              <a:xfrm>
                <a:off x="0" y="0"/>
                <a:ext cx="185" cy="185"/>
              </a:xfrm>
              <a:prstGeom prst="ellipse">
                <a:avLst/>
              </a:prstGeom>
              <a:solidFill>
                <a:srgbClr val="0070C0"/>
              </a:solidFill>
              <a:ln w="9525">
                <a:solidFill>
                  <a:srgbClr val="0070C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latin typeface="Lantinghei SC Extralight" charset="-122"/>
                  <a:ea typeface="Lantinghei SC Extralight" charset="-122"/>
                  <a:cs typeface="Lantinghei SC Extralight" charset="-122"/>
                </a:endParaRPr>
              </a:p>
            </p:txBody>
          </p:sp>
          <p:sp>
            <p:nvSpPr>
              <p:cNvPr id="59" name="Freeform 74"/>
              <p:cNvSpPr>
                <a:spLocks noEditPoints="1"/>
              </p:cNvSpPr>
              <p:nvPr/>
            </p:nvSpPr>
            <p:spPr bwMode="auto">
              <a:xfrm>
                <a:off x="49" y="45"/>
                <a:ext cx="93" cy="93"/>
              </a:xfrm>
              <a:custGeom>
                <a:avLst/>
                <a:gdLst>
                  <a:gd name="T0" fmla="*/ 128 w 128"/>
                  <a:gd name="T1" fmla="*/ 120 h 128"/>
                  <a:gd name="T2" fmla="*/ 0 w 128"/>
                  <a:gd name="T3" fmla="*/ 128 h 128"/>
                  <a:gd name="T4" fmla="*/ 8 w 128"/>
                  <a:gd name="T5" fmla="*/ 0 h 128"/>
                  <a:gd name="T6" fmla="*/ 16 w 128"/>
                  <a:gd name="T7" fmla="*/ 24 h 128"/>
                  <a:gd name="T8" fmla="*/ 8 w 128"/>
                  <a:gd name="T9" fmla="*/ 32 h 128"/>
                  <a:gd name="T10" fmla="*/ 16 w 128"/>
                  <a:gd name="T11" fmla="*/ 48 h 128"/>
                  <a:gd name="T12" fmla="*/ 8 w 128"/>
                  <a:gd name="T13" fmla="*/ 56 h 128"/>
                  <a:gd name="T14" fmla="*/ 16 w 128"/>
                  <a:gd name="T15" fmla="*/ 72 h 128"/>
                  <a:gd name="T16" fmla="*/ 8 w 128"/>
                  <a:gd name="T17" fmla="*/ 80 h 128"/>
                  <a:gd name="T18" fmla="*/ 16 w 128"/>
                  <a:gd name="T19" fmla="*/ 96 h 128"/>
                  <a:gd name="T20" fmla="*/ 8 w 128"/>
                  <a:gd name="T21" fmla="*/ 104 h 128"/>
                  <a:gd name="T22" fmla="*/ 24 w 128"/>
                  <a:gd name="T23" fmla="*/ 84 h 128"/>
                  <a:gd name="T24" fmla="*/ 40 w 128"/>
                  <a:gd name="T25" fmla="*/ 73 h 128"/>
                  <a:gd name="T26" fmla="*/ 48 w 128"/>
                  <a:gd name="T27" fmla="*/ 52 h 128"/>
                  <a:gd name="T28" fmla="*/ 72 w 128"/>
                  <a:gd name="T29" fmla="*/ 52 h 128"/>
                  <a:gd name="T30" fmla="*/ 85 w 128"/>
                  <a:gd name="T31" fmla="*/ 66 h 128"/>
                  <a:gd name="T32" fmla="*/ 93 w 128"/>
                  <a:gd name="T33" fmla="*/ 64 h 128"/>
                  <a:gd name="T34" fmla="*/ 104 w 128"/>
                  <a:gd name="T35" fmla="*/ 28 h 128"/>
                  <a:gd name="T36" fmla="*/ 128 w 128"/>
                  <a:gd name="T37" fmla="*/ 28 h 128"/>
                  <a:gd name="T38" fmla="*/ 115 w 128"/>
                  <a:gd name="T39" fmla="*/ 40 h 128"/>
                  <a:gd name="T40" fmla="*/ 104 w 128"/>
                  <a:gd name="T41" fmla="*/ 76 h 128"/>
                  <a:gd name="T42" fmla="*/ 80 w 128"/>
                  <a:gd name="T43" fmla="*/ 76 h 128"/>
                  <a:gd name="T44" fmla="*/ 67 w 128"/>
                  <a:gd name="T45" fmla="*/ 62 h 128"/>
                  <a:gd name="T46" fmla="*/ 56 w 128"/>
                  <a:gd name="T47" fmla="*/ 63 h 128"/>
                  <a:gd name="T48" fmla="*/ 48 w 128"/>
                  <a:gd name="T49" fmla="*/ 84 h 128"/>
                  <a:gd name="T50" fmla="*/ 24 w 128"/>
                  <a:gd name="T51" fmla="*/ 84 h 128"/>
                  <a:gd name="T52" fmla="*/ 116 w 128"/>
                  <a:gd name="T53" fmla="*/ 32 h 128"/>
                  <a:gd name="T54" fmla="*/ 116 w 128"/>
                  <a:gd name="T55" fmla="*/ 24 h 128"/>
                  <a:gd name="T56" fmla="*/ 88 w 128"/>
                  <a:gd name="T57" fmla="*/ 76 h 128"/>
                  <a:gd name="T58" fmla="*/ 96 w 128"/>
                  <a:gd name="T59" fmla="*/ 76 h 128"/>
                  <a:gd name="T60" fmla="*/ 88 w 128"/>
                  <a:gd name="T61" fmla="*/ 76 h 128"/>
                  <a:gd name="T62" fmla="*/ 60 w 128"/>
                  <a:gd name="T63" fmla="*/ 56 h 128"/>
                  <a:gd name="T64" fmla="*/ 60 w 128"/>
                  <a:gd name="T65" fmla="*/ 48 h 128"/>
                  <a:gd name="T66" fmla="*/ 32 w 128"/>
                  <a:gd name="T67" fmla="*/ 84 h 128"/>
                  <a:gd name="T68" fmla="*/ 40 w 128"/>
                  <a:gd name="T69" fmla="*/ 84 h 128"/>
                  <a:gd name="T70" fmla="*/ 32 w 128"/>
                  <a:gd name="T7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28">
                    <a:moveTo>
                      <a:pt x="8" y="120"/>
                    </a:moveTo>
                    <a:cubicBezTo>
                      <a:pt x="128" y="120"/>
                      <a:pt x="128" y="120"/>
                      <a:pt x="128" y="120"/>
                    </a:cubicBezTo>
                    <a:cubicBezTo>
                      <a:pt x="128" y="128"/>
                      <a:pt x="128" y="128"/>
                      <a:pt x="128" y="128"/>
                    </a:cubicBezTo>
                    <a:cubicBezTo>
                      <a:pt x="0" y="128"/>
                      <a:pt x="0" y="128"/>
                      <a:pt x="0" y="128"/>
                    </a:cubicBezTo>
                    <a:cubicBezTo>
                      <a:pt x="0" y="0"/>
                      <a:pt x="0" y="0"/>
                      <a:pt x="0" y="0"/>
                    </a:cubicBezTo>
                    <a:cubicBezTo>
                      <a:pt x="8" y="0"/>
                      <a:pt x="8" y="0"/>
                      <a:pt x="8" y="0"/>
                    </a:cubicBezTo>
                    <a:cubicBezTo>
                      <a:pt x="8" y="24"/>
                      <a:pt x="8" y="24"/>
                      <a:pt x="8" y="24"/>
                    </a:cubicBezTo>
                    <a:cubicBezTo>
                      <a:pt x="16" y="24"/>
                      <a:pt x="16" y="24"/>
                      <a:pt x="16" y="24"/>
                    </a:cubicBezTo>
                    <a:cubicBezTo>
                      <a:pt x="16" y="32"/>
                      <a:pt x="16" y="32"/>
                      <a:pt x="16" y="32"/>
                    </a:cubicBezTo>
                    <a:cubicBezTo>
                      <a:pt x="8" y="32"/>
                      <a:pt x="8" y="32"/>
                      <a:pt x="8" y="32"/>
                    </a:cubicBezTo>
                    <a:cubicBezTo>
                      <a:pt x="8" y="48"/>
                      <a:pt x="8" y="48"/>
                      <a:pt x="8" y="48"/>
                    </a:cubicBezTo>
                    <a:cubicBezTo>
                      <a:pt x="16" y="48"/>
                      <a:pt x="16" y="48"/>
                      <a:pt x="16" y="48"/>
                    </a:cubicBezTo>
                    <a:cubicBezTo>
                      <a:pt x="16" y="56"/>
                      <a:pt x="16" y="56"/>
                      <a:pt x="16" y="56"/>
                    </a:cubicBezTo>
                    <a:cubicBezTo>
                      <a:pt x="8" y="56"/>
                      <a:pt x="8" y="56"/>
                      <a:pt x="8" y="56"/>
                    </a:cubicBezTo>
                    <a:cubicBezTo>
                      <a:pt x="8" y="72"/>
                      <a:pt x="8" y="72"/>
                      <a:pt x="8" y="72"/>
                    </a:cubicBezTo>
                    <a:cubicBezTo>
                      <a:pt x="16" y="72"/>
                      <a:pt x="16" y="72"/>
                      <a:pt x="16" y="72"/>
                    </a:cubicBezTo>
                    <a:cubicBezTo>
                      <a:pt x="16" y="80"/>
                      <a:pt x="16" y="80"/>
                      <a:pt x="16" y="80"/>
                    </a:cubicBezTo>
                    <a:cubicBezTo>
                      <a:pt x="8" y="80"/>
                      <a:pt x="8" y="80"/>
                      <a:pt x="8" y="80"/>
                    </a:cubicBezTo>
                    <a:cubicBezTo>
                      <a:pt x="8" y="96"/>
                      <a:pt x="8" y="96"/>
                      <a:pt x="8" y="96"/>
                    </a:cubicBezTo>
                    <a:cubicBezTo>
                      <a:pt x="16" y="96"/>
                      <a:pt x="16" y="96"/>
                      <a:pt x="16" y="96"/>
                    </a:cubicBezTo>
                    <a:cubicBezTo>
                      <a:pt x="16" y="104"/>
                      <a:pt x="16" y="104"/>
                      <a:pt x="16" y="104"/>
                    </a:cubicBezTo>
                    <a:cubicBezTo>
                      <a:pt x="8" y="104"/>
                      <a:pt x="8" y="104"/>
                      <a:pt x="8" y="104"/>
                    </a:cubicBezTo>
                    <a:lnTo>
                      <a:pt x="8" y="120"/>
                    </a:lnTo>
                    <a:close/>
                    <a:moveTo>
                      <a:pt x="24" y="84"/>
                    </a:moveTo>
                    <a:cubicBezTo>
                      <a:pt x="24" y="77"/>
                      <a:pt x="29" y="72"/>
                      <a:pt x="36" y="72"/>
                    </a:cubicBezTo>
                    <a:cubicBezTo>
                      <a:pt x="37" y="72"/>
                      <a:pt x="38" y="72"/>
                      <a:pt x="40" y="73"/>
                    </a:cubicBezTo>
                    <a:cubicBezTo>
                      <a:pt x="50" y="59"/>
                      <a:pt x="50" y="59"/>
                      <a:pt x="50" y="59"/>
                    </a:cubicBezTo>
                    <a:cubicBezTo>
                      <a:pt x="49" y="57"/>
                      <a:pt x="48" y="54"/>
                      <a:pt x="48" y="52"/>
                    </a:cubicBezTo>
                    <a:cubicBezTo>
                      <a:pt x="48" y="45"/>
                      <a:pt x="53" y="40"/>
                      <a:pt x="60" y="40"/>
                    </a:cubicBezTo>
                    <a:cubicBezTo>
                      <a:pt x="67" y="40"/>
                      <a:pt x="72" y="45"/>
                      <a:pt x="72" y="52"/>
                    </a:cubicBezTo>
                    <a:cubicBezTo>
                      <a:pt x="72" y="53"/>
                      <a:pt x="72" y="54"/>
                      <a:pt x="71" y="56"/>
                    </a:cubicBezTo>
                    <a:cubicBezTo>
                      <a:pt x="85" y="66"/>
                      <a:pt x="85" y="66"/>
                      <a:pt x="85" y="66"/>
                    </a:cubicBezTo>
                    <a:cubicBezTo>
                      <a:pt x="87" y="65"/>
                      <a:pt x="90" y="64"/>
                      <a:pt x="92" y="64"/>
                    </a:cubicBezTo>
                    <a:cubicBezTo>
                      <a:pt x="92" y="64"/>
                      <a:pt x="93" y="64"/>
                      <a:pt x="93" y="64"/>
                    </a:cubicBezTo>
                    <a:cubicBezTo>
                      <a:pt x="107" y="36"/>
                      <a:pt x="107" y="36"/>
                      <a:pt x="107" y="36"/>
                    </a:cubicBezTo>
                    <a:cubicBezTo>
                      <a:pt x="105" y="34"/>
                      <a:pt x="104" y="31"/>
                      <a:pt x="104" y="28"/>
                    </a:cubicBezTo>
                    <a:cubicBezTo>
                      <a:pt x="104" y="21"/>
                      <a:pt x="109" y="16"/>
                      <a:pt x="116" y="16"/>
                    </a:cubicBezTo>
                    <a:cubicBezTo>
                      <a:pt x="123" y="16"/>
                      <a:pt x="128" y="21"/>
                      <a:pt x="128" y="28"/>
                    </a:cubicBezTo>
                    <a:cubicBezTo>
                      <a:pt x="128" y="35"/>
                      <a:pt x="123" y="40"/>
                      <a:pt x="116" y="40"/>
                    </a:cubicBezTo>
                    <a:cubicBezTo>
                      <a:pt x="115" y="40"/>
                      <a:pt x="115" y="40"/>
                      <a:pt x="115" y="40"/>
                    </a:cubicBezTo>
                    <a:cubicBezTo>
                      <a:pt x="101" y="68"/>
                      <a:pt x="101" y="68"/>
                      <a:pt x="101" y="68"/>
                    </a:cubicBezTo>
                    <a:cubicBezTo>
                      <a:pt x="103" y="70"/>
                      <a:pt x="104" y="73"/>
                      <a:pt x="104" y="76"/>
                    </a:cubicBezTo>
                    <a:cubicBezTo>
                      <a:pt x="104" y="83"/>
                      <a:pt x="99" y="88"/>
                      <a:pt x="92" y="88"/>
                    </a:cubicBezTo>
                    <a:cubicBezTo>
                      <a:pt x="85" y="88"/>
                      <a:pt x="80" y="83"/>
                      <a:pt x="80" y="76"/>
                    </a:cubicBezTo>
                    <a:cubicBezTo>
                      <a:pt x="80" y="75"/>
                      <a:pt x="80" y="74"/>
                      <a:pt x="81" y="72"/>
                    </a:cubicBezTo>
                    <a:cubicBezTo>
                      <a:pt x="67" y="62"/>
                      <a:pt x="67" y="62"/>
                      <a:pt x="67" y="62"/>
                    </a:cubicBezTo>
                    <a:cubicBezTo>
                      <a:pt x="65" y="63"/>
                      <a:pt x="62" y="64"/>
                      <a:pt x="60" y="64"/>
                    </a:cubicBezTo>
                    <a:cubicBezTo>
                      <a:pt x="59" y="64"/>
                      <a:pt x="58" y="64"/>
                      <a:pt x="56" y="63"/>
                    </a:cubicBezTo>
                    <a:cubicBezTo>
                      <a:pt x="46" y="77"/>
                      <a:pt x="46" y="77"/>
                      <a:pt x="46" y="77"/>
                    </a:cubicBezTo>
                    <a:cubicBezTo>
                      <a:pt x="47" y="79"/>
                      <a:pt x="48" y="82"/>
                      <a:pt x="48" y="84"/>
                    </a:cubicBezTo>
                    <a:cubicBezTo>
                      <a:pt x="48" y="91"/>
                      <a:pt x="43" y="96"/>
                      <a:pt x="36" y="96"/>
                    </a:cubicBezTo>
                    <a:cubicBezTo>
                      <a:pt x="29" y="96"/>
                      <a:pt x="24" y="91"/>
                      <a:pt x="24" y="84"/>
                    </a:cubicBezTo>
                    <a:close/>
                    <a:moveTo>
                      <a:pt x="112" y="28"/>
                    </a:moveTo>
                    <a:cubicBezTo>
                      <a:pt x="112" y="30"/>
                      <a:pt x="114" y="32"/>
                      <a:pt x="116" y="32"/>
                    </a:cubicBezTo>
                    <a:cubicBezTo>
                      <a:pt x="118" y="32"/>
                      <a:pt x="120" y="30"/>
                      <a:pt x="120" y="28"/>
                    </a:cubicBezTo>
                    <a:cubicBezTo>
                      <a:pt x="120" y="26"/>
                      <a:pt x="118" y="24"/>
                      <a:pt x="116" y="24"/>
                    </a:cubicBezTo>
                    <a:cubicBezTo>
                      <a:pt x="114" y="24"/>
                      <a:pt x="112" y="26"/>
                      <a:pt x="112" y="28"/>
                    </a:cubicBezTo>
                    <a:close/>
                    <a:moveTo>
                      <a:pt x="88" y="76"/>
                    </a:moveTo>
                    <a:cubicBezTo>
                      <a:pt x="88" y="78"/>
                      <a:pt x="90" y="80"/>
                      <a:pt x="92" y="80"/>
                    </a:cubicBezTo>
                    <a:cubicBezTo>
                      <a:pt x="94" y="80"/>
                      <a:pt x="96" y="78"/>
                      <a:pt x="96" y="76"/>
                    </a:cubicBezTo>
                    <a:cubicBezTo>
                      <a:pt x="96" y="74"/>
                      <a:pt x="94" y="72"/>
                      <a:pt x="92" y="72"/>
                    </a:cubicBezTo>
                    <a:cubicBezTo>
                      <a:pt x="90" y="72"/>
                      <a:pt x="88" y="74"/>
                      <a:pt x="88" y="76"/>
                    </a:cubicBezTo>
                    <a:close/>
                    <a:moveTo>
                      <a:pt x="56" y="52"/>
                    </a:moveTo>
                    <a:cubicBezTo>
                      <a:pt x="56" y="54"/>
                      <a:pt x="58" y="56"/>
                      <a:pt x="60" y="56"/>
                    </a:cubicBezTo>
                    <a:cubicBezTo>
                      <a:pt x="62" y="56"/>
                      <a:pt x="64" y="54"/>
                      <a:pt x="64" y="52"/>
                    </a:cubicBezTo>
                    <a:cubicBezTo>
                      <a:pt x="64" y="50"/>
                      <a:pt x="62" y="48"/>
                      <a:pt x="60" y="48"/>
                    </a:cubicBezTo>
                    <a:cubicBezTo>
                      <a:pt x="58" y="48"/>
                      <a:pt x="56" y="50"/>
                      <a:pt x="56" y="52"/>
                    </a:cubicBezTo>
                    <a:close/>
                    <a:moveTo>
                      <a:pt x="32" y="84"/>
                    </a:moveTo>
                    <a:cubicBezTo>
                      <a:pt x="32" y="86"/>
                      <a:pt x="34" y="88"/>
                      <a:pt x="36" y="88"/>
                    </a:cubicBezTo>
                    <a:cubicBezTo>
                      <a:pt x="38" y="88"/>
                      <a:pt x="40" y="86"/>
                      <a:pt x="40" y="84"/>
                    </a:cubicBezTo>
                    <a:cubicBezTo>
                      <a:pt x="40" y="82"/>
                      <a:pt x="38" y="80"/>
                      <a:pt x="36" y="80"/>
                    </a:cubicBezTo>
                    <a:cubicBezTo>
                      <a:pt x="34" y="80"/>
                      <a:pt x="32" y="82"/>
                      <a:pt x="32" y="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grpSp>
      </p:grpSp>
      <p:grpSp>
        <p:nvGrpSpPr>
          <p:cNvPr id="60" name="组 59"/>
          <p:cNvGrpSpPr/>
          <p:nvPr/>
        </p:nvGrpSpPr>
        <p:grpSpPr>
          <a:xfrm>
            <a:off x="6365649" y="2315935"/>
            <a:ext cx="1526186" cy="3124200"/>
            <a:chOff x="6365649" y="2315935"/>
            <a:chExt cx="1526186" cy="3124200"/>
          </a:xfrm>
        </p:grpSpPr>
        <p:sp>
          <p:nvSpPr>
            <p:cNvPr id="61" name="Oval 36" descr="0115mvtps00039"/>
            <p:cNvSpPr>
              <a:spLocks noChangeArrowheads="1"/>
            </p:cNvSpPr>
            <p:nvPr/>
          </p:nvSpPr>
          <p:spPr bwMode="auto">
            <a:xfrm>
              <a:off x="6406924" y="2315935"/>
              <a:ext cx="1393825" cy="1397000"/>
            </a:xfrm>
            <a:prstGeom prst="ellipse">
              <a:avLst/>
            </a:prstGeom>
            <a:blipFill dpi="0" rotWithShape="1">
              <a:blip r:embed="rId5"/>
              <a:srcRect/>
              <a:stretch>
                <a:fillRect r="-228"/>
              </a:stretch>
            </a:blipFill>
            <a:ln w="38100" cmpd="sng">
              <a:solidFill>
                <a:schemeClr val="tx1"/>
              </a:solidFill>
              <a:round/>
              <a:headEnd/>
              <a:tailEnd/>
            </a:ln>
          </p:spPr>
          <p:txBody>
            <a:bodyPr/>
            <a:lstStyle/>
            <a:p>
              <a:endParaRPr lang="zh-CN" altLang="en-US">
                <a:latin typeface="Lantinghei SC Extralight" charset="-122"/>
                <a:ea typeface="Lantinghei SC Extralight" charset="-122"/>
                <a:cs typeface="Lantinghei SC Extralight" charset="-122"/>
              </a:endParaRPr>
            </a:p>
          </p:txBody>
        </p:sp>
        <p:sp>
          <p:nvSpPr>
            <p:cNvPr id="62" name="Rectangle 37"/>
            <p:cNvSpPr>
              <a:spLocks noChangeArrowheads="1"/>
            </p:cNvSpPr>
            <p:nvPr/>
          </p:nvSpPr>
          <p:spPr bwMode="auto">
            <a:xfrm>
              <a:off x="6521869" y="3792310"/>
              <a:ext cx="11798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a:latin typeface="Lantinghei SC Extralight" charset="-122"/>
                  <a:ea typeface="Lantinghei SC Extralight" charset="-122"/>
                  <a:cs typeface="Lantinghei SC Extralight" charset="-122"/>
                </a:rPr>
                <a:t>Melinda K.Johnson</a:t>
              </a:r>
              <a:endParaRPr lang="zh-CN" altLang="zh-CN">
                <a:latin typeface="Lantinghei SC Extralight" charset="-122"/>
                <a:ea typeface="Lantinghei SC Extralight" charset="-122"/>
                <a:cs typeface="Lantinghei SC Extralight" charset="-122"/>
              </a:endParaRPr>
            </a:p>
          </p:txBody>
        </p:sp>
        <p:sp>
          <p:nvSpPr>
            <p:cNvPr id="63" name="Rectangle 38"/>
            <p:cNvSpPr>
              <a:spLocks noChangeArrowheads="1"/>
            </p:cNvSpPr>
            <p:nvPr/>
          </p:nvSpPr>
          <p:spPr bwMode="auto">
            <a:xfrm>
              <a:off x="6838392" y="3952648"/>
              <a:ext cx="56105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latin typeface="Lantinghei SC Extralight" charset="-122"/>
                  <a:ea typeface="Lantinghei SC Extralight" charset="-122"/>
                  <a:cs typeface="Lantinghei SC Extralight" charset="-122"/>
                </a:rPr>
                <a:t>Accountant</a:t>
              </a:r>
              <a:endParaRPr lang="zh-CN" altLang="zh-CN">
                <a:latin typeface="Lantinghei SC Extralight" charset="-122"/>
                <a:ea typeface="Lantinghei SC Extralight" charset="-122"/>
                <a:cs typeface="Lantinghei SC Extralight" charset="-122"/>
              </a:endParaRPr>
            </a:p>
          </p:txBody>
        </p:sp>
        <p:sp>
          <p:nvSpPr>
            <p:cNvPr id="64" name="Rectangle 39"/>
            <p:cNvSpPr>
              <a:spLocks noChangeArrowheads="1"/>
            </p:cNvSpPr>
            <p:nvPr/>
          </p:nvSpPr>
          <p:spPr bwMode="auto">
            <a:xfrm>
              <a:off x="6365649" y="4311423"/>
              <a:ext cx="4135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Creative</a:t>
              </a:r>
              <a:endParaRPr lang="zh-CN" altLang="zh-CN">
                <a:latin typeface="Lantinghei SC Extralight" charset="-122"/>
                <a:ea typeface="Lantinghei SC Extralight" charset="-122"/>
                <a:cs typeface="Lantinghei SC Extralight" charset="-122"/>
              </a:endParaRPr>
            </a:p>
          </p:txBody>
        </p:sp>
        <p:sp>
          <p:nvSpPr>
            <p:cNvPr id="65" name="Rectangle 40"/>
            <p:cNvSpPr>
              <a:spLocks noChangeArrowheads="1"/>
            </p:cNvSpPr>
            <p:nvPr/>
          </p:nvSpPr>
          <p:spPr bwMode="auto">
            <a:xfrm>
              <a:off x="7665811" y="4311423"/>
              <a:ext cx="2260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80%</a:t>
              </a:r>
              <a:endParaRPr lang="zh-CN" altLang="zh-CN">
                <a:latin typeface="Lantinghei SC Extralight" charset="-122"/>
                <a:ea typeface="Lantinghei SC Extralight" charset="-122"/>
                <a:cs typeface="Lantinghei SC Extralight" charset="-122"/>
              </a:endParaRPr>
            </a:p>
          </p:txBody>
        </p:sp>
        <p:sp>
          <p:nvSpPr>
            <p:cNvPr id="66" name="Rectangle 41"/>
            <p:cNvSpPr>
              <a:spLocks noChangeArrowheads="1"/>
            </p:cNvSpPr>
            <p:nvPr/>
          </p:nvSpPr>
          <p:spPr bwMode="auto">
            <a:xfrm>
              <a:off x="6381524" y="444953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67" name="Rectangle 42"/>
            <p:cNvSpPr>
              <a:spLocks noChangeArrowheads="1"/>
            </p:cNvSpPr>
            <p:nvPr/>
          </p:nvSpPr>
          <p:spPr bwMode="auto">
            <a:xfrm>
              <a:off x="6381524" y="4449535"/>
              <a:ext cx="1263650" cy="120650"/>
            </a:xfrm>
            <a:prstGeom prst="rect">
              <a:avLst/>
            </a:prstGeom>
            <a:solidFill>
              <a:srgbClr val="0070C0"/>
            </a:solidFill>
            <a:ln>
              <a:noFill/>
            </a:ln>
          </p:spPr>
          <p:txBody>
            <a:bodyPr/>
            <a:lstStyle/>
            <a:p>
              <a:endParaRPr lang="zh-CN" altLang="en-US">
                <a:latin typeface="Lantinghei SC Extralight" charset="-122"/>
                <a:ea typeface="Lantinghei SC Extralight" charset="-122"/>
                <a:cs typeface="Lantinghei SC Extralight" charset="-122"/>
              </a:endParaRPr>
            </a:p>
          </p:txBody>
        </p:sp>
        <p:sp>
          <p:nvSpPr>
            <p:cNvPr id="68" name="Rectangle 43"/>
            <p:cNvSpPr>
              <a:spLocks noChangeArrowheads="1"/>
            </p:cNvSpPr>
            <p:nvPr/>
          </p:nvSpPr>
          <p:spPr bwMode="auto">
            <a:xfrm>
              <a:off x="6365649" y="4746398"/>
              <a:ext cx="19396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Skill</a:t>
              </a:r>
            </a:p>
          </p:txBody>
        </p:sp>
        <p:sp>
          <p:nvSpPr>
            <p:cNvPr id="69" name="Rectangle 44"/>
            <p:cNvSpPr>
              <a:spLocks noChangeArrowheads="1"/>
            </p:cNvSpPr>
            <p:nvPr/>
          </p:nvSpPr>
          <p:spPr bwMode="auto">
            <a:xfrm>
              <a:off x="7665811" y="4746398"/>
              <a:ext cx="22442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90%</a:t>
              </a:r>
              <a:endParaRPr lang="zh-CN" altLang="zh-CN">
                <a:latin typeface="Lantinghei SC Extralight" charset="-122"/>
                <a:ea typeface="Lantinghei SC Extralight" charset="-122"/>
                <a:cs typeface="Lantinghei SC Extralight" charset="-122"/>
              </a:endParaRPr>
            </a:p>
          </p:txBody>
        </p:sp>
        <p:sp>
          <p:nvSpPr>
            <p:cNvPr id="70" name="Rectangle 45"/>
            <p:cNvSpPr>
              <a:spLocks noChangeArrowheads="1"/>
            </p:cNvSpPr>
            <p:nvPr/>
          </p:nvSpPr>
          <p:spPr bwMode="auto">
            <a:xfrm>
              <a:off x="6381524" y="488451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71" name="Rectangle 46"/>
            <p:cNvSpPr>
              <a:spLocks noChangeArrowheads="1"/>
            </p:cNvSpPr>
            <p:nvPr/>
          </p:nvSpPr>
          <p:spPr bwMode="auto">
            <a:xfrm>
              <a:off x="6381524" y="4884510"/>
              <a:ext cx="1319212" cy="120650"/>
            </a:xfrm>
            <a:prstGeom prst="rect">
              <a:avLst/>
            </a:prstGeom>
            <a:solidFill>
              <a:srgbClr val="0070C0"/>
            </a:solidFill>
            <a:ln>
              <a:noFill/>
            </a:ln>
          </p:spPr>
          <p:txBody>
            <a:bodyPr/>
            <a:lstStyle/>
            <a:p>
              <a:endParaRPr lang="zh-CN" altLang="en-US">
                <a:latin typeface="Lantinghei SC Extralight" charset="-122"/>
                <a:ea typeface="Lantinghei SC Extralight" charset="-122"/>
                <a:cs typeface="Lantinghei SC Extralight" charset="-122"/>
              </a:endParaRPr>
            </a:p>
          </p:txBody>
        </p:sp>
        <p:sp>
          <p:nvSpPr>
            <p:cNvPr id="72" name="Rectangle 47"/>
            <p:cNvSpPr>
              <a:spLocks noChangeArrowheads="1"/>
            </p:cNvSpPr>
            <p:nvPr/>
          </p:nvSpPr>
          <p:spPr bwMode="auto">
            <a:xfrm>
              <a:off x="6365649" y="5182960"/>
              <a:ext cx="3574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Ontime</a:t>
              </a:r>
            </a:p>
          </p:txBody>
        </p:sp>
        <p:sp>
          <p:nvSpPr>
            <p:cNvPr id="73" name="Rectangle 48"/>
            <p:cNvSpPr>
              <a:spLocks noChangeArrowheads="1"/>
            </p:cNvSpPr>
            <p:nvPr/>
          </p:nvSpPr>
          <p:spPr bwMode="auto">
            <a:xfrm>
              <a:off x="7665811" y="5182960"/>
              <a:ext cx="22442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Lantinghei SC Extralight" charset="-122"/>
                  <a:ea typeface="Lantinghei SC Extralight" charset="-122"/>
                  <a:cs typeface="Lantinghei SC Extralight" charset="-122"/>
                </a:rPr>
                <a:t>90%</a:t>
              </a:r>
              <a:endParaRPr lang="zh-CN" altLang="zh-CN">
                <a:latin typeface="Lantinghei SC Extralight" charset="-122"/>
                <a:ea typeface="Lantinghei SC Extralight" charset="-122"/>
                <a:cs typeface="Lantinghei SC Extralight" charset="-122"/>
              </a:endParaRPr>
            </a:p>
          </p:txBody>
        </p:sp>
        <p:sp>
          <p:nvSpPr>
            <p:cNvPr id="74" name="Rectangle 49"/>
            <p:cNvSpPr>
              <a:spLocks noChangeArrowheads="1"/>
            </p:cNvSpPr>
            <p:nvPr/>
          </p:nvSpPr>
          <p:spPr bwMode="auto">
            <a:xfrm>
              <a:off x="6381524" y="531948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sp>
          <p:nvSpPr>
            <p:cNvPr id="75" name="Rectangle 50"/>
            <p:cNvSpPr>
              <a:spLocks noChangeArrowheads="1"/>
            </p:cNvSpPr>
            <p:nvPr/>
          </p:nvSpPr>
          <p:spPr bwMode="auto">
            <a:xfrm>
              <a:off x="6381524" y="5319485"/>
              <a:ext cx="1319212" cy="120650"/>
            </a:xfrm>
            <a:prstGeom prst="rect">
              <a:avLst/>
            </a:prstGeom>
            <a:solidFill>
              <a:srgbClr val="0070C0"/>
            </a:solidFill>
            <a:ln>
              <a:noFill/>
            </a:ln>
          </p:spPr>
          <p:txBody>
            <a:bodyPr/>
            <a:lstStyle/>
            <a:p>
              <a:endParaRPr lang="zh-CN" altLang="en-US">
                <a:latin typeface="Lantinghei SC Extralight" charset="-122"/>
                <a:ea typeface="Lantinghei SC Extralight" charset="-122"/>
                <a:cs typeface="Lantinghei SC Extralight" charset="-122"/>
              </a:endParaRPr>
            </a:p>
          </p:txBody>
        </p:sp>
        <p:grpSp>
          <p:nvGrpSpPr>
            <p:cNvPr id="76" name="Group 75"/>
            <p:cNvGrpSpPr>
              <a:grpSpLocks/>
            </p:cNvGrpSpPr>
            <p:nvPr/>
          </p:nvGrpSpPr>
          <p:grpSpPr bwMode="auto">
            <a:xfrm>
              <a:off x="7470549" y="2319110"/>
              <a:ext cx="293687" cy="293688"/>
              <a:chOff x="0" y="0"/>
              <a:chExt cx="185" cy="185"/>
            </a:xfrm>
          </p:grpSpPr>
          <p:sp>
            <p:nvSpPr>
              <p:cNvPr id="77" name="Oval 76"/>
              <p:cNvSpPr>
                <a:spLocks noChangeArrowheads="1"/>
              </p:cNvSpPr>
              <p:nvPr/>
            </p:nvSpPr>
            <p:spPr bwMode="auto">
              <a:xfrm>
                <a:off x="0" y="0"/>
                <a:ext cx="185" cy="185"/>
              </a:xfrm>
              <a:prstGeom prst="ellipse">
                <a:avLst/>
              </a:prstGeom>
              <a:solidFill>
                <a:srgbClr val="0070C0"/>
              </a:solidFill>
              <a:ln w="9525">
                <a:solidFill>
                  <a:srgbClr val="0070C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latin typeface="Lantinghei SC Extralight" charset="-122"/>
                  <a:ea typeface="Lantinghei SC Extralight" charset="-122"/>
                  <a:cs typeface="Lantinghei SC Extralight" charset="-122"/>
                </a:endParaRPr>
              </a:p>
            </p:txBody>
          </p:sp>
          <p:sp>
            <p:nvSpPr>
              <p:cNvPr id="78" name="Freeform 77"/>
              <p:cNvSpPr>
                <a:spLocks noEditPoints="1"/>
              </p:cNvSpPr>
              <p:nvPr/>
            </p:nvSpPr>
            <p:spPr bwMode="auto">
              <a:xfrm>
                <a:off x="45" y="34"/>
                <a:ext cx="112" cy="110"/>
              </a:xfrm>
              <a:custGeom>
                <a:avLst/>
                <a:gdLst>
                  <a:gd name="T0" fmla="*/ 0 w 131"/>
                  <a:gd name="T1" fmla="*/ 99 h 131"/>
                  <a:gd name="T2" fmla="*/ 32 w 131"/>
                  <a:gd name="T3" fmla="*/ 131 h 131"/>
                  <a:gd name="T4" fmla="*/ 0 w 131"/>
                  <a:gd name="T5" fmla="*/ 131 h 131"/>
                  <a:gd name="T6" fmla="*/ 0 w 131"/>
                  <a:gd name="T7" fmla="*/ 99 h 131"/>
                  <a:gd name="T8" fmla="*/ 80 w 131"/>
                  <a:gd name="T9" fmla="*/ 6 h 131"/>
                  <a:gd name="T10" fmla="*/ 91 w 131"/>
                  <a:gd name="T11" fmla="*/ 40 h 131"/>
                  <a:gd name="T12" fmla="*/ 125 w 131"/>
                  <a:gd name="T13" fmla="*/ 51 h 131"/>
                  <a:gd name="T14" fmla="*/ 114 w 131"/>
                  <a:gd name="T15" fmla="*/ 17 h 131"/>
                  <a:gd name="T16" fmla="*/ 80 w 131"/>
                  <a:gd name="T17" fmla="*/ 6 h 131"/>
                  <a:gd name="T18" fmla="*/ 98 w 131"/>
                  <a:gd name="T19" fmla="*/ 55 h 131"/>
                  <a:gd name="T20" fmla="*/ 40 w 131"/>
                  <a:gd name="T21" fmla="*/ 113 h 131"/>
                  <a:gd name="T22" fmla="*/ 52 w 131"/>
                  <a:gd name="T23" fmla="*/ 125 h 131"/>
                  <a:gd name="T24" fmla="*/ 115 w 131"/>
                  <a:gd name="T25" fmla="*/ 61 h 131"/>
                  <a:gd name="T26" fmla="*/ 98 w 131"/>
                  <a:gd name="T27" fmla="*/ 55 h 131"/>
                  <a:gd name="T28" fmla="*/ 86 w 131"/>
                  <a:gd name="T29" fmla="*/ 45 h 131"/>
                  <a:gd name="T30" fmla="*/ 80 w 131"/>
                  <a:gd name="T31" fmla="*/ 39 h 131"/>
                  <a:gd name="T32" fmla="*/ 23 w 131"/>
                  <a:gd name="T33" fmla="*/ 96 h 131"/>
                  <a:gd name="T34" fmla="*/ 35 w 131"/>
                  <a:gd name="T35" fmla="*/ 108 h 131"/>
                  <a:gd name="T36" fmla="*/ 92 w 131"/>
                  <a:gd name="T37" fmla="*/ 51 h 131"/>
                  <a:gd name="T38" fmla="*/ 86 w 131"/>
                  <a:gd name="T39" fmla="*/ 45 h 131"/>
                  <a:gd name="T40" fmla="*/ 70 w 131"/>
                  <a:gd name="T41" fmla="*/ 16 h 131"/>
                  <a:gd name="T42" fmla="*/ 6 w 131"/>
                  <a:gd name="T43" fmla="*/ 79 h 131"/>
                  <a:gd name="T44" fmla="*/ 18 w 131"/>
                  <a:gd name="T45" fmla="*/ 91 h 131"/>
                  <a:gd name="T46" fmla="*/ 76 w 131"/>
                  <a:gd name="T47" fmla="*/ 33 h 131"/>
                  <a:gd name="T48" fmla="*/ 70 w 131"/>
                  <a:gd name="T49"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1" h="131">
                    <a:moveTo>
                      <a:pt x="0" y="99"/>
                    </a:moveTo>
                    <a:cubicBezTo>
                      <a:pt x="32" y="131"/>
                      <a:pt x="32" y="131"/>
                      <a:pt x="32" y="131"/>
                    </a:cubicBezTo>
                    <a:cubicBezTo>
                      <a:pt x="0" y="131"/>
                      <a:pt x="0" y="131"/>
                      <a:pt x="0" y="131"/>
                    </a:cubicBezTo>
                    <a:lnTo>
                      <a:pt x="0" y="99"/>
                    </a:lnTo>
                    <a:close/>
                    <a:moveTo>
                      <a:pt x="80" y="6"/>
                    </a:moveTo>
                    <a:cubicBezTo>
                      <a:pt x="74" y="12"/>
                      <a:pt x="79" y="27"/>
                      <a:pt x="91" y="40"/>
                    </a:cubicBezTo>
                    <a:cubicBezTo>
                      <a:pt x="104" y="52"/>
                      <a:pt x="119" y="57"/>
                      <a:pt x="125" y="51"/>
                    </a:cubicBezTo>
                    <a:cubicBezTo>
                      <a:pt x="131" y="45"/>
                      <a:pt x="126" y="30"/>
                      <a:pt x="114" y="17"/>
                    </a:cubicBezTo>
                    <a:cubicBezTo>
                      <a:pt x="101" y="5"/>
                      <a:pt x="86" y="0"/>
                      <a:pt x="80" y="6"/>
                    </a:cubicBezTo>
                    <a:close/>
                    <a:moveTo>
                      <a:pt x="98" y="55"/>
                    </a:moveTo>
                    <a:cubicBezTo>
                      <a:pt x="40" y="113"/>
                      <a:pt x="40" y="113"/>
                      <a:pt x="40" y="113"/>
                    </a:cubicBezTo>
                    <a:cubicBezTo>
                      <a:pt x="52" y="125"/>
                      <a:pt x="52" y="125"/>
                      <a:pt x="52" y="125"/>
                    </a:cubicBezTo>
                    <a:cubicBezTo>
                      <a:pt x="115" y="61"/>
                      <a:pt x="115" y="61"/>
                      <a:pt x="115" y="61"/>
                    </a:cubicBezTo>
                    <a:cubicBezTo>
                      <a:pt x="110" y="61"/>
                      <a:pt x="104" y="59"/>
                      <a:pt x="98" y="55"/>
                    </a:cubicBezTo>
                    <a:close/>
                    <a:moveTo>
                      <a:pt x="86" y="45"/>
                    </a:moveTo>
                    <a:cubicBezTo>
                      <a:pt x="84" y="43"/>
                      <a:pt x="82" y="41"/>
                      <a:pt x="80" y="39"/>
                    </a:cubicBezTo>
                    <a:cubicBezTo>
                      <a:pt x="23" y="96"/>
                      <a:pt x="23" y="96"/>
                      <a:pt x="23" y="96"/>
                    </a:cubicBezTo>
                    <a:cubicBezTo>
                      <a:pt x="35" y="108"/>
                      <a:pt x="35" y="108"/>
                      <a:pt x="35" y="108"/>
                    </a:cubicBezTo>
                    <a:cubicBezTo>
                      <a:pt x="92" y="51"/>
                      <a:pt x="92" y="51"/>
                      <a:pt x="92" y="51"/>
                    </a:cubicBezTo>
                    <a:cubicBezTo>
                      <a:pt x="90" y="49"/>
                      <a:pt x="88" y="47"/>
                      <a:pt x="86" y="45"/>
                    </a:cubicBezTo>
                    <a:close/>
                    <a:moveTo>
                      <a:pt x="70" y="16"/>
                    </a:moveTo>
                    <a:cubicBezTo>
                      <a:pt x="6" y="79"/>
                      <a:pt x="6" y="79"/>
                      <a:pt x="6" y="79"/>
                    </a:cubicBezTo>
                    <a:cubicBezTo>
                      <a:pt x="18" y="91"/>
                      <a:pt x="18" y="91"/>
                      <a:pt x="18" y="91"/>
                    </a:cubicBezTo>
                    <a:cubicBezTo>
                      <a:pt x="76" y="33"/>
                      <a:pt x="76" y="33"/>
                      <a:pt x="76" y="33"/>
                    </a:cubicBezTo>
                    <a:cubicBezTo>
                      <a:pt x="72" y="27"/>
                      <a:pt x="70" y="21"/>
                      <a:pt x="70"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Lantinghei SC Extralight" charset="-122"/>
                  <a:ea typeface="Lantinghei SC Extralight" charset="-122"/>
                  <a:cs typeface="Lantinghei SC Extralight" charset="-122"/>
                </a:endParaRPr>
              </a:p>
            </p:txBody>
          </p:sp>
        </p:grpSp>
      </p:grpSp>
      <p:sp>
        <p:nvSpPr>
          <p:cNvPr id="79" name="文本框 78"/>
          <p:cNvSpPr txBox="1"/>
          <p:nvPr/>
        </p:nvSpPr>
        <p:spPr>
          <a:xfrm>
            <a:off x="5207841" y="1231663"/>
            <a:ext cx="2592908" cy="646331"/>
          </a:xfrm>
          <a:prstGeom prst="rect">
            <a:avLst/>
          </a:prstGeom>
          <a:noFill/>
        </p:spPr>
        <p:txBody>
          <a:bodyPr wrap="square" rtlCol="0">
            <a:spAutoFit/>
          </a:bodyPr>
          <a:lstStyle/>
          <a:p>
            <a:r>
              <a:rPr kumimoji="1" lang="zh-CN" altLang="en-US" sz="3600" smtClean="0">
                <a:latin typeface="Lantinghei SC Extralight" charset="-122"/>
                <a:ea typeface="Lantinghei SC Extralight" charset="-122"/>
                <a:cs typeface="Lantinghei SC Extralight" charset="-122"/>
              </a:rPr>
              <a:t>核心成员</a:t>
            </a:r>
            <a:endParaRPr kumimoji="1" lang="zh-CN" altLang="en-US" sz="3600">
              <a:latin typeface="Lantinghei SC Extralight" charset="-122"/>
              <a:ea typeface="Lantinghei SC Extralight" charset="-122"/>
              <a:cs typeface="Lantinghei SC Extralight" charset="-122"/>
            </a:endParaRPr>
          </a:p>
        </p:txBody>
      </p:sp>
      <p:sp>
        <p:nvSpPr>
          <p:cNvPr id="80" name="Text Box 2"/>
          <p:cNvSpPr txBox="1">
            <a:spLocks noChangeArrowheads="1"/>
          </p:cNvSpPr>
          <p:nvPr/>
        </p:nvSpPr>
        <p:spPr bwMode="auto">
          <a:xfrm>
            <a:off x="3910523" y="569949"/>
            <a:ext cx="46810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zh-CN" sz="2000">
                <a:solidFill>
                  <a:srgbClr val="0070C0"/>
                </a:solidFill>
                <a:latin typeface="Lantinghei SC Extralight" charset="-122"/>
                <a:ea typeface="Lantinghei SC Extralight" charset="-122"/>
                <a:cs typeface="Lantinghei SC Extralight" charset="-122"/>
              </a:rPr>
              <a:t>WRITE YOUR GREAT TITLE HERE</a:t>
            </a:r>
          </a:p>
        </p:txBody>
      </p:sp>
      <p:sp>
        <p:nvSpPr>
          <p:cNvPr id="81" name="Text Box 3"/>
          <p:cNvSpPr txBox="1">
            <a:spLocks noChangeArrowheads="1"/>
          </p:cNvSpPr>
          <p:nvPr/>
        </p:nvSpPr>
        <p:spPr bwMode="auto">
          <a:xfrm>
            <a:off x="4988847" y="962736"/>
            <a:ext cx="25795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zh-CN" sz="1000" dirty="0">
                <a:latin typeface="Lantinghei SC Extralight" charset="-122"/>
                <a:ea typeface="Lantinghei SC Extralight" charset="-122"/>
                <a:cs typeface="Lantinghei SC Extralight" charset="-122"/>
              </a:rPr>
              <a:t>This is a good space for a short subtitle</a:t>
            </a:r>
          </a:p>
        </p:txBody>
      </p:sp>
      <p:sp>
        <p:nvSpPr>
          <p:cNvPr id="82" name="Line 4"/>
          <p:cNvSpPr>
            <a:spLocks noChangeShapeType="1"/>
          </p:cNvSpPr>
          <p:nvPr/>
        </p:nvSpPr>
        <p:spPr bwMode="auto">
          <a:xfrm>
            <a:off x="-30647" y="690596"/>
            <a:ext cx="2209800" cy="0"/>
          </a:xfrm>
          <a:prstGeom prst="line">
            <a:avLst/>
          </a:prstGeom>
          <a:noFill/>
          <a:ln w="6350" cmpd="sng">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latin typeface="Lantinghei SC Extralight" charset="-122"/>
              <a:ea typeface="Lantinghei SC Extralight" charset="-122"/>
              <a:cs typeface="Lantinghei SC Extralight" charset="-122"/>
            </a:endParaRPr>
          </a:p>
        </p:txBody>
      </p:sp>
      <p:sp>
        <p:nvSpPr>
          <p:cNvPr id="83" name="Line 5"/>
          <p:cNvSpPr>
            <a:spLocks noChangeShapeType="1"/>
          </p:cNvSpPr>
          <p:nvPr/>
        </p:nvSpPr>
        <p:spPr bwMode="auto">
          <a:xfrm>
            <a:off x="9982200" y="770004"/>
            <a:ext cx="2209800" cy="0"/>
          </a:xfrm>
          <a:prstGeom prst="line">
            <a:avLst/>
          </a:prstGeom>
          <a:noFill/>
          <a:ln w="6350" cmpd="sng">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latin typeface="Lantinghei SC Extralight" charset="-122"/>
              <a:ea typeface="Lantinghei SC Extralight" charset="-122"/>
              <a:cs typeface="Lantinghei SC Extralight" charset="-122"/>
            </a:endParaRPr>
          </a:p>
        </p:txBody>
      </p:sp>
    </p:spTree>
    <p:extLst>
      <p:ext uri="{BB962C8B-B14F-4D97-AF65-F5344CB8AC3E}">
        <p14:creationId xmlns:p14="http://schemas.microsoft.com/office/powerpoint/2010/main" val="88176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circle(in)">
                                      <p:cBhvr>
                                        <p:cTn id="10" dur="2000"/>
                                        <p:tgtEl>
                                          <p:spTgt spid="41"/>
                                        </p:tgtEl>
                                      </p:cBhvr>
                                    </p:animEffect>
                                  </p:childTnLst>
                                </p:cTn>
                              </p:par>
                              <p:par>
                                <p:cTn id="11" presetID="6" presetClass="entr" presetSubtype="16"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circle(in)">
                                      <p:cBhvr>
                                        <p:cTn id="13" dur="2000"/>
                                        <p:tgtEl>
                                          <p:spTgt spid="60"/>
                                        </p:tgtEl>
                                      </p:cBhvr>
                                    </p:animEffect>
                                  </p:childTnLst>
                                </p:cTn>
                              </p:par>
                              <p:par>
                                <p:cTn id="14" presetID="6" presetClass="entr" presetSubtype="1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矩形 1"/>
          <p:cNvSpPr/>
          <p:nvPr/>
        </p:nvSpPr>
        <p:spPr>
          <a:xfrm>
            <a:off x="650064" y="1494475"/>
            <a:ext cx="8478334" cy="3256938"/>
          </a:xfrm>
          <a:prstGeom prst="rect">
            <a:avLst/>
          </a:prstGeom>
          <a:solidFill>
            <a:schemeClr val="bg1">
              <a:alpha val="80000"/>
            </a:schemeClr>
          </a:solidFill>
          <a:ln>
            <a:noFill/>
          </a:ln>
          <a:effectLst>
            <a:outerShdw blurRad="203200" dist="101600" dir="5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53"/>
          <p:cNvSpPr>
            <a:spLocks noChangeArrowheads="1"/>
          </p:cNvSpPr>
          <p:nvPr/>
        </p:nvSpPr>
        <p:spPr bwMode="auto">
          <a:xfrm>
            <a:off x="3862248" y="1937660"/>
            <a:ext cx="354800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6000" b="1" dirty="0" smtClean="0">
                <a:latin typeface="微软雅黑" panose="020B0503020204020204" pitchFamily="34" charset="-122"/>
                <a:ea typeface="微软雅黑" panose="020B0503020204020204" pitchFamily="34" charset="-122"/>
              </a:rPr>
              <a:t>市场分析</a:t>
            </a:r>
            <a:endParaRPr lang="zh-CN" altLang="en-US" sz="6000" b="1" dirty="0">
              <a:latin typeface="微软雅黑" panose="020B0503020204020204" pitchFamily="34" charset="-122"/>
              <a:ea typeface="微软雅黑" panose="020B0503020204020204" pitchFamily="34" charset="-122"/>
            </a:endParaRPr>
          </a:p>
        </p:txBody>
      </p:sp>
      <p:sp>
        <p:nvSpPr>
          <p:cNvPr id="4" name="文本框 3"/>
          <p:cNvSpPr txBox="1"/>
          <p:nvPr/>
        </p:nvSpPr>
        <p:spPr>
          <a:xfrm rot="5400000">
            <a:off x="795706" y="2461225"/>
            <a:ext cx="2763898" cy="1323439"/>
          </a:xfrm>
          <a:prstGeom prst="rect">
            <a:avLst/>
          </a:prstGeom>
          <a:noFill/>
        </p:spPr>
        <p:txBody>
          <a:bodyPr wrap="none" rtlCol="0">
            <a:spAutoFit/>
          </a:bodyPr>
          <a:lstStyle/>
          <a:p>
            <a:r>
              <a:rPr lang="en-US" altLang="zh-CN" sz="8000" dirty="0" smtClean="0">
                <a:latin typeface="Haettenschweiler" panose="020B0706040902060204" pitchFamily="34" charset="0"/>
                <a:ea typeface="Adobe Gothic Std B" panose="020B0800000000000000" pitchFamily="34" charset="-128"/>
              </a:rPr>
              <a:t>PART 02</a:t>
            </a:r>
            <a:endParaRPr lang="zh-CN" altLang="en-US" sz="8000" dirty="0">
              <a:latin typeface="Haettenschweiler" panose="020B0706040902060204" pitchFamily="34" charset="0"/>
            </a:endParaRPr>
          </a:p>
        </p:txBody>
      </p:sp>
      <p:sp>
        <p:nvSpPr>
          <p:cNvPr id="5" name="矩形 4"/>
          <p:cNvSpPr/>
          <p:nvPr/>
        </p:nvSpPr>
        <p:spPr>
          <a:xfrm>
            <a:off x="782619" y="1695053"/>
            <a:ext cx="8173060" cy="28263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70"/>
          <p:cNvSpPr>
            <a:spLocks noChangeArrowheads="1"/>
          </p:cNvSpPr>
          <p:nvPr/>
        </p:nvSpPr>
        <p:spPr bwMode="auto">
          <a:xfrm>
            <a:off x="4368364" y="3334429"/>
            <a:ext cx="2243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200" dirty="0" smtClean="0">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sz="1200" dirty="0" smtClean="0">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sz="1200" dirty="0" smtClean="0">
                <a:latin typeface="Microsoft YaHei" charset="0"/>
                <a:ea typeface="Microsoft YaHei" charset="0"/>
                <a:cs typeface="Microsoft YaHei" charset="0"/>
              </a:rPr>
              <a:t>市场预测</a:t>
            </a:r>
            <a:endParaRPr lang="zh-CN" altLang="en-US" sz="1200" dirty="0">
              <a:latin typeface="Microsoft YaHei" charset="0"/>
              <a:ea typeface="Microsoft YaHei" charset="0"/>
              <a:cs typeface="Microsoft YaHei" charset="0"/>
            </a:endParaRPr>
          </a:p>
        </p:txBody>
      </p:sp>
    </p:spTree>
    <p:extLst>
      <p:ext uri="{BB962C8B-B14F-4D97-AF65-F5344CB8AC3E}">
        <p14:creationId xmlns:p14="http://schemas.microsoft.com/office/powerpoint/2010/main" val="3788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ppt_x"/>
                                          </p:val>
                                        </p:tav>
                                        <p:tav tm="100000">
                                          <p:val>
                                            <p:strVal val="#ppt_x"/>
                                          </p:val>
                                        </p:tav>
                                      </p:tavLst>
                                    </p:anim>
                                    <p:anim calcmode="lin" valueType="num">
                                      <p:cBhvr additive="base">
                                        <p:cTn id="8" dur="8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13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4624388" y="2811978"/>
            <a:ext cx="2943225" cy="2940050"/>
            <a:chOff x="4624388" y="2471738"/>
            <a:chExt cx="2943225" cy="2940050"/>
          </a:xfrm>
        </p:grpSpPr>
        <p:grpSp>
          <p:nvGrpSpPr>
            <p:cNvPr id="3" name="组 2"/>
            <p:cNvGrpSpPr/>
            <p:nvPr/>
          </p:nvGrpSpPr>
          <p:grpSpPr>
            <a:xfrm>
              <a:off x="4624388" y="2471738"/>
              <a:ext cx="1439862" cy="1439862"/>
              <a:chOff x="4624388" y="2471738"/>
              <a:chExt cx="1439862" cy="1439862"/>
            </a:xfrm>
          </p:grpSpPr>
          <p:sp>
            <p:nvSpPr>
              <p:cNvPr id="8" name="泪滴形 14"/>
              <p:cNvSpPr>
                <a:spLocks noChangeAspect="1"/>
              </p:cNvSpPr>
              <p:nvPr/>
            </p:nvSpPr>
            <p:spPr>
              <a:xfrm rot="5400000">
                <a:off x="4624388" y="2471738"/>
                <a:ext cx="1439862" cy="1439862"/>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9" name="矩形 17"/>
              <p:cNvSpPr>
                <a:spLocks noChangeArrowheads="1"/>
              </p:cNvSpPr>
              <p:nvPr/>
            </p:nvSpPr>
            <p:spPr bwMode="auto">
              <a:xfrm>
                <a:off x="4842671" y="3332163"/>
                <a:ext cx="11287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en-US" altLang="zh-CN" sz="1200" b="1">
                    <a:solidFill>
                      <a:schemeClr val="bg1"/>
                    </a:solidFill>
                    <a:latin typeface="微软雅黑" panose="020B0503020204020204" pitchFamily="34" charset="-122"/>
                    <a:ea typeface="微软雅黑" panose="020B0503020204020204" pitchFamily="34" charset="-122"/>
                    <a:cs typeface="Lantinghei SC Demibold" charset="-122"/>
                  </a:rPr>
                  <a:t>STRENGTHS</a:t>
                </a:r>
                <a:endParaRPr lang="zh-CN" altLang="en-US" sz="12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10" name="文本框 18"/>
              <p:cNvSpPr txBox="1">
                <a:spLocks noChangeArrowheads="1"/>
              </p:cNvSpPr>
              <p:nvPr/>
            </p:nvSpPr>
            <p:spPr bwMode="auto">
              <a:xfrm>
                <a:off x="5000565" y="283210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cs typeface="Lantinghei SC Demibold" charset="-122"/>
                  </a:rPr>
                  <a:t>优势</a:t>
                </a:r>
              </a:p>
            </p:txBody>
          </p:sp>
        </p:grpSp>
        <p:grpSp>
          <p:nvGrpSpPr>
            <p:cNvPr id="4" name="组 3"/>
            <p:cNvGrpSpPr/>
            <p:nvPr/>
          </p:nvGrpSpPr>
          <p:grpSpPr>
            <a:xfrm>
              <a:off x="6103522" y="3971925"/>
              <a:ext cx="1464091" cy="1439863"/>
              <a:chOff x="6103522" y="3971925"/>
              <a:chExt cx="1464091" cy="1439863"/>
            </a:xfrm>
          </p:grpSpPr>
          <p:sp>
            <p:nvSpPr>
              <p:cNvPr id="5" name="泪滴形 15"/>
              <p:cNvSpPr>
                <a:spLocks noChangeAspect="1"/>
              </p:cNvSpPr>
              <p:nvPr/>
            </p:nvSpPr>
            <p:spPr>
              <a:xfrm rot="16200000">
                <a:off x="6127750" y="3971925"/>
                <a:ext cx="1439863" cy="1439863"/>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6" name="矩形 21"/>
              <p:cNvSpPr>
                <a:spLocks noChangeArrowheads="1"/>
              </p:cNvSpPr>
              <p:nvPr/>
            </p:nvSpPr>
            <p:spPr bwMode="auto">
              <a:xfrm>
                <a:off x="6103522" y="4140200"/>
                <a:ext cx="13660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en-US" altLang="zh-CN" sz="1100" b="1" dirty="0">
                    <a:solidFill>
                      <a:schemeClr val="bg1"/>
                    </a:solidFill>
                    <a:latin typeface="微软雅黑" panose="020B0503020204020204" pitchFamily="34" charset="-122"/>
                    <a:ea typeface="微软雅黑" panose="020B0503020204020204" pitchFamily="34" charset="-122"/>
                    <a:cs typeface="Lantinghei SC Demibold" charset="-122"/>
                  </a:rPr>
                  <a:t>OPPORTUNITIES</a:t>
                </a:r>
                <a:endParaRPr lang="zh-CN" altLang="en-US" sz="1100" b="1" dirty="0">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7" name="文本框 22"/>
              <p:cNvSpPr txBox="1">
                <a:spLocks noChangeArrowheads="1"/>
              </p:cNvSpPr>
              <p:nvPr/>
            </p:nvSpPr>
            <p:spPr bwMode="auto">
              <a:xfrm>
                <a:off x="6394390" y="443071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cs typeface="Lantinghei SC Demibold" charset="-122"/>
                  </a:rPr>
                  <a:t>机会</a:t>
                </a:r>
              </a:p>
            </p:txBody>
          </p:sp>
        </p:grpSp>
      </p:grpSp>
      <p:grpSp>
        <p:nvGrpSpPr>
          <p:cNvPr id="11" name="组 10"/>
          <p:cNvGrpSpPr/>
          <p:nvPr/>
        </p:nvGrpSpPr>
        <p:grpSpPr>
          <a:xfrm>
            <a:off x="4624388" y="2811978"/>
            <a:ext cx="2943225" cy="2940050"/>
            <a:chOff x="4624388" y="2471738"/>
            <a:chExt cx="2943225" cy="2940050"/>
          </a:xfrm>
        </p:grpSpPr>
        <p:sp>
          <p:nvSpPr>
            <p:cNvPr id="12" name="泪滴形 13"/>
            <p:cNvSpPr>
              <a:spLocks noChangeAspect="1"/>
            </p:cNvSpPr>
            <p:nvPr/>
          </p:nvSpPr>
          <p:spPr>
            <a:xfrm>
              <a:off x="4624388" y="3971925"/>
              <a:ext cx="1439862" cy="1439863"/>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3" name="泪滴形 16"/>
            <p:cNvSpPr>
              <a:spLocks noChangeAspect="1"/>
            </p:cNvSpPr>
            <p:nvPr/>
          </p:nvSpPr>
          <p:spPr>
            <a:xfrm rot="10800000">
              <a:off x="6127750" y="2471738"/>
              <a:ext cx="1439863" cy="1439862"/>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14" name="矩形 19"/>
            <p:cNvSpPr>
              <a:spLocks noChangeArrowheads="1"/>
            </p:cNvSpPr>
            <p:nvPr/>
          </p:nvSpPr>
          <p:spPr bwMode="auto">
            <a:xfrm>
              <a:off x="6170483" y="3332163"/>
              <a:ext cx="12480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en-US" altLang="zh-CN" sz="1200" b="1">
                  <a:latin typeface="微软雅黑" panose="020B0503020204020204" pitchFamily="34" charset="-122"/>
                  <a:ea typeface="微软雅黑" panose="020B0503020204020204" pitchFamily="34" charset="-122"/>
                  <a:cs typeface="Lantinghei SC Demibold" charset="-122"/>
                </a:rPr>
                <a:t>WEAKNESSES</a:t>
              </a:r>
              <a:endParaRPr lang="zh-CN" altLang="en-US" sz="1200" b="1">
                <a:latin typeface="微软雅黑" panose="020B0503020204020204" pitchFamily="34" charset="-122"/>
                <a:ea typeface="微软雅黑" panose="020B0503020204020204" pitchFamily="34" charset="-122"/>
                <a:cs typeface="Lantinghei SC Demibold" charset="-122"/>
              </a:endParaRPr>
            </a:p>
          </p:txBody>
        </p:sp>
        <p:sp>
          <p:nvSpPr>
            <p:cNvPr id="15" name="文本框 20"/>
            <p:cNvSpPr txBox="1">
              <a:spLocks noChangeArrowheads="1"/>
            </p:cNvSpPr>
            <p:nvPr/>
          </p:nvSpPr>
          <p:spPr bwMode="auto">
            <a:xfrm>
              <a:off x="6394390" y="283210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zh-CN" altLang="en-US" sz="2400" b="1" dirty="0">
                  <a:latin typeface="微软雅黑" panose="020B0503020204020204" pitchFamily="34" charset="-122"/>
                  <a:ea typeface="微软雅黑" panose="020B0503020204020204" pitchFamily="34" charset="-122"/>
                  <a:cs typeface="Lantinghei SC Demibold" charset="-122"/>
                </a:rPr>
                <a:t>劣势</a:t>
              </a:r>
            </a:p>
          </p:txBody>
        </p:sp>
        <p:sp>
          <p:nvSpPr>
            <p:cNvPr id="16" name="矩形 23"/>
            <p:cNvSpPr>
              <a:spLocks noChangeArrowheads="1"/>
            </p:cNvSpPr>
            <p:nvPr/>
          </p:nvSpPr>
          <p:spPr bwMode="auto">
            <a:xfrm>
              <a:off x="4952404" y="4151313"/>
              <a:ext cx="8981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en-US" altLang="zh-CN" sz="1200" b="1" dirty="0">
                  <a:latin typeface="微软雅黑" panose="020B0503020204020204" pitchFamily="34" charset="-122"/>
                  <a:ea typeface="微软雅黑" panose="020B0503020204020204" pitchFamily="34" charset="-122"/>
                  <a:cs typeface="Lantinghei SC Demibold" charset="-122"/>
                </a:rPr>
                <a:t>THREATS</a:t>
              </a:r>
              <a:endParaRPr lang="zh-CN" altLang="en-US" sz="1200" b="1" dirty="0">
                <a:latin typeface="微软雅黑" panose="020B0503020204020204" pitchFamily="34" charset="-122"/>
                <a:ea typeface="微软雅黑" panose="020B0503020204020204" pitchFamily="34" charset="-122"/>
                <a:cs typeface="Lantinghei SC Demibold" charset="-122"/>
              </a:endParaRPr>
            </a:p>
          </p:txBody>
        </p:sp>
        <p:sp>
          <p:nvSpPr>
            <p:cNvPr id="17" name="文本框 24"/>
            <p:cNvSpPr txBox="1">
              <a:spLocks noChangeArrowheads="1"/>
            </p:cNvSpPr>
            <p:nvPr/>
          </p:nvSpPr>
          <p:spPr bwMode="auto">
            <a:xfrm>
              <a:off x="4998978" y="445928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zh-CN" altLang="en-US" sz="2400" b="1">
                  <a:latin typeface="微软雅黑" panose="020B0503020204020204" pitchFamily="34" charset="-122"/>
                  <a:ea typeface="微软雅黑" panose="020B0503020204020204" pitchFamily="34" charset="-122"/>
                  <a:cs typeface="Lantinghei SC Demibold" charset="-122"/>
                </a:rPr>
                <a:t>威胁</a:t>
              </a:r>
            </a:p>
          </p:txBody>
        </p:sp>
      </p:grpSp>
      <p:sp>
        <p:nvSpPr>
          <p:cNvPr id="18" name="直接连接符 28"/>
          <p:cNvSpPr>
            <a:spLocks noChangeShapeType="1"/>
          </p:cNvSpPr>
          <p:nvPr/>
        </p:nvSpPr>
        <p:spPr bwMode="auto">
          <a:xfrm>
            <a:off x="2312988" y="3170753"/>
            <a:ext cx="2095500" cy="1587"/>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9" name="直接连接符 28"/>
          <p:cNvSpPr>
            <a:spLocks noChangeShapeType="1"/>
          </p:cNvSpPr>
          <p:nvPr/>
        </p:nvSpPr>
        <p:spPr bwMode="auto">
          <a:xfrm>
            <a:off x="2312988" y="4799528"/>
            <a:ext cx="2095500" cy="1587"/>
          </a:xfrm>
          <a:prstGeom prst="line">
            <a:avLst/>
          </a:prstGeom>
          <a:noFill/>
          <a:ln w="25400" cmpd="sng">
            <a:solidFill>
              <a:schemeClr val="bg2">
                <a:lumMod val="2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0" name="直接连接符 28"/>
          <p:cNvSpPr>
            <a:spLocks noChangeShapeType="1"/>
          </p:cNvSpPr>
          <p:nvPr/>
        </p:nvSpPr>
        <p:spPr bwMode="auto">
          <a:xfrm>
            <a:off x="7783513" y="3170753"/>
            <a:ext cx="2095500" cy="1587"/>
          </a:xfrm>
          <a:prstGeom prst="line">
            <a:avLst/>
          </a:prstGeom>
          <a:noFill/>
          <a:ln w="25400" cmpd="sng">
            <a:solidFill>
              <a:schemeClr val="bg2">
                <a:lumMod val="2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1" name="直接连接符 28"/>
          <p:cNvSpPr>
            <a:spLocks noChangeShapeType="1"/>
          </p:cNvSpPr>
          <p:nvPr/>
        </p:nvSpPr>
        <p:spPr bwMode="auto">
          <a:xfrm>
            <a:off x="7783513" y="4799528"/>
            <a:ext cx="2095500" cy="1587"/>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3" name="矩形 22"/>
          <p:cNvSpPr/>
          <p:nvPr/>
        </p:nvSpPr>
        <p:spPr>
          <a:xfrm>
            <a:off x="7725174" y="2482059"/>
            <a:ext cx="2153838" cy="338554"/>
          </a:xfrm>
          <a:prstGeom prst="rect">
            <a:avLst/>
          </a:prstGeom>
          <a:noFill/>
        </p:spPr>
        <p:txBody>
          <a:bodyPr wrap="square">
            <a:spAutoFit/>
          </a:bodyPr>
          <a:lstStyle/>
          <a:p>
            <a:pPr eaLnBrk="1" fontAlgn="auto" hangingPunct="1">
              <a:spcBef>
                <a:spcPts val="0"/>
              </a:spcBef>
              <a:spcAft>
                <a:spcPts val="0"/>
              </a:spcAft>
              <a:defRPr/>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Lantinghei SC Demibold" charset="-122"/>
              </a:rPr>
              <a:t>ADD YOUR TEXT</a:t>
            </a:r>
          </a:p>
        </p:txBody>
      </p:sp>
      <p:sp>
        <p:nvSpPr>
          <p:cNvPr id="25" name="矩形 24"/>
          <p:cNvSpPr/>
          <p:nvPr/>
        </p:nvSpPr>
        <p:spPr>
          <a:xfrm>
            <a:off x="7773987" y="4377253"/>
            <a:ext cx="2105025" cy="338554"/>
          </a:xfrm>
          <a:prstGeom prst="rect">
            <a:avLst/>
          </a:prstGeom>
          <a:noFill/>
        </p:spPr>
        <p:txBody>
          <a:bodyPr wrap="square">
            <a:spAutoFit/>
          </a:bodyPr>
          <a:lstStyle/>
          <a:p>
            <a:pPr eaLnBrk="1" fontAlgn="auto" hangingPunct="1">
              <a:spcBef>
                <a:spcPts val="0"/>
              </a:spcBef>
              <a:spcAft>
                <a:spcPts val="0"/>
              </a:spcAft>
              <a:defRPr/>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Lantinghei SC Demibold" charset="-122"/>
              </a:rPr>
              <a:t>ADD YOUR TEXT</a:t>
            </a:r>
          </a:p>
        </p:txBody>
      </p:sp>
      <p:sp>
        <p:nvSpPr>
          <p:cNvPr id="27" name="矩形 26"/>
          <p:cNvSpPr/>
          <p:nvPr/>
        </p:nvSpPr>
        <p:spPr>
          <a:xfrm>
            <a:off x="2312988" y="2546290"/>
            <a:ext cx="2153181" cy="338554"/>
          </a:xfrm>
          <a:prstGeom prst="rect">
            <a:avLst/>
          </a:prstGeom>
          <a:noFill/>
        </p:spPr>
        <p:txBody>
          <a:bodyPr wrap="square">
            <a:spAutoFit/>
          </a:bodyPr>
          <a:lstStyle/>
          <a:p>
            <a:pPr algn="r" eaLnBrk="1" fontAlgn="auto" hangingPunct="1">
              <a:spcBef>
                <a:spcPts val="0"/>
              </a:spcBef>
              <a:spcAft>
                <a:spcPts val="0"/>
              </a:spcAft>
              <a:defRPr/>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Lantinghei SC Demibold" charset="-122"/>
              </a:rPr>
              <a:t>ADD YOUR TEXT</a:t>
            </a:r>
          </a:p>
        </p:txBody>
      </p:sp>
      <p:sp>
        <p:nvSpPr>
          <p:cNvPr id="29" name="矩形 28"/>
          <p:cNvSpPr/>
          <p:nvPr/>
        </p:nvSpPr>
        <p:spPr>
          <a:xfrm>
            <a:off x="2295526" y="4337484"/>
            <a:ext cx="2122487" cy="338554"/>
          </a:xfrm>
          <a:prstGeom prst="rect">
            <a:avLst/>
          </a:prstGeom>
          <a:noFill/>
        </p:spPr>
        <p:txBody>
          <a:bodyPr wrap="square">
            <a:spAutoFit/>
          </a:bodyPr>
          <a:lstStyle/>
          <a:p>
            <a:pPr algn="r" eaLnBrk="1" fontAlgn="auto" hangingPunct="1">
              <a:spcBef>
                <a:spcPts val="0"/>
              </a:spcBef>
              <a:spcAft>
                <a:spcPts val="0"/>
              </a:spcAft>
              <a:defRPr/>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Lantinghei SC Demibold" charset="-122"/>
              </a:rPr>
              <a:t>ADD YOUR TEXT</a:t>
            </a:r>
          </a:p>
        </p:txBody>
      </p:sp>
      <p:grpSp>
        <p:nvGrpSpPr>
          <p:cNvPr id="30" name="Group 468"/>
          <p:cNvGrpSpPr/>
          <p:nvPr/>
        </p:nvGrpSpPr>
        <p:grpSpPr>
          <a:xfrm>
            <a:off x="3583940" y="445138"/>
            <a:ext cx="5054600" cy="1116519"/>
            <a:chOff x="3568700" y="186058"/>
            <a:chExt cx="5054600" cy="1116519"/>
          </a:xfrm>
        </p:grpSpPr>
        <p:sp>
          <p:nvSpPr>
            <p:cNvPr id="31"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32"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33" name="Group 471"/>
            <p:cNvGrpSpPr/>
            <p:nvPr/>
          </p:nvGrpSpPr>
          <p:grpSpPr>
            <a:xfrm>
              <a:off x="3669560" y="853565"/>
              <a:ext cx="4852881" cy="11430"/>
              <a:chOff x="5926470" y="6430886"/>
              <a:chExt cx="339061" cy="11430"/>
            </a:xfrm>
          </p:grpSpPr>
          <p:cxnSp>
            <p:nvCxnSpPr>
              <p:cNvPr id="34"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
        <p:nvSpPr>
          <p:cNvPr id="73" name="矩形 72"/>
          <p:cNvSpPr/>
          <p:nvPr/>
        </p:nvSpPr>
        <p:spPr>
          <a:xfrm>
            <a:off x="1399027" y="3295168"/>
            <a:ext cx="3071587" cy="892360"/>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
        <p:nvSpPr>
          <p:cNvPr id="74" name="矩形 73"/>
          <p:cNvSpPr/>
          <p:nvPr/>
        </p:nvSpPr>
        <p:spPr>
          <a:xfrm>
            <a:off x="1378319" y="4905851"/>
            <a:ext cx="3071587" cy="892360"/>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
        <p:nvSpPr>
          <p:cNvPr id="75" name="矩形 74"/>
          <p:cNvSpPr/>
          <p:nvPr/>
        </p:nvSpPr>
        <p:spPr>
          <a:xfrm>
            <a:off x="7725174" y="3316662"/>
            <a:ext cx="3071587" cy="892360"/>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
        <p:nvSpPr>
          <p:cNvPr id="76" name="矩形 75"/>
          <p:cNvSpPr/>
          <p:nvPr/>
        </p:nvSpPr>
        <p:spPr>
          <a:xfrm>
            <a:off x="7834253" y="4980254"/>
            <a:ext cx="3071587" cy="892360"/>
          </a:xfrm>
          <a:prstGeom prst="rect">
            <a:avLst/>
          </a:prstGeom>
        </p:spPr>
        <p:txBody>
          <a:bodyPr wrap="square">
            <a:spAutoFit/>
          </a:bodyPr>
          <a:lstStyle/>
          <a:p>
            <a:pPr defTabSz="914263">
              <a:lnSpc>
                <a:spcPct val="130000"/>
              </a:lnSpc>
            </a:pPr>
            <a:r>
              <a:rPr lang="zh-CN" altLang="en-US" sz="1333" dirty="0">
                <a:solidFill>
                  <a:srgbClr val="000000"/>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prstClr val="black">
                  <a:lumMod val="75000"/>
                  <a:lumOff val="25000"/>
                </a:prst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3810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250" fill="hold"/>
                                        <p:tgtEl>
                                          <p:spTgt spid="11"/>
                                        </p:tgtEl>
                                        <p:attrNameLst>
                                          <p:attrName>ppt_w</p:attrName>
                                        </p:attrNameLst>
                                      </p:cBhvr>
                                      <p:tavLst>
                                        <p:tav tm="0">
                                          <p:val>
                                            <p:fltVal val="0"/>
                                          </p:val>
                                        </p:tav>
                                        <p:tav tm="100000">
                                          <p:val>
                                            <p:strVal val="#ppt_w"/>
                                          </p:val>
                                        </p:tav>
                                      </p:tavLst>
                                    </p:anim>
                                    <p:anim calcmode="lin" valueType="num">
                                      <p:cBhvr>
                                        <p:cTn id="14" dur="1250" fill="hold"/>
                                        <p:tgtEl>
                                          <p:spTgt spid="11"/>
                                        </p:tgtEl>
                                        <p:attrNameLst>
                                          <p:attrName>ppt_h</p:attrName>
                                        </p:attrNameLst>
                                      </p:cBhvr>
                                      <p:tavLst>
                                        <p:tav tm="0">
                                          <p:val>
                                            <p:fltVal val="0"/>
                                          </p:val>
                                        </p:tav>
                                        <p:tav tm="100000">
                                          <p:val>
                                            <p:strVal val="#ppt_h"/>
                                          </p:val>
                                        </p:tav>
                                      </p:tavLst>
                                    </p:anim>
                                    <p:anim calcmode="lin" valueType="num">
                                      <p:cBhvr>
                                        <p:cTn id="15" dur="1250" fill="hold"/>
                                        <p:tgtEl>
                                          <p:spTgt spid="11"/>
                                        </p:tgtEl>
                                        <p:attrNameLst>
                                          <p:attrName>style.rotation</p:attrName>
                                        </p:attrNameLst>
                                      </p:cBhvr>
                                      <p:tavLst>
                                        <p:tav tm="0">
                                          <p:val>
                                            <p:fltVal val="360"/>
                                          </p:val>
                                        </p:tav>
                                        <p:tav tm="100000">
                                          <p:val>
                                            <p:fltVal val="0"/>
                                          </p:val>
                                        </p:tav>
                                      </p:tavLst>
                                    </p:anim>
                                    <p:animEffect transition="in" filter="fade">
                                      <p:cBhvr>
                                        <p:cTn id="16"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1507</Words>
  <Application>Microsoft Macintosh PowerPoint</Application>
  <PresentationFormat>宽屏</PresentationFormat>
  <Paragraphs>201</Paragraphs>
  <Slides>20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Adobe Gothic Std B</vt:lpstr>
      <vt:lpstr>Calibri</vt:lpstr>
      <vt:lpstr>Calibri Light</vt:lpstr>
      <vt:lpstr>Haettenschweiler</vt:lpstr>
      <vt:lpstr>Lantinghei SC Demibold</vt:lpstr>
      <vt:lpstr>Lantinghei SC Extralight</vt:lpstr>
      <vt:lpstr>Microsoft YaHei</vt:lpstr>
      <vt:lpstr>华文细黑</vt:lpstr>
      <vt:lpstr>宋体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21566820@qq.com</dc:creator>
  <cp:lastModifiedBy>21566820@qq.com</cp:lastModifiedBy>
  <cp:revision>20</cp:revision>
  <dcterms:created xsi:type="dcterms:W3CDTF">2017-02-09T13:22:23Z</dcterms:created>
  <dcterms:modified xsi:type="dcterms:W3CDTF">2017-02-12T12:59:44Z</dcterms:modified>
</cp:coreProperties>
</file>