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258" r:id="rId5"/>
    <p:sldId id="267" r:id="rId6"/>
    <p:sldId id="266" r:id="rId7"/>
    <p:sldId id="259" r:id="rId8"/>
    <p:sldId id="268" r:id="rId9"/>
    <p:sldId id="270" r:id="rId10"/>
    <p:sldId id="271" r:id="rId11"/>
    <p:sldId id="260" r:id="rId12"/>
    <p:sldId id="269" r:id="rId13"/>
    <p:sldId id="273" r:id="rId14"/>
    <p:sldId id="274" r:id="rId15"/>
    <p:sldId id="261" r:id="rId16"/>
    <p:sldId id="275" r:id="rId17"/>
    <p:sldId id="284" r:id="rId18"/>
    <p:sldId id="285" r:id="rId19"/>
    <p:sldId id="262" r:id="rId20"/>
    <p:sldId id="272" r:id="rId21"/>
    <p:sldId id="276" r:id="rId22"/>
    <p:sldId id="277" r:id="rId23"/>
    <p:sldId id="263" r:id="rId24"/>
    <p:sldId id="278" r:id="rId25"/>
    <p:sldId id="279" r:id="rId27"/>
    <p:sldId id="280" r:id="rId28"/>
    <p:sldId id="264" r:id="rId29"/>
    <p:sldId id="281" r:id="rId30"/>
    <p:sldId id="282" r:id="rId31"/>
    <p:sldId id="283" r:id="rId32"/>
    <p:sldId id="26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B"/>
    <a:srgbClr val="AC7500"/>
    <a:srgbClr val="CE9B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547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054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直角三角形 7"/>
          <p:cNvSpPr/>
          <p:nvPr/>
        </p:nvSpPr>
        <p:spPr>
          <a:xfrm flipH="1" flipV="1">
            <a:off x="11454130" y="-635"/>
            <a:ext cx="737870" cy="4762500"/>
          </a:xfrm>
          <a:prstGeom prst="rt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317500" dist="254000" dir="8100000" algn="tr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27913" y="3574415"/>
            <a:ext cx="4337685" cy="1964055"/>
            <a:chOff x="391" y="4551"/>
            <a:chExt cx="6831" cy="3093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2862" y="5486"/>
              <a:ext cx="1871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4" name="组合 269"/>
            <p:cNvGrpSpPr/>
            <p:nvPr/>
          </p:nvGrpSpPr>
          <p:grpSpPr>
            <a:xfrm rot="0">
              <a:off x="4091" y="4997"/>
              <a:ext cx="1157" cy="1157"/>
              <a:chOff x="0" y="0"/>
              <a:chExt cx="690562" cy="692150"/>
            </a:xfrm>
          </p:grpSpPr>
          <p:sp>
            <p:nvSpPr>
              <p:cNvPr id="3595" name="Oval 10"/>
              <p:cNvSpPr/>
              <p:nvPr/>
            </p:nvSpPr>
            <p:spPr>
              <a:xfrm>
                <a:off x="0" y="0"/>
                <a:ext cx="690562" cy="6921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outerShdw blurRad="177800" dist="88900" dir="2700000" algn="tl" rotWithShape="0">
                  <a:prstClr val="black">
                    <a:alpha val="55000"/>
                  </a:prstClr>
                </a:outerShdw>
              </a:effectLst>
            </p:spPr>
            <p:txBody>
              <a:bodyPr wrap="square" lIns="68580" tIns="34290" rIns="68580" bIns="34290" anchor="t"/>
              <a:p>
                <a:pPr lvl="0"/>
                <a:endParaRPr lang="zh-CN" altLang="en-US" sz="13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96" name="Freeform 32"/>
              <p:cNvSpPr>
                <a:spLocks noEditPoints="1"/>
              </p:cNvSpPr>
              <p:nvPr/>
            </p:nvSpPr>
            <p:spPr>
              <a:xfrm>
                <a:off x="130175" y="131763"/>
                <a:ext cx="422275" cy="423862"/>
              </a:xfrm>
              <a:custGeom>
                <a:avLst/>
                <a:gdLst/>
                <a:ahLst/>
                <a:cxnLst>
                  <a:cxn ang="0">
                    <a:pos x="410964" y="135036"/>
                  </a:cxn>
                  <a:cxn ang="0">
                    <a:pos x="395883" y="108779"/>
                  </a:cxn>
                  <a:cxn ang="0">
                    <a:pos x="226219" y="3751"/>
                  </a:cxn>
                  <a:cxn ang="0">
                    <a:pos x="196056" y="0"/>
                  </a:cxn>
                  <a:cxn ang="0">
                    <a:pos x="26392" y="108779"/>
                  </a:cxn>
                  <a:cxn ang="0">
                    <a:pos x="22622" y="116281"/>
                  </a:cxn>
                  <a:cxn ang="0">
                    <a:pos x="15081" y="135036"/>
                  </a:cxn>
                  <a:cxn ang="0">
                    <a:pos x="0" y="198803"/>
                  </a:cxn>
                  <a:cxn ang="0">
                    <a:pos x="0" y="225059"/>
                  </a:cxn>
                  <a:cxn ang="0">
                    <a:pos x="11311" y="288826"/>
                  </a:cxn>
                  <a:cxn ang="0">
                    <a:pos x="26392" y="315083"/>
                  </a:cxn>
                  <a:cxn ang="0">
                    <a:pos x="196056" y="423862"/>
                  </a:cxn>
                  <a:cxn ang="0">
                    <a:pos x="226219" y="423862"/>
                  </a:cxn>
                  <a:cxn ang="0">
                    <a:pos x="395883" y="315083"/>
                  </a:cxn>
                  <a:cxn ang="0">
                    <a:pos x="399653" y="307581"/>
                  </a:cxn>
                  <a:cxn ang="0">
                    <a:pos x="407194" y="288826"/>
                  </a:cxn>
                  <a:cxn ang="0">
                    <a:pos x="422275" y="225059"/>
                  </a:cxn>
                  <a:cxn ang="0">
                    <a:pos x="422275" y="198803"/>
                  </a:cxn>
                  <a:cxn ang="0">
                    <a:pos x="131961" y="48763"/>
                  </a:cxn>
                  <a:cxn ang="0">
                    <a:pos x="60325" y="108779"/>
                  </a:cxn>
                  <a:cxn ang="0">
                    <a:pos x="45244" y="135036"/>
                  </a:cxn>
                  <a:cxn ang="0">
                    <a:pos x="86717" y="198803"/>
                  </a:cxn>
                  <a:cxn ang="0">
                    <a:pos x="45244" y="135036"/>
                  </a:cxn>
                  <a:cxn ang="0">
                    <a:pos x="26392" y="225059"/>
                  </a:cxn>
                  <a:cxn ang="0">
                    <a:pos x="94258" y="288826"/>
                  </a:cxn>
                  <a:cxn ang="0">
                    <a:pos x="60325" y="315083"/>
                  </a:cxn>
                  <a:cxn ang="0">
                    <a:pos x="131961" y="375099"/>
                  </a:cxn>
                  <a:cxn ang="0">
                    <a:pos x="196056" y="393854"/>
                  </a:cxn>
                  <a:cxn ang="0">
                    <a:pos x="196056" y="315083"/>
                  </a:cxn>
                  <a:cxn ang="0">
                    <a:pos x="196056" y="288826"/>
                  </a:cxn>
                  <a:cxn ang="0">
                    <a:pos x="116880" y="225059"/>
                  </a:cxn>
                  <a:cxn ang="0">
                    <a:pos x="196056" y="288826"/>
                  </a:cxn>
                  <a:cxn ang="0">
                    <a:pos x="116880" y="198803"/>
                  </a:cxn>
                  <a:cxn ang="0">
                    <a:pos x="196056" y="135036"/>
                  </a:cxn>
                  <a:cxn ang="0">
                    <a:pos x="196056" y="108779"/>
                  </a:cxn>
                  <a:cxn ang="0">
                    <a:pos x="196056" y="30008"/>
                  </a:cxn>
                  <a:cxn ang="0">
                    <a:pos x="361950" y="108779"/>
                  </a:cxn>
                  <a:cxn ang="0">
                    <a:pos x="290314" y="48763"/>
                  </a:cxn>
                  <a:cxn ang="0">
                    <a:pos x="226219" y="30008"/>
                  </a:cxn>
                  <a:cxn ang="0">
                    <a:pos x="226219" y="108779"/>
                  </a:cxn>
                  <a:cxn ang="0">
                    <a:pos x="226219" y="135036"/>
                  </a:cxn>
                  <a:cxn ang="0">
                    <a:pos x="305395" y="198803"/>
                  </a:cxn>
                  <a:cxn ang="0">
                    <a:pos x="226219" y="135036"/>
                  </a:cxn>
                  <a:cxn ang="0">
                    <a:pos x="305395" y="225059"/>
                  </a:cxn>
                  <a:cxn ang="0">
                    <a:pos x="226219" y="288826"/>
                  </a:cxn>
                  <a:cxn ang="0">
                    <a:pos x="226219" y="393854"/>
                  </a:cxn>
                  <a:cxn ang="0">
                    <a:pos x="290314" y="315083"/>
                  </a:cxn>
                  <a:cxn ang="0">
                    <a:pos x="290314" y="375099"/>
                  </a:cxn>
                  <a:cxn ang="0">
                    <a:pos x="361950" y="315083"/>
                  </a:cxn>
                  <a:cxn ang="0">
                    <a:pos x="377031" y="288826"/>
                  </a:cxn>
                  <a:cxn ang="0">
                    <a:pos x="335558" y="225059"/>
                  </a:cxn>
                  <a:cxn ang="0">
                    <a:pos x="377031" y="288826"/>
                  </a:cxn>
                  <a:cxn ang="0">
                    <a:pos x="328017" y="135036"/>
                  </a:cxn>
                  <a:cxn ang="0">
                    <a:pos x="392113" y="198803"/>
                  </a:cxn>
                </a:cxnLst>
                <a:pathLst>
                  <a:path w="112" h="113">
                    <a:moveTo>
                      <a:pt x="108" y="36"/>
                    </a:moveTo>
                    <a:cubicBezTo>
                      <a:pt x="109" y="36"/>
                      <a:pt x="109" y="36"/>
                      <a:pt x="109" y="36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95" y="12"/>
                      <a:pt x="78" y="2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33" y="2"/>
                      <a:pt x="17" y="12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1" y="41"/>
                      <a:pt x="0" y="47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1" y="72"/>
                      <a:pt x="4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17" y="101"/>
                      <a:pt x="33" y="111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78" y="111"/>
                      <a:pt x="95" y="101"/>
                      <a:pt x="105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6" y="82"/>
                      <a:pt x="106" y="82"/>
                      <a:pt x="106" y="82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10" y="72"/>
                      <a:pt x="112" y="66"/>
                      <a:pt x="112" y="60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47"/>
                      <a:pt x="110" y="41"/>
                      <a:pt x="108" y="36"/>
                    </a:cubicBezTo>
                    <a:close/>
                    <a:moveTo>
                      <a:pt x="35" y="13"/>
                    </a:moveTo>
                    <a:cubicBezTo>
                      <a:pt x="32" y="17"/>
                      <a:pt x="29" y="22"/>
                      <a:pt x="27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1" y="22"/>
                      <a:pt x="28" y="16"/>
                      <a:pt x="35" y="13"/>
                    </a:cubicBezTo>
                    <a:close/>
                    <a:moveTo>
                      <a:pt x="12" y="3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41"/>
                      <a:pt x="23" y="47"/>
                      <a:pt x="23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47"/>
                      <a:pt x="9" y="41"/>
                      <a:pt x="12" y="36"/>
                    </a:cubicBezTo>
                    <a:close/>
                    <a:moveTo>
                      <a:pt x="12" y="77"/>
                    </a:moveTo>
                    <a:cubicBezTo>
                      <a:pt x="9" y="72"/>
                      <a:pt x="8" y="66"/>
                      <a:pt x="7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6"/>
                      <a:pt x="24" y="72"/>
                      <a:pt x="25" y="77"/>
                    </a:cubicBezTo>
                    <a:lnTo>
                      <a:pt x="12" y="77"/>
                    </a:lnTo>
                    <a:close/>
                    <a:moveTo>
                      <a:pt x="16" y="84"/>
                    </a:moveTo>
                    <a:cubicBezTo>
                      <a:pt x="27" y="84"/>
                      <a:pt x="27" y="84"/>
                      <a:pt x="27" y="84"/>
                    </a:cubicBezTo>
                    <a:cubicBezTo>
                      <a:pt x="29" y="91"/>
                      <a:pt x="32" y="96"/>
                      <a:pt x="35" y="100"/>
                    </a:cubicBezTo>
                    <a:cubicBezTo>
                      <a:pt x="28" y="97"/>
                      <a:pt x="21" y="91"/>
                      <a:pt x="16" y="84"/>
                    </a:cubicBezTo>
                    <a:close/>
                    <a:moveTo>
                      <a:pt x="52" y="105"/>
                    </a:moveTo>
                    <a:cubicBezTo>
                      <a:pt x="45" y="103"/>
                      <a:pt x="39" y="95"/>
                      <a:pt x="35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105"/>
                    </a:lnTo>
                    <a:close/>
                    <a:moveTo>
                      <a:pt x="52" y="77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2" y="72"/>
                      <a:pt x="31" y="66"/>
                      <a:pt x="31" y="60"/>
                    </a:cubicBezTo>
                    <a:cubicBezTo>
                      <a:pt x="52" y="60"/>
                      <a:pt x="52" y="60"/>
                      <a:pt x="52" y="60"/>
                    </a:cubicBezTo>
                    <a:lnTo>
                      <a:pt x="52" y="77"/>
                    </a:lnTo>
                    <a:close/>
                    <a:moveTo>
                      <a:pt x="52" y="53"/>
                    </a:move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47"/>
                      <a:pt x="32" y="41"/>
                      <a:pt x="33" y="36"/>
                    </a:cubicBezTo>
                    <a:cubicBezTo>
                      <a:pt x="52" y="36"/>
                      <a:pt x="52" y="36"/>
                      <a:pt x="52" y="36"/>
                    </a:cubicBezTo>
                    <a:lnTo>
                      <a:pt x="52" y="53"/>
                    </a:lnTo>
                    <a:close/>
                    <a:moveTo>
                      <a:pt x="52" y="29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39" y="18"/>
                      <a:pt x="45" y="10"/>
                      <a:pt x="52" y="8"/>
                    </a:cubicBezTo>
                    <a:lnTo>
                      <a:pt x="52" y="29"/>
                    </a:lnTo>
                    <a:close/>
                    <a:moveTo>
                      <a:pt x="96" y="29"/>
                    </a:moveTo>
                    <a:cubicBezTo>
                      <a:pt x="84" y="29"/>
                      <a:pt x="84" y="29"/>
                      <a:pt x="84" y="29"/>
                    </a:cubicBezTo>
                    <a:cubicBezTo>
                      <a:pt x="82" y="22"/>
                      <a:pt x="80" y="17"/>
                      <a:pt x="77" y="13"/>
                    </a:cubicBezTo>
                    <a:cubicBezTo>
                      <a:pt x="84" y="16"/>
                      <a:pt x="91" y="22"/>
                      <a:pt x="96" y="29"/>
                    </a:cubicBezTo>
                    <a:close/>
                    <a:moveTo>
                      <a:pt x="60" y="8"/>
                    </a:moveTo>
                    <a:cubicBezTo>
                      <a:pt x="66" y="10"/>
                      <a:pt x="72" y="18"/>
                      <a:pt x="77" y="29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60" y="8"/>
                    </a:lnTo>
                    <a:close/>
                    <a:moveTo>
                      <a:pt x="60" y="36"/>
                    </a:moveTo>
                    <a:cubicBezTo>
                      <a:pt x="79" y="36"/>
                      <a:pt x="79" y="36"/>
                      <a:pt x="79" y="36"/>
                    </a:cubicBezTo>
                    <a:cubicBezTo>
                      <a:pt x="80" y="41"/>
                      <a:pt x="81" y="47"/>
                      <a:pt x="81" y="53"/>
                    </a:cubicBezTo>
                    <a:cubicBezTo>
                      <a:pt x="60" y="53"/>
                      <a:pt x="60" y="53"/>
                      <a:pt x="60" y="53"/>
                    </a:cubicBezTo>
                    <a:lnTo>
                      <a:pt x="60" y="36"/>
                    </a:lnTo>
                    <a:close/>
                    <a:moveTo>
                      <a:pt x="60" y="60"/>
                    </a:move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6"/>
                      <a:pt x="80" y="72"/>
                      <a:pt x="79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05"/>
                    </a:moveTo>
                    <a:cubicBezTo>
                      <a:pt x="60" y="84"/>
                      <a:pt x="60" y="84"/>
                      <a:pt x="60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2" y="95"/>
                      <a:pt x="66" y="103"/>
                      <a:pt x="60" y="105"/>
                    </a:cubicBezTo>
                    <a:close/>
                    <a:moveTo>
                      <a:pt x="77" y="100"/>
                    </a:moveTo>
                    <a:cubicBezTo>
                      <a:pt x="80" y="96"/>
                      <a:pt x="82" y="91"/>
                      <a:pt x="84" y="84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1" y="91"/>
                      <a:pt x="84" y="97"/>
                      <a:pt x="77" y="100"/>
                    </a:cubicBezTo>
                    <a:close/>
                    <a:moveTo>
                      <a:pt x="100" y="77"/>
                    </a:moveTo>
                    <a:cubicBezTo>
                      <a:pt x="87" y="77"/>
                      <a:pt x="87" y="77"/>
                      <a:pt x="87" y="77"/>
                    </a:cubicBezTo>
                    <a:cubicBezTo>
                      <a:pt x="88" y="72"/>
                      <a:pt x="88" y="66"/>
                      <a:pt x="8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4" y="66"/>
                      <a:pt x="103" y="72"/>
                      <a:pt x="100" y="77"/>
                    </a:cubicBezTo>
                    <a:close/>
                    <a:moveTo>
                      <a:pt x="89" y="53"/>
                    </a:moveTo>
                    <a:cubicBezTo>
                      <a:pt x="88" y="47"/>
                      <a:pt x="88" y="41"/>
                      <a:pt x="8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3" y="41"/>
                      <a:pt x="104" y="47"/>
                      <a:pt x="104" y="53"/>
                    </a:cubicBezTo>
                    <a:lnTo>
                      <a:pt x="89" y="5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25"/>
            <p:cNvSpPr txBox="1"/>
            <p:nvPr/>
          </p:nvSpPr>
          <p:spPr>
            <a:xfrm flipH="1">
              <a:off x="5321" y="5152"/>
              <a:ext cx="1846" cy="8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zh-CN" altLang="zh-CN" sz="1400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请在此处输入所需标题</a:t>
              </a:r>
              <a:endParaRPr lang="zh-CN" altLang="zh-CN" sz="14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3081" name="TextBox 18"/>
            <p:cNvSpPr/>
            <p:nvPr/>
          </p:nvSpPr>
          <p:spPr>
            <a:xfrm>
              <a:off x="391" y="6469"/>
              <a:ext cx="6831" cy="1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algn="l"/>
              <a:r>
                <a:rPr lang="zh-CN" altLang="en-US" sz="1400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在此处添加详细描述文本，尽量与标题文本语言风格相符合，语言描述尽量简洁生动，尽可能概括出段落内容。</a:t>
              </a:r>
              <a:endParaRPr lang="zh-CN" altLang="en-US" sz="14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 flipH="1">
              <a:off x="391" y="4636"/>
              <a:ext cx="3201" cy="1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 fontAlgn="base"/>
              <a:r>
                <a:rPr lang="en-US" altLang="zh-CN" sz="66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2017</a:t>
              </a:r>
              <a:endParaRPr lang="en-US" altLang="zh-CN" sz="66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206933" y="6122670"/>
            <a:ext cx="477901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Business summary gm PPT template</a:t>
            </a:r>
            <a:endParaRPr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6615" y="5538470"/>
            <a:ext cx="4779645" cy="5486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商业计划书通用PPT模板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等腰三角形 4"/>
          <p:cNvSpPr/>
          <p:nvPr/>
        </p:nvSpPr>
        <p:spPr>
          <a:xfrm flipH="1">
            <a:off x="3609340" y="-29845"/>
            <a:ext cx="3275965" cy="6919595"/>
          </a:xfrm>
          <a:prstGeom prst="triangle">
            <a:avLst>
              <a:gd name="adj" fmla="val 31614"/>
            </a:avLst>
          </a:prstGeom>
          <a:blipFill rotWithShape="1">
            <a:blip r:embed="rId1"/>
            <a:stretch>
              <a:fillRect l="-17000" r="-152000"/>
            </a:stretch>
          </a:blipFill>
          <a:ln>
            <a:solidFill>
              <a:schemeClr val="bg1"/>
            </a:solidFill>
          </a:ln>
          <a:effectLst>
            <a:outerShdw blurRad="50800" dist="152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梯形 5"/>
          <p:cNvSpPr/>
          <p:nvPr/>
        </p:nvSpPr>
        <p:spPr>
          <a:xfrm flipH="1" flipV="1">
            <a:off x="295275" y="-635"/>
            <a:ext cx="5256530" cy="6890385"/>
          </a:xfrm>
          <a:prstGeom prst="trapezoid">
            <a:avLst>
              <a:gd name="adj" fmla="val 42353"/>
            </a:avLst>
          </a:prstGeom>
          <a:blipFill rotWithShape="0">
            <a:blip r:embed="rId1"/>
            <a:stretch>
              <a:fillRect l="-35000" r="-28000"/>
            </a:stretch>
          </a:blipFill>
          <a:ln>
            <a:solidFill>
              <a:schemeClr val="bg1"/>
            </a:solidFill>
          </a:ln>
          <a:effectLst>
            <a:outerShdw blurRad="50800" dist="152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>
            <a:off x="0" y="-635"/>
            <a:ext cx="2168525" cy="6845935"/>
          </a:xfrm>
          <a:prstGeom prst="rtTriangle">
            <a:avLst/>
          </a:prstGeom>
          <a:blipFill rotWithShape="1">
            <a:blip r:embed="rId1"/>
            <a:stretch>
              <a:fillRect l="-222000" r="-65000"/>
            </a:stretch>
          </a:blipFill>
          <a:ln>
            <a:solidFill>
              <a:schemeClr val="bg1"/>
            </a:solidFill>
          </a:ln>
          <a:effectLst>
            <a:outerShdw blurRad="50800" dist="152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3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92563" y="35718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行业及市场情况 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563" y="4380230"/>
            <a:ext cx="4206875" cy="97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Industry and market conditions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" name="任意多边形 67"/>
          <p:cNvSpPr/>
          <p:nvPr/>
        </p:nvSpPr>
        <p:spPr>
          <a:xfrm rot="19920000" flipH="1" flipV="1">
            <a:off x="9743483" y="2350372"/>
            <a:ext cx="1837690" cy="4989830"/>
          </a:xfrm>
          <a:custGeom>
            <a:avLst/>
            <a:gdLst>
              <a:gd name="connsiteX0" fmla="*/ 0 w 2894"/>
              <a:gd name="connsiteY0" fmla="*/ 7858 h 7858"/>
              <a:gd name="connsiteX1" fmla="*/ 810 w 2894"/>
              <a:gd name="connsiteY1" fmla="*/ 0 h 7858"/>
              <a:gd name="connsiteX2" fmla="*/ 2894 w 2894"/>
              <a:gd name="connsiteY2" fmla="*/ 1108 h 7858"/>
              <a:gd name="connsiteX3" fmla="*/ 2659 w 2894"/>
              <a:gd name="connsiteY3" fmla="*/ 7796 h 7858"/>
              <a:gd name="connsiteX4" fmla="*/ 0 w 2894"/>
              <a:gd name="connsiteY4" fmla="*/ 7858 h 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" h="7858">
                <a:moveTo>
                  <a:pt x="0" y="7858"/>
                </a:moveTo>
                <a:lnTo>
                  <a:pt x="810" y="0"/>
                </a:lnTo>
                <a:lnTo>
                  <a:pt x="2894" y="1108"/>
                </a:lnTo>
                <a:lnTo>
                  <a:pt x="2659" y="7796"/>
                </a:lnTo>
                <a:lnTo>
                  <a:pt x="0" y="785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19920000" flipH="1" flipV="1">
            <a:off x="7776562" y="3392580"/>
            <a:ext cx="1721485" cy="4097655"/>
          </a:xfrm>
          <a:custGeom>
            <a:avLst/>
            <a:gdLst>
              <a:gd name="connsiteX0" fmla="*/ 0 w 2711"/>
              <a:gd name="connsiteY0" fmla="*/ 6453 h 6453"/>
              <a:gd name="connsiteX1" fmla="*/ 86 w 2711"/>
              <a:gd name="connsiteY1" fmla="*/ 0 h 6453"/>
              <a:gd name="connsiteX2" fmla="*/ 2116 w 2711"/>
              <a:gd name="connsiteY2" fmla="*/ 1098 h 6453"/>
              <a:gd name="connsiteX3" fmla="*/ 2711 w 2711"/>
              <a:gd name="connsiteY3" fmla="*/ 6385 h 6453"/>
              <a:gd name="connsiteX4" fmla="*/ 0 w 2711"/>
              <a:gd name="connsiteY4" fmla="*/ 6453 h 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1" h="6453">
                <a:moveTo>
                  <a:pt x="0" y="6453"/>
                </a:moveTo>
                <a:lnTo>
                  <a:pt x="86" y="0"/>
                </a:lnTo>
                <a:lnTo>
                  <a:pt x="2116" y="1098"/>
                </a:lnTo>
                <a:lnTo>
                  <a:pt x="2711" y="6385"/>
                </a:lnTo>
                <a:lnTo>
                  <a:pt x="0" y="64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19920000" flipH="1" flipV="1">
            <a:off x="5668120" y="4372598"/>
            <a:ext cx="2138045" cy="3175000"/>
          </a:xfrm>
          <a:custGeom>
            <a:avLst/>
            <a:gdLst>
              <a:gd name="connsiteX0" fmla="*/ 698 w 3367"/>
              <a:gd name="connsiteY0" fmla="*/ 5000 h 5000"/>
              <a:gd name="connsiteX1" fmla="*/ 0 w 3367"/>
              <a:gd name="connsiteY1" fmla="*/ 0 h 5000"/>
              <a:gd name="connsiteX2" fmla="*/ 2028 w 3367"/>
              <a:gd name="connsiteY2" fmla="*/ 1075 h 5000"/>
              <a:gd name="connsiteX3" fmla="*/ 3367 w 3367"/>
              <a:gd name="connsiteY3" fmla="*/ 5000 h 5000"/>
              <a:gd name="connsiteX4" fmla="*/ 698 w 3367"/>
              <a:gd name="connsiteY4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" h="5000">
                <a:moveTo>
                  <a:pt x="698" y="5000"/>
                </a:moveTo>
                <a:lnTo>
                  <a:pt x="0" y="0"/>
                </a:lnTo>
                <a:lnTo>
                  <a:pt x="2028" y="1075"/>
                </a:lnTo>
                <a:lnTo>
                  <a:pt x="3367" y="5000"/>
                </a:lnTo>
                <a:lnTo>
                  <a:pt x="698" y="5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9920000" flipH="1" flipV="1">
            <a:off x="3550330" y="5334951"/>
            <a:ext cx="2613660" cy="2256155"/>
          </a:xfrm>
          <a:custGeom>
            <a:avLst/>
            <a:gdLst>
              <a:gd name="connsiteX0" fmla="*/ 1452 w 4116"/>
              <a:gd name="connsiteY0" fmla="*/ 3553 h 3553"/>
              <a:gd name="connsiteX1" fmla="*/ 0 w 4116"/>
              <a:gd name="connsiteY1" fmla="*/ 0 h 3553"/>
              <a:gd name="connsiteX2" fmla="*/ 2052 w 4116"/>
              <a:gd name="connsiteY2" fmla="*/ 1062 h 3553"/>
              <a:gd name="connsiteX3" fmla="*/ 4116 w 4116"/>
              <a:gd name="connsiteY3" fmla="*/ 3502 h 3553"/>
              <a:gd name="connsiteX4" fmla="*/ 1452 w 4116"/>
              <a:gd name="connsiteY4" fmla="*/ 3553 h 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" h="3553">
                <a:moveTo>
                  <a:pt x="1452" y="3553"/>
                </a:moveTo>
                <a:lnTo>
                  <a:pt x="0" y="0"/>
                </a:lnTo>
                <a:lnTo>
                  <a:pt x="2052" y="1062"/>
                </a:lnTo>
                <a:lnTo>
                  <a:pt x="4116" y="3502"/>
                </a:lnTo>
                <a:lnTo>
                  <a:pt x="1452" y="35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10692130" y="1192530"/>
            <a:ext cx="1487805" cy="5670550"/>
          </a:xfrm>
          <a:custGeom>
            <a:avLst/>
            <a:gdLst>
              <a:gd name="connsiteX0" fmla="*/ 0 w 2343"/>
              <a:gd name="connsiteY0" fmla="*/ 1271 h 8930"/>
              <a:gd name="connsiteX1" fmla="*/ 2343 w 2343"/>
              <a:gd name="connsiteY1" fmla="*/ 0 h 8930"/>
              <a:gd name="connsiteX2" fmla="*/ 2343 w 2343"/>
              <a:gd name="connsiteY2" fmla="*/ 8930 h 8930"/>
              <a:gd name="connsiteX3" fmla="*/ 1 w 2343"/>
              <a:gd name="connsiteY3" fmla="*/ 8930 h 8930"/>
              <a:gd name="connsiteX4" fmla="*/ 0 w 2343"/>
              <a:gd name="connsiteY4" fmla="*/ 1271 h 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" h="8930">
                <a:moveTo>
                  <a:pt x="0" y="1271"/>
                </a:moveTo>
                <a:lnTo>
                  <a:pt x="2343" y="0"/>
                </a:lnTo>
                <a:lnTo>
                  <a:pt x="2343" y="8930"/>
                </a:lnTo>
                <a:lnTo>
                  <a:pt x="1" y="8930"/>
                </a:lnTo>
                <a:lnTo>
                  <a:pt x="0" y="127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>
            <a:off x="8813165" y="2211070"/>
            <a:ext cx="1487170" cy="4652010"/>
          </a:xfrm>
          <a:custGeom>
            <a:avLst/>
            <a:gdLst>
              <a:gd name="connsiteX0" fmla="*/ 4 w 2342"/>
              <a:gd name="connsiteY0" fmla="*/ 1272 h 7326"/>
              <a:gd name="connsiteX1" fmla="*/ 2342 w 2342"/>
              <a:gd name="connsiteY1" fmla="*/ 0 h 7326"/>
              <a:gd name="connsiteX2" fmla="*/ 2342 w 2342"/>
              <a:gd name="connsiteY2" fmla="*/ 7326 h 7326"/>
              <a:gd name="connsiteX3" fmla="*/ 0 w 2342"/>
              <a:gd name="connsiteY3" fmla="*/ 7326 h 7326"/>
              <a:gd name="connsiteX4" fmla="*/ 4 w 2342"/>
              <a:gd name="connsiteY4" fmla="*/ 1272 h 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" h="7326">
                <a:moveTo>
                  <a:pt x="4" y="1272"/>
                </a:moveTo>
                <a:lnTo>
                  <a:pt x="2342" y="0"/>
                </a:lnTo>
                <a:lnTo>
                  <a:pt x="2342" y="7326"/>
                </a:lnTo>
                <a:lnTo>
                  <a:pt x="0" y="7326"/>
                </a:lnTo>
                <a:lnTo>
                  <a:pt x="4" y="1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6933565" y="3228340"/>
            <a:ext cx="1491615" cy="3634740"/>
          </a:xfrm>
          <a:custGeom>
            <a:avLst/>
            <a:gdLst>
              <a:gd name="connsiteX0" fmla="*/ 0 w 2349"/>
              <a:gd name="connsiteY0" fmla="*/ 1310 h 5724"/>
              <a:gd name="connsiteX1" fmla="*/ 2349 w 2349"/>
              <a:gd name="connsiteY1" fmla="*/ 0 h 5724"/>
              <a:gd name="connsiteX2" fmla="*/ 2342 w 2349"/>
              <a:gd name="connsiteY2" fmla="*/ 5724 h 5724"/>
              <a:gd name="connsiteX3" fmla="*/ 0 w 2349"/>
              <a:gd name="connsiteY3" fmla="*/ 5724 h 5724"/>
              <a:gd name="connsiteX4" fmla="*/ 0 w 2349"/>
              <a:gd name="connsiteY4" fmla="*/ 1310 h 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" h="5724">
                <a:moveTo>
                  <a:pt x="0" y="1310"/>
                </a:moveTo>
                <a:lnTo>
                  <a:pt x="2349" y="0"/>
                </a:lnTo>
                <a:lnTo>
                  <a:pt x="2342" y="5724"/>
                </a:lnTo>
                <a:lnTo>
                  <a:pt x="0" y="5724"/>
                </a:lnTo>
                <a:lnTo>
                  <a:pt x="0" y="13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5048250" y="4264660"/>
            <a:ext cx="1495425" cy="2598420"/>
          </a:xfrm>
          <a:custGeom>
            <a:avLst/>
            <a:gdLst>
              <a:gd name="connsiteX0" fmla="*/ 0 w 2355"/>
              <a:gd name="connsiteY0" fmla="*/ 1260 h 4092"/>
              <a:gd name="connsiteX1" fmla="*/ 2355 w 2355"/>
              <a:gd name="connsiteY1" fmla="*/ 0 h 4092"/>
              <a:gd name="connsiteX2" fmla="*/ 2351 w 2355"/>
              <a:gd name="connsiteY2" fmla="*/ 4092 h 4092"/>
              <a:gd name="connsiteX3" fmla="*/ 9 w 2355"/>
              <a:gd name="connsiteY3" fmla="*/ 4092 h 4092"/>
              <a:gd name="connsiteX4" fmla="*/ 0 w 2355"/>
              <a:gd name="connsiteY4" fmla="*/ 1260 h 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" h="4092">
                <a:moveTo>
                  <a:pt x="0" y="1260"/>
                </a:moveTo>
                <a:lnTo>
                  <a:pt x="2355" y="0"/>
                </a:lnTo>
                <a:lnTo>
                  <a:pt x="2351" y="4092"/>
                </a:lnTo>
                <a:lnTo>
                  <a:pt x="9" y="4092"/>
                </a:lnTo>
                <a:lnTo>
                  <a:pt x="0" y="12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3174365" y="5291455"/>
            <a:ext cx="1487170" cy="1571625"/>
          </a:xfrm>
          <a:custGeom>
            <a:avLst/>
            <a:gdLst>
              <a:gd name="connsiteX0" fmla="*/ 26 w 2342"/>
              <a:gd name="connsiteY0" fmla="*/ 1278 h 2475"/>
              <a:gd name="connsiteX1" fmla="*/ 2342 w 2342"/>
              <a:gd name="connsiteY1" fmla="*/ 0 h 2475"/>
              <a:gd name="connsiteX2" fmla="*/ 2342 w 2342"/>
              <a:gd name="connsiteY2" fmla="*/ 2475 h 2475"/>
              <a:gd name="connsiteX3" fmla="*/ 0 w 2342"/>
              <a:gd name="connsiteY3" fmla="*/ 2475 h 2475"/>
              <a:gd name="connsiteX4" fmla="*/ 26 w 2342"/>
              <a:gd name="connsiteY4" fmla="*/ 1278 h 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" h="2475">
                <a:moveTo>
                  <a:pt x="26" y="1278"/>
                </a:moveTo>
                <a:lnTo>
                  <a:pt x="2342" y="0"/>
                </a:lnTo>
                <a:lnTo>
                  <a:pt x="2342" y="2475"/>
                </a:lnTo>
                <a:lnTo>
                  <a:pt x="0" y="2475"/>
                </a:lnTo>
                <a:lnTo>
                  <a:pt x="26" y="127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118" name="文本框 20"/>
          <p:cNvSpPr txBox="1"/>
          <p:nvPr/>
        </p:nvSpPr>
        <p:spPr>
          <a:xfrm flipH="1">
            <a:off x="11258550" y="2682875"/>
            <a:ext cx="640080" cy="2689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文本框 20"/>
          <p:cNvSpPr txBox="1"/>
          <p:nvPr/>
        </p:nvSpPr>
        <p:spPr>
          <a:xfrm flipH="1">
            <a:off x="9236710" y="3228340"/>
            <a:ext cx="640080" cy="2689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文本框 20"/>
          <p:cNvSpPr txBox="1"/>
          <p:nvPr/>
        </p:nvSpPr>
        <p:spPr>
          <a:xfrm flipH="1">
            <a:off x="7359015" y="4056380"/>
            <a:ext cx="640080" cy="2689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文本框 20"/>
          <p:cNvSpPr txBox="1"/>
          <p:nvPr/>
        </p:nvSpPr>
        <p:spPr>
          <a:xfrm flipH="1">
            <a:off x="5262880" y="5081905"/>
            <a:ext cx="1066800" cy="14020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horz" wrap="square" anchor="t">
            <a:spAutoFit/>
          </a:bodyPr>
          <a:p>
            <a:pPr lvl="0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文本框 20"/>
          <p:cNvSpPr txBox="1"/>
          <p:nvPr/>
        </p:nvSpPr>
        <p:spPr>
          <a:xfrm flipH="1">
            <a:off x="3307715" y="5925820"/>
            <a:ext cx="1506855" cy="9753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horz" wrap="square" anchor="t">
            <a:spAutoFit/>
          </a:bodyPr>
          <a:p>
            <a:pPr lvl="0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Freeform 24"/>
          <p:cNvSpPr>
            <a:spLocks noEditPoints="1"/>
          </p:cNvSpPr>
          <p:nvPr/>
        </p:nvSpPr>
        <p:spPr>
          <a:xfrm>
            <a:off x="241935" y="1428750"/>
            <a:ext cx="492125" cy="494030"/>
          </a:xfrm>
          <a:custGeom>
            <a:avLst/>
            <a:gdLst/>
            <a:ahLst/>
            <a:cxnLst>
              <a:cxn ang="0">
                <a:pos x="625943" y="369188"/>
              </a:cxn>
              <a:cxn ang="0">
                <a:pos x="625943" y="79273"/>
              </a:cxn>
              <a:cxn ang="0">
                <a:pos x="336698" y="79273"/>
              </a:cxn>
              <a:cxn ang="0">
                <a:pos x="299413" y="318226"/>
              </a:cxn>
              <a:cxn ang="0">
                <a:pos x="293764" y="321624"/>
              </a:cxn>
              <a:cxn ang="0">
                <a:pos x="10169" y="605876"/>
              </a:cxn>
              <a:cxn ang="0">
                <a:pos x="15818" y="651175"/>
              </a:cxn>
              <a:cxn ang="0">
                <a:pos x="55363" y="690812"/>
              </a:cxn>
              <a:cxn ang="0">
                <a:pos x="100558" y="696474"/>
              </a:cxn>
              <a:cxn ang="0">
                <a:pos x="384153" y="412222"/>
              </a:cxn>
              <a:cxn ang="0">
                <a:pos x="387542" y="406560"/>
              </a:cxn>
              <a:cxn ang="0">
                <a:pos x="625943" y="369188"/>
              </a:cxn>
              <a:cxn ang="0">
                <a:pos x="108467" y="640983"/>
              </a:cxn>
              <a:cxn ang="0">
                <a:pos x="108467" y="640983"/>
              </a:cxn>
              <a:cxn ang="0">
                <a:pos x="86999" y="638718"/>
              </a:cxn>
              <a:cxn ang="0">
                <a:pos x="67792" y="619466"/>
              </a:cxn>
              <a:cxn ang="0">
                <a:pos x="65532" y="597949"/>
              </a:cxn>
              <a:cxn ang="0">
                <a:pos x="202245" y="460919"/>
              </a:cxn>
              <a:cxn ang="0">
                <a:pos x="223712" y="464316"/>
              </a:cxn>
              <a:cxn ang="0">
                <a:pos x="241790" y="483568"/>
              </a:cxn>
              <a:cxn ang="0">
                <a:pos x="245180" y="503953"/>
              </a:cxn>
              <a:cxn ang="0">
                <a:pos x="108467" y="640983"/>
              </a:cxn>
              <a:cxn ang="0">
                <a:pos x="362685" y="343141"/>
              </a:cxn>
              <a:cxn ang="0">
                <a:pos x="362685" y="343141"/>
              </a:cxn>
              <a:cxn ang="0">
                <a:pos x="362685" y="106453"/>
              </a:cxn>
              <a:cxn ang="0">
                <a:pos x="598826" y="106453"/>
              </a:cxn>
              <a:cxn ang="0">
                <a:pos x="598826" y="343141"/>
              </a:cxn>
              <a:cxn ang="0">
                <a:pos x="362685" y="343141"/>
              </a:cxn>
            </a:cxnLst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0"/>
                </a:cubicBezTo>
                <a:cubicBezTo>
                  <a:pt x="483" y="0"/>
                  <a:pt x="368" y="0"/>
                  <a:pt x="298" y="70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2"/>
                  <a:pt x="221" y="441"/>
                  <a:pt x="217" y="445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3" name="Freeform 28"/>
          <p:cNvSpPr>
            <a:spLocks noEditPoints="1"/>
          </p:cNvSpPr>
          <p:nvPr/>
        </p:nvSpPr>
        <p:spPr>
          <a:xfrm>
            <a:off x="5454015" y="142557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4" name="文本框 20"/>
          <p:cNvSpPr txBox="1"/>
          <p:nvPr/>
        </p:nvSpPr>
        <p:spPr>
          <a:xfrm flipH="1">
            <a:off x="6209665" y="119253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文本框 22"/>
          <p:cNvSpPr txBox="1"/>
          <p:nvPr/>
        </p:nvSpPr>
        <p:spPr>
          <a:xfrm flipH="1">
            <a:off x="6210935" y="161988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6" name="文本框 20"/>
          <p:cNvSpPr txBox="1"/>
          <p:nvPr/>
        </p:nvSpPr>
        <p:spPr>
          <a:xfrm flipH="1">
            <a:off x="1042670" y="122555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文本框 22"/>
          <p:cNvSpPr txBox="1"/>
          <p:nvPr/>
        </p:nvSpPr>
        <p:spPr>
          <a:xfrm flipH="1">
            <a:off x="1043940" y="165290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1175703" y="159162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5"/>
          <p:cNvSpPr>
            <a:spLocks noEditPoints="1"/>
          </p:cNvSpPr>
          <p:nvPr/>
        </p:nvSpPr>
        <p:spPr>
          <a:xfrm>
            <a:off x="670243" y="253968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" name="文本框 20"/>
          <p:cNvSpPr txBox="1"/>
          <p:nvPr/>
        </p:nvSpPr>
        <p:spPr>
          <a:xfrm flipH="1">
            <a:off x="1298893" y="262001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文本框 22"/>
          <p:cNvSpPr txBox="1"/>
          <p:nvPr/>
        </p:nvSpPr>
        <p:spPr>
          <a:xfrm flipH="1">
            <a:off x="644525" y="3230245"/>
            <a:ext cx="579691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624523" y="310800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" name="矩形 24"/>
          <p:cNvSpPr/>
          <p:nvPr/>
        </p:nvSpPr>
        <p:spPr>
          <a:xfrm>
            <a:off x="7087235" y="1756410"/>
            <a:ext cx="5104765" cy="2012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3739515"/>
            <a:ext cx="5104765" cy="2012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084955" y="1746250"/>
            <a:ext cx="2011680" cy="201168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>
            <a:off x="6096000" y="1744345"/>
            <a:ext cx="2011680" cy="2011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 flipV="1">
            <a:off x="5090160" y="1760855"/>
            <a:ext cx="2011680" cy="2011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flipV="1">
            <a:off x="4084955" y="3756025"/>
            <a:ext cx="2011680" cy="20116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flipH="1" flipV="1">
            <a:off x="6096635" y="3739515"/>
            <a:ext cx="2011680" cy="201168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flipH="1">
            <a:off x="5090795" y="3741420"/>
            <a:ext cx="2011680" cy="2011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97510" y="2158365"/>
            <a:ext cx="3816350" cy="945515"/>
            <a:chOff x="421" y="4849"/>
            <a:chExt cx="6010" cy="1489"/>
          </a:xfrm>
        </p:grpSpPr>
        <p:sp>
          <p:nvSpPr>
            <p:cNvPr id="32" name="文本框 22"/>
            <p:cNvSpPr txBox="1"/>
            <p:nvPr/>
          </p:nvSpPr>
          <p:spPr>
            <a:xfrm flipH="1">
              <a:off x="1426" y="5163"/>
              <a:ext cx="5005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634" y="5067"/>
              <a:ext cx="238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0"/>
            <p:cNvSpPr txBox="1"/>
            <p:nvPr/>
          </p:nvSpPr>
          <p:spPr>
            <a:xfrm flipH="1">
              <a:off x="421" y="4849"/>
              <a:ext cx="1519" cy="106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r>
                <a:rPr lang="zh-CN" altLang="en-US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3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直角三角形 60"/>
          <p:cNvSpPr/>
          <p:nvPr/>
        </p:nvSpPr>
        <p:spPr>
          <a:xfrm flipV="1">
            <a:off x="6104255" y="1756410"/>
            <a:ext cx="997585" cy="2012315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直角三角形 62"/>
          <p:cNvSpPr/>
          <p:nvPr/>
        </p:nvSpPr>
        <p:spPr>
          <a:xfrm flipH="1">
            <a:off x="5090160" y="3757930"/>
            <a:ext cx="976630" cy="2012315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7981315" y="2158365"/>
            <a:ext cx="3816350" cy="945515"/>
            <a:chOff x="421" y="4849"/>
            <a:chExt cx="6010" cy="1489"/>
          </a:xfrm>
        </p:grpSpPr>
        <p:sp>
          <p:nvSpPr>
            <p:cNvPr id="65" name="文本框 22"/>
            <p:cNvSpPr txBox="1"/>
            <p:nvPr/>
          </p:nvSpPr>
          <p:spPr>
            <a:xfrm flipH="1">
              <a:off x="1426" y="5163"/>
              <a:ext cx="5005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634" y="5067"/>
              <a:ext cx="238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20"/>
            <p:cNvSpPr txBox="1"/>
            <p:nvPr/>
          </p:nvSpPr>
          <p:spPr>
            <a:xfrm flipH="1">
              <a:off x="421" y="4849"/>
              <a:ext cx="1519" cy="106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r>
                <a:rPr lang="zh-CN" altLang="en-US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3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7510" y="4272280"/>
            <a:ext cx="3816350" cy="945515"/>
            <a:chOff x="421" y="4849"/>
            <a:chExt cx="6010" cy="1489"/>
          </a:xfrm>
        </p:grpSpPr>
        <p:sp>
          <p:nvSpPr>
            <p:cNvPr id="70" name="文本框 22"/>
            <p:cNvSpPr txBox="1"/>
            <p:nvPr/>
          </p:nvSpPr>
          <p:spPr>
            <a:xfrm flipH="1">
              <a:off x="1426" y="5163"/>
              <a:ext cx="5005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1634" y="5067"/>
              <a:ext cx="238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20"/>
            <p:cNvSpPr txBox="1"/>
            <p:nvPr/>
          </p:nvSpPr>
          <p:spPr>
            <a:xfrm flipH="1">
              <a:off x="421" y="4849"/>
              <a:ext cx="1519" cy="106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r>
                <a:rPr lang="zh-CN" altLang="en-US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3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81315" y="4272280"/>
            <a:ext cx="3816350" cy="945515"/>
            <a:chOff x="421" y="4849"/>
            <a:chExt cx="6010" cy="1489"/>
          </a:xfrm>
        </p:grpSpPr>
        <p:sp>
          <p:nvSpPr>
            <p:cNvPr id="74" name="文本框 22"/>
            <p:cNvSpPr txBox="1"/>
            <p:nvPr/>
          </p:nvSpPr>
          <p:spPr>
            <a:xfrm flipH="1">
              <a:off x="1426" y="5163"/>
              <a:ext cx="5005" cy="1175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634" y="5067"/>
              <a:ext cx="2381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20"/>
            <p:cNvSpPr txBox="1"/>
            <p:nvPr/>
          </p:nvSpPr>
          <p:spPr>
            <a:xfrm flipH="1">
              <a:off x="421" y="4849"/>
              <a:ext cx="1519" cy="106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en-US" altLang="zh-CN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r>
                <a:rPr lang="zh-CN" altLang="en-US" sz="36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  <a:endParaRPr lang="zh-CN" altLang="en-US" sz="3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钥匙"/>
          <p:cNvSpPr/>
          <p:nvPr/>
        </p:nvSpPr>
        <p:spPr>
          <a:xfrm>
            <a:off x="6965950" y="2840355"/>
            <a:ext cx="273685" cy="56261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8" name="放大镜"/>
          <p:cNvSpPr/>
          <p:nvPr/>
        </p:nvSpPr>
        <p:spPr>
          <a:xfrm>
            <a:off x="4885055" y="2840355"/>
            <a:ext cx="410845" cy="44831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9" name="电池"/>
          <p:cNvSpPr/>
          <p:nvPr/>
        </p:nvSpPr>
        <p:spPr>
          <a:xfrm>
            <a:off x="4885055" y="4137025"/>
            <a:ext cx="335915" cy="54800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雨伞"/>
          <p:cNvSpPr/>
          <p:nvPr/>
        </p:nvSpPr>
        <p:spPr>
          <a:xfrm>
            <a:off x="6798310" y="4106545"/>
            <a:ext cx="608965" cy="60896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7994650" y="2274570"/>
            <a:ext cx="3872865" cy="541655"/>
            <a:chOff x="11735" y="2432"/>
            <a:chExt cx="6099" cy="853"/>
          </a:xfrm>
        </p:grpSpPr>
        <p:grpSp>
          <p:nvGrpSpPr>
            <p:cNvPr id="27" name="组合 26"/>
            <p:cNvGrpSpPr/>
            <p:nvPr/>
          </p:nvGrpSpPr>
          <p:grpSpPr>
            <a:xfrm>
              <a:off x="11735" y="2432"/>
              <a:ext cx="6099" cy="853"/>
              <a:chOff x="11735" y="2432"/>
              <a:chExt cx="6099" cy="853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1735" y="2432"/>
                <a:ext cx="6099" cy="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65100" dist="1143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1839" y="2505"/>
                <a:ext cx="5220" cy="6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0"/>
            <p:cNvSpPr txBox="1"/>
            <p:nvPr/>
          </p:nvSpPr>
          <p:spPr>
            <a:xfrm flipH="1">
              <a:off x="13213" y="2580"/>
              <a:ext cx="3143" cy="60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43725" y="3130550"/>
            <a:ext cx="3872865" cy="541655"/>
            <a:chOff x="11735" y="2432"/>
            <a:chExt cx="6099" cy="853"/>
          </a:xfrm>
        </p:grpSpPr>
        <p:grpSp>
          <p:nvGrpSpPr>
            <p:cNvPr id="31" name="组合 30"/>
            <p:cNvGrpSpPr/>
            <p:nvPr/>
          </p:nvGrpSpPr>
          <p:grpSpPr>
            <a:xfrm>
              <a:off x="11735" y="2432"/>
              <a:ext cx="6099" cy="853"/>
              <a:chOff x="11735" y="2432"/>
              <a:chExt cx="6099" cy="853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11735" y="2432"/>
                <a:ext cx="6099" cy="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65100" dist="1143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11839" y="2505"/>
                <a:ext cx="5220" cy="6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20"/>
            <p:cNvSpPr txBox="1"/>
            <p:nvPr/>
          </p:nvSpPr>
          <p:spPr>
            <a:xfrm flipH="1">
              <a:off x="13213" y="2580"/>
              <a:ext cx="3143" cy="60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92800" y="3986530"/>
            <a:ext cx="3872865" cy="541655"/>
            <a:chOff x="11735" y="2432"/>
            <a:chExt cx="6099" cy="853"/>
          </a:xfrm>
        </p:grpSpPr>
        <p:grpSp>
          <p:nvGrpSpPr>
            <p:cNvPr id="37" name="组合 36"/>
            <p:cNvGrpSpPr/>
            <p:nvPr/>
          </p:nvGrpSpPr>
          <p:grpSpPr>
            <a:xfrm>
              <a:off x="11735" y="2432"/>
              <a:ext cx="6099" cy="853"/>
              <a:chOff x="11735" y="2432"/>
              <a:chExt cx="6099" cy="853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11735" y="2432"/>
                <a:ext cx="6099" cy="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65100" dist="1143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1839" y="2505"/>
                <a:ext cx="5220" cy="6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3" name="文本框 20"/>
            <p:cNvSpPr txBox="1"/>
            <p:nvPr/>
          </p:nvSpPr>
          <p:spPr>
            <a:xfrm flipH="1">
              <a:off x="13213" y="2580"/>
              <a:ext cx="3143" cy="60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41875" y="4842510"/>
            <a:ext cx="3872865" cy="541655"/>
            <a:chOff x="11735" y="2432"/>
            <a:chExt cx="6099" cy="853"/>
          </a:xfrm>
        </p:grpSpPr>
        <p:grpSp>
          <p:nvGrpSpPr>
            <p:cNvPr id="45" name="组合 44"/>
            <p:cNvGrpSpPr/>
            <p:nvPr/>
          </p:nvGrpSpPr>
          <p:grpSpPr>
            <a:xfrm>
              <a:off x="11735" y="2432"/>
              <a:ext cx="6099" cy="853"/>
              <a:chOff x="11735" y="2432"/>
              <a:chExt cx="6099" cy="853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11735" y="2432"/>
                <a:ext cx="6099" cy="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65100" dist="1143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11839" y="2505"/>
                <a:ext cx="5220" cy="6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20"/>
            <p:cNvSpPr txBox="1"/>
            <p:nvPr/>
          </p:nvSpPr>
          <p:spPr>
            <a:xfrm flipH="1">
              <a:off x="13213" y="2580"/>
              <a:ext cx="3143" cy="60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05555" y="5698490"/>
            <a:ext cx="3872865" cy="541655"/>
            <a:chOff x="11735" y="2432"/>
            <a:chExt cx="6099" cy="853"/>
          </a:xfrm>
        </p:grpSpPr>
        <p:grpSp>
          <p:nvGrpSpPr>
            <p:cNvPr id="51" name="组合 50"/>
            <p:cNvGrpSpPr/>
            <p:nvPr/>
          </p:nvGrpSpPr>
          <p:grpSpPr>
            <a:xfrm>
              <a:off x="11735" y="2432"/>
              <a:ext cx="6099" cy="853"/>
              <a:chOff x="11735" y="2432"/>
              <a:chExt cx="6099" cy="853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11735" y="2432"/>
                <a:ext cx="6099" cy="8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165100" dist="1143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11839" y="2505"/>
                <a:ext cx="5220" cy="6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5" name="文本框 20"/>
            <p:cNvSpPr txBox="1"/>
            <p:nvPr/>
          </p:nvSpPr>
          <p:spPr>
            <a:xfrm flipH="1">
              <a:off x="13213" y="2580"/>
              <a:ext cx="3143" cy="60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8117" name="Freeform 5"/>
          <p:cNvSpPr>
            <a:spLocks noEditPoints="1"/>
          </p:cNvSpPr>
          <p:nvPr/>
        </p:nvSpPr>
        <p:spPr>
          <a:xfrm>
            <a:off x="564833" y="120554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1193483" y="1285875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539115" y="1896110"/>
            <a:ext cx="361061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519113" y="177387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20"/>
          <p:cNvSpPr txBox="1"/>
          <p:nvPr/>
        </p:nvSpPr>
        <p:spPr>
          <a:xfrm flipH="1">
            <a:off x="553720" y="351663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文本框 22"/>
          <p:cNvSpPr txBox="1"/>
          <p:nvPr/>
        </p:nvSpPr>
        <p:spPr>
          <a:xfrm flipH="1">
            <a:off x="589915" y="4053205"/>
            <a:ext cx="306768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9915" y="4902200"/>
            <a:ext cx="318452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654050" y="4854575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8140700" y="2207895"/>
            <a:ext cx="648000" cy="648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4" name="椭圆 63"/>
          <p:cNvSpPr/>
          <p:nvPr/>
        </p:nvSpPr>
        <p:spPr>
          <a:xfrm>
            <a:off x="7074535" y="3068955"/>
            <a:ext cx="648000" cy="648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5" name="椭圆 64"/>
          <p:cNvSpPr/>
          <p:nvPr/>
        </p:nvSpPr>
        <p:spPr>
          <a:xfrm>
            <a:off x="6032500" y="3937635"/>
            <a:ext cx="648000" cy="648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6" name="椭圆 65"/>
          <p:cNvSpPr/>
          <p:nvPr/>
        </p:nvSpPr>
        <p:spPr>
          <a:xfrm>
            <a:off x="4966335" y="4798695"/>
            <a:ext cx="648000" cy="648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7" name="椭圆 66"/>
          <p:cNvSpPr/>
          <p:nvPr/>
        </p:nvSpPr>
        <p:spPr>
          <a:xfrm>
            <a:off x="3968115" y="5631815"/>
            <a:ext cx="648000" cy="648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8" name="文本框 20"/>
          <p:cNvSpPr txBox="1"/>
          <p:nvPr/>
        </p:nvSpPr>
        <p:spPr>
          <a:xfrm flipH="1">
            <a:off x="8281035" y="2232660"/>
            <a:ext cx="57848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文本框 20"/>
          <p:cNvSpPr txBox="1"/>
          <p:nvPr/>
        </p:nvSpPr>
        <p:spPr>
          <a:xfrm flipH="1">
            <a:off x="7187565" y="3109595"/>
            <a:ext cx="57848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文本框 20"/>
          <p:cNvSpPr txBox="1"/>
          <p:nvPr/>
        </p:nvSpPr>
        <p:spPr>
          <a:xfrm flipH="1">
            <a:off x="6161405" y="3970020"/>
            <a:ext cx="57848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文本框 20"/>
          <p:cNvSpPr txBox="1"/>
          <p:nvPr/>
        </p:nvSpPr>
        <p:spPr>
          <a:xfrm flipH="1">
            <a:off x="5093970" y="4815840"/>
            <a:ext cx="57848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文本框 20"/>
          <p:cNvSpPr txBox="1"/>
          <p:nvPr/>
        </p:nvSpPr>
        <p:spPr>
          <a:xfrm flipH="1">
            <a:off x="4095750" y="5677535"/>
            <a:ext cx="57848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4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20173" y="3663315"/>
            <a:ext cx="435165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营销策略与经营计划 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563" y="4471670"/>
            <a:ext cx="4206875" cy="97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Marketing strategy and business plan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" name="弦形 31"/>
          <p:cNvSpPr/>
          <p:nvPr/>
        </p:nvSpPr>
        <p:spPr>
          <a:xfrm rot="9120000">
            <a:off x="130810" y="1422400"/>
            <a:ext cx="1417955" cy="1417955"/>
          </a:xfrm>
          <a:prstGeom prst="chord">
            <a:avLst>
              <a:gd name="adj1" fmla="val 2700000"/>
              <a:gd name="adj2" fmla="val 1455915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弦形 32"/>
          <p:cNvSpPr/>
          <p:nvPr/>
        </p:nvSpPr>
        <p:spPr>
          <a:xfrm rot="9120000">
            <a:off x="2524125" y="1422400"/>
            <a:ext cx="1417955" cy="1417955"/>
          </a:xfrm>
          <a:prstGeom prst="chord">
            <a:avLst>
              <a:gd name="adj1" fmla="val 2700000"/>
              <a:gd name="adj2" fmla="val 1455915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弦形 33"/>
          <p:cNvSpPr/>
          <p:nvPr/>
        </p:nvSpPr>
        <p:spPr>
          <a:xfrm rot="9120000">
            <a:off x="4906645" y="1422400"/>
            <a:ext cx="1417955" cy="1417955"/>
          </a:xfrm>
          <a:prstGeom prst="chord">
            <a:avLst>
              <a:gd name="adj1" fmla="val 2700000"/>
              <a:gd name="adj2" fmla="val 1455915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弦形 34"/>
          <p:cNvSpPr/>
          <p:nvPr/>
        </p:nvSpPr>
        <p:spPr>
          <a:xfrm rot="9120000">
            <a:off x="7288530" y="1422400"/>
            <a:ext cx="1417955" cy="1417955"/>
          </a:xfrm>
          <a:prstGeom prst="chord">
            <a:avLst>
              <a:gd name="adj1" fmla="val 2700000"/>
              <a:gd name="adj2" fmla="val 1455915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弦形 35"/>
          <p:cNvSpPr/>
          <p:nvPr/>
        </p:nvSpPr>
        <p:spPr>
          <a:xfrm rot="9120000">
            <a:off x="9656445" y="1422400"/>
            <a:ext cx="1417955" cy="1417955"/>
          </a:xfrm>
          <a:prstGeom prst="chord">
            <a:avLst>
              <a:gd name="adj1" fmla="val 2700000"/>
              <a:gd name="adj2" fmla="val 14559154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560000" flipH="1" flipV="1">
            <a:off x="1877812" y="2029350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560000" flipH="1" flipV="1">
            <a:off x="4265412" y="2033795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560000" flipH="1" flipV="1">
            <a:off x="6647297" y="2033795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560000" flipH="1" flipV="1">
            <a:off x="9030452" y="2034430"/>
            <a:ext cx="1335405" cy="1936115"/>
          </a:xfrm>
          <a:custGeom>
            <a:avLst/>
            <a:gdLst>
              <a:gd name="connsiteX0" fmla="*/ 0 w 2103"/>
              <a:gd name="connsiteY0" fmla="*/ 1411 h 3049"/>
              <a:gd name="connsiteX1" fmla="*/ 20 w 2103"/>
              <a:gd name="connsiteY1" fmla="*/ 0 h 3049"/>
              <a:gd name="connsiteX2" fmla="*/ 2103 w 2103"/>
              <a:gd name="connsiteY2" fmla="*/ 1652 h 3049"/>
              <a:gd name="connsiteX3" fmla="*/ 2084 w 2103"/>
              <a:gd name="connsiteY3" fmla="*/ 3049 h 3049"/>
              <a:gd name="connsiteX4" fmla="*/ 0 w 2103"/>
              <a:gd name="connsiteY4" fmla="*/ 1411 h 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" h="3049">
                <a:moveTo>
                  <a:pt x="0" y="1411"/>
                </a:moveTo>
                <a:lnTo>
                  <a:pt x="20" y="0"/>
                </a:lnTo>
                <a:lnTo>
                  <a:pt x="2103" y="1652"/>
                </a:lnTo>
                <a:lnTo>
                  <a:pt x="2084" y="3049"/>
                </a:lnTo>
                <a:lnTo>
                  <a:pt x="0" y="14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6960000" flipH="1">
            <a:off x="914657" y="1247932"/>
            <a:ext cx="889000" cy="3472180"/>
          </a:xfrm>
          <a:custGeom>
            <a:avLst/>
            <a:gdLst>
              <a:gd name="connsiteX0" fmla="*/ 5 w 1400"/>
              <a:gd name="connsiteY0" fmla="*/ 0 h 5468"/>
              <a:gd name="connsiteX1" fmla="*/ 1400 w 1400"/>
              <a:gd name="connsiteY1" fmla="*/ 0 h 5468"/>
              <a:gd name="connsiteX2" fmla="*/ 1400 w 1400"/>
              <a:gd name="connsiteY2" fmla="*/ 5468 h 5468"/>
              <a:gd name="connsiteX3" fmla="*/ 0 w 1400"/>
              <a:gd name="connsiteY3" fmla="*/ 4770 h 5468"/>
              <a:gd name="connsiteX4" fmla="*/ 5 w 1400"/>
              <a:gd name="connsiteY4" fmla="*/ 0 h 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" h="5468">
                <a:moveTo>
                  <a:pt x="5" y="0"/>
                </a:moveTo>
                <a:lnTo>
                  <a:pt x="1400" y="0"/>
                </a:lnTo>
                <a:lnTo>
                  <a:pt x="1400" y="5468"/>
                </a:lnTo>
                <a:lnTo>
                  <a:pt x="0" y="4770"/>
                </a:lnTo>
                <a:lnTo>
                  <a:pt x="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960000" flipH="1">
            <a:off x="3298825" y="1261110"/>
            <a:ext cx="885825" cy="34721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6960000" flipH="1">
            <a:off x="5680710" y="1261110"/>
            <a:ext cx="885825" cy="34721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6960000" flipH="1">
            <a:off x="8062595" y="1261110"/>
            <a:ext cx="885825" cy="34721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6960000" flipH="1">
            <a:off x="10412404" y="1251943"/>
            <a:ext cx="888365" cy="3404870"/>
          </a:xfrm>
          <a:custGeom>
            <a:avLst/>
            <a:gdLst>
              <a:gd name="connsiteX0" fmla="*/ 1394 w 1399"/>
              <a:gd name="connsiteY0" fmla="*/ 669 h 5362"/>
              <a:gd name="connsiteX1" fmla="*/ 1399 w 1399"/>
              <a:gd name="connsiteY1" fmla="*/ 5362 h 5362"/>
              <a:gd name="connsiteX2" fmla="*/ 4 w 1399"/>
              <a:gd name="connsiteY2" fmla="*/ 5362 h 5362"/>
              <a:gd name="connsiteX3" fmla="*/ 0 w 1399"/>
              <a:gd name="connsiteY3" fmla="*/ 0 h 5362"/>
              <a:gd name="connsiteX4" fmla="*/ 1394 w 1399"/>
              <a:gd name="connsiteY4" fmla="*/ 669 h 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" h="5362">
                <a:moveTo>
                  <a:pt x="1394" y="669"/>
                </a:moveTo>
                <a:lnTo>
                  <a:pt x="1399" y="5362"/>
                </a:lnTo>
                <a:lnTo>
                  <a:pt x="4" y="5362"/>
                </a:lnTo>
                <a:lnTo>
                  <a:pt x="0" y="0"/>
                </a:lnTo>
                <a:lnTo>
                  <a:pt x="1394" y="6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20"/>
          <p:cNvSpPr txBox="1"/>
          <p:nvPr/>
        </p:nvSpPr>
        <p:spPr>
          <a:xfrm rot="1440000" flipH="1">
            <a:off x="9850755" y="27317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rot="1440000" flipH="1">
            <a:off x="7499985" y="276161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rot="1440000" flipH="1">
            <a:off x="5118100" y="274320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rot="1440000" flipH="1">
            <a:off x="2736215" y="274320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rot="1440000" flipH="1">
            <a:off x="353695" y="275780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20"/>
          <p:cNvSpPr txBox="1"/>
          <p:nvPr/>
        </p:nvSpPr>
        <p:spPr>
          <a:xfrm flipH="1">
            <a:off x="342265" y="1513840"/>
            <a:ext cx="100965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19%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2745105" y="1513840"/>
            <a:ext cx="100965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19%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0"/>
          <p:cNvSpPr txBox="1"/>
          <p:nvPr/>
        </p:nvSpPr>
        <p:spPr>
          <a:xfrm flipH="1">
            <a:off x="5147945" y="1513840"/>
            <a:ext cx="100965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19%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20"/>
          <p:cNvSpPr txBox="1"/>
          <p:nvPr/>
        </p:nvSpPr>
        <p:spPr>
          <a:xfrm flipH="1">
            <a:off x="7550785" y="1513840"/>
            <a:ext cx="100965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19%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20"/>
          <p:cNvSpPr txBox="1"/>
          <p:nvPr/>
        </p:nvSpPr>
        <p:spPr>
          <a:xfrm flipH="1">
            <a:off x="9953625" y="1513840"/>
            <a:ext cx="1009650" cy="7061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19%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252" name="Freeform 24"/>
          <p:cNvSpPr>
            <a:spLocks noEditPoints="1"/>
          </p:cNvSpPr>
          <p:nvPr/>
        </p:nvSpPr>
        <p:spPr>
          <a:xfrm>
            <a:off x="545465" y="5849620"/>
            <a:ext cx="492125" cy="494030"/>
          </a:xfrm>
          <a:custGeom>
            <a:avLst/>
            <a:gdLst/>
            <a:ahLst/>
            <a:cxnLst>
              <a:cxn ang="0">
                <a:pos x="625943" y="369188"/>
              </a:cxn>
              <a:cxn ang="0">
                <a:pos x="625943" y="79273"/>
              </a:cxn>
              <a:cxn ang="0">
                <a:pos x="336698" y="79273"/>
              </a:cxn>
              <a:cxn ang="0">
                <a:pos x="299413" y="318226"/>
              </a:cxn>
              <a:cxn ang="0">
                <a:pos x="293764" y="321624"/>
              </a:cxn>
              <a:cxn ang="0">
                <a:pos x="10169" y="605876"/>
              </a:cxn>
              <a:cxn ang="0">
                <a:pos x="15818" y="651175"/>
              </a:cxn>
              <a:cxn ang="0">
                <a:pos x="55363" y="690812"/>
              </a:cxn>
              <a:cxn ang="0">
                <a:pos x="100558" y="696474"/>
              </a:cxn>
              <a:cxn ang="0">
                <a:pos x="384153" y="412222"/>
              </a:cxn>
              <a:cxn ang="0">
                <a:pos x="387542" y="406560"/>
              </a:cxn>
              <a:cxn ang="0">
                <a:pos x="625943" y="369188"/>
              </a:cxn>
              <a:cxn ang="0">
                <a:pos x="108467" y="640983"/>
              </a:cxn>
              <a:cxn ang="0">
                <a:pos x="108467" y="640983"/>
              </a:cxn>
              <a:cxn ang="0">
                <a:pos x="86999" y="638718"/>
              </a:cxn>
              <a:cxn ang="0">
                <a:pos x="67792" y="619466"/>
              </a:cxn>
              <a:cxn ang="0">
                <a:pos x="65532" y="597949"/>
              </a:cxn>
              <a:cxn ang="0">
                <a:pos x="202245" y="460919"/>
              </a:cxn>
              <a:cxn ang="0">
                <a:pos x="223712" y="464316"/>
              </a:cxn>
              <a:cxn ang="0">
                <a:pos x="241790" y="483568"/>
              </a:cxn>
              <a:cxn ang="0">
                <a:pos x="245180" y="503953"/>
              </a:cxn>
              <a:cxn ang="0">
                <a:pos x="108467" y="640983"/>
              </a:cxn>
              <a:cxn ang="0">
                <a:pos x="362685" y="343141"/>
              </a:cxn>
              <a:cxn ang="0">
                <a:pos x="362685" y="343141"/>
              </a:cxn>
              <a:cxn ang="0">
                <a:pos x="362685" y="106453"/>
              </a:cxn>
              <a:cxn ang="0">
                <a:pos x="598826" y="106453"/>
              </a:cxn>
              <a:cxn ang="0">
                <a:pos x="598826" y="343141"/>
              </a:cxn>
              <a:cxn ang="0">
                <a:pos x="362685" y="343141"/>
              </a:cxn>
            </a:cxnLst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0"/>
                </a:cubicBezTo>
                <a:cubicBezTo>
                  <a:pt x="483" y="0"/>
                  <a:pt x="368" y="0"/>
                  <a:pt x="298" y="70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2"/>
                  <a:pt x="221" y="441"/>
                  <a:pt x="217" y="445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6" name="Freeform 28"/>
          <p:cNvSpPr>
            <a:spLocks noEditPoints="1"/>
          </p:cNvSpPr>
          <p:nvPr/>
        </p:nvSpPr>
        <p:spPr>
          <a:xfrm>
            <a:off x="575310" y="4645025"/>
            <a:ext cx="431800" cy="539750"/>
          </a:xfrm>
          <a:custGeom>
            <a:avLst/>
            <a:gdLst/>
            <a:ahLst/>
            <a:cxnLst>
              <a:cxn ang="0">
                <a:pos x="101543" y="255902"/>
              </a:cxn>
              <a:cxn ang="0">
                <a:pos x="154571" y="381589"/>
              </a:cxn>
              <a:cxn ang="0">
                <a:pos x="197444" y="481232"/>
              </a:cxn>
              <a:cxn ang="0">
                <a:pos x="294474" y="484629"/>
              </a:cxn>
              <a:cxn ang="0">
                <a:pos x="315911" y="444998"/>
              </a:cxn>
              <a:cxn ang="0">
                <a:pos x="370067" y="344223"/>
              </a:cxn>
              <a:cxn ang="0">
                <a:pos x="251601" y="105305"/>
              </a:cxn>
              <a:cxn ang="0">
                <a:pos x="207599" y="516334"/>
              </a:cxn>
              <a:cxn ang="0">
                <a:pos x="159084" y="458586"/>
              </a:cxn>
              <a:cxn ang="0">
                <a:pos x="106056" y="361207"/>
              </a:cxn>
              <a:cxn ang="0">
                <a:pos x="251601" y="73600"/>
              </a:cxn>
              <a:cxn ang="0">
                <a:pos x="396017" y="361207"/>
              </a:cxn>
              <a:cxn ang="0">
                <a:pos x="344117" y="458586"/>
              </a:cxn>
              <a:cxn ang="0">
                <a:pos x="294474" y="516334"/>
              </a:cxn>
              <a:cxn ang="0">
                <a:pos x="179392" y="617109"/>
              </a:cxn>
              <a:cxn ang="0">
                <a:pos x="301244" y="640888"/>
              </a:cxn>
              <a:cxn ang="0">
                <a:pos x="301244" y="593331"/>
              </a:cxn>
              <a:cxn ang="0">
                <a:pos x="194060" y="631829"/>
              </a:cxn>
              <a:cxn ang="0">
                <a:pos x="311398" y="631829"/>
              </a:cxn>
              <a:cxn ang="0">
                <a:pos x="326065" y="617109"/>
              </a:cxn>
              <a:cxn ang="0">
                <a:pos x="179392" y="543509"/>
              </a:cxn>
              <a:cxn ang="0">
                <a:pos x="326065" y="617109"/>
              </a:cxn>
              <a:cxn ang="0">
                <a:pos x="323809" y="287607"/>
              </a:cxn>
              <a:cxn ang="0">
                <a:pos x="275294" y="337429"/>
              </a:cxn>
              <a:cxn ang="0">
                <a:pos x="227907" y="337429"/>
              </a:cxn>
              <a:cxn ang="0">
                <a:pos x="178264" y="287607"/>
              </a:cxn>
              <a:cxn ang="0">
                <a:pos x="178264" y="240050"/>
              </a:cxn>
              <a:cxn ang="0">
                <a:pos x="227907" y="190228"/>
              </a:cxn>
              <a:cxn ang="0">
                <a:pos x="275294" y="190228"/>
              </a:cxn>
              <a:cxn ang="0">
                <a:pos x="323809" y="240050"/>
              </a:cxn>
              <a:cxn ang="0">
                <a:pos x="482892" y="233256"/>
              </a:cxn>
              <a:cxn ang="0">
                <a:pos x="456943" y="255902"/>
              </a:cxn>
              <a:cxn ang="0">
                <a:pos x="482892" y="270622"/>
              </a:cxn>
              <a:cxn ang="0">
                <a:pos x="482892" y="233256"/>
              </a:cxn>
              <a:cxn ang="0">
                <a:pos x="427608" y="101908"/>
              </a:cxn>
              <a:cxn ang="0">
                <a:pos x="401658" y="74733"/>
              </a:cxn>
              <a:cxn ang="0">
                <a:pos x="408428" y="121157"/>
              </a:cxn>
              <a:cxn ang="0">
                <a:pos x="269653" y="49822"/>
              </a:cxn>
              <a:cxn ang="0">
                <a:pos x="250472" y="0"/>
              </a:cxn>
              <a:cxn ang="0">
                <a:pos x="232420" y="49822"/>
              </a:cxn>
              <a:cxn ang="0">
                <a:pos x="91389" y="123422"/>
              </a:cxn>
              <a:cxn ang="0">
                <a:pos x="100415" y="78129"/>
              </a:cxn>
              <a:cxn ang="0">
                <a:pos x="73336" y="105305"/>
              </a:cxn>
              <a:cxn ang="0">
                <a:pos x="44002" y="255902"/>
              </a:cxn>
              <a:cxn ang="0">
                <a:pos x="19180" y="233256"/>
              </a:cxn>
              <a:cxn ang="0">
                <a:pos x="19180" y="270622"/>
              </a:cxn>
              <a:cxn ang="0">
                <a:pos x="44002" y="255902"/>
              </a:cxn>
            </a:cxnLst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4" name="文本框 20"/>
          <p:cNvSpPr txBox="1"/>
          <p:nvPr/>
        </p:nvSpPr>
        <p:spPr>
          <a:xfrm flipH="1">
            <a:off x="1330960" y="4411980"/>
            <a:ext cx="201295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22"/>
          <p:cNvSpPr txBox="1"/>
          <p:nvPr/>
        </p:nvSpPr>
        <p:spPr>
          <a:xfrm flipH="1">
            <a:off x="1330960" y="484695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7" name="文本框 20"/>
          <p:cNvSpPr txBox="1"/>
          <p:nvPr/>
        </p:nvSpPr>
        <p:spPr>
          <a:xfrm flipH="1">
            <a:off x="1346200" y="564642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文本框 22"/>
          <p:cNvSpPr txBox="1"/>
          <p:nvPr/>
        </p:nvSpPr>
        <p:spPr>
          <a:xfrm flipH="1">
            <a:off x="1347470" y="607377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479233" y="601249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17" name="Freeform 5"/>
          <p:cNvSpPr>
            <a:spLocks noEditPoints="1"/>
          </p:cNvSpPr>
          <p:nvPr/>
        </p:nvSpPr>
        <p:spPr>
          <a:xfrm>
            <a:off x="6264593" y="454501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118" name="文本框 20"/>
          <p:cNvSpPr txBox="1"/>
          <p:nvPr/>
        </p:nvSpPr>
        <p:spPr>
          <a:xfrm flipH="1">
            <a:off x="6893243" y="4625340"/>
            <a:ext cx="1995487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119" name="文本框 22"/>
          <p:cNvSpPr txBox="1"/>
          <p:nvPr/>
        </p:nvSpPr>
        <p:spPr>
          <a:xfrm flipH="1">
            <a:off x="6238875" y="5235575"/>
            <a:ext cx="5796915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218873" y="511333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齿轮"/>
          <p:cNvSpPr/>
          <p:nvPr/>
        </p:nvSpPr>
        <p:spPr bwMode="auto">
          <a:xfrm>
            <a:off x="5018405" y="2835275"/>
            <a:ext cx="2155190" cy="2155190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2" name="齿轮"/>
          <p:cNvSpPr/>
          <p:nvPr/>
        </p:nvSpPr>
        <p:spPr bwMode="auto">
          <a:xfrm>
            <a:off x="3767455" y="2179320"/>
            <a:ext cx="1575435" cy="1575435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FFC000"/>
          </a:solidFill>
          <a:ln w="19050">
            <a:noFill/>
            <a:prstDash val="sysDash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3" name="齿轮"/>
          <p:cNvSpPr/>
          <p:nvPr/>
        </p:nvSpPr>
        <p:spPr bwMode="auto">
          <a:xfrm>
            <a:off x="3829050" y="4147820"/>
            <a:ext cx="1575435" cy="1575435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  <a:prstDash val="sysDash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4" name="齿轮"/>
          <p:cNvSpPr/>
          <p:nvPr/>
        </p:nvSpPr>
        <p:spPr bwMode="auto">
          <a:xfrm>
            <a:off x="6773545" y="2164080"/>
            <a:ext cx="1575435" cy="1575435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  <a:prstDash val="sysDash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5" name="齿轮"/>
          <p:cNvSpPr/>
          <p:nvPr/>
        </p:nvSpPr>
        <p:spPr bwMode="auto">
          <a:xfrm>
            <a:off x="6835140" y="4132580"/>
            <a:ext cx="1575435" cy="1575435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FFC000"/>
          </a:solidFill>
          <a:ln w="19050">
            <a:noFill/>
            <a:prstDash val="sysDash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4000">
              <a:solidFill>
                <a:srgbClr val="FFFFFF"/>
              </a:solidFill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8410575" y="492315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8410575" y="5408295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410575" y="537019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0"/>
          <p:cNvSpPr txBox="1"/>
          <p:nvPr/>
        </p:nvSpPr>
        <p:spPr>
          <a:xfrm flipH="1">
            <a:off x="8349615" y="171069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8349615" y="2195830"/>
            <a:ext cx="367030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349615" y="215773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0"/>
          <p:cNvSpPr txBox="1"/>
          <p:nvPr/>
        </p:nvSpPr>
        <p:spPr>
          <a:xfrm flipH="1">
            <a:off x="1786525" y="485584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95885" y="5340985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369695" y="5302885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0"/>
          <p:cNvSpPr txBox="1"/>
          <p:nvPr/>
        </p:nvSpPr>
        <p:spPr>
          <a:xfrm flipH="1">
            <a:off x="1786525" y="1643380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2"/>
          <p:cNvSpPr txBox="1"/>
          <p:nvPr/>
        </p:nvSpPr>
        <p:spPr>
          <a:xfrm flipH="1">
            <a:off x="95885" y="2128520"/>
            <a:ext cx="368554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369695" y="2090420"/>
            <a:ext cx="24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410518" y="3251200"/>
            <a:ext cx="1370965" cy="137096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6" name="手机"/>
          <p:cNvSpPr/>
          <p:nvPr/>
        </p:nvSpPr>
        <p:spPr bwMode="auto">
          <a:xfrm>
            <a:off x="5837555" y="3488690"/>
            <a:ext cx="518160" cy="89662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2" name="圈箭头"/>
          <p:cNvSpPr/>
          <p:nvPr/>
        </p:nvSpPr>
        <p:spPr>
          <a:xfrm rot="13020000">
            <a:off x="4288155" y="2700020"/>
            <a:ext cx="534035" cy="53403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圈箭头"/>
          <p:cNvSpPr/>
          <p:nvPr/>
        </p:nvSpPr>
        <p:spPr>
          <a:xfrm rot="8580000" flipV="1">
            <a:off x="4349115" y="4653280"/>
            <a:ext cx="534035" cy="53403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圈箭头"/>
          <p:cNvSpPr/>
          <p:nvPr/>
        </p:nvSpPr>
        <p:spPr>
          <a:xfrm rot="8580000" flipH="1">
            <a:off x="7295515" y="2684780"/>
            <a:ext cx="534035" cy="53403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圈箭头"/>
          <p:cNvSpPr/>
          <p:nvPr/>
        </p:nvSpPr>
        <p:spPr>
          <a:xfrm rot="13020000" flipH="1" flipV="1">
            <a:off x="7356475" y="4638040"/>
            <a:ext cx="534035" cy="534035"/>
          </a:xfrm>
          <a:custGeom>
            <a:avLst/>
            <a:gdLst>
              <a:gd name="connsiteX0" fmla="*/ 363514 w 648072"/>
              <a:gd name="connsiteY0" fmla="*/ 144016 h 648072"/>
              <a:gd name="connsiteX1" fmla="*/ 543534 w 648072"/>
              <a:gd name="connsiteY1" fmla="*/ 324036 h 648072"/>
              <a:gd name="connsiteX2" fmla="*/ 363514 w 648072"/>
              <a:gd name="connsiteY2" fmla="*/ 504056 h 648072"/>
              <a:gd name="connsiteX3" fmla="*/ 363514 w 648072"/>
              <a:gd name="connsiteY3" fmla="*/ 414046 h 648072"/>
              <a:gd name="connsiteX4" fmla="*/ 104538 w 648072"/>
              <a:gd name="connsiteY4" fmla="*/ 414046 h 648072"/>
              <a:gd name="connsiteX5" fmla="*/ 104538 w 648072"/>
              <a:gd name="connsiteY5" fmla="*/ 234026 h 648072"/>
              <a:gd name="connsiteX6" fmla="*/ 363514 w 648072"/>
              <a:gd name="connsiteY6" fmla="*/ 234026 h 648072"/>
              <a:gd name="connsiteX7" fmla="*/ 324036 w 648072"/>
              <a:gd name="connsiteY7" fmla="*/ 37381 h 648072"/>
              <a:gd name="connsiteX8" fmla="*/ 37381 w 648072"/>
              <a:gd name="connsiteY8" fmla="*/ 324036 h 648072"/>
              <a:gd name="connsiteX9" fmla="*/ 324036 w 648072"/>
              <a:gd name="connsiteY9" fmla="*/ 610691 h 648072"/>
              <a:gd name="connsiteX10" fmla="*/ 610691 w 648072"/>
              <a:gd name="connsiteY10" fmla="*/ 324036 h 648072"/>
              <a:gd name="connsiteX11" fmla="*/ 324036 w 648072"/>
              <a:gd name="connsiteY11" fmla="*/ 37381 h 648072"/>
              <a:gd name="connsiteX12" fmla="*/ 324036 w 648072"/>
              <a:gd name="connsiteY12" fmla="*/ 0 h 648072"/>
              <a:gd name="connsiteX13" fmla="*/ 648072 w 648072"/>
              <a:gd name="connsiteY13" fmla="*/ 324036 h 648072"/>
              <a:gd name="connsiteX14" fmla="*/ 324036 w 648072"/>
              <a:gd name="connsiteY14" fmla="*/ 648072 h 648072"/>
              <a:gd name="connsiteX15" fmla="*/ 0 w 648072"/>
              <a:gd name="connsiteY15" fmla="*/ 324036 h 648072"/>
              <a:gd name="connsiteX16" fmla="*/ 324036 w 648072"/>
              <a:gd name="connsiteY1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072" h="648072">
                <a:moveTo>
                  <a:pt x="363514" y="144016"/>
                </a:moveTo>
                <a:lnTo>
                  <a:pt x="543534" y="324036"/>
                </a:lnTo>
                <a:lnTo>
                  <a:pt x="363514" y="504056"/>
                </a:lnTo>
                <a:lnTo>
                  <a:pt x="363514" y="414046"/>
                </a:lnTo>
                <a:lnTo>
                  <a:pt x="104538" y="414046"/>
                </a:lnTo>
                <a:lnTo>
                  <a:pt x="104538" y="234026"/>
                </a:lnTo>
                <a:lnTo>
                  <a:pt x="363514" y="234026"/>
                </a:lnTo>
                <a:close/>
                <a:moveTo>
                  <a:pt x="324036" y="37381"/>
                </a:moveTo>
                <a:cubicBezTo>
                  <a:pt x="165721" y="37381"/>
                  <a:pt x="37381" y="165721"/>
                  <a:pt x="37381" y="324036"/>
                </a:cubicBezTo>
                <a:cubicBezTo>
                  <a:pt x="37381" y="482351"/>
                  <a:pt x="165721" y="610691"/>
                  <a:pt x="324036" y="610691"/>
                </a:cubicBezTo>
                <a:cubicBezTo>
                  <a:pt x="482351" y="610691"/>
                  <a:pt x="610691" y="482351"/>
                  <a:pt x="610691" y="324036"/>
                </a:cubicBezTo>
                <a:cubicBezTo>
                  <a:pt x="610691" y="165721"/>
                  <a:pt x="482351" y="37381"/>
                  <a:pt x="324036" y="37381"/>
                </a:cubicBezTo>
                <a:close/>
                <a:moveTo>
                  <a:pt x="324036" y="0"/>
                </a:moveTo>
                <a:cubicBezTo>
                  <a:pt x="502996" y="0"/>
                  <a:pt x="648072" y="145076"/>
                  <a:pt x="648072" y="324036"/>
                </a:cubicBezTo>
                <a:cubicBezTo>
                  <a:pt x="648072" y="502996"/>
                  <a:pt x="502996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1419225" y="3025140"/>
            <a:ext cx="2086610" cy="3766185"/>
            <a:chOff x="2235" y="4649"/>
            <a:chExt cx="3286" cy="5931"/>
          </a:xfrm>
        </p:grpSpPr>
        <p:sp>
          <p:nvSpPr>
            <p:cNvPr id="4" name="等腰三角形 3"/>
            <p:cNvSpPr/>
            <p:nvPr/>
          </p:nvSpPr>
          <p:spPr>
            <a:xfrm>
              <a:off x="2235" y="9082"/>
              <a:ext cx="812" cy="812"/>
            </a:xfrm>
            <a:prstGeom prst="triangle">
              <a:avLst/>
            </a:prstGeom>
            <a:solidFill>
              <a:srgbClr val="A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flipH="1" flipV="1">
              <a:off x="2686" y="9096"/>
              <a:ext cx="743" cy="1484"/>
            </a:xfrm>
            <a:prstGeom prst="rtTriangle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3" name="右箭头"/>
            <p:cNvSpPr/>
            <p:nvPr/>
          </p:nvSpPr>
          <p:spPr>
            <a:xfrm rot="16200000">
              <a:off x="1197" y="6255"/>
              <a:ext cx="5930" cy="2718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文本框 20"/>
          <p:cNvSpPr txBox="1"/>
          <p:nvPr/>
        </p:nvSpPr>
        <p:spPr>
          <a:xfrm flipH="1">
            <a:off x="2369820" y="4773295"/>
            <a:ext cx="574675" cy="21907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1556385" y="1359535"/>
            <a:ext cx="2172335" cy="9588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60495" y="3556000"/>
            <a:ext cx="2086610" cy="3235325"/>
            <a:chOff x="6237" y="5485"/>
            <a:chExt cx="3286" cy="5095"/>
          </a:xfrm>
        </p:grpSpPr>
        <p:sp>
          <p:nvSpPr>
            <p:cNvPr id="6" name="等腰三角形 5"/>
            <p:cNvSpPr/>
            <p:nvPr/>
          </p:nvSpPr>
          <p:spPr>
            <a:xfrm>
              <a:off x="6237" y="9082"/>
              <a:ext cx="812" cy="81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6688" y="9096"/>
              <a:ext cx="743" cy="148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右箭头"/>
            <p:cNvSpPr/>
            <p:nvPr/>
          </p:nvSpPr>
          <p:spPr>
            <a:xfrm rot="16200000">
              <a:off x="5617" y="6673"/>
              <a:ext cx="5094" cy="2718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40805" y="2391410"/>
            <a:ext cx="2086610" cy="4399915"/>
            <a:chOff x="10143" y="3651"/>
            <a:chExt cx="3286" cy="6929"/>
          </a:xfrm>
        </p:grpSpPr>
        <p:sp>
          <p:nvSpPr>
            <p:cNvPr id="10" name="等腰三角形 9"/>
            <p:cNvSpPr/>
            <p:nvPr/>
          </p:nvSpPr>
          <p:spPr>
            <a:xfrm>
              <a:off x="10143" y="9082"/>
              <a:ext cx="812" cy="812"/>
            </a:xfrm>
            <a:prstGeom prst="triangle">
              <a:avLst/>
            </a:prstGeom>
            <a:solidFill>
              <a:srgbClr val="A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10594" y="9096"/>
              <a:ext cx="743" cy="1484"/>
            </a:xfrm>
            <a:prstGeom prst="rtTriangle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右箭头"/>
            <p:cNvSpPr/>
            <p:nvPr/>
          </p:nvSpPr>
          <p:spPr>
            <a:xfrm rot="16200000">
              <a:off x="8606" y="5756"/>
              <a:ext cx="6929" cy="2718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36990" y="4099560"/>
            <a:ext cx="2086610" cy="2691765"/>
            <a:chOff x="14074" y="6341"/>
            <a:chExt cx="3286" cy="4239"/>
          </a:xfrm>
        </p:grpSpPr>
        <p:sp>
          <p:nvSpPr>
            <p:cNvPr id="14" name="等腰三角形 13"/>
            <p:cNvSpPr/>
            <p:nvPr/>
          </p:nvSpPr>
          <p:spPr>
            <a:xfrm>
              <a:off x="14074" y="9082"/>
              <a:ext cx="812" cy="81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14525" y="9096"/>
              <a:ext cx="743" cy="148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右箭头"/>
            <p:cNvSpPr/>
            <p:nvPr/>
          </p:nvSpPr>
          <p:spPr>
            <a:xfrm rot="16200000">
              <a:off x="13882" y="7101"/>
              <a:ext cx="4238" cy="2718"/>
            </a:xfrm>
            <a:custGeom>
              <a:avLst/>
              <a:gdLst>
                <a:gd name="connsiteX0" fmla="*/ 1909641 w 3259563"/>
                <a:gd name="connsiteY0" fmla="*/ 293210 h 2941871"/>
                <a:gd name="connsiteX1" fmla="*/ 3087365 w 3259563"/>
                <a:gd name="connsiteY1" fmla="*/ 1470936 h 2941871"/>
                <a:gd name="connsiteX2" fmla="*/ 1909641 w 3259563"/>
                <a:gd name="connsiteY2" fmla="*/ 2648659 h 2941871"/>
                <a:gd name="connsiteX3" fmla="*/ 1909641 w 3259563"/>
                <a:gd name="connsiteY3" fmla="*/ 2070825 h 2941871"/>
                <a:gd name="connsiteX4" fmla="*/ 130213 w 3259563"/>
                <a:gd name="connsiteY4" fmla="*/ 2070825 h 2941871"/>
                <a:gd name="connsiteX5" fmla="*/ 130213 w 3259563"/>
                <a:gd name="connsiteY5" fmla="*/ 871045 h 2941871"/>
                <a:gd name="connsiteX6" fmla="*/ 1909641 w 3259563"/>
                <a:gd name="connsiteY6" fmla="*/ 871045 h 2941871"/>
                <a:gd name="connsiteX7" fmla="*/ 1879687 w 3259563"/>
                <a:gd name="connsiteY7" fmla="*/ 220369 h 2941871"/>
                <a:gd name="connsiteX8" fmla="*/ 1879687 w 3259563"/>
                <a:gd name="connsiteY8" fmla="*/ 845652 h 2941871"/>
                <a:gd name="connsiteX9" fmla="*/ 105916 w 3259563"/>
                <a:gd name="connsiteY9" fmla="*/ 845652 h 2941871"/>
                <a:gd name="connsiteX10" fmla="*/ 105916 w 3259563"/>
                <a:gd name="connsiteY10" fmla="*/ 2096218 h 2941871"/>
                <a:gd name="connsiteX11" fmla="*/ 1879687 w 3259563"/>
                <a:gd name="connsiteY11" fmla="*/ 2096218 h 2941871"/>
                <a:gd name="connsiteX12" fmla="*/ 1879687 w 3259563"/>
                <a:gd name="connsiteY12" fmla="*/ 2721501 h 2941871"/>
                <a:gd name="connsiteX13" fmla="*/ 3130252 w 3259563"/>
                <a:gd name="connsiteY13" fmla="*/ 1470936 h 2941871"/>
                <a:gd name="connsiteX14" fmla="*/ 1788628 w 3259563"/>
                <a:gd name="connsiteY14" fmla="*/ 0 h 2941871"/>
                <a:gd name="connsiteX15" fmla="*/ 3259563 w 3259563"/>
                <a:gd name="connsiteY15" fmla="*/ 1470936 h 2941871"/>
                <a:gd name="connsiteX16" fmla="*/ 1788628 w 3259563"/>
                <a:gd name="connsiteY16" fmla="*/ 2941871 h 2941871"/>
                <a:gd name="connsiteX17" fmla="*/ 1788628 w 3259563"/>
                <a:gd name="connsiteY17" fmla="*/ 2206403 h 2941871"/>
                <a:gd name="connsiteX18" fmla="*/ 0 w 3259563"/>
                <a:gd name="connsiteY18" fmla="*/ 2206403 h 2941871"/>
                <a:gd name="connsiteX19" fmla="*/ 0 w 3259563"/>
                <a:gd name="connsiteY19" fmla="*/ 735468 h 2941871"/>
                <a:gd name="connsiteX20" fmla="*/ 1788628 w 3259563"/>
                <a:gd name="connsiteY20" fmla="*/ 735468 h 294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9563" h="2941871">
                  <a:moveTo>
                    <a:pt x="1909641" y="293210"/>
                  </a:moveTo>
                  <a:lnTo>
                    <a:pt x="3087365" y="1470936"/>
                  </a:lnTo>
                  <a:lnTo>
                    <a:pt x="1909641" y="2648659"/>
                  </a:lnTo>
                  <a:lnTo>
                    <a:pt x="1909641" y="2070825"/>
                  </a:lnTo>
                  <a:lnTo>
                    <a:pt x="130213" y="2070825"/>
                  </a:lnTo>
                  <a:lnTo>
                    <a:pt x="130213" y="871045"/>
                  </a:lnTo>
                  <a:lnTo>
                    <a:pt x="1909641" y="871045"/>
                  </a:lnTo>
                  <a:close/>
                  <a:moveTo>
                    <a:pt x="1879687" y="220369"/>
                  </a:moveTo>
                  <a:lnTo>
                    <a:pt x="1879687" y="845652"/>
                  </a:lnTo>
                  <a:lnTo>
                    <a:pt x="105916" y="845652"/>
                  </a:lnTo>
                  <a:lnTo>
                    <a:pt x="105916" y="2096218"/>
                  </a:lnTo>
                  <a:lnTo>
                    <a:pt x="1879687" y="2096218"/>
                  </a:lnTo>
                  <a:lnTo>
                    <a:pt x="1879687" y="2721501"/>
                  </a:lnTo>
                  <a:lnTo>
                    <a:pt x="3130252" y="1470936"/>
                  </a:lnTo>
                  <a:close/>
                  <a:moveTo>
                    <a:pt x="1788628" y="0"/>
                  </a:moveTo>
                  <a:lnTo>
                    <a:pt x="3259563" y="1470936"/>
                  </a:lnTo>
                  <a:lnTo>
                    <a:pt x="1788628" y="2941871"/>
                  </a:lnTo>
                  <a:lnTo>
                    <a:pt x="1788628" y="2206403"/>
                  </a:lnTo>
                  <a:lnTo>
                    <a:pt x="0" y="2206403"/>
                  </a:lnTo>
                  <a:lnTo>
                    <a:pt x="0" y="735468"/>
                  </a:lnTo>
                  <a:lnTo>
                    <a:pt x="1788628" y="735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 flipH="1">
            <a:off x="4896485" y="4773295"/>
            <a:ext cx="574675" cy="21907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392035" y="4773295"/>
            <a:ext cx="574675" cy="21907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9873615" y="4773295"/>
            <a:ext cx="574675" cy="21907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eaVert"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手机"/>
          <p:cNvSpPr/>
          <p:nvPr/>
        </p:nvSpPr>
        <p:spPr bwMode="auto">
          <a:xfrm>
            <a:off x="2506345" y="2416175"/>
            <a:ext cx="272415" cy="466090"/>
          </a:xfrm>
          <a:custGeom>
            <a:avLst/>
            <a:gdLst>
              <a:gd name="T0" fmla="*/ 484604 w 1488"/>
              <a:gd name="T1" fmla="*/ 425334 h 3386"/>
              <a:gd name="T2" fmla="*/ 461555 w 1488"/>
              <a:gd name="T3" fmla="*/ 402267 h 3386"/>
              <a:gd name="T4" fmla="*/ 283342 w 1488"/>
              <a:gd name="T5" fmla="*/ 400016 h 3386"/>
              <a:gd name="T6" fmla="*/ 255795 w 1488"/>
              <a:gd name="T7" fmla="*/ 418582 h 3386"/>
              <a:gd name="T8" fmla="*/ 215879 w 1488"/>
              <a:gd name="T9" fmla="*/ 473718 h 3386"/>
              <a:gd name="T10" fmla="*/ 206885 w 1488"/>
              <a:gd name="T11" fmla="*/ 24192 h 3386"/>
              <a:gd name="T12" fmla="*/ 171467 w 1488"/>
              <a:gd name="T13" fmla="*/ 563 h 3386"/>
              <a:gd name="T14" fmla="*/ 133238 w 1488"/>
              <a:gd name="T15" fmla="*/ 6751 h 3386"/>
              <a:gd name="T16" fmla="*/ 106253 w 1488"/>
              <a:gd name="T17" fmla="*/ 39383 h 3386"/>
              <a:gd name="T18" fmla="*/ 51159 w 1488"/>
              <a:gd name="T19" fmla="*/ 475406 h 3386"/>
              <a:gd name="T20" fmla="*/ 10682 w 1488"/>
              <a:gd name="T21" fmla="*/ 501849 h 3386"/>
              <a:gd name="T22" fmla="*/ 0 w 1488"/>
              <a:gd name="T23" fmla="*/ 1840300 h 3386"/>
              <a:gd name="T24" fmla="*/ 18552 w 1488"/>
              <a:gd name="T25" fmla="*/ 1885871 h 3386"/>
              <a:gd name="T26" fmla="*/ 64089 w 1488"/>
              <a:gd name="T27" fmla="*/ 1905000 h 3386"/>
              <a:gd name="T28" fmla="*/ 807862 w 1488"/>
              <a:gd name="T29" fmla="*/ 1893748 h 3386"/>
              <a:gd name="T30" fmla="*/ 834846 w 1488"/>
              <a:gd name="T31" fmla="*/ 1853240 h 3386"/>
              <a:gd name="T32" fmla="*/ 830911 w 1488"/>
              <a:gd name="T33" fmla="*/ 513101 h 3386"/>
              <a:gd name="T34" fmla="*/ 796618 w 1488"/>
              <a:gd name="T35" fmla="*/ 478782 h 3386"/>
              <a:gd name="T36" fmla="*/ 263665 w 1488"/>
              <a:gd name="T37" fmla="*/ 1577561 h 3386"/>
              <a:gd name="T38" fmla="*/ 178213 w 1488"/>
              <a:gd name="T39" fmla="*/ 1549430 h 3386"/>
              <a:gd name="T40" fmla="*/ 148417 w 1488"/>
              <a:gd name="T41" fmla="*/ 1499920 h 3386"/>
              <a:gd name="T42" fmla="*/ 186646 w 1488"/>
              <a:gd name="T43" fmla="*/ 1445347 h 3386"/>
              <a:gd name="T44" fmla="*/ 277158 w 1488"/>
              <a:gd name="T45" fmla="*/ 1422280 h 3386"/>
              <a:gd name="T46" fmla="*/ 313138 w 1488"/>
              <a:gd name="T47" fmla="*/ 1441409 h 3386"/>
              <a:gd name="T48" fmla="*/ 330003 w 1488"/>
              <a:gd name="T49" fmla="*/ 1493169 h 3386"/>
              <a:gd name="T50" fmla="*/ 319884 w 1488"/>
              <a:gd name="T51" fmla="*/ 1547742 h 3386"/>
              <a:gd name="T52" fmla="*/ 283342 w 1488"/>
              <a:gd name="T53" fmla="*/ 1577561 h 3386"/>
              <a:gd name="T54" fmla="*/ 385098 w 1488"/>
              <a:gd name="T55" fmla="*/ 1749719 h 3386"/>
              <a:gd name="T56" fmla="*/ 344058 w 1488"/>
              <a:gd name="T57" fmla="*/ 1681644 h 3386"/>
              <a:gd name="T58" fmla="*/ 341809 w 1488"/>
              <a:gd name="T59" fmla="*/ 1613568 h 3386"/>
              <a:gd name="T60" fmla="*/ 380600 w 1488"/>
              <a:gd name="T61" fmla="*/ 1583749 h 3386"/>
              <a:gd name="T62" fmla="*/ 436819 w 1488"/>
              <a:gd name="T63" fmla="*/ 1580374 h 3386"/>
              <a:gd name="T64" fmla="*/ 482918 w 1488"/>
              <a:gd name="T65" fmla="*/ 1603441 h 3386"/>
              <a:gd name="T66" fmla="*/ 491351 w 1488"/>
              <a:gd name="T67" fmla="*/ 1657451 h 3386"/>
              <a:gd name="T68" fmla="*/ 458744 w 1488"/>
              <a:gd name="T69" fmla="*/ 1737905 h 3386"/>
              <a:gd name="T70" fmla="*/ 337874 w 1488"/>
              <a:gd name="T71" fmla="*/ 1368832 h 3386"/>
              <a:gd name="T72" fmla="*/ 355302 w 1488"/>
              <a:gd name="T73" fmla="*/ 1287253 h 3386"/>
              <a:gd name="T74" fmla="*/ 407585 w 1488"/>
              <a:gd name="T75" fmla="*/ 1241119 h 3386"/>
              <a:gd name="T76" fmla="*/ 458744 w 1488"/>
              <a:gd name="T77" fmla="*/ 1261936 h 3386"/>
              <a:gd name="T78" fmla="*/ 491351 w 1488"/>
              <a:gd name="T79" fmla="*/ 1342952 h 3386"/>
              <a:gd name="T80" fmla="*/ 482918 w 1488"/>
              <a:gd name="T81" fmla="*/ 1396962 h 3386"/>
              <a:gd name="T82" fmla="*/ 436819 w 1488"/>
              <a:gd name="T83" fmla="*/ 1420030 h 3386"/>
              <a:gd name="T84" fmla="*/ 380600 w 1488"/>
              <a:gd name="T85" fmla="*/ 1417216 h 3386"/>
              <a:gd name="T86" fmla="*/ 341809 w 1488"/>
              <a:gd name="T87" fmla="*/ 1386835 h 3386"/>
              <a:gd name="T88" fmla="*/ 546445 w 1488"/>
              <a:gd name="T89" fmla="*/ 1575873 h 3386"/>
              <a:gd name="T90" fmla="*/ 513276 w 1488"/>
              <a:gd name="T91" fmla="*/ 1541553 h 3386"/>
              <a:gd name="T92" fmla="*/ 506530 w 1488"/>
              <a:gd name="T93" fmla="*/ 1485855 h 3386"/>
              <a:gd name="T94" fmla="*/ 526768 w 1488"/>
              <a:gd name="T95" fmla="*/ 1436908 h 3386"/>
              <a:gd name="T96" fmla="*/ 572306 w 1488"/>
              <a:gd name="T97" fmla="*/ 1422843 h 3386"/>
              <a:gd name="T98" fmla="*/ 657758 w 1488"/>
              <a:gd name="T99" fmla="*/ 1450973 h 3386"/>
              <a:gd name="T100" fmla="*/ 687554 w 1488"/>
              <a:gd name="T101" fmla="*/ 1499920 h 3386"/>
              <a:gd name="T102" fmla="*/ 650449 w 1488"/>
              <a:gd name="T103" fmla="*/ 1554494 h 3386"/>
              <a:gd name="T104" fmla="*/ 558813 w 1488"/>
              <a:gd name="T105" fmla="*/ 1578123 h 3386"/>
              <a:gd name="T106" fmla="*/ 736464 w 1488"/>
              <a:gd name="T107" fmla="*/ 1104405 h 3386"/>
              <a:gd name="T108" fmla="*/ 698797 w 1488"/>
              <a:gd name="T109" fmla="*/ 1135348 h 3386"/>
              <a:gd name="T110" fmla="*/ 148979 w 1488"/>
              <a:gd name="T111" fmla="*/ 1135348 h 3386"/>
              <a:gd name="T112" fmla="*/ 111875 w 1488"/>
              <a:gd name="T113" fmla="*/ 1104405 h 3386"/>
              <a:gd name="T114" fmla="*/ 104004 w 1488"/>
              <a:gd name="T115" fmla="*/ 656004 h 3386"/>
              <a:gd name="T116" fmla="*/ 127054 w 1488"/>
              <a:gd name="T117" fmla="*/ 612683 h 3386"/>
              <a:gd name="T118" fmla="*/ 679683 w 1488"/>
              <a:gd name="T119" fmla="*/ 597493 h 3386"/>
              <a:gd name="T120" fmla="*/ 720723 w 1488"/>
              <a:gd name="T121" fmla="*/ 612683 h 3386"/>
              <a:gd name="T122" fmla="*/ 743772 w 1488"/>
              <a:gd name="T123" fmla="*/ 656004 h 3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88" h="3386">
                <a:moveTo>
                  <a:pt x="1373" y="842"/>
                </a:moveTo>
                <a:lnTo>
                  <a:pt x="869" y="842"/>
                </a:lnTo>
                <a:lnTo>
                  <a:pt x="869" y="787"/>
                </a:lnTo>
                <a:lnTo>
                  <a:pt x="869" y="780"/>
                </a:lnTo>
                <a:lnTo>
                  <a:pt x="867" y="771"/>
                </a:lnTo>
                <a:lnTo>
                  <a:pt x="865" y="764"/>
                </a:lnTo>
                <a:lnTo>
                  <a:pt x="862" y="756"/>
                </a:lnTo>
                <a:lnTo>
                  <a:pt x="859" y="750"/>
                </a:lnTo>
                <a:lnTo>
                  <a:pt x="855" y="744"/>
                </a:lnTo>
                <a:lnTo>
                  <a:pt x="851" y="737"/>
                </a:lnTo>
                <a:lnTo>
                  <a:pt x="845" y="732"/>
                </a:lnTo>
                <a:lnTo>
                  <a:pt x="840" y="727"/>
                </a:lnTo>
                <a:lnTo>
                  <a:pt x="834" y="723"/>
                </a:lnTo>
                <a:lnTo>
                  <a:pt x="827" y="718"/>
                </a:lnTo>
                <a:lnTo>
                  <a:pt x="821" y="715"/>
                </a:lnTo>
                <a:lnTo>
                  <a:pt x="814" y="713"/>
                </a:lnTo>
                <a:lnTo>
                  <a:pt x="806" y="711"/>
                </a:lnTo>
                <a:lnTo>
                  <a:pt x="799" y="710"/>
                </a:lnTo>
                <a:lnTo>
                  <a:pt x="791" y="709"/>
                </a:lnTo>
                <a:lnTo>
                  <a:pt x="519" y="709"/>
                </a:lnTo>
                <a:lnTo>
                  <a:pt x="511" y="710"/>
                </a:lnTo>
                <a:lnTo>
                  <a:pt x="504" y="711"/>
                </a:lnTo>
                <a:lnTo>
                  <a:pt x="496" y="713"/>
                </a:lnTo>
                <a:lnTo>
                  <a:pt x="489" y="715"/>
                </a:lnTo>
                <a:lnTo>
                  <a:pt x="483" y="718"/>
                </a:lnTo>
                <a:lnTo>
                  <a:pt x="476" y="723"/>
                </a:lnTo>
                <a:lnTo>
                  <a:pt x="470" y="727"/>
                </a:lnTo>
                <a:lnTo>
                  <a:pt x="465" y="732"/>
                </a:lnTo>
                <a:lnTo>
                  <a:pt x="459" y="737"/>
                </a:lnTo>
                <a:lnTo>
                  <a:pt x="455" y="744"/>
                </a:lnTo>
                <a:lnTo>
                  <a:pt x="451" y="750"/>
                </a:lnTo>
                <a:lnTo>
                  <a:pt x="448" y="756"/>
                </a:lnTo>
                <a:lnTo>
                  <a:pt x="445" y="764"/>
                </a:lnTo>
                <a:lnTo>
                  <a:pt x="444" y="771"/>
                </a:lnTo>
                <a:lnTo>
                  <a:pt x="442" y="780"/>
                </a:lnTo>
                <a:lnTo>
                  <a:pt x="441" y="787"/>
                </a:lnTo>
                <a:lnTo>
                  <a:pt x="441" y="842"/>
                </a:lnTo>
                <a:lnTo>
                  <a:pt x="384" y="842"/>
                </a:lnTo>
                <a:lnTo>
                  <a:pt x="384" y="99"/>
                </a:lnTo>
                <a:lnTo>
                  <a:pt x="384" y="90"/>
                </a:lnTo>
                <a:lnTo>
                  <a:pt x="382" y="79"/>
                </a:lnTo>
                <a:lnTo>
                  <a:pt x="380" y="70"/>
                </a:lnTo>
                <a:lnTo>
                  <a:pt x="377" y="60"/>
                </a:lnTo>
                <a:lnTo>
                  <a:pt x="373" y="52"/>
                </a:lnTo>
                <a:lnTo>
                  <a:pt x="368" y="43"/>
                </a:lnTo>
                <a:lnTo>
                  <a:pt x="362" y="36"/>
                </a:lnTo>
                <a:lnTo>
                  <a:pt x="356" y="29"/>
                </a:lnTo>
                <a:lnTo>
                  <a:pt x="349" y="22"/>
                </a:lnTo>
                <a:lnTo>
                  <a:pt x="341" y="17"/>
                </a:lnTo>
                <a:lnTo>
                  <a:pt x="333" y="12"/>
                </a:lnTo>
                <a:lnTo>
                  <a:pt x="323" y="7"/>
                </a:lnTo>
                <a:lnTo>
                  <a:pt x="315" y="4"/>
                </a:lnTo>
                <a:lnTo>
                  <a:pt x="305" y="1"/>
                </a:lnTo>
                <a:lnTo>
                  <a:pt x="295" y="0"/>
                </a:lnTo>
                <a:lnTo>
                  <a:pt x="285" y="0"/>
                </a:lnTo>
                <a:lnTo>
                  <a:pt x="275" y="0"/>
                </a:lnTo>
                <a:lnTo>
                  <a:pt x="264" y="1"/>
                </a:lnTo>
                <a:lnTo>
                  <a:pt x="255" y="4"/>
                </a:lnTo>
                <a:lnTo>
                  <a:pt x="246" y="7"/>
                </a:lnTo>
                <a:lnTo>
                  <a:pt x="237" y="12"/>
                </a:lnTo>
                <a:lnTo>
                  <a:pt x="229" y="17"/>
                </a:lnTo>
                <a:lnTo>
                  <a:pt x="221" y="22"/>
                </a:lnTo>
                <a:lnTo>
                  <a:pt x="215" y="29"/>
                </a:lnTo>
                <a:lnTo>
                  <a:pt x="207" y="36"/>
                </a:lnTo>
                <a:lnTo>
                  <a:pt x="202" y="43"/>
                </a:lnTo>
                <a:lnTo>
                  <a:pt x="197" y="52"/>
                </a:lnTo>
                <a:lnTo>
                  <a:pt x="192" y="60"/>
                </a:lnTo>
                <a:lnTo>
                  <a:pt x="189" y="70"/>
                </a:lnTo>
                <a:lnTo>
                  <a:pt x="187" y="79"/>
                </a:lnTo>
                <a:lnTo>
                  <a:pt x="185" y="90"/>
                </a:lnTo>
                <a:lnTo>
                  <a:pt x="185" y="99"/>
                </a:lnTo>
                <a:lnTo>
                  <a:pt x="185" y="842"/>
                </a:lnTo>
                <a:lnTo>
                  <a:pt x="114" y="842"/>
                </a:lnTo>
                <a:lnTo>
                  <a:pt x="103" y="843"/>
                </a:lnTo>
                <a:lnTo>
                  <a:pt x="91" y="845"/>
                </a:lnTo>
                <a:lnTo>
                  <a:pt x="81" y="847"/>
                </a:lnTo>
                <a:lnTo>
                  <a:pt x="70" y="851"/>
                </a:lnTo>
                <a:lnTo>
                  <a:pt x="60" y="855"/>
                </a:lnTo>
                <a:lnTo>
                  <a:pt x="50" y="862"/>
                </a:lnTo>
                <a:lnTo>
                  <a:pt x="42" y="868"/>
                </a:lnTo>
                <a:lnTo>
                  <a:pt x="33" y="875"/>
                </a:lnTo>
                <a:lnTo>
                  <a:pt x="26" y="884"/>
                </a:lnTo>
                <a:lnTo>
                  <a:pt x="19" y="892"/>
                </a:lnTo>
                <a:lnTo>
                  <a:pt x="14" y="902"/>
                </a:lnTo>
                <a:lnTo>
                  <a:pt x="9" y="912"/>
                </a:lnTo>
                <a:lnTo>
                  <a:pt x="5" y="922"/>
                </a:lnTo>
                <a:lnTo>
                  <a:pt x="3" y="933"/>
                </a:lnTo>
                <a:lnTo>
                  <a:pt x="0" y="945"/>
                </a:lnTo>
                <a:lnTo>
                  <a:pt x="0" y="957"/>
                </a:lnTo>
                <a:lnTo>
                  <a:pt x="0" y="3271"/>
                </a:lnTo>
                <a:lnTo>
                  <a:pt x="0" y="3282"/>
                </a:lnTo>
                <a:lnTo>
                  <a:pt x="3" y="3294"/>
                </a:lnTo>
                <a:lnTo>
                  <a:pt x="5" y="3306"/>
                </a:lnTo>
                <a:lnTo>
                  <a:pt x="9" y="3316"/>
                </a:lnTo>
                <a:lnTo>
                  <a:pt x="14" y="3326"/>
                </a:lnTo>
                <a:lnTo>
                  <a:pt x="19" y="3335"/>
                </a:lnTo>
                <a:lnTo>
                  <a:pt x="26" y="3344"/>
                </a:lnTo>
                <a:lnTo>
                  <a:pt x="33" y="3352"/>
                </a:lnTo>
                <a:lnTo>
                  <a:pt x="42" y="3359"/>
                </a:lnTo>
                <a:lnTo>
                  <a:pt x="50" y="3366"/>
                </a:lnTo>
                <a:lnTo>
                  <a:pt x="60" y="3372"/>
                </a:lnTo>
                <a:lnTo>
                  <a:pt x="70" y="3376"/>
                </a:lnTo>
                <a:lnTo>
                  <a:pt x="81" y="3380"/>
                </a:lnTo>
                <a:lnTo>
                  <a:pt x="91" y="3383"/>
                </a:lnTo>
                <a:lnTo>
                  <a:pt x="103" y="3385"/>
                </a:lnTo>
                <a:lnTo>
                  <a:pt x="114" y="3386"/>
                </a:lnTo>
                <a:lnTo>
                  <a:pt x="1373" y="3386"/>
                </a:lnTo>
                <a:lnTo>
                  <a:pt x="1384" y="3385"/>
                </a:lnTo>
                <a:lnTo>
                  <a:pt x="1396" y="3383"/>
                </a:lnTo>
                <a:lnTo>
                  <a:pt x="1407" y="3380"/>
                </a:lnTo>
                <a:lnTo>
                  <a:pt x="1417" y="3376"/>
                </a:lnTo>
                <a:lnTo>
                  <a:pt x="1428" y="3372"/>
                </a:lnTo>
                <a:lnTo>
                  <a:pt x="1437" y="3366"/>
                </a:lnTo>
                <a:lnTo>
                  <a:pt x="1446" y="3359"/>
                </a:lnTo>
                <a:lnTo>
                  <a:pt x="1454" y="3352"/>
                </a:lnTo>
                <a:lnTo>
                  <a:pt x="1461" y="3344"/>
                </a:lnTo>
                <a:lnTo>
                  <a:pt x="1468" y="3335"/>
                </a:lnTo>
                <a:lnTo>
                  <a:pt x="1473" y="3326"/>
                </a:lnTo>
                <a:lnTo>
                  <a:pt x="1478" y="3316"/>
                </a:lnTo>
                <a:lnTo>
                  <a:pt x="1483" y="3306"/>
                </a:lnTo>
                <a:lnTo>
                  <a:pt x="1485" y="3294"/>
                </a:lnTo>
                <a:lnTo>
                  <a:pt x="1487" y="3282"/>
                </a:lnTo>
                <a:lnTo>
                  <a:pt x="1488" y="3271"/>
                </a:lnTo>
                <a:lnTo>
                  <a:pt x="1488" y="957"/>
                </a:lnTo>
                <a:lnTo>
                  <a:pt x="1487" y="945"/>
                </a:lnTo>
                <a:lnTo>
                  <a:pt x="1485" y="933"/>
                </a:lnTo>
                <a:lnTo>
                  <a:pt x="1483" y="922"/>
                </a:lnTo>
                <a:lnTo>
                  <a:pt x="1478" y="912"/>
                </a:lnTo>
                <a:lnTo>
                  <a:pt x="1473" y="902"/>
                </a:lnTo>
                <a:lnTo>
                  <a:pt x="1468" y="892"/>
                </a:lnTo>
                <a:lnTo>
                  <a:pt x="1461" y="884"/>
                </a:lnTo>
                <a:lnTo>
                  <a:pt x="1454" y="875"/>
                </a:lnTo>
                <a:lnTo>
                  <a:pt x="1446" y="868"/>
                </a:lnTo>
                <a:lnTo>
                  <a:pt x="1437" y="862"/>
                </a:lnTo>
                <a:lnTo>
                  <a:pt x="1428" y="855"/>
                </a:lnTo>
                <a:lnTo>
                  <a:pt x="1417" y="851"/>
                </a:lnTo>
                <a:lnTo>
                  <a:pt x="1407" y="847"/>
                </a:lnTo>
                <a:lnTo>
                  <a:pt x="1396" y="845"/>
                </a:lnTo>
                <a:lnTo>
                  <a:pt x="1384" y="843"/>
                </a:lnTo>
                <a:lnTo>
                  <a:pt x="1373" y="842"/>
                </a:lnTo>
                <a:close/>
                <a:moveTo>
                  <a:pt x="493" y="2805"/>
                </a:moveTo>
                <a:lnTo>
                  <a:pt x="493" y="2805"/>
                </a:lnTo>
                <a:lnTo>
                  <a:pt x="469" y="2804"/>
                </a:lnTo>
                <a:lnTo>
                  <a:pt x="447" y="2801"/>
                </a:lnTo>
                <a:lnTo>
                  <a:pt x="425" y="2798"/>
                </a:lnTo>
                <a:lnTo>
                  <a:pt x="403" y="2793"/>
                </a:lnTo>
                <a:lnTo>
                  <a:pt x="383" y="2788"/>
                </a:lnTo>
                <a:lnTo>
                  <a:pt x="365" y="2780"/>
                </a:lnTo>
                <a:lnTo>
                  <a:pt x="348" y="2773"/>
                </a:lnTo>
                <a:lnTo>
                  <a:pt x="332" y="2763"/>
                </a:lnTo>
                <a:lnTo>
                  <a:pt x="317" y="2754"/>
                </a:lnTo>
                <a:lnTo>
                  <a:pt x="303" y="2743"/>
                </a:lnTo>
                <a:lnTo>
                  <a:pt x="292" y="2732"/>
                </a:lnTo>
                <a:lnTo>
                  <a:pt x="282" y="2720"/>
                </a:lnTo>
                <a:lnTo>
                  <a:pt x="275" y="2708"/>
                </a:lnTo>
                <a:lnTo>
                  <a:pt x="269" y="2694"/>
                </a:lnTo>
                <a:lnTo>
                  <a:pt x="265" y="2680"/>
                </a:lnTo>
                <a:lnTo>
                  <a:pt x="264" y="2666"/>
                </a:lnTo>
                <a:lnTo>
                  <a:pt x="265" y="2653"/>
                </a:lnTo>
                <a:lnTo>
                  <a:pt x="269" y="2639"/>
                </a:lnTo>
                <a:lnTo>
                  <a:pt x="275" y="2625"/>
                </a:lnTo>
                <a:lnTo>
                  <a:pt x="282" y="2613"/>
                </a:lnTo>
                <a:lnTo>
                  <a:pt x="292" y="2601"/>
                </a:lnTo>
                <a:lnTo>
                  <a:pt x="303" y="2589"/>
                </a:lnTo>
                <a:lnTo>
                  <a:pt x="317" y="2579"/>
                </a:lnTo>
                <a:lnTo>
                  <a:pt x="332" y="2569"/>
                </a:lnTo>
                <a:lnTo>
                  <a:pt x="348" y="2560"/>
                </a:lnTo>
                <a:lnTo>
                  <a:pt x="365" y="2553"/>
                </a:lnTo>
                <a:lnTo>
                  <a:pt x="383" y="2545"/>
                </a:lnTo>
                <a:lnTo>
                  <a:pt x="403" y="2540"/>
                </a:lnTo>
                <a:lnTo>
                  <a:pt x="425" y="2535"/>
                </a:lnTo>
                <a:lnTo>
                  <a:pt x="447" y="2531"/>
                </a:lnTo>
                <a:lnTo>
                  <a:pt x="469" y="2529"/>
                </a:lnTo>
                <a:lnTo>
                  <a:pt x="493" y="2528"/>
                </a:lnTo>
                <a:lnTo>
                  <a:pt x="504" y="2529"/>
                </a:lnTo>
                <a:lnTo>
                  <a:pt x="515" y="2531"/>
                </a:lnTo>
                <a:lnTo>
                  <a:pt x="525" y="2536"/>
                </a:lnTo>
                <a:lnTo>
                  <a:pt x="534" y="2541"/>
                </a:lnTo>
                <a:lnTo>
                  <a:pt x="543" y="2546"/>
                </a:lnTo>
                <a:lnTo>
                  <a:pt x="550" y="2554"/>
                </a:lnTo>
                <a:lnTo>
                  <a:pt x="557" y="2562"/>
                </a:lnTo>
                <a:lnTo>
                  <a:pt x="564" y="2572"/>
                </a:lnTo>
                <a:lnTo>
                  <a:pt x="569" y="2582"/>
                </a:lnTo>
                <a:lnTo>
                  <a:pt x="574" y="2593"/>
                </a:lnTo>
                <a:lnTo>
                  <a:pt x="579" y="2604"/>
                </a:lnTo>
                <a:lnTo>
                  <a:pt x="582" y="2616"/>
                </a:lnTo>
                <a:lnTo>
                  <a:pt x="584" y="2628"/>
                </a:lnTo>
                <a:lnTo>
                  <a:pt x="586" y="2641"/>
                </a:lnTo>
                <a:lnTo>
                  <a:pt x="587" y="2654"/>
                </a:lnTo>
                <a:lnTo>
                  <a:pt x="587" y="2666"/>
                </a:lnTo>
                <a:lnTo>
                  <a:pt x="587" y="2679"/>
                </a:lnTo>
                <a:lnTo>
                  <a:pt x="586" y="2692"/>
                </a:lnTo>
                <a:lnTo>
                  <a:pt x="584" y="2704"/>
                </a:lnTo>
                <a:lnTo>
                  <a:pt x="582" y="2717"/>
                </a:lnTo>
                <a:lnTo>
                  <a:pt x="579" y="2729"/>
                </a:lnTo>
                <a:lnTo>
                  <a:pt x="574" y="2740"/>
                </a:lnTo>
                <a:lnTo>
                  <a:pt x="569" y="2751"/>
                </a:lnTo>
                <a:lnTo>
                  <a:pt x="564" y="2761"/>
                </a:lnTo>
                <a:lnTo>
                  <a:pt x="557" y="2771"/>
                </a:lnTo>
                <a:lnTo>
                  <a:pt x="550" y="2778"/>
                </a:lnTo>
                <a:lnTo>
                  <a:pt x="543" y="2786"/>
                </a:lnTo>
                <a:lnTo>
                  <a:pt x="534" y="2792"/>
                </a:lnTo>
                <a:lnTo>
                  <a:pt x="525" y="2797"/>
                </a:lnTo>
                <a:lnTo>
                  <a:pt x="515" y="2801"/>
                </a:lnTo>
                <a:lnTo>
                  <a:pt x="504" y="2804"/>
                </a:lnTo>
                <a:lnTo>
                  <a:pt x="493" y="2805"/>
                </a:lnTo>
                <a:close/>
                <a:moveTo>
                  <a:pt x="739" y="3128"/>
                </a:moveTo>
                <a:lnTo>
                  <a:pt x="739" y="3128"/>
                </a:lnTo>
                <a:lnTo>
                  <a:pt x="725" y="3127"/>
                </a:lnTo>
                <a:lnTo>
                  <a:pt x="711" y="3124"/>
                </a:lnTo>
                <a:lnTo>
                  <a:pt x="698" y="3118"/>
                </a:lnTo>
                <a:lnTo>
                  <a:pt x="685" y="3110"/>
                </a:lnTo>
                <a:lnTo>
                  <a:pt x="673" y="3101"/>
                </a:lnTo>
                <a:lnTo>
                  <a:pt x="662" y="3089"/>
                </a:lnTo>
                <a:lnTo>
                  <a:pt x="651" y="3077"/>
                </a:lnTo>
                <a:lnTo>
                  <a:pt x="642" y="3062"/>
                </a:lnTo>
                <a:lnTo>
                  <a:pt x="632" y="3045"/>
                </a:lnTo>
                <a:lnTo>
                  <a:pt x="625" y="3028"/>
                </a:lnTo>
                <a:lnTo>
                  <a:pt x="618" y="3009"/>
                </a:lnTo>
                <a:lnTo>
                  <a:pt x="612" y="2989"/>
                </a:lnTo>
                <a:lnTo>
                  <a:pt x="607" y="2968"/>
                </a:lnTo>
                <a:lnTo>
                  <a:pt x="604" y="2946"/>
                </a:lnTo>
                <a:lnTo>
                  <a:pt x="602" y="2924"/>
                </a:lnTo>
                <a:lnTo>
                  <a:pt x="601" y="2901"/>
                </a:lnTo>
                <a:lnTo>
                  <a:pt x="602" y="2889"/>
                </a:lnTo>
                <a:lnTo>
                  <a:pt x="604" y="2878"/>
                </a:lnTo>
                <a:lnTo>
                  <a:pt x="608" y="2868"/>
                </a:lnTo>
                <a:lnTo>
                  <a:pt x="613" y="2858"/>
                </a:lnTo>
                <a:lnTo>
                  <a:pt x="620" y="2850"/>
                </a:lnTo>
                <a:lnTo>
                  <a:pt x="627" y="2843"/>
                </a:lnTo>
                <a:lnTo>
                  <a:pt x="634" y="2835"/>
                </a:lnTo>
                <a:lnTo>
                  <a:pt x="644" y="2829"/>
                </a:lnTo>
                <a:lnTo>
                  <a:pt x="654" y="2824"/>
                </a:lnTo>
                <a:lnTo>
                  <a:pt x="665" y="2819"/>
                </a:lnTo>
                <a:lnTo>
                  <a:pt x="677" y="2815"/>
                </a:lnTo>
                <a:lnTo>
                  <a:pt x="688" y="2812"/>
                </a:lnTo>
                <a:lnTo>
                  <a:pt x="701" y="2809"/>
                </a:lnTo>
                <a:lnTo>
                  <a:pt x="714" y="2807"/>
                </a:lnTo>
                <a:lnTo>
                  <a:pt x="726" y="2806"/>
                </a:lnTo>
                <a:lnTo>
                  <a:pt x="739" y="2806"/>
                </a:lnTo>
                <a:lnTo>
                  <a:pt x="752" y="2806"/>
                </a:lnTo>
                <a:lnTo>
                  <a:pt x="764" y="2807"/>
                </a:lnTo>
                <a:lnTo>
                  <a:pt x="777" y="2809"/>
                </a:lnTo>
                <a:lnTo>
                  <a:pt x="790" y="2812"/>
                </a:lnTo>
                <a:lnTo>
                  <a:pt x="801" y="2815"/>
                </a:lnTo>
                <a:lnTo>
                  <a:pt x="813" y="2819"/>
                </a:lnTo>
                <a:lnTo>
                  <a:pt x="823" y="2824"/>
                </a:lnTo>
                <a:lnTo>
                  <a:pt x="834" y="2829"/>
                </a:lnTo>
                <a:lnTo>
                  <a:pt x="843" y="2835"/>
                </a:lnTo>
                <a:lnTo>
                  <a:pt x="852" y="2843"/>
                </a:lnTo>
                <a:lnTo>
                  <a:pt x="859" y="2850"/>
                </a:lnTo>
                <a:lnTo>
                  <a:pt x="864" y="2858"/>
                </a:lnTo>
                <a:lnTo>
                  <a:pt x="870" y="2868"/>
                </a:lnTo>
                <a:lnTo>
                  <a:pt x="874" y="2878"/>
                </a:lnTo>
                <a:lnTo>
                  <a:pt x="876" y="2889"/>
                </a:lnTo>
                <a:lnTo>
                  <a:pt x="877" y="2901"/>
                </a:lnTo>
                <a:lnTo>
                  <a:pt x="876" y="2924"/>
                </a:lnTo>
                <a:lnTo>
                  <a:pt x="874" y="2946"/>
                </a:lnTo>
                <a:lnTo>
                  <a:pt x="871" y="2968"/>
                </a:lnTo>
                <a:lnTo>
                  <a:pt x="865" y="2989"/>
                </a:lnTo>
                <a:lnTo>
                  <a:pt x="860" y="3009"/>
                </a:lnTo>
                <a:lnTo>
                  <a:pt x="853" y="3028"/>
                </a:lnTo>
                <a:lnTo>
                  <a:pt x="845" y="3045"/>
                </a:lnTo>
                <a:lnTo>
                  <a:pt x="836" y="3062"/>
                </a:lnTo>
                <a:lnTo>
                  <a:pt x="826" y="3077"/>
                </a:lnTo>
                <a:lnTo>
                  <a:pt x="816" y="3089"/>
                </a:lnTo>
                <a:lnTo>
                  <a:pt x="804" y="3101"/>
                </a:lnTo>
                <a:lnTo>
                  <a:pt x="793" y="3110"/>
                </a:lnTo>
                <a:lnTo>
                  <a:pt x="780" y="3118"/>
                </a:lnTo>
                <a:lnTo>
                  <a:pt x="766" y="3124"/>
                </a:lnTo>
                <a:lnTo>
                  <a:pt x="753" y="3127"/>
                </a:lnTo>
                <a:lnTo>
                  <a:pt x="739" y="3128"/>
                </a:lnTo>
                <a:close/>
                <a:moveTo>
                  <a:pt x="601" y="2433"/>
                </a:moveTo>
                <a:lnTo>
                  <a:pt x="601" y="2433"/>
                </a:lnTo>
                <a:lnTo>
                  <a:pt x="602" y="2410"/>
                </a:lnTo>
                <a:lnTo>
                  <a:pt x="604" y="2387"/>
                </a:lnTo>
                <a:lnTo>
                  <a:pt x="607" y="2365"/>
                </a:lnTo>
                <a:lnTo>
                  <a:pt x="612" y="2344"/>
                </a:lnTo>
                <a:lnTo>
                  <a:pt x="618" y="2325"/>
                </a:lnTo>
                <a:lnTo>
                  <a:pt x="625" y="2306"/>
                </a:lnTo>
                <a:lnTo>
                  <a:pt x="632" y="2288"/>
                </a:lnTo>
                <a:lnTo>
                  <a:pt x="642" y="2272"/>
                </a:lnTo>
                <a:lnTo>
                  <a:pt x="651" y="2257"/>
                </a:lnTo>
                <a:lnTo>
                  <a:pt x="662" y="2243"/>
                </a:lnTo>
                <a:lnTo>
                  <a:pt x="673" y="2232"/>
                </a:lnTo>
                <a:lnTo>
                  <a:pt x="685" y="2222"/>
                </a:lnTo>
                <a:lnTo>
                  <a:pt x="698" y="2215"/>
                </a:lnTo>
                <a:lnTo>
                  <a:pt x="711" y="2210"/>
                </a:lnTo>
                <a:lnTo>
                  <a:pt x="725" y="2206"/>
                </a:lnTo>
                <a:lnTo>
                  <a:pt x="739" y="2204"/>
                </a:lnTo>
                <a:lnTo>
                  <a:pt x="753" y="2206"/>
                </a:lnTo>
                <a:lnTo>
                  <a:pt x="766" y="2210"/>
                </a:lnTo>
                <a:lnTo>
                  <a:pt x="780" y="2215"/>
                </a:lnTo>
                <a:lnTo>
                  <a:pt x="793" y="2222"/>
                </a:lnTo>
                <a:lnTo>
                  <a:pt x="804" y="2232"/>
                </a:lnTo>
                <a:lnTo>
                  <a:pt x="816" y="2243"/>
                </a:lnTo>
                <a:lnTo>
                  <a:pt x="826" y="2257"/>
                </a:lnTo>
                <a:lnTo>
                  <a:pt x="836" y="2272"/>
                </a:lnTo>
                <a:lnTo>
                  <a:pt x="845" y="2288"/>
                </a:lnTo>
                <a:lnTo>
                  <a:pt x="853" y="2306"/>
                </a:lnTo>
                <a:lnTo>
                  <a:pt x="860" y="2325"/>
                </a:lnTo>
                <a:lnTo>
                  <a:pt x="865" y="2344"/>
                </a:lnTo>
                <a:lnTo>
                  <a:pt x="871" y="2365"/>
                </a:lnTo>
                <a:lnTo>
                  <a:pt x="874" y="2387"/>
                </a:lnTo>
                <a:lnTo>
                  <a:pt x="876" y="2410"/>
                </a:lnTo>
                <a:lnTo>
                  <a:pt x="877" y="2433"/>
                </a:lnTo>
                <a:lnTo>
                  <a:pt x="876" y="2445"/>
                </a:lnTo>
                <a:lnTo>
                  <a:pt x="874" y="2455"/>
                </a:lnTo>
                <a:lnTo>
                  <a:pt x="870" y="2465"/>
                </a:lnTo>
                <a:lnTo>
                  <a:pt x="864" y="2474"/>
                </a:lnTo>
                <a:lnTo>
                  <a:pt x="859" y="2483"/>
                </a:lnTo>
                <a:lnTo>
                  <a:pt x="852" y="2490"/>
                </a:lnTo>
                <a:lnTo>
                  <a:pt x="843" y="2498"/>
                </a:lnTo>
                <a:lnTo>
                  <a:pt x="834" y="2504"/>
                </a:lnTo>
                <a:lnTo>
                  <a:pt x="823" y="2509"/>
                </a:lnTo>
                <a:lnTo>
                  <a:pt x="813" y="2515"/>
                </a:lnTo>
                <a:lnTo>
                  <a:pt x="801" y="2519"/>
                </a:lnTo>
                <a:lnTo>
                  <a:pt x="790" y="2522"/>
                </a:lnTo>
                <a:lnTo>
                  <a:pt x="777" y="2524"/>
                </a:lnTo>
                <a:lnTo>
                  <a:pt x="764" y="2526"/>
                </a:lnTo>
                <a:lnTo>
                  <a:pt x="752" y="2527"/>
                </a:lnTo>
                <a:lnTo>
                  <a:pt x="739" y="2527"/>
                </a:lnTo>
                <a:lnTo>
                  <a:pt x="726" y="2527"/>
                </a:lnTo>
                <a:lnTo>
                  <a:pt x="714" y="2526"/>
                </a:lnTo>
                <a:lnTo>
                  <a:pt x="701" y="2524"/>
                </a:lnTo>
                <a:lnTo>
                  <a:pt x="688" y="2522"/>
                </a:lnTo>
                <a:lnTo>
                  <a:pt x="677" y="2519"/>
                </a:lnTo>
                <a:lnTo>
                  <a:pt x="665" y="2515"/>
                </a:lnTo>
                <a:lnTo>
                  <a:pt x="654" y="2509"/>
                </a:lnTo>
                <a:lnTo>
                  <a:pt x="644" y="2504"/>
                </a:lnTo>
                <a:lnTo>
                  <a:pt x="634" y="2498"/>
                </a:lnTo>
                <a:lnTo>
                  <a:pt x="627" y="2490"/>
                </a:lnTo>
                <a:lnTo>
                  <a:pt x="620" y="2483"/>
                </a:lnTo>
                <a:lnTo>
                  <a:pt x="613" y="2474"/>
                </a:lnTo>
                <a:lnTo>
                  <a:pt x="608" y="2465"/>
                </a:lnTo>
                <a:lnTo>
                  <a:pt x="604" y="2455"/>
                </a:lnTo>
                <a:lnTo>
                  <a:pt x="602" y="2445"/>
                </a:lnTo>
                <a:lnTo>
                  <a:pt x="601" y="2433"/>
                </a:lnTo>
                <a:close/>
                <a:moveTo>
                  <a:pt x="994" y="2805"/>
                </a:moveTo>
                <a:lnTo>
                  <a:pt x="994" y="2805"/>
                </a:lnTo>
                <a:lnTo>
                  <a:pt x="984" y="2804"/>
                </a:lnTo>
                <a:lnTo>
                  <a:pt x="972" y="2801"/>
                </a:lnTo>
                <a:lnTo>
                  <a:pt x="963" y="2797"/>
                </a:lnTo>
                <a:lnTo>
                  <a:pt x="953" y="2792"/>
                </a:lnTo>
                <a:lnTo>
                  <a:pt x="945" y="2786"/>
                </a:lnTo>
                <a:lnTo>
                  <a:pt x="937" y="2778"/>
                </a:lnTo>
                <a:lnTo>
                  <a:pt x="930" y="2771"/>
                </a:lnTo>
                <a:lnTo>
                  <a:pt x="923" y="2761"/>
                </a:lnTo>
                <a:lnTo>
                  <a:pt x="918" y="2751"/>
                </a:lnTo>
                <a:lnTo>
                  <a:pt x="913" y="2740"/>
                </a:lnTo>
                <a:lnTo>
                  <a:pt x="910" y="2729"/>
                </a:lnTo>
                <a:lnTo>
                  <a:pt x="906" y="2717"/>
                </a:lnTo>
                <a:lnTo>
                  <a:pt x="903" y="2704"/>
                </a:lnTo>
                <a:lnTo>
                  <a:pt x="901" y="2692"/>
                </a:lnTo>
                <a:lnTo>
                  <a:pt x="900" y="2679"/>
                </a:lnTo>
                <a:lnTo>
                  <a:pt x="900" y="2666"/>
                </a:lnTo>
                <a:lnTo>
                  <a:pt x="900" y="2654"/>
                </a:lnTo>
                <a:lnTo>
                  <a:pt x="901" y="2641"/>
                </a:lnTo>
                <a:lnTo>
                  <a:pt x="903" y="2628"/>
                </a:lnTo>
                <a:lnTo>
                  <a:pt x="906" y="2616"/>
                </a:lnTo>
                <a:lnTo>
                  <a:pt x="910" y="2604"/>
                </a:lnTo>
                <a:lnTo>
                  <a:pt x="913" y="2593"/>
                </a:lnTo>
                <a:lnTo>
                  <a:pt x="918" y="2582"/>
                </a:lnTo>
                <a:lnTo>
                  <a:pt x="923" y="2572"/>
                </a:lnTo>
                <a:lnTo>
                  <a:pt x="930" y="2562"/>
                </a:lnTo>
                <a:lnTo>
                  <a:pt x="937" y="2554"/>
                </a:lnTo>
                <a:lnTo>
                  <a:pt x="945" y="2546"/>
                </a:lnTo>
                <a:lnTo>
                  <a:pt x="953" y="2541"/>
                </a:lnTo>
                <a:lnTo>
                  <a:pt x="963" y="2536"/>
                </a:lnTo>
                <a:lnTo>
                  <a:pt x="972" y="2531"/>
                </a:lnTo>
                <a:lnTo>
                  <a:pt x="984" y="2529"/>
                </a:lnTo>
                <a:lnTo>
                  <a:pt x="994" y="2528"/>
                </a:lnTo>
                <a:lnTo>
                  <a:pt x="1018" y="2529"/>
                </a:lnTo>
                <a:lnTo>
                  <a:pt x="1041" y="2531"/>
                </a:lnTo>
                <a:lnTo>
                  <a:pt x="1063" y="2535"/>
                </a:lnTo>
                <a:lnTo>
                  <a:pt x="1084" y="2540"/>
                </a:lnTo>
                <a:lnTo>
                  <a:pt x="1104" y="2545"/>
                </a:lnTo>
                <a:lnTo>
                  <a:pt x="1122" y="2553"/>
                </a:lnTo>
                <a:lnTo>
                  <a:pt x="1140" y="2560"/>
                </a:lnTo>
                <a:lnTo>
                  <a:pt x="1157" y="2569"/>
                </a:lnTo>
                <a:lnTo>
                  <a:pt x="1170" y="2579"/>
                </a:lnTo>
                <a:lnTo>
                  <a:pt x="1184" y="2589"/>
                </a:lnTo>
                <a:lnTo>
                  <a:pt x="1196" y="2601"/>
                </a:lnTo>
                <a:lnTo>
                  <a:pt x="1205" y="2613"/>
                </a:lnTo>
                <a:lnTo>
                  <a:pt x="1213" y="2625"/>
                </a:lnTo>
                <a:lnTo>
                  <a:pt x="1219" y="2639"/>
                </a:lnTo>
                <a:lnTo>
                  <a:pt x="1222" y="2653"/>
                </a:lnTo>
                <a:lnTo>
                  <a:pt x="1223" y="2666"/>
                </a:lnTo>
                <a:lnTo>
                  <a:pt x="1222" y="2680"/>
                </a:lnTo>
                <a:lnTo>
                  <a:pt x="1219" y="2694"/>
                </a:lnTo>
                <a:lnTo>
                  <a:pt x="1213" y="2708"/>
                </a:lnTo>
                <a:lnTo>
                  <a:pt x="1205" y="2720"/>
                </a:lnTo>
                <a:lnTo>
                  <a:pt x="1196" y="2732"/>
                </a:lnTo>
                <a:lnTo>
                  <a:pt x="1184" y="2743"/>
                </a:lnTo>
                <a:lnTo>
                  <a:pt x="1170" y="2754"/>
                </a:lnTo>
                <a:lnTo>
                  <a:pt x="1157" y="2763"/>
                </a:lnTo>
                <a:lnTo>
                  <a:pt x="1140" y="2773"/>
                </a:lnTo>
                <a:lnTo>
                  <a:pt x="1122" y="2780"/>
                </a:lnTo>
                <a:lnTo>
                  <a:pt x="1104" y="2788"/>
                </a:lnTo>
                <a:lnTo>
                  <a:pt x="1084" y="2793"/>
                </a:lnTo>
                <a:lnTo>
                  <a:pt x="1063" y="2798"/>
                </a:lnTo>
                <a:lnTo>
                  <a:pt x="1041" y="2801"/>
                </a:lnTo>
                <a:lnTo>
                  <a:pt x="1018" y="2804"/>
                </a:lnTo>
                <a:lnTo>
                  <a:pt x="994" y="2805"/>
                </a:lnTo>
                <a:close/>
                <a:moveTo>
                  <a:pt x="1323" y="1909"/>
                </a:moveTo>
                <a:lnTo>
                  <a:pt x="1323" y="1909"/>
                </a:lnTo>
                <a:lnTo>
                  <a:pt x="1323" y="1921"/>
                </a:lnTo>
                <a:lnTo>
                  <a:pt x="1321" y="1932"/>
                </a:lnTo>
                <a:lnTo>
                  <a:pt x="1318" y="1943"/>
                </a:lnTo>
                <a:lnTo>
                  <a:pt x="1315" y="1953"/>
                </a:lnTo>
                <a:lnTo>
                  <a:pt x="1310" y="1963"/>
                </a:lnTo>
                <a:lnTo>
                  <a:pt x="1304" y="1972"/>
                </a:lnTo>
                <a:lnTo>
                  <a:pt x="1298" y="1982"/>
                </a:lnTo>
                <a:lnTo>
                  <a:pt x="1291" y="1989"/>
                </a:lnTo>
                <a:lnTo>
                  <a:pt x="1282" y="1997"/>
                </a:lnTo>
                <a:lnTo>
                  <a:pt x="1274" y="2004"/>
                </a:lnTo>
                <a:lnTo>
                  <a:pt x="1264" y="2009"/>
                </a:lnTo>
                <a:lnTo>
                  <a:pt x="1254" y="2015"/>
                </a:lnTo>
                <a:lnTo>
                  <a:pt x="1243" y="2018"/>
                </a:lnTo>
                <a:lnTo>
                  <a:pt x="1233" y="2021"/>
                </a:lnTo>
                <a:lnTo>
                  <a:pt x="1221" y="2023"/>
                </a:lnTo>
                <a:lnTo>
                  <a:pt x="1209" y="2023"/>
                </a:lnTo>
                <a:lnTo>
                  <a:pt x="299" y="2023"/>
                </a:lnTo>
                <a:lnTo>
                  <a:pt x="287" y="2023"/>
                </a:lnTo>
                <a:lnTo>
                  <a:pt x="276" y="2021"/>
                </a:lnTo>
                <a:lnTo>
                  <a:pt x="265" y="2018"/>
                </a:lnTo>
                <a:lnTo>
                  <a:pt x="255" y="2015"/>
                </a:lnTo>
                <a:lnTo>
                  <a:pt x="244" y="2009"/>
                </a:lnTo>
                <a:lnTo>
                  <a:pt x="236" y="2004"/>
                </a:lnTo>
                <a:lnTo>
                  <a:pt x="226" y="1997"/>
                </a:lnTo>
                <a:lnTo>
                  <a:pt x="218" y="1989"/>
                </a:lnTo>
                <a:lnTo>
                  <a:pt x="210" y="1982"/>
                </a:lnTo>
                <a:lnTo>
                  <a:pt x="204" y="1972"/>
                </a:lnTo>
                <a:lnTo>
                  <a:pt x="199" y="1963"/>
                </a:lnTo>
                <a:lnTo>
                  <a:pt x="194" y="1953"/>
                </a:lnTo>
                <a:lnTo>
                  <a:pt x="190" y="1943"/>
                </a:lnTo>
                <a:lnTo>
                  <a:pt x="187" y="1932"/>
                </a:lnTo>
                <a:lnTo>
                  <a:pt x="185" y="1921"/>
                </a:lnTo>
                <a:lnTo>
                  <a:pt x="185" y="1909"/>
                </a:lnTo>
                <a:lnTo>
                  <a:pt x="185" y="1177"/>
                </a:lnTo>
                <a:lnTo>
                  <a:pt x="185" y="1166"/>
                </a:lnTo>
                <a:lnTo>
                  <a:pt x="187" y="1154"/>
                </a:lnTo>
                <a:lnTo>
                  <a:pt x="190" y="1142"/>
                </a:lnTo>
                <a:lnTo>
                  <a:pt x="194" y="1132"/>
                </a:lnTo>
                <a:lnTo>
                  <a:pt x="199" y="1122"/>
                </a:lnTo>
                <a:lnTo>
                  <a:pt x="204" y="1113"/>
                </a:lnTo>
                <a:lnTo>
                  <a:pt x="210" y="1104"/>
                </a:lnTo>
                <a:lnTo>
                  <a:pt x="218" y="1096"/>
                </a:lnTo>
                <a:lnTo>
                  <a:pt x="226" y="1089"/>
                </a:lnTo>
                <a:lnTo>
                  <a:pt x="236" y="1082"/>
                </a:lnTo>
                <a:lnTo>
                  <a:pt x="244" y="1076"/>
                </a:lnTo>
                <a:lnTo>
                  <a:pt x="255" y="1072"/>
                </a:lnTo>
                <a:lnTo>
                  <a:pt x="265" y="1067"/>
                </a:lnTo>
                <a:lnTo>
                  <a:pt x="276" y="1065"/>
                </a:lnTo>
                <a:lnTo>
                  <a:pt x="287" y="1063"/>
                </a:lnTo>
                <a:lnTo>
                  <a:pt x="299" y="1062"/>
                </a:lnTo>
                <a:lnTo>
                  <a:pt x="1209" y="1062"/>
                </a:lnTo>
                <a:lnTo>
                  <a:pt x="1221" y="1063"/>
                </a:lnTo>
                <a:lnTo>
                  <a:pt x="1233" y="1065"/>
                </a:lnTo>
                <a:lnTo>
                  <a:pt x="1243" y="1067"/>
                </a:lnTo>
                <a:lnTo>
                  <a:pt x="1254" y="1072"/>
                </a:lnTo>
                <a:lnTo>
                  <a:pt x="1264" y="1076"/>
                </a:lnTo>
                <a:lnTo>
                  <a:pt x="1274" y="1082"/>
                </a:lnTo>
                <a:lnTo>
                  <a:pt x="1282" y="1089"/>
                </a:lnTo>
                <a:lnTo>
                  <a:pt x="1291" y="1096"/>
                </a:lnTo>
                <a:lnTo>
                  <a:pt x="1298" y="1104"/>
                </a:lnTo>
                <a:lnTo>
                  <a:pt x="1304" y="1113"/>
                </a:lnTo>
                <a:lnTo>
                  <a:pt x="1310" y="1122"/>
                </a:lnTo>
                <a:lnTo>
                  <a:pt x="1315" y="1132"/>
                </a:lnTo>
                <a:lnTo>
                  <a:pt x="1318" y="1142"/>
                </a:lnTo>
                <a:lnTo>
                  <a:pt x="1321" y="1154"/>
                </a:lnTo>
                <a:lnTo>
                  <a:pt x="1323" y="1166"/>
                </a:lnTo>
                <a:lnTo>
                  <a:pt x="1323" y="1177"/>
                </a:lnTo>
                <a:lnTo>
                  <a:pt x="1323" y="19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39340" y="2346960"/>
            <a:ext cx="605155" cy="60515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文本框 20"/>
          <p:cNvSpPr txBox="1"/>
          <p:nvPr/>
        </p:nvSpPr>
        <p:spPr>
          <a:xfrm flipH="1">
            <a:off x="875665" y="1359535"/>
            <a:ext cx="93218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4097655" y="1919605"/>
            <a:ext cx="2172335" cy="9588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80610" y="2907030"/>
            <a:ext cx="605155" cy="60515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20"/>
          <p:cNvSpPr txBox="1"/>
          <p:nvPr/>
        </p:nvSpPr>
        <p:spPr>
          <a:xfrm flipH="1">
            <a:off x="3416935" y="1919605"/>
            <a:ext cx="93218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6593205" y="755015"/>
            <a:ext cx="2172335" cy="9588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76160" y="1742440"/>
            <a:ext cx="605155" cy="60515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20"/>
          <p:cNvSpPr txBox="1"/>
          <p:nvPr/>
        </p:nvSpPr>
        <p:spPr>
          <a:xfrm flipH="1">
            <a:off x="5912485" y="755015"/>
            <a:ext cx="93218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文本框 22"/>
          <p:cNvSpPr txBox="1"/>
          <p:nvPr/>
        </p:nvSpPr>
        <p:spPr>
          <a:xfrm flipH="1">
            <a:off x="9074785" y="2483485"/>
            <a:ext cx="2172335" cy="9588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857740" y="3470910"/>
            <a:ext cx="605155" cy="60515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20"/>
          <p:cNvSpPr txBox="1"/>
          <p:nvPr/>
        </p:nvSpPr>
        <p:spPr>
          <a:xfrm flipH="1">
            <a:off x="8394065" y="2483485"/>
            <a:ext cx="932180" cy="7677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en-US" alt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r>
              <a: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4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信号"/>
          <p:cNvSpPr/>
          <p:nvPr/>
        </p:nvSpPr>
        <p:spPr>
          <a:xfrm>
            <a:off x="7489825" y="1870075"/>
            <a:ext cx="349885" cy="34988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@"/>
          <p:cNvSpPr/>
          <p:nvPr/>
        </p:nvSpPr>
        <p:spPr bwMode="auto">
          <a:xfrm>
            <a:off x="9986010" y="3559810"/>
            <a:ext cx="349885" cy="427990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4" name="蓝牙"/>
          <p:cNvSpPr/>
          <p:nvPr/>
        </p:nvSpPr>
        <p:spPr bwMode="auto">
          <a:xfrm>
            <a:off x="4966970" y="2952115"/>
            <a:ext cx="431800" cy="50927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5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92563" y="34829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团队与管理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563" y="4291330"/>
            <a:ext cx="4206875" cy="548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Team Management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任意多边形 13"/>
          <p:cNvSpPr/>
          <p:nvPr/>
        </p:nvSpPr>
        <p:spPr>
          <a:xfrm>
            <a:off x="2764155" y="4417695"/>
            <a:ext cx="3089275" cy="720090"/>
          </a:xfrm>
          <a:custGeom>
            <a:avLst/>
            <a:gdLst>
              <a:gd name="connsiteX0" fmla="*/ 0 w 4865"/>
              <a:gd name="connsiteY0" fmla="*/ 1123 h 1134"/>
              <a:gd name="connsiteX1" fmla="*/ 3210 w 4865"/>
              <a:gd name="connsiteY1" fmla="*/ 0 h 1134"/>
              <a:gd name="connsiteX2" fmla="*/ 4865 w 4865"/>
              <a:gd name="connsiteY2" fmla="*/ 1134 h 1134"/>
              <a:gd name="connsiteX3" fmla="*/ 0 w 4865"/>
              <a:gd name="connsiteY3" fmla="*/ 1123 h 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" h="1134">
                <a:moveTo>
                  <a:pt x="0" y="1123"/>
                </a:moveTo>
                <a:lnTo>
                  <a:pt x="3210" y="0"/>
                </a:lnTo>
                <a:lnTo>
                  <a:pt x="4865" y="1134"/>
                </a:lnTo>
                <a:lnTo>
                  <a:pt x="0" y="1123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913245" y="3827780"/>
            <a:ext cx="3196590" cy="2092325"/>
          </a:xfrm>
          <a:custGeom>
            <a:avLst/>
            <a:gdLst>
              <a:gd name="connsiteX0" fmla="*/ 0 w 5034"/>
              <a:gd name="connsiteY0" fmla="*/ 3295 h 3295"/>
              <a:gd name="connsiteX1" fmla="*/ 3441 w 5034"/>
              <a:gd name="connsiteY1" fmla="*/ 0 h 3295"/>
              <a:gd name="connsiteX2" fmla="*/ 5034 w 5034"/>
              <a:gd name="connsiteY2" fmla="*/ 3195 h 3295"/>
              <a:gd name="connsiteX3" fmla="*/ 0 w 5034"/>
              <a:gd name="connsiteY3" fmla="*/ 3295 h 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" h="3295">
                <a:moveTo>
                  <a:pt x="0" y="3295"/>
                </a:moveTo>
                <a:lnTo>
                  <a:pt x="3441" y="0"/>
                </a:lnTo>
                <a:lnTo>
                  <a:pt x="5034" y="3195"/>
                </a:lnTo>
                <a:lnTo>
                  <a:pt x="0" y="3295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 rot="20760000">
            <a:off x="4665216" y="1255882"/>
            <a:ext cx="2712085" cy="4824730"/>
          </a:xfrm>
          <a:custGeom>
            <a:avLst/>
            <a:gdLst>
              <a:gd name="connsiteX0" fmla="*/ 0 w 4271"/>
              <a:gd name="connsiteY0" fmla="*/ 4493 h 7598"/>
              <a:gd name="connsiteX1" fmla="*/ 1088 w 4271"/>
              <a:gd name="connsiteY1" fmla="*/ 0 h 7598"/>
              <a:gd name="connsiteX2" fmla="*/ 4271 w 4271"/>
              <a:gd name="connsiteY2" fmla="*/ 837 h 7598"/>
              <a:gd name="connsiteX3" fmla="*/ 2634 w 4271"/>
              <a:gd name="connsiteY3" fmla="*/ 7598 h 7598"/>
              <a:gd name="connsiteX4" fmla="*/ 0 w 4271"/>
              <a:gd name="connsiteY4" fmla="*/ 4493 h 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" h="7598">
                <a:moveTo>
                  <a:pt x="0" y="4493"/>
                </a:moveTo>
                <a:lnTo>
                  <a:pt x="1088" y="0"/>
                </a:lnTo>
                <a:lnTo>
                  <a:pt x="4271" y="837"/>
                </a:lnTo>
                <a:lnTo>
                  <a:pt x="2634" y="7598"/>
                </a:lnTo>
                <a:lnTo>
                  <a:pt x="0" y="449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840000" flipH="1">
            <a:off x="6396401" y="1195946"/>
            <a:ext cx="2717165" cy="4866005"/>
          </a:xfrm>
          <a:custGeom>
            <a:avLst/>
            <a:gdLst>
              <a:gd name="connsiteX0" fmla="*/ 0 w 4279"/>
              <a:gd name="connsiteY0" fmla="*/ 3623 h 7663"/>
              <a:gd name="connsiteX1" fmla="*/ 1615 w 4279"/>
              <a:gd name="connsiteY1" fmla="*/ 0 h 7663"/>
              <a:gd name="connsiteX2" fmla="*/ 4279 w 4279"/>
              <a:gd name="connsiteY2" fmla="*/ 934 h 7663"/>
              <a:gd name="connsiteX3" fmla="*/ 2562 w 4279"/>
              <a:gd name="connsiteY3" fmla="*/ 7663 h 7663"/>
              <a:gd name="connsiteX4" fmla="*/ 0 w 4279"/>
              <a:gd name="connsiteY4" fmla="*/ 3623 h 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9" h="7663">
                <a:moveTo>
                  <a:pt x="0" y="3623"/>
                </a:moveTo>
                <a:lnTo>
                  <a:pt x="1615" y="0"/>
                </a:lnTo>
                <a:lnTo>
                  <a:pt x="4279" y="934"/>
                </a:lnTo>
                <a:lnTo>
                  <a:pt x="2562" y="7663"/>
                </a:lnTo>
                <a:lnTo>
                  <a:pt x="0" y="36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20760000">
            <a:off x="319018" y="1252458"/>
            <a:ext cx="2955290" cy="4056380"/>
          </a:xfrm>
          <a:custGeom>
            <a:avLst/>
            <a:gdLst>
              <a:gd name="connsiteX0" fmla="*/ 152 w 4654"/>
              <a:gd name="connsiteY0" fmla="*/ 4502 h 6388"/>
              <a:gd name="connsiteX1" fmla="*/ 0 w 4654"/>
              <a:gd name="connsiteY1" fmla="*/ 1295 h 6388"/>
              <a:gd name="connsiteX2" fmla="*/ 4654 w 4654"/>
              <a:gd name="connsiteY2" fmla="*/ 0 h 6388"/>
              <a:gd name="connsiteX3" fmla="*/ 3108 w 4654"/>
              <a:gd name="connsiteY3" fmla="*/ 6388 h 6388"/>
              <a:gd name="connsiteX4" fmla="*/ 152 w 4654"/>
              <a:gd name="connsiteY4" fmla="*/ 4502 h 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" h="6388">
                <a:moveTo>
                  <a:pt x="152" y="4502"/>
                </a:moveTo>
                <a:lnTo>
                  <a:pt x="0" y="1295"/>
                </a:lnTo>
                <a:lnTo>
                  <a:pt x="4654" y="0"/>
                </a:lnTo>
                <a:lnTo>
                  <a:pt x="3108" y="6388"/>
                </a:lnTo>
                <a:lnTo>
                  <a:pt x="152" y="45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840000" flipH="1">
            <a:off x="2203074" y="1240981"/>
            <a:ext cx="2858770" cy="4043045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22"/>
          <p:cNvSpPr txBox="1"/>
          <p:nvPr/>
        </p:nvSpPr>
        <p:spPr>
          <a:xfrm flipH="1">
            <a:off x="544830" y="2782570"/>
            <a:ext cx="2134235" cy="9594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2935605" y="312420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4903470" y="323596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7044055" y="308483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7" name="钥匙"/>
          <p:cNvSpPr/>
          <p:nvPr/>
        </p:nvSpPr>
        <p:spPr>
          <a:xfrm>
            <a:off x="5584825" y="2065655"/>
            <a:ext cx="514985" cy="1058545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8" name="放大镜"/>
          <p:cNvSpPr/>
          <p:nvPr/>
        </p:nvSpPr>
        <p:spPr>
          <a:xfrm>
            <a:off x="1225550" y="1826895"/>
            <a:ext cx="773430" cy="84391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9" name="电池"/>
          <p:cNvSpPr/>
          <p:nvPr/>
        </p:nvSpPr>
        <p:spPr>
          <a:xfrm>
            <a:off x="3466465" y="1826895"/>
            <a:ext cx="631825" cy="103060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雨伞"/>
          <p:cNvSpPr/>
          <p:nvPr/>
        </p:nvSpPr>
        <p:spPr>
          <a:xfrm>
            <a:off x="7409815" y="1826895"/>
            <a:ext cx="1146175" cy="114617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8117" name="Freeform 5"/>
          <p:cNvSpPr>
            <a:spLocks noEditPoints="1"/>
          </p:cNvSpPr>
          <p:nvPr/>
        </p:nvSpPr>
        <p:spPr>
          <a:xfrm>
            <a:off x="9313863" y="99536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9942513" y="1075690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9288145" y="1685925"/>
            <a:ext cx="277241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9268143" y="15636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/>
          <p:cNvSpPr txBox="1"/>
          <p:nvPr/>
        </p:nvSpPr>
        <p:spPr>
          <a:xfrm flipH="1">
            <a:off x="9302750" y="3877945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9338945" y="4414520"/>
            <a:ext cx="25996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38945" y="5444490"/>
            <a:ext cx="259905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403080" y="5292090"/>
            <a:ext cx="2484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任意多边形 7"/>
          <p:cNvSpPr/>
          <p:nvPr/>
        </p:nvSpPr>
        <p:spPr>
          <a:xfrm flipV="1">
            <a:off x="0" y="-635"/>
            <a:ext cx="3305175" cy="5561330"/>
          </a:xfrm>
          <a:custGeom>
            <a:avLst/>
            <a:gdLst>
              <a:gd name="connsiteX0" fmla="*/ 0 w 5205"/>
              <a:gd name="connsiteY0" fmla="*/ 8758 h 8758"/>
              <a:gd name="connsiteX1" fmla="*/ 0 w 5205"/>
              <a:gd name="connsiteY1" fmla="*/ 0 h 8758"/>
              <a:gd name="connsiteX2" fmla="*/ 5205 w 5205"/>
              <a:gd name="connsiteY2" fmla="*/ 6096 h 8758"/>
              <a:gd name="connsiteX3" fmla="*/ 4049 w 5205"/>
              <a:gd name="connsiteY3" fmla="*/ 8758 h 8758"/>
              <a:gd name="connsiteX4" fmla="*/ 0 w 5205"/>
              <a:gd name="connsiteY4" fmla="*/ 8758 h 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" h="8758">
                <a:moveTo>
                  <a:pt x="0" y="8758"/>
                </a:moveTo>
                <a:lnTo>
                  <a:pt x="0" y="0"/>
                </a:lnTo>
                <a:lnTo>
                  <a:pt x="5205" y="6096"/>
                </a:lnTo>
                <a:lnTo>
                  <a:pt x="4049" y="8758"/>
                </a:lnTo>
                <a:lnTo>
                  <a:pt x="0" y="8758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7" name="TextBox 25"/>
          <p:cNvSpPr txBox="1"/>
          <p:nvPr/>
        </p:nvSpPr>
        <p:spPr>
          <a:xfrm flipH="1">
            <a:off x="4450080" y="624840"/>
            <a:ext cx="570738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计划书摘要 </a:t>
            </a:r>
            <a:r>
              <a:rPr lang="en-US" altLang="zh-CN" sz="2000" strike="noStrike" noProof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Plan Summary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0" name="TextBox 25"/>
          <p:cNvSpPr txBox="1"/>
          <p:nvPr/>
        </p:nvSpPr>
        <p:spPr>
          <a:xfrm flipH="1">
            <a:off x="4450080" y="1377950"/>
            <a:ext cx="511937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产品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</a:t>
            </a:r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服务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product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/service</a:t>
            </a:r>
            <a:endParaRPr lang="en-US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3" name="TextBox 25"/>
          <p:cNvSpPr txBox="1"/>
          <p:nvPr/>
        </p:nvSpPr>
        <p:spPr>
          <a:xfrm flipH="1">
            <a:off x="4450080" y="2131060"/>
            <a:ext cx="643255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行业及市场情况 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Industry and market conditions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06" name="TextBox 25"/>
          <p:cNvSpPr txBox="1"/>
          <p:nvPr/>
        </p:nvSpPr>
        <p:spPr>
          <a:xfrm flipH="1">
            <a:off x="4450080" y="3637280"/>
            <a:ext cx="602297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团队与管理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Team Management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2" name="TextBox 25"/>
          <p:cNvSpPr txBox="1"/>
          <p:nvPr/>
        </p:nvSpPr>
        <p:spPr>
          <a:xfrm flipH="1">
            <a:off x="4450080" y="4390390"/>
            <a:ext cx="533209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融资说明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Financing Description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5" name="TextBox 25"/>
          <p:cNvSpPr txBox="1"/>
          <p:nvPr/>
        </p:nvSpPr>
        <p:spPr>
          <a:xfrm flipH="1">
            <a:off x="4450080" y="5972175"/>
            <a:ext cx="737743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风险评估与防范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Risk Assessment and Prevention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8" name="TextBox 25"/>
          <p:cNvSpPr txBox="1"/>
          <p:nvPr/>
        </p:nvSpPr>
        <p:spPr>
          <a:xfrm flipH="1">
            <a:off x="4450080" y="5143500"/>
            <a:ext cx="4274820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财务计划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Financial Plan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20" name="等腰三角形 119"/>
          <p:cNvSpPr/>
          <p:nvPr/>
        </p:nvSpPr>
        <p:spPr>
          <a:xfrm rot="16200000" flipV="1">
            <a:off x="3855720" y="5102860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1" name="等腰三角形 120"/>
          <p:cNvSpPr/>
          <p:nvPr/>
        </p:nvSpPr>
        <p:spPr>
          <a:xfrm rot="16200000" flipV="1">
            <a:off x="3855085" y="4338955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2" name="等腰三角形 121"/>
          <p:cNvSpPr/>
          <p:nvPr/>
        </p:nvSpPr>
        <p:spPr>
          <a:xfrm rot="16200000" flipV="1">
            <a:off x="3855085" y="3575050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3" name="等腰三角形 122"/>
          <p:cNvSpPr/>
          <p:nvPr/>
        </p:nvSpPr>
        <p:spPr>
          <a:xfrm rot="16200000" flipV="1">
            <a:off x="3855085" y="2811145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4" name="等腰三角形 123"/>
          <p:cNvSpPr/>
          <p:nvPr/>
        </p:nvSpPr>
        <p:spPr>
          <a:xfrm rot="16200000" flipV="1">
            <a:off x="3855720" y="2047240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5" name="等腰三角形 124"/>
          <p:cNvSpPr/>
          <p:nvPr/>
        </p:nvSpPr>
        <p:spPr>
          <a:xfrm rot="16200000" flipV="1">
            <a:off x="3855720" y="1283335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6" name="等腰三角形 125"/>
          <p:cNvSpPr/>
          <p:nvPr/>
        </p:nvSpPr>
        <p:spPr>
          <a:xfrm rot="16200000" flipH="1" flipV="1">
            <a:off x="3855720" y="518795"/>
            <a:ext cx="592455" cy="592455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27" name="等腰三角形 126"/>
          <p:cNvSpPr/>
          <p:nvPr/>
        </p:nvSpPr>
        <p:spPr>
          <a:xfrm rot="16200000" flipV="1">
            <a:off x="3855720" y="5866765"/>
            <a:ext cx="592455" cy="591820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txBody>
          <a:bodyPr>
            <a:noAutofit/>
          </a:bodyPr>
          <a:p>
            <a:pPr lvl="0" algn="l"/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09" name="TextBox 25"/>
          <p:cNvSpPr txBox="1"/>
          <p:nvPr/>
        </p:nvSpPr>
        <p:spPr>
          <a:xfrm flipH="1">
            <a:off x="4450080" y="2884170"/>
            <a:ext cx="7944485" cy="417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营销策略与经营计划 </a:t>
            </a:r>
            <a:r>
              <a:rPr lang="en-US" altLang="zh-CN" sz="2000" strike="noStrike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// 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Marketing strategy and business plan</a:t>
            </a:r>
            <a:endParaRPr lang="zh-CN" altLang="zh-CN" sz="2000" strike="noStrike" noProof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6" name="TextBox 25"/>
          <p:cNvSpPr txBox="1"/>
          <p:nvPr/>
        </p:nvSpPr>
        <p:spPr>
          <a:xfrm flipH="1">
            <a:off x="3529330" y="554355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1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2" name="TextBox 25"/>
          <p:cNvSpPr txBox="1"/>
          <p:nvPr/>
        </p:nvSpPr>
        <p:spPr>
          <a:xfrm flipH="1">
            <a:off x="3529330" y="1318260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5" name="TextBox 25"/>
          <p:cNvSpPr txBox="1"/>
          <p:nvPr/>
        </p:nvSpPr>
        <p:spPr>
          <a:xfrm flipH="1">
            <a:off x="3529330" y="2082165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3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69" name="TextBox 25"/>
          <p:cNvSpPr txBox="1"/>
          <p:nvPr/>
        </p:nvSpPr>
        <p:spPr>
          <a:xfrm flipH="1">
            <a:off x="3529330" y="2846070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4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4" name="TextBox 25"/>
          <p:cNvSpPr txBox="1"/>
          <p:nvPr/>
        </p:nvSpPr>
        <p:spPr>
          <a:xfrm flipH="1">
            <a:off x="3529330" y="3609975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5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78" name="TextBox 25"/>
          <p:cNvSpPr txBox="1"/>
          <p:nvPr/>
        </p:nvSpPr>
        <p:spPr>
          <a:xfrm flipH="1">
            <a:off x="3529330" y="4373880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6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3" name="TextBox 25"/>
          <p:cNvSpPr txBox="1"/>
          <p:nvPr/>
        </p:nvSpPr>
        <p:spPr>
          <a:xfrm flipH="1">
            <a:off x="3529330" y="5137785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7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8" name="TextBox 25"/>
          <p:cNvSpPr txBox="1"/>
          <p:nvPr/>
        </p:nvSpPr>
        <p:spPr>
          <a:xfrm flipH="1">
            <a:off x="3485515" y="5901690"/>
            <a:ext cx="996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en-US" altLang="zh-CN" sz="2800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 8</a:t>
            </a:r>
            <a:endParaRPr lang="en-US" altLang="zh-CN" sz="2800" strike="noStrike" noProof="1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85" name="TextBox 25"/>
          <p:cNvSpPr txBox="1"/>
          <p:nvPr/>
        </p:nvSpPr>
        <p:spPr>
          <a:xfrm flipH="1">
            <a:off x="0" y="431800"/>
            <a:ext cx="2689860" cy="706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en-US" altLang="zh-CN" sz="4000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3" name="TextBox 25"/>
          <p:cNvSpPr txBox="1"/>
          <p:nvPr/>
        </p:nvSpPr>
        <p:spPr>
          <a:xfrm flipH="1">
            <a:off x="0" y="1099185"/>
            <a:ext cx="1616075" cy="48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 fontAlgn="base"/>
            <a:r>
              <a:rPr lang="zh-CN" altLang="en-US" sz="24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  <a:endParaRPr lang="zh-CN" altLang="en-US" sz="2400" b="1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 rot="2700000">
            <a:off x="4505325" y="2019300"/>
            <a:ext cx="3260725" cy="27209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2720975" y="2530475"/>
            <a:ext cx="1008063" cy="1008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7097713" y="1309688"/>
            <a:ext cx="1008063" cy="1008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6059488" y="5789613"/>
            <a:ext cx="1008063" cy="1008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8309" name="文本框 20"/>
          <p:cNvSpPr txBox="1"/>
          <p:nvPr/>
        </p:nvSpPr>
        <p:spPr>
          <a:xfrm flipH="1">
            <a:off x="8105775" y="1263650"/>
            <a:ext cx="1995488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10" name="文本框 22"/>
          <p:cNvSpPr txBox="1"/>
          <p:nvPr/>
        </p:nvSpPr>
        <p:spPr>
          <a:xfrm flipH="1">
            <a:off x="8105775" y="1812925"/>
            <a:ext cx="4071938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8239125" y="16906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2" name="文本框 20"/>
          <p:cNvSpPr txBox="1"/>
          <p:nvPr/>
        </p:nvSpPr>
        <p:spPr>
          <a:xfrm flipH="1">
            <a:off x="7100888" y="4975225"/>
            <a:ext cx="1995487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13" name="文本框 22"/>
          <p:cNvSpPr txBox="1"/>
          <p:nvPr/>
        </p:nvSpPr>
        <p:spPr>
          <a:xfrm flipH="1">
            <a:off x="7100888" y="5524500"/>
            <a:ext cx="4071937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234238" y="540226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5" name="文本框 20"/>
          <p:cNvSpPr txBox="1"/>
          <p:nvPr/>
        </p:nvSpPr>
        <p:spPr>
          <a:xfrm flipH="1">
            <a:off x="395288" y="3186113"/>
            <a:ext cx="1995487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16" name="文本框 22"/>
          <p:cNvSpPr txBox="1"/>
          <p:nvPr/>
        </p:nvSpPr>
        <p:spPr>
          <a:xfrm flipH="1">
            <a:off x="395288" y="3735388"/>
            <a:ext cx="4071937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8638" y="361315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2700000">
            <a:off x="4292600" y="1751013"/>
            <a:ext cx="3787775" cy="3162300"/>
          </a:xfrm>
          <a:prstGeom prst="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8319" name="文本框 20"/>
          <p:cNvSpPr txBox="1"/>
          <p:nvPr/>
        </p:nvSpPr>
        <p:spPr>
          <a:xfrm flipH="1">
            <a:off x="2827338" y="2779713"/>
            <a:ext cx="928687" cy="4826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20" name="文本框 20"/>
          <p:cNvSpPr txBox="1"/>
          <p:nvPr/>
        </p:nvSpPr>
        <p:spPr>
          <a:xfrm flipH="1">
            <a:off x="7207250" y="1571625"/>
            <a:ext cx="928688" cy="4826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21" name="文本框 20"/>
          <p:cNvSpPr txBox="1"/>
          <p:nvPr/>
        </p:nvSpPr>
        <p:spPr>
          <a:xfrm flipH="1">
            <a:off x="6169025" y="6029325"/>
            <a:ext cx="928688" cy="484188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322" name="Freeform 34"/>
          <p:cNvSpPr>
            <a:spLocks noEditPoints="1"/>
          </p:cNvSpPr>
          <p:nvPr/>
        </p:nvSpPr>
        <p:spPr>
          <a:xfrm>
            <a:off x="5559425" y="3068638"/>
            <a:ext cx="771525" cy="121285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4958715" y="-27305"/>
            <a:ext cx="1602740" cy="4635500"/>
            <a:chOff x="10326" y="-43"/>
            <a:chExt cx="2524" cy="7300"/>
          </a:xfrm>
        </p:grpSpPr>
        <p:sp>
          <p:nvSpPr>
            <p:cNvPr id="2" name="矩形 1"/>
            <p:cNvSpPr/>
            <p:nvPr/>
          </p:nvSpPr>
          <p:spPr>
            <a:xfrm>
              <a:off x="11123" y="-43"/>
              <a:ext cx="952" cy="48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254" y="-43"/>
              <a:ext cx="714" cy="48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384" y="-43"/>
              <a:ext cx="404" cy="4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4" name="正圆"/>
            <p:cNvSpPr/>
            <p:nvPr/>
          </p:nvSpPr>
          <p:spPr>
            <a:xfrm rot="2700000">
              <a:off x="10326" y="4733"/>
              <a:ext cx="2525" cy="252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6" name="太阳形"/>
            <p:cNvSpPr/>
            <p:nvPr/>
          </p:nvSpPr>
          <p:spPr>
            <a:xfrm>
              <a:off x="10540" y="4947"/>
              <a:ext cx="2097" cy="2097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43115" y="-27305"/>
            <a:ext cx="1602740" cy="3931920"/>
            <a:chOff x="12954" y="-43"/>
            <a:chExt cx="2524" cy="6192"/>
          </a:xfrm>
        </p:grpSpPr>
        <p:sp>
          <p:nvSpPr>
            <p:cNvPr id="7" name="矩形 6"/>
            <p:cNvSpPr/>
            <p:nvPr/>
          </p:nvSpPr>
          <p:spPr>
            <a:xfrm>
              <a:off x="13753" y="-43"/>
              <a:ext cx="952" cy="3882"/>
            </a:xfrm>
            <a:prstGeom prst="rect">
              <a:avLst/>
            </a:prstGeom>
            <a:solidFill>
              <a:srgbClr val="A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884" y="-43"/>
              <a:ext cx="714" cy="3882"/>
            </a:xfrm>
            <a:prstGeom prst="rect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014" y="-43"/>
              <a:ext cx="404" cy="3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正圆"/>
            <p:cNvSpPr/>
            <p:nvPr/>
          </p:nvSpPr>
          <p:spPr>
            <a:xfrm rot="2700000">
              <a:off x="12954" y="3625"/>
              <a:ext cx="2525" cy="252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太阳形"/>
            <p:cNvSpPr/>
            <p:nvPr/>
          </p:nvSpPr>
          <p:spPr>
            <a:xfrm>
              <a:off x="13168" y="3839"/>
              <a:ext cx="2097" cy="2097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44965" y="-27305"/>
            <a:ext cx="1602740" cy="4635500"/>
            <a:chOff x="10326" y="-43"/>
            <a:chExt cx="2524" cy="7300"/>
          </a:xfrm>
        </p:grpSpPr>
        <p:sp>
          <p:nvSpPr>
            <p:cNvPr id="13" name="矩形 12"/>
            <p:cNvSpPr/>
            <p:nvPr/>
          </p:nvSpPr>
          <p:spPr>
            <a:xfrm>
              <a:off x="11123" y="-43"/>
              <a:ext cx="952" cy="48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254" y="-43"/>
              <a:ext cx="714" cy="48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384" y="-43"/>
              <a:ext cx="404" cy="4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正圆"/>
            <p:cNvSpPr/>
            <p:nvPr/>
          </p:nvSpPr>
          <p:spPr>
            <a:xfrm rot="2700000">
              <a:off x="10326" y="4733"/>
              <a:ext cx="2525" cy="252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太阳形"/>
            <p:cNvSpPr/>
            <p:nvPr/>
          </p:nvSpPr>
          <p:spPr>
            <a:xfrm>
              <a:off x="10540" y="4947"/>
              <a:ext cx="2097" cy="2097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" name="文本框 20"/>
          <p:cNvSpPr txBox="1"/>
          <p:nvPr/>
        </p:nvSpPr>
        <p:spPr>
          <a:xfrm flipH="1">
            <a:off x="4559300" y="4472940"/>
            <a:ext cx="13277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86%</a:t>
            </a:r>
            <a:r>
              <a:rPr lang="zh-CN" altLang="en-US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600">
              <a:solidFill>
                <a:srgbClr val="595959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10173335" y="4586605"/>
            <a:ext cx="1468120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45%</a:t>
            </a:r>
            <a:r>
              <a:rPr lang="zh-CN" altLang="en-US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600">
              <a:solidFill>
                <a:srgbClr val="595959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7442835" y="4120515"/>
            <a:ext cx="132778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en-US" altLang="zh-CN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86%</a:t>
            </a:r>
            <a:r>
              <a:rPr lang="zh-CN" altLang="en-US" sz="3600">
                <a:solidFill>
                  <a:srgbClr val="595959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3600">
              <a:solidFill>
                <a:srgbClr val="595959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3961798" y="511746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3706528" y="5544820"/>
            <a:ext cx="25234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212273" y="548354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flipH="1">
            <a:off x="6876448" y="473265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6621178" y="5160010"/>
            <a:ext cx="25234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26923" y="509873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flipH="1">
            <a:off x="9736488" y="519049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9481218" y="5617845"/>
            <a:ext cx="25234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9986963" y="555656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17" name="Freeform 5"/>
          <p:cNvSpPr>
            <a:spLocks noEditPoints="1"/>
          </p:cNvSpPr>
          <p:nvPr/>
        </p:nvSpPr>
        <p:spPr>
          <a:xfrm>
            <a:off x="442278" y="135032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1070928" y="1430655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 flipH="1">
            <a:off x="416560" y="2040890"/>
            <a:ext cx="277241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396558" y="191865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20"/>
          <p:cNvSpPr txBox="1"/>
          <p:nvPr/>
        </p:nvSpPr>
        <p:spPr>
          <a:xfrm flipH="1">
            <a:off x="431165" y="423291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467360" y="4769485"/>
            <a:ext cx="259969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7360" y="5799455"/>
            <a:ext cx="2599055" cy="722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31495" y="5647055"/>
            <a:ext cx="2484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6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92563" y="34829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融资说明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880" y="4291330"/>
            <a:ext cx="4206875" cy="548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Financing Description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平行四边形 7"/>
          <p:cNvSpPr/>
          <p:nvPr/>
        </p:nvSpPr>
        <p:spPr>
          <a:xfrm>
            <a:off x="4379913" y="2857500"/>
            <a:ext cx="3489325" cy="3230563"/>
          </a:xfrm>
          <a:prstGeom prst="parallelogram">
            <a:avLst>
              <a:gd name="adj" fmla="val 261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平行四边形 8"/>
          <p:cNvSpPr/>
          <p:nvPr/>
        </p:nvSpPr>
        <p:spPr>
          <a:xfrm>
            <a:off x="7896225" y="2865438"/>
            <a:ext cx="3489325" cy="3230563"/>
          </a:xfrm>
          <a:prstGeom prst="parallelogram">
            <a:avLst>
              <a:gd name="adj" fmla="val 261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平行四边形 6"/>
          <p:cNvSpPr/>
          <p:nvPr/>
        </p:nvSpPr>
        <p:spPr>
          <a:xfrm>
            <a:off x="865188" y="2865438"/>
            <a:ext cx="3489325" cy="3230563"/>
          </a:xfrm>
          <a:prstGeom prst="parallelogram">
            <a:avLst>
              <a:gd name="adj" fmla="val 261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6" name="直接连接符 5"/>
          <p:cNvCxnSpPr>
            <a:stCxn id="3" idx="3"/>
          </p:cNvCxnSpPr>
          <p:nvPr/>
        </p:nvCxnSpPr>
        <p:spPr>
          <a:xfrm>
            <a:off x="4144963" y="2865438"/>
            <a:ext cx="4830763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菱形 1"/>
          <p:cNvSpPr/>
          <p:nvPr/>
        </p:nvSpPr>
        <p:spPr>
          <a:xfrm>
            <a:off x="5402263" y="1736725"/>
            <a:ext cx="2255838" cy="2255838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菱形 2"/>
          <p:cNvSpPr/>
          <p:nvPr/>
        </p:nvSpPr>
        <p:spPr>
          <a:xfrm>
            <a:off x="1889125" y="1736725"/>
            <a:ext cx="2255838" cy="2255838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菱形 3"/>
          <p:cNvSpPr/>
          <p:nvPr/>
        </p:nvSpPr>
        <p:spPr>
          <a:xfrm>
            <a:off x="8915400" y="1736725"/>
            <a:ext cx="2255838" cy="2255838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4456" name="Freeform 10"/>
          <p:cNvSpPr>
            <a:spLocks noEditPoints="1"/>
          </p:cNvSpPr>
          <p:nvPr/>
        </p:nvSpPr>
        <p:spPr>
          <a:xfrm>
            <a:off x="9618663" y="2393950"/>
            <a:ext cx="979487" cy="893763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7" name="Freeform 101"/>
          <p:cNvSpPr/>
          <p:nvPr/>
        </p:nvSpPr>
        <p:spPr>
          <a:xfrm>
            <a:off x="6016625" y="2378075"/>
            <a:ext cx="879475" cy="846138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8" name="Freeform 11"/>
          <p:cNvSpPr>
            <a:spLocks noEditPoints="1"/>
          </p:cNvSpPr>
          <p:nvPr/>
        </p:nvSpPr>
        <p:spPr>
          <a:xfrm>
            <a:off x="2693988" y="2378075"/>
            <a:ext cx="704850" cy="835025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4459" name="文本框 23"/>
          <p:cNvSpPr txBox="1"/>
          <p:nvPr/>
        </p:nvSpPr>
        <p:spPr>
          <a:xfrm flipH="1">
            <a:off x="1465263" y="3992563"/>
            <a:ext cx="1993900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460" name="文本框 22"/>
          <p:cNvSpPr txBox="1"/>
          <p:nvPr/>
        </p:nvSpPr>
        <p:spPr>
          <a:xfrm flipH="1">
            <a:off x="1276350" y="4541838"/>
            <a:ext cx="2371725" cy="117316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6" name="直接连接符 25"/>
          <p:cNvCxnSpPr>
            <a:stCxn id="3" idx="3"/>
          </p:cNvCxnSpPr>
          <p:nvPr/>
        </p:nvCxnSpPr>
        <p:spPr>
          <a:xfrm>
            <a:off x="1346200" y="44211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2" name="文本框 9"/>
          <p:cNvSpPr txBox="1"/>
          <p:nvPr/>
        </p:nvSpPr>
        <p:spPr>
          <a:xfrm flipH="1">
            <a:off x="5003800" y="3992563"/>
            <a:ext cx="1993900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463" name="文本框 22"/>
          <p:cNvSpPr txBox="1"/>
          <p:nvPr/>
        </p:nvSpPr>
        <p:spPr>
          <a:xfrm flipH="1">
            <a:off x="4814888" y="4541838"/>
            <a:ext cx="2371725" cy="117316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>
            <a:stCxn id="3" idx="3"/>
          </p:cNvCxnSpPr>
          <p:nvPr/>
        </p:nvCxnSpPr>
        <p:spPr>
          <a:xfrm>
            <a:off x="4884738" y="44211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5" name="文本框 12"/>
          <p:cNvSpPr txBox="1"/>
          <p:nvPr/>
        </p:nvSpPr>
        <p:spPr>
          <a:xfrm flipH="1">
            <a:off x="8513763" y="3992563"/>
            <a:ext cx="1993900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466" name="文本框 22"/>
          <p:cNvSpPr txBox="1"/>
          <p:nvPr/>
        </p:nvSpPr>
        <p:spPr>
          <a:xfrm flipH="1">
            <a:off x="8324850" y="4541838"/>
            <a:ext cx="2371725" cy="117316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5" name="直接连接符 14"/>
          <p:cNvCxnSpPr>
            <a:stCxn id="3" idx="3"/>
          </p:cNvCxnSpPr>
          <p:nvPr/>
        </p:nvCxnSpPr>
        <p:spPr>
          <a:xfrm>
            <a:off x="8394700" y="44211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平行四边形 7"/>
          <p:cNvSpPr/>
          <p:nvPr/>
        </p:nvSpPr>
        <p:spPr>
          <a:xfrm>
            <a:off x="2312988" y="4267200"/>
            <a:ext cx="1508125" cy="1397000"/>
          </a:xfrm>
          <a:prstGeom prst="parallelogram">
            <a:avLst>
              <a:gd name="adj" fmla="val 2610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平行四边形 8"/>
          <p:cNvSpPr/>
          <p:nvPr/>
        </p:nvSpPr>
        <p:spPr>
          <a:xfrm>
            <a:off x="4414838" y="4267200"/>
            <a:ext cx="1509713" cy="1397000"/>
          </a:xfrm>
          <a:prstGeom prst="parallelogram">
            <a:avLst>
              <a:gd name="adj" fmla="val 261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平行四边形 6"/>
          <p:cNvSpPr/>
          <p:nvPr/>
        </p:nvSpPr>
        <p:spPr>
          <a:xfrm>
            <a:off x="209550" y="4267200"/>
            <a:ext cx="1509713" cy="1397000"/>
          </a:xfrm>
          <a:prstGeom prst="parallelogram">
            <a:avLst>
              <a:gd name="adj" fmla="val 261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6" name="直接连接符 5"/>
          <p:cNvCxnSpPr/>
          <p:nvPr/>
        </p:nvCxnSpPr>
        <p:spPr>
          <a:xfrm>
            <a:off x="-15875" y="4267200"/>
            <a:ext cx="122047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6518275" y="4267200"/>
            <a:ext cx="1508125" cy="1397000"/>
          </a:xfrm>
          <a:prstGeom prst="parallelogram">
            <a:avLst>
              <a:gd name="adj" fmla="val 2610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平行四边形 9"/>
          <p:cNvSpPr/>
          <p:nvPr/>
        </p:nvSpPr>
        <p:spPr>
          <a:xfrm>
            <a:off x="8620125" y="4267200"/>
            <a:ext cx="1508125" cy="1397000"/>
          </a:xfrm>
          <a:prstGeom prst="parallelogram">
            <a:avLst>
              <a:gd name="adj" fmla="val 261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6503" name="文本框 23"/>
          <p:cNvSpPr txBox="1"/>
          <p:nvPr/>
        </p:nvSpPr>
        <p:spPr>
          <a:xfrm flipH="1">
            <a:off x="8772525" y="4678363"/>
            <a:ext cx="1277938" cy="48418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2016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504" name="文本框 23"/>
          <p:cNvSpPr txBox="1"/>
          <p:nvPr/>
        </p:nvSpPr>
        <p:spPr>
          <a:xfrm flipH="1">
            <a:off x="6672263" y="4648200"/>
            <a:ext cx="1277937" cy="4826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201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en-US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505" name="文本框 23"/>
          <p:cNvSpPr txBox="1"/>
          <p:nvPr/>
        </p:nvSpPr>
        <p:spPr>
          <a:xfrm flipH="1">
            <a:off x="4506913" y="4678363"/>
            <a:ext cx="1277937" cy="48418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201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506" name="文本框 23"/>
          <p:cNvSpPr txBox="1"/>
          <p:nvPr/>
        </p:nvSpPr>
        <p:spPr>
          <a:xfrm flipH="1">
            <a:off x="2452688" y="4678363"/>
            <a:ext cx="1277937" cy="48418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201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507" name="文本框 23"/>
          <p:cNvSpPr txBox="1"/>
          <p:nvPr/>
        </p:nvSpPr>
        <p:spPr>
          <a:xfrm flipH="1">
            <a:off x="271463" y="4648200"/>
            <a:ext cx="1277937" cy="4826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201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54050" y="2613025"/>
            <a:ext cx="547688" cy="165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173413" y="2351088"/>
            <a:ext cx="323850" cy="323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275263" y="2351088"/>
            <a:ext cx="323850" cy="323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69975" y="2351088"/>
            <a:ext cx="323850" cy="323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78700" y="2351088"/>
            <a:ext cx="323850" cy="323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480550" y="2351088"/>
            <a:ext cx="323850" cy="323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067800" y="2674938"/>
            <a:ext cx="549275" cy="165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757488" y="2613025"/>
            <a:ext cx="547688" cy="165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860925" y="2674938"/>
            <a:ext cx="549275" cy="165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964363" y="2674938"/>
            <a:ext cx="549275" cy="16541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518" name="组合 34"/>
          <p:cNvGrpSpPr/>
          <p:nvPr/>
        </p:nvGrpSpPr>
        <p:grpSpPr>
          <a:xfrm>
            <a:off x="1041400" y="1598613"/>
            <a:ext cx="1993900" cy="2454275"/>
            <a:chOff x="1641" y="2518"/>
            <a:chExt cx="3140" cy="3865"/>
          </a:xfrm>
        </p:grpSpPr>
        <p:sp>
          <p:nvSpPr>
            <p:cNvPr id="106519" name="文本框 23"/>
            <p:cNvSpPr txBox="1"/>
            <p:nvPr/>
          </p:nvSpPr>
          <p:spPr>
            <a:xfrm flipH="1">
              <a:off x="1640" y="2517"/>
              <a:ext cx="3140" cy="55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6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520" name="文本框 22"/>
            <p:cNvSpPr txBox="1"/>
            <p:nvPr/>
          </p:nvSpPr>
          <p:spPr>
            <a:xfrm flipH="1">
              <a:off x="2139" y="3193"/>
              <a:ext cx="2199" cy="319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220" y="3072"/>
              <a:ext cx="198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22" name="组合 35"/>
          <p:cNvGrpSpPr/>
          <p:nvPr/>
        </p:nvGrpSpPr>
        <p:grpSpPr>
          <a:xfrm>
            <a:off x="3173413" y="1570038"/>
            <a:ext cx="1993900" cy="2454275"/>
            <a:chOff x="1641" y="2518"/>
            <a:chExt cx="3140" cy="3865"/>
          </a:xfrm>
        </p:grpSpPr>
        <p:sp>
          <p:nvSpPr>
            <p:cNvPr id="106523" name="文本框 23"/>
            <p:cNvSpPr txBox="1"/>
            <p:nvPr/>
          </p:nvSpPr>
          <p:spPr>
            <a:xfrm flipH="1">
              <a:off x="1641" y="2518"/>
              <a:ext cx="3140" cy="55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6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524" name="文本框 22"/>
            <p:cNvSpPr txBox="1"/>
            <p:nvPr/>
          </p:nvSpPr>
          <p:spPr>
            <a:xfrm flipH="1">
              <a:off x="2139" y="3193"/>
              <a:ext cx="2199" cy="319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220" y="3073"/>
              <a:ext cx="198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26" name="组合 39"/>
          <p:cNvGrpSpPr/>
          <p:nvPr/>
        </p:nvGrpSpPr>
        <p:grpSpPr>
          <a:xfrm>
            <a:off x="5308600" y="1568450"/>
            <a:ext cx="1993900" cy="2454275"/>
            <a:chOff x="1641" y="2518"/>
            <a:chExt cx="3140" cy="3865"/>
          </a:xfrm>
        </p:grpSpPr>
        <p:sp>
          <p:nvSpPr>
            <p:cNvPr id="106527" name="文本框 23"/>
            <p:cNvSpPr txBox="1"/>
            <p:nvPr/>
          </p:nvSpPr>
          <p:spPr>
            <a:xfrm flipH="1">
              <a:off x="1641" y="2518"/>
              <a:ext cx="3140" cy="55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6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528" name="文本框 22"/>
            <p:cNvSpPr txBox="1"/>
            <p:nvPr/>
          </p:nvSpPr>
          <p:spPr>
            <a:xfrm flipH="1">
              <a:off x="2139" y="3193"/>
              <a:ext cx="2199" cy="319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220" y="3073"/>
              <a:ext cx="198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30" name="组合 43"/>
          <p:cNvGrpSpPr/>
          <p:nvPr/>
        </p:nvGrpSpPr>
        <p:grpSpPr>
          <a:xfrm>
            <a:off x="7410450" y="1570038"/>
            <a:ext cx="1993900" cy="2454275"/>
            <a:chOff x="1641" y="2518"/>
            <a:chExt cx="3140" cy="3865"/>
          </a:xfrm>
        </p:grpSpPr>
        <p:sp>
          <p:nvSpPr>
            <p:cNvPr id="106531" name="文本框 23"/>
            <p:cNvSpPr txBox="1"/>
            <p:nvPr/>
          </p:nvSpPr>
          <p:spPr>
            <a:xfrm flipH="1">
              <a:off x="1641" y="2518"/>
              <a:ext cx="3140" cy="55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6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532" name="文本框 22"/>
            <p:cNvSpPr txBox="1"/>
            <p:nvPr/>
          </p:nvSpPr>
          <p:spPr>
            <a:xfrm flipH="1">
              <a:off x="2139" y="3193"/>
              <a:ext cx="2199" cy="319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220" y="3073"/>
              <a:ext cx="198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34" name="组合 47"/>
          <p:cNvGrpSpPr/>
          <p:nvPr/>
        </p:nvGrpSpPr>
        <p:grpSpPr>
          <a:xfrm>
            <a:off x="9529763" y="1584325"/>
            <a:ext cx="1993900" cy="2454275"/>
            <a:chOff x="1641" y="2518"/>
            <a:chExt cx="3140" cy="3865"/>
          </a:xfrm>
        </p:grpSpPr>
        <p:sp>
          <p:nvSpPr>
            <p:cNvPr id="106535" name="文本框 23"/>
            <p:cNvSpPr txBox="1"/>
            <p:nvPr/>
          </p:nvSpPr>
          <p:spPr>
            <a:xfrm flipH="1">
              <a:off x="1641" y="2518"/>
              <a:ext cx="3140" cy="555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6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536" name="文本框 22"/>
            <p:cNvSpPr txBox="1"/>
            <p:nvPr/>
          </p:nvSpPr>
          <p:spPr>
            <a:xfrm flipH="1">
              <a:off x="2139" y="3193"/>
              <a:ext cx="2199" cy="3191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单击此处添加本章节的简要内容。本模板精心设计，模板所有素材均可自由编辑替换移动。单击此处添加本章节的简要内容。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220" y="3073"/>
              <a:ext cx="198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538" name="文本框 22"/>
          <p:cNvSpPr txBox="1"/>
          <p:nvPr/>
        </p:nvSpPr>
        <p:spPr>
          <a:xfrm flipH="1">
            <a:off x="977900" y="5962650"/>
            <a:ext cx="10380663" cy="5334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直角三角形 7"/>
          <p:cNvSpPr/>
          <p:nvPr/>
        </p:nvSpPr>
        <p:spPr>
          <a:xfrm flipH="1">
            <a:off x="1492250" y="1843405"/>
            <a:ext cx="828040" cy="82804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/>
        </p:nvSpPr>
        <p:spPr>
          <a:xfrm rot="16200000">
            <a:off x="953135" y="2222500"/>
            <a:ext cx="2481580" cy="3317875"/>
          </a:xfrm>
          <a:prstGeom prst="round2SameRect">
            <a:avLst>
              <a:gd name="adj1" fmla="val 9601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>
            <a:off x="2319655" y="1843405"/>
            <a:ext cx="1546860" cy="15455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799465" y="3796030"/>
            <a:ext cx="2789555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799465" y="3307715"/>
            <a:ext cx="17653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蓝牙"/>
          <p:cNvSpPr/>
          <p:nvPr/>
        </p:nvSpPr>
        <p:spPr bwMode="auto">
          <a:xfrm>
            <a:off x="2564765" y="2353310"/>
            <a:ext cx="410210" cy="525780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直角三角形 16"/>
          <p:cNvSpPr/>
          <p:nvPr/>
        </p:nvSpPr>
        <p:spPr>
          <a:xfrm flipH="1">
            <a:off x="5429885" y="1843405"/>
            <a:ext cx="828040" cy="82804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7"/>
          <p:cNvSpPr/>
          <p:nvPr/>
        </p:nvSpPr>
        <p:spPr>
          <a:xfrm rot="16200000">
            <a:off x="4890770" y="2222500"/>
            <a:ext cx="2481580" cy="3317240"/>
          </a:xfrm>
          <a:prstGeom prst="round2SameRect">
            <a:avLst>
              <a:gd name="adj1" fmla="val 9601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5400000">
            <a:off x="6257290" y="1843405"/>
            <a:ext cx="1546860" cy="15455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4737100" y="3796030"/>
            <a:ext cx="27889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4737100" y="3307715"/>
            <a:ext cx="17653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直角三角形 23"/>
          <p:cNvSpPr/>
          <p:nvPr/>
        </p:nvSpPr>
        <p:spPr>
          <a:xfrm flipH="1">
            <a:off x="9366885" y="1843405"/>
            <a:ext cx="828040" cy="82804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同侧圆角矩形 24"/>
          <p:cNvSpPr/>
          <p:nvPr/>
        </p:nvSpPr>
        <p:spPr>
          <a:xfrm rot="16200000">
            <a:off x="8827770" y="2222500"/>
            <a:ext cx="2481580" cy="3317240"/>
          </a:xfrm>
          <a:prstGeom prst="round2SameRect">
            <a:avLst>
              <a:gd name="adj1" fmla="val 9601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5400000">
            <a:off x="10194290" y="1843405"/>
            <a:ext cx="1546860" cy="15455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651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8674100" y="3796030"/>
            <a:ext cx="27889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8674100" y="3307715"/>
            <a:ext cx="176530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5" name="电话"/>
          <p:cNvSpPr/>
          <p:nvPr/>
        </p:nvSpPr>
        <p:spPr>
          <a:xfrm>
            <a:off x="6502400" y="2330450"/>
            <a:ext cx="400685" cy="548640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话筒"/>
          <p:cNvSpPr/>
          <p:nvPr/>
        </p:nvSpPr>
        <p:spPr bwMode="auto">
          <a:xfrm>
            <a:off x="10439400" y="2269490"/>
            <a:ext cx="324000" cy="540000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7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92563" y="34829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财务计划 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880" y="4291330"/>
            <a:ext cx="4206875" cy="548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Financial Plan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9694821" y="4768215"/>
            <a:ext cx="2879090" cy="1142365"/>
            <a:chOff x="15267" y="5469"/>
            <a:chExt cx="4534" cy="17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" name="平行四边形 1"/>
            <p:cNvSpPr/>
            <p:nvPr/>
          </p:nvSpPr>
          <p:spPr>
            <a:xfrm rot="2100000" flipH="1">
              <a:off x="15267" y="5469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 rot="2100000" flipH="1">
              <a:off x="15267" y="6492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79001" y="4768215"/>
            <a:ext cx="2879090" cy="1142365"/>
            <a:chOff x="11935" y="5469"/>
            <a:chExt cx="4534" cy="1799"/>
          </a:xfrm>
          <a:solidFill>
            <a:schemeClr val="bg1">
              <a:lumMod val="50000"/>
            </a:schemeClr>
          </a:solidFill>
        </p:grpSpPr>
        <p:sp>
          <p:nvSpPr>
            <p:cNvPr id="6" name="平行四边形 5"/>
            <p:cNvSpPr/>
            <p:nvPr/>
          </p:nvSpPr>
          <p:spPr>
            <a:xfrm rot="19500000">
              <a:off x="11935" y="5469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 rot="19500000">
              <a:off x="11935" y="6492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452745" y="4768215"/>
            <a:ext cx="2879090" cy="1142365"/>
            <a:chOff x="11935" y="5469"/>
            <a:chExt cx="4534" cy="17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平行四边形 12"/>
            <p:cNvSpPr/>
            <p:nvPr/>
          </p:nvSpPr>
          <p:spPr>
            <a:xfrm rot="19500000">
              <a:off x="11935" y="5469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 rot="19500000">
              <a:off x="11935" y="6492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31845" y="4768215"/>
            <a:ext cx="2879090" cy="1142365"/>
            <a:chOff x="11935" y="5469"/>
            <a:chExt cx="4534" cy="1799"/>
          </a:xfrm>
          <a:solidFill>
            <a:schemeClr val="bg1">
              <a:lumMod val="50000"/>
            </a:schemeClr>
          </a:solidFill>
        </p:grpSpPr>
        <p:sp>
          <p:nvSpPr>
            <p:cNvPr id="18" name="平行四边形 17"/>
            <p:cNvSpPr/>
            <p:nvPr/>
          </p:nvSpPr>
          <p:spPr>
            <a:xfrm rot="19500000">
              <a:off x="11935" y="5469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 rot="19500000">
              <a:off x="11935" y="6492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1205865" y="4768215"/>
            <a:ext cx="2879090" cy="1142365"/>
            <a:chOff x="11935" y="5469"/>
            <a:chExt cx="4534" cy="17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平行四边形 22"/>
            <p:cNvSpPr/>
            <p:nvPr/>
          </p:nvSpPr>
          <p:spPr>
            <a:xfrm rot="19500000">
              <a:off x="11935" y="5469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 rot="19500000">
              <a:off x="11935" y="6492"/>
              <a:ext cx="4534" cy="776"/>
            </a:xfrm>
            <a:prstGeom prst="parallelogram">
              <a:avLst>
                <a:gd name="adj" fmla="val 6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375920" y="4631055"/>
            <a:ext cx="2289175" cy="1142365"/>
            <a:chOff x="11935" y="5469"/>
            <a:chExt cx="4534" cy="1799"/>
          </a:xfrm>
          <a:solidFill>
            <a:schemeClr val="bg1">
              <a:lumMod val="50000"/>
            </a:schemeClr>
          </a:solidFill>
        </p:grpSpPr>
        <p:sp>
          <p:nvSpPr>
            <p:cNvPr id="28" name="平行四边形 27"/>
            <p:cNvSpPr/>
            <p:nvPr/>
          </p:nvSpPr>
          <p:spPr>
            <a:xfrm rot="19500000">
              <a:off x="11935" y="5469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rot="19500000">
              <a:off x="11935" y="6492"/>
              <a:ext cx="4534" cy="776"/>
            </a:xfrm>
            <a:prstGeom prst="parallelogram">
              <a:avLst>
                <a:gd name="adj" fmla="val 6778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Freeform 5"/>
          <p:cNvSpPr>
            <a:spLocks noEditPoints="1"/>
          </p:cNvSpPr>
          <p:nvPr/>
        </p:nvSpPr>
        <p:spPr>
          <a:xfrm>
            <a:off x="268605" y="156654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文本框 20"/>
          <p:cNvSpPr txBox="1"/>
          <p:nvPr/>
        </p:nvSpPr>
        <p:spPr>
          <a:xfrm flipH="1">
            <a:off x="897255" y="164655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 flipH="1">
            <a:off x="242570" y="2256790"/>
            <a:ext cx="290449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22885" y="213487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5"/>
          <p:cNvSpPr>
            <a:spLocks noEditPoints="1"/>
          </p:cNvSpPr>
          <p:nvPr/>
        </p:nvSpPr>
        <p:spPr>
          <a:xfrm>
            <a:off x="4405630" y="151574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文本框 20"/>
          <p:cNvSpPr txBox="1"/>
          <p:nvPr/>
        </p:nvSpPr>
        <p:spPr>
          <a:xfrm flipH="1">
            <a:off x="5034280" y="159575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4379595" y="2205990"/>
            <a:ext cx="290449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359910" y="208407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5"/>
          <p:cNvSpPr>
            <a:spLocks noEditPoints="1"/>
          </p:cNvSpPr>
          <p:nvPr/>
        </p:nvSpPr>
        <p:spPr>
          <a:xfrm>
            <a:off x="8618220" y="1515745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20"/>
          <p:cNvSpPr txBox="1"/>
          <p:nvPr/>
        </p:nvSpPr>
        <p:spPr>
          <a:xfrm flipH="1">
            <a:off x="9246870" y="1595755"/>
            <a:ext cx="1995170" cy="4178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22"/>
          <p:cNvSpPr txBox="1"/>
          <p:nvPr/>
        </p:nvSpPr>
        <p:spPr>
          <a:xfrm flipH="1">
            <a:off x="8592185" y="2205990"/>
            <a:ext cx="2904490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8572500" y="2084070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1055370" y="5621655"/>
            <a:ext cx="1069975" cy="1069975"/>
          </a:xfrm>
          <a:prstGeom prst="ellipse">
            <a:avLst/>
          </a:prstGeom>
          <a:solidFill>
            <a:srgbClr val="FFC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349" name="分享"/>
          <p:cNvSpPr/>
          <p:nvPr/>
        </p:nvSpPr>
        <p:spPr>
          <a:xfrm>
            <a:off x="1203960" y="5770245"/>
            <a:ext cx="772795" cy="77279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296535" y="5633085"/>
            <a:ext cx="1069975" cy="10699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578340" y="5621655"/>
            <a:ext cx="1069975" cy="1069975"/>
          </a:xfrm>
          <a:prstGeom prst="ellipse">
            <a:avLst/>
          </a:prstGeom>
          <a:solidFill>
            <a:srgbClr val="FFC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54" name="@"/>
          <p:cNvSpPr/>
          <p:nvPr/>
        </p:nvSpPr>
        <p:spPr bwMode="auto">
          <a:xfrm>
            <a:off x="9775825" y="5819140"/>
            <a:ext cx="675005" cy="675005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8" name="安卓"/>
          <p:cNvSpPr/>
          <p:nvPr/>
        </p:nvSpPr>
        <p:spPr>
          <a:xfrm>
            <a:off x="5522595" y="5833110"/>
            <a:ext cx="619125" cy="64643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右箭头 6"/>
          <p:cNvSpPr/>
          <p:nvPr/>
        </p:nvSpPr>
        <p:spPr>
          <a:xfrm rot="16200000">
            <a:off x="8416925" y="3574415"/>
            <a:ext cx="3961765" cy="2606675"/>
          </a:xfrm>
          <a:prstGeom prst="rightArrow">
            <a:avLst>
              <a:gd name="adj1" fmla="val 61475"/>
              <a:gd name="adj2" fmla="val 4098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20"/>
          <p:cNvSpPr txBox="1"/>
          <p:nvPr/>
        </p:nvSpPr>
        <p:spPr>
          <a:xfrm flipH="1">
            <a:off x="9603105" y="362458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9726930" y="4083050"/>
            <a:ext cx="141922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769475" y="4040505"/>
            <a:ext cx="115189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右箭头 4"/>
          <p:cNvSpPr/>
          <p:nvPr/>
        </p:nvSpPr>
        <p:spPr>
          <a:xfrm rot="16200000">
            <a:off x="-137795" y="3574415"/>
            <a:ext cx="3961765" cy="2606675"/>
          </a:xfrm>
          <a:prstGeom prst="rightArrow">
            <a:avLst>
              <a:gd name="adj1" fmla="val 61475"/>
              <a:gd name="adj2" fmla="val 4098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1066165" y="367030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1189990" y="4128770"/>
            <a:ext cx="141922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232535" y="4086225"/>
            <a:ext cx="115189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16200000">
            <a:off x="3278505" y="2713355"/>
            <a:ext cx="5683885" cy="2606675"/>
          </a:xfrm>
          <a:prstGeom prst="rightArrow">
            <a:avLst>
              <a:gd name="adj1" fmla="val 61475"/>
              <a:gd name="adj2" fmla="val 4098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0"/>
          <p:cNvSpPr txBox="1"/>
          <p:nvPr/>
        </p:nvSpPr>
        <p:spPr>
          <a:xfrm flipH="1">
            <a:off x="5343525" y="191770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5467350" y="2376170"/>
            <a:ext cx="141922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509895" y="2333625"/>
            <a:ext cx="115189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16200000">
            <a:off x="1658620" y="3231515"/>
            <a:ext cx="4646930" cy="2606675"/>
          </a:xfrm>
          <a:prstGeom prst="rightArrow">
            <a:avLst>
              <a:gd name="adj1" fmla="val 61475"/>
              <a:gd name="adj2" fmla="val 409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20"/>
          <p:cNvSpPr txBox="1"/>
          <p:nvPr/>
        </p:nvSpPr>
        <p:spPr>
          <a:xfrm flipH="1">
            <a:off x="3204845" y="293878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22"/>
          <p:cNvSpPr txBox="1"/>
          <p:nvPr/>
        </p:nvSpPr>
        <p:spPr>
          <a:xfrm flipH="1">
            <a:off x="3328670" y="3397250"/>
            <a:ext cx="141922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371215" y="3354705"/>
            <a:ext cx="1151890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右箭头 38"/>
          <p:cNvSpPr/>
          <p:nvPr/>
        </p:nvSpPr>
        <p:spPr>
          <a:xfrm rot="16200000">
            <a:off x="5935980" y="3231515"/>
            <a:ext cx="4646930" cy="2606675"/>
          </a:xfrm>
          <a:prstGeom prst="rightArrow">
            <a:avLst>
              <a:gd name="adj1" fmla="val 61475"/>
              <a:gd name="adj2" fmla="val 409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20"/>
          <p:cNvSpPr txBox="1"/>
          <p:nvPr/>
        </p:nvSpPr>
        <p:spPr>
          <a:xfrm flipH="1">
            <a:off x="7482205" y="293878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7606030" y="3397250"/>
            <a:ext cx="141922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648575" y="3354705"/>
            <a:ext cx="1151890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等腰三角形 43"/>
          <p:cNvSpPr/>
          <p:nvPr/>
        </p:nvSpPr>
        <p:spPr>
          <a:xfrm>
            <a:off x="3230880" y="2270760"/>
            <a:ext cx="1508760" cy="6248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>
            <a:off x="1082040" y="2971800"/>
            <a:ext cx="1508760" cy="6248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>
            <a:off x="5364480" y="1249680"/>
            <a:ext cx="1508760" cy="6248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>
            <a:off x="7498080" y="2286000"/>
            <a:ext cx="1508760" cy="6248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>
            <a:off x="9616440" y="2956560"/>
            <a:ext cx="1508760" cy="6248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889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949960" y="4207510"/>
            <a:ext cx="10302240" cy="2650490"/>
          </a:xfrm>
          <a:prstGeom prst="triangl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4321810" y="2014220"/>
            <a:ext cx="3608070" cy="4850765"/>
            <a:chOff x="6806" y="3172"/>
            <a:chExt cx="5682" cy="7639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9989" y="6781"/>
              <a:ext cx="1178" cy="1749"/>
            </a:xfrm>
            <a:custGeom>
              <a:avLst/>
              <a:gdLst>
                <a:gd name="connsiteX0" fmla="*/ 498 w 1178"/>
                <a:gd name="connsiteY0" fmla="*/ 0 h 1749"/>
                <a:gd name="connsiteX1" fmla="*/ 1178 w 1178"/>
                <a:gd name="connsiteY1" fmla="*/ 0 h 1749"/>
                <a:gd name="connsiteX2" fmla="*/ 1033 w 1178"/>
                <a:gd name="connsiteY2" fmla="*/ 1749 h 1749"/>
                <a:gd name="connsiteX3" fmla="*/ 0 w 1178"/>
                <a:gd name="connsiteY3" fmla="*/ 1732 h 1749"/>
                <a:gd name="connsiteX4" fmla="*/ 498 w 1178"/>
                <a:gd name="connsiteY4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" h="1749">
                  <a:moveTo>
                    <a:pt x="498" y="0"/>
                  </a:moveTo>
                  <a:lnTo>
                    <a:pt x="1178" y="0"/>
                  </a:lnTo>
                  <a:lnTo>
                    <a:pt x="1033" y="1749"/>
                  </a:lnTo>
                  <a:lnTo>
                    <a:pt x="0" y="1732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7611" y="3172"/>
              <a:ext cx="4075" cy="1876"/>
            </a:xfrm>
            <a:prstGeom prst="triangle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50" y="5048"/>
              <a:ext cx="680" cy="17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631" y="5048"/>
              <a:ext cx="680" cy="17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312" y="5048"/>
              <a:ext cx="680" cy="1751"/>
            </a:xfrm>
            <a:prstGeom prst="rect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993" y="5048"/>
              <a:ext cx="680" cy="17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658" y="5048"/>
              <a:ext cx="680" cy="17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806" y="6781"/>
              <a:ext cx="1829" cy="1753"/>
            </a:xfrm>
            <a:custGeom>
              <a:avLst/>
              <a:gdLst>
                <a:gd name="connsiteX0" fmla="*/ 1149 w 1829"/>
                <a:gd name="connsiteY0" fmla="*/ 0 h 1753"/>
                <a:gd name="connsiteX1" fmla="*/ 1829 w 1829"/>
                <a:gd name="connsiteY1" fmla="*/ 0 h 1753"/>
                <a:gd name="connsiteX2" fmla="*/ 1339 w 1829"/>
                <a:gd name="connsiteY2" fmla="*/ 1730 h 1753"/>
                <a:gd name="connsiteX3" fmla="*/ 0 w 1829"/>
                <a:gd name="connsiteY3" fmla="*/ 1753 h 1753"/>
                <a:gd name="connsiteX4" fmla="*/ 1149 w 1829"/>
                <a:gd name="connsiteY4" fmla="*/ 0 h 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" h="1753">
                  <a:moveTo>
                    <a:pt x="1149" y="0"/>
                  </a:moveTo>
                  <a:lnTo>
                    <a:pt x="1829" y="0"/>
                  </a:lnTo>
                  <a:lnTo>
                    <a:pt x="1339" y="1730"/>
                  </a:lnTo>
                  <a:lnTo>
                    <a:pt x="0" y="175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FF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133" y="6781"/>
              <a:ext cx="1178" cy="1749"/>
            </a:xfrm>
            <a:custGeom>
              <a:avLst/>
              <a:gdLst>
                <a:gd name="connsiteX0" fmla="*/ 498 w 1178"/>
                <a:gd name="connsiteY0" fmla="*/ 0 h 1749"/>
                <a:gd name="connsiteX1" fmla="*/ 1178 w 1178"/>
                <a:gd name="connsiteY1" fmla="*/ 0 h 1749"/>
                <a:gd name="connsiteX2" fmla="*/ 1033 w 1178"/>
                <a:gd name="connsiteY2" fmla="*/ 1749 h 1749"/>
                <a:gd name="connsiteX3" fmla="*/ 0 w 1178"/>
                <a:gd name="connsiteY3" fmla="*/ 1732 h 1749"/>
                <a:gd name="connsiteX4" fmla="*/ 498 w 1178"/>
                <a:gd name="connsiteY4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" h="1749">
                  <a:moveTo>
                    <a:pt x="498" y="0"/>
                  </a:moveTo>
                  <a:lnTo>
                    <a:pt x="1178" y="0"/>
                  </a:lnTo>
                  <a:lnTo>
                    <a:pt x="1033" y="1749"/>
                  </a:lnTo>
                  <a:lnTo>
                    <a:pt x="0" y="1732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9133" y="6781"/>
              <a:ext cx="1066" cy="1749"/>
            </a:xfrm>
            <a:custGeom>
              <a:avLst/>
              <a:gdLst>
                <a:gd name="connsiteX0" fmla="*/ 179 w 1066"/>
                <a:gd name="connsiteY0" fmla="*/ 0 h 1749"/>
                <a:gd name="connsiteX1" fmla="*/ 859 w 1066"/>
                <a:gd name="connsiteY1" fmla="*/ 0 h 1749"/>
                <a:gd name="connsiteX2" fmla="*/ 1066 w 1066"/>
                <a:gd name="connsiteY2" fmla="*/ 1749 h 1749"/>
                <a:gd name="connsiteX3" fmla="*/ 0 w 1066"/>
                <a:gd name="connsiteY3" fmla="*/ 1749 h 1749"/>
                <a:gd name="connsiteX4" fmla="*/ 179 w 1066"/>
                <a:gd name="connsiteY4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" h="1749">
                  <a:moveTo>
                    <a:pt x="179" y="0"/>
                  </a:moveTo>
                  <a:lnTo>
                    <a:pt x="859" y="0"/>
                  </a:lnTo>
                  <a:lnTo>
                    <a:pt x="1066" y="1749"/>
                  </a:lnTo>
                  <a:lnTo>
                    <a:pt x="0" y="174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A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0660" y="6781"/>
              <a:ext cx="1829" cy="1753"/>
            </a:xfrm>
            <a:custGeom>
              <a:avLst/>
              <a:gdLst>
                <a:gd name="connsiteX0" fmla="*/ 1149 w 1829"/>
                <a:gd name="connsiteY0" fmla="*/ 0 h 1753"/>
                <a:gd name="connsiteX1" fmla="*/ 1829 w 1829"/>
                <a:gd name="connsiteY1" fmla="*/ 0 h 1753"/>
                <a:gd name="connsiteX2" fmla="*/ 1339 w 1829"/>
                <a:gd name="connsiteY2" fmla="*/ 1730 h 1753"/>
                <a:gd name="connsiteX3" fmla="*/ 0 w 1829"/>
                <a:gd name="connsiteY3" fmla="*/ 1753 h 1753"/>
                <a:gd name="connsiteX4" fmla="*/ 1149 w 1829"/>
                <a:gd name="connsiteY4" fmla="*/ 0 h 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" h="1753">
                  <a:moveTo>
                    <a:pt x="1149" y="0"/>
                  </a:moveTo>
                  <a:lnTo>
                    <a:pt x="1829" y="0"/>
                  </a:lnTo>
                  <a:lnTo>
                    <a:pt x="1339" y="1730"/>
                  </a:lnTo>
                  <a:lnTo>
                    <a:pt x="0" y="175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FF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19" y="8515"/>
              <a:ext cx="1291" cy="22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119" y="8515"/>
              <a:ext cx="1066" cy="22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09" y="8515"/>
              <a:ext cx="1066" cy="22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1184" y="8515"/>
              <a:ext cx="1291" cy="22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129" y="8515"/>
              <a:ext cx="1066" cy="2296"/>
            </a:xfrm>
            <a:prstGeom prst="rect">
              <a:avLst/>
            </a:prstGeom>
            <a:solidFill>
              <a:srgbClr val="CE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文本框 20"/>
          <p:cNvSpPr txBox="1"/>
          <p:nvPr/>
        </p:nvSpPr>
        <p:spPr>
          <a:xfrm flipH="1">
            <a:off x="667385" y="5066665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22"/>
          <p:cNvSpPr txBox="1"/>
          <p:nvPr/>
        </p:nvSpPr>
        <p:spPr>
          <a:xfrm flipH="1">
            <a:off x="667385" y="5525135"/>
            <a:ext cx="31318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74065" y="5452110"/>
            <a:ext cx="115189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0"/>
          <p:cNvSpPr txBox="1"/>
          <p:nvPr/>
        </p:nvSpPr>
        <p:spPr>
          <a:xfrm flipH="1">
            <a:off x="1334770" y="298704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文本框 22"/>
          <p:cNvSpPr txBox="1"/>
          <p:nvPr/>
        </p:nvSpPr>
        <p:spPr>
          <a:xfrm flipH="1">
            <a:off x="1334770" y="3445510"/>
            <a:ext cx="31318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441450" y="3372485"/>
            <a:ext cx="115189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 flipH="1">
            <a:off x="5357495" y="96266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4123055" y="1421130"/>
            <a:ext cx="4051300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572760" y="1348105"/>
            <a:ext cx="115189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 flipH="1">
            <a:off x="8752840" y="5098415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 flipH="1">
            <a:off x="8752840" y="5556885"/>
            <a:ext cx="31318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8752840" y="5483860"/>
            <a:ext cx="115189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0"/>
          <p:cNvSpPr txBox="1"/>
          <p:nvPr/>
        </p:nvSpPr>
        <p:spPr>
          <a:xfrm flipH="1">
            <a:off x="8061325" y="3018790"/>
            <a:ext cx="158242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22"/>
          <p:cNvSpPr txBox="1"/>
          <p:nvPr/>
        </p:nvSpPr>
        <p:spPr>
          <a:xfrm flipH="1">
            <a:off x="8061325" y="3477260"/>
            <a:ext cx="3131820" cy="7461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l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061325" y="3404235"/>
            <a:ext cx="1151890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7" name="TextBox 25"/>
          <p:cNvSpPr/>
          <p:nvPr/>
        </p:nvSpPr>
        <p:spPr>
          <a:xfrm flipH="1">
            <a:off x="3992563" y="34829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计划书摘要 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992563" y="4291330"/>
            <a:ext cx="4206875" cy="548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Plan Summary</a:t>
            </a:r>
            <a:endParaRPr lang="zh-CN" altLang="zh-CN" sz="2800" strike="noStrike" noProof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1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8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TextBox 25"/>
          <p:cNvSpPr/>
          <p:nvPr/>
        </p:nvSpPr>
        <p:spPr>
          <a:xfrm flipH="1">
            <a:off x="3920173" y="3541395"/>
            <a:ext cx="435165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风险评估与防范 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3992563" y="4349750"/>
            <a:ext cx="4206875" cy="9753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Risk Assessment and Prevention</a:t>
            </a:r>
            <a:endParaRPr lang="zh-CN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平行四边形 1"/>
          <p:cNvSpPr/>
          <p:nvPr/>
        </p:nvSpPr>
        <p:spPr>
          <a:xfrm flipH="1">
            <a:off x="473075" y="-15875"/>
            <a:ext cx="5226050" cy="6873875"/>
          </a:xfrm>
          <a:prstGeom prst="parallelogram">
            <a:avLst>
              <a:gd name="adj" fmla="val 509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914400" y="1485900"/>
            <a:ext cx="4145263" cy="414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39700" dist="1270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1173163" y="1744663"/>
            <a:ext cx="3627438" cy="362743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1341438" y="1912938"/>
            <a:ext cx="3290888" cy="32908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9813" name="Freeform 41"/>
          <p:cNvSpPr>
            <a:spLocks noEditPoints="1"/>
          </p:cNvSpPr>
          <p:nvPr/>
        </p:nvSpPr>
        <p:spPr>
          <a:xfrm>
            <a:off x="2266950" y="2928938"/>
            <a:ext cx="1492250" cy="1106487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14" name="文本框 20"/>
          <p:cNvSpPr txBox="1"/>
          <p:nvPr/>
        </p:nvSpPr>
        <p:spPr>
          <a:xfrm flipH="1">
            <a:off x="6191250" y="1309688"/>
            <a:ext cx="1995488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9815" name="文本框 22"/>
          <p:cNvSpPr txBox="1"/>
          <p:nvPr/>
        </p:nvSpPr>
        <p:spPr>
          <a:xfrm flipH="1">
            <a:off x="6191250" y="1858963"/>
            <a:ext cx="4833938" cy="202565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本模板精心设计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324600" y="1736725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817" name="组合 123"/>
          <p:cNvGrpSpPr/>
          <p:nvPr/>
        </p:nvGrpSpPr>
        <p:grpSpPr>
          <a:xfrm flipH="1">
            <a:off x="5969000" y="5022850"/>
            <a:ext cx="4038600" cy="862013"/>
            <a:chOff x="10778" y="1827"/>
            <a:chExt cx="6361" cy="1360"/>
          </a:xfrm>
        </p:grpSpPr>
        <p:sp>
          <p:nvSpPr>
            <p:cNvPr id="119818" name="文本框 22"/>
            <p:cNvSpPr txBox="1"/>
            <p:nvPr/>
          </p:nvSpPr>
          <p:spPr>
            <a:xfrm>
              <a:off x="10778" y="2347"/>
              <a:ext cx="5962" cy="8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9819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" name="椭圆 84"/>
          <p:cNvSpPr/>
          <p:nvPr/>
        </p:nvSpPr>
        <p:spPr>
          <a:xfrm>
            <a:off x="6324600" y="4046538"/>
            <a:ext cx="704850" cy="704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9821" name="Freeform 49"/>
          <p:cNvSpPr>
            <a:spLocks noEditPoints="1"/>
          </p:cNvSpPr>
          <p:nvPr/>
        </p:nvSpPr>
        <p:spPr>
          <a:xfrm>
            <a:off x="6502400" y="4184650"/>
            <a:ext cx="358775" cy="395288"/>
          </a:xfrm>
          <a:custGeom>
            <a:avLst/>
            <a:gdLst/>
            <a:ahLst/>
            <a:cxnLst>
              <a:cxn ang="0">
                <a:pos x="28298" y="391037"/>
              </a:cxn>
              <a:cxn ang="0">
                <a:pos x="28298" y="70273"/>
              </a:cxn>
              <a:cxn ang="0">
                <a:pos x="69047" y="29469"/>
              </a:cxn>
              <a:cxn ang="0">
                <a:pos x="604441" y="29469"/>
              </a:cxn>
              <a:cxn ang="0">
                <a:pos x="645190" y="70273"/>
              </a:cxn>
              <a:cxn ang="0">
                <a:pos x="645190" y="391037"/>
              </a:cxn>
              <a:cxn ang="0">
                <a:pos x="604441" y="431841"/>
              </a:cxn>
              <a:cxn ang="0">
                <a:pos x="69047" y="431841"/>
              </a:cxn>
              <a:cxn ang="0">
                <a:pos x="28298" y="391037"/>
              </a:cxn>
              <a:cxn ang="0">
                <a:pos x="604441" y="460177"/>
              </a:cxn>
              <a:cxn ang="0">
                <a:pos x="674620" y="391037"/>
              </a:cxn>
              <a:cxn ang="0">
                <a:pos x="674620" y="70273"/>
              </a:cxn>
              <a:cxn ang="0">
                <a:pos x="604441" y="0"/>
              </a:cxn>
              <a:cxn ang="0">
                <a:pos x="69047" y="0"/>
              </a:cxn>
              <a:cxn ang="0">
                <a:pos x="0" y="70273"/>
              </a:cxn>
              <a:cxn ang="0">
                <a:pos x="0" y="391037"/>
              </a:cxn>
              <a:cxn ang="0">
                <a:pos x="69047" y="460177"/>
              </a:cxn>
              <a:cxn ang="0">
                <a:pos x="277319" y="460177"/>
              </a:cxn>
              <a:cxn ang="0">
                <a:pos x="277319" y="523650"/>
              </a:cxn>
              <a:cxn ang="0">
                <a:pos x="69047" y="523650"/>
              </a:cxn>
              <a:cxn ang="0">
                <a:pos x="0" y="593923"/>
              </a:cxn>
              <a:cxn ang="0">
                <a:pos x="0" y="646061"/>
              </a:cxn>
              <a:cxn ang="0">
                <a:pos x="13583" y="660796"/>
              </a:cxn>
              <a:cxn ang="0">
                <a:pos x="659905" y="660796"/>
              </a:cxn>
              <a:cxn ang="0">
                <a:pos x="674620" y="646061"/>
              </a:cxn>
              <a:cxn ang="0">
                <a:pos x="674620" y="593923"/>
              </a:cxn>
              <a:cxn ang="0">
                <a:pos x="604441" y="523650"/>
              </a:cxn>
              <a:cxn ang="0">
                <a:pos x="397301" y="523650"/>
              </a:cxn>
              <a:cxn ang="0">
                <a:pos x="397301" y="460177"/>
              </a:cxn>
              <a:cxn ang="0">
                <a:pos x="604441" y="460177"/>
              </a:cxn>
              <a:cxn ang="0">
                <a:pos x="615761" y="391037"/>
              </a:cxn>
              <a:cxn ang="0">
                <a:pos x="615761" y="70273"/>
              </a:cxn>
              <a:cxn ang="0">
                <a:pos x="604441" y="58939"/>
              </a:cxn>
              <a:cxn ang="0">
                <a:pos x="70179" y="58939"/>
              </a:cxn>
              <a:cxn ang="0">
                <a:pos x="57728" y="70273"/>
              </a:cxn>
              <a:cxn ang="0">
                <a:pos x="57728" y="391037"/>
              </a:cxn>
              <a:cxn ang="0">
                <a:pos x="70179" y="402371"/>
              </a:cxn>
              <a:cxn ang="0">
                <a:pos x="604441" y="402371"/>
              </a:cxn>
              <a:cxn ang="0">
                <a:pos x="615761" y="391037"/>
              </a:cxn>
            </a:cxnLst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2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4"/>
                  <a:pt x="554" y="381"/>
                  <a:pt x="534" y="381"/>
                </a:cubicBezTo>
                <a:lnTo>
                  <a:pt x="61" y="381"/>
                </a:lnTo>
                <a:cubicBezTo>
                  <a:pt x="42" y="381"/>
                  <a:pt x="25" y="364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2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2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9822" name="文本框 20"/>
          <p:cNvSpPr txBox="1"/>
          <p:nvPr/>
        </p:nvSpPr>
        <p:spPr>
          <a:xfrm flipH="1">
            <a:off x="7189788" y="4184650"/>
            <a:ext cx="1995487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9025" name="文本框 20"/>
          <p:cNvSpPr txBox="1"/>
          <p:nvPr/>
        </p:nvSpPr>
        <p:spPr>
          <a:xfrm flipH="1">
            <a:off x="612775" y="1111250"/>
            <a:ext cx="1995488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9026" name="文本框 22"/>
          <p:cNvSpPr txBox="1"/>
          <p:nvPr/>
        </p:nvSpPr>
        <p:spPr>
          <a:xfrm flipH="1">
            <a:off x="612775" y="1660525"/>
            <a:ext cx="5824538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46125" y="153828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28" name="文本框 22"/>
          <p:cNvSpPr txBox="1"/>
          <p:nvPr/>
        </p:nvSpPr>
        <p:spPr>
          <a:xfrm flipH="1">
            <a:off x="612775" y="2609850"/>
            <a:ext cx="5824538" cy="7461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29029" name="组合 123"/>
          <p:cNvGrpSpPr/>
          <p:nvPr/>
        </p:nvGrpSpPr>
        <p:grpSpPr>
          <a:xfrm flipH="1">
            <a:off x="1695450" y="3914775"/>
            <a:ext cx="3992563" cy="862013"/>
            <a:chOff x="10850" y="1827"/>
            <a:chExt cx="6289" cy="1360"/>
          </a:xfrm>
        </p:grpSpPr>
        <p:sp>
          <p:nvSpPr>
            <p:cNvPr id="129030" name="文本框 22"/>
            <p:cNvSpPr txBox="1"/>
            <p:nvPr/>
          </p:nvSpPr>
          <p:spPr>
            <a:xfrm>
              <a:off x="10850" y="2347"/>
              <a:ext cx="5962" cy="8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29031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" name="椭圆 84"/>
          <p:cNvSpPr/>
          <p:nvPr/>
        </p:nvSpPr>
        <p:spPr>
          <a:xfrm>
            <a:off x="990600" y="4011613"/>
            <a:ext cx="704850" cy="704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9033" name="Freeform 49"/>
          <p:cNvSpPr>
            <a:spLocks noEditPoints="1"/>
          </p:cNvSpPr>
          <p:nvPr/>
        </p:nvSpPr>
        <p:spPr>
          <a:xfrm>
            <a:off x="1168400" y="4149725"/>
            <a:ext cx="358775" cy="395288"/>
          </a:xfrm>
          <a:custGeom>
            <a:avLst/>
            <a:gdLst/>
            <a:ahLst/>
            <a:cxnLst>
              <a:cxn ang="0">
                <a:pos x="28298" y="391037"/>
              </a:cxn>
              <a:cxn ang="0">
                <a:pos x="28298" y="70273"/>
              </a:cxn>
              <a:cxn ang="0">
                <a:pos x="69047" y="29469"/>
              </a:cxn>
              <a:cxn ang="0">
                <a:pos x="604441" y="29469"/>
              </a:cxn>
              <a:cxn ang="0">
                <a:pos x="645190" y="70273"/>
              </a:cxn>
              <a:cxn ang="0">
                <a:pos x="645190" y="391037"/>
              </a:cxn>
              <a:cxn ang="0">
                <a:pos x="604441" y="431841"/>
              </a:cxn>
              <a:cxn ang="0">
                <a:pos x="69047" y="431841"/>
              </a:cxn>
              <a:cxn ang="0">
                <a:pos x="28298" y="391037"/>
              </a:cxn>
              <a:cxn ang="0">
                <a:pos x="604441" y="460177"/>
              </a:cxn>
              <a:cxn ang="0">
                <a:pos x="674620" y="391037"/>
              </a:cxn>
              <a:cxn ang="0">
                <a:pos x="674620" y="70273"/>
              </a:cxn>
              <a:cxn ang="0">
                <a:pos x="604441" y="0"/>
              </a:cxn>
              <a:cxn ang="0">
                <a:pos x="69047" y="0"/>
              </a:cxn>
              <a:cxn ang="0">
                <a:pos x="0" y="70273"/>
              </a:cxn>
              <a:cxn ang="0">
                <a:pos x="0" y="391037"/>
              </a:cxn>
              <a:cxn ang="0">
                <a:pos x="69047" y="460177"/>
              </a:cxn>
              <a:cxn ang="0">
                <a:pos x="277319" y="460177"/>
              </a:cxn>
              <a:cxn ang="0">
                <a:pos x="277319" y="523650"/>
              </a:cxn>
              <a:cxn ang="0">
                <a:pos x="69047" y="523650"/>
              </a:cxn>
              <a:cxn ang="0">
                <a:pos x="0" y="593923"/>
              </a:cxn>
              <a:cxn ang="0">
                <a:pos x="0" y="646061"/>
              </a:cxn>
              <a:cxn ang="0">
                <a:pos x="13583" y="660796"/>
              </a:cxn>
              <a:cxn ang="0">
                <a:pos x="659905" y="660796"/>
              </a:cxn>
              <a:cxn ang="0">
                <a:pos x="674620" y="646061"/>
              </a:cxn>
              <a:cxn ang="0">
                <a:pos x="674620" y="593923"/>
              </a:cxn>
              <a:cxn ang="0">
                <a:pos x="604441" y="523650"/>
              </a:cxn>
              <a:cxn ang="0">
                <a:pos x="397301" y="523650"/>
              </a:cxn>
              <a:cxn ang="0">
                <a:pos x="397301" y="460177"/>
              </a:cxn>
              <a:cxn ang="0">
                <a:pos x="604441" y="460177"/>
              </a:cxn>
              <a:cxn ang="0">
                <a:pos x="615761" y="391037"/>
              </a:cxn>
              <a:cxn ang="0">
                <a:pos x="615761" y="70273"/>
              </a:cxn>
              <a:cxn ang="0">
                <a:pos x="604441" y="58939"/>
              </a:cxn>
              <a:cxn ang="0">
                <a:pos x="70179" y="58939"/>
              </a:cxn>
              <a:cxn ang="0">
                <a:pos x="57728" y="70273"/>
              </a:cxn>
              <a:cxn ang="0">
                <a:pos x="57728" y="391037"/>
              </a:cxn>
              <a:cxn ang="0">
                <a:pos x="70179" y="402371"/>
              </a:cxn>
              <a:cxn ang="0">
                <a:pos x="604441" y="402371"/>
              </a:cxn>
              <a:cxn ang="0">
                <a:pos x="615761" y="391037"/>
              </a:cxn>
            </a:cxnLst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2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4"/>
                  <a:pt x="554" y="381"/>
                  <a:pt x="534" y="381"/>
                </a:cubicBezTo>
                <a:lnTo>
                  <a:pt x="61" y="381"/>
                </a:lnTo>
                <a:cubicBezTo>
                  <a:pt x="42" y="381"/>
                  <a:pt x="25" y="364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2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2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8107363" y="2139950"/>
            <a:ext cx="3200400" cy="155575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五边形 2"/>
          <p:cNvSpPr/>
          <p:nvPr/>
        </p:nvSpPr>
        <p:spPr>
          <a:xfrm rot="5400000">
            <a:off x="8872538" y="3200400"/>
            <a:ext cx="1624013" cy="315436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9036" name="文本框 20"/>
          <p:cNvSpPr txBox="1"/>
          <p:nvPr/>
        </p:nvSpPr>
        <p:spPr>
          <a:xfrm flipH="1">
            <a:off x="8951913" y="4346575"/>
            <a:ext cx="1401762" cy="614363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320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75%</a:t>
            </a:r>
            <a:endParaRPr lang="en-US" altLang="zh-CN" sz="3200">
              <a:solidFill>
                <a:srgbClr val="0D0D0D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9037" name="文本框 20"/>
          <p:cNvSpPr txBox="1"/>
          <p:nvPr/>
        </p:nvSpPr>
        <p:spPr>
          <a:xfrm flipH="1">
            <a:off x="8670925" y="5665788"/>
            <a:ext cx="1995488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9038" name="文本框 20"/>
          <p:cNvSpPr txBox="1"/>
          <p:nvPr/>
        </p:nvSpPr>
        <p:spPr>
          <a:xfrm flipH="1">
            <a:off x="8936038" y="2852738"/>
            <a:ext cx="1401762" cy="61436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25%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9039" name="文本框 20"/>
          <p:cNvSpPr txBox="1"/>
          <p:nvPr/>
        </p:nvSpPr>
        <p:spPr>
          <a:xfrm flipH="1">
            <a:off x="8716963" y="1728788"/>
            <a:ext cx="1995487" cy="35242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9040" name="组合 123"/>
          <p:cNvGrpSpPr/>
          <p:nvPr/>
        </p:nvGrpSpPr>
        <p:grpSpPr>
          <a:xfrm flipH="1">
            <a:off x="1679575" y="5156200"/>
            <a:ext cx="3994150" cy="862013"/>
            <a:chOff x="10850" y="1827"/>
            <a:chExt cx="6289" cy="1360"/>
          </a:xfrm>
        </p:grpSpPr>
        <p:sp>
          <p:nvSpPr>
            <p:cNvPr id="129041" name="文本框 22"/>
            <p:cNvSpPr txBox="1"/>
            <p:nvPr/>
          </p:nvSpPr>
          <p:spPr>
            <a:xfrm>
              <a:off x="10850" y="2347"/>
              <a:ext cx="5962" cy="840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29042" name="文本框 20"/>
            <p:cNvSpPr txBox="1"/>
            <p:nvPr/>
          </p:nvSpPr>
          <p:spPr>
            <a:xfrm>
              <a:off x="13992" y="1827"/>
              <a:ext cx="3147" cy="606"/>
            </a:xfrm>
            <a:prstGeom prst="rect">
              <a:avLst/>
            </a:prstGeom>
            <a:noFill/>
            <a:ln w="9525">
              <a:noFill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p>
              <a:pPr lvl="0" indent="0" algn="ctr"/>
              <a:r>
                <a:rPr lang="zh-CN" altLang="en-US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974725" y="5251450"/>
            <a:ext cx="704850" cy="7048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3087" name="组合 220"/>
          <p:cNvGrpSpPr/>
          <p:nvPr/>
        </p:nvGrpSpPr>
        <p:grpSpPr>
          <a:xfrm rot="0">
            <a:off x="1099185" y="5413375"/>
            <a:ext cx="417830" cy="358140"/>
            <a:chOff x="0" y="0"/>
            <a:chExt cx="574675" cy="492125"/>
          </a:xfrm>
          <a:solidFill>
            <a:schemeClr val="bg1"/>
          </a:solidFill>
        </p:grpSpPr>
        <p:sp>
          <p:nvSpPr>
            <p:cNvPr id="3088" name="Freeform 81"/>
            <p:cNvSpPr/>
            <p:nvPr/>
          </p:nvSpPr>
          <p:spPr>
            <a:xfrm>
              <a:off x="431800" y="266700"/>
              <a:ext cx="139700" cy="120650"/>
            </a:xfrm>
            <a:custGeom>
              <a:avLst/>
              <a:gdLst/>
              <a:ahLst/>
              <a:cxnLst>
                <a:cxn ang="0">
                  <a:pos x="139700" y="3770"/>
                </a:cxn>
                <a:cxn ang="0">
                  <a:pos x="15103" y="0"/>
                </a:cxn>
                <a:cxn ang="0">
                  <a:pos x="0" y="41473"/>
                </a:cxn>
                <a:cxn ang="0">
                  <a:pos x="98168" y="120650"/>
                </a:cxn>
                <a:cxn ang="0">
                  <a:pos x="139700" y="3770"/>
                </a:cxn>
              </a:cxnLst>
              <a:pathLst>
                <a:path w="37" h="32">
                  <a:moveTo>
                    <a:pt x="37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2" y="8"/>
                    <a:pt x="0" y="1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2" y="23"/>
                    <a:pt x="36" y="12"/>
                    <a:pt x="37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89" name="Freeform 82"/>
            <p:cNvSpPr/>
            <p:nvPr/>
          </p:nvSpPr>
          <p:spPr>
            <a:xfrm>
              <a:off x="436562" y="153987"/>
              <a:ext cx="138113" cy="79375"/>
            </a:xfrm>
            <a:custGeom>
              <a:avLst/>
              <a:gdLst/>
              <a:ahLst/>
              <a:cxnLst>
                <a:cxn ang="0">
                  <a:pos x="0" y="41577"/>
                </a:cxn>
                <a:cxn ang="0">
                  <a:pos x="11198" y="75595"/>
                </a:cxn>
                <a:cxn ang="0">
                  <a:pos x="138113" y="79375"/>
                </a:cxn>
                <a:cxn ang="0">
                  <a:pos x="119449" y="0"/>
                </a:cxn>
                <a:cxn ang="0">
                  <a:pos x="0" y="41577"/>
                </a:cxn>
              </a:cxnLst>
              <a:pathLst>
                <a:path w="37" h="21">
                  <a:moveTo>
                    <a:pt x="0" y="11"/>
                  </a:moveTo>
                  <a:cubicBezTo>
                    <a:pt x="2" y="14"/>
                    <a:pt x="3" y="17"/>
                    <a:pt x="3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14"/>
                    <a:pt x="35" y="7"/>
                    <a:pt x="3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90" name="Freeform 83"/>
            <p:cNvSpPr/>
            <p:nvPr/>
          </p:nvSpPr>
          <p:spPr>
            <a:xfrm>
              <a:off x="398462" y="33337"/>
              <a:ext cx="142875" cy="131762"/>
            </a:xfrm>
            <a:custGeom>
              <a:avLst/>
              <a:gdLst/>
              <a:ahLst/>
              <a:cxnLst>
                <a:cxn ang="0">
                  <a:pos x="18799" y="131762"/>
                </a:cxn>
                <a:cxn ang="0">
                  <a:pos x="142875" y="86586"/>
                </a:cxn>
                <a:cxn ang="0">
                  <a:pos x="56398" y="0"/>
                </a:cxn>
                <a:cxn ang="0">
                  <a:pos x="0" y="112939"/>
                </a:cxn>
                <a:cxn ang="0">
                  <a:pos x="18799" y="131762"/>
                </a:cxn>
              </a:cxnLst>
              <a:pathLst>
                <a:path w="38" h="35">
                  <a:moveTo>
                    <a:pt x="5" y="35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2" y="14"/>
                    <a:pt x="24" y="6"/>
                    <a:pt x="15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2"/>
                    <a:pt x="4" y="33"/>
                    <a:pt x="5" y="3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91" name="Freeform 84"/>
            <p:cNvSpPr/>
            <p:nvPr/>
          </p:nvSpPr>
          <p:spPr>
            <a:xfrm>
              <a:off x="327025" y="0"/>
              <a:ext cx="93663" cy="131762"/>
            </a:xfrm>
            <a:custGeom>
              <a:avLst/>
              <a:gdLst/>
              <a:ahLst/>
              <a:cxnLst>
                <a:cxn ang="0">
                  <a:pos x="41212" y="131762"/>
                </a:cxn>
                <a:cxn ang="0">
                  <a:pos x="93663" y="1882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4233"/>
                </a:cxn>
                <a:cxn ang="0">
                  <a:pos x="0" y="124233"/>
                </a:cxn>
                <a:cxn ang="0">
                  <a:pos x="41212" y="131762"/>
                </a:cxn>
              </a:cxnLst>
              <a:pathLst>
                <a:path w="25" h="35">
                  <a:moveTo>
                    <a:pt x="11" y="3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7" y="2"/>
                    <a:pt x="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3"/>
                    <a:pt x="7" y="34"/>
                    <a:pt x="11" y="3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92" name="Freeform 85"/>
            <p:cNvSpPr/>
            <p:nvPr/>
          </p:nvSpPr>
          <p:spPr>
            <a:xfrm>
              <a:off x="368300" y="334962"/>
              <a:ext cx="139700" cy="153987"/>
            </a:xfrm>
            <a:custGeom>
              <a:avLst/>
              <a:gdLst/>
              <a:ahLst/>
              <a:cxnLst>
                <a:cxn ang="0">
                  <a:pos x="41532" y="0"/>
                </a:cxn>
                <a:cxn ang="0">
                  <a:pos x="0" y="26290"/>
                </a:cxn>
                <a:cxn ang="0">
                  <a:pos x="11327" y="153987"/>
                </a:cxn>
                <a:cxn ang="0">
                  <a:pos x="139700" y="78871"/>
                </a:cxn>
                <a:cxn ang="0">
                  <a:pos x="41532" y="0"/>
                </a:cxn>
              </a:cxnLst>
              <a:pathLst>
                <a:path w="37" h="41">
                  <a:moveTo>
                    <a:pt x="11" y="0"/>
                  </a:moveTo>
                  <a:cubicBezTo>
                    <a:pt x="8" y="3"/>
                    <a:pt x="4" y="5"/>
                    <a:pt x="0" y="7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6" y="38"/>
                    <a:pt x="28" y="31"/>
                    <a:pt x="37" y="21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93" name="Freeform 86"/>
            <p:cNvSpPr/>
            <p:nvPr/>
          </p:nvSpPr>
          <p:spPr>
            <a:xfrm>
              <a:off x="0" y="41275"/>
              <a:ext cx="285750" cy="390525"/>
            </a:xfrm>
            <a:custGeom>
              <a:avLst/>
              <a:gdLst/>
              <a:ahLst/>
              <a:cxnLst>
                <a:cxn ang="0">
                  <a:pos x="78957" y="206528"/>
                </a:cxn>
                <a:cxn ang="0">
                  <a:pos x="161674" y="390525"/>
                </a:cxn>
                <a:cxn ang="0">
                  <a:pos x="225592" y="274119"/>
                </a:cxn>
                <a:cxn ang="0">
                  <a:pos x="206793" y="206528"/>
                </a:cxn>
                <a:cxn ang="0">
                  <a:pos x="206793" y="199018"/>
                </a:cxn>
                <a:cxn ang="0">
                  <a:pos x="266951" y="199018"/>
                </a:cxn>
                <a:cxn ang="0">
                  <a:pos x="266951" y="199018"/>
                </a:cxn>
                <a:cxn ang="0">
                  <a:pos x="266951" y="199018"/>
                </a:cxn>
                <a:cxn ang="0">
                  <a:pos x="285750" y="199018"/>
                </a:cxn>
                <a:cxn ang="0">
                  <a:pos x="142875" y="0"/>
                </a:cxn>
                <a:cxn ang="0">
                  <a:pos x="0" y="199018"/>
                </a:cxn>
                <a:cxn ang="0">
                  <a:pos x="78957" y="199018"/>
                </a:cxn>
                <a:cxn ang="0">
                  <a:pos x="78957" y="206528"/>
                </a:cxn>
              </a:cxnLst>
              <a:pathLst>
                <a:path w="76" h="104">
                  <a:moveTo>
                    <a:pt x="21" y="55"/>
                  </a:moveTo>
                  <a:cubicBezTo>
                    <a:pt x="21" y="74"/>
                    <a:pt x="30" y="92"/>
                    <a:pt x="43" y="10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7" y="67"/>
                    <a:pt x="55" y="61"/>
                    <a:pt x="55" y="55"/>
                  </a:cubicBezTo>
                  <a:cubicBezTo>
                    <a:pt x="55" y="54"/>
                    <a:pt x="55" y="53"/>
                    <a:pt x="55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4"/>
                    <a:pt x="21" y="5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3094" name="Freeform 87"/>
            <p:cNvSpPr/>
            <p:nvPr/>
          </p:nvSpPr>
          <p:spPr>
            <a:xfrm>
              <a:off x="192087" y="342900"/>
              <a:ext cx="150813" cy="149225"/>
            </a:xfrm>
            <a:custGeom>
              <a:avLst/>
              <a:gdLst/>
              <a:ahLst/>
              <a:cxnLst>
                <a:cxn ang="0">
                  <a:pos x="139502" y="26114"/>
                </a:cxn>
                <a:cxn ang="0">
                  <a:pos x="135732" y="26114"/>
                </a:cxn>
                <a:cxn ang="0">
                  <a:pos x="60325" y="0"/>
                </a:cxn>
                <a:cxn ang="0">
                  <a:pos x="0" y="111919"/>
                </a:cxn>
                <a:cxn ang="0">
                  <a:pos x="135732" y="149225"/>
                </a:cxn>
                <a:cxn ang="0">
                  <a:pos x="150813" y="149225"/>
                </a:cxn>
                <a:cxn ang="0">
                  <a:pos x="139502" y="26114"/>
                </a:cxn>
              </a:cxnLst>
              <a:pathLst>
                <a:path w="40" h="40">
                  <a:moveTo>
                    <a:pt x="37" y="7"/>
                  </a:moveTo>
                  <a:cubicBezTo>
                    <a:pt x="37" y="7"/>
                    <a:pt x="36" y="7"/>
                    <a:pt x="36" y="7"/>
                  </a:cubicBezTo>
                  <a:cubicBezTo>
                    <a:pt x="29" y="7"/>
                    <a:pt x="22" y="4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0" y="36"/>
                    <a:pt x="23" y="40"/>
                    <a:pt x="36" y="40"/>
                  </a:cubicBezTo>
                  <a:cubicBezTo>
                    <a:pt x="37" y="40"/>
                    <a:pt x="39" y="40"/>
                    <a:pt x="40" y="40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1768475"/>
            <a:ext cx="2193925" cy="944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0" y="2743200"/>
            <a:ext cx="2193925" cy="946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0" y="3717925"/>
            <a:ext cx="2193925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0" y="4694238"/>
            <a:ext cx="2193925" cy="9445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任意多边形 6"/>
          <p:cNvSpPr/>
          <p:nvPr/>
        </p:nvSpPr>
        <p:spPr>
          <a:xfrm>
            <a:off x="2193925" y="1355725"/>
            <a:ext cx="2195513" cy="1357313"/>
          </a:xfrm>
          <a:custGeom>
            <a:avLst/>
            <a:gdLst>
              <a:gd name="connsiteX0" fmla="*/ 0 w 3456"/>
              <a:gd name="connsiteY0" fmla="*/ 648 h 2137"/>
              <a:gd name="connsiteX1" fmla="*/ 3432 w 3456"/>
              <a:gd name="connsiteY1" fmla="*/ 0 h 2137"/>
              <a:gd name="connsiteX2" fmla="*/ 3456 w 3456"/>
              <a:gd name="connsiteY2" fmla="*/ 1872 h 2137"/>
              <a:gd name="connsiteX3" fmla="*/ 0 w 3456"/>
              <a:gd name="connsiteY3" fmla="*/ 2137 h 2137"/>
              <a:gd name="connsiteX4" fmla="*/ 0 w 3456"/>
              <a:gd name="connsiteY4" fmla="*/ 648 h 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" h="2137">
                <a:moveTo>
                  <a:pt x="0" y="648"/>
                </a:moveTo>
                <a:lnTo>
                  <a:pt x="3432" y="0"/>
                </a:lnTo>
                <a:lnTo>
                  <a:pt x="3456" y="1872"/>
                </a:lnTo>
                <a:lnTo>
                  <a:pt x="0" y="2137"/>
                </a:lnTo>
                <a:lnTo>
                  <a:pt x="0" y="648"/>
                </a:lnTo>
                <a:close/>
              </a:path>
            </a:pathLst>
          </a:custGeom>
          <a:solidFill>
            <a:srgbClr val="A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任意多边形 7"/>
          <p:cNvSpPr/>
          <p:nvPr/>
        </p:nvSpPr>
        <p:spPr>
          <a:xfrm>
            <a:off x="2193925" y="2606675"/>
            <a:ext cx="2195513" cy="1082675"/>
          </a:xfrm>
          <a:custGeom>
            <a:avLst/>
            <a:gdLst>
              <a:gd name="connsiteX0" fmla="*/ 0 w 3456"/>
              <a:gd name="connsiteY0" fmla="*/ 216 h 1705"/>
              <a:gd name="connsiteX1" fmla="*/ 3456 w 3456"/>
              <a:gd name="connsiteY1" fmla="*/ 0 h 1705"/>
              <a:gd name="connsiteX2" fmla="*/ 3456 w 3456"/>
              <a:gd name="connsiteY2" fmla="*/ 1705 h 1705"/>
              <a:gd name="connsiteX3" fmla="*/ 0 w 3456"/>
              <a:gd name="connsiteY3" fmla="*/ 1705 h 1705"/>
              <a:gd name="connsiteX4" fmla="*/ 0 w 3456"/>
              <a:gd name="connsiteY4" fmla="*/ 216 h 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" h="1705">
                <a:moveTo>
                  <a:pt x="0" y="216"/>
                </a:moveTo>
                <a:lnTo>
                  <a:pt x="3456" y="0"/>
                </a:lnTo>
                <a:lnTo>
                  <a:pt x="3456" y="1705"/>
                </a:lnTo>
                <a:lnTo>
                  <a:pt x="0" y="1705"/>
                </a:lnTo>
                <a:lnTo>
                  <a:pt x="0" y="2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任意多边形 10"/>
          <p:cNvSpPr/>
          <p:nvPr/>
        </p:nvSpPr>
        <p:spPr>
          <a:xfrm flipV="1">
            <a:off x="2193925" y="3717925"/>
            <a:ext cx="2195513" cy="1082675"/>
          </a:xfrm>
          <a:custGeom>
            <a:avLst/>
            <a:gdLst>
              <a:gd name="connsiteX0" fmla="*/ 0 w 3456"/>
              <a:gd name="connsiteY0" fmla="*/ 216 h 1705"/>
              <a:gd name="connsiteX1" fmla="*/ 3456 w 3456"/>
              <a:gd name="connsiteY1" fmla="*/ 0 h 1705"/>
              <a:gd name="connsiteX2" fmla="*/ 3456 w 3456"/>
              <a:gd name="connsiteY2" fmla="*/ 1705 h 1705"/>
              <a:gd name="connsiteX3" fmla="*/ 0 w 3456"/>
              <a:gd name="connsiteY3" fmla="*/ 1705 h 1705"/>
              <a:gd name="connsiteX4" fmla="*/ 0 w 3456"/>
              <a:gd name="connsiteY4" fmla="*/ 216 h 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" h="1705">
                <a:moveTo>
                  <a:pt x="0" y="216"/>
                </a:moveTo>
                <a:lnTo>
                  <a:pt x="3456" y="0"/>
                </a:lnTo>
                <a:lnTo>
                  <a:pt x="3456" y="1705"/>
                </a:lnTo>
                <a:lnTo>
                  <a:pt x="0" y="1705"/>
                </a:lnTo>
                <a:lnTo>
                  <a:pt x="0" y="216"/>
                </a:lnTo>
                <a:close/>
              </a:path>
            </a:pathLst>
          </a:custGeom>
          <a:solidFill>
            <a:srgbClr val="A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任意多边形 12"/>
          <p:cNvSpPr/>
          <p:nvPr/>
        </p:nvSpPr>
        <p:spPr>
          <a:xfrm flipV="1">
            <a:off x="2193925" y="4694238"/>
            <a:ext cx="2195513" cy="1357313"/>
          </a:xfrm>
          <a:custGeom>
            <a:avLst/>
            <a:gdLst>
              <a:gd name="connsiteX0" fmla="*/ 0 w 3456"/>
              <a:gd name="connsiteY0" fmla="*/ 648 h 2137"/>
              <a:gd name="connsiteX1" fmla="*/ 3432 w 3456"/>
              <a:gd name="connsiteY1" fmla="*/ 0 h 2137"/>
              <a:gd name="connsiteX2" fmla="*/ 3456 w 3456"/>
              <a:gd name="connsiteY2" fmla="*/ 1872 h 2137"/>
              <a:gd name="connsiteX3" fmla="*/ 0 w 3456"/>
              <a:gd name="connsiteY3" fmla="*/ 2137 h 2137"/>
              <a:gd name="connsiteX4" fmla="*/ 0 w 3456"/>
              <a:gd name="connsiteY4" fmla="*/ 648 h 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" h="2137">
                <a:moveTo>
                  <a:pt x="0" y="648"/>
                </a:moveTo>
                <a:lnTo>
                  <a:pt x="3432" y="0"/>
                </a:lnTo>
                <a:lnTo>
                  <a:pt x="3456" y="1872"/>
                </a:lnTo>
                <a:lnTo>
                  <a:pt x="0" y="2137"/>
                </a:lnTo>
                <a:lnTo>
                  <a:pt x="0" y="6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4359275" y="1355725"/>
            <a:ext cx="7832725" cy="1189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4359275" y="2605088"/>
            <a:ext cx="7832725" cy="1081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4359275" y="3719513"/>
            <a:ext cx="7832725" cy="1079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>
            <a:off x="4359275" y="4862513"/>
            <a:ext cx="7832725" cy="1187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3133" name="文本框 22"/>
          <p:cNvSpPr txBox="1"/>
          <p:nvPr/>
        </p:nvSpPr>
        <p:spPr>
          <a:xfrm flipH="1">
            <a:off x="4373563" y="1722438"/>
            <a:ext cx="7789862" cy="531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3134" name="文本框 22"/>
          <p:cNvSpPr txBox="1"/>
          <p:nvPr/>
        </p:nvSpPr>
        <p:spPr>
          <a:xfrm flipH="1">
            <a:off x="4373563" y="2894013"/>
            <a:ext cx="7789862" cy="531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3135" name="文本框 22"/>
          <p:cNvSpPr txBox="1"/>
          <p:nvPr/>
        </p:nvSpPr>
        <p:spPr>
          <a:xfrm flipH="1">
            <a:off x="4373563" y="4022725"/>
            <a:ext cx="7789862" cy="53340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3136" name="文本框 22"/>
          <p:cNvSpPr txBox="1"/>
          <p:nvPr/>
        </p:nvSpPr>
        <p:spPr>
          <a:xfrm flipH="1">
            <a:off x="4373563" y="5259388"/>
            <a:ext cx="7789862" cy="531812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4217" name="组合 68"/>
          <p:cNvGrpSpPr/>
          <p:nvPr/>
        </p:nvGrpSpPr>
        <p:grpSpPr>
          <a:xfrm>
            <a:off x="2925746" y="2939083"/>
            <a:ext cx="779480" cy="469900"/>
            <a:chOff x="0" y="0"/>
            <a:chExt cx="779463" cy="469900"/>
          </a:xfrm>
          <a:solidFill>
            <a:schemeClr val="bg1"/>
          </a:solidFill>
        </p:grpSpPr>
        <p:sp>
          <p:nvSpPr>
            <p:cNvPr id="4218" name="Freeform 366"/>
            <p:cNvSpPr>
              <a:spLocks noEditPoints="1"/>
            </p:cNvSpPr>
            <p:nvPr/>
          </p:nvSpPr>
          <p:spPr>
            <a:xfrm>
              <a:off x="0" y="0"/>
              <a:ext cx="469900" cy="469900"/>
            </a:xfrm>
            <a:custGeom>
              <a:avLst/>
              <a:gdLst/>
              <a:ahLst/>
              <a:cxnLst>
                <a:cxn ang="0">
                  <a:pos x="469900" y="264604"/>
                </a:cxn>
                <a:cxn ang="0">
                  <a:pos x="469900" y="208338"/>
                </a:cxn>
                <a:cxn ang="0">
                  <a:pos x="402989" y="191610"/>
                </a:cxn>
                <a:cxn ang="0">
                  <a:pos x="381699" y="142947"/>
                </a:cxn>
                <a:cxn ang="0">
                  <a:pos x="418196" y="89722"/>
                </a:cxn>
                <a:cxn ang="0">
                  <a:pos x="377137" y="50183"/>
                </a:cxn>
                <a:cxn ang="0">
                  <a:pos x="320870" y="83639"/>
                </a:cxn>
                <a:cxn ang="0">
                  <a:pos x="276770" y="65391"/>
                </a:cxn>
                <a:cxn ang="0">
                  <a:pos x="263083" y="0"/>
                </a:cxn>
                <a:cxn ang="0">
                  <a:pos x="206817" y="0"/>
                </a:cxn>
                <a:cxn ang="0">
                  <a:pos x="191610" y="63870"/>
                </a:cxn>
                <a:cxn ang="0">
                  <a:pos x="141426" y="85160"/>
                </a:cxn>
                <a:cxn ang="0">
                  <a:pos x="86681" y="48663"/>
                </a:cxn>
                <a:cxn ang="0">
                  <a:pos x="47142" y="88201"/>
                </a:cxn>
                <a:cxn ang="0">
                  <a:pos x="80598" y="144468"/>
                </a:cxn>
                <a:cxn ang="0">
                  <a:pos x="60828" y="193130"/>
                </a:cxn>
                <a:cxn ang="0">
                  <a:pos x="0" y="205296"/>
                </a:cxn>
                <a:cxn ang="0">
                  <a:pos x="0" y="261562"/>
                </a:cxn>
                <a:cxn ang="0">
                  <a:pos x="60828" y="276770"/>
                </a:cxn>
                <a:cxn ang="0">
                  <a:pos x="80598" y="325432"/>
                </a:cxn>
                <a:cxn ang="0">
                  <a:pos x="44101" y="380178"/>
                </a:cxn>
                <a:cxn ang="0">
                  <a:pos x="83639" y="419717"/>
                </a:cxn>
                <a:cxn ang="0">
                  <a:pos x="139906" y="386261"/>
                </a:cxn>
                <a:cxn ang="0">
                  <a:pos x="191610" y="407551"/>
                </a:cxn>
                <a:cxn ang="0">
                  <a:pos x="203775" y="469900"/>
                </a:cxn>
                <a:cxn ang="0">
                  <a:pos x="260042" y="469900"/>
                </a:cxn>
                <a:cxn ang="0">
                  <a:pos x="276770" y="406030"/>
                </a:cxn>
                <a:cxn ang="0">
                  <a:pos x="322391" y="386261"/>
                </a:cxn>
                <a:cxn ang="0">
                  <a:pos x="377137" y="422758"/>
                </a:cxn>
                <a:cxn ang="0">
                  <a:pos x="416675" y="381699"/>
                </a:cxn>
                <a:cxn ang="0">
                  <a:pos x="383219" y="325432"/>
                </a:cxn>
                <a:cxn ang="0">
                  <a:pos x="402989" y="278290"/>
                </a:cxn>
                <a:cxn ang="0">
                  <a:pos x="469900" y="264604"/>
                </a:cxn>
                <a:cxn ang="0">
                  <a:pos x="234190" y="354326"/>
                </a:cxn>
                <a:cxn ang="0">
                  <a:pos x="117095" y="237231"/>
                </a:cxn>
                <a:cxn ang="0">
                  <a:pos x="234190" y="121657"/>
                </a:cxn>
                <a:cxn ang="0">
                  <a:pos x="349764" y="237231"/>
                </a:cxn>
                <a:cxn ang="0">
                  <a:pos x="234190" y="354326"/>
                </a:cxn>
              </a:cxnLst>
              <a:pathLst>
                <a:path w="309" h="309">
                  <a:moveTo>
                    <a:pt x="309" y="174"/>
                  </a:moveTo>
                  <a:cubicBezTo>
                    <a:pt x="309" y="137"/>
                    <a:pt x="309" y="137"/>
                    <a:pt x="309" y="137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2" y="115"/>
                    <a:pt x="257" y="104"/>
                    <a:pt x="251" y="94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02" y="50"/>
                    <a:pt x="192" y="46"/>
                    <a:pt x="182" y="43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14" y="45"/>
                    <a:pt x="103" y="50"/>
                    <a:pt x="93" y="5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7" y="105"/>
                    <a:pt x="43" y="116"/>
                    <a:pt x="40" y="12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3" y="194"/>
                    <a:pt x="47" y="204"/>
                    <a:pt x="53" y="214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102" y="260"/>
                    <a:pt x="114" y="265"/>
                    <a:pt x="126" y="268"/>
                  </a:cubicBezTo>
                  <a:cubicBezTo>
                    <a:pt x="134" y="309"/>
                    <a:pt x="134" y="309"/>
                    <a:pt x="134" y="309"/>
                  </a:cubicBezTo>
                  <a:cubicBezTo>
                    <a:pt x="171" y="309"/>
                    <a:pt x="171" y="309"/>
                    <a:pt x="171" y="309"/>
                  </a:cubicBezTo>
                  <a:cubicBezTo>
                    <a:pt x="182" y="267"/>
                    <a:pt x="182" y="267"/>
                    <a:pt x="182" y="267"/>
                  </a:cubicBezTo>
                  <a:cubicBezTo>
                    <a:pt x="193" y="264"/>
                    <a:pt x="203" y="260"/>
                    <a:pt x="212" y="254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74" y="251"/>
                    <a:pt x="274" y="251"/>
                    <a:pt x="274" y="251"/>
                  </a:cubicBezTo>
                  <a:cubicBezTo>
                    <a:pt x="252" y="214"/>
                    <a:pt x="252" y="214"/>
                    <a:pt x="252" y="214"/>
                  </a:cubicBezTo>
                  <a:cubicBezTo>
                    <a:pt x="258" y="205"/>
                    <a:pt x="262" y="194"/>
                    <a:pt x="265" y="183"/>
                  </a:cubicBezTo>
                  <a:lnTo>
                    <a:pt x="309" y="174"/>
                  </a:lnTo>
                  <a:close/>
                  <a:moveTo>
                    <a:pt x="154" y="233"/>
                  </a:moveTo>
                  <a:cubicBezTo>
                    <a:pt x="112" y="233"/>
                    <a:pt x="77" y="199"/>
                    <a:pt x="77" y="156"/>
                  </a:cubicBezTo>
                  <a:cubicBezTo>
                    <a:pt x="77" y="114"/>
                    <a:pt x="112" y="80"/>
                    <a:pt x="154" y="80"/>
                  </a:cubicBezTo>
                  <a:cubicBezTo>
                    <a:pt x="196" y="80"/>
                    <a:pt x="230" y="114"/>
                    <a:pt x="230" y="156"/>
                  </a:cubicBezTo>
                  <a:cubicBezTo>
                    <a:pt x="230" y="199"/>
                    <a:pt x="196" y="233"/>
                    <a:pt x="154" y="23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  <p:sp>
          <p:nvSpPr>
            <p:cNvPr id="4219" name="Freeform 367"/>
            <p:cNvSpPr>
              <a:spLocks noEditPoints="1"/>
            </p:cNvSpPr>
            <p:nvPr/>
          </p:nvSpPr>
          <p:spPr>
            <a:xfrm>
              <a:off x="463550" y="104775"/>
              <a:ext cx="315913" cy="315913"/>
            </a:xfrm>
            <a:custGeom>
              <a:avLst/>
              <a:gdLst/>
              <a:ahLst/>
              <a:cxnLst>
                <a:cxn ang="0">
                  <a:pos x="315913" y="178560"/>
                </a:cxn>
                <a:cxn ang="0">
                  <a:pos x="315913" y="140406"/>
                </a:cxn>
                <a:cxn ang="0">
                  <a:pos x="270349" y="128197"/>
                </a:cxn>
                <a:cxn ang="0">
                  <a:pos x="256679" y="96147"/>
                </a:cxn>
                <a:cxn ang="0">
                  <a:pos x="279462" y="59520"/>
                </a:cxn>
                <a:cxn ang="0">
                  <a:pos x="253642" y="33575"/>
                </a:cxn>
                <a:cxn ang="0">
                  <a:pos x="215671" y="56468"/>
                </a:cxn>
                <a:cxn ang="0">
                  <a:pos x="185295" y="42732"/>
                </a:cxn>
                <a:cxn ang="0">
                  <a:pos x="176182" y="0"/>
                </a:cxn>
                <a:cxn ang="0">
                  <a:pos x="138212" y="0"/>
                </a:cxn>
                <a:cxn ang="0">
                  <a:pos x="127580" y="42732"/>
                </a:cxn>
                <a:cxn ang="0">
                  <a:pos x="94166" y="56468"/>
                </a:cxn>
                <a:cxn ang="0">
                  <a:pos x="57715" y="32049"/>
                </a:cxn>
                <a:cxn ang="0">
                  <a:pos x="30376" y="57994"/>
                </a:cxn>
                <a:cxn ang="0">
                  <a:pos x="53158" y="96147"/>
                </a:cxn>
                <a:cxn ang="0">
                  <a:pos x="39489" y="129723"/>
                </a:cxn>
                <a:cxn ang="0">
                  <a:pos x="0" y="137353"/>
                </a:cxn>
                <a:cxn ang="0">
                  <a:pos x="0" y="175507"/>
                </a:cxn>
                <a:cxn ang="0">
                  <a:pos x="39489" y="186190"/>
                </a:cxn>
                <a:cxn ang="0">
                  <a:pos x="53158" y="218239"/>
                </a:cxn>
                <a:cxn ang="0">
                  <a:pos x="28857" y="256393"/>
                </a:cxn>
                <a:cxn ang="0">
                  <a:pos x="56196" y="282338"/>
                </a:cxn>
                <a:cxn ang="0">
                  <a:pos x="94166" y="259445"/>
                </a:cxn>
                <a:cxn ang="0">
                  <a:pos x="127580" y="273181"/>
                </a:cxn>
                <a:cxn ang="0">
                  <a:pos x="136693" y="315913"/>
                </a:cxn>
                <a:cxn ang="0">
                  <a:pos x="174663" y="315913"/>
                </a:cxn>
                <a:cxn ang="0">
                  <a:pos x="185295" y="273181"/>
                </a:cxn>
                <a:cxn ang="0">
                  <a:pos x="217190" y="259445"/>
                </a:cxn>
                <a:cxn ang="0">
                  <a:pos x="252123" y="283864"/>
                </a:cxn>
                <a:cxn ang="0">
                  <a:pos x="279462" y="257919"/>
                </a:cxn>
                <a:cxn ang="0">
                  <a:pos x="256679" y="219766"/>
                </a:cxn>
                <a:cxn ang="0">
                  <a:pos x="270349" y="187716"/>
                </a:cxn>
                <a:cxn ang="0">
                  <a:pos x="315913" y="178560"/>
                </a:cxn>
                <a:cxn ang="0">
                  <a:pos x="156438" y="238079"/>
                </a:cxn>
                <a:cxn ang="0">
                  <a:pos x="78978" y="160246"/>
                </a:cxn>
                <a:cxn ang="0">
                  <a:pos x="156438" y="80886"/>
                </a:cxn>
                <a:cxn ang="0">
                  <a:pos x="235416" y="160246"/>
                </a:cxn>
                <a:cxn ang="0">
                  <a:pos x="156438" y="238079"/>
                </a:cxn>
              </a:cxnLst>
              <a:pathLst>
                <a:path w="208" h="207">
                  <a:moveTo>
                    <a:pt x="208" y="117"/>
                  </a:moveTo>
                  <a:cubicBezTo>
                    <a:pt x="208" y="92"/>
                    <a:pt x="208" y="92"/>
                    <a:pt x="208" y="9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6" y="77"/>
                    <a:pt x="173" y="69"/>
                    <a:pt x="169" y="63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36" y="33"/>
                    <a:pt x="129" y="30"/>
                    <a:pt x="122" y="28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76" y="30"/>
                    <a:pt x="69" y="33"/>
                    <a:pt x="62" y="3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1" y="70"/>
                    <a:pt x="28" y="77"/>
                    <a:pt x="26" y="8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8" y="130"/>
                    <a:pt x="31" y="137"/>
                    <a:pt x="35" y="143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9" y="174"/>
                    <a:pt x="76" y="178"/>
                    <a:pt x="84" y="179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115" y="207"/>
                    <a:pt x="115" y="207"/>
                    <a:pt x="115" y="207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9" y="177"/>
                    <a:pt x="136" y="174"/>
                    <a:pt x="143" y="170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3" y="137"/>
                    <a:pt x="176" y="130"/>
                    <a:pt x="178" y="123"/>
                  </a:cubicBezTo>
                  <a:lnTo>
                    <a:pt x="208" y="117"/>
                  </a:lnTo>
                  <a:close/>
                  <a:moveTo>
                    <a:pt x="103" y="156"/>
                  </a:moveTo>
                  <a:cubicBezTo>
                    <a:pt x="75" y="156"/>
                    <a:pt x="52" y="133"/>
                    <a:pt x="52" y="105"/>
                  </a:cubicBezTo>
                  <a:cubicBezTo>
                    <a:pt x="52" y="76"/>
                    <a:pt x="75" y="53"/>
                    <a:pt x="103" y="53"/>
                  </a:cubicBezTo>
                  <a:cubicBezTo>
                    <a:pt x="132" y="53"/>
                    <a:pt x="155" y="76"/>
                    <a:pt x="155" y="105"/>
                  </a:cubicBezTo>
                  <a:cubicBezTo>
                    <a:pt x="155" y="133"/>
                    <a:pt x="132" y="156"/>
                    <a:pt x="103" y="15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pPr fontAlgn="base"/>
              <a:endParaRPr lang="zh-CN" altLang="en-US" strike="noStrike" noProof="1"/>
            </a:p>
          </p:txBody>
        </p:sp>
      </p:grpSp>
      <p:sp>
        <p:nvSpPr>
          <p:cNvPr id="133138" name="Freeform 388"/>
          <p:cNvSpPr>
            <a:spLocks noEditPoints="1"/>
          </p:cNvSpPr>
          <p:nvPr/>
        </p:nvSpPr>
        <p:spPr>
          <a:xfrm>
            <a:off x="3032125" y="1836738"/>
            <a:ext cx="561975" cy="463550"/>
          </a:xfrm>
          <a:custGeom>
            <a:avLst/>
            <a:gdLst/>
            <a:ahLst/>
            <a:cxnLst>
              <a:cxn ang="0">
                <a:pos x="418816" y="367485"/>
              </a:cxn>
              <a:cxn ang="0">
                <a:pos x="335053" y="367485"/>
              </a:cxn>
              <a:cxn ang="0">
                <a:pos x="335053" y="324790"/>
              </a:cxn>
              <a:cxn ang="0">
                <a:pos x="516286" y="324790"/>
              </a:cxn>
              <a:cxn ang="0">
                <a:pos x="561975" y="280570"/>
              </a:cxn>
              <a:cxn ang="0">
                <a:pos x="561975" y="44220"/>
              </a:cxn>
              <a:cxn ang="0">
                <a:pos x="516286" y="0"/>
              </a:cxn>
              <a:cxn ang="0">
                <a:pos x="45689" y="0"/>
              </a:cxn>
              <a:cxn ang="0">
                <a:pos x="0" y="44220"/>
              </a:cxn>
              <a:cxn ang="0">
                <a:pos x="0" y="280570"/>
              </a:cxn>
              <a:cxn ang="0">
                <a:pos x="45689" y="324790"/>
              </a:cxn>
              <a:cxn ang="0">
                <a:pos x="225399" y="324790"/>
              </a:cxn>
              <a:cxn ang="0">
                <a:pos x="225399" y="367485"/>
              </a:cxn>
              <a:cxn ang="0">
                <a:pos x="144682" y="367485"/>
              </a:cxn>
              <a:cxn ang="0">
                <a:pos x="98993" y="413230"/>
              </a:cxn>
              <a:cxn ang="0">
                <a:pos x="98993" y="419330"/>
              </a:cxn>
              <a:cxn ang="0">
                <a:pos x="144682" y="463550"/>
              </a:cxn>
              <a:cxn ang="0">
                <a:pos x="418816" y="463550"/>
              </a:cxn>
              <a:cxn ang="0">
                <a:pos x="464505" y="419330"/>
              </a:cxn>
              <a:cxn ang="0">
                <a:pos x="464505" y="413230"/>
              </a:cxn>
              <a:cxn ang="0">
                <a:pos x="418816" y="367485"/>
              </a:cxn>
              <a:cxn ang="0">
                <a:pos x="70057" y="294293"/>
              </a:cxn>
              <a:cxn ang="0">
                <a:pos x="33505" y="257697"/>
              </a:cxn>
              <a:cxn ang="0">
                <a:pos x="33505" y="65568"/>
              </a:cxn>
              <a:cxn ang="0">
                <a:pos x="70057" y="28972"/>
              </a:cxn>
              <a:cxn ang="0">
                <a:pos x="491918" y="28972"/>
              </a:cxn>
              <a:cxn ang="0">
                <a:pos x="528470" y="65568"/>
              </a:cxn>
              <a:cxn ang="0">
                <a:pos x="528470" y="257697"/>
              </a:cxn>
              <a:cxn ang="0">
                <a:pos x="491918" y="294293"/>
              </a:cxn>
              <a:cxn ang="0">
                <a:pos x="70057" y="294293"/>
              </a:cxn>
              <a:cxn ang="0">
                <a:pos x="420339" y="408656"/>
              </a:cxn>
              <a:cxn ang="0">
                <a:pos x="344191" y="408656"/>
              </a:cxn>
              <a:cxn ang="0">
                <a:pos x="335053" y="399507"/>
              </a:cxn>
              <a:cxn ang="0">
                <a:pos x="344191" y="391883"/>
              </a:cxn>
              <a:cxn ang="0">
                <a:pos x="420339" y="391883"/>
              </a:cxn>
              <a:cxn ang="0">
                <a:pos x="427954" y="399507"/>
              </a:cxn>
              <a:cxn ang="0">
                <a:pos x="420339" y="408656"/>
              </a:cxn>
            </a:cxnLst>
            <a:pathLst>
              <a:path w="369" h="304">
                <a:moveTo>
                  <a:pt x="275" y="241"/>
                </a:moveTo>
                <a:cubicBezTo>
                  <a:pt x="220" y="241"/>
                  <a:pt x="220" y="241"/>
                  <a:pt x="220" y="241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339" y="213"/>
                  <a:pt x="339" y="213"/>
                  <a:pt x="339" y="213"/>
                </a:cubicBezTo>
                <a:cubicBezTo>
                  <a:pt x="355" y="213"/>
                  <a:pt x="369" y="200"/>
                  <a:pt x="369" y="184"/>
                </a:cubicBezTo>
                <a:cubicBezTo>
                  <a:pt x="369" y="29"/>
                  <a:pt x="369" y="29"/>
                  <a:pt x="369" y="29"/>
                </a:cubicBezTo>
                <a:cubicBezTo>
                  <a:pt x="369" y="13"/>
                  <a:pt x="355" y="0"/>
                  <a:pt x="33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0"/>
                  <a:pt x="13" y="213"/>
                  <a:pt x="30" y="213"/>
                </a:cubicBezTo>
                <a:cubicBezTo>
                  <a:pt x="148" y="213"/>
                  <a:pt x="148" y="213"/>
                  <a:pt x="148" y="213"/>
                </a:cubicBezTo>
                <a:cubicBezTo>
                  <a:pt x="148" y="241"/>
                  <a:pt x="148" y="241"/>
                  <a:pt x="148" y="241"/>
                </a:cubicBezTo>
                <a:cubicBezTo>
                  <a:pt x="95" y="241"/>
                  <a:pt x="95" y="241"/>
                  <a:pt x="95" y="241"/>
                </a:cubicBezTo>
                <a:cubicBezTo>
                  <a:pt x="79" y="241"/>
                  <a:pt x="65" y="255"/>
                  <a:pt x="65" y="271"/>
                </a:cubicBezTo>
                <a:cubicBezTo>
                  <a:pt x="65" y="275"/>
                  <a:pt x="65" y="275"/>
                  <a:pt x="65" y="275"/>
                </a:cubicBezTo>
                <a:cubicBezTo>
                  <a:pt x="65" y="291"/>
                  <a:pt x="79" y="304"/>
                  <a:pt x="95" y="304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92" y="304"/>
                  <a:pt x="305" y="291"/>
                  <a:pt x="305" y="275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55"/>
                  <a:pt x="292" y="241"/>
                  <a:pt x="275" y="241"/>
                </a:cubicBezTo>
                <a:close/>
                <a:moveTo>
                  <a:pt x="46" y="193"/>
                </a:moveTo>
                <a:cubicBezTo>
                  <a:pt x="33" y="193"/>
                  <a:pt x="22" y="183"/>
                  <a:pt x="22" y="169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30"/>
                  <a:pt x="33" y="19"/>
                  <a:pt x="46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36" y="19"/>
                  <a:pt x="347" y="30"/>
                  <a:pt x="347" y="43"/>
                </a:cubicBezTo>
                <a:cubicBezTo>
                  <a:pt x="347" y="169"/>
                  <a:pt x="347" y="169"/>
                  <a:pt x="347" y="169"/>
                </a:cubicBezTo>
                <a:cubicBezTo>
                  <a:pt x="347" y="183"/>
                  <a:pt x="336" y="193"/>
                  <a:pt x="323" y="193"/>
                </a:cubicBezTo>
                <a:lnTo>
                  <a:pt x="46" y="193"/>
                </a:lnTo>
                <a:close/>
                <a:moveTo>
                  <a:pt x="276" y="268"/>
                </a:moveTo>
                <a:cubicBezTo>
                  <a:pt x="226" y="268"/>
                  <a:pt x="226" y="268"/>
                  <a:pt x="226" y="268"/>
                </a:cubicBezTo>
                <a:cubicBezTo>
                  <a:pt x="223" y="268"/>
                  <a:pt x="220" y="266"/>
                  <a:pt x="220" y="262"/>
                </a:cubicBezTo>
                <a:cubicBezTo>
                  <a:pt x="220" y="259"/>
                  <a:pt x="223" y="257"/>
                  <a:pt x="226" y="257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79" y="257"/>
                  <a:pt x="281" y="259"/>
                  <a:pt x="281" y="262"/>
                </a:cubicBezTo>
                <a:cubicBezTo>
                  <a:pt x="281" y="266"/>
                  <a:pt x="279" y="268"/>
                  <a:pt x="276" y="26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39" name="Freeform 10"/>
          <p:cNvSpPr>
            <a:spLocks noEditPoints="1"/>
          </p:cNvSpPr>
          <p:nvPr/>
        </p:nvSpPr>
        <p:spPr>
          <a:xfrm>
            <a:off x="2992438" y="5099050"/>
            <a:ext cx="647700" cy="539750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40" name="Freeform 101"/>
          <p:cNvSpPr/>
          <p:nvPr/>
        </p:nvSpPr>
        <p:spPr>
          <a:xfrm>
            <a:off x="2909888" y="3906838"/>
            <a:ext cx="684212" cy="649287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41" name="文本框 20"/>
          <p:cNvSpPr txBox="1"/>
          <p:nvPr/>
        </p:nvSpPr>
        <p:spPr>
          <a:xfrm flipH="1">
            <a:off x="196850" y="2063750"/>
            <a:ext cx="1997075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142" name="文本框 20"/>
          <p:cNvSpPr txBox="1"/>
          <p:nvPr/>
        </p:nvSpPr>
        <p:spPr>
          <a:xfrm flipH="1">
            <a:off x="196850" y="3041650"/>
            <a:ext cx="1997075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143" name="文本框 21"/>
          <p:cNvSpPr txBox="1"/>
          <p:nvPr/>
        </p:nvSpPr>
        <p:spPr>
          <a:xfrm flipH="1">
            <a:off x="196850" y="4022725"/>
            <a:ext cx="1997075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3144" name="文本框 22"/>
          <p:cNvSpPr txBox="1"/>
          <p:nvPr/>
        </p:nvSpPr>
        <p:spPr>
          <a:xfrm flipH="1">
            <a:off x="196850" y="4984750"/>
            <a:ext cx="1997075" cy="38417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indent="0" algn="ctr"/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" name="TextBox 25"/>
          <p:cNvSpPr/>
          <p:nvPr/>
        </p:nvSpPr>
        <p:spPr>
          <a:xfrm flipH="1">
            <a:off x="3992563" y="1791335"/>
            <a:ext cx="4206875" cy="2912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演示完毕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 fontAlgn="auto">
              <a:lnSpc>
                <a:spcPct val="15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感谢聆听</a:t>
            </a:r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flipV="1">
            <a:off x="0" y="-635"/>
            <a:ext cx="3305175" cy="5561330"/>
          </a:xfrm>
          <a:custGeom>
            <a:avLst/>
            <a:gdLst>
              <a:gd name="connsiteX0" fmla="*/ 0 w 5205"/>
              <a:gd name="connsiteY0" fmla="*/ 8758 h 8758"/>
              <a:gd name="connsiteX1" fmla="*/ 0 w 5205"/>
              <a:gd name="connsiteY1" fmla="*/ 0 h 8758"/>
              <a:gd name="connsiteX2" fmla="*/ 5205 w 5205"/>
              <a:gd name="connsiteY2" fmla="*/ 6096 h 8758"/>
              <a:gd name="connsiteX3" fmla="*/ 4049 w 5205"/>
              <a:gd name="connsiteY3" fmla="*/ 8758 h 8758"/>
              <a:gd name="connsiteX4" fmla="*/ 0 w 5205"/>
              <a:gd name="connsiteY4" fmla="*/ 8758 h 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" h="8758">
                <a:moveTo>
                  <a:pt x="0" y="8758"/>
                </a:moveTo>
                <a:lnTo>
                  <a:pt x="0" y="0"/>
                </a:lnTo>
                <a:lnTo>
                  <a:pt x="5205" y="6096"/>
                </a:lnTo>
                <a:lnTo>
                  <a:pt x="4049" y="8758"/>
                </a:lnTo>
                <a:lnTo>
                  <a:pt x="0" y="8758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1"/>
          <p:cNvSpPr txBox="1"/>
          <p:nvPr/>
        </p:nvSpPr>
        <p:spPr>
          <a:xfrm>
            <a:off x="1844675" y="2316163"/>
            <a:ext cx="8534400" cy="2792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谢谢您购买了我的模板。在您使用前，我还有一点点建议要跟您说哦：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字体选择上，不管任何情况下，我们都习惯优先选择：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微软雅黑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。因为它显得四平八稳，而且几乎任何一台电脑都自备该字体。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建议您使用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PPT2007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以上的版本，保证让您在公开场合技惊四座。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更多作品请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在稻壳儿网站搜索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809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或者登陆：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http://chn.docer.com/works?userid=206935610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最后别忘了：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最重要的不是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，是你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23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0495" y="3810635"/>
            <a:ext cx="2035175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11" name="Freeform 88"/>
          <p:cNvSpPr>
            <a:spLocks noEditPoints="1"/>
          </p:cNvSpPr>
          <p:nvPr/>
        </p:nvSpPr>
        <p:spPr>
          <a:xfrm>
            <a:off x="6635750" y="-2148840"/>
            <a:ext cx="282575" cy="257175"/>
          </a:xfrm>
          <a:custGeom>
            <a:avLst/>
            <a:gdLst/>
            <a:ahLst/>
            <a:cxnLst>
              <a:cxn ang="0">
                <a:pos x="73568" y="205279"/>
              </a:cxn>
              <a:cxn ang="0">
                <a:pos x="73568" y="103233"/>
              </a:cxn>
              <a:cxn ang="0">
                <a:pos x="84248" y="103233"/>
              </a:cxn>
              <a:cxn ang="0">
                <a:pos x="84248" y="84248"/>
              </a:cxn>
              <a:cxn ang="0">
                <a:pos x="28478" y="84248"/>
              </a:cxn>
              <a:cxn ang="0">
                <a:pos x="28478" y="103233"/>
              </a:cxn>
              <a:cxn ang="0">
                <a:pos x="40344" y="103233"/>
              </a:cxn>
              <a:cxn ang="0">
                <a:pos x="40344" y="205279"/>
              </a:cxn>
              <a:cxn ang="0">
                <a:pos x="28478" y="205279"/>
              </a:cxn>
              <a:cxn ang="0">
                <a:pos x="28478" y="218332"/>
              </a:cxn>
              <a:cxn ang="0">
                <a:pos x="17799" y="218332"/>
              </a:cxn>
              <a:cxn ang="0">
                <a:pos x="17799" y="232571"/>
              </a:cxn>
              <a:cxn ang="0">
                <a:pos x="5933" y="232571"/>
              </a:cxn>
              <a:cxn ang="0">
                <a:pos x="5933" y="246810"/>
              </a:cxn>
              <a:cxn ang="0">
                <a:pos x="0" y="246810"/>
              </a:cxn>
              <a:cxn ang="0">
                <a:pos x="0" y="257489"/>
              </a:cxn>
              <a:cxn ang="0">
                <a:pos x="281221" y="257489"/>
              </a:cxn>
              <a:cxn ang="0">
                <a:pos x="281221" y="246810"/>
              </a:cxn>
              <a:cxn ang="0">
                <a:pos x="272915" y="246810"/>
              </a:cxn>
              <a:cxn ang="0">
                <a:pos x="272915" y="232571"/>
              </a:cxn>
              <a:cxn ang="0">
                <a:pos x="264609" y="232571"/>
              </a:cxn>
              <a:cxn ang="0">
                <a:pos x="264609" y="218332"/>
              </a:cxn>
              <a:cxn ang="0">
                <a:pos x="255116" y="218332"/>
              </a:cxn>
              <a:cxn ang="0">
                <a:pos x="255116" y="205279"/>
              </a:cxn>
              <a:cxn ang="0">
                <a:pos x="244437" y="205279"/>
              </a:cxn>
              <a:cxn ang="0">
                <a:pos x="244437" y="103233"/>
              </a:cxn>
              <a:cxn ang="0">
                <a:pos x="255116" y="103233"/>
              </a:cxn>
              <a:cxn ang="0">
                <a:pos x="255116" y="84248"/>
              </a:cxn>
              <a:cxn ang="0">
                <a:pos x="199347" y="84248"/>
              </a:cxn>
              <a:cxn ang="0">
                <a:pos x="199347" y="103233"/>
              </a:cxn>
              <a:cxn ang="0">
                <a:pos x="211212" y="103233"/>
              </a:cxn>
              <a:cxn ang="0">
                <a:pos x="211212" y="205279"/>
              </a:cxn>
              <a:cxn ang="0">
                <a:pos x="199347" y="205279"/>
              </a:cxn>
              <a:cxn ang="0">
                <a:pos x="199347" y="218332"/>
              </a:cxn>
              <a:cxn ang="0">
                <a:pos x="172055" y="218332"/>
              </a:cxn>
              <a:cxn ang="0">
                <a:pos x="172055" y="148323"/>
              </a:cxn>
              <a:cxn ang="0">
                <a:pos x="145950" y="148323"/>
              </a:cxn>
              <a:cxn ang="0">
                <a:pos x="145950" y="218332"/>
              </a:cxn>
              <a:cxn ang="0">
                <a:pos x="137644" y="218332"/>
              </a:cxn>
              <a:cxn ang="0">
                <a:pos x="137644" y="148323"/>
              </a:cxn>
              <a:cxn ang="0">
                <a:pos x="112726" y="148323"/>
              </a:cxn>
              <a:cxn ang="0">
                <a:pos x="112726" y="218332"/>
              </a:cxn>
              <a:cxn ang="0">
                <a:pos x="84248" y="218332"/>
              </a:cxn>
              <a:cxn ang="0">
                <a:pos x="84248" y="205279"/>
              </a:cxn>
              <a:cxn ang="0">
                <a:pos x="73568" y="205279"/>
              </a:cxn>
              <a:cxn ang="0">
                <a:pos x="73568" y="205279"/>
              </a:cxn>
              <a:cxn ang="0">
                <a:pos x="141204" y="0"/>
              </a:cxn>
              <a:cxn ang="0">
                <a:pos x="224265" y="39157"/>
              </a:cxn>
              <a:cxn ang="0">
                <a:pos x="277661" y="61702"/>
              </a:cxn>
              <a:cxn ang="0">
                <a:pos x="277661" y="78315"/>
              </a:cxn>
              <a:cxn ang="0">
                <a:pos x="141204" y="78315"/>
              </a:cxn>
              <a:cxn ang="0">
                <a:pos x="3560" y="78315"/>
              </a:cxn>
              <a:cxn ang="0">
                <a:pos x="3560" y="61702"/>
              </a:cxn>
              <a:cxn ang="0">
                <a:pos x="56956" y="39157"/>
              </a:cxn>
              <a:cxn ang="0">
                <a:pos x="141204" y="0"/>
              </a:cxn>
            </a:cxnLst>
            <a:rect l="0" t="0" r="0" b="0"/>
            <a:pathLst>
              <a:path w="237" h="217">
                <a:moveTo>
                  <a:pt x="62" y="173"/>
                </a:moveTo>
                <a:lnTo>
                  <a:pt x="62" y="87"/>
                </a:lnTo>
                <a:lnTo>
                  <a:pt x="71" y="87"/>
                </a:lnTo>
                <a:lnTo>
                  <a:pt x="71" y="71"/>
                </a:lnTo>
                <a:lnTo>
                  <a:pt x="24" y="71"/>
                </a:lnTo>
                <a:lnTo>
                  <a:pt x="24" y="87"/>
                </a:lnTo>
                <a:lnTo>
                  <a:pt x="34" y="87"/>
                </a:lnTo>
                <a:lnTo>
                  <a:pt x="34" y="173"/>
                </a:lnTo>
                <a:lnTo>
                  <a:pt x="24" y="173"/>
                </a:lnTo>
                <a:lnTo>
                  <a:pt x="24" y="184"/>
                </a:lnTo>
                <a:lnTo>
                  <a:pt x="15" y="184"/>
                </a:lnTo>
                <a:lnTo>
                  <a:pt x="15" y="196"/>
                </a:lnTo>
                <a:lnTo>
                  <a:pt x="5" y="196"/>
                </a:lnTo>
                <a:lnTo>
                  <a:pt x="5" y="208"/>
                </a:lnTo>
                <a:lnTo>
                  <a:pt x="0" y="208"/>
                </a:lnTo>
                <a:lnTo>
                  <a:pt x="0" y="217"/>
                </a:lnTo>
                <a:lnTo>
                  <a:pt x="237" y="217"/>
                </a:lnTo>
                <a:lnTo>
                  <a:pt x="237" y="208"/>
                </a:lnTo>
                <a:lnTo>
                  <a:pt x="230" y="208"/>
                </a:lnTo>
                <a:lnTo>
                  <a:pt x="230" y="196"/>
                </a:lnTo>
                <a:lnTo>
                  <a:pt x="223" y="196"/>
                </a:lnTo>
                <a:lnTo>
                  <a:pt x="223" y="184"/>
                </a:lnTo>
                <a:lnTo>
                  <a:pt x="215" y="184"/>
                </a:lnTo>
                <a:lnTo>
                  <a:pt x="215" y="173"/>
                </a:lnTo>
                <a:lnTo>
                  <a:pt x="206" y="173"/>
                </a:lnTo>
                <a:lnTo>
                  <a:pt x="206" y="87"/>
                </a:lnTo>
                <a:lnTo>
                  <a:pt x="215" y="87"/>
                </a:lnTo>
                <a:lnTo>
                  <a:pt x="215" y="71"/>
                </a:lnTo>
                <a:lnTo>
                  <a:pt x="168" y="71"/>
                </a:lnTo>
                <a:lnTo>
                  <a:pt x="168" y="87"/>
                </a:lnTo>
                <a:lnTo>
                  <a:pt x="178" y="87"/>
                </a:lnTo>
                <a:lnTo>
                  <a:pt x="178" y="173"/>
                </a:lnTo>
                <a:lnTo>
                  <a:pt x="168" y="173"/>
                </a:lnTo>
                <a:lnTo>
                  <a:pt x="168" y="184"/>
                </a:lnTo>
                <a:lnTo>
                  <a:pt x="145" y="184"/>
                </a:lnTo>
                <a:lnTo>
                  <a:pt x="145" y="125"/>
                </a:lnTo>
                <a:lnTo>
                  <a:pt x="123" y="125"/>
                </a:lnTo>
                <a:lnTo>
                  <a:pt x="123" y="184"/>
                </a:lnTo>
                <a:lnTo>
                  <a:pt x="116" y="184"/>
                </a:lnTo>
                <a:lnTo>
                  <a:pt x="116" y="125"/>
                </a:lnTo>
                <a:lnTo>
                  <a:pt x="95" y="125"/>
                </a:lnTo>
                <a:lnTo>
                  <a:pt x="95" y="184"/>
                </a:lnTo>
                <a:lnTo>
                  <a:pt x="71" y="184"/>
                </a:lnTo>
                <a:lnTo>
                  <a:pt x="71" y="173"/>
                </a:lnTo>
                <a:lnTo>
                  <a:pt x="62" y="173"/>
                </a:lnTo>
                <a:lnTo>
                  <a:pt x="62" y="173"/>
                </a:lnTo>
                <a:close/>
                <a:moveTo>
                  <a:pt x="119" y="0"/>
                </a:moveTo>
                <a:lnTo>
                  <a:pt x="189" y="33"/>
                </a:lnTo>
                <a:lnTo>
                  <a:pt x="234" y="52"/>
                </a:lnTo>
                <a:lnTo>
                  <a:pt x="234" y="66"/>
                </a:lnTo>
                <a:lnTo>
                  <a:pt x="119" y="66"/>
                </a:lnTo>
                <a:lnTo>
                  <a:pt x="3" y="66"/>
                </a:lnTo>
                <a:lnTo>
                  <a:pt x="3" y="52"/>
                </a:lnTo>
                <a:lnTo>
                  <a:pt x="48" y="33"/>
                </a:lnTo>
                <a:lnTo>
                  <a:pt x="11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直角三角形 1"/>
          <p:cNvSpPr/>
          <p:nvPr/>
        </p:nvSpPr>
        <p:spPr>
          <a:xfrm flipV="1">
            <a:off x="0" y="1112520"/>
            <a:ext cx="9768840" cy="304863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H="1" flipV="1">
            <a:off x="3931920" y="1112520"/>
            <a:ext cx="8260080" cy="4099560"/>
          </a:xfrm>
          <a:prstGeom prst="rtTriangl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41375" y="5499735"/>
            <a:ext cx="791845" cy="791845"/>
            <a:chOff x="8525" y="6861"/>
            <a:chExt cx="1247" cy="1247"/>
          </a:xfrm>
        </p:grpSpPr>
        <p:sp>
          <p:nvSpPr>
            <p:cNvPr id="59" name="椭圆 58"/>
            <p:cNvSpPr/>
            <p:nvPr/>
          </p:nvSpPr>
          <p:spPr>
            <a:xfrm rot="12900000">
              <a:off x="8525" y="6861"/>
              <a:ext cx="1247" cy="12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52" name="Freeform 24"/>
            <p:cNvSpPr>
              <a:spLocks noEditPoints="1"/>
            </p:cNvSpPr>
            <p:nvPr/>
          </p:nvSpPr>
          <p:spPr>
            <a:xfrm>
              <a:off x="8788" y="7033"/>
              <a:ext cx="775" cy="778"/>
            </a:xfrm>
            <a:custGeom>
              <a:avLst/>
              <a:gdLst/>
              <a:ahLst/>
              <a:cxnLst>
                <a:cxn ang="0">
                  <a:pos x="625943" y="369188"/>
                </a:cxn>
                <a:cxn ang="0">
                  <a:pos x="625943" y="79273"/>
                </a:cxn>
                <a:cxn ang="0">
                  <a:pos x="336698" y="79273"/>
                </a:cxn>
                <a:cxn ang="0">
                  <a:pos x="299413" y="318226"/>
                </a:cxn>
                <a:cxn ang="0">
                  <a:pos x="293764" y="321624"/>
                </a:cxn>
                <a:cxn ang="0">
                  <a:pos x="10169" y="605876"/>
                </a:cxn>
                <a:cxn ang="0">
                  <a:pos x="15818" y="651175"/>
                </a:cxn>
                <a:cxn ang="0">
                  <a:pos x="55363" y="690812"/>
                </a:cxn>
                <a:cxn ang="0">
                  <a:pos x="100558" y="696474"/>
                </a:cxn>
                <a:cxn ang="0">
                  <a:pos x="384153" y="412222"/>
                </a:cxn>
                <a:cxn ang="0">
                  <a:pos x="387542" y="406560"/>
                </a:cxn>
                <a:cxn ang="0">
                  <a:pos x="625943" y="369188"/>
                </a:cxn>
                <a:cxn ang="0">
                  <a:pos x="108467" y="640983"/>
                </a:cxn>
                <a:cxn ang="0">
                  <a:pos x="108467" y="640983"/>
                </a:cxn>
                <a:cxn ang="0">
                  <a:pos x="86999" y="638718"/>
                </a:cxn>
                <a:cxn ang="0">
                  <a:pos x="67792" y="619466"/>
                </a:cxn>
                <a:cxn ang="0">
                  <a:pos x="65532" y="597949"/>
                </a:cxn>
                <a:cxn ang="0">
                  <a:pos x="202245" y="460919"/>
                </a:cxn>
                <a:cxn ang="0">
                  <a:pos x="223712" y="464316"/>
                </a:cxn>
                <a:cxn ang="0">
                  <a:pos x="241790" y="483568"/>
                </a:cxn>
                <a:cxn ang="0">
                  <a:pos x="245180" y="503953"/>
                </a:cxn>
                <a:cxn ang="0">
                  <a:pos x="108467" y="640983"/>
                </a:cxn>
                <a:cxn ang="0">
                  <a:pos x="362685" y="343141"/>
                </a:cxn>
                <a:cxn ang="0">
                  <a:pos x="362685" y="343141"/>
                </a:cxn>
                <a:cxn ang="0">
                  <a:pos x="362685" y="106453"/>
                </a:cxn>
                <a:cxn ang="0">
                  <a:pos x="598826" y="106453"/>
                </a:cxn>
                <a:cxn ang="0">
                  <a:pos x="598826" y="343141"/>
                </a:cxn>
                <a:cxn ang="0">
                  <a:pos x="362685" y="343141"/>
                </a:cxn>
              </a:cxnLst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0"/>
                  </a:cubicBezTo>
                  <a:cubicBezTo>
                    <a:pt x="483" y="0"/>
                    <a:pt x="368" y="0"/>
                    <a:pt x="298" y="70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2"/>
                    <a:pt x="221" y="441"/>
                    <a:pt x="217" y="445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7725" y="4295775"/>
            <a:ext cx="791845" cy="791845"/>
            <a:chOff x="2511" y="6933"/>
            <a:chExt cx="1247" cy="1247"/>
          </a:xfrm>
        </p:grpSpPr>
        <p:sp>
          <p:nvSpPr>
            <p:cNvPr id="16" name="椭圆 15"/>
            <p:cNvSpPr/>
            <p:nvPr/>
          </p:nvSpPr>
          <p:spPr>
            <a:xfrm rot="12900000">
              <a:off x="2511" y="6933"/>
              <a:ext cx="1247" cy="12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56" name="Freeform 28"/>
            <p:cNvSpPr>
              <a:spLocks noEditPoints="1"/>
            </p:cNvSpPr>
            <p:nvPr/>
          </p:nvSpPr>
          <p:spPr>
            <a:xfrm>
              <a:off x="2811" y="7104"/>
              <a:ext cx="680" cy="850"/>
            </a:xfrm>
            <a:custGeom>
              <a:avLst/>
              <a:gdLst/>
              <a:ahLst/>
              <a:cxnLst>
                <a:cxn ang="0">
                  <a:pos x="101543" y="255902"/>
                </a:cxn>
                <a:cxn ang="0">
                  <a:pos x="154571" y="381589"/>
                </a:cxn>
                <a:cxn ang="0">
                  <a:pos x="197444" y="481232"/>
                </a:cxn>
                <a:cxn ang="0">
                  <a:pos x="294474" y="484629"/>
                </a:cxn>
                <a:cxn ang="0">
                  <a:pos x="315911" y="444998"/>
                </a:cxn>
                <a:cxn ang="0">
                  <a:pos x="370067" y="344223"/>
                </a:cxn>
                <a:cxn ang="0">
                  <a:pos x="251601" y="105305"/>
                </a:cxn>
                <a:cxn ang="0">
                  <a:pos x="207599" y="516334"/>
                </a:cxn>
                <a:cxn ang="0">
                  <a:pos x="159084" y="458586"/>
                </a:cxn>
                <a:cxn ang="0">
                  <a:pos x="106056" y="361207"/>
                </a:cxn>
                <a:cxn ang="0">
                  <a:pos x="251601" y="73600"/>
                </a:cxn>
                <a:cxn ang="0">
                  <a:pos x="396017" y="361207"/>
                </a:cxn>
                <a:cxn ang="0">
                  <a:pos x="344117" y="458586"/>
                </a:cxn>
                <a:cxn ang="0">
                  <a:pos x="294474" y="516334"/>
                </a:cxn>
                <a:cxn ang="0">
                  <a:pos x="179392" y="617109"/>
                </a:cxn>
                <a:cxn ang="0">
                  <a:pos x="301244" y="640888"/>
                </a:cxn>
                <a:cxn ang="0">
                  <a:pos x="301244" y="593331"/>
                </a:cxn>
                <a:cxn ang="0">
                  <a:pos x="194060" y="631829"/>
                </a:cxn>
                <a:cxn ang="0">
                  <a:pos x="311398" y="631829"/>
                </a:cxn>
                <a:cxn ang="0">
                  <a:pos x="326065" y="617109"/>
                </a:cxn>
                <a:cxn ang="0">
                  <a:pos x="179392" y="543509"/>
                </a:cxn>
                <a:cxn ang="0">
                  <a:pos x="326065" y="617109"/>
                </a:cxn>
                <a:cxn ang="0">
                  <a:pos x="323809" y="287607"/>
                </a:cxn>
                <a:cxn ang="0">
                  <a:pos x="275294" y="337429"/>
                </a:cxn>
                <a:cxn ang="0">
                  <a:pos x="227907" y="337429"/>
                </a:cxn>
                <a:cxn ang="0">
                  <a:pos x="178264" y="287607"/>
                </a:cxn>
                <a:cxn ang="0">
                  <a:pos x="178264" y="240050"/>
                </a:cxn>
                <a:cxn ang="0">
                  <a:pos x="227907" y="190228"/>
                </a:cxn>
                <a:cxn ang="0">
                  <a:pos x="275294" y="190228"/>
                </a:cxn>
                <a:cxn ang="0">
                  <a:pos x="323809" y="240050"/>
                </a:cxn>
                <a:cxn ang="0">
                  <a:pos x="482892" y="233256"/>
                </a:cxn>
                <a:cxn ang="0">
                  <a:pos x="456943" y="255902"/>
                </a:cxn>
                <a:cxn ang="0">
                  <a:pos x="482892" y="270622"/>
                </a:cxn>
                <a:cxn ang="0">
                  <a:pos x="482892" y="233256"/>
                </a:cxn>
                <a:cxn ang="0">
                  <a:pos x="427608" y="101908"/>
                </a:cxn>
                <a:cxn ang="0">
                  <a:pos x="401658" y="74733"/>
                </a:cxn>
                <a:cxn ang="0">
                  <a:pos x="408428" y="121157"/>
                </a:cxn>
                <a:cxn ang="0">
                  <a:pos x="269653" y="49822"/>
                </a:cxn>
                <a:cxn ang="0">
                  <a:pos x="250472" y="0"/>
                </a:cxn>
                <a:cxn ang="0">
                  <a:pos x="232420" y="49822"/>
                </a:cxn>
                <a:cxn ang="0">
                  <a:pos x="91389" y="123422"/>
                </a:cxn>
                <a:cxn ang="0">
                  <a:pos x="100415" y="78129"/>
                </a:cxn>
                <a:cxn ang="0">
                  <a:pos x="73336" y="105305"/>
                </a:cxn>
                <a:cxn ang="0">
                  <a:pos x="44002" y="255902"/>
                </a:cxn>
                <a:cxn ang="0">
                  <a:pos x="19180" y="233256"/>
                </a:cxn>
                <a:cxn ang="0">
                  <a:pos x="19180" y="270622"/>
                </a:cxn>
                <a:cxn ang="0">
                  <a:pos x="44002" y="255902"/>
                </a:cxn>
              </a:cxnLst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2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3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3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6"/>
                    <a:pt x="211" y="147"/>
                    <a:pt x="223" y="147"/>
                  </a:cubicBezTo>
                  <a:cubicBezTo>
                    <a:pt x="234" y="147"/>
                    <a:pt x="244" y="156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59"/>
                    <a:pt x="362" y="60"/>
                    <a:pt x="356" y="66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" name="文本框 20"/>
          <p:cNvSpPr txBox="1"/>
          <p:nvPr/>
        </p:nvSpPr>
        <p:spPr>
          <a:xfrm flipH="1">
            <a:off x="1793875" y="417131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1795145" y="459867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26908" y="453739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/>
          <p:cNvSpPr txBox="1"/>
          <p:nvPr/>
        </p:nvSpPr>
        <p:spPr>
          <a:xfrm flipH="1">
            <a:off x="1809115" y="540575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1810385" y="583311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942148" y="577183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17" name="Freeform 5"/>
          <p:cNvSpPr>
            <a:spLocks noEditPoints="1"/>
          </p:cNvSpPr>
          <p:nvPr/>
        </p:nvSpPr>
        <p:spPr>
          <a:xfrm>
            <a:off x="6727508" y="4304348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8118" name="文本框 20"/>
          <p:cNvSpPr txBox="1"/>
          <p:nvPr/>
        </p:nvSpPr>
        <p:spPr>
          <a:xfrm flipH="1">
            <a:off x="7356158" y="4384675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119" name="文本框 22"/>
          <p:cNvSpPr txBox="1"/>
          <p:nvPr/>
        </p:nvSpPr>
        <p:spPr>
          <a:xfrm flipH="1">
            <a:off x="6701790" y="4994910"/>
            <a:ext cx="5055870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681788" y="4872673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1590675"/>
            <a:ext cx="5915025" cy="483997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76975" y="1590675"/>
            <a:ext cx="5915025" cy="48399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1590675"/>
            <a:ext cx="2958465" cy="2419200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2956560" y="4011445"/>
            <a:ext cx="2958465" cy="2419200"/>
          </a:xfrm>
          <a:prstGeom prst="rect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233535" y="1590675"/>
            <a:ext cx="2958465" cy="2419200"/>
          </a:xfrm>
          <a:prstGeom prst="rect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6276975" y="4011445"/>
            <a:ext cx="2958465" cy="2419200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88118" name="文本框 20"/>
          <p:cNvSpPr txBox="1"/>
          <p:nvPr/>
        </p:nvSpPr>
        <p:spPr>
          <a:xfrm flipH="1">
            <a:off x="61595" y="1671955"/>
            <a:ext cx="266573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119" name="文本框 22"/>
          <p:cNvSpPr txBox="1"/>
          <p:nvPr/>
        </p:nvSpPr>
        <p:spPr>
          <a:xfrm flipH="1">
            <a:off x="-20955" y="2480310"/>
            <a:ext cx="298386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278448" y="2297113"/>
            <a:ext cx="2232025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/>
        </p:nvSpPr>
        <p:spPr>
          <a:xfrm flipH="1">
            <a:off x="6340475" y="4140835"/>
            <a:ext cx="266573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6257925" y="4949190"/>
            <a:ext cx="298386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557328" y="4765993"/>
            <a:ext cx="2232025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7" name="组合 220"/>
          <p:cNvGrpSpPr/>
          <p:nvPr/>
        </p:nvGrpSpPr>
        <p:grpSpPr>
          <a:xfrm>
            <a:off x="3863340" y="4500880"/>
            <a:ext cx="1147445" cy="983615"/>
            <a:chOff x="0" y="0"/>
            <a:chExt cx="574675" cy="492125"/>
          </a:xfrm>
          <a:solidFill>
            <a:schemeClr val="bg1"/>
          </a:solidFill>
        </p:grpSpPr>
        <p:sp>
          <p:nvSpPr>
            <p:cNvPr id="3088" name="Freeform 81"/>
            <p:cNvSpPr/>
            <p:nvPr/>
          </p:nvSpPr>
          <p:spPr>
            <a:xfrm>
              <a:off x="431800" y="266700"/>
              <a:ext cx="139700" cy="120650"/>
            </a:xfrm>
            <a:custGeom>
              <a:avLst/>
              <a:gdLst/>
              <a:ahLst/>
              <a:cxnLst>
                <a:cxn ang="0">
                  <a:pos x="139700" y="3770"/>
                </a:cxn>
                <a:cxn ang="0">
                  <a:pos x="15103" y="0"/>
                </a:cxn>
                <a:cxn ang="0">
                  <a:pos x="0" y="41473"/>
                </a:cxn>
                <a:cxn ang="0">
                  <a:pos x="98168" y="120650"/>
                </a:cxn>
                <a:cxn ang="0">
                  <a:pos x="139700" y="3770"/>
                </a:cxn>
              </a:cxnLst>
              <a:pathLst>
                <a:path w="37" h="32">
                  <a:moveTo>
                    <a:pt x="37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2" y="8"/>
                    <a:pt x="0" y="1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2" y="23"/>
                    <a:pt x="36" y="12"/>
                    <a:pt x="37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9" name="Freeform 82"/>
            <p:cNvSpPr/>
            <p:nvPr/>
          </p:nvSpPr>
          <p:spPr>
            <a:xfrm>
              <a:off x="436562" y="153987"/>
              <a:ext cx="138113" cy="79375"/>
            </a:xfrm>
            <a:custGeom>
              <a:avLst/>
              <a:gdLst/>
              <a:ahLst/>
              <a:cxnLst>
                <a:cxn ang="0">
                  <a:pos x="0" y="41577"/>
                </a:cxn>
                <a:cxn ang="0">
                  <a:pos x="11198" y="75595"/>
                </a:cxn>
                <a:cxn ang="0">
                  <a:pos x="138113" y="79375"/>
                </a:cxn>
                <a:cxn ang="0">
                  <a:pos x="119449" y="0"/>
                </a:cxn>
                <a:cxn ang="0">
                  <a:pos x="0" y="41577"/>
                </a:cxn>
              </a:cxnLst>
              <a:pathLst>
                <a:path w="37" h="21">
                  <a:moveTo>
                    <a:pt x="0" y="11"/>
                  </a:moveTo>
                  <a:cubicBezTo>
                    <a:pt x="2" y="14"/>
                    <a:pt x="3" y="17"/>
                    <a:pt x="3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14"/>
                    <a:pt x="35" y="7"/>
                    <a:pt x="32" y="0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0" name="Freeform 83"/>
            <p:cNvSpPr/>
            <p:nvPr/>
          </p:nvSpPr>
          <p:spPr>
            <a:xfrm>
              <a:off x="398462" y="33337"/>
              <a:ext cx="142875" cy="131762"/>
            </a:xfrm>
            <a:custGeom>
              <a:avLst/>
              <a:gdLst/>
              <a:ahLst/>
              <a:cxnLst>
                <a:cxn ang="0">
                  <a:pos x="18799" y="131762"/>
                </a:cxn>
                <a:cxn ang="0">
                  <a:pos x="142875" y="86586"/>
                </a:cxn>
                <a:cxn ang="0">
                  <a:pos x="56398" y="0"/>
                </a:cxn>
                <a:cxn ang="0">
                  <a:pos x="0" y="112939"/>
                </a:cxn>
                <a:cxn ang="0">
                  <a:pos x="18799" y="131762"/>
                </a:cxn>
              </a:cxnLst>
              <a:pathLst>
                <a:path w="38" h="35">
                  <a:moveTo>
                    <a:pt x="5" y="35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2" y="14"/>
                    <a:pt x="24" y="6"/>
                    <a:pt x="15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2"/>
                    <a:pt x="4" y="33"/>
                    <a:pt x="5" y="3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1" name="Freeform 84"/>
            <p:cNvSpPr/>
            <p:nvPr/>
          </p:nvSpPr>
          <p:spPr>
            <a:xfrm>
              <a:off x="327025" y="0"/>
              <a:ext cx="93663" cy="131762"/>
            </a:xfrm>
            <a:custGeom>
              <a:avLst/>
              <a:gdLst/>
              <a:ahLst/>
              <a:cxnLst>
                <a:cxn ang="0">
                  <a:pos x="41212" y="131762"/>
                </a:cxn>
                <a:cxn ang="0">
                  <a:pos x="93663" y="1882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4233"/>
                </a:cxn>
                <a:cxn ang="0">
                  <a:pos x="0" y="124233"/>
                </a:cxn>
                <a:cxn ang="0">
                  <a:pos x="41212" y="131762"/>
                </a:cxn>
              </a:cxnLst>
              <a:pathLst>
                <a:path w="25" h="35">
                  <a:moveTo>
                    <a:pt x="11" y="3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7" y="2"/>
                    <a:pt x="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3"/>
                    <a:pt x="7" y="34"/>
                    <a:pt x="11" y="3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2" name="Freeform 85"/>
            <p:cNvSpPr/>
            <p:nvPr/>
          </p:nvSpPr>
          <p:spPr>
            <a:xfrm>
              <a:off x="368300" y="334962"/>
              <a:ext cx="139700" cy="153987"/>
            </a:xfrm>
            <a:custGeom>
              <a:avLst/>
              <a:gdLst/>
              <a:ahLst/>
              <a:cxnLst>
                <a:cxn ang="0">
                  <a:pos x="41532" y="0"/>
                </a:cxn>
                <a:cxn ang="0">
                  <a:pos x="0" y="26290"/>
                </a:cxn>
                <a:cxn ang="0">
                  <a:pos x="11327" y="153987"/>
                </a:cxn>
                <a:cxn ang="0">
                  <a:pos x="139700" y="78871"/>
                </a:cxn>
                <a:cxn ang="0">
                  <a:pos x="41532" y="0"/>
                </a:cxn>
              </a:cxnLst>
              <a:pathLst>
                <a:path w="37" h="41">
                  <a:moveTo>
                    <a:pt x="11" y="0"/>
                  </a:moveTo>
                  <a:cubicBezTo>
                    <a:pt x="8" y="3"/>
                    <a:pt x="4" y="5"/>
                    <a:pt x="0" y="7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6" y="38"/>
                    <a:pt x="28" y="31"/>
                    <a:pt x="37" y="21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Freeform 86"/>
            <p:cNvSpPr/>
            <p:nvPr/>
          </p:nvSpPr>
          <p:spPr>
            <a:xfrm>
              <a:off x="0" y="41275"/>
              <a:ext cx="285750" cy="390525"/>
            </a:xfrm>
            <a:custGeom>
              <a:avLst/>
              <a:gdLst/>
              <a:ahLst/>
              <a:cxnLst>
                <a:cxn ang="0">
                  <a:pos x="78957" y="206528"/>
                </a:cxn>
                <a:cxn ang="0">
                  <a:pos x="161674" y="390525"/>
                </a:cxn>
                <a:cxn ang="0">
                  <a:pos x="225592" y="274119"/>
                </a:cxn>
                <a:cxn ang="0">
                  <a:pos x="206793" y="206528"/>
                </a:cxn>
                <a:cxn ang="0">
                  <a:pos x="206793" y="199018"/>
                </a:cxn>
                <a:cxn ang="0">
                  <a:pos x="266951" y="199018"/>
                </a:cxn>
                <a:cxn ang="0">
                  <a:pos x="266951" y="199018"/>
                </a:cxn>
                <a:cxn ang="0">
                  <a:pos x="266951" y="199018"/>
                </a:cxn>
                <a:cxn ang="0">
                  <a:pos x="285750" y="199018"/>
                </a:cxn>
                <a:cxn ang="0">
                  <a:pos x="142875" y="0"/>
                </a:cxn>
                <a:cxn ang="0">
                  <a:pos x="0" y="199018"/>
                </a:cxn>
                <a:cxn ang="0">
                  <a:pos x="78957" y="199018"/>
                </a:cxn>
                <a:cxn ang="0">
                  <a:pos x="78957" y="206528"/>
                </a:cxn>
              </a:cxnLst>
              <a:pathLst>
                <a:path w="76" h="104">
                  <a:moveTo>
                    <a:pt x="21" y="55"/>
                  </a:moveTo>
                  <a:cubicBezTo>
                    <a:pt x="21" y="74"/>
                    <a:pt x="30" y="92"/>
                    <a:pt x="43" y="10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7" y="67"/>
                    <a:pt x="55" y="61"/>
                    <a:pt x="55" y="55"/>
                  </a:cubicBezTo>
                  <a:cubicBezTo>
                    <a:pt x="55" y="54"/>
                    <a:pt x="55" y="53"/>
                    <a:pt x="55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4"/>
                    <a:pt x="21" y="5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4" name="Freeform 87"/>
            <p:cNvSpPr/>
            <p:nvPr/>
          </p:nvSpPr>
          <p:spPr>
            <a:xfrm>
              <a:off x="192087" y="342900"/>
              <a:ext cx="150813" cy="149225"/>
            </a:xfrm>
            <a:custGeom>
              <a:avLst/>
              <a:gdLst/>
              <a:ahLst/>
              <a:cxnLst>
                <a:cxn ang="0">
                  <a:pos x="139502" y="26114"/>
                </a:cxn>
                <a:cxn ang="0">
                  <a:pos x="135732" y="26114"/>
                </a:cxn>
                <a:cxn ang="0">
                  <a:pos x="60325" y="0"/>
                </a:cxn>
                <a:cxn ang="0">
                  <a:pos x="0" y="111919"/>
                </a:cxn>
                <a:cxn ang="0">
                  <a:pos x="135732" y="149225"/>
                </a:cxn>
                <a:cxn ang="0">
                  <a:pos x="150813" y="149225"/>
                </a:cxn>
                <a:cxn ang="0">
                  <a:pos x="139502" y="26114"/>
                </a:cxn>
              </a:cxnLst>
              <a:pathLst>
                <a:path w="40" h="40">
                  <a:moveTo>
                    <a:pt x="37" y="7"/>
                  </a:moveTo>
                  <a:cubicBezTo>
                    <a:pt x="37" y="7"/>
                    <a:pt x="36" y="7"/>
                    <a:pt x="36" y="7"/>
                  </a:cubicBezTo>
                  <a:cubicBezTo>
                    <a:pt x="29" y="7"/>
                    <a:pt x="22" y="4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0" y="36"/>
                    <a:pt x="23" y="40"/>
                    <a:pt x="36" y="40"/>
                  </a:cubicBezTo>
                  <a:cubicBezTo>
                    <a:pt x="37" y="40"/>
                    <a:pt x="39" y="40"/>
                    <a:pt x="40" y="40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" name="文本框 20"/>
          <p:cNvSpPr txBox="1"/>
          <p:nvPr/>
        </p:nvSpPr>
        <p:spPr>
          <a:xfrm flipH="1">
            <a:off x="3094355" y="5741035"/>
            <a:ext cx="266573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9373235" y="3241675"/>
            <a:ext cx="266573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108" name="组合 224"/>
          <p:cNvGrpSpPr/>
          <p:nvPr/>
        </p:nvGrpSpPr>
        <p:grpSpPr>
          <a:xfrm>
            <a:off x="10349865" y="2221230"/>
            <a:ext cx="1088390" cy="714375"/>
            <a:chOff x="0" y="0"/>
            <a:chExt cx="604838" cy="395287"/>
          </a:xfrm>
        </p:grpSpPr>
        <p:sp>
          <p:nvSpPr>
            <p:cNvPr id="3109" name="Rectangle 147"/>
            <p:cNvSpPr/>
            <p:nvPr/>
          </p:nvSpPr>
          <p:spPr>
            <a:xfrm>
              <a:off x="33337" y="33338"/>
              <a:ext cx="508000" cy="32702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vert="horz" wrap="square" lIns="68580" tIns="34290" rIns="68580" bIns="34290" anchor="t"/>
            <a:p>
              <a:pPr lvl="0"/>
              <a:endParaRPr lang="zh-CN" altLang="en-US" sz="13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10" name="Freeform 148"/>
            <p:cNvSpPr>
              <a:spLocks noEditPoints="1"/>
            </p:cNvSpPr>
            <p:nvPr/>
          </p:nvSpPr>
          <p:spPr>
            <a:xfrm>
              <a:off x="0" y="0"/>
              <a:ext cx="604838" cy="395287"/>
            </a:xfrm>
            <a:custGeom>
              <a:avLst/>
              <a:gdLst/>
              <a:ahLst/>
              <a:cxnLst>
                <a:cxn ang="0">
                  <a:pos x="604838" y="131762"/>
                </a:cxn>
                <a:cxn ang="0">
                  <a:pos x="582297" y="116704"/>
                </a:cxn>
                <a:cxn ang="0">
                  <a:pos x="578541" y="116704"/>
                </a:cxn>
                <a:cxn ang="0">
                  <a:pos x="574784" y="116704"/>
                </a:cxn>
                <a:cxn ang="0">
                  <a:pos x="559757" y="120468"/>
                </a:cxn>
                <a:cxn ang="0">
                  <a:pos x="559757" y="37646"/>
                </a:cxn>
                <a:cxn ang="0">
                  <a:pos x="522189" y="0"/>
                </a:cxn>
                <a:cxn ang="0">
                  <a:pos x="458324" y="0"/>
                </a:cxn>
                <a:cxn ang="0">
                  <a:pos x="458324" y="0"/>
                </a:cxn>
                <a:cxn ang="0">
                  <a:pos x="409487" y="0"/>
                </a:cxn>
                <a:cxn ang="0">
                  <a:pos x="353135" y="0"/>
                </a:cxn>
                <a:cxn ang="0">
                  <a:pos x="353135" y="0"/>
                </a:cxn>
                <a:cxn ang="0">
                  <a:pos x="281757" y="0"/>
                </a:cxn>
                <a:cxn ang="0">
                  <a:pos x="206622" y="0"/>
                </a:cxn>
                <a:cxn ang="0">
                  <a:pos x="206622" y="0"/>
                </a:cxn>
                <a:cxn ang="0">
                  <a:pos x="150270" y="0"/>
                </a:cxn>
                <a:cxn ang="0">
                  <a:pos x="101432" y="0"/>
                </a:cxn>
                <a:cxn ang="0">
                  <a:pos x="101432" y="0"/>
                </a:cxn>
                <a:cxn ang="0">
                  <a:pos x="37568" y="0"/>
                </a:cxn>
                <a:cxn ang="0">
                  <a:pos x="0" y="37646"/>
                </a:cxn>
                <a:cxn ang="0">
                  <a:pos x="0" y="199526"/>
                </a:cxn>
                <a:cxn ang="0">
                  <a:pos x="0" y="357641"/>
                </a:cxn>
                <a:cxn ang="0">
                  <a:pos x="37568" y="395287"/>
                </a:cxn>
                <a:cxn ang="0">
                  <a:pos x="101432" y="395287"/>
                </a:cxn>
                <a:cxn ang="0">
                  <a:pos x="101432" y="395287"/>
                </a:cxn>
                <a:cxn ang="0">
                  <a:pos x="146514" y="395287"/>
                </a:cxn>
                <a:cxn ang="0">
                  <a:pos x="206622" y="395287"/>
                </a:cxn>
                <a:cxn ang="0">
                  <a:pos x="206622" y="395287"/>
                </a:cxn>
                <a:cxn ang="0">
                  <a:pos x="281757" y="395287"/>
                </a:cxn>
                <a:cxn ang="0">
                  <a:pos x="353135" y="395287"/>
                </a:cxn>
                <a:cxn ang="0">
                  <a:pos x="353135" y="395287"/>
                </a:cxn>
                <a:cxn ang="0">
                  <a:pos x="413243" y="395287"/>
                </a:cxn>
                <a:cxn ang="0">
                  <a:pos x="458324" y="395287"/>
                </a:cxn>
                <a:cxn ang="0">
                  <a:pos x="458324" y="395287"/>
                </a:cxn>
                <a:cxn ang="0">
                  <a:pos x="522189" y="395287"/>
                </a:cxn>
                <a:cxn ang="0">
                  <a:pos x="559757" y="357641"/>
                </a:cxn>
                <a:cxn ang="0">
                  <a:pos x="559757" y="278583"/>
                </a:cxn>
                <a:cxn ang="0">
                  <a:pos x="574784" y="278583"/>
                </a:cxn>
                <a:cxn ang="0">
                  <a:pos x="578541" y="278583"/>
                </a:cxn>
                <a:cxn ang="0">
                  <a:pos x="582297" y="278583"/>
                </a:cxn>
                <a:cxn ang="0">
                  <a:pos x="604838" y="263525"/>
                </a:cxn>
                <a:cxn ang="0">
                  <a:pos x="604838" y="199526"/>
                </a:cxn>
                <a:cxn ang="0">
                  <a:pos x="604838" y="131762"/>
                </a:cxn>
                <a:cxn ang="0">
                  <a:pos x="514676" y="342582"/>
                </a:cxn>
                <a:cxn ang="0">
                  <a:pos x="45081" y="342582"/>
                </a:cxn>
                <a:cxn ang="0">
                  <a:pos x="45081" y="48940"/>
                </a:cxn>
                <a:cxn ang="0">
                  <a:pos x="514676" y="48940"/>
                </a:cxn>
                <a:cxn ang="0">
                  <a:pos x="514676" y="342582"/>
                </a:cxn>
              </a:cxnLst>
              <a:pathLst>
                <a:path w="161" h="105">
                  <a:moveTo>
                    <a:pt x="161" y="35"/>
                  </a:moveTo>
                  <a:cubicBezTo>
                    <a:pt x="161" y="33"/>
                    <a:pt x="161" y="31"/>
                    <a:pt x="155" y="31"/>
                  </a:cubicBezTo>
                  <a:cubicBezTo>
                    <a:pt x="155" y="31"/>
                    <a:pt x="154" y="31"/>
                    <a:pt x="154" y="31"/>
                  </a:cubicBezTo>
                  <a:cubicBezTo>
                    <a:pt x="154" y="31"/>
                    <a:pt x="153" y="31"/>
                    <a:pt x="153" y="31"/>
                  </a:cubicBezTo>
                  <a:cubicBezTo>
                    <a:pt x="151" y="31"/>
                    <a:pt x="150" y="31"/>
                    <a:pt x="149" y="32"/>
                  </a:cubicBezTo>
                  <a:cubicBezTo>
                    <a:pt x="149" y="20"/>
                    <a:pt x="149" y="12"/>
                    <a:pt x="149" y="10"/>
                  </a:cubicBezTo>
                  <a:cubicBezTo>
                    <a:pt x="149" y="4"/>
                    <a:pt x="148" y="0"/>
                    <a:pt x="139" y="0"/>
                  </a:cubicBezTo>
                  <a:cubicBezTo>
                    <a:pt x="137" y="0"/>
                    <a:pt x="130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16" y="0"/>
                    <a:pt x="109" y="0"/>
                  </a:cubicBezTo>
                  <a:cubicBezTo>
                    <a:pt x="107" y="0"/>
                    <a:pt x="101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0"/>
                    <a:pt x="84" y="0"/>
                    <a:pt x="75" y="0"/>
                  </a:cubicBezTo>
                  <a:cubicBezTo>
                    <a:pt x="65" y="0"/>
                    <a:pt x="58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8" y="0"/>
                    <a:pt x="42" y="0"/>
                    <a:pt x="40" y="0"/>
                  </a:cubicBezTo>
                  <a:cubicBezTo>
                    <a:pt x="33" y="0"/>
                    <a:pt x="2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2" y="0"/>
                    <a:pt x="10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3"/>
                    <a:pt x="0" y="32"/>
                    <a:pt x="0" y="53"/>
                  </a:cubicBezTo>
                  <a:cubicBezTo>
                    <a:pt x="0" y="73"/>
                    <a:pt x="0" y="92"/>
                    <a:pt x="0" y="95"/>
                  </a:cubicBezTo>
                  <a:cubicBezTo>
                    <a:pt x="0" y="101"/>
                    <a:pt x="1" y="105"/>
                    <a:pt x="10" y="105"/>
                  </a:cubicBezTo>
                  <a:cubicBezTo>
                    <a:pt x="12" y="105"/>
                    <a:pt x="19" y="105"/>
                    <a:pt x="27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9" y="105"/>
                    <a:pt x="33" y="105"/>
                    <a:pt x="39" y="105"/>
                  </a:cubicBezTo>
                  <a:cubicBezTo>
                    <a:pt x="42" y="105"/>
                    <a:pt x="48" y="105"/>
                    <a:pt x="55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8" y="105"/>
                    <a:pt x="65" y="105"/>
                    <a:pt x="75" y="105"/>
                  </a:cubicBezTo>
                  <a:cubicBezTo>
                    <a:pt x="84" y="105"/>
                    <a:pt x="91" y="105"/>
                    <a:pt x="94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101" y="105"/>
                    <a:pt x="107" y="105"/>
                    <a:pt x="110" y="105"/>
                  </a:cubicBezTo>
                  <a:cubicBezTo>
                    <a:pt x="116" y="105"/>
                    <a:pt x="120" y="105"/>
                    <a:pt x="122" y="105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0" y="105"/>
                    <a:pt x="137" y="105"/>
                    <a:pt x="139" y="105"/>
                  </a:cubicBezTo>
                  <a:cubicBezTo>
                    <a:pt x="148" y="105"/>
                    <a:pt x="149" y="101"/>
                    <a:pt x="149" y="95"/>
                  </a:cubicBezTo>
                  <a:cubicBezTo>
                    <a:pt x="149" y="93"/>
                    <a:pt x="149" y="85"/>
                    <a:pt x="149" y="74"/>
                  </a:cubicBezTo>
                  <a:cubicBezTo>
                    <a:pt x="150" y="74"/>
                    <a:pt x="151" y="74"/>
                    <a:pt x="153" y="74"/>
                  </a:cubicBezTo>
                  <a:cubicBezTo>
                    <a:pt x="153" y="74"/>
                    <a:pt x="154" y="74"/>
                    <a:pt x="154" y="74"/>
                  </a:cubicBezTo>
                  <a:cubicBezTo>
                    <a:pt x="154" y="74"/>
                    <a:pt x="155" y="74"/>
                    <a:pt x="155" y="74"/>
                  </a:cubicBezTo>
                  <a:cubicBezTo>
                    <a:pt x="161" y="74"/>
                    <a:pt x="161" y="72"/>
                    <a:pt x="161" y="70"/>
                  </a:cubicBezTo>
                  <a:cubicBezTo>
                    <a:pt x="161" y="69"/>
                    <a:pt x="161" y="61"/>
                    <a:pt x="161" y="53"/>
                  </a:cubicBezTo>
                  <a:cubicBezTo>
                    <a:pt x="161" y="44"/>
                    <a:pt x="161" y="36"/>
                    <a:pt x="161" y="35"/>
                  </a:cubicBezTo>
                  <a:close/>
                  <a:moveTo>
                    <a:pt x="137" y="91"/>
                  </a:moveTo>
                  <a:cubicBezTo>
                    <a:pt x="12" y="91"/>
                    <a:pt x="12" y="91"/>
                    <a:pt x="12" y="9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7" y="13"/>
                    <a:pt x="137" y="13"/>
                    <a:pt x="137" y="13"/>
                  </a:cubicBezTo>
                  <a:lnTo>
                    <a:pt x="137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1" name="Freeform 149"/>
            <p:cNvSpPr/>
            <p:nvPr/>
          </p:nvSpPr>
          <p:spPr>
            <a:xfrm>
              <a:off x="68262" y="66675"/>
              <a:ext cx="127000" cy="260350"/>
            </a:xfrm>
            <a:custGeom>
              <a:avLst/>
              <a:gdLst/>
              <a:ahLst/>
              <a:cxnLst>
                <a:cxn ang="0">
                  <a:pos x="127000" y="45278"/>
                </a:cxn>
                <a:cxn ang="0">
                  <a:pos x="89647" y="0"/>
                </a:cxn>
                <a:cxn ang="0">
                  <a:pos x="63500" y="0"/>
                </a:cxn>
                <a:cxn ang="0">
                  <a:pos x="33618" y="0"/>
                </a:cxn>
                <a:cxn ang="0">
                  <a:pos x="0" y="45278"/>
                </a:cxn>
                <a:cxn ang="0">
                  <a:pos x="0" y="132062"/>
                </a:cxn>
                <a:cxn ang="0">
                  <a:pos x="0" y="215072"/>
                </a:cxn>
                <a:cxn ang="0">
                  <a:pos x="33618" y="260350"/>
                </a:cxn>
                <a:cxn ang="0">
                  <a:pos x="63500" y="260350"/>
                </a:cxn>
                <a:cxn ang="0">
                  <a:pos x="89647" y="260350"/>
                </a:cxn>
                <a:cxn ang="0">
                  <a:pos x="127000" y="215072"/>
                </a:cxn>
                <a:cxn ang="0">
                  <a:pos x="127000" y="132062"/>
                </a:cxn>
                <a:cxn ang="0">
                  <a:pos x="127000" y="45278"/>
                </a:cxn>
              </a:cxnLst>
              <a:pathLst>
                <a:path w="34" h="69">
                  <a:moveTo>
                    <a:pt x="34" y="12"/>
                  </a:moveTo>
                  <a:cubicBezTo>
                    <a:pt x="34" y="5"/>
                    <a:pt x="33" y="0"/>
                    <a:pt x="24" y="0"/>
                  </a:cubicBezTo>
                  <a:cubicBezTo>
                    <a:pt x="23" y="0"/>
                    <a:pt x="21" y="0"/>
                    <a:pt x="17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1" y="0"/>
                    <a:pt x="0" y="5"/>
                    <a:pt x="0" y="12"/>
                  </a:cubicBezTo>
                  <a:cubicBezTo>
                    <a:pt x="0" y="14"/>
                    <a:pt x="0" y="23"/>
                    <a:pt x="0" y="35"/>
                  </a:cubicBezTo>
                  <a:cubicBezTo>
                    <a:pt x="0" y="46"/>
                    <a:pt x="0" y="55"/>
                    <a:pt x="0" y="57"/>
                  </a:cubicBezTo>
                  <a:cubicBezTo>
                    <a:pt x="0" y="64"/>
                    <a:pt x="1" y="69"/>
                    <a:pt x="9" y="69"/>
                  </a:cubicBezTo>
                  <a:cubicBezTo>
                    <a:pt x="10" y="69"/>
                    <a:pt x="13" y="69"/>
                    <a:pt x="17" y="69"/>
                  </a:cubicBezTo>
                  <a:cubicBezTo>
                    <a:pt x="21" y="69"/>
                    <a:pt x="23" y="69"/>
                    <a:pt x="24" y="69"/>
                  </a:cubicBezTo>
                  <a:cubicBezTo>
                    <a:pt x="33" y="69"/>
                    <a:pt x="34" y="64"/>
                    <a:pt x="34" y="57"/>
                  </a:cubicBezTo>
                  <a:cubicBezTo>
                    <a:pt x="34" y="55"/>
                    <a:pt x="34" y="46"/>
                    <a:pt x="34" y="35"/>
                  </a:cubicBezTo>
                  <a:cubicBezTo>
                    <a:pt x="34" y="23"/>
                    <a:pt x="34" y="14"/>
                    <a:pt x="34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等腰三角形 1"/>
          <p:cNvSpPr/>
          <p:nvPr/>
        </p:nvSpPr>
        <p:spPr>
          <a:xfrm>
            <a:off x="3174683" y="1267778"/>
            <a:ext cx="5842635" cy="4322445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215900" dist="1778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37243" y="1887855"/>
            <a:ext cx="5483225" cy="1566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en-US" altLang="zh-CN" sz="960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PART 2</a:t>
            </a:r>
            <a:endParaRPr lang="en-US" altLang="zh-CN" sz="9600" u="sng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TextBox 25"/>
          <p:cNvSpPr/>
          <p:nvPr/>
        </p:nvSpPr>
        <p:spPr>
          <a:xfrm flipH="1">
            <a:off x="3992563" y="3482975"/>
            <a:ext cx="4206875" cy="5486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ctr"/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产品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服务 </a:t>
            </a:r>
            <a:endParaRPr lang="zh-CN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 flipH="1">
            <a:off x="3992563" y="4291330"/>
            <a:ext cx="4206875" cy="548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ctr" fontAlgn="base"/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product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/service</a:t>
            </a:r>
            <a:endParaRPr lang="en-US" altLang="zh-CN" sz="2800" strike="noStrike" noProof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 flipV="1">
            <a:off x="0" y="1112520"/>
            <a:ext cx="6293485" cy="3048635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V="1">
            <a:off x="0" y="1112520"/>
            <a:ext cx="3119120" cy="3048635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058545" y="1539875"/>
            <a:ext cx="1117600" cy="1117600"/>
            <a:chOff x="3072" y="3801"/>
            <a:chExt cx="1760" cy="1760"/>
          </a:xfrm>
        </p:grpSpPr>
        <p:sp>
          <p:nvSpPr>
            <p:cNvPr id="60" name="椭圆 59"/>
            <p:cNvSpPr/>
            <p:nvPr/>
          </p:nvSpPr>
          <p:spPr>
            <a:xfrm rot="12900000">
              <a:off x="3072" y="3801"/>
              <a:ext cx="1760" cy="17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81" name="Freeform 54"/>
            <p:cNvSpPr>
              <a:spLocks noEditPoints="1"/>
            </p:cNvSpPr>
            <p:nvPr/>
          </p:nvSpPr>
          <p:spPr>
            <a:xfrm>
              <a:off x="3429" y="3950"/>
              <a:ext cx="995" cy="1245"/>
            </a:xfrm>
            <a:custGeom>
              <a:avLst/>
              <a:gdLst/>
              <a:ahLst/>
              <a:cxnLst>
                <a:cxn ang="0">
                  <a:pos x="73754" y="215381"/>
                </a:cxn>
                <a:cxn ang="0">
                  <a:pos x="106659" y="422827"/>
                </a:cxn>
                <a:cxn ang="0">
                  <a:pos x="309765" y="38542"/>
                </a:cxn>
                <a:cxn ang="0">
                  <a:pos x="517410" y="417160"/>
                </a:cxn>
                <a:cxn ang="0">
                  <a:pos x="380115" y="525984"/>
                </a:cxn>
                <a:cxn ang="0">
                  <a:pos x="385788" y="550923"/>
                </a:cxn>
                <a:cxn ang="0">
                  <a:pos x="541239" y="419427"/>
                </a:cxn>
                <a:cxn ang="0">
                  <a:pos x="554855" y="216515"/>
                </a:cxn>
                <a:cxn ang="0">
                  <a:pos x="297284" y="0"/>
                </a:cxn>
                <a:cxn ang="0">
                  <a:pos x="310900" y="100889"/>
                </a:cxn>
                <a:cxn ang="0">
                  <a:pos x="380115" y="170038"/>
                </a:cxn>
                <a:cxn ang="0">
                  <a:pos x="310900" y="100889"/>
                </a:cxn>
                <a:cxn ang="0">
                  <a:pos x="236012" y="307202"/>
                </a:cxn>
                <a:cxn ang="0">
                  <a:pos x="236012" y="370683"/>
                </a:cxn>
                <a:cxn ang="0">
                  <a:pos x="236012" y="307202"/>
                </a:cxn>
                <a:cxn ang="0">
                  <a:pos x="397135" y="307202"/>
                </a:cxn>
                <a:cxn ang="0">
                  <a:pos x="397135" y="370683"/>
                </a:cxn>
                <a:cxn ang="0">
                  <a:pos x="397135" y="307202"/>
                </a:cxn>
                <a:cxn ang="0">
                  <a:pos x="338132" y="518049"/>
                </a:cxn>
                <a:cxn ang="0">
                  <a:pos x="280264" y="538453"/>
                </a:cxn>
                <a:cxn ang="0">
                  <a:pos x="304092" y="576995"/>
                </a:cxn>
                <a:cxn ang="0">
                  <a:pos x="363095" y="556591"/>
                </a:cxn>
                <a:cxn ang="0">
                  <a:pos x="338132" y="518049"/>
                </a:cxn>
                <a:cxn ang="0">
                  <a:pos x="448195" y="554323"/>
                </a:cxn>
                <a:cxn ang="0">
                  <a:pos x="397135" y="793510"/>
                </a:cxn>
                <a:cxn ang="0">
                  <a:pos x="448195" y="554323"/>
                </a:cxn>
                <a:cxn ang="0">
                  <a:pos x="191760" y="559991"/>
                </a:cxn>
                <a:cxn ang="0">
                  <a:pos x="236012" y="793510"/>
                </a:cxn>
                <a:cxn ang="0">
                  <a:pos x="191760" y="559991"/>
                </a:cxn>
                <a:cxn ang="0">
                  <a:pos x="276860" y="606468"/>
                </a:cxn>
                <a:cxn ang="0">
                  <a:pos x="280264" y="793510"/>
                </a:cxn>
                <a:cxn ang="0">
                  <a:pos x="365364" y="612136"/>
                </a:cxn>
                <a:cxn ang="0">
                  <a:pos x="276860" y="606468"/>
                </a:cxn>
              </a:cxnLst>
              <a:pathLst>
                <a:path w="558" h="700">
                  <a:moveTo>
                    <a:pt x="262" y="0"/>
                  </a:moveTo>
                  <a:cubicBezTo>
                    <a:pt x="150" y="3"/>
                    <a:pt x="73" y="89"/>
                    <a:pt x="65" y="190"/>
                  </a:cubicBezTo>
                  <a:cubicBezTo>
                    <a:pt x="29" y="203"/>
                    <a:pt x="3" y="238"/>
                    <a:pt x="4" y="279"/>
                  </a:cubicBezTo>
                  <a:cubicBezTo>
                    <a:pt x="6" y="371"/>
                    <a:pt x="44" y="372"/>
                    <a:pt x="94" y="373"/>
                  </a:cubicBezTo>
                  <a:lnTo>
                    <a:pt x="94" y="195"/>
                  </a:lnTo>
                  <a:cubicBezTo>
                    <a:pt x="95" y="119"/>
                    <a:pt x="170" y="34"/>
                    <a:pt x="273" y="34"/>
                  </a:cubicBezTo>
                  <a:cubicBezTo>
                    <a:pt x="375" y="34"/>
                    <a:pt x="431" y="114"/>
                    <a:pt x="456" y="185"/>
                  </a:cubicBezTo>
                  <a:lnTo>
                    <a:pt x="456" y="368"/>
                  </a:lnTo>
                  <a:cubicBezTo>
                    <a:pt x="451" y="380"/>
                    <a:pt x="438" y="393"/>
                    <a:pt x="413" y="417"/>
                  </a:cubicBezTo>
                  <a:cubicBezTo>
                    <a:pt x="381" y="448"/>
                    <a:pt x="335" y="464"/>
                    <a:pt x="335" y="464"/>
                  </a:cubicBezTo>
                  <a:cubicBezTo>
                    <a:pt x="330" y="465"/>
                    <a:pt x="326" y="472"/>
                    <a:pt x="327" y="478"/>
                  </a:cubicBezTo>
                  <a:cubicBezTo>
                    <a:pt x="329" y="484"/>
                    <a:pt x="335" y="488"/>
                    <a:pt x="340" y="486"/>
                  </a:cubicBezTo>
                  <a:cubicBezTo>
                    <a:pt x="340" y="486"/>
                    <a:pt x="389" y="470"/>
                    <a:pt x="426" y="434"/>
                  </a:cubicBezTo>
                  <a:cubicBezTo>
                    <a:pt x="462" y="399"/>
                    <a:pt x="477" y="371"/>
                    <a:pt x="477" y="370"/>
                  </a:cubicBezTo>
                  <a:cubicBezTo>
                    <a:pt x="517" y="360"/>
                    <a:pt x="547" y="361"/>
                    <a:pt x="547" y="279"/>
                  </a:cubicBezTo>
                  <a:cubicBezTo>
                    <a:pt x="547" y="239"/>
                    <a:pt x="523" y="205"/>
                    <a:pt x="489" y="191"/>
                  </a:cubicBezTo>
                  <a:cubicBezTo>
                    <a:pt x="465" y="98"/>
                    <a:pt x="388" y="3"/>
                    <a:pt x="273" y="0"/>
                  </a:cubicBezTo>
                  <a:cubicBezTo>
                    <a:pt x="269" y="0"/>
                    <a:pt x="265" y="0"/>
                    <a:pt x="262" y="0"/>
                  </a:cubicBezTo>
                  <a:close/>
                  <a:moveTo>
                    <a:pt x="274" y="89"/>
                  </a:moveTo>
                  <a:lnTo>
                    <a:pt x="274" y="89"/>
                  </a:lnTo>
                  <a:cubicBezTo>
                    <a:pt x="145" y="89"/>
                    <a:pt x="81" y="187"/>
                    <a:pt x="110" y="290"/>
                  </a:cubicBezTo>
                  <a:cubicBezTo>
                    <a:pt x="110" y="290"/>
                    <a:pt x="333" y="197"/>
                    <a:pt x="335" y="150"/>
                  </a:cubicBezTo>
                  <a:cubicBezTo>
                    <a:pt x="384" y="216"/>
                    <a:pt x="440" y="243"/>
                    <a:pt x="440" y="243"/>
                  </a:cubicBezTo>
                  <a:cubicBezTo>
                    <a:pt x="434" y="129"/>
                    <a:pt x="382" y="90"/>
                    <a:pt x="274" y="89"/>
                  </a:cubicBezTo>
                  <a:close/>
                  <a:moveTo>
                    <a:pt x="208" y="271"/>
                  </a:moveTo>
                  <a:lnTo>
                    <a:pt x="208" y="271"/>
                  </a:lnTo>
                  <a:cubicBezTo>
                    <a:pt x="189" y="271"/>
                    <a:pt x="174" y="283"/>
                    <a:pt x="174" y="299"/>
                  </a:cubicBezTo>
                  <a:cubicBezTo>
                    <a:pt x="174" y="314"/>
                    <a:pt x="189" y="327"/>
                    <a:pt x="208" y="327"/>
                  </a:cubicBezTo>
                  <a:cubicBezTo>
                    <a:pt x="227" y="327"/>
                    <a:pt x="242" y="314"/>
                    <a:pt x="242" y="299"/>
                  </a:cubicBezTo>
                  <a:cubicBezTo>
                    <a:pt x="242" y="283"/>
                    <a:pt x="227" y="271"/>
                    <a:pt x="208" y="271"/>
                  </a:cubicBezTo>
                  <a:close/>
                  <a:moveTo>
                    <a:pt x="350" y="271"/>
                  </a:moveTo>
                  <a:lnTo>
                    <a:pt x="350" y="271"/>
                  </a:lnTo>
                  <a:cubicBezTo>
                    <a:pt x="332" y="271"/>
                    <a:pt x="316" y="283"/>
                    <a:pt x="316" y="299"/>
                  </a:cubicBezTo>
                  <a:cubicBezTo>
                    <a:pt x="316" y="314"/>
                    <a:pt x="332" y="327"/>
                    <a:pt x="350" y="327"/>
                  </a:cubicBezTo>
                  <a:cubicBezTo>
                    <a:pt x="369" y="327"/>
                    <a:pt x="384" y="314"/>
                    <a:pt x="384" y="299"/>
                  </a:cubicBezTo>
                  <a:cubicBezTo>
                    <a:pt x="384" y="283"/>
                    <a:pt x="369" y="271"/>
                    <a:pt x="350" y="271"/>
                  </a:cubicBezTo>
                  <a:close/>
                  <a:moveTo>
                    <a:pt x="298" y="457"/>
                  </a:moveTo>
                  <a:lnTo>
                    <a:pt x="298" y="457"/>
                  </a:lnTo>
                  <a:lnTo>
                    <a:pt x="265" y="460"/>
                  </a:lnTo>
                  <a:cubicBezTo>
                    <a:pt x="255" y="460"/>
                    <a:pt x="246" y="468"/>
                    <a:pt x="247" y="475"/>
                  </a:cubicBezTo>
                  <a:lnTo>
                    <a:pt x="248" y="498"/>
                  </a:lnTo>
                  <a:cubicBezTo>
                    <a:pt x="249" y="505"/>
                    <a:pt x="258" y="510"/>
                    <a:pt x="268" y="509"/>
                  </a:cubicBezTo>
                  <a:lnTo>
                    <a:pt x="301" y="506"/>
                  </a:lnTo>
                  <a:cubicBezTo>
                    <a:pt x="311" y="505"/>
                    <a:pt x="320" y="498"/>
                    <a:pt x="320" y="491"/>
                  </a:cubicBezTo>
                  <a:lnTo>
                    <a:pt x="318" y="468"/>
                  </a:lnTo>
                  <a:cubicBezTo>
                    <a:pt x="318" y="461"/>
                    <a:pt x="308" y="456"/>
                    <a:pt x="298" y="457"/>
                  </a:cubicBezTo>
                  <a:close/>
                  <a:moveTo>
                    <a:pt x="395" y="489"/>
                  </a:moveTo>
                  <a:lnTo>
                    <a:pt x="395" y="489"/>
                  </a:lnTo>
                  <a:cubicBezTo>
                    <a:pt x="387" y="490"/>
                    <a:pt x="378" y="492"/>
                    <a:pt x="369" y="495"/>
                  </a:cubicBezTo>
                  <a:lnTo>
                    <a:pt x="350" y="700"/>
                  </a:lnTo>
                  <a:lnTo>
                    <a:pt x="558" y="700"/>
                  </a:lnTo>
                  <a:cubicBezTo>
                    <a:pt x="527" y="636"/>
                    <a:pt x="475" y="486"/>
                    <a:pt x="395" y="489"/>
                  </a:cubicBezTo>
                  <a:close/>
                  <a:moveTo>
                    <a:pt x="169" y="494"/>
                  </a:moveTo>
                  <a:lnTo>
                    <a:pt x="169" y="494"/>
                  </a:lnTo>
                  <a:cubicBezTo>
                    <a:pt x="77" y="498"/>
                    <a:pt x="32" y="633"/>
                    <a:pt x="0" y="700"/>
                  </a:cubicBezTo>
                  <a:lnTo>
                    <a:pt x="208" y="700"/>
                  </a:lnTo>
                  <a:lnTo>
                    <a:pt x="188" y="495"/>
                  </a:lnTo>
                  <a:cubicBezTo>
                    <a:pt x="182" y="494"/>
                    <a:pt x="176" y="494"/>
                    <a:pt x="169" y="494"/>
                  </a:cubicBezTo>
                  <a:close/>
                  <a:moveTo>
                    <a:pt x="244" y="535"/>
                  </a:moveTo>
                  <a:lnTo>
                    <a:pt x="244" y="535"/>
                  </a:lnTo>
                  <a:cubicBezTo>
                    <a:pt x="240" y="535"/>
                    <a:pt x="235" y="537"/>
                    <a:pt x="236" y="540"/>
                  </a:cubicBezTo>
                  <a:lnTo>
                    <a:pt x="247" y="700"/>
                  </a:lnTo>
                  <a:lnTo>
                    <a:pt x="311" y="700"/>
                  </a:lnTo>
                  <a:lnTo>
                    <a:pt x="322" y="540"/>
                  </a:lnTo>
                  <a:cubicBezTo>
                    <a:pt x="323" y="537"/>
                    <a:pt x="319" y="535"/>
                    <a:pt x="314" y="535"/>
                  </a:cubicBezTo>
                  <a:lnTo>
                    <a:pt x="244" y="5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" name="文本框 20"/>
          <p:cNvSpPr txBox="1"/>
          <p:nvPr/>
        </p:nvSpPr>
        <p:spPr>
          <a:xfrm flipH="1">
            <a:off x="257810" y="2985770"/>
            <a:ext cx="255016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flipV="1">
            <a:off x="6369050" y="1126490"/>
            <a:ext cx="3769360" cy="3048635"/>
          </a:xfrm>
          <a:custGeom>
            <a:avLst/>
            <a:gdLst>
              <a:gd name="connsiteX0" fmla="*/ 0 w 5936"/>
              <a:gd name="connsiteY0" fmla="*/ 0 h 4801"/>
              <a:gd name="connsiteX1" fmla="*/ 4219 w 5936"/>
              <a:gd name="connsiteY1" fmla="*/ 1 h 4801"/>
              <a:gd name="connsiteX2" fmla="*/ 5936 w 5936"/>
              <a:gd name="connsiteY2" fmla="*/ 4801 h 4801"/>
              <a:gd name="connsiteX3" fmla="*/ 0 w 5936"/>
              <a:gd name="connsiteY3" fmla="*/ 4801 h 4801"/>
              <a:gd name="connsiteX4" fmla="*/ 0 w 5936"/>
              <a:gd name="connsiteY4" fmla="*/ 0 h 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" h="4801">
                <a:moveTo>
                  <a:pt x="0" y="0"/>
                </a:moveTo>
                <a:lnTo>
                  <a:pt x="4219" y="1"/>
                </a:lnTo>
                <a:lnTo>
                  <a:pt x="5936" y="4801"/>
                </a:lnTo>
                <a:lnTo>
                  <a:pt x="0" y="480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V="1">
            <a:off x="9121775" y="1126490"/>
            <a:ext cx="3070225" cy="3051810"/>
          </a:xfrm>
          <a:custGeom>
            <a:avLst/>
            <a:gdLst>
              <a:gd name="connsiteX0" fmla="*/ 0 w 4835"/>
              <a:gd name="connsiteY0" fmla="*/ 0 h 4806"/>
              <a:gd name="connsiteX1" fmla="*/ 4835 w 4835"/>
              <a:gd name="connsiteY1" fmla="*/ 0 h 4806"/>
              <a:gd name="connsiteX2" fmla="*/ 4835 w 4835"/>
              <a:gd name="connsiteY2" fmla="*/ 4801 h 4806"/>
              <a:gd name="connsiteX3" fmla="*/ 1685 w 4835"/>
              <a:gd name="connsiteY3" fmla="*/ 4806 h 4806"/>
              <a:gd name="connsiteX4" fmla="*/ 0 w 4835"/>
              <a:gd name="connsiteY4" fmla="*/ 0 h 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" h="4806">
                <a:moveTo>
                  <a:pt x="0" y="0"/>
                </a:moveTo>
                <a:lnTo>
                  <a:pt x="4835" y="0"/>
                </a:lnTo>
                <a:lnTo>
                  <a:pt x="4835" y="4801"/>
                </a:lnTo>
                <a:lnTo>
                  <a:pt x="1685" y="48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13410" y="5802630"/>
            <a:ext cx="647700" cy="647700"/>
            <a:chOff x="8667" y="6963"/>
            <a:chExt cx="1020" cy="1020"/>
          </a:xfrm>
        </p:grpSpPr>
        <p:sp>
          <p:nvSpPr>
            <p:cNvPr id="59" name="椭圆 58"/>
            <p:cNvSpPr/>
            <p:nvPr/>
          </p:nvSpPr>
          <p:spPr>
            <a:xfrm rot="12900000">
              <a:off x="8667" y="6963"/>
              <a:ext cx="1020" cy="10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52" name="Freeform 24"/>
            <p:cNvSpPr>
              <a:spLocks noEditPoints="1"/>
            </p:cNvSpPr>
            <p:nvPr/>
          </p:nvSpPr>
          <p:spPr>
            <a:xfrm>
              <a:off x="8788" y="7033"/>
              <a:ext cx="775" cy="778"/>
            </a:xfrm>
            <a:custGeom>
              <a:avLst/>
              <a:gdLst/>
              <a:ahLst/>
              <a:cxnLst>
                <a:cxn ang="0">
                  <a:pos x="625943" y="369188"/>
                </a:cxn>
                <a:cxn ang="0">
                  <a:pos x="625943" y="79273"/>
                </a:cxn>
                <a:cxn ang="0">
                  <a:pos x="336698" y="79273"/>
                </a:cxn>
                <a:cxn ang="0">
                  <a:pos x="299413" y="318226"/>
                </a:cxn>
                <a:cxn ang="0">
                  <a:pos x="293764" y="321624"/>
                </a:cxn>
                <a:cxn ang="0">
                  <a:pos x="10169" y="605876"/>
                </a:cxn>
                <a:cxn ang="0">
                  <a:pos x="15818" y="651175"/>
                </a:cxn>
                <a:cxn ang="0">
                  <a:pos x="55363" y="690812"/>
                </a:cxn>
                <a:cxn ang="0">
                  <a:pos x="100558" y="696474"/>
                </a:cxn>
                <a:cxn ang="0">
                  <a:pos x="384153" y="412222"/>
                </a:cxn>
                <a:cxn ang="0">
                  <a:pos x="387542" y="406560"/>
                </a:cxn>
                <a:cxn ang="0">
                  <a:pos x="625943" y="369188"/>
                </a:cxn>
                <a:cxn ang="0">
                  <a:pos x="108467" y="640983"/>
                </a:cxn>
                <a:cxn ang="0">
                  <a:pos x="108467" y="640983"/>
                </a:cxn>
                <a:cxn ang="0">
                  <a:pos x="86999" y="638718"/>
                </a:cxn>
                <a:cxn ang="0">
                  <a:pos x="67792" y="619466"/>
                </a:cxn>
                <a:cxn ang="0">
                  <a:pos x="65532" y="597949"/>
                </a:cxn>
                <a:cxn ang="0">
                  <a:pos x="202245" y="460919"/>
                </a:cxn>
                <a:cxn ang="0">
                  <a:pos x="223712" y="464316"/>
                </a:cxn>
                <a:cxn ang="0">
                  <a:pos x="241790" y="483568"/>
                </a:cxn>
                <a:cxn ang="0">
                  <a:pos x="245180" y="503953"/>
                </a:cxn>
                <a:cxn ang="0">
                  <a:pos x="108467" y="640983"/>
                </a:cxn>
                <a:cxn ang="0">
                  <a:pos x="362685" y="343141"/>
                </a:cxn>
                <a:cxn ang="0">
                  <a:pos x="362685" y="343141"/>
                </a:cxn>
                <a:cxn ang="0">
                  <a:pos x="362685" y="106453"/>
                </a:cxn>
                <a:cxn ang="0">
                  <a:pos x="598826" y="106453"/>
                </a:cxn>
                <a:cxn ang="0">
                  <a:pos x="598826" y="343141"/>
                </a:cxn>
                <a:cxn ang="0">
                  <a:pos x="362685" y="343141"/>
                </a:cxn>
              </a:cxnLst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0"/>
                  </a:cubicBezTo>
                  <a:cubicBezTo>
                    <a:pt x="483" y="0"/>
                    <a:pt x="368" y="0"/>
                    <a:pt x="298" y="70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2"/>
                    <a:pt x="221" y="441"/>
                    <a:pt x="217" y="445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9760" y="4613910"/>
            <a:ext cx="647700" cy="647700"/>
            <a:chOff x="2653" y="7059"/>
            <a:chExt cx="1020" cy="1020"/>
          </a:xfrm>
        </p:grpSpPr>
        <p:sp>
          <p:nvSpPr>
            <p:cNvPr id="16" name="椭圆 15"/>
            <p:cNvSpPr/>
            <p:nvPr/>
          </p:nvSpPr>
          <p:spPr>
            <a:xfrm rot="12900000">
              <a:off x="2653" y="7059"/>
              <a:ext cx="1020" cy="10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56" name="Freeform 28"/>
            <p:cNvSpPr>
              <a:spLocks noEditPoints="1"/>
            </p:cNvSpPr>
            <p:nvPr/>
          </p:nvSpPr>
          <p:spPr>
            <a:xfrm>
              <a:off x="2811" y="7104"/>
              <a:ext cx="680" cy="850"/>
            </a:xfrm>
            <a:custGeom>
              <a:avLst/>
              <a:gdLst/>
              <a:ahLst/>
              <a:cxnLst>
                <a:cxn ang="0">
                  <a:pos x="101543" y="255902"/>
                </a:cxn>
                <a:cxn ang="0">
                  <a:pos x="154571" y="381589"/>
                </a:cxn>
                <a:cxn ang="0">
                  <a:pos x="197444" y="481232"/>
                </a:cxn>
                <a:cxn ang="0">
                  <a:pos x="294474" y="484629"/>
                </a:cxn>
                <a:cxn ang="0">
                  <a:pos x="315911" y="444998"/>
                </a:cxn>
                <a:cxn ang="0">
                  <a:pos x="370067" y="344223"/>
                </a:cxn>
                <a:cxn ang="0">
                  <a:pos x="251601" y="105305"/>
                </a:cxn>
                <a:cxn ang="0">
                  <a:pos x="207599" y="516334"/>
                </a:cxn>
                <a:cxn ang="0">
                  <a:pos x="159084" y="458586"/>
                </a:cxn>
                <a:cxn ang="0">
                  <a:pos x="106056" y="361207"/>
                </a:cxn>
                <a:cxn ang="0">
                  <a:pos x="251601" y="73600"/>
                </a:cxn>
                <a:cxn ang="0">
                  <a:pos x="396017" y="361207"/>
                </a:cxn>
                <a:cxn ang="0">
                  <a:pos x="344117" y="458586"/>
                </a:cxn>
                <a:cxn ang="0">
                  <a:pos x="294474" y="516334"/>
                </a:cxn>
                <a:cxn ang="0">
                  <a:pos x="179392" y="617109"/>
                </a:cxn>
                <a:cxn ang="0">
                  <a:pos x="301244" y="640888"/>
                </a:cxn>
                <a:cxn ang="0">
                  <a:pos x="301244" y="593331"/>
                </a:cxn>
                <a:cxn ang="0">
                  <a:pos x="194060" y="631829"/>
                </a:cxn>
                <a:cxn ang="0">
                  <a:pos x="311398" y="631829"/>
                </a:cxn>
                <a:cxn ang="0">
                  <a:pos x="326065" y="617109"/>
                </a:cxn>
                <a:cxn ang="0">
                  <a:pos x="179392" y="543509"/>
                </a:cxn>
                <a:cxn ang="0">
                  <a:pos x="326065" y="617109"/>
                </a:cxn>
                <a:cxn ang="0">
                  <a:pos x="323809" y="287607"/>
                </a:cxn>
                <a:cxn ang="0">
                  <a:pos x="275294" y="337429"/>
                </a:cxn>
                <a:cxn ang="0">
                  <a:pos x="227907" y="337429"/>
                </a:cxn>
                <a:cxn ang="0">
                  <a:pos x="178264" y="287607"/>
                </a:cxn>
                <a:cxn ang="0">
                  <a:pos x="178264" y="240050"/>
                </a:cxn>
                <a:cxn ang="0">
                  <a:pos x="227907" y="190228"/>
                </a:cxn>
                <a:cxn ang="0">
                  <a:pos x="275294" y="190228"/>
                </a:cxn>
                <a:cxn ang="0">
                  <a:pos x="323809" y="240050"/>
                </a:cxn>
                <a:cxn ang="0">
                  <a:pos x="482892" y="233256"/>
                </a:cxn>
                <a:cxn ang="0">
                  <a:pos x="456943" y="255902"/>
                </a:cxn>
                <a:cxn ang="0">
                  <a:pos x="482892" y="270622"/>
                </a:cxn>
                <a:cxn ang="0">
                  <a:pos x="482892" y="233256"/>
                </a:cxn>
                <a:cxn ang="0">
                  <a:pos x="427608" y="101908"/>
                </a:cxn>
                <a:cxn ang="0">
                  <a:pos x="401658" y="74733"/>
                </a:cxn>
                <a:cxn ang="0">
                  <a:pos x="408428" y="121157"/>
                </a:cxn>
                <a:cxn ang="0">
                  <a:pos x="269653" y="49822"/>
                </a:cxn>
                <a:cxn ang="0">
                  <a:pos x="250472" y="0"/>
                </a:cxn>
                <a:cxn ang="0">
                  <a:pos x="232420" y="49822"/>
                </a:cxn>
                <a:cxn ang="0">
                  <a:pos x="91389" y="123422"/>
                </a:cxn>
                <a:cxn ang="0">
                  <a:pos x="100415" y="78129"/>
                </a:cxn>
                <a:cxn ang="0">
                  <a:pos x="73336" y="105305"/>
                </a:cxn>
                <a:cxn ang="0">
                  <a:pos x="44002" y="255902"/>
                </a:cxn>
                <a:cxn ang="0">
                  <a:pos x="19180" y="233256"/>
                </a:cxn>
                <a:cxn ang="0">
                  <a:pos x="19180" y="270622"/>
                </a:cxn>
                <a:cxn ang="0">
                  <a:pos x="44002" y="255902"/>
                </a:cxn>
              </a:cxnLst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2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3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3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6"/>
                    <a:pt x="211" y="147"/>
                    <a:pt x="223" y="147"/>
                  </a:cubicBezTo>
                  <a:cubicBezTo>
                    <a:pt x="234" y="147"/>
                    <a:pt x="244" y="156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59"/>
                    <a:pt x="362" y="60"/>
                    <a:pt x="356" y="66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" name="文本框 20"/>
          <p:cNvSpPr txBox="1"/>
          <p:nvPr/>
        </p:nvSpPr>
        <p:spPr>
          <a:xfrm flipH="1">
            <a:off x="1475740" y="440944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1477010" y="483679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08773" y="477551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/>
          <p:cNvSpPr txBox="1"/>
          <p:nvPr/>
        </p:nvSpPr>
        <p:spPr>
          <a:xfrm flipH="1">
            <a:off x="1490980" y="5643880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1492250" y="6071235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24013" y="6009958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rot="12900000">
            <a:off x="6447155" y="5801995"/>
            <a:ext cx="647700" cy="647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2900000">
            <a:off x="6453505" y="4613275"/>
            <a:ext cx="647700" cy="647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20"/>
          <p:cNvSpPr txBox="1"/>
          <p:nvPr/>
        </p:nvSpPr>
        <p:spPr>
          <a:xfrm flipH="1">
            <a:off x="7309485" y="440880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7310755" y="483616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442518" y="477488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0"/>
          <p:cNvSpPr txBox="1"/>
          <p:nvPr/>
        </p:nvSpPr>
        <p:spPr>
          <a:xfrm flipH="1">
            <a:off x="7324725" y="5643245"/>
            <a:ext cx="2012950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7325995" y="6070600"/>
            <a:ext cx="4337685" cy="5327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457758" y="6009323"/>
            <a:ext cx="1512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654165" y="5923280"/>
            <a:ext cx="233680" cy="374015"/>
            <a:chOff x="1690" y="5568"/>
            <a:chExt cx="618" cy="989"/>
          </a:xfrm>
          <a:solidFill>
            <a:schemeClr val="bg1"/>
          </a:solidFill>
        </p:grpSpPr>
        <p:sp>
          <p:nvSpPr>
            <p:cNvPr id="10265" name="Freeform 37"/>
            <p:cNvSpPr/>
            <p:nvPr/>
          </p:nvSpPr>
          <p:spPr>
            <a:xfrm>
              <a:off x="1690" y="5843"/>
              <a:ext cx="618" cy="715"/>
            </a:xfrm>
            <a:custGeom>
              <a:avLst/>
              <a:gdLst/>
              <a:ahLst/>
              <a:cxnLst>
                <a:cxn ang="0">
                  <a:pos x="392608" y="146998"/>
                </a:cxn>
                <a:cxn ang="0">
                  <a:pos x="392608" y="32792"/>
                </a:cxn>
                <a:cxn ang="0">
                  <a:pos x="340412" y="32792"/>
                </a:cxn>
                <a:cxn ang="0">
                  <a:pos x="340412" y="146998"/>
                </a:cxn>
                <a:cxn ang="0">
                  <a:pos x="199708" y="287212"/>
                </a:cxn>
                <a:cxn ang="0">
                  <a:pos x="197439" y="287212"/>
                </a:cxn>
                <a:cxn ang="0">
                  <a:pos x="196304" y="287212"/>
                </a:cxn>
                <a:cxn ang="0">
                  <a:pos x="196304" y="287212"/>
                </a:cxn>
                <a:cxn ang="0">
                  <a:pos x="192900" y="287212"/>
                </a:cxn>
                <a:cxn ang="0">
                  <a:pos x="52196" y="146998"/>
                </a:cxn>
                <a:cxn ang="0">
                  <a:pos x="52196" y="32792"/>
                </a:cxn>
                <a:cxn ang="0">
                  <a:pos x="0" y="32792"/>
                </a:cxn>
                <a:cxn ang="0">
                  <a:pos x="0" y="146998"/>
                </a:cxn>
                <a:cxn ang="0">
                  <a:pos x="165667" y="338096"/>
                </a:cxn>
                <a:cxn ang="0">
                  <a:pos x="165667" y="420641"/>
                </a:cxn>
                <a:cxn ang="0">
                  <a:pos x="47658" y="453433"/>
                </a:cxn>
                <a:cxn ang="0">
                  <a:pos x="344950" y="453433"/>
                </a:cxn>
                <a:cxn ang="0">
                  <a:pos x="226941" y="419510"/>
                </a:cxn>
                <a:cxn ang="0">
                  <a:pos x="226941" y="338096"/>
                </a:cxn>
                <a:cxn ang="0">
                  <a:pos x="392608" y="146998"/>
                </a:cxn>
              </a:cxnLst>
              <a:pathLst>
                <a:path w="346" h="401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6" name="Freeform 38"/>
            <p:cNvSpPr/>
            <p:nvPr/>
          </p:nvSpPr>
          <p:spPr>
            <a:xfrm>
              <a:off x="1850" y="5568"/>
              <a:ext cx="300" cy="650"/>
            </a:xfrm>
            <a:custGeom>
              <a:avLst/>
              <a:gdLst/>
              <a:ahLst/>
              <a:cxnLst>
                <a:cxn ang="0">
                  <a:pos x="94250" y="411961"/>
                </a:cxn>
                <a:cxn ang="0">
                  <a:pos x="95386" y="411961"/>
                </a:cxn>
                <a:cxn ang="0">
                  <a:pos x="97657" y="411961"/>
                </a:cxn>
                <a:cxn ang="0">
                  <a:pos x="190772" y="318282"/>
                </a:cxn>
                <a:cxn ang="0">
                  <a:pos x="190772" y="93679"/>
                </a:cxn>
                <a:cxn ang="0">
                  <a:pos x="97657" y="0"/>
                </a:cxn>
                <a:cxn ang="0">
                  <a:pos x="95386" y="0"/>
                </a:cxn>
                <a:cxn ang="0">
                  <a:pos x="94250" y="0"/>
                </a:cxn>
                <a:cxn ang="0">
                  <a:pos x="0" y="93679"/>
                </a:cxn>
                <a:cxn ang="0">
                  <a:pos x="0" y="318282"/>
                </a:cxn>
                <a:cxn ang="0">
                  <a:pos x="94250" y="411961"/>
                </a:cxn>
              </a:cxnLst>
              <a:pathLst>
                <a:path w="168" h="365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82" name="Freeform 55"/>
          <p:cNvSpPr>
            <a:spLocks noEditPoints="1"/>
          </p:cNvSpPr>
          <p:nvPr/>
        </p:nvSpPr>
        <p:spPr>
          <a:xfrm>
            <a:off x="6634480" y="4683760"/>
            <a:ext cx="324000" cy="468000"/>
          </a:xfrm>
          <a:custGeom>
            <a:avLst/>
            <a:gdLst/>
            <a:ahLst/>
            <a:cxnLst>
              <a:cxn ang="0">
                <a:pos x="47581" y="158464"/>
              </a:cxn>
              <a:cxn ang="0">
                <a:pos x="0" y="206004"/>
              </a:cxn>
              <a:cxn ang="0">
                <a:pos x="0" y="286368"/>
              </a:cxn>
              <a:cxn ang="0">
                <a:pos x="0" y="740256"/>
              </a:cxn>
              <a:cxn ang="0">
                <a:pos x="0" y="820620"/>
              </a:cxn>
              <a:cxn ang="0">
                <a:pos x="47581" y="868159"/>
              </a:cxn>
              <a:cxn ang="0">
                <a:pos x="418034" y="868159"/>
              </a:cxn>
              <a:cxn ang="0">
                <a:pos x="465616" y="820620"/>
              </a:cxn>
              <a:cxn ang="0">
                <a:pos x="465616" y="740256"/>
              </a:cxn>
              <a:cxn ang="0">
                <a:pos x="465616" y="286368"/>
              </a:cxn>
              <a:cxn ang="0">
                <a:pos x="465616" y="206004"/>
              </a:cxn>
              <a:cxn ang="0">
                <a:pos x="418034" y="158464"/>
              </a:cxn>
              <a:cxn ang="0">
                <a:pos x="47581" y="158464"/>
              </a:cxn>
              <a:cxn ang="0">
                <a:pos x="178996" y="194685"/>
              </a:cxn>
              <a:cxn ang="0">
                <a:pos x="178996" y="194685"/>
              </a:cxn>
              <a:cxn ang="0">
                <a:pos x="286620" y="194685"/>
              </a:cxn>
              <a:cxn ang="0">
                <a:pos x="309277" y="216191"/>
              </a:cxn>
              <a:cxn ang="0">
                <a:pos x="286620" y="238829"/>
              </a:cxn>
              <a:cxn ang="0">
                <a:pos x="178996" y="238829"/>
              </a:cxn>
              <a:cxn ang="0">
                <a:pos x="156338" y="216191"/>
              </a:cxn>
              <a:cxn ang="0">
                <a:pos x="178996" y="194685"/>
              </a:cxn>
              <a:cxn ang="0">
                <a:pos x="232241" y="844389"/>
              </a:cxn>
              <a:cxn ang="0">
                <a:pos x="232241" y="844389"/>
              </a:cxn>
              <a:cxn ang="0">
                <a:pos x="205052" y="816092"/>
              </a:cxn>
              <a:cxn ang="0">
                <a:pos x="232241" y="788927"/>
              </a:cxn>
              <a:cxn ang="0">
                <a:pos x="260563" y="816092"/>
              </a:cxn>
              <a:cxn ang="0">
                <a:pos x="232241" y="844389"/>
              </a:cxn>
              <a:cxn ang="0">
                <a:pos x="433895" y="286368"/>
              </a:cxn>
              <a:cxn ang="0">
                <a:pos x="433895" y="286368"/>
              </a:cxn>
              <a:cxn ang="0">
                <a:pos x="433895" y="740256"/>
              </a:cxn>
              <a:cxn ang="0">
                <a:pos x="418034" y="756102"/>
              </a:cxn>
              <a:cxn ang="0">
                <a:pos x="47581" y="756102"/>
              </a:cxn>
              <a:cxn ang="0">
                <a:pos x="31721" y="740256"/>
              </a:cxn>
              <a:cxn ang="0">
                <a:pos x="31721" y="286368"/>
              </a:cxn>
              <a:cxn ang="0">
                <a:pos x="47581" y="270522"/>
              </a:cxn>
              <a:cxn ang="0">
                <a:pos x="418034" y="270522"/>
              </a:cxn>
              <a:cxn ang="0">
                <a:pos x="433895" y="286368"/>
              </a:cxn>
              <a:cxn ang="0">
                <a:pos x="425965" y="0"/>
              </a:cxn>
              <a:cxn ang="0">
                <a:pos x="425965" y="40748"/>
              </a:cxn>
              <a:cxn ang="0">
                <a:pos x="586834" y="202608"/>
              </a:cxn>
              <a:cxn ang="0">
                <a:pos x="586834" y="204872"/>
              </a:cxn>
              <a:cxn ang="0">
                <a:pos x="627618" y="204872"/>
              </a:cxn>
              <a:cxn ang="0">
                <a:pos x="627618" y="202608"/>
              </a:cxn>
              <a:cxn ang="0">
                <a:pos x="611758" y="123376"/>
              </a:cxn>
              <a:cxn ang="0">
                <a:pos x="568708" y="58858"/>
              </a:cxn>
              <a:cxn ang="0">
                <a:pos x="504134" y="15846"/>
              </a:cxn>
              <a:cxn ang="0">
                <a:pos x="425965" y="0"/>
              </a:cxn>
              <a:cxn ang="0">
                <a:pos x="544917" y="204872"/>
              </a:cxn>
              <a:cxn ang="0">
                <a:pos x="544917" y="202608"/>
              </a:cxn>
              <a:cxn ang="0">
                <a:pos x="425965" y="82628"/>
              </a:cxn>
              <a:cxn ang="0">
                <a:pos x="425965" y="123376"/>
              </a:cxn>
              <a:cxn ang="0">
                <a:pos x="504134" y="202608"/>
              </a:cxn>
              <a:cxn ang="0">
                <a:pos x="504134" y="204872"/>
              </a:cxn>
              <a:cxn ang="0">
                <a:pos x="544917" y="204872"/>
              </a:cxn>
            </a:cxnLst>
            <a:pathLst>
              <a:path w="554" h="767">
                <a:moveTo>
                  <a:pt x="42" y="140"/>
                </a:moveTo>
                <a:cubicBezTo>
                  <a:pt x="19" y="140"/>
                  <a:pt x="0" y="159"/>
                  <a:pt x="0" y="182"/>
                </a:cubicBezTo>
                <a:lnTo>
                  <a:pt x="0" y="253"/>
                </a:lnTo>
                <a:lnTo>
                  <a:pt x="0" y="654"/>
                </a:lnTo>
                <a:lnTo>
                  <a:pt x="0" y="725"/>
                </a:lnTo>
                <a:cubicBezTo>
                  <a:pt x="0" y="748"/>
                  <a:pt x="19" y="767"/>
                  <a:pt x="42" y="767"/>
                </a:cubicBezTo>
                <a:lnTo>
                  <a:pt x="369" y="767"/>
                </a:lnTo>
                <a:cubicBezTo>
                  <a:pt x="392" y="767"/>
                  <a:pt x="411" y="748"/>
                  <a:pt x="411" y="725"/>
                </a:cubicBezTo>
                <a:lnTo>
                  <a:pt x="411" y="654"/>
                </a:lnTo>
                <a:lnTo>
                  <a:pt x="411" y="253"/>
                </a:lnTo>
                <a:lnTo>
                  <a:pt x="411" y="182"/>
                </a:lnTo>
                <a:cubicBezTo>
                  <a:pt x="411" y="159"/>
                  <a:pt x="392" y="140"/>
                  <a:pt x="369" y="140"/>
                </a:cubicBezTo>
                <a:lnTo>
                  <a:pt x="42" y="140"/>
                </a:lnTo>
                <a:close/>
                <a:moveTo>
                  <a:pt x="158" y="172"/>
                </a:moveTo>
                <a:lnTo>
                  <a:pt x="158" y="172"/>
                </a:lnTo>
                <a:lnTo>
                  <a:pt x="253" y="172"/>
                </a:lnTo>
                <a:cubicBezTo>
                  <a:pt x="264" y="172"/>
                  <a:pt x="273" y="180"/>
                  <a:pt x="273" y="191"/>
                </a:cubicBezTo>
                <a:cubicBezTo>
                  <a:pt x="273" y="202"/>
                  <a:pt x="264" y="211"/>
                  <a:pt x="253" y="211"/>
                </a:cubicBezTo>
                <a:lnTo>
                  <a:pt x="158" y="211"/>
                </a:lnTo>
                <a:cubicBezTo>
                  <a:pt x="147" y="211"/>
                  <a:pt x="138" y="202"/>
                  <a:pt x="138" y="191"/>
                </a:cubicBezTo>
                <a:cubicBezTo>
                  <a:pt x="138" y="180"/>
                  <a:pt x="147" y="172"/>
                  <a:pt x="158" y="172"/>
                </a:cubicBezTo>
                <a:close/>
                <a:moveTo>
                  <a:pt x="205" y="746"/>
                </a:moveTo>
                <a:lnTo>
                  <a:pt x="205" y="746"/>
                </a:lnTo>
                <a:cubicBezTo>
                  <a:pt x="192" y="746"/>
                  <a:pt x="181" y="735"/>
                  <a:pt x="181" y="721"/>
                </a:cubicBezTo>
                <a:cubicBezTo>
                  <a:pt x="181" y="708"/>
                  <a:pt x="192" y="697"/>
                  <a:pt x="205" y="697"/>
                </a:cubicBezTo>
                <a:cubicBezTo>
                  <a:pt x="219" y="697"/>
                  <a:pt x="230" y="708"/>
                  <a:pt x="230" y="721"/>
                </a:cubicBezTo>
                <a:cubicBezTo>
                  <a:pt x="230" y="735"/>
                  <a:pt x="219" y="746"/>
                  <a:pt x="205" y="746"/>
                </a:cubicBezTo>
                <a:close/>
                <a:moveTo>
                  <a:pt x="383" y="253"/>
                </a:moveTo>
                <a:lnTo>
                  <a:pt x="383" y="253"/>
                </a:lnTo>
                <a:lnTo>
                  <a:pt x="383" y="654"/>
                </a:lnTo>
                <a:cubicBezTo>
                  <a:pt x="383" y="662"/>
                  <a:pt x="377" y="668"/>
                  <a:pt x="369" y="668"/>
                </a:cubicBezTo>
                <a:lnTo>
                  <a:pt x="42" y="668"/>
                </a:lnTo>
                <a:cubicBezTo>
                  <a:pt x="34" y="668"/>
                  <a:pt x="28" y="662"/>
                  <a:pt x="28" y="654"/>
                </a:cubicBezTo>
                <a:lnTo>
                  <a:pt x="28" y="253"/>
                </a:lnTo>
                <a:cubicBezTo>
                  <a:pt x="28" y="245"/>
                  <a:pt x="34" y="239"/>
                  <a:pt x="42" y="239"/>
                </a:cubicBezTo>
                <a:lnTo>
                  <a:pt x="369" y="239"/>
                </a:lnTo>
                <a:cubicBezTo>
                  <a:pt x="377" y="239"/>
                  <a:pt x="383" y="245"/>
                  <a:pt x="383" y="253"/>
                </a:cubicBezTo>
                <a:close/>
                <a:moveTo>
                  <a:pt x="376" y="0"/>
                </a:moveTo>
                <a:lnTo>
                  <a:pt x="376" y="36"/>
                </a:lnTo>
                <a:cubicBezTo>
                  <a:pt x="454" y="36"/>
                  <a:pt x="518" y="100"/>
                  <a:pt x="518" y="179"/>
                </a:cubicBezTo>
                <a:cubicBezTo>
                  <a:pt x="518" y="180"/>
                  <a:pt x="518" y="180"/>
                  <a:pt x="518" y="181"/>
                </a:cubicBezTo>
                <a:lnTo>
                  <a:pt x="554" y="181"/>
                </a:lnTo>
                <a:cubicBezTo>
                  <a:pt x="554" y="180"/>
                  <a:pt x="554" y="180"/>
                  <a:pt x="554" y="179"/>
                </a:cubicBezTo>
                <a:cubicBezTo>
                  <a:pt x="554" y="155"/>
                  <a:pt x="550" y="131"/>
                  <a:pt x="540" y="109"/>
                </a:cubicBezTo>
                <a:cubicBezTo>
                  <a:pt x="531" y="88"/>
                  <a:pt x="518" y="69"/>
                  <a:pt x="502" y="52"/>
                </a:cubicBezTo>
                <a:cubicBezTo>
                  <a:pt x="486" y="36"/>
                  <a:pt x="467" y="23"/>
                  <a:pt x="445" y="14"/>
                </a:cubicBezTo>
                <a:cubicBezTo>
                  <a:pt x="423" y="5"/>
                  <a:pt x="400" y="0"/>
                  <a:pt x="376" y="0"/>
                </a:cubicBezTo>
                <a:close/>
                <a:moveTo>
                  <a:pt x="481" y="181"/>
                </a:moveTo>
                <a:cubicBezTo>
                  <a:pt x="481" y="180"/>
                  <a:pt x="481" y="180"/>
                  <a:pt x="481" y="179"/>
                </a:cubicBezTo>
                <a:cubicBezTo>
                  <a:pt x="481" y="120"/>
                  <a:pt x="434" y="73"/>
                  <a:pt x="376" y="73"/>
                </a:cubicBezTo>
                <a:lnTo>
                  <a:pt x="376" y="109"/>
                </a:lnTo>
                <a:cubicBezTo>
                  <a:pt x="414" y="109"/>
                  <a:pt x="445" y="141"/>
                  <a:pt x="445" y="179"/>
                </a:cubicBezTo>
                <a:cubicBezTo>
                  <a:pt x="445" y="180"/>
                  <a:pt x="445" y="180"/>
                  <a:pt x="445" y="181"/>
                </a:cubicBezTo>
                <a:lnTo>
                  <a:pt x="481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>
          <a:xfrm>
            <a:off x="6584633" y="131667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8118" name="文本框 20"/>
          <p:cNvSpPr txBox="1"/>
          <p:nvPr/>
        </p:nvSpPr>
        <p:spPr>
          <a:xfrm flipH="1">
            <a:off x="7213283" y="1456373"/>
            <a:ext cx="1995487" cy="3524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119" name="文本框 22"/>
          <p:cNvSpPr txBox="1"/>
          <p:nvPr/>
        </p:nvSpPr>
        <p:spPr>
          <a:xfrm flipH="1">
            <a:off x="6558915" y="2105025"/>
            <a:ext cx="2849245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6538913" y="1982153"/>
            <a:ext cx="2232025" cy="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任意多边形 5"/>
          <p:cNvSpPr/>
          <p:nvPr/>
        </p:nvSpPr>
        <p:spPr>
          <a:xfrm rot="16200000">
            <a:off x="2716848" y="3704273"/>
            <a:ext cx="4593590" cy="1715770"/>
          </a:xfrm>
          <a:custGeom>
            <a:avLst/>
            <a:gdLst>
              <a:gd name="connsiteX0" fmla="*/ 8 w 7234"/>
              <a:gd name="connsiteY0" fmla="*/ 11 h 2702"/>
              <a:gd name="connsiteX1" fmla="*/ 6559 w 7234"/>
              <a:gd name="connsiteY1" fmla="*/ 0 h 2702"/>
              <a:gd name="connsiteX2" fmla="*/ 7234 w 7234"/>
              <a:gd name="connsiteY2" fmla="*/ 2702 h 2702"/>
              <a:gd name="connsiteX3" fmla="*/ 0 w 7234"/>
              <a:gd name="connsiteY3" fmla="*/ 2696 h 2702"/>
              <a:gd name="connsiteX4" fmla="*/ 8 w 7234"/>
              <a:gd name="connsiteY4" fmla="*/ 11 h 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4" h="2702">
                <a:moveTo>
                  <a:pt x="8" y="11"/>
                </a:moveTo>
                <a:lnTo>
                  <a:pt x="6559" y="0"/>
                </a:lnTo>
                <a:lnTo>
                  <a:pt x="7234" y="2702"/>
                </a:lnTo>
                <a:lnTo>
                  <a:pt x="0" y="2696"/>
                </a:lnTo>
                <a:lnTo>
                  <a:pt x="8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 rot="16200000">
            <a:off x="1212215" y="4219575"/>
            <a:ext cx="3857625" cy="1430655"/>
          </a:xfrm>
          <a:custGeom>
            <a:avLst/>
            <a:gdLst>
              <a:gd name="connsiteX0" fmla="*/ 7 w 6075"/>
              <a:gd name="connsiteY0" fmla="*/ 0 h 2253"/>
              <a:gd name="connsiteX1" fmla="*/ 5513 w 6075"/>
              <a:gd name="connsiteY1" fmla="*/ 4 h 2253"/>
              <a:gd name="connsiteX2" fmla="*/ 6075 w 6075"/>
              <a:gd name="connsiteY2" fmla="*/ 2253 h 2253"/>
              <a:gd name="connsiteX3" fmla="*/ 0 w 6075"/>
              <a:gd name="connsiteY3" fmla="*/ 2243 h 2253"/>
              <a:gd name="connsiteX4" fmla="*/ 7 w 6075"/>
              <a:gd name="connsiteY4" fmla="*/ 0 h 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" h="2253">
                <a:moveTo>
                  <a:pt x="7" y="0"/>
                </a:moveTo>
                <a:lnTo>
                  <a:pt x="5513" y="4"/>
                </a:lnTo>
                <a:lnTo>
                  <a:pt x="6075" y="2253"/>
                </a:lnTo>
                <a:lnTo>
                  <a:pt x="0" y="2243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" name="任意多边形 7"/>
          <p:cNvSpPr/>
          <p:nvPr/>
        </p:nvSpPr>
        <p:spPr>
          <a:xfrm rot="16200000">
            <a:off x="-125095" y="4598035"/>
            <a:ext cx="3295650" cy="1216025"/>
          </a:xfrm>
          <a:custGeom>
            <a:avLst/>
            <a:gdLst>
              <a:gd name="connsiteX0" fmla="*/ 0 w 5190"/>
              <a:gd name="connsiteY0" fmla="*/ 3 h 1915"/>
              <a:gd name="connsiteX1" fmla="*/ 4712 w 5190"/>
              <a:gd name="connsiteY1" fmla="*/ 0 h 1915"/>
              <a:gd name="connsiteX2" fmla="*/ 5190 w 5190"/>
              <a:gd name="connsiteY2" fmla="*/ 1912 h 1915"/>
              <a:gd name="connsiteX3" fmla="*/ 0 w 5190"/>
              <a:gd name="connsiteY3" fmla="*/ 1915 h 1915"/>
              <a:gd name="connsiteX4" fmla="*/ 0 w 5190"/>
              <a:gd name="connsiteY4" fmla="*/ 3 h 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" h="1915">
                <a:moveTo>
                  <a:pt x="0" y="3"/>
                </a:moveTo>
                <a:lnTo>
                  <a:pt x="4712" y="0"/>
                </a:lnTo>
                <a:lnTo>
                  <a:pt x="5190" y="1912"/>
                </a:lnTo>
                <a:lnTo>
                  <a:pt x="0" y="1915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990600" y="4678045"/>
            <a:ext cx="121475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2534920" y="4316095"/>
            <a:ext cx="1322070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4272280" y="3997960"/>
            <a:ext cx="146621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5400000">
            <a:off x="4860608" y="3709353"/>
            <a:ext cx="4603750" cy="1715770"/>
          </a:xfrm>
          <a:custGeom>
            <a:avLst/>
            <a:gdLst>
              <a:gd name="connsiteX0" fmla="*/ 0 w 7250"/>
              <a:gd name="connsiteY0" fmla="*/ 2702 h 2702"/>
              <a:gd name="connsiteX1" fmla="*/ 676 w 7250"/>
              <a:gd name="connsiteY1" fmla="*/ 0 h 2702"/>
              <a:gd name="connsiteX2" fmla="*/ 7235 w 7250"/>
              <a:gd name="connsiteY2" fmla="*/ 9 h 2702"/>
              <a:gd name="connsiteX3" fmla="*/ 7250 w 7250"/>
              <a:gd name="connsiteY3" fmla="*/ 2694 h 2702"/>
              <a:gd name="connsiteX4" fmla="*/ 0 w 7250"/>
              <a:gd name="connsiteY4" fmla="*/ 2702 h 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" h="2702">
                <a:moveTo>
                  <a:pt x="0" y="2702"/>
                </a:moveTo>
                <a:lnTo>
                  <a:pt x="676" y="0"/>
                </a:lnTo>
                <a:lnTo>
                  <a:pt x="7235" y="9"/>
                </a:lnTo>
                <a:lnTo>
                  <a:pt x="7250" y="2694"/>
                </a:lnTo>
                <a:lnTo>
                  <a:pt x="0" y="27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7107238" y="4217353"/>
            <a:ext cx="3851275" cy="1428750"/>
          </a:xfrm>
          <a:custGeom>
            <a:avLst/>
            <a:gdLst>
              <a:gd name="connsiteX0" fmla="*/ 0 w 6065"/>
              <a:gd name="connsiteY0" fmla="*/ 2249 h 2250"/>
              <a:gd name="connsiteX1" fmla="*/ 562 w 6065"/>
              <a:gd name="connsiteY1" fmla="*/ 0 h 2250"/>
              <a:gd name="connsiteX2" fmla="*/ 6065 w 6065"/>
              <a:gd name="connsiteY2" fmla="*/ 0 h 2250"/>
              <a:gd name="connsiteX3" fmla="*/ 6065 w 6065"/>
              <a:gd name="connsiteY3" fmla="*/ 2250 h 2250"/>
              <a:gd name="connsiteX4" fmla="*/ 0 w 6065"/>
              <a:gd name="connsiteY4" fmla="*/ 2249 h 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" h="2250">
                <a:moveTo>
                  <a:pt x="0" y="2249"/>
                </a:moveTo>
                <a:lnTo>
                  <a:pt x="562" y="0"/>
                </a:lnTo>
                <a:lnTo>
                  <a:pt x="6065" y="0"/>
                </a:lnTo>
                <a:lnTo>
                  <a:pt x="6065" y="2250"/>
                </a:lnTo>
                <a:lnTo>
                  <a:pt x="0" y="22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 rot="5400000">
            <a:off x="9007475" y="4598035"/>
            <a:ext cx="3296285" cy="1216660"/>
          </a:xfrm>
          <a:custGeom>
            <a:avLst/>
            <a:gdLst>
              <a:gd name="connsiteX0" fmla="*/ 0 w 5191"/>
              <a:gd name="connsiteY0" fmla="*/ 1916 h 1916"/>
              <a:gd name="connsiteX1" fmla="*/ 478 w 5191"/>
              <a:gd name="connsiteY1" fmla="*/ 4 h 1916"/>
              <a:gd name="connsiteX2" fmla="*/ 5191 w 5191"/>
              <a:gd name="connsiteY2" fmla="*/ 0 h 1916"/>
              <a:gd name="connsiteX3" fmla="*/ 5191 w 5191"/>
              <a:gd name="connsiteY3" fmla="*/ 1905 h 1916"/>
              <a:gd name="connsiteX4" fmla="*/ 0 w 5191"/>
              <a:gd name="connsiteY4" fmla="*/ 1916 h 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1916">
                <a:moveTo>
                  <a:pt x="0" y="1916"/>
                </a:moveTo>
                <a:lnTo>
                  <a:pt x="478" y="4"/>
                </a:lnTo>
                <a:lnTo>
                  <a:pt x="5191" y="0"/>
                </a:lnTo>
                <a:lnTo>
                  <a:pt x="5191" y="1905"/>
                </a:lnTo>
                <a:lnTo>
                  <a:pt x="0" y="19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7" name="文本框 22"/>
          <p:cNvSpPr txBox="1"/>
          <p:nvPr/>
        </p:nvSpPr>
        <p:spPr>
          <a:xfrm>
            <a:off x="10137775" y="4678045"/>
            <a:ext cx="1214755" cy="18129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文本框 22"/>
          <p:cNvSpPr txBox="1"/>
          <p:nvPr/>
        </p:nvSpPr>
        <p:spPr>
          <a:xfrm>
            <a:off x="8458200" y="4316095"/>
            <a:ext cx="1322070" cy="1599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6436995" y="3997960"/>
            <a:ext cx="1466215" cy="138620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等腰三角形 32"/>
          <p:cNvSpPr/>
          <p:nvPr/>
        </p:nvSpPr>
        <p:spPr>
          <a:xfrm rot="5820000">
            <a:off x="1104900" y="3001010"/>
            <a:ext cx="815340" cy="1012190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5820000">
            <a:off x="2701925" y="2414905"/>
            <a:ext cx="891540" cy="1106805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5820000">
            <a:off x="4521200" y="1629410"/>
            <a:ext cx="985520" cy="1223645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15780000" flipH="1">
            <a:off x="10217150" y="3001010"/>
            <a:ext cx="815340" cy="1012190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5780000" flipH="1">
            <a:off x="8587740" y="2414905"/>
            <a:ext cx="891540" cy="1106805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rot="15780000" flipH="1">
            <a:off x="6677660" y="1629410"/>
            <a:ext cx="985520" cy="1223645"/>
          </a:xfrm>
          <a:prstGeom prst="triangle">
            <a:avLst>
              <a:gd name="adj" fmla="val 511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95070" y="2919730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677410" y="1660525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898640" y="1694180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763635" y="2391410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813050" y="2349500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放大镜"/>
          <p:cNvSpPr/>
          <p:nvPr/>
        </p:nvSpPr>
        <p:spPr>
          <a:xfrm>
            <a:off x="4818380" y="1781810"/>
            <a:ext cx="374015" cy="393065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公文包"/>
          <p:cNvSpPr/>
          <p:nvPr/>
        </p:nvSpPr>
        <p:spPr>
          <a:xfrm>
            <a:off x="2936875" y="2391410"/>
            <a:ext cx="407670" cy="41465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锁"/>
          <p:cNvSpPr/>
          <p:nvPr/>
        </p:nvSpPr>
        <p:spPr>
          <a:xfrm>
            <a:off x="7023735" y="1772285"/>
            <a:ext cx="426085" cy="4318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0" name="刷子"/>
          <p:cNvSpPr/>
          <p:nvPr/>
        </p:nvSpPr>
        <p:spPr bwMode="auto">
          <a:xfrm>
            <a:off x="8976995" y="2491105"/>
            <a:ext cx="228600" cy="426720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雨伞"/>
          <p:cNvSpPr/>
          <p:nvPr/>
        </p:nvSpPr>
        <p:spPr>
          <a:xfrm>
            <a:off x="1270000" y="2975610"/>
            <a:ext cx="506095" cy="50609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305415" y="2919730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雨伞"/>
          <p:cNvSpPr/>
          <p:nvPr/>
        </p:nvSpPr>
        <p:spPr>
          <a:xfrm>
            <a:off x="10398125" y="2975610"/>
            <a:ext cx="470535" cy="48768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7" name="文本框 20"/>
          <p:cNvSpPr txBox="1"/>
          <p:nvPr/>
        </p:nvSpPr>
        <p:spPr>
          <a:xfrm flipH="1">
            <a:off x="962660" y="397383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123633" y="458438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20"/>
          <p:cNvSpPr txBox="1"/>
          <p:nvPr/>
        </p:nvSpPr>
        <p:spPr>
          <a:xfrm flipH="1">
            <a:off x="10100945" y="397383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0261918" y="458438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20"/>
          <p:cNvSpPr txBox="1"/>
          <p:nvPr/>
        </p:nvSpPr>
        <p:spPr>
          <a:xfrm flipH="1">
            <a:off x="2577465" y="357505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38438" y="418560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20"/>
          <p:cNvSpPr txBox="1"/>
          <p:nvPr/>
        </p:nvSpPr>
        <p:spPr>
          <a:xfrm flipH="1">
            <a:off x="4443730" y="323342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604703" y="384397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0"/>
          <p:cNvSpPr txBox="1"/>
          <p:nvPr/>
        </p:nvSpPr>
        <p:spPr>
          <a:xfrm flipH="1">
            <a:off x="6600190" y="323342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761163" y="384397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20"/>
          <p:cNvSpPr txBox="1"/>
          <p:nvPr/>
        </p:nvSpPr>
        <p:spPr>
          <a:xfrm flipH="1">
            <a:off x="8521065" y="3575050"/>
            <a:ext cx="1140460" cy="5486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ctr"/>
            <a:r>
              <a:rPr lang="zh-CN" altLang="en-US" sz="28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标题 </a:t>
            </a:r>
            <a:endParaRPr lang="zh-CN" altLang="en-US" sz="280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8682038" y="4185603"/>
            <a:ext cx="828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任意多边形 13"/>
          <p:cNvSpPr/>
          <p:nvPr/>
        </p:nvSpPr>
        <p:spPr>
          <a:xfrm>
            <a:off x="883920" y="4896485"/>
            <a:ext cx="3089275" cy="720090"/>
          </a:xfrm>
          <a:custGeom>
            <a:avLst/>
            <a:gdLst>
              <a:gd name="connsiteX0" fmla="*/ 0 w 4865"/>
              <a:gd name="connsiteY0" fmla="*/ 1123 h 1134"/>
              <a:gd name="connsiteX1" fmla="*/ 3210 w 4865"/>
              <a:gd name="connsiteY1" fmla="*/ 0 h 1134"/>
              <a:gd name="connsiteX2" fmla="*/ 4865 w 4865"/>
              <a:gd name="connsiteY2" fmla="*/ 1134 h 1134"/>
              <a:gd name="connsiteX3" fmla="*/ 0 w 4865"/>
              <a:gd name="connsiteY3" fmla="*/ 1123 h 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" h="1134">
                <a:moveTo>
                  <a:pt x="0" y="1123"/>
                </a:moveTo>
                <a:lnTo>
                  <a:pt x="3210" y="0"/>
                </a:lnTo>
                <a:lnTo>
                  <a:pt x="4865" y="1134"/>
                </a:lnTo>
                <a:lnTo>
                  <a:pt x="0" y="1123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840000" flipH="1">
            <a:off x="322580" y="1734185"/>
            <a:ext cx="2858770" cy="4043045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607435" y="4896485"/>
            <a:ext cx="3089275" cy="720090"/>
          </a:xfrm>
          <a:custGeom>
            <a:avLst/>
            <a:gdLst>
              <a:gd name="connsiteX0" fmla="*/ 0 w 4865"/>
              <a:gd name="connsiteY0" fmla="*/ 1123 h 1134"/>
              <a:gd name="connsiteX1" fmla="*/ 3210 w 4865"/>
              <a:gd name="connsiteY1" fmla="*/ 0 h 1134"/>
              <a:gd name="connsiteX2" fmla="*/ 4865 w 4865"/>
              <a:gd name="connsiteY2" fmla="*/ 1134 h 1134"/>
              <a:gd name="connsiteX3" fmla="*/ 0 w 4865"/>
              <a:gd name="connsiteY3" fmla="*/ 1123 h 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" h="1134">
                <a:moveTo>
                  <a:pt x="0" y="1123"/>
                </a:moveTo>
                <a:lnTo>
                  <a:pt x="3210" y="0"/>
                </a:lnTo>
                <a:lnTo>
                  <a:pt x="4865" y="1134"/>
                </a:lnTo>
                <a:lnTo>
                  <a:pt x="0" y="1123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840000" flipH="1">
            <a:off x="3046095" y="1719580"/>
            <a:ext cx="2858770" cy="4043045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330950" y="4896485"/>
            <a:ext cx="3089275" cy="720090"/>
          </a:xfrm>
          <a:custGeom>
            <a:avLst/>
            <a:gdLst>
              <a:gd name="connsiteX0" fmla="*/ 0 w 4865"/>
              <a:gd name="connsiteY0" fmla="*/ 1123 h 1134"/>
              <a:gd name="connsiteX1" fmla="*/ 3210 w 4865"/>
              <a:gd name="connsiteY1" fmla="*/ 0 h 1134"/>
              <a:gd name="connsiteX2" fmla="*/ 4865 w 4865"/>
              <a:gd name="connsiteY2" fmla="*/ 1134 h 1134"/>
              <a:gd name="connsiteX3" fmla="*/ 0 w 4865"/>
              <a:gd name="connsiteY3" fmla="*/ 1123 h 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" h="1134">
                <a:moveTo>
                  <a:pt x="0" y="1123"/>
                </a:moveTo>
                <a:lnTo>
                  <a:pt x="3210" y="0"/>
                </a:lnTo>
                <a:lnTo>
                  <a:pt x="4865" y="1134"/>
                </a:lnTo>
                <a:lnTo>
                  <a:pt x="0" y="1123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840000" flipH="1">
            <a:off x="5769610" y="1719580"/>
            <a:ext cx="2858770" cy="4043045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9054465" y="4896485"/>
            <a:ext cx="3089275" cy="720090"/>
          </a:xfrm>
          <a:custGeom>
            <a:avLst/>
            <a:gdLst>
              <a:gd name="connsiteX0" fmla="*/ 0 w 4865"/>
              <a:gd name="connsiteY0" fmla="*/ 1123 h 1134"/>
              <a:gd name="connsiteX1" fmla="*/ 3210 w 4865"/>
              <a:gd name="connsiteY1" fmla="*/ 0 h 1134"/>
              <a:gd name="connsiteX2" fmla="*/ 4865 w 4865"/>
              <a:gd name="connsiteY2" fmla="*/ 1134 h 1134"/>
              <a:gd name="connsiteX3" fmla="*/ 0 w 4865"/>
              <a:gd name="connsiteY3" fmla="*/ 1123 h 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" h="1134">
                <a:moveTo>
                  <a:pt x="0" y="1123"/>
                </a:moveTo>
                <a:lnTo>
                  <a:pt x="3210" y="0"/>
                </a:lnTo>
                <a:lnTo>
                  <a:pt x="4865" y="1134"/>
                </a:lnTo>
                <a:lnTo>
                  <a:pt x="0" y="1123"/>
                </a:lnTo>
                <a:close/>
              </a:path>
            </a:pathLst>
          </a:custGeom>
          <a:gradFill>
            <a:gsLst>
              <a:gs pos="24000">
                <a:schemeClr val="bg1">
                  <a:lumMod val="9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91000">
                <a:schemeClr val="tx1">
                  <a:lumMod val="75000"/>
                  <a:lumOff val="2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840000" flipH="1">
            <a:off x="8493125" y="1719580"/>
            <a:ext cx="2858770" cy="4043045"/>
          </a:xfrm>
          <a:custGeom>
            <a:avLst/>
            <a:gdLst>
              <a:gd name="connsiteX0" fmla="*/ 0 w 4502"/>
              <a:gd name="connsiteY0" fmla="*/ 4502 h 6367"/>
              <a:gd name="connsiteX1" fmla="*/ 1126 w 4502"/>
              <a:gd name="connsiteY1" fmla="*/ 0 h 6367"/>
              <a:gd name="connsiteX2" fmla="*/ 4502 w 4502"/>
              <a:gd name="connsiteY2" fmla="*/ 0 h 6367"/>
              <a:gd name="connsiteX3" fmla="*/ 2861 w 4502"/>
              <a:gd name="connsiteY3" fmla="*/ 6367 h 6367"/>
              <a:gd name="connsiteX4" fmla="*/ 0 w 4502"/>
              <a:gd name="connsiteY4" fmla="*/ 4502 h 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2" h="6367">
                <a:moveTo>
                  <a:pt x="0" y="4502"/>
                </a:moveTo>
                <a:lnTo>
                  <a:pt x="1126" y="0"/>
                </a:lnTo>
                <a:lnTo>
                  <a:pt x="4502" y="0"/>
                </a:lnTo>
                <a:lnTo>
                  <a:pt x="2861" y="6367"/>
                </a:lnTo>
                <a:lnTo>
                  <a:pt x="0" y="45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22"/>
          <p:cNvSpPr txBox="1"/>
          <p:nvPr/>
        </p:nvSpPr>
        <p:spPr>
          <a:xfrm flipH="1">
            <a:off x="1030605" y="331597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9" name="电池"/>
          <p:cNvSpPr/>
          <p:nvPr/>
        </p:nvSpPr>
        <p:spPr>
          <a:xfrm>
            <a:off x="1590675" y="2018665"/>
            <a:ext cx="631825" cy="1030605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钥匙"/>
          <p:cNvSpPr/>
          <p:nvPr/>
        </p:nvSpPr>
        <p:spPr>
          <a:xfrm>
            <a:off x="7061835" y="2018665"/>
            <a:ext cx="514985" cy="1058545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8" name="放大镜"/>
          <p:cNvSpPr/>
          <p:nvPr/>
        </p:nvSpPr>
        <p:spPr>
          <a:xfrm>
            <a:off x="4246245" y="2018665"/>
            <a:ext cx="791845" cy="100800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雨伞"/>
          <p:cNvSpPr/>
          <p:nvPr/>
        </p:nvSpPr>
        <p:spPr>
          <a:xfrm>
            <a:off x="9600565" y="2018665"/>
            <a:ext cx="1007745" cy="104400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3756660" y="331597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6482715" y="331597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" name="文本框 22"/>
          <p:cNvSpPr txBox="1"/>
          <p:nvPr/>
        </p:nvSpPr>
        <p:spPr>
          <a:xfrm flipH="1">
            <a:off x="9208770" y="3315970"/>
            <a:ext cx="1877060" cy="11728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/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6805</Words>
  <Application>WPS 演示</Application>
  <PresentationFormat>宽屏</PresentationFormat>
  <Paragraphs>544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Impact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36</cp:revision>
  <dcterms:created xsi:type="dcterms:W3CDTF">2016-12-13T09:02:00Z</dcterms:created>
  <dcterms:modified xsi:type="dcterms:W3CDTF">2016-12-22T04:03:31Z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