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7" r:id="rId2"/>
    <p:sldId id="258" r:id="rId3"/>
    <p:sldId id="259" r:id="rId4"/>
    <p:sldId id="314" r:id="rId5"/>
    <p:sldId id="318" r:id="rId6"/>
    <p:sldId id="311" r:id="rId7"/>
    <p:sldId id="302" r:id="rId8"/>
    <p:sldId id="295" r:id="rId9"/>
    <p:sldId id="305" r:id="rId10"/>
    <p:sldId id="265" r:id="rId11"/>
    <p:sldId id="315" r:id="rId12"/>
    <p:sldId id="263" r:id="rId13"/>
    <p:sldId id="299" r:id="rId14"/>
    <p:sldId id="300" r:id="rId15"/>
    <p:sldId id="297" r:id="rId16"/>
    <p:sldId id="319" r:id="rId17"/>
    <p:sldId id="272" r:id="rId18"/>
    <p:sldId id="316" r:id="rId19"/>
    <p:sldId id="294" r:id="rId20"/>
    <p:sldId id="317" r:id="rId21"/>
    <p:sldId id="283" r:id="rId22"/>
    <p:sldId id="313" r:id="rId23"/>
    <p:sldId id="278" r:id="rId24"/>
    <p:sldId id="276" r:id="rId25"/>
    <p:sldId id="310" r:id="rId26"/>
    <p:sldId id="309" r:id="rId27"/>
    <p:sldId id="304" r:id="rId28"/>
    <p:sldId id="291" r:id="rId29"/>
    <p:sldId id="292" r:id="rId30"/>
    <p:sldId id="282" r:id="rId31"/>
  </p:sldIdLst>
  <p:sldSz cx="12192000" cy="6858000"/>
  <p:notesSz cx="6858000" cy="9144000"/>
  <p:defaultTextStyle>
    <a:defPPr>
      <a:defRPr lang="zh-CN"/>
    </a:defPPr>
    <a:lvl1pPr algn="l" defTabSz="1217613"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013" indent="-150813" algn="l" defTabSz="1217613"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613" indent="-303213" algn="l" defTabSz="1217613"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213" indent="-455613" algn="l" defTabSz="1217613"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6813" indent="-608013" algn="l" defTabSz="1217613"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549"/>
    <a:srgbClr val="C2384C"/>
    <a:srgbClr val="FFFFFF"/>
    <a:srgbClr val="F5F5F5"/>
    <a:srgbClr val="FEFFFF"/>
    <a:srgbClr val="2B3449"/>
    <a:srgbClr val="3D3D51"/>
    <a:srgbClr val="3B3B39"/>
    <a:srgbClr val="F183B0"/>
    <a:srgbClr val="718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69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767E72-F0B9-48A2-BF4B-66876E74273F}" type="datetimeFigureOut">
              <a:rPr lang="zh-CN" altLang="en-US" smtClean="0"/>
              <a:t>2017/1/22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12880-4CE6-4E9A-8093-84C77429CE23}" type="slidenum">
              <a:rPr lang="zh-CN" altLang="en-US" smtClean="0"/>
              <a:t>‹#›</a:t>
            </a:fld>
            <a:endParaRPr lang="zh-CN" altLang="en-US"/>
          </a:p>
        </p:txBody>
      </p:sp>
    </p:spTree>
    <p:extLst>
      <p:ext uri="{BB962C8B-B14F-4D97-AF65-F5344CB8AC3E}">
        <p14:creationId xmlns:p14="http://schemas.microsoft.com/office/powerpoint/2010/main" val="2492486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9170" eaLnBrk="1" fontAlgn="auto" hangingPunct="1">
              <a:spcBef>
                <a:spcPts val="0"/>
              </a:spcBef>
              <a:spcAft>
                <a:spcPts val="0"/>
              </a:spcAft>
              <a:defRPr/>
            </a:pPr>
            <a:endParaRPr lang="zh-CN" altLang="en-US" sz="1867"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613"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613"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613"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613"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613" fontAlgn="base">
              <a:spcBef>
                <a:spcPct val="0"/>
              </a:spcBef>
              <a:spcAft>
                <a:spcPct val="0"/>
              </a:spcAft>
              <a:buFontTx/>
              <a:buNone/>
            </a:pPr>
            <a:fld id="{FADC5A8A-2915-45FF-8245-75070A7CF0E2}" type="slidenum">
              <a:rPr lang="zh-CN" altLang="en-US" smtClean="0">
                <a:solidFill>
                  <a:schemeClr val="tx1"/>
                </a:solidFill>
              </a:rPr>
              <a:pPr defTabSz="1217613" fontAlgn="base">
                <a:spcBef>
                  <a:spcPct val="0"/>
                </a:spcBef>
                <a:spcAft>
                  <a:spcPct val="0"/>
                </a:spcAft>
                <a:buFontTx/>
                <a:buNone/>
              </a:pPr>
              <a:t>1</a:t>
            </a:fld>
            <a:endParaRPr lang="zh-CN" altLang="en-US">
              <a:solidFill>
                <a:schemeClr val="tx1"/>
              </a:solidFill>
            </a:endParaRPr>
          </a:p>
        </p:txBody>
      </p:sp>
    </p:spTree>
    <p:extLst>
      <p:ext uri="{BB962C8B-B14F-4D97-AF65-F5344CB8AC3E}">
        <p14:creationId xmlns:p14="http://schemas.microsoft.com/office/powerpoint/2010/main" val="1346844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8" name="矩形 7"/>
          <p:cNvSpPr/>
          <p:nvPr userDrawn="1"/>
        </p:nvSpPr>
        <p:spPr>
          <a:xfrm>
            <a:off x="0" y="1"/>
            <a:ext cx="12192000" cy="6857999"/>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algn="ctr" defTabSz="914400" eaLnBrk="1" latinLnBrk="0" hangingPunct="1"/>
            <a:endParaRPr lang="zh-CN" altLang="en-US" sz="1800"/>
          </a:p>
        </p:txBody>
      </p:sp>
      <p:sp>
        <p:nvSpPr>
          <p:cNvPr id="29"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
        <p:nvSpPr>
          <p:cNvPr id="2" name="Title 1"/>
          <p:cNvSpPr>
            <a:spLocks noGrp="1"/>
          </p:cNvSpPr>
          <p:nvPr>
            <p:ph type="ctrTitle"/>
          </p:nvPr>
        </p:nvSpPr>
        <p:spPr>
          <a:xfrm>
            <a:off x="4617075" y="435429"/>
            <a:ext cx="7188761" cy="2281022"/>
          </a:xfrm>
          <a:noFill/>
        </p:spPr>
        <p:txBody>
          <a:bodyPr anchor="ctr">
            <a:normAutofit/>
          </a:bodyPr>
          <a:lstStyle>
            <a:lvl1pPr algn="ctr">
              <a:lnSpc>
                <a:spcPct val="150000"/>
              </a:lnSpc>
              <a:defRPr sz="4400" b="1" i="0">
                <a:solidFill>
                  <a:schemeClr val="accent1"/>
                </a:solidFill>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4617076" y="2996505"/>
            <a:ext cx="7188761" cy="643396"/>
          </a:xfrm>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Tree>
    <p:extLst>
      <p:ext uri="{BB962C8B-B14F-4D97-AF65-F5344CB8AC3E}">
        <p14:creationId xmlns:p14="http://schemas.microsoft.com/office/powerpoint/2010/main" val="202735199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1386752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49312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306882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8" name="矩形 7"/>
          <p:cNvSpPr/>
          <p:nvPr userDrawn="1"/>
        </p:nvSpPr>
        <p:spPr>
          <a:xfrm>
            <a:off x="0" y="1"/>
            <a:ext cx="12192000" cy="6857999"/>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algn="ctr" defTabSz="914400" eaLnBrk="1" latinLnBrk="0" hangingPunct="1"/>
            <a:endParaRPr lang="zh-CN" altLang="en-US" sz="1800"/>
          </a:p>
        </p:txBody>
      </p:sp>
      <p:sp>
        <p:nvSpPr>
          <p:cNvPr id="2" name="Title 1"/>
          <p:cNvSpPr>
            <a:spLocks noGrp="1"/>
          </p:cNvSpPr>
          <p:nvPr>
            <p:ph type="title"/>
          </p:nvPr>
        </p:nvSpPr>
        <p:spPr>
          <a:xfrm>
            <a:off x="4644571" y="351642"/>
            <a:ext cx="5861750" cy="2372730"/>
          </a:xfrm>
        </p:spPr>
        <p:txBody>
          <a:bodyPr anchor="ctr"/>
          <a:lstStyle>
            <a:lvl1pPr algn="ctr">
              <a:lnSpc>
                <a:spcPct val="150000"/>
              </a:lnSpc>
              <a:defRPr sz="4400">
                <a:solidFill>
                  <a:schemeClr val="accent1"/>
                </a:solidFill>
                <a:latin typeface="+mj-ea"/>
                <a:ea typeface="+mj-ea"/>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4644571" y="2837828"/>
            <a:ext cx="5861750" cy="644071"/>
          </a:xfrm>
        </p:spPr>
        <p:txBody>
          <a:bodyPr/>
          <a:lstStyle>
            <a:lvl1pPr marL="0" indent="0" algn="ctr">
              <a:lnSpc>
                <a:spcPct val="150000"/>
              </a:lnSpc>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11"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655949691"/>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1212688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839789"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95984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1096169" y="276859"/>
            <a:ext cx="9999662" cy="848454"/>
          </a:xfrm>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360991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pic>
        <p:nvPicPr>
          <p:cNvPr id="8" name="图片 7"/>
          <p:cNvPicPr>
            <a:picLocks noChangeAspect="1"/>
          </p:cNvPicPr>
          <p:nvPr userDrawn="1"/>
        </p:nvPicPr>
        <p:blipFill rotWithShape="1">
          <a:blip r:embed="rId2">
            <a:extLst>
              <a:ext uri="{BEBA8EAE-BF5A-486C-A8C5-ECC9F3942E4B}">
                <a14:imgProps xmlns:a14="http://schemas.microsoft.com/office/drawing/2010/main">
                  <a14:imgLayer r:embed="rId3">
                    <a14:imgEffect>
                      <a14:artisticBlur radius="90"/>
                    </a14:imgEffect>
                    <a14:imgEffect>
                      <a14:saturation sat="33000"/>
                    </a14:imgEffect>
                  </a14:imgLayer>
                </a14:imgProps>
              </a:ext>
            </a:extLst>
          </a:blip>
          <a:srcRect r="10994"/>
          <a:stretch/>
        </p:blipFill>
        <p:spPr>
          <a:xfrm>
            <a:off x="0" y="0"/>
            <a:ext cx="12192000" cy="6858000"/>
          </a:xfrm>
          <a:prstGeom prst="rect">
            <a:avLst/>
          </a:prstGeom>
        </p:spPr>
      </p:pic>
      <p:sp>
        <p:nvSpPr>
          <p:cNvPr id="9" name="矩形 8"/>
          <p:cNvSpPr/>
          <p:nvPr userDrawn="1"/>
        </p:nvSpPr>
        <p:spPr>
          <a:xfrm>
            <a:off x="0" y="0"/>
            <a:ext cx="12192000" cy="6857999"/>
          </a:xfrm>
          <a:prstGeom prst="rect">
            <a:avLst/>
          </a:prstGeom>
          <a:solidFill>
            <a:srgbClr val="FFFFFF">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7410991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3531036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t>2017/1/22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t>‹#›</a:t>
            </a:fld>
            <a:endParaRPr lang="zh-CN" altLang="en-US"/>
          </a:p>
        </p:txBody>
      </p:sp>
    </p:spTree>
    <p:extLst>
      <p:ext uri="{BB962C8B-B14F-4D97-AF65-F5344CB8AC3E}">
        <p14:creationId xmlns:p14="http://schemas.microsoft.com/office/powerpoint/2010/main" val="253616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图片 7"/>
          <p:cNvPicPr>
            <a:picLocks noChangeAspect="1"/>
          </p:cNvPicPr>
          <p:nvPr userDrawn="1"/>
        </p:nvPicPr>
        <p:blipFill rotWithShape="1">
          <a:blip r:embed="rId13">
            <a:extLst>
              <a:ext uri="{BEBA8EAE-BF5A-486C-A8C5-ECC9F3942E4B}">
                <a14:imgProps xmlns:a14="http://schemas.microsoft.com/office/drawing/2010/main">
                  <a14:imgLayer r:embed="rId14">
                    <a14:imgEffect>
                      <a14:artisticBlur radius="90"/>
                    </a14:imgEffect>
                    <a14:imgEffect>
                      <a14:saturation sat="33000"/>
                    </a14:imgEffect>
                  </a14:imgLayer>
                </a14:imgProps>
              </a:ext>
            </a:extLst>
          </a:blip>
          <a:srcRect r="10994"/>
          <a:stretch/>
        </p:blipFill>
        <p:spPr>
          <a:xfrm>
            <a:off x="0" y="0"/>
            <a:ext cx="12192000" cy="6858000"/>
          </a:xfrm>
          <a:prstGeom prst="rect">
            <a:avLst/>
          </a:prstGeom>
        </p:spPr>
      </p:pic>
      <p:sp>
        <p:nvSpPr>
          <p:cNvPr id="2" name="矩形 1"/>
          <p:cNvSpPr/>
          <p:nvPr userDrawn="1"/>
        </p:nvSpPr>
        <p:spPr>
          <a:xfrm>
            <a:off x="0" y="0"/>
            <a:ext cx="12192000" cy="6858000"/>
          </a:xfrm>
          <a:prstGeom prst="rect">
            <a:avLst/>
          </a:prstGeom>
          <a:solidFill>
            <a:srgbClr val="FFFFFF">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7" name="Text Placeholder 2"/>
          <p:cNvSpPr>
            <a:spLocks noGrp="1"/>
          </p:cNvSpPr>
          <p:nvPr>
            <p:ph type="body" idx="1"/>
          </p:nvPr>
        </p:nvSpPr>
        <p:spPr bwMode="auto">
          <a:xfrm>
            <a:off x="754063" y="1510145"/>
            <a:ext cx="10680700" cy="4846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9170" eaLnBrk="1" fontAlgn="auto" hangingPunct="1">
              <a:spcBef>
                <a:spcPts val="0"/>
              </a:spcBef>
              <a:spcAft>
                <a:spcPts val="0"/>
              </a:spcAft>
              <a:defRPr sz="1200">
                <a:solidFill>
                  <a:schemeClr val="bg1">
                    <a:lumMod val="65000"/>
                  </a:schemeClr>
                </a:solidFill>
                <a:latin typeface="+mn-lt"/>
                <a:ea typeface="+mn-ea"/>
              </a:defRPr>
            </a:lvl1pPr>
          </a:lstStyle>
          <a:p>
            <a:fld id="{EEE407F6-43BC-4ED3-AE83-C5AE7025F527}" type="datetimeFigureOut">
              <a:rPr lang="zh-CN" altLang="en-US" smtClean="0"/>
              <a:t>2017/1/22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9170"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9170" eaLnBrk="1" fontAlgn="auto" hangingPunct="1">
              <a:spcBef>
                <a:spcPts val="0"/>
              </a:spcBef>
              <a:spcAft>
                <a:spcPts val="0"/>
              </a:spcAft>
              <a:defRPr sz="1200">
                <a:solidFill>
                  <a:schemeClr val="bg1">
                    <a:lumMod val="65000"/>
                  </a:schemeClr>
                </a:solidFill>
                <a:latin typeface="+mn-lt"/>
                <a:ea typeface="+mn-ea"/>
              </a:defRPr>
            </a:lvl1pPr>
          </a:lstStyle>
          <a:p>
            <a:fld id="{DF0AED0E-59F6-4A46-B703-AE7EE0C4450E}" type="slidenum">
              <a:rPr lang="zh-CN" altLang="en-US" smtClean="0"/>
              <a:t>‹#›</a:t>
            </a:fld>
            <a:endParaRPr lang="zh-CN" altLang="en-US"/>
          </a:p>
        </p:txBody>
      </p:sp>
      <p:sp>
        <p:nvSpPr>
          <p:cNvPr id="1031" name="Title Placeholder 1"/>
          <p:cNvSpPr>
            <a:spLocks noGrp="1"/>
          </p:cNvSpPr>
          <p:nvPr>
            <p:ph type="title"/>
          </p:nvPr>
        </p:nvSpPr>
        <p:spPr bwMode="auto">
          <a:xfrm>
            <a:off x="754063" y="276859"/>
            <a:ext cx="9581259"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dirty="0"/>
              <a:t>单击此处编辑母版标题样式</a:t>
            </a:r>
            <a:endParaRPr lang="en-US" altLang="zh-CN" dirty="0"/>
          </a:p>
        </p:txBody>
      </p:sp>
    </p:spTree>
    <p:extLst>
      <p:ext uri="{BB962C8B-B14F-4D97-AF65-F5344CB8AC3E}">
        <p14:creationId xmlns:p14="http://schemas.microsoft.com/office/powerpoint/2010/main" val="82690565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lnSpc>
          <a:spcPct val="90000"/>
        </a:lnSpc>
        <a:spcBef>
          <a:spcPct val="0"/>
        </a:spcBef>
        <a:spcAft>
          <a:spcPct val="0"/>
        </a:spcAft>
        <a:defRPr sz="3600" kern="1200">
          <a:ln>
            <a:noFill/>
          </a:ln>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188" indent="-357188" algn="l" rtl="0" eaLnBrk="1" fontAlgn="base" hangingPunct="1">
        <a:lnSpc>
          <a:spcPct val="90000"/>
        </a:lnSpc>
        <a:spcBef>
          <a:spcPts val="1800"/>
        </a:spcBef>
        <a:spcAft>
          <a:spcPct val="0"/>
        </a:spcAft>
        <a:buClr>
          <a:schemeClr val="tx1"/>
        </a:buClr>
        <a:buSzPct val="80000"/>
        <a:buFont typeface="Wingdings" panose="05000000000000000000" pitchFamily="2" charset="2"/>
        <a:buChar char="ü"/>
        <a:defRPr sz="2400" kern="1200">
          <a:solidFill>
            <a:schemeClr val="tx1"/>
          </a:solidFill>
          <a:latin typeface="+mn-lt"/>
          <a:ea typeface="+mn-ea"/>
          <a:cs typeface="+mn-cs"/>
        </a:defRPr>
      </a:lvl1pPr>
      <a:lvl2pPr marL="357188" indent="-357188" algn="l" rtl="0" eaLnBrk="1" fontAlgn="base" hangingPunct="1">
        <a:lnSpc>
          <a:spcPct val="130000"/>
        </a:lnSpc>
        <a:spcBef>
          <a:spcPct val="0"/>
        </a:spcBef>
        <a:spcAft>
          <a:spcPct val="0"/>
        </a:spcAft>
        <a:buClr>
          <a:schemeClr val="tx1"/>
        </a:buClr>
        <a:buFont typeface="Wingdings" panose="05000000000000000000" pitchFamily="2" charset="2"/>
        <a:buChar char="ü"/>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6.xml"/><Relationship Id="rId5" Type="http://schemas.openxmlformats.org/officeDocument/2006/relationships/tags" Target="../tags/tag5.xml"/><Relationship Id="rId4" Type="http://schemas.openxmlformats.org/officeDocument/2006/relationships/tags" Target="../tags/tag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4800" dirty="0">
                <a:solidFill>
                  <a:srgbClr val="C2384C"/>
                </a:solidFill>
              </a:rPr>
              <a:t>商业计划书</a:t>
            </a:r>
            <a:br>
              <a:rPr lang="en-US" altLang="zh-CN" sz="4800" dirty="0">
                <a:solidFill>
                  <a:srgbClr val="C2384C"/>
                </a:solidFill>
              </a:rPr>
            </a:br>
            <a:r>
              <a:rPr lang="zh-CN" altLang="en-US" sz="4800" dirty="0">
                <a:solidFill>
                  <a:srgbClr val="C2384C"/>
                </a:solidFill>
              </a:rPr>
              <a:t>唯美小清新电脑模板</a:t>
            </a:r>
            <a:endParaRPr lang="zh-CN" altLang="en-US" sz="4800" dirty="0">
              <a:solidFill>
                <a:srgbClr val="C2384C"/>
              </a:solidFill>
            </a:endParaRPr>
          </a:p>
        </p:txBody>
      </p:sp>
      <p:sp>
        <p:nvSpPr>
          <p:cNvPr id="7" name="副标题 6"/>
          <p:cNvSpPr>
            <a:spLocks noGrp="1"/>
          </p:cNvSpPr>
          <p:nvPr>
            <p:ph type="subTitle" idx="1"/>
          </p:nvPr>
        </p:nvSpPr>
        <p:spPr/>
        <p:txBody>
          <a:bodyPr>
            <a:normAutofit/>
          </a:bodyPr>
          <a:lstStyle/>
          <a:p>
            <a:r>
              <a:rPr lang="zh-CN" altLang="en-US"/>
              <a:t>汇报人：张林依   </a:t>
            </a:r>
            <a:r>
              <a:rPr lang="en-US" altLang="zh-CN"/>
              <a:t>|</a:t>
            </a:r>
            <a:r>
              <a:rPr lang="zh-CN" altLang="en-US"/>
              <a:t>   日期：</a:t>
            </a:r>
            <a:r>
              <a:rPr lang="en-US" altLang="zh-CN"/>
              <a:t>2017-10-08</a:t>
            </a:r>
            <a:r>
              <a:rPr lang="zh-CN" altLang="en-US"/>
              <a:t>   </a:t>
            </a:r>
            <a:r>
              <a:rPr lang="en-US" altLang="zh-CN"/>
              <a:t>|   </a:t>
            </a:r>
            <a:r>
              <a:rPr lang="zh-CN" altLang="en-US"/>
              <a:t>地点：中国北京</a:t>
            </a:r>
            <a:endParaRPr lang="en-US" altLang="zh-CN" dirty="0"/>
          </a:p>
        </p:txBody>
      </p:sp>
    </p:spTree>
    <p:extLst>
      <p:ext uri="{BB962C8B-B14F-4D97-AF65-F5344CB8AC3E}">
        <p14:creationId xmlns:p14="http://schemas.microsoft.com/office/powerpoint/2010/main" val="102632520"/>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请在此添加第二节标题</a:t>
            </a:r>
          </a:p>
        </p:txBody>
      </p:sp>
      <p:sp>
        <p:nvSpPr>
          <p:cNvPr id="9219" name="文本占位符 2"/>
          <p:cNvSpPr>
            <a:spLocks noGrp="1"/>
          </p:cNvSpPr>
          <p:nvPr>
            <p:ph type="body" idx="1"/>
          </p:nvPr>
        </p:nvSpPr>
        <p:spPr/>
        <p:txBody>
          <a:bodyPr/>
          <a:lstStyle/>
          <a:p>
            <a:r>
              <a:rPr lang="zh-CN" altLang="en-US" dirty="0"/>
              <a:t>请输入第二节的小标题</a:t>
            </a:r>
          </a:p>
        </p:txBody>
      </p:sp>
      <p:sp>
        <p:nvSpPr>
          <p:cNvPr id="6" name="流程图: 文档 5"/>
          <p:cNvSpPr/>
          <p:nvPr/>
        </p:nvSpPr>
        <p:spPr>
          <a:xfrm>
            <a:off x="454648" y="0"/>
            <a:ext cx="1882153" cy="1706881"/>
          </a:xfrm>
          <a:prstGeom prst="flowChartDocumen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b="1" dirty="0">
                <a:solidFill>
                  <a:schemeClr val="accent1">
                    <a:lumMod val="20000"/>
                    <a:lumOff val="80000"/>
                  </a:schemeClr>
                </a:solidFill>
                <a:effectLst>
                  <a:outerShdw blurRad="38100" dist="38100" dir="2700000" algn="tl">
                    <a:srgbClr val="000000">
                      <a:alpha val="43137"/>
                    </a:srgbClr>
                  </a:outerShdw>
                </a:effectLst>
              </a:rPr>
              <a:t>B</a:t>
            </a:r>
            <a:endParaRPr lang="zh-CN" altLang="en-US" sz="8800" b="1" dirty="0">
              <a:solidFill>
                <a:schemeClr val="accent1">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9669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43" name="圆角矩形 26"/>
          <p:cNvSpPr/>
          <p:nvPr/>
        </p:nvSpPr>
        <p:spPr>
          <a:xfrm>
            <a:off x="1096169" y="2076115"/>
            <a:ext cx="4585243" cy="72000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44" name="圆角矩形 27"/>
          <p:cNvSpPr/>
          <p:nvPr/>
        </p:nvSpPr>
        <p:spPr>
          <a:xfrm>
            <a:off x="1096169" y="2916095"/>
            <a:ext cx="4585243" cy="7200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45" name="圆角矩形 28"/>
          <p:cNvSpPr/>
          <p:nvPr/>
        </p:nvSpPr>
        <p:spPr>
          <a:xfrm>
            <a:off x="1096169" y="3756075"/>
            <a:ext cx="4585243" cy="72000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47" name="圆角矩形 33"/>
          <p:cNvSpPr/>
          <p:nvPr/>
        </p:nvSpPr>
        <p:spPr>
          <a:xfrm>
            <a:off x="1096169" y="4596055"/>
            <a:ext cx="4585243" cy="72000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48" name="圆角矩形 34"/>
          <p:cNvSpPr/>
          <p:nvPr/>
        </p:nvSpPr>
        <p:spPr>
          <a:xfrm>
            <a:off x="1096169" y="5436035"/>
            <a:ext cx="4585243" cy="720001"/>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19" name="KSO_Shape"/>
          <p:cNvSpPr/>
          <p:nvPr/>
        </p:nvSpPr>
        <p:spPr>
          <a:xfrm>
            <a:off x="7543434" y="2150891"/>
            <a:ext cx="2529035" cy="2423660"/>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accent1"/>
          </a:solidFill>
          <a:ln>
            <a:noFill/>
          </a:ln>
          <a:effec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0" name="矩形 19"/>
          <p:cNvSpPr/>
          <p:nvPr/>
        </p:nvSpPr>
        <p:spPr>
          <a:xfrm>
            <a:off x="7552998" y="4651076"/>
            <a:ext cx="2509906" cy="1539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96495847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20" name="泪滴形 19"/>
          <p:cNvSpPr>
            <a:spLocks noChangeAspect="1"/>
          </p:cNvSpPr>
          <p:nvPr/>
        </p:nvSpPr>
        <p:spPr>
          <a:xfrm>
            <a:off x="4468813" y="4129731"/>
            <a:ext cx="1605964" cy="1603605"/>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泪滴形 20"/>
          <p:cNvSpPr>
            <a:spLocks noChangeAspect="1"/>
          </p:cNvSpPr>
          <p:nvPr/>
        </p:nvSpPr>
        <p:spPr>
          <a:xfrm rot="5400000">
            <a:off x="4469992" y="2480140"/>
            <a:ext cx="1603605" cy="1605964"/>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泪滴形 22"/>
          <p:cNvSpPr>
            <a:spLocks noChangeAspect="1"/>
          </p:cNvSpPr>
          <p:nvPr/>
        </p:nvSpPr>
        <p:spPr>
          <a:xfrm rot="10800000">
            <a:off x="6117225" y="2481319"/>
            <a:ext cx="1605962" cy="1603605"/>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泪滴形 23"/>
          <p:cNvSpPr>
            <a:spLocks noChangeAspect="1"/>
          </p:cNvSpPr>
          <p:nvPr/>
        </p:nvSpPr>
        <p:spPr>
          <a:xfrm rot="16200000">
            <a:off x="6118404" y="4128552"/>
            <a:ext cx="1603605" cy="1605962"/>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9" name="KSO_Shape"/>
          <p:cNvSpPr>
            <a:spLocks/>
          </p:cNvSpPr>
          <p:nvPr/>
        </p:nvSpPr>
        <p:spPr bwMode="auto">
          <a:xfrm>
            <a:off x="6651265" y="2824057"/>
            <a:ext cx="612949" cy="833944"/>
          </a:xfrm>
          <a:custGeom>
            <a:avLst/>
            <a:gdLst>
              <a:gd name="T0" fmla="*/ 455375233 w 4187"/>
              <a:gd name="T1" fmla="*/ 20848534 h 5690"/>
              <a:gd name="T2" fmla="*/ 466790321 w 4187"/>
              <a:gd name="T3" fmla="*/ 594635539 h 5690"/>
              <a:gd name="T4" fmla="*/ 428292364 w 4187"/>
              <a:gd name="T5" fmla="*/ 635099881 h 5690"/>
              <a:gd name="T6" fmla="*/ 23054231 w 4187"/>
              <a:gd name="T7" fmla="*/ 626244812 h 5690"/>
              <a:gd name="T8" fmla="*/ 0 w 4187"/>
              <a:gd name="T9" fmla="*/ 57277893 h 5690"/>
              <a:gd name="T10" fmla="*/ 27642672 w 4187"/>
              <a:gd name="T11" fmla="*/ 8294618 h 5690"/>
              <a:gd name="T12" fmla="*/ 86285157 w 4187"/>
              <a:gd name="T13" fmla="*/ 274843624 h 5690"/>
              <a:gd name="T14" fmla="*/ 69050665 w 4187"/>
              <a:gd name="T15" fmla="*/ 380544340 h 5690"/>
              <a:gd name="T16" fmla="*/ 167646126 w 4187"/>
              <a:gd name="T17" fmla="*/ 505636215 h 5690"/>
              <a:gd name="T18" fmla="*/ 267696606 w 4187"/>
              <a:gd name="T19" fmla="*/ 514939914 h 5690"/>
              <a:gd name="T20" fmla="*/ 386100848 w 4187"/>
              <a:gd name="T21" fmla="*/ 415068029 h 5690"/>
              <a:gd name="T22" fmla="*/ 395389757 w 4187"/>
              <a:gd name="T23" fmla="*/ 323042467 h 5690"/>
              <a:gd name="T24" fmla="*/ 319176696 w 4187"/>
              <a:gd name="T25" fmla="*/ 211513255 h 5690"/>
              <a:gd name="T26" fmla="*/ 244306627 w 4187"/>
              <a:gd name="T27" fmla="*/ 187413833 h 5690"/>
              <a:gd name="T28" fmla="*/ 164848452 w 4187"/>
              <a:gd name="T29" fmla="*/ 201425125 h 5690"/>
              <a:gd name="T30" fmla="*/ 208718372 w 4187"/>
              <a:gd name="T31" fmla="*/ 303426659 h 5690"/>
              <a:gd name="T32" fmla="*/ 178389719 w 4187"/>
              <a:gd name="T33" fmla="*/ 344451453 h 5690"/>
              <a:gd name="T34" fmla="*/ 193833780 w 4187"/>
              <a:gd name="T35" fmla="*/ 391641216 h 5690"/>
              <a:gd name="T36" fmla="*/ 243523439 w 4187"/>
              <a:gd name="T37" fmla="*/ 406661254 h 5690"/>
              <a:gd name="T38" fmla="*/ 282916946 w 4187"/>
              <a:gd name="T39" fmla="*/ 374155057 h 5690"/>
              <a:gd name="T40" fmla="*/ 277880730 w 4187"/>
              <a:gd name="T41" fmla="*/ 322257701 h 5690"/>
              <a:gd name="T42" fmla="*/ 232444098 w 4187"/>
              <a:gd name="T43" fmla="*/ 298046457 h 5690"/>
              <a:gd name="T44" fmla="*/ 230541305 w 4187"/>
              <a:gd name="T45" fmla="*/ 315980576 h 5690"/>
              <a:gd name="T46" fmla="*/ 200884482 w 4187"/>
              <a:gd name="T47" fmla="*/ 333690714 h 5690"/>
              <a:gd name="T48" fmla="*/ 199205743 w 4187"/>
              <a:gd name="T49" fmla="*/ 368887012 h 5690"/>
              <a:gd name="T50" fmla="*/ 226848415 w 4187"/>
              <a:gd name="T51" fmla="*/ 389399409 h 5690"/>
              <a:gd name="T52" fmla="*/ 258519724 w 4187"/>
              <a:gd name="T53" fmla="*/ 378975142 h 5690"/>
              <a:gd name="T54" fmla="*/ 268591822 w 4187"/>
              <a:gd name="T55" fmla="*/ 345460199 h 5690"/>
              <a:gd name="T56" fmla="*/ 285714621 w 4187"/>
              <a:gd name="T57" fmla="*/ 254667699 h 5690"/>
              <a:gd name="T58" fmla="*/ 199317770 w 4187"/>
              <a:gd name="T59" fmla="*/ 246148766 h 5690"/>
              <a:gd name="T60" fmla="*/ 125902385 w 4187"/>
              <a:gd name="T61" fmla="*/ 319679757 h 5690"/>
              <a:gd name="T62" fmla="*/ 134296078 w 4187"/>
              <a:gd name="T63" fmla="*/ 406100802 h 5690"/>
              <a:gd name="T64" fmla="*/ 221028676 w 4187"/>
              <a:gd name="T65" fmla="*/ 464050969 h 5690"/>
              <a:gd name="T66" fmla="*/ 303396888 w 4187"/>
              <a:gd name="T67" fmla="*/ 439054959 h 5690"/>
              <a:gd name="T68" fmla="*/ 344021693 w 4187"/>
              <a:gd name="T69" fmla="*/ 352970386 h 5690"/>
              <a:gd name="T70" fmla="*/ 79682230 w 4187"/>
              <a:gd name="T71" fmla="*/ 501825211 h 5690"/>
              <a:gd name="T72" fmla="*/ 92216589 w 4187"/>
              <a:gd name="T73" fmla="*/ 484675524 h 5690"/>
              <a:gd name="T74" fmla="*/ 71288872 w 4187"/>
              <a:gd name="T75" fmla="*/ 478398398 h 5690"/>
              <a:gd name="T76" fmla="*/ 73415051 w 4187"/>
              <a:gd name="T77" fmla="*/ 500368170 h 5690"/>
              <a:gd name="T78" fmla="*/ 407588368 w 4187"/>
              <a:gd name="T79" fmla="*/ 492634004 h 5690"/>
              <a:gd name="T80" fmla="*/ 394941982 w 4187"/>
              <a:gd name="T81" fmla="*/ 475484317 h 5690"/>
              <a:gd name="T82" fmla="*/ 382855398 w 4187"/>
              <a:gd name="T83" fmla="*/ 493867065 h 5690"/>
              <a:gd name="T84" fmla="*/ 393039523 w 4187"/>
              <a:gd name="T85" fmla="*/ 214315513 h 5690"/>
              <a:gd name="T86" fmla="*/ 393039523 w 4187"/>
              <a:gd name="T87" fmla="*/ 236284951 h 5690"/>
              <a:gd name="T88" fmla="*/ 413295744 w 4187"/>
              <a:gd name="T89" fmla="*/ 227990333 h 5690"/>
              <a:gd name="T90" fmla="*/ 85054194 w 4187"/>
              <a:gd name="T91" fmla="*/ 211961549 h 5690"/>
              <a:gd name="T92" fmla="*/ 72407808 w 4187"/>
              <a:gd name="T93" fmla="*/ 229223394 h 5690"/>
              <a:gd name="T94" fmla="*/ 93559580 w 4187"/>
              <a:gd name="T95" fmla="*/ 235388362 h 5690"/>
              <a:gd name="T96" fmla="*/ 91433066 w 4187"/>
              <a:gd name="T97" fmla="*/ 213642904 h 5690"/>
              <a:gd name="T98" fmla="*/ 195400825 w 4187"/>
              <a:gd name="T99" fmla="*/ 55484380 h 5690"/>
              <a:gd name="T100" fmla="*/ 170555828 w 4187"/>
              <a:gd name="T101" fmla="*/ 105252087 h 5690"/>
              <a:gd name="T102" fmla="*/ 197862752 w 4187"/>
              <a:gd name="T103" fmla="*/ 156589326 h 5690"/>
              <a:gd name="T104" fmla="*/ 256505238 w 4187"/>
              <a:gd name="T105" fmla="*/ 162417822 h 5690"/>
              <a:gd name="T106" fmla="*/ 293101071 w 4187"/>
              <a:gd name="T107" fmla="*/ 117694181 h 5690"/>
              <a:gd name="T108" fmla="*/ 276201992 w 4187"/>
              <a:gd name="T109" fmla="*/ 61312877 h 5690"/>
              <a:gd name="T110" fmla="*/ 260534211 w 4187"/>
              <a:gd name="T111" fmla="*/ 74315423 h 5690"/>
              <a:gd name="T112" fmla="*/ 222035919 w 4187"/>
              <a:gd name="T113" fmla="*/ 64675587 h 5690"/>
              <a:gd name="T114" fmla="*/ 193386339 w 4187"/>
              <a:gd name="T115" fmla="*/ 90792501 h 5690"/>
              <a:gd name="T116" fmla="*/ 199093716 w 4187"/>
              <a:gd name="T117" fmla="*/ 130248098 h 5690"/>
              <a:gd name="T118" fmla="*/ 232444098 w 4187"/>
              <a:gd name="T119" fmla="*/ 147061648 h 5690"/>
              <a:gd name="T120" fmla="*/ 267137138 w 4187"/>
              <a:gd name="T121" fmla="*/ 128678900 h 5690"/>
              <a:gd name="T122" fmla="*/ 270942056 w 4187"/>
              <a:gd name="T123" fmla="*/ 88999323 h 569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187" h="5690">
                <a:moveTo>
                  <a:pt x="511" y="0"/>
                </a:moveTo>
                <a:lnTo>
                  <a:pt x="3675" y="0"/>
                </a:lnTo>
                <a:lnTo>
                  <a:pt x="3702" y="1"/>
                </a:lnTo>
                <a:lnTo>
                  <a:pt x="3727" y="2"/>
                </a:lnTo>
                <a:lnTo>
                  <a:pt x="3753" y="5"/>
                </a:lnTo>
                <a:lnTo>
                  <a:pt x="3778" y="10"/>
                </a:lnTo>
                <a:lnTo>
                  <a:pt x="3802" y="16"/>
                </a:lnTo>
                <a:lnTo>
                  <a:pt x="3827" y="23"/>
                </a:lnTo>
                <a:lnTo>
                  <a:pt x="3851" y="31"/>
                </a:lnTo>
                <a:lnTo>
                  <a:pt x="3874" y="40"/>
                </a:lnTo>
                <a:lnTo>
                  <a:pt x="3897" y="50"/>
                </a:lnTo>
                <a:lnTo>
                  <a:pt x="3918" y="62"/>
                </a:lnTo>
                <a:lnTo>
                  <a:pt x="3940" y="74"/>
                </a:lnTo>
                <a:lnTo>
                  <a:pt x="3961" y="88"/>
                </a:lnTo>
                <a:lnTo>
                  <a:pt x="3980" y="102"/>
                </a:lnTo>
                <a:lnTo>
                  <a:pt x="4000" y="117"/>
                </a:lnTo>
                <a:lnTo>
                  <a:pt x="4019" y="133"/>
                </a:lnTo>
                <a:lnTo>
                  <a:pt x="4036" y="150"/>
                </a:lnTo>
                <a:lnTo>
                  <a:pt x="4053" y="168"/>
                </a:lnTo>
                <a:lnTo>
                  <a:pt x="4069" y="186"/>
                </a:lnTo>
                <a:lnTo>
                  <a:pt x="4084" y="206"/>
                </a:lnTo>
                <a:lnTo>
                  <a:pt x="4099" y="226"/>
                </a:lnTo>
                <a:lnTo>
                  <a:pt x="4112" y="246"/>
                </a:lnTo>
                <a:lnTo>
                  <a:pt x="4125" y="268"/>
                </a:lnTo>
                <a:lnTo>
                  <a:pt x="4136" y="290"/>
                </a:lnTo>
                <a:lnTo>
                  <a:pt x="4146" y="313"/>
                </a:lnTo>
                <a:lnTo>
                  <a:pt x="4156" y="335"/>
                </a:lnTo>
                <a:lnTo>
                  <a:pt x="4164" y="360"/>
                </a:lnTo>
                <a:lnTo>
                  <a:pt x="4171" y="383"/>
                </a:lnTo>
                <a:lnTo>
                  <a:pt x="4176" y="408"/>
                </a:lnTo>
                <a:lnTo>
                  <a:pt x="4181" y="434"/>
                </a:lnTo>
                <a:lnTo>
                  <a:pt x="4184" y="458"/>
                </a:lnTo>
                <a:lnTo>
                  <a:pt x="4186" y="485"/>
                </a:lnTo>
                <a:lnTo>
                  <a:pt x="4187" y="511"/>
                </a:lnTo>
                <a:lnTo>
                  <a:pt x="4187" y="5177"/>
                </a:lnTo>
                <a:lnTo>
                  <a:pt x="4186" y="5204"/>
                </a:lnTo>
                <a:lnTo>
                  <a:pt x="4184" y="5230"/>
                </a:lnTo>
                <a:lnTo>
                  <a:pt x="4181" y="5256"/>
                </a:lnTo>
                <a:lnTo>
                  <a:pt x="4176" y="5280"/>
                </a:lnTo>
                <a:lnTo>
                  <a:pt x="4171" y="5305"/>
                </a:lnTo>
                <a:lnTo>
                  <a:pt x="4164" y="5329"/>
                </a:lnTo>
                <a:lnTo>
                  <a:pt x="4156" y="5353"/>
                </a:lnTo>
                <a:lnTo>
                  <a:pt x="4146" y="5377"/>
                </a:lnTo>
                <a:lnTo>
                  <a:pt x="4136" y="5399"/>
                </a:lnTo>
                <a:lnTo>
                  <a:pt x="4125" y="5421"/>
                </a:lnTo>
                <a:lnTo>
                  <a:pt x="4112" y="5442"/>
                </a:lnTo>
                <a:lnTo>
                  <a:pt x="4099" y="5463"/>
                </a:lnTo>
                <a:lnTo>
                  <a:pt x="4084" y="5483"/>
                </a:lnTo>
                <a:lnTo>
                  <a:pt x="4069" y="5502"/>
                </a:lnTo>
                <a:lnTo>
                  <a:pt x="4053" y="5521"/>
                </a:lnTo>
                <a:lnTo>
                  <a:pt x="4036" y="5538"/>
                </a:lnTo>
                <a:lnTo>
                  <a:pt x="4019" y="5556"/>
                </a:lnTo>
                <a:lnTo>
                  <a:pt x="4000" y="5572"/>
                </a:lnTo>
                <a:lnTo>
                  <a:pt x="3980" y="5587"/>
                </a:lnTo>
                <a:lnTo>
                  <a:pt x="3961" y="5602"/>
                </a:lnTo>
                <a:lnTo>
                  <a:pt x="3940" y="5615"/>
                </a:lnTo>
                <a:lnTo>
                  <a:pt x="3918" y="5627"/>
                </a:lnTo>
                <a:lnTo>
                  <a:pt x="3897" y="5638"/>
                </a:lnTo>
                <a:lnTo>
                  <a:pt x="3874" y="5649"/>
                </a:lnTo>
                <a:lnTo>
                  <a:pt x="3851" y="5659"/>
                </a:lnTo>
                <a:lnTo>
                  <a:pt x="3827" y="5666"/>
                </a:lnTo>
                <a:lnTo>
                  <a:pt x="3802" y="5674"/>
                </a:lnTo>
                <a:lnTo>
                  <a:pt x="3778" y="5679"/>
                </a:lnTo>
                <a:lnTo>
                  <a:pt x="3753" y="5683"/>
                </a:lnTo>
                <a:lnTo>
                  <a:pt x="3727" y="5686"/>
                </a:lnTo>
                <a:lnTo>
                  <a:pt x="3702" y="5689"/>
                </a:lnTo>
                <a:lnTo>
                  <a:pt x="3675" y="5690"/>
                </a:lnTo>
                <a:lnTo>
                  <a:pt x="511" y="5690"/>
                </a:lnTo>
                <a:lnTo>
                  <a:pt x="486" y="5689"/>
                </a:lnTo>
                <a:lnTo>
                  <a:pt x="459" y="5686"/>
                </a:lnTo>
                <a:lnTo>
                  <a:pt x="434" y="5683"/>
                </a:lnTo>
                <a:lnTo>
                  <a:pt x="408" y="5679"/>
                </a:lnTo>
                <a:lnTo>
                  <a:pt x="384" y="5674"/>
                </a:lnTo>
                <a:lnTo>
                  <a:pt x="359" y="5666"/>
                </a:lnTo>
                <a:lnTo>
                  <a:pt x="336" y="5659"/>
                </a:lnTo>
                <a:lnTo>
                  <a:pt x="313" y="5649"/>
                </a:lnTo>
                <a:lnTo>
                  <a:pt x="289" y="5638"/>
                </a:lnTo>
                <a:lnTo>
                  <a:pt x="268" y="5627"/>
                </a:lnTo>
                <a:lnTo>
                  <a:pt x="247" y="5615"/>
                </a:lnTo>
                <a:lnTo>
                  <a:pt x="226" y="5602"/>
                </a:lnTo>
                <a:lnTo>
                  <a:pt x="206" y="5587"/>
                </a:lnTo>
                <a:lnTo>
                  <a:pt x="187" y="5572"/>
                </a:lnTo>
                <a:lnTo>
                  <a:pt x="167" y="5556"/>
                </a:lnTo>
                <a:lnTo>
                  <a:pt x="150" y="5538"/>
                </a:lnTo>
                <a:lnTo>
                  <a:pt x="133" y="5521"/>
                </a:lnTo>
                <a:lnTo>
                  <a:pt x="117" y="5502"/>
                </a:lnTo>
                <a:lnTo>
                  <a:pt x="102" y="5483"/>
                </a:lnTo>
                <a:lnTo>
                  <a:pt x="87" y="5463"/>
                </a:lnTo>
                <a:lnTo>
                  <a:pt x="74" y="5442"/>
                </a:lnTo>
                <a:lnTo>
                  <a:pt x="61" y="5421"/>
                </a:lnTo>
                <a:lnTo>
                  <a:pt x="50" y="5399"/>
                </a:lnTo>
                <a:lnTo>
                  <a:pt x="40" y="5377"/>
                </a:lnTo>
                <a:lnTo>
                  <a:pt x="31" y="5353"/>
                </a:lnTo>
                <a:lnTo>
                  <a:pt x="23" y="5329"/>
                </a:lnTo>
                <a:lnTo>
                  <a:pt x="16" y="5305"/>
                </a:lnTo>
                <a:lnTo>
                  <a:pt x="10" y="5280"/>
                </a:lnTo>
                <a:lnTo>
                  <a:pt x="5" y="5256"/>
                </a:lnTo>
                <a:lnTo>
                  <a:pt x="2" y="5230"/>
                </a:lnTo>
                <a:lnTo>
                  <a:pt x="0" y="5204"/>
                </a:lnTo>
                <a:lnTo>
                  <a:pt x="0" y="5177"/>
                </a:lnTo>
                <a:lnTo>
                  <a:pt x="0" y="511"/>
                </a:lnTo>
                <a:lnTo>
                  <a:pt x="0" y="485"/>
                </a:lnTo>
                <a:lnTo>
                  <a:pt x="2" y="458"/>
                </a:lnTo>
                <a:lnTo>
                  <a:pt x="5" y="434"/>
                </a:lnTo>
                <a:lnTo>
                  <a:pt x="10" y="408"/>
                </a:lnTo>
                <a:lnTo>
                  <a:pt x="16" y="383"/>
                </a:lnTo>
                <a:lnTo>
                  <a:pt x="23" y="360"/>
                </a:lnTo>
                <a:lnTo>
                  <a:pt x="31" y="335"/>
                </a:lnTo>
                <a:lnTo>
                  <a:pt x="40" y="313"/>
                </a:lnTo>
                <a:lnTo>
                  <a:pt x="50" y="290"/>
                </a:lnTo>
                <a:lnTo>
                  <a:pt x="61" y="268"/>
                </a:lnTo>
                <a:lnTo>
                  <a:pt x="74" y="246"/>
                </a:lnTo>
                <a:lnTo>
                  <a:pt x="87" y="226"/>
                </a:lnTo>
                <a:lnTo>
                  <a:pt x="102" y="206"/>
                </a:lnTo>
                <a:lnTo>
                  <a:pt x="117" y="186"/>
                </a:lnTo>
                <a:lnTo>
                  <a:pt x="133" y="168"/>
                </a:lnTo>
                <a:lnTo>
                  <a:pt x="150" y="150"/>
                </a:lnTo>
                <a:lnTo>
                  <a:pt x="167" y="133"/>
                </a:lnTo>
                <a:lnTo>
                  <a:pt x="187" y="117"/>
                </a:lnTo>
                <a:lnTo>
                  <a:pt x="206" y="102"/>
                </a:lnTo>
                <a:lnTo>
                  <a:pt x="226" y="88"/>
                </a:lnTo>
                <a:lnTo>
                  <a:pt x="247" y="74"/>
                </a:lnTo>
                <a:lnTo>
                  <a:pt x="268" y="62"/>
                </a:lnTo>
                <a:lnTo>
                  <a:pt x="289" y="50"/>
                </a:lnTo>
                <a:lnTo>
                  <a:pt x="313" y="40"/>
                </a:lnTo>
                <a:lnTo>
                  <a:pt x="336" y="31"/>
                </a:lnTo>
                <a:lnTo>
                  <a:pt x="359" y="23"/>
                </a:lnTo>
                <a:lnTo>
                  <a:pt x="384" y="16"/>
                </a:lnTo>
                <a:lnTo>
                  <a:pt x="408" y="10"/>
                </a:lnTo>
                <a:lnTo>
                  <a:pt x="434" y="5"/>
                </a:lnTo>
                <a:lnTo>
                  <a:pt x="459" y="2"/>
                </a:lnTo>
                <a:lnTo>
                  <a:pt x="486" y="1"/>
                </a:lnTo>
                <a:lnTo>
                  <a:pt x="511" y="0"/>
                </a:lnTo>
                <a:close/>
                <a:moveTo>
                  <a:pt x="1344" y="4858"/>
                </a:moveTo>
                <a:lnTo>
                  <a:pt x="1344" y="5322"/>
                </a:lnTo>
                <a:lnTo>
                  <a:pt x="2775" y="5322"/>
                </a:lnTo>
                <a:lnTo>
                  <a:pt x="2775" y="4858"/>
                </a:lnTo>
                <a:lnTo>
                  <a:pt x="1344" y="4858"/>
                </a:lnTo>
                <a:close/>
                <a:moveTo>
                  <a:pt x="793" y="2411"/>
                </a:moveTo>
                <a:lnTo>
                  <a:pt x="793" y="2411"/>
                </a:lnTo>
                <a:lnTo>
                  <a:pt x="771" y="2452"/>
                </a:lnTo>
                <a:lnTo>
                  <a:pt x="749" y="2495"/>
                </a:lnTo>
                <a:lnTo>
                  <a:pt x="729" y="2537"/>
                </a:lnTo>
                <a:lnTo>
                  <a:pt x="710" y="2580"/>
                </a:lnTo>
                <a:lnTo>
                  <a:pt x="692" y="2624"/>
                </a:lnTo>
                <a:lnTo>
                  <a:pt x="676" y="2669"/>
                </a:lnTo>
                <a:lnTo>
                  <a:pt x="661" y="2714"/>
                </a:lnTo>
                <a:lnTo>
                  <a:pt x="648" y="2761"/>
                </a:lnTo>
                <a:lnTo>
                  <a:pt x="637" y="2807"/>
                </a:lnTo>
                <a:lnTo>
                  <a:pt x="626" y="2854"/>
                </a:lnTo>
                <a:lnTo>
                  <a:pt x="617" y="2902"/>
                </a:lnTo>
                <a:lnTo>
                  <a:pt x="610" y="2950"/>
                </a:lnTo>
                <a:lnTo>
                  <a:pt x="605" y="2998"/>
                </a:lnTo>
                <a:lnTo>
                  <a:pt x="600" y="3048"/>
                </a:lnTo>
                <a:lnTo>
                  <a:pt x="598" y="3098"/>
                </a:lnTo>
                <a:lnTo>
                  <a:pt x="597" y="3149"/>
                </a:lnTo>
                <a:lnTo>
                  <a:pt x="598" y="3199"/>
                </a:lnTo>
                <a:lnTo>
                  <a:pt x="600" y="3248"/>
                </a:lnTo>
                <a:lnTo>
                  <a:pt x="605" y="3297"/>
                </a:lnTo>
                <a:lnTo>
                  <a:pt x="610" y="3347"/>
                </a:lnTo>
                <a:lnTo>
                  <a:pt x="617" y="3395"/>
                </a:lnTo>
                <a:lnTo>
                  <a:pt x="627" y="3443"/>
                </a:lnTo>
                <a:lnTo>
                  <a:pt x="637" y="3490"/>
                </a:lnTo>
                <a:lnTo>
                  <a:pt x="648" y="3538"/>
                </a:lnTo>
                <a:lnTo>
                  <a:pt x="662" y="3584"/>
                </a:lnTo>
                <a:lnTo>
                  <a:pt x="677" y="3629"/>
                </a:lnTo>
                <a:lnTo>
                  <a:pt x="693" y="3674"/>
                </a:lnTo>
                <a:lnTo>
                  <a:pt x="711" y="3719"/>
                </a:lnTo>
                <a:lnTo>
                  <a:pt x="730" y="3762"/>
                </a:lnTo>
                <a:lnTo>
                  <a:pt x="750" y="3804"/>
                </a:lnTo>
                <a:lnTo>
                  <a:pt x="772" y="3846"/>
                </a:lnTo>
                <a:lnTo>
                  <a:pt x="795" y="3888"/>
                </a:lnTo>
                <a:lnTo>
                  <a:pt x="406" y="4434"/>
                </a:lnTo>
                <a:lnTo>
                  <a:pt x="629" y="4658"/>
                </a:lnTo>
                <a:lnTo>
                  <a:pt x="1199" y="4339"/>
                </a:lnTo>
                <a:lnTo>
                  <a:pt x="1246" y="4372"/>
                </a:lnTo>
                <a:lnTo>
                  <a:pt x="1294" y="4405"/>
                </a:lnTo>
                <a:lnTo>
                  <a:pt x="1343" y="4434"/>
                </a:lnTo>
                <a:lnTo>
                  <a:pt x="1393" y="4461"/>
                </a:lnTo>
                <a:lnTo>
                  <a:pt x="1446" y="4487"/>
                </a:lnTo>
                <a:lnTo>
                  <a:pt x="1498" y="4511"/>
                </a:lnTo>
                <a:lnTo>
                  <a:pt x="1552" y="4532"/>
                </a:lnTo>
                <a:lnTo>
                  <a:pt x="1607" y="4552"/>
                </a:lnTo>
                <a:lnTo>
                  <a:pt x="1663" y="4570"/>
                </a:lnTo>
                <a:lnTo>
                  <a:pt x="1720" y="4585"/>
                </a:lnTo>
                <a:lnTo>
                  <a:pt x="1777" y="4597"/>
                </a:lnTo>
                <a:lnTo>
                  <a:pt x="1836" y="4608"/>
                </a:lnTo>
                <a:lnTo>
                  <a:pt x="1895" y="4617"/>
                </a:lnTo>
                <a:lnTo>
                  <a:pt x="1955" y="4623"/>
                </a:lnTo>
                <a:lnTo>
                  <a:pt x="2016" y="4627"/>
                </a:lnTo>
                <a:lnTo>
                  <a:pt x="2077" y="4629"/>
                </a:lnTo>
                <a:lnTo>
                  <a:pt x="2109" y="4627"/>
                </a:lnTo>
                <a:lnTo>
                  <a:pt x="2141" y="4626"/>
                </a:lnTo>
                <a:lnTo>
                  <a:pt x="2173" y="4625"/>
                </a:lnTo>
                <a:lnTo>
                  <a:pt x="2206" y="4623"/>
                </a:lnTo>
                <a:lnTo>
                  <a:pt x="2237" y="4620"/>
                </a:lnTo>
                <a:lnTo>
                  <a:pt x="2269" y="4616"/>
                </a:lnTo>
                <a:lnTo>
                  <a:pt x="2300" y="4611"/>
                </a:lnTo>
                <a:lnTo>
                  <a:pt x="2331" y="4607"/>
                </a:lnTo>
                <a:lnTo>
                  <a:pt x="2361" y="4601"/>
                </a:lnTo>
                <a:lnTo>
                  <a:pt x="2392" y="4594"/>
                </a:lnTo>
                <a:lnTo>
                  <a:pt x="2422" y="4588"/>
                </a:lnTo>
                <a:lnTo>
                  <a:pt x="2452" y="4580"/>
                </a:lnTo>
                <a:lnTo>
                  <a:pt x="2482" y="4572"/>
                </a:lnTo>
                <a:lnTo>
                  <a:pt x="2511" y="4563"/>
                </a:lnTo>
                <a:lnTo>
                  <a:pt x="2541" y="4555"/>
                </a:lnTo>
                <a:lnTo>
                  <a:pt x="2570" y="4544"/>
                </a:lnTo>
                <a:lnTo>
                  <a:pt x="2627" y="4522"/>
                </a:lnTo>
                <a:lnTo>
                  <a:pt x="2684" y="4499"/>
                </a:lnTo>
                <a:lnTo>
                  <a:pt x="2738" y="4473"/>
                </a:lnTo>
                <a:lnTo>
                  <a:pt x="2792" y="4445"/>
                </a:lnTo>
                <a:lnTo>
                  <a:pt x="2844" y="4414"/>
                </a:lnTo>
                <a:lnTo>
                  <a:pt x="2895" y="4382"/>
                </a:lnTo>
                <a:lnTo>
                  <a:pt x="2944" y="4348"/>
                </a:lnTo>
                <a:lnTo>
                  <a:pt x="2992" y="4311"/>
                </a:lnTo>
                <a:lnTo>
                  <a:pt x="3612" y="4658"/>
                </a:lnTo>
                <a:lnTo>
                  <a:pt x="3836" y="4434"/>
                </a:lnTo>
                <a:lnTo>
                  <a:pt x="3397" y="3818"/>
                </a:lnTo>
                <a:lnTo>
                  <a:pt x="3415" y="3781"/>
                </a:lnTo>
                <a:lnTo>
                  <a:pt x="3434" y="3742"/>
                </a:lnTo>
                <a:lnTo>
                  <a:pt x="3450" y="3703"/>
                </a:lnTo>
                <a:lnTo>
                  <a:pt x="3466" y="3663"/>
                </a:lnTo>
                <a:lnTo>
                  <a:pt x="3480" y="3622"/>
                </a:lnTo>
                <a:lnTo>
                  <a:pt x="3493" y="3581"/>
                </a:lnTo>
                <a:lnTo>
                  <a:pt x="3504" y="3540"/>
                </a:lnTo>
                <a:lnTo>
                  <a:pt x="3516" y="3498"/>
                </a:lnTo>
                <a:lnTo>
                  <a:pt x="3525" y="3456"/>
                </a:lnTo>
                <a:lnTo>
                  <a:pt x="3533" y="3413"/>
                </a:lnTo>
                <a:lnTo>
                  <a:pt x="3541" y="3370"/>
                </a:lnTo>
                <a:lnTo>
                  <a:pt x="3547" y="3326"/>
                </a:lnTo>
                <a:lnTo>
                  <a:pt x="3552" y="3282"/>
                </a:lnTo>
                <a:lnTo>
                  <a:pt x="3555" y="3237"/>
                </a:lnTo>
                <a:lnTo>
                  <a:pt x="3557" y="3194"/>
                </a:lnTo>
                <a:lnTo>
                  <a:pt x="3557" y="3149"/>
                </a:lnTo>
                <a:lnTo>
                  <a:pt x="3557" y="3109"/>
                </a:lnTo>
                <a:lnTo>
                  <a:pt x="3556" y="3070"/>
                </a:lnTo>
                <a:lnTo>
                  <a:pt x="3553" y="3032"/>
                </a:lnTo>
                <a:lnTo>
                  <a:pt x="3549" y="2994"/>
                </a:lnTo>
                <a:lnTo>
                  <a:pt x="3545" y="2957"/>
                </a:lnTo>
                <a:lnTo>
                  <a:pt x="3540" y="2919"/>
                </a:lnTo>
                <a:lnTo>
                  <a:pt x="3533" y="2882"/>
                </a:lnTo>
                <a:lnTo>
                  <a:pt x="3526" y="2844"/>
                </a:lnTo>
                <a:lnTo>
                  <a:pt x="3518" y="2808"/>
                </a:lnTo>
                <a:lnTo>
                  <a:pt x="3509" y="2772"/>
                </a:lnTo>
                <a:lnTo>
                  <a:pt x="3499" y="2736"/>
                </a:lnTo>
                <a:lnTo>
                  <a:pt x="3488" y="2701"/>
                </a:lnTo>
                <a:lnTo>
                  <a:pt x="3477" y="2665"/>
                </a:lnTo>
                <a:lnTo>
                  <a:pt x="3465" y="2631"/>
                </a:lnTo>
                <a:lnTo>
                  <a:pt x="3451" y="2597"/>
                </a:lnTo>
                <a:lnTo>
                  <a:pt x="3437" y="2562"/>
                </a:lnTo>
                <a:lnTo>
                  <a:pt x="3884" y="1935"/>
                </a:lnTo>
                <a:lnTo>
                  <a:pt x="3660" y="1711"/>
                </a:lnTo>
                <a:lnTo>
                  <a:pt x="3064" y="2045"/>
                </a:lnTo>
                <a:lnTo>
                  <a:pt x="3038" y="2023"/>
                </a:lnTo>
                <a:lnTo>
                  <a:pt x="3014" y="2002"/>
                </a:lnTo>
                <a:lnTo>
                  <a:pt x="2988" y="1981"/>
                </a:lnTo>
                <a:lnTo>
                  <a:pt x="2961" y="1961"/>
                </a:lnTo>
                <a:lnTo>
                  <a:pt x="2934" y="1942"/>
                </a:lnTo>
                <a:lnTo>
                  <a:pt x="2908" y="1922"/>
                </a:lnTo>
                <a:lnTo>
                  <a:pt x="2880" y="1904"/>
                </a:lnTo>
                <a:lnTo>
                  <a:pt x="2852" y="1887"/>
                </a:lnTo>
                <a:lnTo>
                  <a:pt x="2824" y="1870"/>
                </a:lnTo>
                <a:lnTo>
                  <a:pt x="2795" y="1854"/>
                </a:lnTo>
                <a:lnTo>
                  <a:pt x="2766" y="1838"/>
                </a:lnTo>
                <a:lnTo>
                  <a:pt x="2736" y="1823"/>
                </a:lnTo>
                <a:lnTo>
                  <a:pt x="2706" y="1808"/>
                </a:lnTo>
                <a:lnTo>
                  <a:pt x="2676" y="1794"/>
                </a:lnTo>
                <a:lnTo>
                  <a:pt x="2645" y="1781"/>
                </a:lnTo>
                <a:lnTo>
                  <a:pt x="2614" y="1768"/>
                </a:lnTo>
                <a:lnTo>
                  <a:pt x="2583" y="1756"/>
                </a:lnTo>
                <a:lnTo>
                  <a:pt x="2551" y="1746"/>
                </a:lnTo>
                <a:lnTo>
                  <a:pt x="2520" y="1735"/>
                </a:lnTo>
                <a:lnTo>
                  <a:pt x="2486" y="1725"/>
                </a:lnTo>
                <a:lnTo>
                  <a:pt x="2454" y="1717"/>
                </a:lnTo>
                <a:lnTo>
                  <a:pt x="2421" y="1708"/>
                </a:lnTo>
                <a:lnTo>
                  <a:pt x="2388" y="1701"/>
                </a:lnTo>
                <a:lnTo>
                  <a:pt x="2355" y="1694"/>
                </a:lnTo>
                <a:lnTo>
                  <a:pt x="2320" y="1688"/>
                </a:lnTo>
                <a:lnTo>
                  <a:pt x="2286" y="1682"/>
                </a:lnTo>
                <a:lnTo>
                  <a:pt x="2252" y="1678"/>
                </a:lnTo>
                <a:lnTo>
                  <a:pt x="2217" y="1675"/>
                </a:lnTo>
                <a:lnTo>
                  <a:pt x="2183" y="1672"/>
                </a:lnTo>
                <a:lnTo>
                  <a:pt x="2148" y="1670"/>
                </a:lnTo>
                <a:lnTo>
                  <a:pt x="2112" y="1668"/>
                </a:lnTo>
                <a:lnTo>
                  <a:pt x="2077" y="1668"/>
                </a:lnTo>
                <a:lnTo>
                  <a:pt x="2045" y="1668"/>
                </a:lnTo>
                <a:lnTo>
                  <a:pt x="2013" y="1670"/>
                </a:lnTo>
                <a:lnTo>
                  <a:pt x="1982" y="1671"/>
                </a:lnTo>
                <a:lnTo>
                  <a:pt x="1949" y="1674"/>
                </a:lnTo>
                <a:lnTo>
                  <a:pt x="1918" y="1676"/>
                </a:lnTo>
                <a:lnTo>
                  <a:pt x="1886" y="1680"/>
                </a:lnTo>
                <a:lnTo>
                  <a:pt x="1855" y="1685"/>
                </a:lnTo>
                <a:lnTo>
                  <a:pt x="1825" y="1690"/>
                </a:lnTo>
                <a:lnTo>
                  <a:pt x="1794" y="1695"/>
                </a:lnTo>
                <a:lnTo>
                  <a:pt x="1764" y="1702"/>
                </a:lnTo>
                <a:lnTo>
                  <a:pt x="1733" y="1708"/>
                </a:lnTo>
                <a:lnTo>
                  <a:pt x="1703" y="1716"/>
                </a:lnTo>
                <a:lnTo>
                  <a:pt x="1674" y="1724"/>
                </a:lnTo>
                <a:lnTo>
                  <a:pt x="1644" y="1733"/>
                </a:lnTo>
                <a:lnTo>
                  <a:pt x="1586" y="1752"/>
                </a:lnTo>
                <a:lnTo>
                  <a:pt x="1528" y="1773"/>
                </a:lnTo>
                <a:lnTo>
                  <a:pt x="1473" y="1797"/>
                </a:lnTo>
                <a:lnTo>
                  <a:pt x="1418" y="1823"/>
                </a:lnTo>
                <a:lnTo>
                  <a:pt x="1364" y="1851"/>
                </a:lnTo>
                <a:lnTo>
                  <a:pt x="1313" y="1881"/>
                </a:lnTo>
                <a:lnTo>
                  <a:pt x="1261" y="1913"/>
                </a:lnTo>
                <a:lnTo>
                  <a:pt x="1212" y="1947"/>
                </a:lnTo>
                <a:lnTo>
                  <a:pt x="1164" y="1984"/>
                </a:lnTo>
                <a:lnTo>
                  <a:pt x="678" y="1711"/>
                </a:lnTo>
                <a:lnTo>
                  <a:pt x="454" y="1935"/>
                </a:lnTo>
                <a:lnTo>
                  <a:pt x="793" y="2411"/>
                </a:lnTo>
                <a:close/>
                <a:moveTo>
                  <a:pt x="2077" y="2659"/>
                </a:moveTo>
                <a:lnTo>
                  <a:pt x="2077" y="2659"/>
                </a:lnTo>
                <a:lnTo>
                  <a:pt x="2052" y="2660"/>
                </a:lnTo>
                <a:lnTo>
                  <a:pt x="2028" y="2662"/>
                </a:lnTo>
                <a:lnTo>
                  <a:pt x="2003" y="2665"/>
                </a:lnTo>
                <a:lnTo>
                  <a:pt x="1978" y="2669"/>
                </a:lnTo>
                <a:lnTo>
                  <a:pt x="1955" y="2675"/>
                </a:lnTo>
                <a:lnTo>
                  <a:pt x="1932" y="2681"/>
                </a:lnTo>
                <a:lnTo>
                  <a:pt x="1909" y="2689"/>
                </a:lnTo>
                <a:lnTo>
                  <a:pt x="1887" y="2697"/>
                </a:lnTo>
                <a:lnTo>
                  <a:pt x="1865" y="2707"/>
                </a:lnTo>
                <a:lnTo>
                  <a:pt x="1844" y="2718"/>
                </a:lnTo>
                <a:lnTo>
                  <a:pt x="1824" y="2729"/>
                </a:lnTo>
                <a:lnTo>
                  <a:pt x="1804" y="2742"/>
                </a:lnTo>
                <a:lnTo>
                  <a:pt x="1784" y="2756"/>
                </a:lnTo>
                <a:lnTo>
                  <a:pt x="1766" y="2771"/>
                </a:lnTo>
                <a:lnTo>
                  <a:pt x="1748" y="2786"/>
                </a:lnTo>
                <a:lnTo>
                  <a:pt x="1732" y="2802"/>
                </a:lnTo>
                <a:lnTo>
                  <a:pt x="1715" y="2819"/>
                </a:lnTo>
                <a:lnTo>
                  <a:pt x="1700" y="2837"/>
                </a:lnTo>
                <a:lnTo>
                  <a:pt x="1686" y="2856"/>
                </a:lnTo>
                <a:lnTo>
                  <a:pt x="1672" y="2875"/>
                </a:lnTo>
                <a:lnTo>
                  <a:pt x="1659" y="2895"/>
                </a:lnTo>
                <a:lnTo>
                  <a:pt x="1647" y="2915"/>
                </a:lnTo>
                <a:lnTo>
                  <a:pt x="1637" y="2936"/>
                </a:lnTo>
                <a:lnTo>
                  <a:pt x="1627" y="2958"/>
                </a:lnTo>
                <a:lnTo>
                  <a:pt x="1618" y="2980"/>
                </a:lnTo>
                <a:lnTo>
                  <a:pt x="1610" y="3003"/>
                </a:lnTo>
                <a:lnTo>
                  <a:pt x="1603" y="3026"/>
                </a:lnTo>
                <a:lnTo>
                  <a:pt x="1598" y="3050"/>
                </a:lnTo>
                <a:lnTo>
                  <a:pt x="1594" y="3073"/>
                </a:lnTo>
                <a:lnTo>
                  <a:pt x="1590" y="3098"/>
                </a:lnTo>
                <a:lnTo>
                  <a:pt x="1589" y="3123"/>
                </a:lnTo>
                <a:lnTo>
                  <a:pt x="1588" y="3149"/>
                </a:lnTo>
                <a:lnTo>
                  <a:pt x="1589" y="3173"/>
                </a:lnTo>
                <a:lnTo>
                  <a:pt x="1590" y="3198"/>
                </a:lnTo>
                <a:lnTo>
                  <a:pt x="1594" y="3222"/>
                </a:lnTo>
                <a:lnTo>
                  <a:pt x="1598" y="3247"/>
                </a:lnTo>
                <a:lnTo>
                  <a:pt x="1603" y="3271"/>
                </a:lnTo>
                <a:lnTo>
                  <a:pt x="1610" y="3293"/>
                </a:lnTo>
                <a:lnTo>
                  <a:pt x="1618" y="3317"/>
                </a:lnTo>
                <a:lnTo>
                  <a:pt x="1627" y="3338"/>
                </a:lnTo>
                <a:lnTo>
                  <a:pt x="1637" y="3360"/>
                </a:lnTo>
                <a:lnTo>
                  <a:pt x="1647" y="3381"/>
                </a:lnTo>
                <a:lnTo>
                  <a:pt x="1659" y="3401"/>
                </a:lnTo>
                <a:lnTo>
                  <a:pt x="1672" y="3422"/>
                </a:lnTo>
                <a:lnTo>
                  <a:pt x="1686" y="3441"/>
                </a:lnTo>
                <a:lnTo>
                  <a:pt x="1700" y="3459"/>
                </a:lnTo>
                <a:lnTo>
                  <a:pt x="1715" y="3476"/>
                </a:lnTo>
                <a:lnTo>
                  <a:pt x="1732" y="3494"/>
                </a:lnTo>
                <a:lnTo>
                  <a:pt x="1748" y="3510"/>
                </a:lnTo>
                <a:lnTo>
                  <a:pt x="1766" y="3526"/>
                </a:lnTo>
                <a:lnTo>
                  <a:pt x="1784" y="3540"/>
                </a:lnTo>
                <a:lnTo>
                  <a:pt x="1804" y="3554"/>
                </a:lnTo>
                <a:lnTo>
                  <a:pt x="1824" y="3566"/>
                </a:lnTo>
                <a:lnTo>
                  <a:pt x="1844" y="3578"/>
                </a:lnTo>
                <a:lnTo>
                  <a:pt x="1865" y="3589"/>
                </a:lnTo>
                <a:lnTo>
                  <a:pt x="1887" y="3599"/>
                </a:lnTo>
                <a:lnTo>
                  <a:pt x="1909" y="3607"/>
                </a:lnTo>
                <a:lnTo>
                  <a:pt x="1932" y="3616"/>
                </a:lnTo>
                <a:lnTo>
                  <a:pt x="1955" y="3622"/>
                </a:lnTo>
                <a:lnTo>
                  <a:pt x="1978" y="3628"/>
                </a:lnTo>
                <a:lnTo>
                  <a:pt x="2003" y="3632"/>
                </a:lnTo>
                <a:lnTo>
                  <a:pt x="2028" y="3635"/>
                </a:lnTo>
                <a:lnTo>
                  <a:pt x="2052" y="3637"/>
                </a:lnTo>
                <a:lnTo>
                  <a:pt x="2077" y="3637"/>
                </a:lnTo>
                <a:lnTo>
                  <a:pt x="2103" y="3637"/>
                </a:lnTo>
                <a:lnTo>
                  <a:pt x="2127" y="3635"/>
                </a:lnTo>
                <a:lnTo>
                  <a:pt x="2152" y="3632"/>
                </a:lnTo>
                <a:lnTo>
                  <a:pt x="2176" y="3628"/>
                </a:lnTo>
                <a:lnTo>
                  <a:pt x="2199" y="3622"/>
                </a:lnTo>
                <a:lnTo>
                  <a:pt x="2223" y="3616"/>
                </a:lnTo>
                <a:lnTo>
                  <a:pt x="2245" y="3607"/>
                </a:lnTo>
                <a:lnTo>
                  <a:pt x="2268" y="3599"/>
                </a:lnTo>
                <a:lnTo>
                  <a:pt x="2289" y="3589"/>
                </a:lnTo>
                <a:lnTo>
                  <a:pt x="2311" y="3578"/>
                </a:lnTo>
                <a:lnTo>
                  <a:pt x="2331" y="3566"/>
                </a:lnTo>
                <a:lnTo>
                  <a:pt x="2350" y="3554"/>
                </a:lnTo>
                <a:lnTo>
                  <a:pt x="2370" y="3540"/>
                </a:lnTo>
                <a:lnTo>
                  <a:pt x="2388" y="3526"/>
                </a:lnTo>
                <a:lnTo>
                  <a:pt x="2406" y="3510"/>
                </a:lnTo>
                <a:lnTo>
                  <a:pt x="2423" y="3494"/>
                </a:lnTo>
                <a:lnTo>
                  <a:pt x="2439" y="3476"/>
                </a:lnTo>
                <a:lnTo>
                  <a:pt x="2454" y="3459"/>
                </a:lnTo>
                <a:lnTo>
                  <a:pt x="2469" y="3441"/>
                </a:lnTo>
                <a:lnTo>
                  <a:pt x="2483" y="3422"/>
                </a:lnTo>
                <a:lnTo>
                  <a:pt x="2495" y="3401"/>
                </a:lnTo>
                <a:lnTo>
                  <a:pt x="2507" y="3381"/>
                </a:lnTo>
                <a:lnTo>
                  <a:pt x="2519" y="3360"/>
                </a:lnTo>
                <a:lnTo>
                  <a:pt x="2528" y="3338"/>
                </a:lnTo>
                <a:lnTo>
                  <a:pt x="2537" y="3317"/>
                </a:lnTo>
                <a:lnTo>
                  <a:pt x="2544" y="3293"/>
                </a:lnTo>
                <a:lnTo>
                  <a:pt x="2551" y="3271"/>
                </a:lnTo>
                <a:lnTo>
                  <a:pt x="2556" y="3247"/>
                </a:lnTo>
                <a:lnTo>
                  <a:pt x="2560" y="3222"/>
                </a:lnTo>
                <a:lnTo>
                  <a:pt x="2564" y="3198"/>
                </a:lnTo>
                <a:lnTo>
                  <a:pt x="2566" y="3173"/>
                </a:lnTo>
                <a:lnTo>
                  <a:pt x="2567" y="3149"/>
                </a:lnTo>
                <a:lnTo>
                  <a:pt x="2566" y="3123"/>
                </a:lnTo>
                <a:lnTo>
                  <a:pt x="2564" y="3098"/>
                </a:lnTo>
                <a:lnTo>
                  <a:pt x="2560" y="3073"/>
                </a:lnTo>
                <a:lnTo>
                  <a:pt x="2556" y="3050"/>
                </a:lnTo>
                <a:lnTo>
                  <a:pt x="2551" y="3026"/>
                </a:lnTo>
                <a:lnTo>
                  <a:pt x="2544" y="3003"/>
                </a:lnTo>
                <a:lnTo>
                  <a:pt x="2537" y="2980"/>
                </a:lnTo>
                <a:lnTo>
                  <a:pt x="2528" y="2958"/>
                </a:lnTo>
                <a:lnTo>
                  <a:pt x="2519" y="2936"/>
                </a:lnTo>
                <a:lnTo>
                  <a:pt x="2507" y="2915"/>
                </a:lnTo>
                <a:lnTo>
                  <a:pt x="2495" y="2895"/>
                </a:lnTo>
                <a:lnTo>
                  <a:pt x="2483" y="2875"/>
                </a:lnTo>
                <a:lnTo>
                  <a:pt x="2469" y="2856"/>
                </a:lnTo>
                <a:lnTo>
                  <a:pt x="2454" y="2837"/>
                </a:lnTo>
                <a:lnTo>
                  <a:pt x="2439" y="2819"/>
                </a:lnTo>
                <a:lnTo>
                  <a:pt x="2423" y="2802"/>
                </a:lnTo>
                <a:lnTo>
                  <a:pt x="2406" y="2786"/>
                </a:lnTo>
                <a:lnTo>
                  <a:pt x="2388" y="2771"/>
                </a:lnTo>
                <a:lnTo>
                  <a:pt x="2370" y="2756"/>
                </a:lnTo>
                <a:lnTo>
                  <a:pt x="2350" y="2742"/>
                </a:lnTo>
                <a:lnTo>
                  <a:pt x="2331" y="2729"/>
                </a:lnTo>
                <a:lnTo>
                  <a:pt x="2311" y="2718"/>
                </a:lnTo>
                <a:lnTo>
                  <a:pt x="2289" y="2707"/>
                </a:lnTo>
                <a:lnTo>
                  <a:pt x="2268" y="2697"/>
                </a:lnTo>
                <a:lnTo>
                  <a:pt x="2245" y="2689"/>
                </a:lnTo>
                <a:lnTo>
                  <a:pt x="2223" y="2681"/>
                </a:lnTo>
                <a:lnTo>
                  <a:pt x="2199" y="2675"/>
                </a:lnTo>
                <a:lnTo>
                  <a:pt x="2176" y="2669"/>
                </a:lnTo>
                <a:lnTo>
                  <a:pt x="2152" y="2665"/>
                </a:lnTo>
                <a:lnTo>
                  <a:pt x="2127" y="2662"/>
                </a:lnTo>
                <a:lnTo>
                  <a:pt x="2103" y="2660"/>
                </a:lnTo>
                <a:lnTo>
                  <a:pt x="2077" y="2659"/>
                </a:lnTo>
                <a:close/>
                <a:moveTo>
                  <a:pt x="2310" y="2915"/>
                </a:moveTo>
                <a:lnTo>
                  <a:pt x="2310" y="2915"/>
                </a:lnTo>
                <a:lnTo>
                  <a:pt x="2299" y="2904"/>
                </a:lnTo>
                <a:lnTo>
                  <a:pt x="2287" y="2895"/>
                </a:lnTo>
                <a:lnTo>
                  <a:pt x="2274" y="2884"/>
                </a:lnTo>
                <a:lnTo>
                  <a:pt x="2261" y="2875"/>
                </a:lnTo>
                <a:lnTo>
                  <a:pt x="2248" y="2867"/>
                </a:lnTo>
                <a:lnTo>
                  <a:pt x="2235" y="2858"/>
                </a:lnTo>
                <a:lnTo>
                  <a:pt x="2220" y="2852"/>
                </a:lnTo>
                <a:lnTo>
                  <a:pt x="2206" y="2844"/>
                </a:lnTo>
                <a:lnTo>
                  <a:pt x="2191" y="2839"/>
                </a:lnTo>
                <a:lnTo>
                  <a:pt x="2176" y="2833"/>
                </a:lnTo>
                <a:lnTo>
                  <a:pt x="2159" y="2829"/>
                </a:lnTo>
                <a:lnTo>
                  <a:pt x="2143" y="2826"/>
                </a:lnTo>
                <a:lnTo>
                  <a:pt x="2127" y="2823"/>
                </a:lnTo>
                <a:lnTo>
                  <a:pt x="2111" y="2821"/>
                </a:lnTo>
                <a:lnTo>
                  <a:pt x="2094" y="2819"/>
                </a:lnTo>
                <a:lnTo>
                  <a:pt x="2077" y="2818"/>
                </a:lnTo>
                <a:lnTo>
                  <a:pt x="2060" y="2819"/>
                </a:lnTo>
                <a:lnTo>
                  <a:pt x="2044" y="2821"/>
                </a:lnTo>
                <a:lnTo>
                  <a:pt x="2027" y="2823"/>
                </a:lnTo>
                <a:lnTo>
                  <a:pt x="2011" y="2826"/>
                </a:lnTo>
                <a:lnTo>
                  <a:pt x="1994" y="2829"/>
                </a:lnTo>
                <a:lnTo>
                  <a:pt x="1979" y="2833"/>
                </a:lnTo>
                <a:lnTo>
                  <a:pt x="1963" y="2839"/>
                </a:lnTo>
                <a:lnTo>
                  <a:pt x="1949" y="2844"/>
                </a:lnTo>
                <a:lnTo>
                  <a:pt x="1934" y="2852"/>
                </a:lnTo>
                <a:lnTo>
                  <a:pt x="1921" y="2858"/>
                </a:lnTo>
                <a:lnTo>
                  <a:pt x="1907" y="2867"/>
                </a:lnTo>
                <a:lnTo>
                  <a:pt x="1893" y="2875"/>
                </a:lnTo>
                <a:lnTo>
                  <a:pt x="1880" y="2884"/>
                </a:lnTo>
                <a:lnTo>
                  <a:pt x="1868" y="2895"/>
                </a:lnTo>
                <a:lnTo>
                  <a:pt x="1856" y="2904"/>
                </a:lnTo>
                <a:lnTo>
                  <a:pt x="1844" y="2915"/>
                </a:lnTo>
                <a:lnTo>
                  <a:pt x="1834" y="2927"/>
                </a:lnTo>
                <a:lnTo>
                  <a:pt x="1823" y="2938"/>
                </a:lnTo>
                <a:lnTo>
                  <a:pt x="1813" y="2951"/>
                </a:lnTo>
                <a:lnTo>
                  <a:pt x="1804" y="2964"/>
                </a:lnTo>
                <a:lnTo>
                  <a:pt x="1795" y="2977"/>
                </a:lnTo>
                <a:lnTo>
                  <a:pt x="1788" y="2991"/>
                </a:lnTo>
                <a:lnTo>
                  <a:pt x="1780" y="3005"/>
                </a:lnTo>
                <a:lnTo>
                  <a:pt x="1774" y="3020"/>
                </a:lnTo>
                <a:lnTo>
                  <a:pt x="1767" y="3035"/>
                </a:lnTo>
                <a:lnTo>
                  <a:pt x="1763" y="3050"/>
                </a:lnTo>
                <a:lnTo>
                  <a:pt x="1758" y="3066"/>
                </a:lnTo>
                <a:lnTo>
                  <a:pt x="1754" y="3082"/>
                </a:lnTo>
                <a:lnTo>
                  <a:pt x="1751" y="3098"/>
                </a:lnTo>
                <a:lnTo>
                  <a:pt x="1749" y="3114"/>
                </a:lnTo>
                <a:lnTo>
                  <a:pt x="1748" y="3131"/>
                </a:lnTo>
                <a:lnTo>
                  <a:pt x="1748" y="3149"/>
                </a:lnTo>
                <a:lnTo>
                  <a:pt x="1748" y="3165"/>
                </a:lnTo>
                <a:lnTo>
                  <a:pt x="1749" y="3182"/>
                </a:lnTo>
                <a:lnTo>
                  <a:pt x="1751" y="3198"/>
                </a:lnTo>
                <a:lnTo>
                  <a:pt x="1754" y="3215"/>
                </a:lnTo>
                <a:lnTo>
                  <a:pt x="1758" y="3230"/>
                </a:lnTo>
                <a:lnTo>
                  <a:pt x="1763" y="3246"/>
                </a:lnTo>
                <a:lnTo>
                  <a:pt x="1767" y="3261"/>
                </a:lnTo>
                <a:lnTo>
                  <a:pt x="1774" y="3276"/>
                </a:lnTo>
                <a:lnTo>
                  <a:pt x="1780" y="3291"/>
                </a:lnTo>
                <a:lnTo>
                  <a:pt x="1788" y="3305"/>
                </a:lnTo>
                <a:lnTo>
                  <a:pt x="1795" y="3319"/>
                </a:lnTo>
                <a:lnTo>
                  <a:pt x="1804" y="3333"/>
                </a:lnTo>
                <a:lnTo>
                  <a:pt x="1813" y="3346"/>
                </a:lnTo>
                <a:lnTo>
                  <a:pt x="1823" y="3357"/>
                </a:lnTo>
                <a:lnTo>
                  <a:pt x="1834" y="3369"/>
                </a:lnTo>
                <a:lnTo>
                  <a:pt x="1844" y="3381"/>
                </a:lnTo>
                <a:lnTo>
                  <a:pt x="1856" y="3392"/>
                </a:lnTo>
                <a:lnTo>
                  <a:pt x="1868" y="3403"/>
                </a:lnTo>
                <a:lnTo>
                  <a:pt x="1880" y="3412"/>
                </a:lnTo>
                <a:lnTo>
                  <a:pt x="1893" y="3422"/>
                </a:lnTo>
                <a:lnTo>
                  <a:pt x="1907" y="3430"/>
                </a:lnTo>
                <a:lnTo>
                  <a:pt x="1921" y="3438"/>
                </a:lnTo>
                <a:lnTo>
                  <a:pt x="1934" y="3445"/>
                </a:lnTo>
                <a:lnTo>
                  <a:pt x="1949" y="3452"/>
                </a:lnTo>
                <a:lnTo>
                  <a:pt x="1963" y="3457"/>
                </a:lnTo>
                <a:lnTo>
                  <a:pt x="1979" y="3463"/>
                </a:lnTo>
                <a:lnTo>
                  <a:pt x="1994" y="3467"/>
                </a:lnTo>
                <a:lnTo>
                  <a:pt x="2011" y="3471"/>
                </a:lnTo>
                <a:lnTo>
                  <a:pt x="2027" y="3474"/>
                </a:lnTo>
                <a:lnTo>
                  <a:pt x="2044" y="3475"/>
                </a:lnTo>
                <a:lnTo>
                  <a:pt x="2060" y="3478"/>
                </a:lnTo>
                <a:lnTo>
                  <a:pt x="2077" y="3478"/>
                </a:lnTo>
                <a:lnTo>
                  <a:pt x="2094" y="3478"/>
                </a:lnTo>
                <a:lnTo>
                  <a:pt x="2111" y="3475"/>
                </a:lnTo>
                <a:lnTo>
                  <a:pt x="2127" y="3474"/>
                </a:lnTo>
                <a:lnTo>
                  <a:pt x="2143" y="3471"/>
                </a:lnTo>
                <a:lnTo>
                  <a:pt x="2159" y="3467"/>
                </a:lnTo>
                <a:lnTo>
                  <a:pt x="2176" y="3463"/>
                </a:lnTo>
                <a:lnTo>
                  <a:pt x="2191" y="3457"/>
                </a:lnTo>
                <a:lnTo>
                  <a:pt x="2206" y="3452"/>
                </a:lnTo>
                <a:lnTo>
                  <a:pt x="2220" y="3445"/>
                </a:lnTo>
                <a:lnTo>
                  <a:pt x="2235" y="3438"/>
                </a:lnTo>
                <a:lnTo>
                  <a:pt x="2248" y="3430"/>
                </a:lnTo>
                <a:lnTo>
                  <a:pt x="2261" y="3422"/>
                </a:lnTo>
                <a:lnTo>
                  <a:pt x="2274" y="3412"/>
                </a:lnTo>
                <a:lnTo>
                  <a:pt x="2287" y="3403"/>
                </a:lnTo>
                <a:lnTo>
                  <a:pt x="2299" y="3392"/>
                </a:lnTo>
                <a:lnTo>
                  <a:pt x="2310" y="3381"/>
                </a:lnTo>
                <a:lnTo>
                  <a:pt x="2321" y="3369"/>
                </a:lnTo>
                <a:lnTo>
                  <a:pt x="2331" y="3357"/>
                </a:lnTo>
                <a:lnTo>
                  <a:pt x="2341" y="3346"/>
                </a:lnTo>
                <a:lnTo>
                  <a:pt x="2350" y="3333"/>
                </a:lnTo>
                <a:lnTo>
                  <a:pt x="2359" y="3319"/>
                </a:lnTo>
                <a:lnTo>
                  <a:pt x="2366" y="3305"/>
                </a:lnTo>
                <a:lnTo>
                  <a:pt x="2374" y="3291"/>
                </a:lnTo>
                <a:lnTo>
                  <a:pt x="2380" y="3276"/>
                </a:lnTo>
                <a:lnTo>
                  <a:pt x="2387" y="3261"/>
                </a:lnTo>
                <a:lnTo>
                  <a:pt x="2392" y="3246"/>
                </a:lnTo>
                <a:lnTo>
                  <a:pt x="2396" y="3230"/>
                </a:lnTo>
                <a:lnTo>
                  <a:pt x="2400" y="3215"/>
                </a:lnTo>
                <a:lnTo>
                  <a:pt x="2403" y="3198"/>
                </a:lnTo>
                <a:lnTo>
                  <a:pt x="2405" y="3182"/>
                </a:lnTo>
                <a:lnTo>
                  <a:pt x="2406" y="3165"/>
                </a:lnTo>
                <a:lnTo>
                  <a:pt x="2407" y="3149"/>
                </a:lnTo>
                <a:lnTo>
                  <a:pt x="2406" y="3131"/>
                </a:lnTo>
                <a:lnTo>
                  <a:pt x="2405" y="3114"/>
                </a:lnTo>
                <a:lnTo>
                  <a:pt x="2403" y="3098"/>
                </a:lnTo>
                <a:lnTo>
                  <a:pt x="2400" y="3082"/>
                </a:lnTo>
                <a:lnTo>
                  <a:pt x="2396" y="3066"/>
                </a:lnTo>
                <a:lnTo>
                  <a:pt x="2392" y="3050"/>
                </a:lnTo>
                <a:lnTo>
                  <a:pt x="2387" y="3035"/>
                </a:lnTo>
                <a:lnTo>
                  <a:pt x="2380" y="3020"/>
                </a:lnTo>
                <a:lnTo>
                  <a:pt x="2374" y="3005"/>
                </a:lnTo>
                <a:lnTo>
                  <a:pt x="2366" y="2991"/>
                </a:lnTo>
                <a:lnTo>
                  <a:pt x="2359" y="2977"/>
                </a:lnTo>
                <a:lnTo>
                  <a:pt x="2350" y="2964"/>
                </a:lnTo>
                <a:lnTo>
                  <a:pt x="2341" y="2951"/>
                </a:lnTo>
                <a:lnTo>
                  <a:pt x="2331" y="2938"/>
                </a:lnTo>
                <a:lnTo>
                  <a:pt x="2321" y="2927"/>
                </a:lnTo>
                <a:lnTo>
                  <a:pt x="2310" y="2915"/>
                </a:lnTo>
                <a:close/>
                <a:moveTo>
                  <a:pt x="2782" y="2443"/>
                </a:moveTo>
                <a:lnTo>
                  <a:pt x="2782" y="2443"/>
                </a:lnTo>
                <a:lnTo>
                  <a:pt x="2748" y="2410"/>
                </a:lnTo>
                <a:lnTo>
                  <a:pt x="2711" y="2379"/>
                </a:lnTo>
                <a:lnTo>
                  <a:pt x="2674" y="2349"/>
                </a:lnTo>
                <a:lnTo>
                  <a:pt x="2634" y="2321"/>
                </a:lnTo>
                <a:lnTo>
                  <a:pt x="2595" y="2295"/>
                </a:lnTo>
                <a:lnTo>
                  <a:pt x="2553" y="2272"/>
                </a:lnTo>
                <a:lnTo>
                  <a:pt x="2509" y="2249"/>
                </a:lnTo>
                <a:lnTo>
                  <a:pt x="2465" y="2230"/>
                </a:lnTo>
                <a:lnTo>
                  <a:pt x="2420" y="2212"/>
                </a:lnTo>
                <a:lnTo>
                  <a:pt x="2374" y="2196"/>
                </a:lnTo>
                <a:lnTo>
                  <a:pt x="2327" y="2183"/>
                </a:lnTo>
                <a:lnTo>
                  <a:pt x="2278" y="2171"/>
                </a:lnTo>
                <a:lnTo>
                  <a:pt x="2229" y="2163"/>
                </a:lnTo>
                <a:lnTo>
                  <a:pt x="2179" y="2156"/>
                </a:lnTo>
                <a:lnTo>
                  <a:pt x="2154" y="2154"/>
                </a:lnTo>
                <a:lnTo>
                  <a:pt x="2128" y="2153"/>
                </a:lnTo>
                <a:lnTo>
                  <a:pt x="2103" y="2152"/>
                </a:lnTo>
                <a:lnTo>
                  <a:pt x="2077" y="2151"/>
                </a:lnTo>
                <a:lnTo>
                  <a:pt x="2051" y="2152"/>
                </a:lnTo>
                <a:lnTo>
                  <a:pt x="2026" y="2153"/>
                </a:lnTo>
                <a:lnTo>
                  <a:pt x="2001" y="2154"/>
                </a:lnTo>
                <a:lnTo>
                  <a:pt x="1975" y="2156"/>
                </a:lnTo>
                <a:lnTo>
                  <a:pt x="1926" y="2163"/>
                </a:lnTo>
                <a:lnTo>
                  <a:pt x="1877" y="2171"/>
                </a:lnTo>
                <a:lnTo>
                  <a:pt x="1828" y="2183"/>
                </a:lnTo>
                <a:lnTo>
                  <a:pt x="1781" y="2196"/>
                </a:lnTo>
                <a:lnTo>
                  <a:pt x="1734" y="2212"/>
                </a:lnTo>
                <a:lnTo>
                  <a:pt x="1689" y="2230"/>
                </a:lnTo>
                <a:lnTo>
                  <a:pt x="1645" y="2249"/>
                </a:lnTo>
                <a:lnTo>
                  <a:pt x="1602" y="2272"/>
                </a:lnTo>
                <a:lnTo>
                  <a:pt x="1560" y="2295"/>
                </a:lnTo>
                <a:lnTo>
                  <a:pt x="1520" y="2321"/>
                </a:lnTo>
                <a:lnTo>
                  <a:pt x="1481" y="2349"/>
                </a:lnTo>
                <a:lnTo>
                  <a:pt x="1443" y="2379"/>
                </a:lnTo>
                <a:lnTo>
                  <a:pt x="1407" y="2410"/>
                </a:lnTo>
                <a:lnTo>
                  <a:pt x="1372" y="2443"/>
                </a:lnTo>
                <a:lnTo>
                  <a:pt x="1340" y="2478"/>
                </a:lnTo>
                <a:lnTo>
                  <a:pt x="1308" y="2514"/>
                </a:lnTo>
                <a:lnTo>
                  <a:pt x="1279" y="2552"/>
                </a:lnTo>
                <a:lnTo>
                  <a:pt x="1251" y="2591"/>
                </a:lnTo>
                <a:lnTo>
                  <a:pt x="1225" y="2631"/>
                </a:lnTo>
                <a:lnTo>
                  <a:pt x="1200" y="2673"/>
                </a:lnTo>
                <a:lnTo>
                  <a:pt x="1179" y="2716"/>
                </a:lnTo>
                <a:lnTo>
                  <a:pt x="1159" y="2761"/>
                </a:lnTo>
                <a:lnTo>
                  <a:pt x="1140" y="2806"/>
                </a:lnTo>
                <a:lnTo>
                  <a:pt x="1125" y="2852"/>
                </a:lnTo>
                <a:lnTo>
                  <a:pt x="1111" y="2899"/>
                </a:lnTo>
                <a:lnTo>
                  <a:pt x="1101" y="2947"/>
                </a:lnTo>
                <a:lnTo>
                  <a:pt x="1092" y="2996"/>
                </a:lnTo>
                <a:lnTo>
                  <a:pt x="1086" y="3046"/>
                </a:lnTo>
                <a:lnTo>
                  <a:pt x="1084" y="3071"/>
                </a:lnTo>
                <a:lnTo>
                  <a:pt x="1081" y="3097"/>
                </a:lnTo>
                <a:lnTo>
                  <a:pt x="1080" y="3123"/>
                </a:lnTo>
                <a:lnTo>
                  <a:pt x="1080" y="3149"/>
                </a:lnTo>
                <a:lnTo>
                  <a:pt x="1080" y="3174"/>
                </a:lnTo>
                <a:lnTo>
                  <a:pt x="1081" y="3199"/>
                </a:lnTo>
                <a:lnTo>
                  <a:pt x="1084" y="3225"/>
                </a:lnTo>
                <a:lnTo>
                  <a:pt x="1086" y="3250"/>
                </a:lnTo>
                <a:lnTo>
                  <a:pt x="1092" y="3300"/>
                </a:lnTo>
                <a:lnTo>
                  <a:pt x="1101" y="3349"/>
                </a:lnTo>
                <a:lnTo>
                  <a:pt x="1111" y="3397"/>
                </a:lnTo>
                <a:lnTo>
                  <a:pt x="1125" y="3444"/>
                </a:lnTo>
                <a:lnTo>
                  <a:pt x="1140" y="3490"/>
                </a:lnTo>
                <a:lnTo>
                  <a:pt x="1159" y="3536"/>
                </a:lnTo>
                <a:lnTo>
                  <a:pt x="1179" y="3580"/>
                </a:lnTo>
                <a:lnTo>
                  <a:pt x="1200" y="3623"/>
                </a:lnTo>
                <a:lnTo>
                  <a:pt x="1225" y="3665"/>
                </a:lnTo>
                <a:lnTo>
                  <a:pt x="1251" y="3706"/>
                </a:lnTo>
                <a:lnTo>
                  <a:pt x="1279" y="3744"/>
                </a:lnTo>
                <a:lnTo>
                  <a:pt x="1308" y="3782"/>
                </a:lnTo>
                <a:lnTo>
                  <a:pt x="1340" y="3818"/>
                </a:lnTo>
                <a:lnTo>
                  <a:pt x="1372" y="3853"/>
                </a:lnTo>
                <a:lnTo>
                  <a:pt x="1407" y="3886"/>
                </a:lnTo>
                <a:lnTo>
                  <a:pt x="1443" y="3917"/>
                </a:lnTo>
                <a:lnTo>
                  <a:pt x="1481" y="3947"/>
                </a:lnTo>
                <a:lnTo>
                  <a:pt x="1520" y="3975"/>
                </a:lnTo>
                <a:lnTo>
                  <a:pt x="1560" y="4001"/>
                </a:lnTo>
                <a:lnTo>
                  <a:pt x="1602" y="4025"/>
                </a:lnTo>
                <a:lnTo>
                  <a:pt x="1645" y="4047"/>
                </a:lnTo>
                <a:lnTo>
                  <a:pt x="1689" y="4067"/>
                </a:lnTo>
                <a:lnTo>
                  <a:pt x="1734" y="4084"/>
                </a:lnTo>
                <a:lnTo>
                  <a:pt x="1781" y="4100"/>
                </a:lnTo>
                <a:lnTo>
                  <a:pt x="1828" y="4114"/>
                </a:lnTo>
                <a:lnTo>
                  <a:pt x="1877" y="4125"/>
                </a:lnTo>
                <a:lnTo>
                  <a:pt x="1926" y="4133"/>
                </a:lnTo>
                <a:lnTo>
                  <a:pt x="1975" y="4140"/>
                </a:lnTo>
                <a:lnTo>
                  <a:pt x="2001" y="4142"/>
                </a:lnTo>
                <a:lnTo>
                  <a:pt x="2026" y="4144"/>
                </a:lnTo>
                <a:lnTo>
                  <a:pt x="2051" y="4145"/>
                </a:lnTo>
                <a:lnTo>
                  <a:pt x="2077" y="4145"/>
                </a:lnTo>
                <a:lnTo>
                  <a:pt x="2103" y="4145"/>
                </a:lnTo>
                <a:lnTo>
                  <a:pt x="2128" y="4144"/>
                </a:lnTo>
                <a:lnTo>
                  <a:pt x="2154" y="4142"/>
                </a:lnTo>
                <a:lnTo>
                  <a:pt x="2179" y="4140"/>
                </a:lnTo>
                <a:lnTo>
                  <a:pt x="2229" y="4133"/>
                </a:lnTo>
                <a:lnTo>
                  <a:pt x="2278" y="4125"/>
                </a:lnTo>
                <a:lnTo>
                  <a:pt x="2327" y="4114"/>
                </a:lnTo>
                <a:lnTo>
                  <a:pt x="2374" y="4100"/>
                </a:lnTo>
                <a:lnTo>
                  <a:pt x="2420" y="4084"/>
                </a:lnTo>
                <a:lnTo>
                  <a:pt x="2465" y="4067"/>
                </a:lnTo>
                <a:lnTo>
                  <a:pt x="2509" y="4047"/>
                </a:lnTo>
                <a:lnTo>
                  <a:pt x="2553" y="4025"/>
                </a:lnTo>
                <a:lnTo>
                  <a:pt x="2595" y="4001"/>
                </a:lnTo>
                <a:lnTo>
                  <a:pt x="2634" y="3975"/>
                </a:lnTo>
                <a:lnTo>
                  <a:pt x="2674" y="3947"/>
                </a:lnTo>
                <a:lnTo>
                  <a:pt x="2711" y="3917"/>
                </a:lnTo>
                <a:lnTo>
                  <a:pt x="2748" y="3886"/>
                </a:lnTo>
                <a:lnTo>
                  <a:pt x="2782" y="3853"/>
                </a:lnTo>
                <a:lnTo>
                  <a:pt x="2815" y="3818"/>
                </a:lnTo>
                <a:lnTo>
                  <a:pt x="2846" y="3782"/>
                </a:lnTo>
                <a:lnTo>
                  <a:pt x="2876" y="3744"/>
                </a:lnTo>
                <a:lnTo>
                  <a:pt x="2904" y="3706"/>
                </a:lnTo>
                <a:lnTo>
                  <a:pt x="2930" y="3665"/>
                </a:lnTo>
                <a:lnTo>
                  <a:pt x="2954" y="3623"/>
                </a:lnTo>
                <a:lnTo>
                  <a:pt x="2976" y="3580"/>
                </a:lnTo>
                <a:lnTo>
                  <a:pt x="2995" y="3536"/>
                </a:lnTo>
                <a:lnTo>
                  <a:pt x="3014" y="3490"/>
                </a:lnTo>
                <a:lnTo>
                  <a:pt x="3030" y="3444"/>
                </a:lnTo>
                <a:lnTo>
                  <a:pt x="3043" y="3397"/>
                </a:lnTo>
                <a:lnTo>
                  <a:pt x="3053" y="3349"/>
                </a:lnTo>
                <a:lnTo>
                  <a:pt x="3063" y="3300"/>
                </a:lnTo>
                <a:lnTo>
                  <a:pt x="3069" y="3250"/>
                </a:lnTo>
                <a:lnTo>
                  <a:pt x="3071" y="3225"/>
                </a:lnTo>
                <a:lnTo>
                  <a:pt x="3073" y="3199"/>
                </a:lnTo>
                <a:lnTo>
                  <a:pt x="3074" y="3174"/>
                </a:lnTo>
                <a:lnTo>
                  <a:pt x="3074" y="3149"/>
                </a:lnTo>
                <a:lnTo>
                  <a:pt x="3074" y="3123"/>
                </a:lnTo>
                <a:lnTo>
                  <a:pt x="3073" y="3097"/>
                </a:lnTo>
                <a:lnTo>
                  <a:pt x="3071" y="3071"/>
                </a:lnTo>
                <a:lnTo>
                  <a:pt x="3069" y="3046"/>
                </a:lnTo>
                <a:lnTo>
                  <a:pt x="3063" y="2996"/>
                </a:lnTo>
                <a:lnTo>
                  <a:pt x="3053" y="2947"/>
                </a:lnTo>
                <a:lnTo>
                  <a:pt x="3043" y="2899"/>
                </a:lnTo>
                <a:lnTo>
                  <a:pt x="3030" y="2852"/>
                </a:lnTo>
                <a:lnTo>
                  <a:pt x="3014" y="2806"/>
                </a:lnTo>
                <a:lnTo>
                  <a:pt x="2995" y="2761"/>
                </a:lnTo>
                <a:lnTo>
                  <a:pt x="2976" y="2716"/>
                </a:lnTo>
                <a:lnTo>
                  <a:pt x="2954" y="2673"/>
                </a:lnTo>
                <a:lnTo>
                  <a:pt x="2930" y="2631"/>
                </a:lnTo>
                <a:lnTo>
                  <a:pt x="2904" y="2591"/>
                </a:lnTo>
                <a:lnTo>
                  <a:pt x="2876" y="2552"/>
                </a:lnTo>
                <a:lnTo>
                  <a:pt x="2846" y="2514"/>
                </a:lnTo>
                <a:lnTo>
                  <a:pt x="2815" y="2478"/>
                </a:lnTo>
                <a:lnTo>
                  <a:pt x="2782" y="2443"/>
                </a:lnTo>
                <a:close/>
                <a:moveTo>
                  <a:pt x="712" y="4477"/>
                </a:moveTo>
                <a:lnTo>
                  <a:pt x="712" y="4477"/>
                </a:lnTo>
                <a:lnTo>
                  <a:pt x="725" y="4476"/>
                </a:lnTo>
                <a:lnTo>
                  <a:pt x="736" y="4475"/>
                </a:lnTo>
                <a:lnTo>
                  <a:pt x="747" y="4472"/>
                </a:lnTo>
                <a:lnTo>
                  <a:pt x="758" y="4468"/>
                </a:lnTo>
                <a:lnTo>
                  <a:pt x="768" y="4464"/>
                </a:lnTo>
                <a:lnTo>
                  <a:pt x="778" y="4457"/>
                </a:lnTo>
                <a:lnTo>
                  <a:pt x="787" y="4451"/>
                </a:lnTo>
                <a:lnTo>
                  <a:pt x="795" y="4443"/>
                </a:lnTo>
                <a:lnTo>
                  <a:pt x="803" y="4435"/>
                </a:lnTo>
                <a:lnTo>
                  <a:pt x="810" y="4425"/>
                </a:lnTo>
                <a:lnTo>
                  <a:pt x="816" y="4415"/>
                </a:lnTo>
                <a:lnTo>
                  <a:pt x="821" y="4406"/>
                </a:lnTo>
                <a:lnTo>
                  <a:pt x="824" y="4395"/>
                </a:lnTo>
                <a:lnTo>
                  <a:pt x="827" y="4383"/>
                </a:lnTo>
                <a:lnTo>
                  <a:pt x="830" y="4371"/>
                </a:lnTo>
                <a:lnTo>
                  <a:pt x="830" y="4360"/>
                </a:lnTo>
                <a:lnTo>
                  <a:pt x="830" y="4348"/>
                </a:lnTo>
                <a:lnTo>
                  <a:pt x="827" y="4336"/>
                </a:lnTo>
                <a:lnTo>
                  <a:pt x="824" y="4324"/>
                </a:lnTo>
                <a:lnTo>
                  <a:pt x="821" y="4313"/>
                </a:lnTo>
                <a:lnTo>
                  <a:pt x="816" y="4303"/>
                </a:lnTo>
                <a:lnTo>
                  <a:pt x="810" y="4293"/>
                </a:lnTo>
                <a:lnTo>
                  <a:pt x="803" y="4285"/>
                </a:lnTo>
                <a:lnTo>
                  <a:pt x="795" y="4276"/>
                </a:lnTo>
                <a:lnTo>
                  <a:pt x="787" y="4268"/>
                </a:lnTo>
                <a:lnTo>
                  <a:pt x="778" y="4262"/>
                </a:lnTo>
                <a:lnTo>
                  <a:pt x="768" y="4256"/>
                </a:lnTo>
                <a:lnTo>
                  <a:pt x="758" y="4250"/>
                </a:lnTo>
                <a:lnTo>
                  <a:pt x="747" y="4247"/>
                </a:lnTo>
                <a:lnTo>
                  <a:pt x="736" y="4244"/>
                </a:lnTo>
                <a:lnTo>
                  <a:pt x="725" y="4242"/>
                </a:lnTo>
                <a:lnTo>
                  <a:pt x="712" y="4242"/>
                </a:lnTo>
                <a:lnTo>
                  <a:pt x="700" y="4242"/>
                </a:lnTo>
                <a:lnTo>
                  <a:pt x="688" y="4244"/>
                </a:lnTo>
                <a:lnTo>
                  <a:pt x="677" y="4247"/>
                </a:lnTo>
                <a:lnTo>
                  <a:pt x="666" y="4250"/>
                </a:lnTo>
                <a:lnTo>
                  <a:pt x="656" y="4256"/>
                </a:lnTo>
                <a:lnTo>
                  <a:pt x="646" y="4262"/>
                </a:lnTo>
                <a:lnTo>
                  <a:pt x="637" y="4268"/>
                </a:lnTo>
                <a:lnTo>
                  <a:pt x="628" y="4276"/>
                </a:lnTo>
                <a:lnTo>
                  <a:pt x="621" y="4285"/>
                </a:lnTo>
                <a:lnTo>
                  <a:pt x="614" y="4293"/>
                </a:lnTo>
                <a:lnTo>
                  <a:pt x="609" y="4303"/>
                </a:lnTo>
                <a:lnTo>
                  <a:pt x="603" y="4313"/>
                </a:lnTo>
                <a:lnTo>
                  <a:pt x="599" y="4324"/>
                </a:lnTo>
                <a:lnTo>
                  <a:pt x="597" y="4336"/>
                </a:lnTo>
                <a:lnTo>
                  <a:pt x="595" y="4348"/>
                </a:lnTo>
                <a:lnTo>
                  <a:pt x="594" y="4360"/>
                </a:lnTo>
                <a:lnTo>
                  <a:pt x="595" y="4371"/>
                </a:lnTo>
                <a:lnTo>
                  <a:pt x="597" y="4383"/>
                </a:lnTo>
                <a:lnTo>
                  <a:pt x="599" y="4395"/>
                </a:lnTo>
                <a:lnTo>
                  <a:pt x="603" y="4406"/>
                </a:lnTo>
                <a:lnTo>
                  <a:pt x="609" y="4415"/>
                </a:lnTo>
                <a:lnTo>
                  <a:pt x="614" y="4425"/>
                </a:lnTo>
                <a:lnTo>
                  <a:pt x="621" y="4435"/>
                </a:lnTo>
                <a:lnTo>
                  <a:pt x="628" y="4443"/>
                </a:lnTo>
                <a:lnTo>
                  <a:pt x="637" y="4451"/>
                </a:lnTo>
                <a:lnTo>
                  <a:pt x="646" y="4457"/>
                </a:lnTo>
                <a:lnTo>
                  <a:pt x="656" y="4464"/>
                </a:lnTo>
                <a:lnTo>
                  <a:pt x="666" y="4468"/>
                </a:lnTo>
                <a:lnTo>
                  <a:pt x="677" y="4472"/>
                </a:lnTo>
                <a:lnTo>
                  <a:pt x="688" y="4475"/>
                </a:lnTo>
                <a:lnTo>
                  <a:pt x="700" y="4476"/>
                </a:lnTo>
                <a:lnTo>
                  <a:pt x="712" y="4477"/>
                </a:lnTo>
                <a:close/>
                <a:moveTo>
                  <a:pt x="3529" y="4477"/>
                </a:moveTo>
                <a:lnTo>
                  <a:pt x="3529" y="4477"/>
                </a:lnTo>
                <a:lnTo>
                  <a:pt x="3541" y="4476"/>
                </a:lnTo>
                <a:lnTo>
                  <a:pt x="3553" y="4475"/>
                </a:lnTo>
                <a:lnTo>
                  <a:pt x="3564" y="4472"/>
                </a:lnTo>
                <a:lnTo>
                  <a:pt x="3575" y="4468"/>
                </a:lnTo>
                <a:lnTo>
                  <a:pt x="3586" y="4464"/>
                </a:lnTo>
                <a:lnTo>
                  <a:pt x="3596" y="4457"/>
                </a:lnTo>
                <a:lnTo>
                  <a:pt x="3604" y="4451"/>
                </a:lnTo>
                <a:lnTo>
                  <a:pt x="3613" y="4443"/>
                </a:lnTo>
                <a:lnTo>
                  <a:pt x="3620" y="4435"/>
                </a:lnTo>
                <a:lnTo>
                  <a:pt x="3627" y="4425"/>
                </a:lnTo>
                <a:lnTo>
                  <a:pt x="3633" y="4415"/>
                </a:lnTo>
                <a:lnTo>
                  <a:pt x="3638" y="4406"/>
                </a:lnTo>
                <a:lnTo>
                  <a:pt x="3642" y="4395"/>
                </a:lnTo>
                <a:lnTo>
                  <a:pt x="3645" y="4383"/>
                </a:lnTo>
                <a:lnTo>
                  <a:pt x="3647" y="4371"/>
                </a:lnTo>
                <a:lnTo>
                  <a:pt x="3647" y="4360"/>
                </a:lnTo>
                <a:lnTo>
                  <a:pt x="3647" y="4348"/>
                </a:lnTo>
                <a:lnTo>
                  <a:pt x="3645" y="4336"/>
                </a:lnTo>
                <a:lnTo>
                  <a:pt x="3642" y="4324"/>
                </a:lnTo>
                <a:lnTo>
                  <a:pt x="3638" y="4313"/>
                </a:lnTo>
                <a:lnTo>
                  <a:pt x="3633" y="4303"/>
                </a:lnTo>
                <a:lnTo>
                  <a:pt x="3627" y="4293"/>
                </a:lnTo>
                <a:lnTo>
                  <a:pt x="3620" y="4285"/>
                </a:lnTo>
                <a:lnTo>
                  <a:pt x="3613" y="4276"/>
                </a:lnTo>
                <a:lnTo>
                  <a:pt x="3604" y="4268"/>
                </a:lnTo>
                <a:lnTo>
                  <a:pt x="3596" y="4262"/>
                </a:lnTo>
                <a:lnTo>
                  <a:pt x="3586" y="4256"/>
                </a:lnTo>
                <a:lnTo>
                  <a:pt x="3575" y="4250"/>
                </a:lnTo>
                <a:lnTo>
                  <a:pt x="3564" y="4247"/>
                </a:lnTo>
                <a:lnTo>
                  <a:pt x="3553" y="4244"/>
                </a:lnTo>
                <a:lnTo>
                  <a:pt x="3541" y="4242"/>
                </a:lnTo>
                <a:lnTo>
                  <a:pt x="3529" y="4242"/>
                </a:lnTo>
                <a:lnTo>
                  <a:pt x="3517" y="4242"/>
                </a:lnTo>
                <a:lnTo>
                  <a:pt x="3506" y="4244"/>
                </a:lnTo>
                <a:lnTo>
                  <a:pt x="3494" y="4247"/>
                </a:lnTo>
                <a:lnTo>
                  <a:pt x="3483" y="4250"/>
                </a:lnTo>
                <a:lnTo>
                  <a:pt x="3473" y="4256"/>
                </a:lnTo>
                <a:lnTo>
                  <a:pt x="3464" y="4262"/>
                </a:lnTo>
                <a:lnTo>
                  <a:pt x="3454" y="4268"/>
                </a:lnTo>
                <a:lnTo>
                  <a:pt x="3445" y="4276"/>
                </a:lnTo>
                <a:lnTo>
                  <a:pt x="3438" y="4285"/>
                </a:lnTo>
                <a:lnTo>
                  <a:pt x="3432" y="4293"/>
                </a:lnTo>
                <a:lnTo>
                  <a:pt x="3425" y="4303"/>
                </a:lnTo>
                <a:lnTo>
                  <a:pt x="3421" y="4313"/>
                </a:lnTo>
                <a:lnTo>
                  <a:pt x="3417" y="4324"/>
                </a:lnTo>
                <a:lnTo>
                  <a:pt x="3413" y="4336"/>
                </a:lnTo>
                <a:lnTo>
                  <a:pt x="3412" y="4348"/>
                </a:lnTo>
                <a:lnTo>
                  <a:pt x="3411" y="4360"/>
                </a:lnTo>
                <a:lnTo>
                  <a:pt x="3412" y="4371"/>
                </a:lnTo>
                <a:lnTo>
                  <a:pt x="3413" y="4383"/>
                </a:lnTo>
                <a:lnTo>
                  <a:pt x="3417" y="4395"/>
                </a:lnTo>
                <a:lnTo>
                  <a:pt x="3421" y="4406"/>
                </a:lnTo>
                <a:lnTo>
                  <a:pt x="3425" y="4415"/>
                </a:lnTo>
                <a:lnTo>
                  <a:pt x="3432" y="4425"/>
                </a:lnTo>
                <a:lnTo>
                  <a:pt x="3438" y="4435"/>
                </a:lnTo>
                <a:lnTo>
                  <a:pt x="3445" y="4443"/>
                </a:lnTo>
                <a:lnTo>
                  <a:pt x="3454" y="4451"/>
                </a:lnTo>
                <a:lnTo>
                  <a:pt x="3464" y="4457"/>
                </a:lnTo>
                <a:lnTo>
                  <a:pt x="3473" y="4464"/>
                </a:lnTo>
                <a:lnTo>
                  <a:pt x="3483" y="4468"/>
                </a:lnTo>
                <a:lnTo>
                  <a:pt x="3494" y="4472"/>
                </a:lnTo>
                <a:lnTo>
                  <a:pt x="3506" y="4475"/>
                </a:lnTo>
                <a:lnTo>
                  <a:pt x="3517" y="4476"/>
                </a:lnTo>
                <a:lnTo>
                  <a:pt x="3529" y="4477"/>
                </a:lnTo>
                <a:close/>
                <a:moveTo>
                  <a:pt x="3577" y="1891"/>
                </a:moveTo>
                <a:lnTo>
                  <a:pt x="3577" y="1891"/>
                </a:lnTo>
                <a:lnTo>
                  <a:pt x="3566" y="1892"/>
                </a:lnTo>
                <a:lnTo>
                  <a:pt x="3554" y="1895"/>
                </a:lnTo>
                <a:lnTo>
                  <a:pt x="3542" y="1897"/>
                </a:lnTo>
                <a:lnTo>
                  <a:pt x="3531" y="1901"/>
                </a:lnTo>
                <a:lnTo>
                  <a:pt x="3522" y="1906"/>
                </a:lnTo>
                <a:lnTo>
                  <a:pt x="3512" y="1912"/>
                </a:lnTo>
                <a:lnTo>
                  <a:pt x="3502" y="1919"/>
                </a:lnTo>
                <a:lnTo>
                  <a:pt x="3494" y="1927"/>
                </a:lnTo>
                <a:lnTo>
                  <a:pt x="3486" y="1934"/>
                </a:lnTo>
                <a:lnTo>
                  <a:pt x="3480" y="1944"/>
                </a:lnTo>
                <a:lnTo>
                  <a:pt x="3473" y="1954"/>
                </a:lnTo>
                <a:lnTo>
                  <a:pt x="3469" y="1964"/>
                </a:lnTo>
                <a:lnTo>
                  <a:pt x="3465" y="1975"/>
                </a:lnTo>
                <a:lnTo>
                  <a:pt x="3462" y="1986"/>
                </a:lnTo>
                <a:lnTo>
                  <a:pt x="3461" y="1997"/>
                </a:lnTo>
                <a:lnTo>
                  <a:pt x="3459" y="2010"/>
                </a:lnTo>
                <a:lnTo>
                  <a:pt x="3461" y="2022"/>
                </a:lnTo>
                <a:lnTo>
                  <a:pt x="3462" y="2034"/>
                </a:lnTo>
                <a:lnTo>
                  <a:pt x="3465" y="2045"/>
                </a:lnTo>
                <a:lnTo>
                  <a:pt x="3469" y="2055"/>
                </a:lnTo>
                <a:lnTo>
                  <a:pt x="3473" y="2066"/>
                </a:lnTo>
                <a:lnTo>
                  <a:pt x="3480" y="2076"/>
                </a:lnTo>
                <a:lnTo>
                  <a:pt x="3486" y="2085"/>
                </a:lnTo>
                <a:lnTo>
                  <a:pt x="3494" y="2093"/>
                </a:lnTo>
                <a:lnTo>
                  <a:pt x="3502" y="2100"/>
                </a:lnTo>
                <a:lnTo>
                  <a:pt x="3512" y="2108"/>
                </a:lnTo>
                <a:lnTo>
                  <a:pt x="3522" y="2113"/>
                </a:lnTo>
                <a:lnTo>
                  <a:pt x="3531" y="2119"/>
                </a:lnTo>
                <a:lnTo>
                  <a:pt x="3542" y="2123"/>
                </a:lnTo>
                <a:lnTo>
                  <a:pt x="3554" y="2125"/>
                </a:lnTo>
                <a:lnTo>
                  <a:pt x="3566" y="2127"/>
                </a:lnTo>
                <a:lnTo>
                  <a:pt x="3577" y="2127"/>
                </a:lnTo>
                <a:lnTo>
                  <a:pt x="3589" y="2127"/>
                </a:lnTo>
                <a:lnTo>
                  <a:pt x="3601" y="2125"/>
                </a:lnTo>
                <a:lnTo>
                  <a:pt x="3613" y="2123"/>
                </a:lnTo>
                <a:lnTo>
                  <a:pt x="3623" y="2119"/>
                </a:lnTo>
                <a:lnTo>
                  <a:pt x="3634" y="2113"/>
                </a:lnTo>
                <a:lnTo>
                  <a:pt x="3644" y="2108"/>
                </a:lnTo>
                <a:lnTo>
                  <a:pt x="3652" y="2100"/>
                </a:lnTo>
                <a:lnTo>
                  <a:pt x="3661" y="2093"/>
                </a:lnTo>
                <a:lnTo>
                  <a:pt x="3668" y="2085"/>
                </a:lnTo>
                <a:lnTo>
                  <a:pt x="3676" y="2076"/>
                </a:lnTo>
                <a:lnTo>
                  <a:pt x="3681" y="2066"/>
                </a:lnTo>
                <a:lnTo>
                  <a:pt x="3687" y="2055"/>
                </a:lnTo>
                <a:lnTo>
                  <a:pt x="3691" y="2045"/>
                </a:lnTo>
                <a:lnTo>
                  <a:pt x="3693" y="2034"/>
                </a:lnTo>
                <a:lnTo>
                  <a:pt x="3695" y="2022"/>
                </a:lnTo>
                <a:lnTo>
                  <a:pt x="3695" y="2010"/>
                </a:lnTo>
                <a:lnTo>
                  <a:pt x="3695" y="1997"/>
                </a:lnTo>
                <a:lnTo>
                  <a:pt x="3693" y="1986"/>
                </a:lnTo>
                <a:lnTo>
                  <a:pt x="3691" y="1975"/>
                </a:lnTo>
                <a:lnTo>
                  <a:pt x="3687" y="1964"/>
                </a:lnTo>
                <a:lnTo>
                  <a:pt x="3681" y="1954"/>
                </a:lnTo>
                <a:lnTo>
                  <a:pt x="3676" y="1944"/>
                </a:lnTo>
                <a:lnTo>
                  <a:pt x="3668" y="1934"/>
                </a:lnTo>
                <a:lnTo>
                  <a:pt x="3661" y="1927"/>
                </a:lnTo>
                <a:lnTo>
                  <a:pt x="3652" y="1919"/>
                </a:lnTo>
                <a:lnTo>
                  <a:pt x="3644" y="1912"/>
                </a:lnTo>
                <a:lnTo>
                  <a:pt x="3634" y="1906"/>
                </a:lnTo>
                <a:lnTo>
                  <a:pt x="3623" y="1901"/>
                </a:lnTo>
                <a:lnTo>
                  <a:pt x="3613" y="1897"/>
                </a:lnTo>
                <a:lnTo>
                  <a:pt x="3601" y="1895"/>
                </a:lnTo>
                <a:lnTo>
                  <a:pt x="3589" y="1892"/>
                </a:lnTo>
                <a:lnTo>
                  <a:pt x="3577" y="1891"/>
                </a:lnTo>
                <a:close/>
                <a:moveTo>
                  <a:pt x="760" y="1891"/>
                </a:moveTo>
                <a:lnTo>
                  <a:pt x="760" y="1891"/>
                </a:lnTo>
                <a:lnTo>
                  <a:pt x="748" y="1892"/>
                </a:lnTo>
                <a:lnTo>
                  <a:pt x="736" y="1895"/>
                </a:lnTo>
                <a:lnTo>
                  <a:pt x="726" y="1897"/>
                </a:lnTo>
                <a:lnTo>
                  <a:pt x="715" y="1901"/>
                </a:lnTo>
                <a:lnTo>
                  <a:pt x="704" y="1906"/>
                </a:lnTo>
                <a:lnTo>
                  <a:pt x="695" y="1912"/>
                </a:lnTo>
                <a:lnTo>
                  <a:pt x="685" y="1919"/>
                </a:lnTo>
                <a:lnTo>
                  <a:pt x="677" y="1927"/>
                </a:lnTo>
                <a:lnTo>
                  <a:pt x="669" y="1934"/>
                </a:lnTo>
                <a:lnTo>
                  <a:pt x="662" y="1944"/>
                </a:lnTo>
                <a:lnTo>
                  <a:pt x="657" y="1954"/>
                </a:lnTo>
                <a:lnTo>
                  <a:pt x="652" y="1964"/>
                </a:lnTo>
                <a:lnTo>
                  <a:pt x="647" y="1975"/>
                </a:lnTo>
                <a:lnTo>
                  <a:pt x="645" y="1986"/>
                </a:lnTo>
                <a:lnTo>
                  <a:pt x="643" y="1997"/>
                </a:lnTo>
                <a:lnTo>
                  <a:pt x="642" y="2010"/>
                </a:lnTo>
                <a:lnTo>
                  <a:pt x="643" y="2022"/>
                </a:lnTo>
                <a:lnTo>
                  <a:pt x="645" y="2034"/>
                </a:lnTo>
                <a:lnTo>
                  <a:pt x="647" y="2045"/>
                </a:lnTo>
                <a:lnTo>
                  <a:pt x="652" y="2055"/>
                </a:lnTo>
                <a:lnTo>
                  <a:pt x="657" y="2066"/>
                </a:lnTo>
                <a:lnTo>
                  <a:pt x="662" y="2076"/>
                </a:lnTo>
                <a:lnTo>
                  <a:pt x="669" y="2085"/>
                </a:lnTo>
                <a:lnTo>
                  <a:pt x="677" y="2093"/>
                </a:lnTo>
                <a:lnTo>
                  <a:pt x="685" y="2100"/>
                </a:lnTo>
                <a:lnTo>
                  <a:pt x="695" y="2108"/>
                </a:lnTo>
                <a:lnTo>
                  <a:pt x="704" y="2113"/>
                </a:lnTo>
                <a:lnTo>
                  <a:pt x="715" y="2119"/>
                </a:lnTo>
                <a:lnTo>
                  <a:pt x="726" y="2123"/>
                </a:lnTo>
                <a:lnTo>
                  <a:pt x="736" y="2125"/>
                </a:lnTo>
                <a:lnTo>
                  <a:pt x="748" y="2127"/>
                </a:lnTo>
                <a:lnTo>
                  <a:pt x="760" y="2127"/>
                </a:lnTo>
                <a:lnTo>
                  <a:pt x="773" y="2127"/>
                </a:lnTo>
                <a:lnTo>
                  <a:pt x="785" y="2125"/>
                </a:lnTo>
                <a:lnTo>
                  <a:pt x="795" y="2123"/>
                </a:lnTo>
                <a:lnTo>
                  <a:pt x="806" y="2119"/>
                </a:lnTo>
                <a:lnTo>
                  <a:pt x="817" y="2113"/>
                </a:lnTo>
                <a:lnTo>
                  <a:pt x="826" y="2108"/>
                </a:lnTo>
                <a:lnTo>
                  <a:pt x="836" y="2100"/>
                </a:lnTo>
                <a:lnTo>
                  <a:pt x="843" y="2093"/>
                </a:lnTo>
                <a:lnTo>
                  <a:pt x="851" y="2085"/>
                </a:lnTo>
                <a:lnTo>
                  <a:pt x="858" y="2076"/>
                </a:lnTo>
                <a:lnTo>
                  <a:pt x="864" y="2066"/>
                </a:lnTo>
                <a:lnTo>
                  <a:pt x="869" y="2055"/>
                </a:lnTo>
                <a:lnTo>
                  <a:pt x="873" y="2045"/>
                </a:lnTo>
                <a:lnTo>
                  <a:pt x="876" y="2034"/>
                </a:lnTo>
                <a:lnTo>
                  <a:pt x="878" y="2022"/>
                </a:lnTo>
                <a:lnTo>
                  <a:pt x="879" y="2010"/>
                </a:lnTo>
                <a:lnTo>
                  <a:pt x="878" y="1997"/>
                </a:lnTo>
                <a:lnTo>
                  <a:pt x="876" y="1986"/>
                </a:lnTo>
                <a:lnTo>
                  <a:pt x="873" y="1975"/>
                </a:lnTo>
                <a:lnTo>
                  <a:pt x="869" y="1964"/>
                </a:lnTo>
                <a:lnTo>
                  <a:pt x="864" y="1954"/>
                </a:lnTo>
                <a:lnTo>
                  <a:pt x="858" y="1944"/>
                </a:lnTo>
                <a:lnTo>
                  <a:pt x="851" y="1934"/>
                </a:lnTo>
                <a:lnTo>
                  <a:pt x="843" y="1927"/>
                </a:lnTo>
                <a:lnTo>
                  <a:pt x="836" y="1919"/>
                </a:lnTo>
                <a:lnTo>
                  <a:pt x="826" y="1912"/>
                </a:lnTo>
                <a:lnTo>
                  <a:pt x="817" y="1906"/>
                </a:lnTo>
                <a:lnTo>
                  <a:pt x="806" y="1901"/>
                </a:lnTo>
                <a:lnTo>
                  <a:pt x="795" y="1897"/>
                </a:lnTo>
                <a:lnTo>
                  <a:pt x="785" y="1895"/>
                </a:lnTo>
                <a:lnTo>
                  <a:pt x="773" y="1892"/>
                </a:lnTo>
                <a:lnTo>
                  <a:pt x="760" y="1891"/>
                </a:lnTo>
                <a:close/>
                <a:moveTo>
                  <a:pt x="2077" y="386"/>
                </a:moveTo>
                <a:lnTo>
                  <a:pt x="2077" y="386"/>
                </a:lnTo>
                <a:lnTo>
                  <a:pt x="2049" y="387"/>
                </a:lnTo>
                <a:lnTo>
                  <a:pt x="2020" y="388"/>
                </a:lnTo>
                <a:lnTo>
                  <a:pt x="1993" y="392"/>
                </a:lnTo>
                <a:lnTo>
                  <a:pt x="1966" y="396"/>
                </a:lnTo>
                <a:lnTo>
                  <a:pt x="1939" y="403"/>
                </a:lnTo>
                <a:lnTo>
                  <a:pt x="1913" y="410"/>
                </a:lnTo>
                <a:lnTo>
                  <a:pt x="1887" y="419"/>
                </a:lnTo>
                <a:lnTo>
                  <a:pt x="1862" y="428"/>
                </a:lnTo>
                <a:lnTo>
                  <a:pt x="1837" y="440"/>
                </a:lnTo>
                <a:lnTo>
                  <a:pt x="1813" y="452"/>
                </a:lnTo>
                <a:lnTo>
                  <a:pt x="1790" y="466"/>
                </a:lnTo>
                <a:lnTo>
                  <a:pt x="1768" y="480"/>
                </a:lnTo>
                <a:lnTo>
                  <a:pt x="1746" y="495"/>
                </a:lnTo>
                <a:lnTo>
                  <a:pt x="1725" y="512"/>
                </a:lnTo>
                <a:lnTo>
                  <a:pt x="1705" y="529"/>
                </a:lnTo>
                <a:lnTo>
                  <a:pt x="1686" y="547"/>
                </a:lnTo>
                <a:lnTo>
                  <a:pt x="1668" y="567"/>
                </a:lnTo>
                <a:lnTo>
                  <a:pt x="1650" y="587"/>
                </a:lnTo>
                <a:lnTo>
                  <a:pt x="1634" y="607"/>
                </a:lnTo>
                <a:lnTo>
                  <a:pt x="1618" y="629"/>
                </a:lnTo>
                <a:lnTo>
                  <a:pt x="1604" y="651"/>
                </a:lnTo>
                <a:lnTo>
                  <a:pt x="1590" y="675"/>
                </a:lnTo>
                <a:lnTo>
                  <a:pt x="1579" y="699"/>
                </a:lnTo>
                <a:lnTo>
                  <a:pt x="1567" y="723"/>
                </a:lnTo>
                <a:lnTo>
                  <a:pt x="1557" y="749"/>
                </a:lnTo>
                <a:lnTo>
                  <a:pt x="1549" y="774"/>
                </a:lnTo>
                <a:lnTo>
                  <a:pt x="1541" y="800"/>
                </a:lnTo>
                <a:lnTo>
                  <a:pt x="1535" y="827"/>
                </a:lnTo>
                <a:lnTo>
                  <a:pt x="1530" y="854"/>
                </a:lnTo>
                <a:lnTo>
                  <a:pt x="1526" y="882"/>
                </a:lnTo>
                <a:lnTo>
                  <a:pt x="1524" y="910"/>
                </a:lnTo>
                <a:lnTo>
                  <a:pt x="1524" y="939"/>
                </a:lnTo>
                <a:lnTo>
                  <a:pt x="1524" y="968"/>
                </a:lnTo>
                <a:lnTo>
                  <a:pt x="1526" y="995"/>
                </a:lnTo>
                <a:lnTo>
                  <a:pt x="1530" y="1023"/>
                </a:lnTo>
                <a:lnTo>
                  <a:pt x="1535" y="1050"/>
                </a:lnTo>
                <a:lnTo>
                  <a:pt x="1541" y="1077"/>
                </a:lnTo>
                <a:lnTo>
                  <a:pt x="1549" y="1104"/>
                </a:lnTo>
                <a:lnTo>
                  <a:pt x="1557" y="1128"/>
                </a:lnTo>
                <a:lnTo>
                  <a:pt x="1567" y="1154"/>
                </a:lnTo>
                <a:lnTo>
                  <a:pt x="1579" y="1179"/>
                </a:lnTo>
                <a:lnTo>
                  <a:pt x="1590" y="1202"/>
                </a:lnTo>
                <a:lnTo>
                  <a:pt x="1604" y="1226"/>
                </a:lnTo>
                <a:lnTo>
                  <a:pt x="1618" y="1248"/>
                </a:lnTo>
                <a:lnTo>
                  <a:pt x="1634" y="1270"/>
                </a:lnTo>
                <a:lnTo>
                  <a:pt x="1650" y="1290"/>
                </a:lnTo>
                <a:lnTo>
                  <a:pt x="1668" y="1310"/>
                </a:lnTo>
                <a:lnTo>
                  <a:pt x="1686" y="1330"/>
                </a:lnTo>
                <a:lnTo>
                  <a:pt x="1705" y="1348"/>
                </a:lnTo>
                <a:lnTo>
                  <a:pt x="1725" y="1365"/>
                </a:lnTo>
                <a:lnTo>
                  <a:pt x="1746" y="1382"/>
                </a:lnTo>
                <a:lnTo>
                  <a:pt x="1768" y="1397"/>
                </a:lnTo>
                <a:lnTo>
                  <a:pt x="1790" y="1412"/>
                </a:lnTo>
                <a:lnTo>
                  <a:pt x="1813" y="1425"/>
                </a:lnTo>
                <a:lnTo>
                  <a:pt x="1837" y="1437"/>
                </a:lnTo>
                <a:lnTo>
                  <a:pt x="1862" y="1449"/>
                </a:lnTo>
                <a:lnTo>
                  <a:pt x="1887" y="1458"/>
                </a:lnTo>
                <a:lnTo>
                  <a:pt x="1913" y="1467"/>
                </a:lnTo>
                <a:lnTo>
                  <a:pt x="1939" y="1474"/>
                </a:lnTo>
                <a:lnTo>
                  <a:pt x="1966" y="1481"/>
                </a:lnTo>
                <a:lnTo>
                  <a:pt x="1993" y="1485"/>
                </a:lnTo>
                <a:lnTo>
                  <a:pt x="2020" y="1489"/>
                </a:lnTo>
                <a:lnTo>
                  <a:pt x="2049" y="1492"/>
                </a:lnTo>
                <a:lnTo>
                  <a:pt x="2077" y="1492"/>
                </a:lnTo>
                <a:lnTo>
                  <a:pt x="2106" y="1492"/>
                </a:lnTo>
                <a:lnTo>
                  <a:pt x="2134" y="1489"/>
                </a:lnTo>
                <a:lnTo>
                  <a:pt x="2162" y="1485"/>
                </a:lnTo>
                <a:lnTo>
                  <a:pt x="2188" y="1481"/>
                </a:lnTo>
                <a:lnTo>
                  <a:pt x="2215" y="1474"/>
                </a:lnTo>
                <a:lnTo>
                  <a:pt x="2242" y="1467"/>
                </a:lnTo>
                <a:lnTo>
                  <a:pt x="2268" y="1458"/>
                </a:lnTo>
                <a:lnTo>
                  <a:pt x="2292" y="1449"/>
                </a:lnTo>
                <a:lnTo>
                  <a:pt x="2317" y="1437"/>
                </a:lnTo>
                <a:lnTo>
                  <a:pt x="2341" y="1425"/>
                </a:lnTo>
                <a:lnTo>
                  <a:pt x="2364" y="1412"/>
                </a:lnTo>
                <a:lnTo>
                  <a:pt x="2387" y="1397"/>
                </a:lnTo>
                <a:lnTo>
                  <a:pt x="2408" y="1382"/>
                </a:lnTo>
                <a:lnTo>
                  <a:pt x="2430" y="1365"/>
                </a:lnTo>
                <a:lnTo>
                  <a:pt x="2449" y="1348"/>
                </a:lnTo>
                <a:lnTo>
                  <a:pt x="2468" y="1330"/>
                </a:lnTo>
                <a:lnTo>
                  <a:pt x="2486" y="1310"/>
                </a:lnTo>
                <a:lnTo>
                  <a:pt x="2505" y="1290"/>
                </a:lnTo>
                <a:lnTo>
                  <a:pt x="2521" y="1270"/>
                </a:lnTo>
                <a:lnTo>
                  <a:pt x="2536" y="1248"/>
                </a:lnTo>
                <a:lnTo>
                  <a:pt x="2551" y="1226"/>
                </a:lnTo>
                <a:lnTo>
                  <a:pt x="2564" y="1202"/>
                </a:lnTo>
                <a:lnTo>
                  <a:pt x="2576" y="1179"/>
                </a:lnTo>
                <a:lnTo>
                  <a:pt x="2587" y="1154"/>
                </a:lnTo>
                <a:lnTo>
                  <a:pt x="2597" y="1128"/>
                </a:lnTo>
                <a:lnTo>
                  <a:pt x="2605" y="1104"/>
                </a:lnTo>
                <a:lnTo>
                  <a:pt x="2613" y="1077"/>
                </a:lnTo>
                <a:lnTo>
                  <a:pt x="2619" y="1050"/>
                </a:lnTo>
                <a:lnTo>
                  <a:pt x="2625" y="1023"/>
                </a:lnTo>
                <a:lnTo>
                  <a:pt x="2628" y="995"/>
                </a:lnTo>
                <a:lnTo>
                  <a:pt x="2630" y="968"/>
                </a:lnTo>
                <a:lnTo>
                  <a:pt x="2631" y="939"/>
                </a:lnTo>
                <a:lnTo>
                  <a:pt x="2630" y="910"/>
                </a:lnTo>
                <a:lnTo>
                  <a:pt x="2628" y="882"/>
                </a:lnTo>
                <a:lnTo>
                  <a:pt x="2625" y="854"/>
                </a:lnTo>
                <a:lnTo>
                  <a:pt x="2619" y="827"/>
                </a:lnTo>
                <a:lnTo>
                  <a:pt x="2613" y="800"/>
                </a:lnTo>
                <a:lnTo>
                  <a:pt x="2605" y="774"/>
                </a:lnTo>
                <a:lnTo>
                  <a:pt x="2597" y="749"/>
                </a:lnTo>
                <a:lnTo>
                  <a:pt x="2587" y="723"/>
                </a:lnTo>
                <a:lnTo>
                  <a:pt x="2576" y="699"/>
                </a:lnTo>
                <a:lnTo>
                  <a:pt x="2564" y="675"/>
                </a:lnTo>
                <a:lnTo>
                  <a:pt x="2551" y="651"/>
                </a:lnTo>
                <a:lnTo>
                  <a:pt x="2536" y="629"/>
                </a:lnTo>
                <a:lnTo>
                  <a:pt x="2521" y="607"/>
                </a:lnTo>
                <a:lnTo>
                  <a:pt x="2505" y="587"/>
                </a:lnTo>
                <a:lnTo>
                  <a:pt x="2486" y="567"/>
                </a:lnTo>
                <a:lnTo>
                  <a:pt x="2468" y="547"/>
                </a:lnTo>
                <a:lnTo>
                  <a:pt x="2449" y="529"/>
                </a:lnTo>
                <a:lnTo>
                  <a:pt x="2430" y="512"/>
                </a:lnTo>
                <a:lnTo>
                  <a:pt x="2408" y="495"/>
                </a:lnTo>
                <a:lnTo>
                  <a:pt x="2387" y="480"/>
                </a:lnTo>
                <a:lnTo>
                  <a:pt x="2364" y="466"/>
                </a:lnTo>
                <a:lnTo>
                  <a:pt x="2341" y="452"/>
                </a:lnTo>
                <a:lnTo>
                  <a:pt x="2317" y="440"/>
                </a:lnTo>
                <a:lnTo>
                  <a:pt x="2292" y="428"/>
                </a:lnTo>
                <a:lnTo>
                  <a:pt x="2268" y="419"/>
                </a:lnTo>
                <a:lnTo>
                  <a:pt x="2242" y="410"/>
                </a:lnTo>
                <a:lnTo>
                  <a:pt x="2215" y="403"/>
                </a:lnTo>
                <a:lnTo>
                  <a:pt x="2188" y="396"/>
                </a:lnTo>
                <a:lnTo>
                  <a:pt x="2162" y="392"/>
                </a:lnTo>
                <a:lnTo>
                  <a:pt x="2134" y="388"/>
                </a:lnTo>
                <a:lnTo>
                  <a:pt x="2106" y="387"/>
                </a:lnTo>
                <a:lnTo>
                  <a:pt x="2077" y="386"/>
                </a:lnTo>
                <a:close/>
                <a:moveTo>
                  <a:pt x="2341" y="675"/>
                </a:moveTo>
                <a:lnTo>
                  <a:pt x="2341" y="675"/>
                </a:lnTo>
                <a:lnTo>
                  <a:pt x="2328" y="663"/>
                </a:lnTo>
                <a:lnTo>
                  <a:pt x="2315" y="651"/>
                </a:lnTo>
                <a:lnTo>
                  <a:pt x="2300" y="640"/>
                </a:lnTo>
                <a:lnTo>
                  <a:pt x="2286" y="630"/>
                </a:lnTo>
                <a:lnTo>
                  <a:pt x="2271" y="620"/>
                </a:lnTo>
                <a:lnTo>
                  <a:pt x="2255" y="611"/>
                </a:lnTo>
                <a:lnTo>
                  <a:pt x="2239" y="603"/>
                </a:lnTo>
                <a:lnTo>
                  <a:pt x="2223" y="596"/>
                </a:lnTo>
                <a:lnTo>
                  <a:pt x="2206" y="588"/>
                </a:lnTo>
                <a:lnTo>
                  <a:pt x="2188" y="583"/>
                </a:lnTo>
                <a:lnTo>
                  <a:pt x="2170" y="577"/>
                </a:lnTo>
                <a:lnTo>
                  <a:pt x="2152" y="573"/>
                </a:lnTo>
                <a:lnTo>
                  <a:pt x="2134" y="570"/>
                </a:lnTo>
                <a:lnTo>
                  <a:pt x="2116" y="568"/>
                </a:lnTo>
                <a:lnTo>
                  <a:pt x="2096" y="567"/>
                </a:lnTo>
                <a:lnTo>
                  <a:pt x="2077" y="566"/>
                </a:lnTo>
                <a:lnTo>
                  <a:pt x="2058" y="567"/>
                </a:lnTo>
                <a:lnTo>
                  <a:pt x="2039" y="568"/>
                </a:lnTo>
                <a:lnTo>
                  <a:pt x="2020" y="570"/>
                </a:lnTo>
                <a:lnTo>
                  <a:pt x="2002" y="573"/>
                </a:lnTo>
                <a:lnTo>
                  <a:pt x="1984" y="577"/>
                </a:lnTo>
                <a:lnTo>
                  <a:pt x="1967" y="583"/>
                </a:lnTo>
                <a:lnTo>
                  <a:pt x="1949" y="588"/>
                </a:lnTo>
                <a:lnTo>
                  <a:pt x="1932" y="596"/>
                </a:lnTo>
                <a:lnTo>
                  <a:pt x="1915" y="603"/>
                </a:lnTo>
                <a:lnTo>
                  <a:pt x="1899" y="611"/>
                </a:lnTo>
                <a:lnTo>
                  <a:pt x="1884" y="620"/>
                </a:lnTo>
                <a:lnTo>
                  <a:pt x="1869" y="630"/>
                </a:lnTo>
                <a:lnTo>
                  <a:pt x="1854" y="640"/>
                </a:lnTo>
                <a:lnTo>
                  <a:pt x="1840" y="651"/>
                </a:lnTo>
                <a:lnTo>
                  <a:pt x="1826" y="663"/>
                </a:lnTo>
                <a:lnTo>
                  <a:pt x="1813" y="675"/>
                </a:lnTo>
                <a:lnTo>
                  <a:pt x="1802" y="688"/>
                </a:lnTo>
                <a:lnTo>
                  <a:pt x="1790" y="702"/>
                </a:lnTo>
                <a:lnTo>
                  <a:pt x="1779" y="716"/>
                </a:lnTo>
                <a:lnTo>
                  <a:pt x="1768" y="731"/>
                </a:lnTo>
                <a:lnTo>
                  <a:pt x="1759" y="746"/>
                </a:lnTo>
                <a:lnTo>
                  <a:pt x="1749" y="761"/>
                </a:lnTo>
                <a:lnTo>
                  <a:pt x="1742" y="777"/>
                </a:lnTo>
                <a:lnTo>
                  <a:pt x="1734" y="794"/>
                </a:lnTo>
                <a:lnTo>
                  <a:pt x="1728" y="810"/>
                </a:lnTo>
                <a:lnTo>
                  <a:pt x="1721" y="828"/>
                </a:lnTo>
                <a:lnTo>
                  <a:pt x="1716" y="845"/>
                </a:lnTo>
                <a:lnTo>
                  <a:pt x="1713" y="864"/>
                </a:lnTo>
                <a:lnTo>
                  <a:pt x="1708" y="882"/>
                </a:lnTo>
                <a:lnTo>
                  <a:pt x="1706" y="900"/>
                </a:lnTo>
                <a:lnTo>
                  <a:pt x="1705" y="919"/>
                </a:lnTo>
                <a:lnTo>
                  <a:pt x="1704" y="939"/>
                </a:lnTo>
                <a:lnTo>
                  <a:pt x="1705" y="958"/>
                </a:lnTo>
                <a:lnTo>
                  <a:pt x="1706" y="977"/>
                </a:lnTo>
                <a:lnTo>
                  <a:pt x="1708" y="995"/>
                </a:lnTo>
                <a:lnTo>
                  <a:pt x="1713" y="1014"/>
                </a:lnTo>
                <a:lnTo>
                  <a:pt x="1716" y="1032"/>
                </a:lnTo>
                <a:lnTo>
                  <a:pt x="1721" y="1049"/>
                </a:lnTo>
                <a:lnTo>
                  <a:pt x="1728" y="1067"/>
                </a:lnTo>
                <a:lnTo>
                  <a:pt x="1734" y="1083"/>
                </a:lnTo>
                <a:lnTo>
                  <a:pt x="1742" y="1100"/>
                </a:lnTo>
                <a:lnTo>
                  <a:pt x="1749" y="1116"/>
                </a:lnTo>
                <a:lnTo>
                  <a:pt x="1759" y="1132"/>
                </a:lnTo>
                <a:lnTo>
                  <a:pt x="1768" y="1148"/>
                </a:lnTo>
                <a:lnTo>
                  <a:pt x="1779" y="1162"/>
                </a:lnTo>
                <a:lnTo>
                  <a:pt x="1790" y="1175"/>
                </a:lnTo>
                <a:lnTo>
                  <a:pt x="1802" y="1189"/>
                </a:lnTo>
                <a:lnTo>
                  <a:pt x="1813" y="1202"/>
                </a:lnTo>
                <a:lnTo>
                  <a:pt x="1826" y="1215"/>
                </a:lnTo>
                <a:lnTo>
                  <a:pt x="1840" y="1226"/>
                </a:lnTo>
                <a:lnTo>
                  <a:pt x="1854" y="1238"/>
                </a:lnTo>
                <a:lnTo>
                  <a:pt x="1869" y="1247"/>
                </a:lnTo>
                <a:lnTo>
                  <a:pt x="1884" y="1258"/>
                </a:lnTo>
                <a:lnTo>
                  <a:pt x="1899" y="1267"/>
                </a:lnTo>
                <a:lnTo>
                  <a:pt x="1915" y="1275"/>
                </a:lnTo>
                <a:lnTo>
                  <a:pt x="1932" y="1283"/>
                </a:lnTo>
                <a:lnTo>
                  <a:pt x="1949" y="1289"/>
                </a:lnTo>
                <a:lnTo>
                  <a:pt x="1967" y="1294"/>
                </a:lnTo>
                <a:lnTo>
                  <a:pt x="1984" y="1300"/>
                </a:lnTo>
                <a:lnTo>
                  <a:pt x="2002" y="1304"/>
                </a:lnTo>
                <a:lnTo>
                  <a:pt x="2020" y="1307"/>
                </a:lnTo>
                <a:lnTo>
                  <a:pt x="2039" y="1309"/>
                </a:lnTo>
                <a:lnTo>
                  <a:pt x="2058" y="1310"/>
                </a:lnTo>
                <a:lnTo>
                  <a:pt x="2077" y="1312"/>
                </a:lnTo>
                <a:lnTo>
                  <a:pt x="2096" y="1310"/>
                </a:lnTo>
                <a:lnTo>
                  <a:pt x="2116" y="1309"/>
                </a:lnTo>
                <a:lnTo>
                  <a:pt x="2134" y="1307"/>
                </a:lnTo>
                <a:lnTo>
                  <a:pt x="2152" y="1304"/>
                </a:lnTo>
                <a:lnTo>
                  <a:pt x="2170" y="1300"/>
                </a:lnTo>
                <a:lnTo>
                  <a:pt x="2188" y="1294"/>
                </a:lnTo>
                <a:lnTo>
                  <a:pt x="2206" y="1289"/>
                </a:lnTo>
                <a:lnTo>
                  <a:pt x="2223" y="1283"/>
                </a:lnTo>
                <a:lnTo>
                  <a:pt x="2239" y="1275"/>
                </a:lnTo>
                <a:lnTo>
                  <a:pt x="2255" y="1267"/>
                </a:lnTo>
                <a:lnTo>
                  <a:pt x="2271" y="1258"/>
                </a:lnTo>
                <a:lnTo>
                  <a:pt x="2286" y="1247"/>
                </a:lnTo>
                <a:lnTo>
                  <a:pt x="2300" y="1238"/>
                </a:lnTo>
                <a:lnTo>
                  <a:pt x="2315" y="1226"/>
                </a:lnTo>
                <a:lnTo>
                  <a:pt x="2328" y="1215"/>
                </a:lnTo>
                <a:lnTo>
                  <a:pt x="2341" y="1202"/>
                </a:lnTo>
                <a:lnTo>
                  <a:pt x="2353" y="1189"/>
                </a:lnTo>
                <a:lnTo>
                  <a:pt x="2365" y="1175"/>
                </a:lnTo>
                <a:lnTo>
                  <a:pt x="2376" y="1162"/>
                </a:lnTo>
                <a:lnTo>
                  <a:pt x="2387" y="1148"/>
                </a:lnTo>
                <a:lnTo>
                  <a:pt x="2396" y="1132"/>
                </a:lnTo>
                <a:lnTo>
                  <a:pt x="2405" y="1116"/>
                </a:lnTo>
                <a:lnTo>
                  <a:pt x="2413" y="1100"/>
                </a:lnTo>
                <a:lnTo>
                  <a:pt x="2421" y="1083"/>
                </a:lnTo>
                <a:lnTo>
                  <a:pt x="2427" y="1067"/>
                </a:lnTo>
                <a:lnTo>
                  <a:pt x="2433" y="1050"/>
                </a:lnTo>
                <a:lnTo>
                  <a:pt x="2438" y="1032"/>
                </a:lnTo>
                <a:lnTo>
                  <a:pt x="2442" y="1014"/>
                </a:lnTo>
                <a:lnTo>
                  <a:pt x="2446" y="995"/>
                </a:lnTo>
                <a:lnTo>
                  <a:pt x="2448" y="977"/>
                </a:lnTo>
                <a:lnTo>
                  <a:pt x="2450" y="958"/>
                </a:lnTo>
                <a:lnTo>
                  <a:pt x="2450" y="939"/>
                </a:lnTo>
                <a:lnTo>
                  <a:pt x="2450" y="919"/>
                </a:lnTo>
                <a:lnTo>
                  <a:pt x="2448" y="900"/>
                </a:lnTo>
                <a:lnTo>
                  <a:pt x="2446" y="882"/>
                </a:lnTo>
                <a:lnTo>
                  <a:pt x="2442" y="864"/>
                </a:lnTo>
                <a:lnTo>
                  <a:pt x="2438" y="845"/>
                </a:lnTo>
                <a:lnTo>
                  <a:pt x="2433" y="828"/>
                </a:lnTo>
                <a:lnTo>
                  <a:pt x="2427" y="810"/>
                </a:lnTo>
                <a:lnTo>
                  <a:pt x="2421" y="794"/>
                </a:lnTo>
                <a:lnTo>
                  <a:pt x="2413" y="777"/>
                </a:lnTo>
                <a:lnTo>
                  <a:pt x="2405" y="761"/>
                </a:lnTo>
                <a:lnTo>
                  <a:pt x="2396" y="746"/>
                </a:lnTo>
                <a:lnTo>
                  <a:pt x="2387" y="731"/>
                </a:lnTo>
                <a:lnTo>
                  <a:pt x="2376" y="716"/>
                </a:lnTo>
                <a:lnTo>
                  <a:pt x="2365" y="702"/>
                </a:lnTo>
                <a:lnTo>
                  <a:pt x="2353" y="688"/>
                </a:lnTo>
                <a:lnTo>
                  <a:pt x="2341" y="675"/>
                </a:lnTo>
                <a:close/>
              </a:path>
            </a:pathLst>
          </a:custGeom>
          <a:solidFill>
            <a:srgbClr val="FEFFFF"/>
          </a:solidFill>
          <a:ln>
            <a:noFill/>
          </a:ln>
          <a:effectLst/>
          <a:extLst/>
        </p:spPr>
        <p:txBody>
          <a:bodyPr/>
          <a:lstStyle/>
          <a:p>
            <a:endParaRPr lang="zh-CN" altLang="en-US"/>
          </a:p>
        </p:txBody>
      </p:sp>
      <p:sp>
        <p:nvSpPr>
          <p:cNvPr id="31" name="KSO_Shape"/>
          <p:cNvSpPr/>
          <p:nvPr/>
        </p:nvSpPr>
        <p:spPr>
          <a:xfrm>
            <a:off x="4912775" y="4526242"/>
            <a:ext cx="845821" cy="810579"/>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rgbClr val="FEFFFF"/>
          </a:solidFill>
          <a:ln>
            <a:noFill/>
          </a:ln>
          <a:effec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2" name="KSO_Shape"/>
          <p:cNvSpPr>
            <a:spLocks/>
          </p:cNvSpPr>
          <p:nvPr/>
        </p:nvSpPr>
        <p:spPr bwMode="auto">
          <a:xfrm>
            <a:off x="6522447" y="4647545"/>
            <a:ext cx="818703" cy="582644"/>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rgbClr val="FEFFFF"/>
          </a:solidFill>
          <a:ln>
            <a:noFill/>
          </a:ln>
          <a:effectLst/>
          <a:extLst/>
        </p:spPr>
        <p:txBody>
          <a:bodyPr/>
          <a:lstStyle/>
          <a:p>
            <a:endParaRPr lang="zh-CN" altLang="en-US"/>
          </a:p>
        </p:txBody>
      </p:sp>
      <p:sp>
        <p:nvSpPr>
          <p:cNvPr id="33" name="KSO_Shape"/>
          <p:cNvSpPr>
            <a:spLocks/>
          </p:cNvSpPr>
          <p:nvPr/>
        </p:nvSpPr>
        <p:spPr bwMode="auto">
          <a:xfrm>
            <a:off x="4853901" y="2933512"/>
            <a:ext cx="904694" cy="762959"/>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FEFFFF"/>
          </a:solidFill>
          <a:ln>
            <a:noFill/>
          </a:ln>
          <a:effectLst/>
          <a:extLst/>
        </p:spPr>
        <p:txBody>
          <a:bodyPr/>
          <a:lstStyle/>
          <a:p>
            <a:endParaRPr lang="zh-CN" altLang="en-US"/>
          </a:p>
        </p:txBody>
      </p:sp>
      <p:sp>
        <p:nvSpPr>
          <p:cNvPr id="34" name="矩形 33"/>
          <p:cNvSpPr/>
          <p:nvPr/>
        </p:nvSpPr>
        <p:spPr>
          <a:xfrm>
            <a:off x="1499933" y="2049134"/>
            <a:ext cx="2509906" cy="1539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矩形 36"/>
          <p:cNvSpPr/>
          <p:nvPr/>
        </p:nvSpPr>
        <p:spPr>
          <a:xfrm>
            <a:off x="8257228" y="2049134"/>
            <a:ext cx="2509906" cy="1539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1499933" y="4765215"/>
            <a:ext cx="2509906" cy="1539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矩形 39"/>
          <p:cNvSpPr/>
          <p:nvPr/>
        </p:nvSpPr>
        <p:spPr>
          <a:xfrm>
            <a:off x="8257228" y="4765215"/>
            <a:ext cx="2509906" cy="1539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75764902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8" name="任意多边形: 形状 17"/>
          <p:cNvSpPr/>
          <p:nvPr/>
        </p:nvSpPr>
        <p:spPr>
          <a:xfrm>
            <a:off x="1667139" y="3075432"/>
            <a:ext cx="1775231" cy="1687106"/>
          </a:xfrm>
          <a:custGeom>
            <a:avLst/>
            <a:gdLst>
              <a:gd name="connsiteX0" fmla="*/ 1474912 w 1775231"/>
              <a:gd name="connsiteY0" fmla="*/ 0 h 1687106"/>
              <a:gd name="connsiteX1" fmla="*/ 1727268 w 1775231"/>
              <a:gd name="connsiteY1" fmla="*/ 128446 h 1687106"/>
              <a:gd name="connsiteX2" fmla="*/ 1775231 w 1775231"/>
              <a:gd name="connsiteY2" fmla="*/ 230071 h 1687106"/>
              <a:gd name="connsiteX3" fmla="*/ 1651105 w 1775231"/>
              <a:gd name="connsiteY3" fmla="*/ 166892 h 1687106"/>
              <a:gd name="connsiteX4" fmla="*/ 1653900 w 1775231"/>
              <a:gd name="connsiteY4" fmla="*/ 172391 h 1687106"/>
              <a:gd name="connsiteX5" fmla="*/ 1663085 w 1775231"/>
              <a:gd name="connsiteY5" fmla="*/ 192059 h 1687106"/>
              <a:gd name="connsiteX6" fmla="*/ 1672074 w 1775231"/>
              <a:gd name="connsiteY6" fmla="*/ 212642 h 1687106"/>
              <a:gd name="connsiteX7" fmla="*/ 1680606 w 1775231"/>
              <a:gd name="connsiteY7" fmla="*/ 233126 h 1687106"/>
              <a:gd name="connsiteX8" fmla="*/ 1688583 w 1775231"/>
              <a:gd name="connsiteY8" fmla="*/ 253970 h 1687106"/>
              <a:gd name="connsiteX9" fmla="*/ 1697113 w 1775231"/>
              <a:gd name="connsiteY9" fmla="*/ 274456 h 1687106"/>
              <a:gd name="connsiteX10" fmla="*/ 1704175 w 1775231"/>
              <a:gd name="connsiteY10" fmla="*/ 295104 h 1687106"/>
              <a:gd name="connsiteX11" fmla="*/ 1711139 w 1775231"/>
              <a:gd name="connsiteY11" fmla="*/ 316211 h 1687106"/>
              <a:gd name="connsiteX12" fmla="*/ 1717188 w 1775231"/>
              <a:gd name="connsiteY12" fmla="*/ 337122 h 1687106"/>
              <a:gd name="connsiteX13" fmla="*/ 1723498 w 1775231"/>
              <a:gd name="connsiteY13" fmla="*/ 359044 h 1687106"/>
              <a:gd name="connsiteX14" fmla="*/ 1729449 w 1775231"/>
              <a:gd name="connsiteY14" fmla="*/ 380412 h 1687106"/>
              <a:gd name="connsiteX15" fmla="*/ 1734485 w 1775231"/>
              <a:gd name="connsiteY15" fmla="*/ 401585 h 1687106"/>
              <a:gd name="connsiteX16" fmla="*/ 1739326 w 1775231"/>
              <a:gd name="connsiteY16" fmla="*/ 423671 h 1687106"/>
              <a:gd name="connsiteX17" fmla="*/ 1743906 w 1775231"/>
              <a:gd name="connsiteY17" fmla="*/ 444747 h 1687106"/>
              <a:gd name="connsiteX18" fmla="*/ 1748191 w 1775231"/>
              <a:gd name="connsiteY18" fmla="*/ 467194 h 1687106"/>
              <a:gd name="connsiteX19" fmla="*/ 1751823 w 1775231"/>
              <a:gd name="connsiteY19" fmla="*/ 490459 h 1687106"/>
              <a:gd name="connsiteX20" fmla="*/ 1755260 w 1775231"/>
              <a:gd name="connsiteY20" fmla="*/ 514637 h 1687106"/>
              <a:gd name="connsiteX21" fmla="*/ 1758336 w 1775231"/>
              <a:gd name="connsiteY21" fmla="*/ 538261 h 1687106"/>
              <a:gd name="connsiteX22" fmla="*/ 1760400 w 1775231"/>
              <a:gd name="connsiteY22" fmla="*/ 562146 h 1687106"/>
              <a:gd name="connsiteX23" fmla="*/ 1762367 w 1775231"/>
              <a:gd name="connsiteY23" fmla="*/ 586490 h 1687106"/>
              <a:gd name="connsiteX24" fmla="*/ 1763876 w 1775231"/>
              <a:gd name="connsiteY24" fmla="*/ 610734 h 1687106"/>
              <a:gd name="connsiteX25" fmla="*/ 1764372 w 1775231"/>
              <a:gd name="connsiteY25" fmla="*/ 635242 h 1687106"/>
              <a:gd name="connsiteX26" fmla="*/ 1764607 w 1775231"/>
              <a:gd name="connsiteY26" fmla="*/ 658737 h 1687106"/>
              <a:gd name="connsiteX27" fmla="*/ 1764091 w 1775231"/>
              <a:gd name="connsiteY27" fmla="*/ 683505 h 1687106"/>
              <a:gd name="connsiteX28" fmla="*/ 1763672 w 1775231"/>
              <a:gd name="connsiteY28" fmla="*/ 707817 h 1687106"/>
              <a:gd name="connsiteX29" fmla="*/ 1762340 w 1775231"/>
              <a:gd name="connsiteY29" fmla="*/ 731931 h 1687106"/>
              <a:gd name="connsiteX30" fmla="*/ 1760550 w 1775231"/>
              <a:gd name="connsiteY30" fmla="*/ 755949 h 1687106"/>
              <a:gd name="connsiteX31" fmla="*/ 1757746 w 1775231"/>
              <a:gd name="connsiteY31" fmla="*/ 780229 h 1687106"/>
              <a:gd name="connsiteX32" fmla="*/ 1755041 w 1775231"/>
              <a:gd name="connsiteY32" fmla="*/ 804051 h 1687106"/>
              <a:gd name="connsiteX33" fmla="*/ 1751782 w 1775231"/>
              <a:gd name="connsiteY33" fmla="*/ 828233 h 1687106"/>
              <a:gd name="connsiteX34" fmla="*/ 1747507 w 1775231"/>
              <a:gd name="connsiteY34" fmla="*/ 852677 h 1687106"/>
              <a:gd name="connsiteX35" fmla="*/ 1743332 w 1775231"/>
              <a:gd name="connsiteY35" fmla="*/ 876663 h 1687106"/>
              <a:gd name="connsiteX36" fmla="*/ 1738144 w 1775231"/>
              <a:gd name="connsiteY36" fmla="*/ 900911 h 1687106"/>
              <a:gd name="connsiteX37" fmla="*/ 1732041 w 1775231"/>
              <a:gd name="connsiteY37" fmla="*/ 924961 h 1687106"/>
              <a:gd name="connsiteX38" fmla="*/ 1726495 w 1775231"/>
              <a:gd name="connsiteY38" fmla="*/ 948654 h 1687106"/>
              <a:gd name="connsiteX39" fmla="*/ 1719477 w 1775231"/>
              <a:gd name="connsiteY39" fmla="*/ 972512 h 1687106"/>
              <a:gd name="connsiteX40" fmla="*/ 1712003 w 1775231"/>
              <a:gd name="connsiteY40" fmla="*/ 996270 h 1687106"/>
              <a:gd name="connsiteX41" fmla="*/ 1704528 w 1775231"/>
              <a:gd name="connsiteY41" fmla="*/ 1020028 h 1687106"/>
              <a:gd name="connsiteX42" fmla="*/ 1696139 w 1775231"/>
              <a:gd name="connsiteY42" fmla="*/ 1043590 h 1687106"/>
              <a:gd name="connsiteX43" fmla="*/ 1686834 w 1775231"/>
              <a:gd name="connsiteY43" fmla="*/ 1066959 h 1687106"/>
              <a:gd name="connsiteX44" fmla="*/ 1677628 w 1775231"/>
              <a:gd name="connsiteY44" fmla="*/ 1089868 h 1687106"/>
              <a:gd name="connsiteX45" fmla="*/ 1667312 w 1775231"/>
              <a:gd name="connsiteY45" fmla="*/ 1113497 h 1687106"/>
              <a:gd name="connsiteX46" fmla="*/ 1657190 w 1775231"/>
              <a:gd name="connsiteY46" fmla="*/ 1136210 h 1687106"/>
              <a:gd name="connsiteX47" fmla="*/ 1645501 w 1775231"/>
              <a:gd name="connsiteY47" fmla="*/ 1159545 h 1687106"/>
              <a:gd name="connsiteX48" fmla="*/ 1633551 w 1775231"/>
              <a:gd name="connsiteY48" fmla="*/ 1181868 h 1687106"/>
              <a:gd name="connsiteX49" fmla="*/ 1621601 w 1775231"/>
              <a:gd name="connsiteY49" fmla="*/ 1204191 h 1687106"/>
              <a:gd name="connsiteX50" fmla="*/ 1608539 w 1775231"/>
              <a:gd name="connsiteY50" fmla="*/ 1227232 h 1687106"/>
              <a:gd name="connsiteX51" fmla="*/ 1596066 w 1775231"/>
              <a:gd name="connsiteY51" fmla="*/ 1247529 h 1687106"/>
              <a:gd name="connsiteX52" fmla="*/ 1583135 w 1775231"/>
              <a:gd name="connsiteY52" fmla="*/ 1267727 h 1687106"/>
              <a:gd name="connsiteX53" fmla="*/ 1569289 w 1775231"/>
              <a:gd name="connsiteY53" fmla="*/ 1287731 h 1687106"/>
              <a:gd name="connsiteX54" fmla="*/ 1555181 w 1775231"/>
              <a:gd name="connsiteY54" fmla="*/ 1306722 h 1687106"/>
              <a:gd name="connsiteX55" fmla="*/ 1541074 w 1775231"/>
              <a:gd name="connsiteY55" fmla="*/ 1325712 h 1687106"/>
              <a:gd name="connsiteX56" fmla="*/ 1526608 w 1775231"/>
              <a:gd name="connsiteY56" fmla="*/ 1344147 h 1687106"/>
              <a:gd name="connsiteX57" fmla="*/ 1511225 w 1775231"/>
              <a:gd name="connsiteY57" fmla="*/ 1362386 h 1687106"/>
              <a:gd name="connsiteX58" fmla="*/ 1495484 w 1775231"/>
              <a:gd name="connsiteY58" fmla="*/ 1380070 h 1687106"/>
              <a:gd name="connsiteX59" fmla="*/ 1479481 w 1775231"/>
              <a:gd name="connsiteY59" fmla="*/ 1396741 h 1687106"/>
              <a:gd name="connsiteX60" fmla="*/ 1463479 w 1775231"/>
              <a:gd name="connsiteY60" fmla="*/ 1413412 h 1687106"/>
              <a:gd name="connsiteX61" fmla="*/ 1446660 w 1775231"/>
              <a:gd name="connsiteY61" fmla="*/ 1429430 h 1687106"/>
              <a:gd name="connsiteX62" fmla="*/ 1429838 w 1775231"/>
              <a:gd name="connsiteY62" fmla="*/ 1445447 h 1687106"/>
              <a:gd name="connsiteX63" fmla="*/ 1412202 w 1775231"/>
              <a:gd name="connsiteY63" fmla="*/ 1460813 h 1687106"/>
              <a:gd name="connsiteX64" fmla="*/ 1394665 w 1775231"/>
              <a:gd name="connsiteY64" fmla="*/ 1475719 h 1687106"/>
              <a:gd name="connsiteX65" fmla="*/ 1376864 w 1775231"/>
              <a:gd name="connsiteY65" fmla="*/ 1489614 h 1687106"/>
              <a:gd name="connsiteX66" fmla="*/ 1358052 w 1775231"/>
              <a:gd name="connsiteY66" fmla="*/ 1503769 h 1687106"/>
              <a:gd name="connsiteX67" fmla="*/ 1339890 w 1775231"/>
              <a:gd name="connsiteY67" fmla="*/ 1517107 h 1687106"/>
              <a:gd name="connsiteX68" fmla="*/ 1320914 w 1775231"/>
              <a:gd name="connsiteY68" fmla="*/ 1529794 h 1687106"/>
              <a:gd name="connsiteX69" fmla="*/ 1302035 w 1775231"/>
              <a:gd name="connsiteY69" fmla="*/ 1542023 h 1687106"/>
              <a:gd name="connsiteX70" fmla="*/ 1282699 w 1775231"/>
              <a:gd name="connsiteY70" fmla="*/ 1554152 h 1687106"/>
              <a:gd name="connsiteX71" fmla="*/ 1263102 w 1775231"/>
              <a:gd name="connsiteY71" fmla="*/ 1565269 h 1687106"/>
              <a:gd name="connsiteX72" fmla="*/ 1242491 w 1775231"/>
              <a:gd name="connsiteY72" fmla="*/ 1576649 h 1687106"/>
              <a:gd name="connsiteX73" fmla="*/ 1222632 w 1775231"/>
              <a:gd name="connsiteY73" fmla="*/ 1586754 h 1687106"/>
              <a:gd name="connsiteX74" fmla="*/ 1201858 w 1775231"/>
              <a:gd name="connsiteY74" fmla="*/ 1596663 h 1687106"/>
              <a:gd name="connsiteX75" fmla="*/ 1181739 w 1775231"/>
              <a:gd name="connsiteY75" fmla="*/ 1605754 h 1687106"/>
              <a:gd name="connsiteX76" fmla="*/ 1160604 w 1775231"/>
              <a:gd name="connsiteY76" fmla="*/ 1615107 h 1687106"/>
              <a:gd name="connsiteX77" fmla="*/ 1139666 w 1775231"/>
              <a:gd name="connsiteY77" fmla="*/ 1623546 h 1687106"/>
              <a:gd name="connsiteX78" fmla="*/ 1118467 w 1775231"/>
              <a:gd name="connsiteY78" fmla="*/ 1630972 h 1687106"/>
              <a:gd name="connsiteX79" fmla="*/ 1097267 w 1775231"/>
              <a:gd name="connsiteY79" fmla="*/ 1638398 h 1687106"/>
              <a:gd name="connsiteX80" fmla="*/ 1076068 w 1775231"/>
              <a:gd name="connsiteY80" fmla="*/ 1645822 h 1687106"/>
              <a:gd name="connsiteX81" fmla="*/ 1054248 w 1775231"/>
              <a:gd name="connsiteY81" fmla="*/ 1651680 h 1687106"/>
              <a:gd name="connsiteX82" fmla="*/ 1032329 w 1775231"/>
              <a:gd name="connsiteY82" fmla="*/ 1657995 h 1687106"/>
              <a:gd name="connsiteX83" fmla="*/ 1010149 w 1775231"/>
              <a:gd name="connsiteY83" fmla="*/ 1663297 h 1687106"/>
              <a:gd name="connsiteX84" fmla="*/ 988526 w 1775231"/>
              <a:gd name="connsiteY84" fmla="*/ 1668239 h 1687106"/>
              <a:gd name="connsiteX85" fmla="*/ 966180 w 1775231"/>
              <a:gd name="connsiteY85" fmla="*/ 1672072 h 1687106"/>
              <a:gd name="connsiteX86" fmla="*/ 943837 w 1775231"/>
              <a:gd name="connsiteY86" fmla="*/ 1675902 h 1687106"/>
              <a:gd name="connsiteX87" fmla="*/ 921689 w 1775231"/>
              <a:gd name="connsiteY87" fmla="*/ 1678819 h 1687106"/>
              <a:gd name="connsiteX88" fmla="*/ 899084 w 1775231"/>
              <a:gd name="connsiteY88" fmla="*/ 1681639 h 1687106"/>
              <a:gd name="connsiteX89" fmla="*/ 876577 w 1775231"/>
              <a:gd name="connsiteY89" fmla="*/ 1684000 h 1687106"/>
              <a:gd name="connsiteX90" fmla="*/ 853709 w 1775231"/>
              <a:gd name="connsiteY90" fmla="*/ 1685804 h 1687106"/>
              <a:gd name="connsiteX91" fmla="*/ 831594 w 1775231"/>
              <a:gd name="connsiteY91" fmla="*/ 1686336 h 1687106"/>
              <a:gd name="connsiteX92" fmla="*/ 808563 w 1775231"/>
              <a:gd name="connsiteY92" fmla="*/ 1686672 h 1687106"/>
              <a:gd name="connsiteX93" fmla="*/ 785991 w 1775231"/>
              <a:gd name="connsiteY93" fmla="*/ 1687106 h 1687106"/>
              <a:gd name="connsiteX94" fmla="*/ 763155 w 1775231"/>
              <a:gd name="connsiteY94" fmla="*/ 1686526 h 1687106"/>
              <a:gd name="connsiteX95" fmla="*/ 740419 w 1775231"/>
              <a:gd name="connsiteY95" fmla="*/ 1685488 h 1687106"/>
              <a:gd name="connsiteX96" fmla="*/ 717876 w 1775231"/>
              <a:gd name="connsiteY96" fmla="*/ 1683536 h 1687106"/>
              <a:gd name="connsiteX97" fmla="*/ 694879 w 1775231"/>
              <a:gd name="connsiteY97" fmla="*/ 1681487 h 1687106"/>
              <a:gd name="connsiteX98" fmla="*/ 672533 w 1775231"/>
              <a:gd name="connsiteY98" fmla="*/ 1678620 h 1687106"/>
              <a:gd name="connsiteX99" fmla="*/ 649731 w 1775231"/>
              <a:gd name="connsiteY99" fmla="*/ 1675655 h 1687106"/>
              <a:gd name="connsiteX100" fmla="*/ 626764 w 1775231"/>
              <a:gd name="connsiteY100" fmla="*/ 1671220 h 1687106"/>
              <a:gd name="connsiteX101" fmla="*/ 604712 w 1775231"/>
              <a:gd name="connsiteY101" fmla="*/ 1666980 h 1687106"/>
              <a:gd name="connsiteX102" fmla="*/ 581940 w 1775231"/>
              <a:gd name="connsiteY102" fmla="*/ 1661630 h 1687106"/>
              <a:gd name="connsiteX103" fmla="*/ 559170 w 1775231"/>
              <a:gd name="connsiteY103" fmla="*/ 1656281 h 1687106"/>
              <a:gd name="connsiteX104" fmla="*/ 537052 w 1775231"/>
              <a:gd name="connsiteY104" fmla="*/ 1650112 h 1687106"/>
              <a:gd name="connsiteX105" fmla="*/ 515130 w 1775231"/>
              <a:gd name="connsiteY105" fmla="*/ 1643030 h 1687106"/>
              <a:gd name="connsiteX106" fmla="*/ 492751 w 1775231"/>
              <a:gd name="connsiteY106" fmla="*/ 1635850 h 1687106"/>
              <a:gd name="connsiteX107" fmla="*/ 470568 w 1775231"/>
              <a:gd name="connsiteY107" fmla="*/ 1627754 h 1687106"/>
              <a:gd name="connsiteX108" fmla="*/ 448482 w 1775231"/>
              <a:gd name="connsiteY108" fmla="*/ 1619202 h 1687106"/>
              <a:gd name="connsiteX109" fmla="*/ 426495 w 1775231"/>
              <a:gd name="connsiteY109" fmla="*/ 1610192 h 1687106"/>
              <a:gd name="connsiteX110" fmla="*/ 405160 w 1775231"/>
              <a:gd name="connsiteY110" fmla="*/ 1600365 h 1687106"/>
              <a:gd name="connsiteX111" fmla="*/ 383467 w 1775231"/>
              <a:gd name="connsiteY111" fmla="*/ 1589981 h 1687106"/>
              <a:gd name="connsiteX112" fmla="*/ 362328 w 1775231"/>
              <a:gd name="connsiteY112" fmla="*/ 1579239 h 1687106"/>
              <a:gd name="connsiteX113" fmla="*/ 340927 w 1775231"/>
              <a:gd name="connsiteY113" fmla="*/ 1567483 h 1687106"/>
              <a:gd name="connsiteX114" fmla="*/ 320081 w 1775231"/>
              <a:gd name="connsiteY114" fmla="*/ 1555368 h 1687106"/>
              <a:gd name="connsiteX115" fmla="*/ 303059 w 1775231"/>
              <a:gd name="connsiteY115" fmla="*/ 1545507 h 1687106"/>
              <a:gd name="connsiteX116" fmla="*/ 286233 w 1775231"/>
              <a:gd name="connsiteY116" fmla="*/ 1534730 h 1687106"/>
              <a:gd name="connsiteX117" fmla="*/ 270059 w 1775231"/>
              <a:gd name="connsiteY117" fmla="*/ 1523136 h 1687106"/>
              <a:gd name="connsiteX118" fmla="*/ 254246 w 1775231"/>
              <a:gd name="connsiteY118" fmla="*/ 1512097 h 1687106"/>
              <a:gd name="connsiteX119" fmla="*/ 238528 w 1775231"/>
              <a:gd name="connsiteY119" fmla="*/ 1500601 h 1687106"/>
              <a:gd name="connsiteX120" fmla="*/ 223466 w 1775231"/>
              <a:gd name="connsiteY120" fmla="*/ 1488288 h 1687106"/>
              <a:gd name="connsiteX121" fmla="*/ 208501 w 1775231"/>
              <a:gd name="connsiteY121" fmla="*/ 1475518 h 1687106"/>
              <a:gd name="connsiteX122" fmla="*/ 193994 w 1775231"/>
              <a:gd name="connsiteY122" fmla="*/ 1462844 h 1687106"/>
              <a:gd name="connsiteX123" fmla="*/ 179583 w 1775231"/>
              <a:gd name="connsiteY123" fmla="*/ 1449715 h 1687106"/>
              <a:gd name="connsiteX124" fmla="*/ 165730 w 1775231"/>
              <a:gd name="connsiteY124" fmla="*/ 1436224 h 1687106"/>
              <a:gd name="connsiteX125" fmla="*/ 151971 w 1775231"/>
              <a:gd name="connsiteY125" fmla="*/ 1422277 h 1687106"/>
              <a:gd name="connsiteX126" fmla="*/ 138673 w 1775231"/>
              <a:gd name="connsiteY126" fmla="*/ 1408427 h 1687106"/>
              <a:gd name="connsiteX127" fmla="*/ 125928 w 1775231"/>
              <a:gd name="connsiteY127" fmla="*/ 1394217 h 1687106"/>
              <a:gd name="connsiteX128" fmla="*/ 113380 w 1775231"/>
              <a:gd name="connsiteY128" fmla="*/ 1379092 h 1687106"/>
              <a:gd name="connsiteX129" fmla="*/ 101289 w 1775231"/>
              <a:gd name="connsiteY129" fmla="*/ 1364066 h 1687106"/>
              <a:gd name="connsiteX130" fmla="*/ 89656 w 1775231"/>
              <a:gd name="connsiteY130" fmla="*/ 1349138 h 1687106"/>
              <a:gd name="connsiteX131" fmla="*/ 78217 w 1775231"/>
              <a:gd name="connsiteY131" fmla="*/ 1333294 h 1687106"/>
              <a:gd name="connsiteX132" fmla="*/ 67236 w 1775231"/>
              <a:gd name="connsiteY132" fmla="*/ 1317548 h 1687106"/>
              <a:gd name="connsiteX133" fmla="*/ 56354 w 1775231"/>
              <a:gd name="connsiteY133" fmla="*/ 1301345 h 1687106"/>
              <a:gd name="connsiteX134" fmla="*/ 46027 w 1775231"/>
              <a:gd name="connsiteY134" fmla="*/ 1284782 h 1687106"/>
              <a:gd name="connsiteX135" fmla="*/ 36712 w 1775231"/>
              <a:gd name="connsiteY135" fmla="*/ 1267957 h 1687106"/>
              <a:gd name="connsiteX136" fmla="*/ 26941 w 1775231"/>
              <a:gd name="connsiteY136" fmla="*/ 1251034 h 1687106"/>
              <a:gd name="connsiteX137" fmla="*/ 17625 w 1775231"/>
              <a:gd name="connsiteY137" fmla="*/ 1234209 h 1687106"/>
              <a:gd name="connsiteX138" fmla="*/ 9519 w 1775231"/>
              <a:gd name="connsiteY138" fmla="*/ 1216208 h 1687106"/>
              <a:gd name="connsiteX139" fmla="*/ 1217 w 1775231"/>
              <a:gd name="connsiteY139" fmla="*/ 1199121 h 1687106"/>
              <a:gd name="connsiteX140" fmla="*/ 0 w 1775231"/>
              <a:gd name="connsiteY140" fmla="*/ 1196317 h 1687106"/>
              <a:gd name="connsiteX141" fmla="*/ 177697 w 1775231"/>
              <a:gd name="connsiteY141" fmla="*/ 1196317 h 1687106"/>
              <a:gd name="connsiteX142" fmla="*/ 181707 w 1775231"/>
              <a:gd name="connsiteY142" fmla="*/ 1202812 h 1687106"/>
              <a:gd name="connsiteX143" fmla="*/ 189420 w 1775231"/>
              <a:gd name="connsiteY143" fmla="*/ 1215944 h 1687106"/>
              <a:gd name="connsiteX144" fmla="*/ 198145 w 1775231"/>
              <a:gd name="connsiteY144" fmla="*/ 1228814 h 1687106"/>
              <a:gd name="connsiteX145" fmla="*/ 206414 w 1775231"/>
              <a:gd name="connsiteY145" fmla="*/ 1241589 h 1687106"/>
              <a:gd name="connsiteX146" fmla="*/ 215793 w 1775231"/>
              <a:gd name="connsiteY146" fmla="*/ 1253642 h 1687106"/>
              <a:gd name="connsiteX147" fmla="*/ 224977 w 1775231"/>
              <a:gd name="connsiteY147" fmla="*/ 1266612 h 1687106"/>
              <a:gd name="connsiteX148" fmla="*/ 234910 w 1775231"/>
              <a:gd name="connsiteY148" fmla="*/ 1278306 h 1687106"/>
              <a:gd name="connsiteX149" fmla="*/ 245301 w 1775231"/>
              <a:gd name="connsiteY149" fmla="*/ 1290098 h 1687106"/>
              <a:gd name="connsiteX150" fmla="*/ 255235 w 1775231"/>
              <a:gd name="connsiteY150" fmla="*/ 1301791 h 1687106"/>
              <a:gd name="connsiteX151" fmla="*/ 265823 w 1775231"/>
              <a:gd name="connsiteY151" fmla="*/ 1312670 h 1687106"/>
              <a:gd name="connsiteX152" fmla="*/ 277227 w 1775231"/>
              <a:gd name="connsiteY152" fmla="*/ 1324200 h 1687106"/>
              <a:gd name="connsiteX153" fmla="*/ 287913 w 1775231"/>
              <a:gd name="connsiteY153" fmla="*/ 1334620 h 1687106"/>
              <a:gd name="connsiteX154" fmla="*/ 299414 w 1775231"/>
              <a:gd name="connsiteY154" fmla="*/ 1345692 h 1687106"/>
              <a:gd name="connsiteX155" fmla="*/ 311568 w 1775231"/>
              <a:gd name="connsiteY155" fmla="*/ 1355948 h 1687106"/>
              <a:gd name="connsiteX156" fmla="*/ 322908 w 1775231"/>
              <a:gd name="connsiteY156" fmla="*/ 1365550 h 1687106"/>
              <a:gd name="connsiteX157" fmla="*/ 335159 w 1775231"/>
              <a:gd name="connsiteY157" fmla="*/ 1375349 h 1687106"/>
              <a:gd name="connsiteX158" fmla="*/ 347870 w 1775231"/>
              <a:gd name="connsiteY158" fmla="*/ 1385245 h 1687106"/>
              <a:gd name="connsiteX159" fmla="*/ 360874 w 1775231"/>
              <a:gd name="connsiteY159" fmla="*/ 1393769 h 1687106"/>
              <a:gd name="connsiteX160" fmla="*/ 373683 w 1775231"/>
              <a:gd name="connsiteY160" fmla="*/ 1403207 h 1687106"/>
              <a:gd name="connsiteX161" fmla="*/ 387242 w 1775231"/>
              <a:gd name="connsiteY161" fmla="*/ 1411371 h 1687106"/>
              <a:gd name="connsiteX162" fmla="*/ 400801 w 1775231"/>
              <a:gd name="connsiteY162" fmla="*/ 1419536 h 1687106"/>
              <a:gd name="connsiteX163" fmla="*/ 418182 w 1775231"/>
              <a:gd name="connsiteY163" fmla="*/ 1429952 h 1687106"/>
              <a:gd name="connsiteX164" fmla="*/ 435760 w 1775231"/>
              <a:gd name="connsiteY164" fmla="*/ 1439454 h 1687106"/>
              <a:gd name="connsiteX165" fmla="*/ 453534 w 1775231"/>
              <a:gd name="connsiteY165" fmla="*/ 1448041 h 1687106"/>
              <a:gd name="connsiteX166" fmla="*/ 471308 w 1775231"/>
              <a:gd name="connsiteY166" fmla="*/ 1456629 h 1687106"/>
              <a:gd name="connsiteX167" fmla="*/ 489180 w 1775231"/>
              <a:gd name="connsiteY167" fmla="*/ 1464758 h 1687106"/>
              <a:gd name="connsiteX168" fmla="*/ 507964 w 1775231"/>
              <a:gd name="connsiteY168" fmla="*/ 1473083 h 1687106"/>
              <a:gd name="connsiteX169" fmla="*/ 526131 w 1775231"/>
              <a:gd name="connsiteY169" fmla="*/ 1479841 h 1687106"/>
              <a:gd name="connsiteX170" fmla="*/ 544295 w 1775231"/>
              <a:gd name="connsiteY170" fmla="*/ 1486598 h 1687106"/>
              <a:gd name="connsiteX171" fmla="*/ 562655 w 1775231"/>
              <a:gd name="connsiteY171" fmla="*/ 1492439 h 1687106"/>
              <a:gd name="connsiteX172" fmla="*/ 581017 w 1775231"/>
              <a:gd name="connsiteY172" fmla="*/ 1498281 h 1687106"/>
              <a:gd name="connsiteX173" fmla="*/ 599573 w 1775231"/>
              <a:gd name="connsiteY173" fmla="*/ 1503209 h 1687106"/>
              <a:gd name="connsiteX174" fmla="*/ 618227 w 1775231"/>
              <a:gd name="connsiteY174" fmla="*/ 1507679 h 1687106"/>
              <a:gd name="connsiteX175" fmla="*/ 636785 w 1775231"/>
              <a:gd name="connsiteY175" fmla="*/ 1512605 h 1687106"/>
              <a:gd name="connsiteX176" fmla="*/ 655732 w 1775231"/>
              <a:gd name="connsiteY176" fmla="*/ 1515703 h 1687106"/>
              <a:gd name="connsiteX177" fmla="*/ 675040 w 1775231"/>
              <a:gd name="connsiteY177" fmla="*/ 1519355 h 1687106"/>
              <a:gd name="connsiteX178" fmla="*/ 693988 w 1775231"/>
              <a:gd name="connsiteY178" fmla="*/ 1522452 h 1687106"/>
              <a:gd name="connsiteX179" fmla="*/ 712216 w 1775231"/>
              <a:gd name="connsiteY179" fmla="*/ 1524438 h 1687106"/>
              <a:gd name="connsiteX180" fmla="*/ 731916 w 1775231"/>
              <a:gd name="connsiteY180" fmla="*/ 1526261 h 1687106"/>
              <a:gd name="connsiteX181" fmla="*/ 750243 w 1775231"/>
              <a:gd name="connsiteY181" fmla="*/ 1527789 h 1687106"/>
              <a:gd name="connsiteX182" fmla="*/ 769224 w 1775231"/>
              <a:gd name="connsiteY182" fmla="*/ 1528501 h 1687106"/>
              <a:gd name="connsiteX183" fmla="*/ 788300 w 1775231"/>
              <a:gd name="connsiteY183" fmla="*/ 1528755 h 1687106"/>
              <a:gd name="connsiteX184" fmla="*/ 807281 w 1775231"/>
              <a:gd name="connsiteY184" fmla="*/ 1529467 h 1687106"/>
              <a:gd name="connsiteX185" fmla="*/ 826097 w 1775231"/>
              <a:gd name="connsiteY185" fmla="*/ 1528708 h 1687106"/>
              <a:gd name="connsiteX186" fmla="*/ 844914 w 1775231"/>
              <a:gd name="connsiteY186" fmla="*/ 1527950 h 1687106"/>
              <a:gd name="connsiteX187" fmla="*/ 863926 w 1775231"/>
              <a:gd name="connsiteY187" fmla="*/ 1526276 h 1687106"/>
              <a:gd name="connsiteX188" fmla="*/ 882023 w 1775231"/>
              <a:gd name="connsiteY188" fmla="*/ 1524406 h 1687106"/>
              <a:gd name="connsiteX189" fmla="*/ 901035 w 1775231"/>
              <a:gd name="connsiteY189" fmla="*/ 1522732 h 1687106"/>
              <a:gd name="connsiteX190" fmla="*/ 919328 w 1775231"/>
              <a:gd name="connsiteY190" fmla="*/ 1519947 h 1687106"/>
              <a:gd name="connsiteX191" fmla="*/ 938176 w 1775231"/>
              <a:gd name="connsiteY191" fmla="*/ 1516803 h 1687106"/>
              <a:gd name="connsiteX192" fmla="*/ 956666 w 1775231"/>
              <a:gd name="connsiteY192" fmla="*/ 1513104 h 1687106"/>
              <a:gd name="connsiteX193" fmla="*/ 974696 w 1775231"/>
              <a:gd name="connsiteY193" fmla="*/ 1509307 h 1687106"/>
              <a:gd name="connsiteX194" fmla="*/ 992924 w 1775231"/>
              <a:gd name="connsiteY194" fmla="*/ 1504594 h 1687106"/>
              <a:gd name="connsiteX195" fmla="*/ 1011249 w 1775231"/>
              <a:gd name="connsiteY195" fmla="*/ 1499425 h 1687106"/>
              <a:gd name="connsiteX196" fmla="*/ 1029019 w 1775231"/>
              <a:gd name="connsiteY196" fmla="*/ 1494616 h 1687106"/>
              <a:gd name="connsiteX197" fmla="*/ 1046986 w 1775231"/>
              <a:gd name="connsiteY197" fmla="*/ 1488889 h 1687106"/>
              <a:gd name="connsiteX198" fmla="*/ 1065050 w 1775231"/>
              <a:gd name="connsiteY198" fmla="*/ 1482707 h 1687106"/>
              <a:gd name="connsiteX199" fmla="*/ 1082198 w 1775231"/>
              <a:gd name="connsiteY199" fmla="*/ 1476327 h 1687106"/>
              <a:gd name="connsiteX200" fmla="*/ 1100000 w 1775231"/>
              <a:gd name="connsiteY200" fmla="*/ 1469133 h 1687106"/>
              <a:gd name="connsiteX201" fmla="*/ 1117803 w 1775231"/>
              <a:gd name="connsiteY201" fmla="*/ 1461937 h 1687106"/>
              <a:gd name="connsiteX202" fmla="*/ 1134329 w 1775231"/>
              <a:gd name="connsiteY202" fmla="*/ 1453990 h 1687106"/>
              <a:gd name="connsiteX203" fmla="*/ 1151413 w 1775231"/>
              <a:gd name="connsiteY203" fmla="*/ 1445684 h 1687106"/>
              <a:gd name="connsiteX204" fmla="*/ 1168136 w 1775231"/>
              <a:gd name="connsiteY204" fmla="*/ 1436823 h 1687106"/>
              <a:gd name="connsiteX205" fmla="*/ 1184860 w 1775231"/>
              <a:gd name="connsiteY205" fmla="*/ 1427960 h 1687106"/>
              <a:gd name="connsiteX206" fmla="*/ 1201322 w 1775231"/>
              <a:gd name="connsiteY206" fmla="*/ 1418087 h 1687106"/>
              <a:gd name="connsiteX207" fmla="*/ 1217228 w 1775231"/>
              <a:gd name="connsiteY207" fmla="*/ 1408572 h 1687106"/>
              <a:gd name="connsiteX208" fmla="*/ 1233331 w 1775231"/>
              <a:gd name="connsiteY208" fmla="*/ 1398142 h 1687106"/>
              <a:gd name="connsiteX209" fmla="*/ 1249073 w 1775231"/>
              <a:gd name="connsiteY209" fmla="*/ 1387157 h 1687106"/>
              <a:gd name="connsiteX210" fmla="*/ 1264816 w 1775231"/>
              <a:gd name="connsiteY210" fmla="*/ 1376172 h 1687106"/>
              <a:gd name="connsiteX211" fmla="*/ 1279742 w 1775231"/>
              <a:gd name="connsiteY211" fmla="*/ 1364533 h 1687106"/>
              <a:gd name="connsiteX212" fmla="*/ 1294668 w 1775231"/>
              <a:gd name="connsiteY212" fmla="*/ 1352895 h 1687106"/>
              <a:gd name="connsiteX213" fmla="*/ 1309236 w 1775231"/>
              <a:gd name="connsiteY213" fmla="*/ 1340700 h 1687106"/>
              <a:gd name="connsiteX214" fmla="*/ 1323802 w 1775231"/>
              <a:gd name="connsiteY214" fmla="*/ 1328506 h 1687106"/>
              <a:gd name="connsiteX215" fmla="*/ 1337650 w 1775231"/>
              <a:gd name="connsiteY215" fmla="*/ 1315202 h 1687106"/>
              <a:gd name="connsiteX216" fmla="*/ 1352052 w 1775231"/>
              <a:gd name="connsiteY216" fmla="*/ 1301538 h 1687106"/>
              <a:gd name="connsiteX217" fmla="*/ 1365083 w 1775231"/>
              <a:gd name="connsiteY217" fmla="*/ 1287581 h 1687106"/>
              <a:gd name="connsiteX218" fmla="*/ 1379126 w 1775231"/>
              <a:gd name="connsiteY218" fmla="*/ 1273360 h 1687106"/>
              <a:gd name="connsiteX219" fmla="*/ 1391797 w 1775231"/>
              <a:gd name="connsiteY219" fmla="*/ 1258847 h 1687106"/>
              <a:gd name="connsiteX220" fmla="*/ 1404012 w 1775231"/>
              <a:gd name="connsiteY220" fmla="*/ 1244237 h 1687106"/>
              <a:gd name="connsiteX221" fmla="*/ 1416519 w 1775231"/>
              <a:gd name="connsiteY221" fmla="*/ 1228253 h 1687106"/>
              <a:gd name="connsiteX222" fmla="*/ 1428374 w 1775231"/>
              <a:gd name="connsiteY222" fmla="*/ 1213087 h 1687106"/>
              <a:gd name="connsiteX223" fmla="*/ 1439967 w 1775231"/>
              <a:gd name="connsiteY223" fmla="*/ 1196909 h 1687106"/>
              <a:gd name="connsiteX224" fmla="*/ 1451200 w 1775231"/>
              <a:gd name="connsiteY224" fmla="*/ 1180174 h 1687106"/>
              <a:gd name="connsiteX225" fmla="*/ 1461878 w 1775231"/>
              <a:gd name="connsiteY225" fmla="*/ 1163798 h 1687106"/>
              <a:gd name="connsiteX226" fmla="*/ 1472751 w 1775231"/>
              <a:gd name="connsiteY226" fmla="*/ 1146510 h 1687106"/>
              <a:gd name="connsiteX227" fmla="*/ 1483461 w 1775231"/>
              <a:gd name="connsiteY227" fmla="*/ 1127748 h 1687106"/>
              <a:gd name="connsiteX228" fmla="*/ 1493713 w 1775231"/>
              <a:gd name="connsiteY228" fmla="*/ 1108891 h 1687106"/>
              <a:gd name="connsiteX229" fmla="*/ 1503412 w 1775231"/>
              <a:gd name="connsiteY229" fmla="*/ 1090391 h 1687106"/>
              <a:gd name="connsiteX230" fmla="*/ 1512750 w 1775231"/>
              <a:gd name="connsiteY230" fmla="*/ 1071338 h 1687106"/>
              <a:gd name="connsiteX231" fmla="*/ 1521532 w 1775231"/>
              <a:gd name="connsiteY231" fmla="*/ 1052643 h 1687106"/>
              <a:gd name="connsiteX232" fmla="*/ 1530413 w 1775231"/>
              <a:gd name="connsiteY232" fmla="*/ 1033492 h 1687106"/>
              <a:gd name="connsiteX233" fmla="*/ 1537824 w 1775231"/>
              <a:gd name="connsiteY233" fmla="*/ 1014505 h 1687106"/>
              <a:gd name="connsiteX234" fmla="*/ 1545789 w 1775231"/>
              <a:gd name="connsiteY234" fmla="*/ 995156 h 1687106"/>
              <a:gd name="connsiteX235" fmla="*/ 1552841 w 1775231"/>
              <a:gd name="connsiteY235" fmla="*/ 975612 h 1687106"/>
              <a:gd name="connsiteX236" fmla="*/ 1559434 w 1775231"/>
              <a:gd name="connsiteY236" fmla="*/ 955974 h 1687106"/>
              <a:gd name="connsiteX237" fmla="*/ 1565571 w 1775231"/>
              <a:gd name="connsiteY237" fmla="*/ 936234 h 1687106"/>
              <a:gd name="connsiteX238" fmla="*/ 1571250 w 1775231"/>
              <a:gd name="connsiteY238" fmla="*/ 916398 h 1687106"/>
              <a:gd name="connsiteX239" fmla="*/ 1576373 w 1775231"/>
              <a:gd name="connsiteY239" fmla="*/ 896920 h 1687106"/>
              <a:gd name="connsiteX240" fmla="*/ 1581595 w 1775231"/>
              <a:gd name="connsiteY240" fmla="*/ 876986 h 1687106"/>
              <a:gd name="connsiteX241" fmla="*/ 1585804 w 1775231"/>
              <a:gd name="connsiteY241" fmla="*/ 857313 h 1687106"/>
              <a:gd name="connsiteX242" fmla="*/ 1589556 w 1775231"/>
              <a:gd name="connsiteY242" fmla="*/ 837543 h 1687106"/>
              <a:gd name="connsiteX243" fmla="*/ 1593307 w 1775231"/>
              <a:gd name="connsiteY243" fmla="*/ 817770 h 1687106"/>
              <a:gd name="connsiteX244" fmla="*/ 1596242 w 1775231"/>
              <a:gd name="connsiteY244" fmla="*/ 797348 h 1687106"/>
              <a:gd name="connsiteX245" fmla="*/ 1599438 w 1775231"/>
              <a:gd name="connsiteY245" fmla="*/ 777936 h 1687106"/>
              <a:gd name="connsiteX246" fmla="*/ 1601459 w 1775231"/>
              <a:gd name="connsiteY246" fmla="*/ 757317 h 1687106"/>
              <a:gd name="connsiteX247" fmla="*/ 1603283 w 1775231"/>
              <a:gd name="connsiteY247" fmla="*/ 737612 h 1687106"/>
              <a:gd name="connsiteX248" fmla="*/ 1605106 w 1775231"/>
              <a:gd name="connsiteY248" fmla="*/ 717908 h 1687106"/>
              <a:gd name="connsiteX249" fmla="*/ 1605657 w 1775231"/>
              <a:gd name="connsiteY249" fmla="*/ 697453 h 1687106"/>
              <a:gd name="connsiteX250" fmla="*/ 1606566 w 1775231"/>
              <a:gd name="connsiteY250" fmla="*/ 677553 h 1687106"/>
              <a:gd name="connsiteX251" fmla="*/ 1606463 w 1775231"/>
              <a:gd name="connsiteY251" fmla="*/ 657914 h 1687106"/>
              <a:gd name="connsiteX252" fmla="*/ 1606001 w 1775231"/>
              <a:gd name="connsiteY252" fmla="*/ 637720 h 1687106"/>
              <a:gd name="connsiteX253" fmla="*/ 1605440 w 1775231"/>
              <a:gd name="connsiteY253" fmla="*/ 617984 h 1687106"/>
              <a:gd name="connsiteX254" fmla="*/ 1604519 w 1775231"/>
              <a:gd name="connsiteY254" fmla="*/ 597693 h 1687106"/>
              <a:gd name="connsiteX255" fmla="*/ 1603502 w 1775231"/>
              <a:gd name="connsiteY255" fmla="*/ 577859 h 1687106"/>
              <a:gd name="connsiteX256" fmla="*/ 1601111 w 1775231"/>
              <a:gd name="connsiteY256" fmla="*/ 557731 h 1687106"/>
              <a:gd name="connsiteX257" fmla="*/ 1598625 w 1775231"/>
              <a:gd name="connsiteY257" fmla="*/ 538061 h 1687106"/>
              <a:gd name="connsiteX258" fmla="*/ 1596497 w 1775231"/>
              <a:gd name="connsiteY258" fmla="*/ 518945 h 1687106"/>
              <a:gd name="connsiteX259" fmla="*/ 1592636 w 1775231"/>
              <a:gd name="connsiteY259" fmla="*/ 498981 h 1687106"/>
              <a:gd name="connsiteX260" fmla="*/ 1590147 w 1775231"/>
              <a:gd name="connsiteY260" fmla="*/ 479311 h 1687106"/>
              <a:gd name="connsiteX261" fmla="*/ 1585732 w 1775231"/>
              <a:gd name="connsiteY261" fmla="*/ 459708 h 1687106"/>
              <a:gd name="connsiteX262" fmla="*/ 1581677 w 1775231"/>
              <a:gd name="connsiteY262" fmla="*/ 440658 h 1687106"/>
              <a:gd name="connsiteX263" fmla="*/ 1576804 w 1775231"/>
              <a:gd name="connsiteY263" fmla="*/ 420957 h 1687106"/>
              <a:gd name="connsiteX264" fmla="*/ 1571279 w 1775231"/>
              <a:gd name="connsiteY264" fmla="*/ 402071 h 1687106"/>
              <a:gd name="connsiteX265" fmla="*/ 1565850 w 1775231"/>
              <a:gd name="connsiteY265" fmla="*/ 382730 h 1687106"/>
              <a:gd name="connsiteX266" fmla="*/ 1560324 w 1775231"/>
              <a:gd name="connsiteY266" fmla="*/ 363844 h 1687106"/>
              <a:gd name="connsiteX267" fmla="*/ 1553786 w 1775231"/>
              <a:gd name="connsiteY267" fmla="*/ 345222 h 1687106"/>
              <a:gd name="connsiteX268" fmla="*/ 1546790 w 1775231"/>
              <a:gd name="connsiteY268" fmla="*/ 326500 h 1687106"/>
              <a:gd name="connsiteX269" fmla="*/ 1540251 w 1775231"/>
              <a:gd name="connsiteY269" fmla="*/ 307878 h 1687106"/>
              <a:gd name="connsiteX270" fmla="*/ 1532798 w 1775231"/>
              <a:gd name="connsiteY270" fmla="*/ 289058 h 1687106"/>
              <a:gd name="connsiteX271" fmla="*/ 1524692 w 1775231"/>
              <a:gd name="connsiteY271" fmla="*/ 271057 h 1687106"/>
              <a:gd name="connsiteX272" fmla="*/ 1517142 w 1775231"/>
              <a:gd name="connsiteY272" fmla="*/ 252697 h 1687106"/>
              <a:gd name="connsiteX273" fmla="*/ 1508023 w 1775231"/>
              <a:gd name="connsiteY273" fmla="*/ 234957 h 1687106"/>
              <a:gd name="connsiteX274" fmla="*/ 1499001 w 1775231"/>
              <a:gd name="connsiteY274" fmla="*/ 216759 h 1687106"/>
              <a:gd name="connsiteX275" fmla="*/ 1497843 w 1775231"/>
              <a:gd name="connsiteY275" fmla="*/ 214588 h 1687106"/>
              <a:gd name="connsiteX276" fmla="*/ 1461614 w 1775231"/>
              <a:gd name="connsiteY276" fmla="*/ 378084 h 1687106"/>
              <a:gd name="connsiteX277" fmla="*/ 1413652 w 1775231"/>
              <a:gd name="connsiteY277" fmla="*/ 276458 h 1687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Lst>
            <a:rect l="l" t="t" r="r" b="b"/>
            <a:pathLst>
              <a:path w="1775231" h="1687106">
                <a:moveTo>
                  <a:pt x="1474912" y="0"/>
                </a:moveTo>
                <a:lnTo>
                  <a:pt x="1727268" y="128446"/>
                </a:lnTo>
                <a:lnTo>
                  <a:pt x="1775231" y="230071"/>
                </a:lnTo>
                <a:lnTo>
                  <a:pt x="1651105" y="166892"/>
                </a:lnTo>
                <a:lnTo>
                  <a:pt x="1653900" y="172391"/>
                </a:lnTo>
                <a:lnTo>
                  <a:pt x="1663085" y="192059"/>
                </a:lnTo>
                <a:lnTo>
                  <a:pt x="1672074" y="212642"/>
                </a:lnTo>
                <a:lnTo>
                  <a:pt x="1680606" y="233126"/>
                </a:lnTo>
                <a:lnTo>
                  <a:pt x="1688583" y="253970"/>
                </a:lnTo>
                <a:lnTo>
                  <a:pt x="1697113" y="274456"/>
                </a:lnTo>
                <a:lnTo>
                  <a:pt x="1704175" y="295104"/>
                </a:lnTo>
                <a:lnTo>
                  <a:pt x="1711139" y="316211"/>
                </a:lnTo>
                <a:lnTo>
                  <a:pt x="1717188" y="337122"/>
                </a:lnTo>
                <a:lnTo>
                  <a:pt x="1723498" y="359044"/>
                </a:lnTo>
                <a:lnTo>
                  <a:pt x="1729449" y="380412"/>
                </a:lnTo>
                <a:lnTo>
                  <a:pt x="1734485" y="401585"/>
                </a:lnTo>
                <a:lnTo>
                  <a:pt x="1739326" y="423671"/>
                </a:lnTo>
                <a:lnTo>
                  <a:pt x="1743906" y="444747"/>
                </a:lnTo>
                <a:lnTo>
                  <a:pt x="1748191" y="467194"/>
                </a:lnTo>
                <a:lnTo>
                  <a:pt x="1751823" y="490459"/>
                </a:lnTo>
                <a:lnTo>
                  <a:pt x="1755260" y="514637"/>
                </a:lnTo>
                <a:lnTo>
                  <a:pt x="1758336" y="538261"/>
                </a:lnTo>
                <a:lnTo>
                  <a:pt x="1760400" y="562146"/>
                </a:lnTo>
                <a:lnTo>
                  <a:pt x="1762367" y="586490"/>
                </a:lnTo>
                <a:lnTo>
                  <a:pt x="1763876" y="610734"/>
                </a:lnTo>
                <a:lnTo>
                  <a:pt x="1764372" y="635242"/>
                </a:lnTo>
                <a:lnTo>
                  <a:pt x="1764607" y="658737"/>
                </a:lnTo>
                <a:lnTo>
                  <a:pt x="1764091" y="683505"/>
                </a:lnTo>
                <a:lnTo>
                  <a:pt x="1763672" y="707817"/>
                </a:lnTo>
                <a:lnTo>
                  <a:pt x="1762340" y="731931"/>
                </a:lnTo>
                <a:lnTo>
                  <a:pt x="1760550" y="755949"/>
                </a:lnTo>
                <a:lnTo>
                  <a:pt x="1757746" y="780229"/>
                </a:lnTo>
                <a:lnTo>
                  <a:pt x="1755041" y="804051"/>
                </a:lnTo>
                <a:lnTo>
                  <a:pt x="1751782" y="828233"/>
                </a:lnTo>
                <a:lnTo>
                  <a:pt x="1747507" y="852677"/>
                </a:lnTo>
                <a:lnTo>
                  <a:pt x="1743332" y="876663"/>
                </a:lnTo>
                <a:lnTo>
                  <a:pt x="1738144" y="900911"/>
                </a:lnTo>
                <a:lnTo>
                  <a:pt x="1732041" y="924961"/>
                </a:lnTo>
                <a:lnTo>
                  <a:pt x="1726495" y="948654"/>
                </a:lnTo>
                <a:lnTo>
                  <a:pt x="1719477" y="972512"/>
                </a:lnTo>
                <a:lnTo>
                  <a:pt x="1712003" y="996270"/>
                </a:lnTo>
                <a:lnTo>
                  <a:pt x="1704528" y="1020028"/>
                </a:lnTo>
                <a:lnTo>
                  <a:pt x="1696139" y="1043590"/>
                </a:lnTo>
                <a:lnTo>
                  <a:pt x="1686834" y="1066959"/>
                </a:lnTo>
                <a:lnTo>
                  <a:pt x="1677628" y="1089868"/>
                </a:lnTo>
                <a:lnTo>
                  <a:pt x="1667312" y="1113497"/>
                </a:lnTo>
                <a:lnTo>
                  <a:pt x="1657190" y="1136210"/>
                </a:lnTo>
                <a:lnTo>
                  <a:pt x="1645501" y="1159545"/>
                </a:lnTo>
                <a:lnTo>
                  <a:pt x="1633551" y="1181868"/>
                </a:lnTo>
                <a:lnTo>
                  <a:pt x="1621601" y="1204191"/>
                </a:lnTo>
                <a:lnTo>
                  <a:pt x="1608539" y="1227232"/>
                </a:lnTo>
                <a:lnTo>
                  <a:pt x="1596066" y="1247529"/>
                </a:lnTo>
                <a:lnTo>
                  <a:pt x="1583135" y="1267727"/>
                </a:lnTo>
                <a:lnTo>
                  <a:pt x="1569289" y="1287731"/>
                </a:lnTo>
                <a:lnTo>
                  <a:pt x="1555181" y="1306722"/>
                </a:lnTo>
                <a:lnTo>
                  <a:pt x="1541074" y="1325712"/>
                </a:lnTo>
                <a:lnTo>
                  <a:pt x="1526608" y="1344147"/>
                </a:lnTo>
                <a:lnTo>
                  <a:pt x="1511225" y="1362386"/>
                </a:lnTo>
                <a:lnTo>
                  <a:pt x="1495484" y="1380070"/>
                </a:lnTo>
                <a:lnTo>
                  <a:pt x="1479481" y="1396741"/>
                </a:lnTo>
                <a:lnTo>
                  <a:pt x="1463479" y="1413412"/>
                </a:lnTo>
                <a:lnTo>
                  <a:pt x="1446660" y="1429430"/>
                </a:lnTo>
                <a:lnTo>
                  <a:pt x="1429838" y="1445447"/>
                </a:lnTo>
                <a:lnTo>
                  <a:pt x="1412202" y="1460813"/>
                </a:lnTo>
                <a:lnTo>
                  <a:pt x="1394665" y="1475719"/>
                </a:lnTo>
                <a:lnTo>
                  <a:pt x="1376864" y="1489614"/>
                </a:lnTo>
                <a:lnTo>
                  <a:pt x="1358052" y="1503769"/>
                </a:lnTo>
                <a:lnTo>
                  <a:pt x="1339890" y="1517107"/>
                </a:lnTo>
                <a:lnTo>
                  <a:pt x="1320914" y="1529794"/>
                </a:lnTo>
                <a:lnTo>
                  <a:pt x="1302035" y="1542023"/>
                </a:lnTo>
                <a:lnTo>
                  <a:pt x="1282699" y="1554152"/>
                </a:lnTo>
                <a:lnTo>
                  <a:pt x="1263102" y="1565269"/>
                </a:lnTo>
                <a:lnTo>
                  <a:pt x="1242491" y="1576649"/>
                </a:lnTo>
                <a:lnTo>
                  <a:pt x="1222632" y="1586754"/>
                </a:lnTo>
                <a:lnTo>
                  <a:pt x="1201858" y="1596663"/>
                </a:lnTo>
                <a:lnTo>
                  <a:pt x="1181739" y="1605754"/>
                </a:lnTo>
                <a:lnTo>
                  <a:pt x="1160604" y="1615107"/>
                </a:lnTo>
                <a:lnTo>
                  <a:pt x="1139666" y="1623546"/>
                </a:lnTo>
                <a:lnTo>
                  <a:pt x="1118467" y="1630972"/>
                </a:lnTo>
                <a:lnTo>
                  <a:pt x="1097267" y="1638398"/>
                </a:lnTo>
                <a:lnTo>
                  <a:pt x="1076068" y="1645822"/>
                </a:lnTo>
                <a:lnTo>
                  <a:pt x="1054248" y="1651680"/>
                </a:lnTo>
                <a:lnTo>
                  <a:pt x="1032329" y="1657995"/>
                </a:lnTo>
                <a:lnTo>
                  <a:pt x="1010149" y="1663297"/>
                </a:lnTo>
                <a:lnTo>
                  <a:pt x="988526" y="1668239"/>
                </a:lnTo>
                <a:lnTo>
                  <a:pt x="966180" y="1672072"/>
                </a:lnTo>
                <a:lnTo>
                  <a:pt x="943837" y="1675902"/>
                </a:lnTo>
                <a:lnTo>
                  <a:pt x="921689" y="1678819"/>
                </a:lnTo>
                <a:lnTo>
                  <a:pt x="899084" y="1681639"/>
                </a:lnTo>
                <a:lnTo>
                  <a:pt x="876577" y="1684000"/>
                </a:lnTo>
                <a:lnTo>
                  <a:pt x="853709" y="1685804"/>
                </a:lnTo>
                <a:lnTo>
                  <a:pt x="831594" y="1686336"/>
                </a:lnTo>
                <a:lnTo>
                  <a:pt x="808563" y="1686672"/>
                </a:lnTo>
                <a:lnTo>
                  <a:pt x="785991" y="1687106"/>
                </a:lnTo>
                <a:lnTo>
                  <a:pt x="763155" y="1686526"/>
                </a:lnTo>
                <a:lnTo>
                  <a:pt x="740419" y="1685488"/>
                </a:lnTo>
                <a:lnTo>
                  <a:pt x="717876" y="1683536"/>
                </a:lnTo>
                <a:lnTo>
                  <a:pt x="694879" y="1681487"/>
                </a:lnTo>
                <a:lnTo>
                  <a:pt x="672533" y="1678620"/>
                </a:lnTo>
                <a:lnTo>
                  <a:pt x="649731" y="1675655"/>
                </a:lnTo>
                <a:lnTo>
                  <a:pt x="626764" y="1671220"/>
                </a:lnTo>
                <a:lnTo>
                  <a:pt x="604712" y="1666980"/>
                </a:lnTo>
                <a:lnTo>
                  <a:pt x="581940" y="1661630"/>
                </a:lnTo>
                <a:lnTo>
                  <a:pt x="559170" y="1656281"/>
                </a:lnTo>
                <a:lnTo>
                  <a:pt x="537052" y="1650112"/>
                </a:lnTo>
                <a:lnTo>
                  <a:pt x="515130" y="1643030"/>
                </a:lnTo>
                <a:lnTo>
                  <a:pt x="492751" y="1635850"/>
                </a:lnTo>
                <a:lnTo>
                  <a:pt x="470568" y="1627754"/>
                </a:lnTo>
                <a:lnTo>
                  <a:pt x="448482" y="1619202"/>
                </a:lnTo>
                <a:lnTo>
                  <a:pt x="426495" y="1610192"/>
                </a:lnTo>
                <a:lnTo>
                  <a:pt x="405160" y="1600365"/>
                </a:lnTo>
                <a:lnTo>
                  <a:pt x="383467" y="1589981"/>
                </a:lnTo>
                <a:lnTo>
                  <a:pt x="362328" y="1579239"/>
                </a:lnTo>
                <a:lnTo>
                  <a:pt x="340927" y="1567483"/>
                </a:lnTo>
                <a:lnTo>
                  <a:pt x="320081" y="1555368"/>
                </a:lnTo>
                <a:lnTo>
                  <a:pt x="303059" y="1545507"/>
                </a:lnTo>
                <a:lnTo>
                  <a:pt x="286233" y="1534730"/>
                </a:lnTo>
                <a:lnTo>
                  <a:pt x="270059" y="1523136"/>
                </a:lnTo>
                <a:lnTo>
                  <a:pt x="254246" y="1512097"/>
                </a:lnTo>
                <a:lnTo>
                  <a:pt x="238528" y="1500601"/>
                </a:lnTo>
                <a:lnTo>
                  <a:pt x="223466" y="1488288"/>
                </a:lnTo>
                <a:lnTo>
                  <a:pt x="208501" y="1475518"/>
                </a:lnTo>
                <a:lnTo>
                  <a:pt x="193994" y="1462844"/>
                </a:lnTo>
                <a:lnTo>
                  <a:pt x="179583" y="1449715"/>
                </a:lnTo>
                <a:lnTo>
                  <a:pt x="165730" y="1436224"/>
                </a:lnTo>
                <a:lnTo>
                  <a:pt x="151971" y="1422277"/>
                </a:lnTo>
                <a:lnTo>
                  <a:pt x="138673" y="1408427"/>
                </a:lnTo>
                <a:lnTo>
                  <a:pt x="125928" y="1394217"/>
                </a:lnTo>
                <a:lnTo>
                  <a:pt x="113380" y="1379092"/>
                </a:lnTo>
                <a:lnTo>
                  <a:pt x="101289" y="1364066"/>
                </a:lnTo>
                <a:lnTo>
                  <a:pt x="89656" y="1349138"/>
                </a:lnTo>
                <a:lnTo>
                  <a:pt x="78217" y="1333294"/>
                </a:lnTo>
                <a:lnTo>
                  <a:pt x="67236" y="1317548"/>
                </a:lnTo>
                <a:lnTo>
                  <a:pt x="56354" y="1301345"/>
                </a:lnTo>
                <a:lnTo>
                  <a:pt x="46027" y="1284782"/>
                </a:lnTo>
                <a:lnTo>
                  <a:pt x="36712" y="1267957"/>
                </a:lnTo>
                <a:lnTo>
                  <a:pt x="26941" y="1251034"/>
                </a:lnTo>
                <a:lnTo>
                  <a:pt x="17625" y="1234209"/>
                </a:lnTo>
                <a:lnTo>
                  <a:pt x="9519" y="1216208"/>
                </a:lnTo>
                <a:lnTo>
                  <a:pt x="1217" y="1199121"/>
                </a:lnTo>
                <a:lnTo>
                  <a:pt x="0" y="1196317"/>
                </a:lnTo>
                <a:lnTo>
                  <a:pt x="177697" y="1196317"/>
                </a:lnTo>
                <a:lnTo>
                  <a:pt x="181707" y="1202812"/>
                </a:lnTo>
                <a:lnTo>
                  <a:pt x="189420" y="1215944"/>
                </a:lnTo>
                <a:lnTo>
                  <a:pt x="198145" y="1228814"/>
                </a:lnTo>
                <a:lnTo>
                  <a:pt x="206414" y="1241589"/>
                </a:lnTo>
                <a:lnTo>
                  <a:pt x="215793" y="1253642"/>
                </a:lnTo>
                <a:lnTo>
                  <a:pt x="224977" y="1266612"/>
                </a:lnTo>
                <a:lnTo>
                  <a:pt x="234910" y="1278306"/>
                </a:lnTo>
                <a:lnTo>
                  <a:pt x="245301" y="1290098"/>
                </a:lnTo>
                <a:lnTo>
                  <a:pt x="255235" y="1301791"/>
                </a:lnTo>
                <a:lnTo>
                  <a:pt x="265823" y="1312670"/>
                </a:lnTo>
                <a:lnTo>
                  <a:pt x="277227" y="1324200"/>
                </a:lnTo>
                <a:lnTo>
                  <a:pt x="287913" y="1334620"/>
                </a:lnTo>
                <a:lnTo>
                  <a:pt x="299414" y="1345692"/>
                </a:lnTo>
                <a:lnTo>
                  <a:pt x="311568" y="1355948"/>
                </a:lnTo>
                <a:lnTo>
                  <a:pt x="322908" y="1365550"/>
                </a:lnTo>
                <a:lnTo>
                  <a:pt x="335159" y="1375349"/>
                </a:lnTo>
                <a:lnTo>
                  <a:pt x="347870" y="1385245"/>
                </a:lnTo>
                <a:lnTo>
                  <a:pt x="360874" y="1393769"/>
                </a:lnTo>
                <a:lnTo>
                  <a:pt x="373683" y="1403207"/>
                </a:lnTo>
                <a:lnTo>
                  <a:pt x="387242" y="1411371"/>
                </a:lnTo>
                <a:lnTo>
                  <a:pt x="400801" y="1419536"/>
                </a:lnTo>
                <a:lnTo>
                  <a:pt x="418182" y="1429952"/>
                </a:lnTo>
                <a:lnTo>
                  <a:pt x="435760" y="1439454"/>
                </a:lnTo>
                <a:lnTo>
                  <a:pt x="453534" y="1448041"/>
                </a:lnTo>
                <a:lnTo>
                  <a:pt x="471308" y="1456629"/>
                </a:lnTo>
                <a:lnTo>
                  <a:pt x="489180" y="1464758"/>
                </a:lnTo>
                <a:lnTo>
                  <a:pt x="507964" y="1473083"/>
                </a:lnTo>
                <a:lnTo>
                  <a:pt x="526131" y="1479841"/>
                </a:lnTo>
                <a:lnTo>
                  <a:pt x="544295" y="1486598"/>
                </a:lnTo>
                <a:lnTo>
                  <a:pt x="562655" y="1492439"/>
                </a:lnTo>
                <a:lnTo>
                  <a:pt x="581017" y="1498281"/>
                </a:lnTo>
                <a:lnTo>
                  <a:pt x="599573" y="1503209"/>
                </a:lnTo>
                <a:lnTo>
                  <a:pt x="618227" y="1507679"/>
                </a:lnTo>
                <a:lnTo>
                  <a:pt x="636785" y="1512605"/>
                </a:lnTo>
                <a:lnTo>
                  <a:pt x="655732" y="1515703"/>
                </a:lnTo>
                <a:lnTo>
                  <a:pt x="675040" y="1519355"/>
                </a:lnTo>
                <a:lnTo>
                  <a:pt x="693988" y="1522452"/>
                </a:lnTo>
                <a:lnTo>
                  <a:pt x="712216" y="1524438"/>
                </a:lnTo>
                <a:lnTo>
                  <a:pt x="731916" y="1526261"/>
                </a:lnTo>
                <a:lnTo>
                  <a:pt x="750243" y="1527789"/>
                </a:lnTo>
                <a:lnTo>
                  <a:pt x="769224" y="1528501"/>
                </a:lnTo>
                <a:lnTo>
                  <a:pt x="788300" y="1528755"/>
                </a:lnTo>
                <a:lnTo>
                  <a:pt x="807281" y="1529467"/>
                </a:lnTo>
                <a:lnTo>
                  <a:pt x="826097" y="1528708"/>
                </a:lnTo>
                <a:lnTo>
                  <a:pt x="844914" y="1527950"/>
                </a:lnTo>
                <a:lnTo>
                  <a:pt x="863926" y="1526276"/>
                </a:lnTo>
                <a:lnTo>
                  <a:pt x="882023" y="1524406"/>
                </a:lnTo>
                <a:lnTo>
                  <a:pt x="901035" y="1522732"/>
                </a:lnTo>
                <a:lnTo>
                  <a:pt x="919328" y="1519947"/>
                </a:lnTo>
                <a:lnTo>
                  <a:pt x="938176" y="1516803"/>
                </a:lnTo>
                <a:lnTo>
                  <a:pt x="956666" y="1513104"/>
                </a:lnTo>
                <a:lnTo>
                  <a:pt x="974696" y="1509307"/>
                </a:lnTo>
                <a:lnTo>
                  <a:pt x="992924" y="1504594"/>
                </a:lnTo>
                <a:lnTo>
                  <a:pt x="1011249" y="1499425"/>
                </a:lnTo>
                <a:lnTo>
                  <a:pt x="1029019" y="1494616"/>
                </a:lnTo>
                <a:lnTo>
                  <a:pt x="1046986" y="1488889"/>
                </a:lnTo>
                <a:lnTo>
                  <a:pt x="1065050" y="1482707"/>
                </a:lnTo>
                <a:lnTo>
                  <a:pt x="1082198" y="1476327"/>
                </a:lnTo>
                <a:lnTo>
                  <a:pt x="1100000" y="1469133"/>
                </a:lnTo>
                <a:lnTo>
                  <a:pt x="1117803" y="1461937"/>
                </a:lnTo>
                <a:lnTo>
                  <a:pt x="1134329" y="1453990"/>
                </a:lnTo>
                <a:lnTo>
                  <a:pt x="1151413" y="1445684"/>
                </a:lnTo>
                <a:lnTo>
                  <a:pt x="1168136" y="1436823"/>
                </a:lnTo>
                <a:lnTo>
                  <a:pt x="1184860" y="1427960"/>
                </a:lnTo>
                <a:lnTo>
                  <a:pt x="1201322" y="1418087"/>
                </a:lnTo>
                <a:lnTo>
                  <a:pt x="1217228" y="1408572"/>
                </a:lnTo>
                <a:lnTo>
                  <a:pt x="1233331" y="1398142"/>
                </a:lnTo>
                <a:lnTo>
                  <a:pt x="1249073" y="1387157"/>
                </a:lnTo>
                <a:lnTo>
                  <a:pt x="1264816" y="1376172"/>
                </a:lnTo>
                <a:lnTo>
                  <a:pt x="1279742" y="1364533"/>
                </a:lnTo>
                <a:lnTo>
                  <a:pt x="1294668" y="1352895"/>
                </a:lnTo>
                <a:lnTo>
                  <a:pt x="1309236" y="1340700"/>
                </a:lnTo>
                <a:lnTo>
                  <a:pt x="1323802" y="1328506"/>
                </a:lnTo>
                <a:lnTo>
                  <a:pt x="1337650" y="1315202"/>
                </a:lnTo>
                <a:lnTo>
                  <a:pt x="1352052" y="1301538"/>
                </a:lnTo>
                <a:lnTo>
                  <a:pt x="1365083" y="1287581"/>
                </a:lnTo>
                <a:lnTo>
                  <a:pt x="1379126" y="1273360"/>
                </a:lnTo>
                <a:lnTo>
                  <a:pt x="1391797" y="1258847"/>
                </a:lnTo>
                <a:lnTo>
                  <a:pt x="1404012" y="1244237"/>
                </a:lnTo>
                <a:lnTo>
                  <a:pt x="1416519" y="1228253"/>
                </a:lnTo>
                <a:lnTo>
                  <a:pt x="1428374" y="1213087"/>
                </a:lnTo>
                <a:lnTo>
                  <a:pt x="1439967" y="1196909"/>
                </a:lnTo>
                <a:lnTo>
                  <a:pt x="1451200" y="1180174"/>
                </a:lnTo>
                <a:lnTo>
                  <a:pt x="1461878" y="1163798"/>
                </a:lnTo>
                <a:lnTo>
                  <a:pt x="1472751" y="1146510"/>
                </a:lnTo>
                <a:lnTo>
                  <a:pt x="1483461" y="1127748"/>
                </a:lnTo>
                <a:lnTo>
                  <a:pt x="1493713" y="1108891"/>
                </a:lnTo>
                <a:lnTo>
                  <a:pt x="1503412" y="1090391"/>
                </a:lnTo>
                <a:lnTo>
                  <a:pt x="1512750" y="1071338"/>
                </a:lnTo>
                <a:lnTo>
                  <a:pt x="1521532" y="1052643"/>
                </a:lnTo>
                <a:lnTo>
                  <a:pt x="1530413" y="1033492"/>
                </a:lnTo>
                <a:lnTo>
                  <a:pt x="1537824" y="1014505"/>
                </a:lnTo>
                <a:lnTo>
                  <a:pt x="1545789" y="995156"/>
                </a:lnTo>
                <a:lnTo>
                  <a:pt x="1552841" y="975612"/>
                </a:lnTo>
                <a:lnTo>
                  <a:pt x="1559434" y="955974"/>
                </a:lnTo>
                <a:lnTo>
                  <a:pt x="1565571" y="936234"/>
                </a:lnTo>
                <a:lnTo>
                  <a:pt x="1571250" y="916398"/>
                </a:lnTo>
                <a:lnTo>
                  <a:pt x="1576373" y="896920"/>
                </a:lnTo>
                <a:lnTo>
                  <a:pt x="1581595" y="876986"/>
                </a:lnTo>
                <a:lnTo>
                  <a:pt x="1585804" y="857313"/>
                </a:lnTo>
                <a:lnTo>
                  <a:pt x="1589556" y="837543"/>
                </a:lnTo>
                <a:lnTo>
                  <a:pt x="1593307" y="817770"/>
                </a:lnTo>
                <a:lnTo>
                  <a:pt x="1596242" y="797348"/>
                </a:lnTo>
                <a:lnTo>
                  <a:pt x="1599438" y="777936"/>
                </a:lnTo>
                <a:lnTo>
                  <a:pt x="1601459" y="757317"/>
                </a:lnTo>
                <a:lnTo>
                  <a:pt x="1603283" y="737612"/>
                </a:lnTo>
                <a:lnTo>
                  <a:pt x="1605106" y="717908"/>
                </a:lnTo>
                <a:lnTo>
                  <a:pt x="1605657" y="697453"/>
                </a:lnTo>
                <a:lnTo>
                  <a:pt x="1606566" y="677553"/>
                </a:lnTo>
                <a:lnTo>
                  <a:pt x="1606463" y="657914"/>
                </a:lnTo>
                <a:lnTo>
                  <a:pt x="1606001" y="637720"/>
                </a:lnTo>
                <a:lnTo>
                  <a:pt x="1605440" y="617984"/>
                </a:lnTo>
                <a:lnTo>
                  <a:pt x="1604519" y="597693"/>
                </a:lnTo>
                <a:lnTo>
                  <a:pt x="1603502" y="577859"/>
                </a:lnTo>
                <a:lnTo>
                  <a:pt x="1601111" y="557731"/>
                </a:lnTo>
                <a:lnTo>
                  <a:pt x="1598625" y="538061"/>
                </a:lnTo>
                <a:lnTo>
                  <a:pt x="1596497" y="518945"/>
                </a:lnTo>
                <a:lnTo>
                  <a:pt x="1592636" y="498981"/>
                </a:lnTo>
                <a:lnTo>
                  <a:pt x="1590147" y="479311"/>
                </a:lnTo>
                <a:lnTo>
                  <a:pt x="1585732" y="459708"/>
                </a:lnTo>
                <a:lnTo>
                  <a:pt x="1581677" y="440658"/>
                </a:lnTo>
                <a:lnTo>
                  <a:pt x="1576804" y="420957"/>
                </a:lnTo>
                <a:lnTo>
                  <a:pt x="1571279" y="402071"/>
                </a:lnTo>
                <a:lnTo>
                  <a:pt x="1565850" y="382730"/>
                </a:lnTo>
                <a:lnTo>
                  <a:pt x="1560324" y="363844"/>
                </a:lnTo>
                <a:lnTo>
                  <a:pt x="1553786" y="345222"/>
                </a:lnTo>
                <a:lnTo>
                  <a:pt x="1546790" y="326500"/>
                </a:lnTo>
                <a:lnTo>
                  <a:pt x="1540251" y="307878"/>
                </a:lnTo>
                <a:lnTo>
                  <a:pt x="1532798" y="289058"/>
                </a:lnTo>
                <a:lnTo>
                  <a:pt x="1524692" y="271057"/>
                </a:lnTo>
                <a:lnTo>
                  <a:pt x="1517142" y="252697"/>
                </a:lnTo>
                <a:lnTo>
                  <a:pt x="1508023" y="234957"/>
                </a:lnTo>
                <a:lnTo>
                  <a:pt x="1499001" y="216759"/>
                </a:lnTo>
                <a:lnTo>
                  <a:pt x="1497843" y="214588"/>
                </a:lnTo>
                <a:lnTo>
                  <a:pt x="1461614" y="378084"/>
                </a:lnTo>
                <a:lnTo>
                  <a:pt x="1413652" y="276458"/>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accent1"/>
              </a:solidFill>
            </a:endParaRPr>
          </a:p>
        </p:txBody>
      </p:sp>
      <p:sp>
        <p:nvSpPr>
          <p:cNvPr id="19" name="椭圆 18"/>
          <p:cNvSpPr/>
          <p:nvPr/>
        </p:nvSpPr>
        <p:spPr>
          <a:xfrm>
            <a:off x="964279" y="2934269"/>
            <a:ext cx="1405720" cy="1405720"/>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Freeform 224"/>
          <p:cNvSpPr>
            <a:spLocks noEditPoints="1"/>
          </p:cNvSpPr>
          <p:nvPr/>
        </p:nvSpPr>
        <p:spPr bwMode="auto">
          <a:xfrm>
            <a:off x="1403899" y="3326028"/>
            <a:ext cx="526480" cy="622202"/>
          </a:xfrm>
          <a:custGeom>
            <a:avLst/>
            <a:gdLst>
              <a:gd name="T0" fmla="*/ 15 w 44"/>
              <a:gd name="T1" fmla="*/ 22 h 52"/>
              <a:gd name="T2" fmla="*/ 33 w 44"/>
              <a:gd name="T3" fmla="*/ 21 h 52"/>
              <a:gd name="T4" fmla="*/ 33 w 44"/>
              <a:gd name="T5" fmla="*/ 23 h 52"/>
              <a:gd name="T6" fmla="*/ 11 w 44"/>
              <a:gd name="T7" fmla="*/ 37 h 52"/>
              <a:gd name="T8" fmla="*/ 12 w 44"/>
              <a:gd name="T9" fmla="*/ 39 h 52"/>
              <a:gd name="T10" fmla="*/ 9 w 44"/>
              <a:gd name="T11" fmla="*/ 39 h 52"/>
              <a:gd name="T12" fmla="*/ 11 w 44"/>
              <a:gd name="T13" fmla="*/ 28 h 52"/>
              <a:gd name="T14" fmla="*/ 12 w 44"/>
              <a:gd name="T15" fmla="*/ 30 h 52"/>
              <a:gd name="T16" fmla="*/ 9 w 44"/>
              <a:gd name="T17" fmla="*/ 30 h 52"/>
              <a:gd name="T18" fmla="*/ 11 w 44"/>
              <a:gd name="T19" fmla="*/ 20 h 52"/>
              <a:gd name="T20" fmla="*/ 12 w 44"/>
              <a:gd name="T21" fmla="*/ 22 h 52"/>
              <a:gd name="T22" fmla="*/ 9 w 44"/>
              <a:gd name="T23" fmla="*/ 22 h 52"/>
              <a:gd name="T24" fmla="*/ 22 w 44"/>
              <a:gd name="T25" fmla="*/ 0 h 52"/>
              <a:gd name="T26" fmla="*/ 27 w 44"/>
              <a:gd name="T27" fmla="*/ 2 h 52"/>
              <a:gd name="T28" fmla="*/ 35 w 44"/>
              <a:gd name="T29" fmla="*/ 6 h 52"/>
              <a:gd name="T30" fmla="*/ 37 w 44"/>
              <a:gd name="T31" fmla="*/ 7 h 52"/>
              <a:gd name="T32" fmla="*/ 42 w 44"/>
              <a:gd name="T33" fmla="*/ 8 h 52"/>
              <a:gd name="T34" fmla="*/ 44 w 44"/>
              <a:gd name="T35" fmla="*/ 10 h 52"/>
              <a:gd name="T36" fmla="*/ 42 w 44"/>
              <a:gd name="T37" fmla="*/ 52 h 52"/>
              <a:gd name="T38" fmla="*/ 2 w 44"/>
              <a:gd name="T39" fmla="*/ 52 h 52"/>
              <a:gd name="T40" fmla="*/ 0 w 44"/>
              <a:gd name="T41" fmla="*/ 50 h 52"/>
              <a:gd name="T42" fmla="*/ 2 w 44"/>
              <a:gd name="T43" fmla="*/ 8 h 52"/>
              <a:gd name="T44" fmla="*/ 7 w 44"/>
              <a:gd name="T45" fmla="*/ 8 h 52"/>
              <a:gd name="T46" fmla="*/ 8 w 44"/>
              <a:gd name="T47" fmla="*/ 6 h 52"/>
              <a:gd name="T48" fmla="*/ 14 w 44"/>
              <a:gd name="T49" fmla="*/ 6 h 52"/>
              <a:gd name="T50" fmla="*/ 22 w 44"/>
              <a:gd name="T51" fmla="*/ 0 h 52"/>
              <a:gd name="T52" fmla="*/ 27 w 44"/>
              <a:gd name="T53" fmla="*/ 6 h 52"/>
              <a:gd name="T54" fmla="*/ 22 w 44"/>
              <a:gd name="T55" fmla="*/ 2 h 52"/>
              <a:gd name="T56" fmla="*/ 17 w 44"/>
              <a:gd name="T57" fmla="*/ 6 h 52"/>
              <a:gd name="T58" fmla="*/ 27 w 44"/>
              <a:gd name="T59" fmla="*/ 6 h 52"/>
              <a:gd name="T60" fmla="*/ 37 w 44"/>
              <a:gd name="T61" fmla="*/ 12 h 52"/>
              <a:gd name="T62" fmla="*/ 35 w 44"/>
              <a:gd name="T63" fmla="*/ 14 h 52"/>
              <a:gd name="T64" fmla="*/ 22 w 44"/>
              <a:gd name="T65" fmla="*/ 14 h 52"/>
              <a:gd name="T66" fmla="*/ 7 w 44"/>
              <a:gd name="T67" fmla="*/ 13 h 52"/>
              <a:gd name="T68" fmla="*/ 7 w 44"/>
              <a:gd name="T69" fmla="*/ 12 h 52"/>
              <a:gd name="T70" fmla="*/ 4 w 44"/>
              <a:gd name="T71" fmla="*/ 48 h 52"/>
              <a:gd name="T72" fmla="*/ 40 w 44"/>
              <a:gd name="T73" fmla="*/ 12 h 52"/>
              <a:gd name="T74" fmla="*/ 22 w 44"/>
              <a:gd name="T75" fmla="*/ 8 h 52"/>
              <a:gd name="T76" fmla="*/ 9 w 44"/>
              <a:gd name="T77" fmla="*/ 8 h 52"/>
              <a:gd name="T78" fmla="*/ 9 w 44"/>
              <a:gd name="T79" fmla="*/ 12 h 52"/>
              <a:gd name="T80" fmla="*/ 34 w 44"/>
              <a:gd name="T81" fmla="*/ 12 h 52"/>
              <a:gd name="T82" fmla="*/ 34 w 44"/>
              <a:gd name="T83" fmla="*/ 8 h 52"/>
              <a:gd name="T84" fmla="*/ 16 w 44"/>
              <a:gd name="T85" fmla="*/ 40 h 52"/>
              <a:gd name="T86" fmla="*/ 15 w 44"/>
              <a:gd name="T87" fmla="*/ 39 h 52"/>
              <a:gd name="T88" fmla="*/ 33 w 44"/>
              <a:gd name="T89" fmla="*/ 37 h 52"/>
              <a:gd name="T90" fmla="*/ 33 w 44"/>
              <a:gd name="T91" fmla="*/ 40 h 52"/>
              <a:gd name="T92" fmla="*/ 16 w 44"/>
              <a:gd name="T93" fmla="*/ 32 h 52"/>
              <a:gd name="T94" fmla="*/ 15 w 44"/>
              <a:gd name="T95" fmla="*/ 30 h 52"/>
              <a:gd name="T96" fmla="*/ 33 w 44"/>
              <a:gd name="T97" fmla="*/ 29 h 52"/>
              <a:gd name="T98" fmla="*/ 33 w 44"/>
              <a:gd name="T99"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 h="52">
                <a:moveTo>
                  <a:pt x="16" y="23"/>
                </a:moveTo>
                <a:cubicBezTo>
                  <a:pt x="16" y="23"/>
                  <a:pt x="15" y="23"/>
                  <a:pt x="15" y="22"/>
                </a:cubicBezTo>
                <a:cubicBezTo>
                  <a:pt x="15" y="22"/>
                  <a:pt x="16" y="21"/>
                  <a:pt x="16" y="21"/>
                </a:cubicBezTo>
                <a:cubicBezTo>
                  <a:pt x="33" y="21"/>
                  <a:pt x="33" y="21"/>
                  <a:pt x="33" y="21"/>
                </a:cubicBezTo>
                <a:cubicBezTo>
                  <a:pt x="34" y="21"/>
                  <a:pt x="34" y="22"/>
                  <a:pt x="34" y="22"/>
                </a:cubicBezTo>
                <a:cubicBezTo>
                  <a:pt x="34" y="23"/>
                  <a:pt x="34" y="23"/>
                  <a:pt x="33" y="23"/>
                </a:cubicBezTo>
                <a:cubicBezTo>
                  <a:pt x="16" y="23"/>
                  <a:pt x="16" y="23"/>
                  <a:pt x="16" y="23"/>
                </a:cubicBezTo>
                <a:close/>
                <a:moveTo>
                  <a:pt x="11" y="37"/>
                </a:moveTo>
                <a:cubicBezTo>
                  <a:pt x="11" y="37"/>
                  <a:pt x="11" y="37"/>
                  <a:pt x="11" y="37"/>
                </a:cubicBezTo>
                <a:cubicBezTo>
                  <a:pt x="12" y="37"/>
                  <a:pt x="12" y="38"/>
                  <a:pt x="12" y="39"/>
                </a:cubicBezTo>
                <a:cubicBezTo>
                  <a:pt x="12" y="40"/>
                  <a:pt x="12" y="40"/>
                  <a:pt x="11" y="40"/>
                </a:cubicBezTo>
                <a:cubicBezTo>
                  <a:pt x="9" y="40"/>
                  <a:pt x="9" y="40"/>
                  <a:pt x="9" y="39"/>
                </a:cubicBezTo>
                <a:cubicBezTo>
                  <a:pt x="9" y="38"/>
                  <a:pt x="9" y="37"/>
                  <a:pt x="11" y="37"/>
                </a:cubicBezTo>
                <a:close/>
                <a:moveTo>
                  <a:pt x="11" y="28"/>
                </a:moveTo>
                <a:cubicBezTo>
                  <a:pt x="11" y="28"/>
                  <a:pt x="11" y="28"/>
                  <a:pt x="11" y="28"/>
                </a:cubicBezTo>
                <a:cubicBezTo>
                  <a:pt x="12" y="28"/>
                  <a:pt x="12" y="29"/>
                  <a:pt x="12" y="30"/>
                </a:cubicBezTo>
                <a:cubicBezTo>
                  <a:pt x="12" y="31"/>
                  <a:pt x="12" y="32"/>
                  <a:pt x="11" y="32"/>
                </a:cubicBezTo>
                <a:cubicBezTo>
                  <a:pt x="9" y="32"/>
                  <a:pt x="9" y="31"/>
                  <a:pt x="9" y="30"/>
                </a:cubicBezTo>
                <a:cubicBezTo>
                  <a:pt x="9" y="29"/>
                  <a:pt x="9" y="28"/>
                  <a:pt x="11" y="28"/>
                </a:cubicBezTo>
                <a:close/>
                <a:moveTo>
                  <a:pt x="11" y="20"/>
                </a:moveTo>
                <a:cubicBezTo>
                  <a:pt x="11" y="20"/>
                  <a:pt x="11" y="20"/>
                  <a:pt x="11" y="20"/>
                </a:cubicBezTo>
                <a:cubicBezTo>
                  <a:pt x="12" y="20"/>
                  <a:pt x="12" y="21"/>
                  <a:pt x="12" y="22"/>
                </a:cubicBezTo>
                <a:cubicBezTo>
                  <a:pt x="12" y="23"/>
                  <a:pt x="12" y="24"/>
                  <a:pt x="11" y="24"/>
                </a:cubicBezTo>
                <a:cubicBezTo>
                  <a:pt x="9" y="24"/>
                  <a:pt x="9" y="23"/>
                  <a:pt x="9" y="22"/>
                </a:cubicBezTo>
                <a:cubicBezTo>
                  <a:pt x="9" y="21"/>
                  <a:pt x="9" y="20"/>
                  <a:pt x="11" y="20"/>
                </a:cubicBezTo>
                <a:close/>
                <a:moveTo>
                  <a:pt x="22" y="0"/>
                </a:moveTo>
                <a:cubicBezTo>
                  <a:pt x="22" y="0"/>
                  <a:pt x="22" y="0"/>
                  <a:pt x="22" y="0"/>
                </a:cubicBezTo>
                <a:cubicBezTo>
                  <a:pt x="24" y="0"/>
                  <a:pt x="26" y="1"/>
                  <a:pt x="27" y="2"/>
                </a:cubicBezTo>
                <a:cubicBezTo>
                  <a:pt x="28" y="3"/>
                  <a:pt x="29" y="5"/>
                  <a:pt x="29" y="6"/>
                </a:cubicBezTo>
                <a:cubicBezTo>
                  <a:pt x="35" y="6"/>
                  <a:pt x="35" y="6"/>
                  <a:pt x="35" y="6"/>
                </a:cubicBezTo>
                <a:cubicBezTo>
                  <a:pt x="36" y="6"/>
                  <a:pt x="37" y="6"/>
                  <a:pt x="37" y="7"/>
                </a:cubicBezTo>
                <a:cubicBezTo>
                  <a:pt x="37" y="7"/>
                  <a:pt x="37" y="7"/>
                  <a:pt x="37" y="7"/>
                </a:cubicBezTo>
                <a:cubicBezTo>
                  <a:pt x="37" y="8"/>
                  <a:pt x="37" y="8"/>
                  <a:pt x="37" y="8"/>
                </a:cubicBezTo>
                <a:cubicBezTo>
                  <a:pt x="42" y="8"/>
                  <a:pt x="42" y="8"/>
                  <a:pt x="42" y="8"/>
                </a:cubicBezTo>
                <a:cubicBezTo>
                  <a:pt x="43" y="8"/>
                  <a:pt x="44" y="9"/>
                  <a:pt x="44" y="10"/>
                </a:cubicBezTo>
                <a:cubicBezTo>
                  <a:pt x="44" y="10"/>
                  <a:pt x="44" y="10"/>
                  <a:pt x="44" y="10"/>
                </a:cubicBezTo>
                <a:cubicBezTo>
                  <a:pt x="44" y="50"/>
                  <a:pt x="44" y="50"/>
                  <a:pt x="44" y="50"/>
                </a:cubicBezTo>
                <a:cubicBezTo>
                  <a:pt x="44" y="51"/>
                  <a:pt x="43" y="52"/>
                  <a:pt x="42" y="52"/>
                </a:cubicBezTo>
                <a:cubicBezTo>
                  <a:pt x="42" y="52"/>
                  <a:pt x="42" y="52"/>
                  <a:pt x="42" y="52"/>
                </a:cubicBezTo>
                <a:cubicBezTo>
                  <a:pt x="2" y="52"/>
                  <a:pt x="2" y="52"/>
                  <a:pt x="2" y="52"/>
                </a:cubicBezTo>
                <a:cubicBezTo>
                  <a:pt x="1" y="52"/>
                  <a:pt x="0" y="51"/>
                  <a:pt x="0" y="50"/>
                </a:cubicBezTo>
                <a:cubicBezTo>
                  <a:pt x="0" y="50"/>
                  <a:pt x="0" y="50"/>
                  <a:pt x="0" y="50"/>
                </a:cubicBezTo>
                <a:cubicBezTo>
                  <a:pt x="0" y="10"/>
                  <a:pt x="0" y="10"/>
                  <a:pt x="0" y="10"/>
                </a:cubicBezTo>
                <a:cubicBezTo>
                  <a:pt x="0" y="9"/>
                  <a:pt x="1" y="8"/>
                  <a:pt x="2" y="8"/>
                </a:cubicBezTo>
                <a:cubicBezTo>
                  <a:pt x="2" y="8"/>
                  <a:pt x="2" y="8"/>
                  <a:pt x="2" y="8"/>
                </a:cubicBezTo>
                <a:cubicBezTo>
                  <a:pt x="7" y="8"/>
                  <a:pt x="7" y="8"/>
                  <a:pt x="7" y="8"/>
                </a:cubicBezTo>
                <a:cubicBezTo>
                  <a:pt x="7" y="7"/>
                  <a:pt x="7" y="7"/>
                  <a:pt x="7" y="7"/>
                </a:cubicBezTo>
                <a:cubicBezTo>
                  <a:pt x="7" y="6"/>
                  <a:pt x="8" y="6"/>
                  <a:pt x="8" y="6"/>
                </a:cubicBezTo>
                <a:cubicBezTo>
                  <a:pt x="8" y="6"/>
                  <a:pt x="8" y="6"/>
                  <a:pt x="8" y="6"/>
                </a:cubicBezTo>
                <a:cubicBezTo>
                  <a:pt x="14" y="6"/>
                  <a:pt x="14" y="6"/>
                  <a:pt x="14" y="6"/>
                </a:cubicBezTo>
                <a:cubicBezTo>
                  <a:pt x="15" y="5"/>
                  <a:pt x="15" y="3"/>
                  <a:pt x="16" y="2"/>
                </a:cubicBezTo>
                <a:cubicBezTo>
                  <a:pt x="18" y="1"/>
                  <a:pt x="20" y="0"/>
                  <a:pt x="22" y="0"/>
                </a:cubicBezTo>
                <a:close/>
                <a:moveTo>
                  <a:pt x="27" y="6"/>
                </a:moveTo>
                <a:cubicBezTo>
                  <a:pt x="27" y="6"/>
                  <a:pt x="27" y="6"/>
                  <a:pt x="27" y="6"/>
                </a:cubicBezTo>
                <a:cubicBezTo>
                  <a:pt x="27" y="5"/>
                  <a:pt x="26" y="5"/>
                  <a:pt x="26" y="4"/>
                </a:cubicBezTo>
                <a:cubicBezTo>
                  <a:pt x="25" y="3"/>
                  <a:pt x="23" y="2"/>
                  <a:pt x="22" y="2"/>
                </a:cubicBezTo>
                <a:cubicBezTo>
                  <a:pt x="20" y="2"/>
                  <a:pt x="19" y="3"/>
                  <a:pt x="18" y="4"/>
                </a:cubicBezTo>
                <a:cubicBezTo>
                  <a:pt x="18" y="5"/>
                  <a:pt x="17" y="5"/>
                  <a:pt x="17" y="6"/>
                </a:cubicBezTo>
                <a:cubicBezTo>
                  <a:pt x="22" y="6"/>
                  <a:pt x="22" y="6"/>
                  <a:pt x="22" y="6"/>
                </a:cubicBezTo>
                <a:cubicBezTo>
                  <a:pt x="27" y="6"/>
                  <a:pt x="27" y="6"/>
                  <a:pt x="27" y="6"/>
                </a:cubicBezTo>
                <a:close/>
                <a:moveTo>
                  <a:pt x="37" y="12"/>
                </a:moveTo>
                <a:cubicBezTo>
                  <a:pt x="37" y="12"/>
                  <a:pt x="37" y="12"/>
                  <a:pt x="37" y="12"/>
                </a:cubicBezTo>
                <a:cubicBezTo>
                  <a:pt x="37" y="13"/>
                  <a:pt x="37" y="13"/>
                  <a:pt x="37" y="13"/>
                </a:cubicBezTo>
                <a:cubicBezTo>
                  <a:pt x="37" y="14"/>
                  <a:pt x="36" y="14"/>
                  <a:pt x="35" y="14"/>
                </a:cubicBezTo>
                <a:cubicBezTo>
                  <a:pt x="35" y="14"/>
                  <a:pt x="35" y="14"/>
                  <a:pt x="35" y="14"/>
                </a:cubicBezTo>
                <a:cubicBezTo>
                  <a:pt x="22" y="14"/>
                  <a:pt x="22" y="14"/>
                  <a:pt x="22" y="14"/>
                </a:cubicBezTo>
                <a:cubicBezTo>
                  <a:pt x="8" y="14"/>
                  <a:pt x="8" y="14"/>
                  <a:pt x="8" y="14"/>
                </a:cubicBezTo>
                <a:cubicBezTo>
                  <a:pt x="8" y="14"/>
                  <a:pt x="7" y="14"/>
                  <a:pt x="7" y="13"/>
                </a:cubicBezTo>
                <a:cubicBezTo>
                  <a:pt x="7" y="13"/>
                  <a:pt x="7" y="13"/>
                  <a:pt x="7" y="13"/>
                </a:cubicBezTo>
                <a:cubicBezTo>
                  <a:pt x="7" y="12"/>
                  <a:pt x="7" y="12"/>
                  <a:pt x="7" y="12"/>
                </a:cubicBezTo>
                <a:cubicBezTo>
                  <a:pt x="4" y="12"/>
                  <a:pt x="4" y="12"/>
                  <a:pt x="4" y="12"/>
                </a:cubicBezTo>
                <a:cubicBezTo>
                  <a:pt x="4" y="48"/>
                  <a:pt x="4" y="48"/>
                  <a:pt x="4" y="48"/>
                </a:cubicBezTo>
                <a:cubicBezTo>
                  <a:pt x="40" y="48"/>
                  <a:pt x="40" y="48"/>
                  <a:pt x="40" y="48"/>
                </a:cubicBezTo>
                <a:cubicBezTo>
                  <a:pt x="40" y="12"/>
                  <a:pt x="40" y="12"/>
                  <a:pt x="40" y="12"/>
                </a:cubicBezTo>
                <a:cubicBezTo>
                  <a:pt x="37" y="12"/>
                  <a:pt x="37" y="12"/>
                  <a:pt x="37" y="12"/>
                </a:cubicBezTo>
                <a:close/>
                <a:moveTo>
                  <a:pt x="22" y="8"/>
                </a:moveTo>
                <a:cubicBezTo>
                  <a:pt x="22" y="8"/>
                  <a:pt x="22" y="8"/>
                  <a:pt x="22" y="8"/>
                </a:cubicBezTo>
                <a:cubicBezTo>
                  <a:pt x="9" y="8"/>
                  <a:pt x="9" y="8"/>
                  <a:pt x="9" y="8"/>
                </a:cubicBezTo>
                <a:cubicBezTo>
                  <a:pt x="9" y="10"/>
                  <a:pt x="9" y="10"/>
                  <a:pt x="9" y="10"/>
                </a:cubicBezTo>
                <a:cubicBezTo>
                  <a:pt x="9" y="12"/>
                  <a:pt x="9" y="12"/>
                  <a:pt x="9" y="12"/>
                </a:cubicBezTo>
                <a:cubicBezTo>
                  <a:pt x="22" y="12"/>
                  <a:pt x="22" y="12"/>
                  <a:pt x="22" y="12"/>
                </a:cubicBezTo>
                <a:cubicBezTo>
                  <a:pt x="34" y="12"/>
                  <a:pt x="34" y="12"/>
                  <a:pt x="34" y="12"/>
                </a:cubicBezTo>
                <a:cubicBezTo>
                  <a:pt x="34" y="10"/>
                  <a:pt x="34" y="10"/>
                  <a:pt x="34" y="10"/>
                </a:cubicBezTo>
                <a:cubicBezTo>
                  <a:pt x="34" y="8"/>
                  <a:pt x="34" y="8"/>
                  <a:pt x="34" y="8"/>
                </a:cubicBezTo>
                <a:cubicBezTo>
                  <a:pt x="22" y="8"/>
                  <a:pt x="22" y="8"/>
                  <a:pt x="22" y="8"/>
                </a:cubicBezTo>
                <a:close/>
                <a:moveTo>
                  <a:pt x="16" y="40"/>
                </a:moveTo>
                <a:cubicBezTo>
                  <a:pt x="16" y="40"/>
                  <a:pt x="16" y="40"/>
                  <a:pt x="16" y="40"/>
                </a:cubicBezTo>
                <a:cubicBezTo>
                  <a:pt x="16" y="40"/>
                  <a:pt x="15" y="39"/>
                  <a:pt x="15" y="39"/>
                </a:cubicBezTo>
                <a:cubicBezTo>
                  <a:pt x="15" y="38"/>
                  <a:pt x="16" y="37"/>
                  <a:pt x="16" y="37"/>
                </a:cubicBezTo>
                <a:cubicBezTo>
                  <a:pt x="33" y="37"/>
                  <a:pt x="33" y="37"/>
                  <a:pt x="33" y="37"/>
                </a:cubicBezTo>
                <a:cubicBezTo>
                  <a:pt x="34" y="37"/>
                  <a:pt x="34" y="38"/>
                  <a:pt x="34" y="39"/>
                </a:cubicBezTo>
                <a:cubicBezTo>
                  <a:pt x="34" y="39"/>
                  <a:pt x="34" y="40"/>
                  <a:pt x="33" y="40"/>
                </a:cubicBezTo>
                <a:cubicBezTo>
                  <a:pt x="16" y="40"/>
                  <a:pt x="16" y="40"/>
                  <a:pt x="16" y="40"/>
                </a:cubicBezTo>
                <a:close/>
                <a:moveTo>
                  <a:pt x="16" y="32"/>
                </a:moveTo>
                <a:cubicBezTo>
                  <a:pt x="16" y="32"/>
                  <a:pt x="16" y="32"/>
                  <a:pt x="16" y="32"/>
                </a:cubicBezTo>
                <a:cubicBezTo>
                  <a:pt x="16" y="32"/>
                  <a:pt x="15" y="31"/>
                  <a:pt x="15" y="30"/>
                </a:cubicBezTo>
                <a:cubicBezTo>
                  <a:pt x="15" y="30"/>
                  <a:pt x="16" y="29"/>
                  <a:pt x="16" y="29"/>
                </a:cubicBezTo>
                <a:cubicBezTo>
                  <a:pt x="33" y="29"/>
                  <a:pt x="33" y="29"/>
                  <a:pt x="33" y="29"/>
                </a:cubicBezTo>
                <a:cubicBezTo>
                  <a:pt x="34" y="29"/>
                  <a:pt x="34" y="30"/>
                  <a:pt x="34" y="30"/>
                </a:cubicBezTo>
                <a:cubicBezTo>
                  <a:pt x="34" y="31"/>
                  <a:pt x="34" y="32"/>
                  <a:pt x="33" y="32"/>
                </a:cubicBezTo>
                <a:cubicBezTo>
                  <a:pt x="16" y="32"/>
                  <a:pt x="16" y="32"/>
                  <a:pt x="16" y="32"/>
                </a:cubicBezTo>
                <a:close/>
              </a:path>
            </a:pathLst>
          </a:custGeom>
          <a:solidFill>
            <a:srgbClr val="FEFFFF"/>
          </a:solidFill>
          <a:ln>
            <a:noFill/>
          </a:ln>
          <a:extLst/>
        </p:spPr>
        <p:txBody>
          <a:bodyPr/>
          <a:lstStyle/>
          <a:p>
            <a:endParaRPr lang="zh-CN" altLang="en-US" sz="2400"/>
          </a:p>
        </p:txBody>
      </p:sp>
      <p:sp>
        <p:nvSpPr>
          <p:cNvPr id="21" name="矩形 20"/>
          <p:cNvSpPr/>
          <p:nvPr/>
        </p:nvSpPr>
        <p:spPr>
          <a:xfrm>
            <a:off x="1360761" y="1746134"/>
            <a:ext cx="2387986" cy="992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4400" b="1" dirty="0">
                <a:solidFill>
                  <a:schemeClr val="accent1"/>
                </a:solidFill>
                <a:latin typeface="+mj-ea"/>
                <a:ea typeface="+mj-ea"/>
              </a:rPr>
              <a:t>5234</a:t>
            </a:r>
            <a:r>
              <a:rPr lang="zh-CN" altLang="en-US" sz="2800" b="1" dirty="0">
                <a:solidFill>
                  <a:schemeClr val="accent1"/>
                </a:solidFill>
                <a:latin typeface="+mj-ea"/>
                <a:ea typeface="+mj-ea"/>
              </a:rPr>
              <a:t>吨</a:t>
            </a:r>
            <a:endParaRPr lang="en-US" altLang="zh-CN" sz="2800" b="1" dirty="0">
              <a:solidFill>
                <a:schemeClr val="accent1"/>
              </a:solidFill>
              <a:latin typeface="+mj-ea"/>
              <a:ea typeface="+mj-ea"/>
            </a:endParaRPr>
          </a:p>
        </p:txBody>
      </p:sp>
      <p:sp>
        <p:nvSpPr>
          <p:cNvPr id="22" name="矩形 21"/>
          <p:cNvSpPr/>
          <p:nvPr/>
        </p:nvSpPr>
        <p:spPr>
          <a:xfrm>
            <a:off x="964279" y="5013134"/>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任意多边形: 形状 22"/>
          <p:cNvSpPr/>
          <p:nvPr/>
        </p:nvSpPr>
        <p:spPr>
          <a:xfrm>
            <a:off x="5406626" y="3075432"/>
            <a:ext cx="1775231" cy="1687106"/>
          </a:xfrm>
          <a:custGeom>
            <a:avLst/>
            <a:gdLst>
              <a:gd name="connsiteX0" fmla="*/ 1474912 w 1775231"/>
              <a:gd name="connsiteY0" fmla="*/ 0 h 1687106"/>
              <a:gd name="connsiteX1" fmla="*/ 1727268 w 1775231"/>
              <a:gd name="connsiteY1" fmla="*/ 128446 h 1687106"/>
              <a:gd name="connsiteX2" fmla="*/ 1775231 w 1775231"/>
              <a:gd name="connsiteY2" fmla="*/ 230071 h 1687106"/>
              <a:gd name="connsiteX3" fmla="*/ 1651105 w 1775231"/>
              <a:gd name="connsiteY3" fmla="*/ 166892 h 1687106"/>
              <a:gd name="connsiteX4" fmla="*/ 1653900 w 1775231"/>
              <a:gd name="connsiteY4" fmla="*/ 172391 h 1687106"/>
              <a:gd name="connsiteX5" fmla="*/ 1663085 w 1775231"/>
              <a:gd name="connsiteY5" fmla="*/ 192059 h 1687106"/>
              <a:gd name="connsiteX6" fmla="*/ 1672074 w 1775231"/>
              <a:gd name="connsiteY6" fmla="*/ 212642 h 1687106"/>
              <a:gd name="connsiteX7" fmla="*/ 1680606 w 1775231"/>
              <a:gd name="connsiteY7" fmla="*/ 233126 h 1687106"/>
              <a:gd name="connsiteX8" fmla="*/ 1688583 w 1775231"/>
              <a:gd name="connsiteY8" fmla="*/ 253970 h 1687106"/>
              <a:gd name="connsiteX9" fmla="*/ 1697113 w 1775231"/>
              <a:gd name="connsiteY9" fmla="*/ 274456 h 1687106"/>
              <a:gd name="connsiteX10" fmla="*/ 1704175 w 1775231"/>
              <a:gd name="connsiteY10" fmla="*/ 295104 h 1687106"/>
              <a:gd name="connsiteX11" fmla="*/ 1711139 w 1775231"/>
              <a:gd name="connsiteY11" fmla="*/ 316211 h 1687106"/>
              <a:gd name="connsiteX12" fmla="*/ 1717188 w 1775231"/>
              <a:gd name="connsiteY12" fmla="*/ 337122 h 1687106"/>
              <a:gd name="connsiteX13" fmla="*/ 1723498 w 1775231"/>
              <a:gd name="connsiteY13" fmla="*/ 359044 h 1687106"/>
              <a:gd name="connsiteX14" fmla="*/ 1729449 w 1775231"/>
              <a:gd name="connsiteY14" fmla="*/ 380412 h 1687106"/>
              <a:gd name="connsiteX15" fmla="*/ 1734485 w 1775231"/>
              <a:gd name="connsiteY15" fmla="*/ 401585 h 1687106"/>
              <a:gd name="connsiteX16" fmla="*/ 1739326 w 1775231"/>
              <a:gd name="connsiteY16" fmla="*/ 423671 h 1687106"/>
              <a:gd name="connsiteX17" fmla="*/ 1743906 w 1775231"/>
              <a:gd name="connsiteY17" fmla="*/ 444747 h 1687106"/>
              <a:gd name="connsiteX18" fmla="*/ 1748191 w 1775231"/>
              <a:gd name="connsiteY18" fmla="*/ 467194 h 1687106"/>
              <a:gd name="connsiteX19" fmla="*/ 1751823 w 1775231"/>
              <a:gd name="connsiteY19" fmla="*/ 490459 h 1687106"/>
              <a:gd name="connsiteX20" fmla="*/ 1755260 w 1775231"/>
              <a:gd name="connsiteY20" fmla="*/ 514637 h 1687106"/>
              <a:gd name="connsiteX21" fmla="*/ 1758336 w 1775231"/>
              <a:gd name="connsiteY21" fmla="*/ 538261 h 1687106"/>
              <a:gd name="connsiteX22" fmla="*/ 1760400 w 1775231"/>
              <a:gd name="connsiteY22" fmla="*/ 562146 h 1687106"/>
              <a:gd name="connsiteX23" fmla="*/ 1762367 w 1775231"/>
              <a:gd name="connsiteY23" fmla="*/ 586490 h 1687106"/>
              <a:gd name="connsiteX24" fmla="*/ 1763876 w 1775231"/>
              <a:gd name="connsiteY24" fmla="*/ 610734 h 1687106"/>
              <a:gd name="connsiteX25" fmla="*/ 1764372 w 1775231"/>
              <a:gd name="connsiteY25" fmla="*/ 635242 h 1687106"/>
              <a:gd name="connsiteX26" fmla="*/ 1764607 w 1775231"/>
              <a:gd name="connsiteY26" fmla="*/ 658737 h 1687106"/>
              <a:gd name="connsiteX27" fmla="*/ 1764091 w 1775231"/>
              <a:gd name="connsiteY27" fmla="*/ 683505 h 1687106"/>
              <a:gd name="connsiteX28" fmla="*/ 1763672 w 1775231"/>
              <a:gd name="connsiteY28" fmla="*/ 707817 h 1687106"/>
              <a:gd name="connsiteX29" fmla="*/ 1762340 w 1775231"/>
              <a:gd name="connsiteY29" fmla="*/ 731931 h 1687106"/>
              <a:gd name="connsiteX30" fmla="*/ 1760550 w 1775231"/>
              <a:gd name="connsiteY30" fmla="*/ 755949 h 1687106"/>
              <a:gd name="connsiteX31" fmla="*/ 1757746 w 1775231"/>
              <a:gd name="connsiteY31" fmla="*/ 780229 h 1687106"/>
              <a:gd name="connsiteX32" fmla="*/ 1755041 w 1775231"/>
              <a:gd name="connsiteY32" fmla="*/ 804051 h 1687106"/>
              <a:gd name="connsiteX33" fmla="*/ 1751782 w 1775231"/>
              <a:gd name="connsiteY33" fmla="*/ 828233 h 1687106"/>
              <a:gd name="connsiteX34" fmla="*/ 1747507 w 1775231"/>
              <a:gd name="connsiteY34" fmla="*/ 852677 h 1687106"/>
              <a:gd name="connsiteX35" fmla="*/ 1743332 w 1775231"/>
              <a:gd name="connsiteY35" fmla="*/ 876663 h 1687106"/>
              <a:gd name="connsiteX36" fmla="*/ 1738144 w 1775231"/>
              <a:gd name="connsiteY36" fmla="*/ 900911 h 1687106"/>
              <a:gd name="connsiteX37" fmla="*/ 1732041 w 1775231"/>
              <a:gd name="connsiteY37" fmla="*/ 924961 h 1687106"/>
              <a:gd name="connsiteX38" fmla="*/ 1726495 w 1775231"/>
              <a:gd name="connsiteY38" fmla="*/ 948654 h 1687106"/>
              <a:gd name="connsiteX39" fmla="*/ 1719477 w 1775231"/>
              <a:gd name="connsiteY39" fmla="*/ 972512 h 1687106"/>
              <a:gd name="connsiteX40" fmla="*/ 1712003 w 1775231"/>
              <a:gd name="connsiteY40" fmla="*/ 996270 h 1687106"/>
              <a:gd name="connsiteX41" fmla="*/ 1704528 w 1775231"/>
              <a:gd name="connsiteY41" fmla="*/ 1020028 h 1687106"/>
              <a:gd name="connsiteX42" fmla="*/ 1696139 w 1775231"/>
              <a:gd name="connsiteY42" fmla="*/ 1043590 h 1687106"/>
              <a:gd name="connsiteX43" fmla="*/ 1686834 w 1775231"/>
              <a:gd name="connsiteY43" fmla="*/ 1066959 h 1687106"/>
              <a:gd name="connsiteX44" fmla="*/ 1677628 w 1775231"/>
              <a:gd name="connsiteY44" fmla="*/ 1089868 h 1687106"/>
              <a:gd name="connsiteX45" fmla="*/ 1667312 w 1775231"/>
              <a:gd name="connsiteY45" fmla="*/ 1113497 h 1687106"/>
              <a:gd name="connsiteX46" fmla="*/ 1657190 w 1775231"/>
              <a:gd name="connsiteY46" fmla="*/ 1136210 h 1687106"/>
              <a:gd name="connsiteX47" fmla="*/ 1645501 w 1775231"/>
              <a:gd name="connsiteY47" fmla="*/ 1159545 h 1687106"/>
              <a:gd name="connsiteX48" fmla="*/ 1633551 w 1775231"/>
              <a:gd name="connsiteY48" fmla="*/ 1181868 h 1687106"/>
              <a:gd name="connsiteX49" fmla="*/ 1621601 w 1775231"/>
              <a:gd name="connsiteY49" fmla="*/ 1204191 h 1687106"/>
              <a:gd name="connsiteX50" fmla="*/ 1608539 w 1775231"/>
              <a:gd name="connsiteY50" fmla="*/ 1227232 h 1687106"/>
              <a:gd name="connsiteX51" fmla="*/ 1596066 w 1775231"/>
              <a:gd name="connsiteY51" fmla="*/ 1247529 h 1687106"/>
              <a:gd name="connsiteX52" fmla="*/ 1583135 w 1775231"/>
              <a:gd name="connsiteY52" fmla="*/ 1267727 h 1687106"/>
              <a:gd name="connsiteX53" fmla="*/ 1569289 w 1775231"/>
              <a:gd name="connsiteY53" fmla="*/ 1287731 h 1687106"/>
              <a:gd name="connsiteX54" fmla="*/ 1555181 w 1775231"/>
              <a:gd name="connsiteY54" fmla="*/ 1306722 h 1687106"/>
              <a:gd name="connsiteX55" fmla="*/ 1541074 w 1775231"/>
              <a:gd name="connsiteY55" fmla="*/ 1325712 h 1687106"/>
              <a:gd name="connsiteX56" fmla="*/ 1526608 w 1775231"/>
              <a:gd name="connsiteY56" fmla="*/ 1344147 h 1687106"/>
              <a:gd name="connsiteX57" fmla="*/ 1511225 w 1775231"/>
              <a:gd name="connsiteY57" fmla="*/ 1362386 h 1687106"/>
              <a:gd name="connsiteX58" fmla="*/ 1495484 w 1775231"/>
              <a:gd name="connsiteY58" fmla="*/ 1380070 h 1687106"/>
              <a:gd name="connsiteX59" fmla="*/ 1479481 w 1775231"/>
              <a:gd name="connsiteY59" fmla="*/ 1396741 h 1687106"/>
              <a:gd name="connsiteX60" fmla="*/ 1463479 w 1775231"/>
              <a:gd name="connsiteY60" fmla="*/ 1413412 h 1687106"/>
              <a:gd name="connsiteX61" fmla="*/ 1446660 w 1775231"/>
              <a:gd name="connsiteY61" fmla="*/ 1429430 h 1687106"/>
              <a:gd name="connsiteX62" fmla="*/ 1429838 w 1775231"/>
              <a:gd name="connsiteY62" fmla="*/ 1445447 h 1687106"/>
              <a:gd name="connsiteX63" fmla="*/ 1412202 w 1775231"/>
              <a:gd name="connsiteY63" fmla="*/ 1460813 h 1687106"/>
              <a:gd name="connsiteX64" fmla="*/ 1394665 w 1775231"/>
              <a:gd name="connsiteY64" fmla="*/ 1475719 h 1687106"/>
              <a:gd name="connsiteX65" fmla="*/ 1376864 w 1775231"/>
              <a:gd name="connsiteY65" fmla="*/ 1489614 h 1687106"/>
              <a:gd name="connsiteX66" fmla="*/ 1358052 w 1775231"/>
              <a:gd name="connsiteY66" fmla="*/ 1503769 h 1687106"/>
              <a:gd name="connsiteX67" fmla="*/ 1339890 w 1775231"/>
              <a:gd name="connsiteY67" fmla="*/ 1517107 h 1687106"/>
              <a:gd name="connsiteX68" fmla="*/ 1320914 w 1775231"/>
              <a:gd name="connsiteY68" fmla="*/ 1529794 h 1687106"/>
              <a:gd name="connsiteX69" fmla="*/ 1302035 w 1775231"/>
              <a:gd name="connsiteY69" fmla="*/ 1542023 h 1687106"/>
              <a:gd name="connsiteX70" fmla="*/ 1282699 w 1775231"/>
              <a:gd name="connsiteY70" fmla="*/ 1554152 h 1687106"/>
              <a:gd name="connsiteX71" fmla="*/ 1263102 w 1775231"/>
              <a:gd name="connsiteY71" fmla="*/ 1565269 h 1687106"/>
              <a:gd name="connsiteX72" fmla="*/ 1242491 w 1775231"/>
              <a:gd name="connsiteY72" fmla="*/ 1576649 h 1687106"/>
              <a:gd name="connsiteX73" fmla="*/ 1222632 w 1775231"/>
              <a:gd name="connsiteY73" fmla="*/ 1586754 h 1687106"/>
              <a:gd name="connsiteX74" fmla="*/ 1201858 w 1775231"/>
              <a:gd name="connsiteY74" fmla="*/ 1596663 h 1687106"/>
              <a:gd name="connsiteX75" fmla="*/ 1181739 w 1775231"/>
              <a:gd name="connsiteY75" fmla="*/ 1605754 h 1687106"/>
              <a:gd name="connsiteX76" fmla="*/ 1160604 w 1775231"/>
              <a:gd name="connsiteY76" fmla="*/ 1615107 h 1687106"/>
              <a:gd name="connsiteX77" fmla="*/ 1139666 w 1775231"/>
              <a:gd name="connsiteY77" fmla="*/ 1623546 h 1687106"/>
              <a:gd name="connsiteX78" fmla="*/ 1118467 w 1775231"/>
              <a:gd name="connsiteY78" fmla="*/ 1630972 h 1687106"/>
              <a:gd name="connsiteX79" fmla="*/ 1097267 w 1775231"/>
              <a:gd name="connsiteY79" fmla="*/ 1638398 h 1687106"/>
              <a:gd name="connsiteX80" fmla="*/ 1076068 w 1775231"/>
              <a:gd name="connsiteY80" fmla="*/ 1645822 h 1687106"/>
              <a:gd name="connsiteX81" fmla="*/ 1054248 w 1775231"/>
              <a:gd name="connsiteY81" fmla="*/ 1651680 h 1687106"/>
              <a:gd name="connsiteX82" fmla="*/ 1032329 w 1775231"/>
              <a:gd name="connsiteY82" fmla="*/ 1657995 h 1687106"/>
              <a:gd name="connsiteX83" fmla="*/ 1010149 w 1775231"/>
              <a:gd name="connsiteY83" fmla="*/ 1663297 h 1687106"/>
              <a:gd name="connsiteX84" fmla="*/ 988526 w 1775231"/>
              <a:gd name="connsiteY84" fmla="*/ 1668239 h 1687106"/>
              <a:gd name="connsiteX85" fmla="*/ 966180 w 1775231"/>
              <a:gd name="connsiteY85" fmla="*/ 1672072 h 1687106"/>
              <a:gd name="connsiteX86" fmla="*/ 943837 w 1775231"/>
              <a:gd name="connsiteY86" fmla="*/ 1675902 h 1687106"/>
              <a:gd name="connsiteX87" fmla="*/ 921689 w 1775231"/>
              <a:gd name="connsiteY87" fmla="*/ 1678819 h 1687106"/>
              <a:gd name="connsiteX88" fmla="*/ 899084 w 1775231"/>
              <a:gd name="connsiteY88" fmla="*/ 1681639 h 1687106"/>
              <a:gd name="connsiteX89" fmla="*/ 876577 w 1775231"/>
              <a:gd name="connsiteY89" fmla="*/ 1684000 h 1687106"/>
              <a:gd name="connsiteX90" fmla="*/ 853709 w 1775231"/>
              <a:gd name="connsiteY90" fmla="*/ 1685804 h 1687106"/>
              <a:gd name="connsiteX91" fmla="*/ 831594 w 1775231"/>
              <a:gd name="connsiteY91" fmla="*/ 1686336 h 1687106"/>
              <a:gd name="connsiteX92" fmla="*/ 808563 w 1775231"/>
              <a:gd name="connsiteY92" fmla="*/ 1686672 h 1687106"/>
              <a:gd name="connsiteX93" fmla="*/ 785991 w 1775231"/>
              <a:gd name="connsiteY93" fmla="*/ 1687106 h 1687106"/>
              <a:gd name="connsiteX94" fmla="*/ 763155 w 1775231"/>
              <a:gd name="connsiteY94" fmla="*/ 1686526 h 1687106"/>
              <a:gd name="connsiteX95" fmla="*/ 740419 w 1775231"/>
              <a:gd name="connsiteY95" fmla="*/ 1685488 h 1687106"/>
              <a:gd name="connsiteX96" fmla="*/ 717876 w 1775231"/>
              <a:gd name="connsiteY96" fmla="*/ 1683536 h 1687106"/>
              <a:gd name="connsiteX97" fmla="*/ 694879 w 1775231"/>
              <a:gd name="connsiteY97" fmla="*/ 1681487 h 1687106"/>
              <a:gd name="connsiteX98" fmla="*/ 672533 w 1775231"/>
              <a:gd name="connsiteY98" fmla="*/ 1678620 h 1687106"/>
              <a:gd name="connsiteX99" fmla="*/ 649731 w 1775231"/>
              <a:gd name="connsiteY99" fmla="*/ 1675655 h 1687106"/>
              <a:gd name="connsiteX100" fmla="*/ 626764 w 1775231"/>
              <a:gd name="connsiteY100" fmla="*/ 1671220 h 1687106"/>
              <a:gd name="connsiteX101" fmla="*/ 604712 w 1775231"/>
              <a:gd name="connsiteY101" fmla="*/ 1666980 h 1687106"/>
              <a:gd name="connsiteX102" fmla="*/ 581940 w 1775231"/>
              <a:gd name="connsiteY102" fmla="*/ 1661630 h 1687106"/>
              <a:gd name="connsiteX103" fmla="*/ 559170 w 1775231"/>
              <a:gd name="connsiteY103" fmla="*/ 1656281 h 1687106"/>
              <a:gd name="connsiteX104" fmla="*/ 537052 w 1775231"/>
              <a:gd name="connsiteY104" fmla="*/ 1650112 h 1687106"/>
              <a:gd name="connsiteX105" fmla="*/ 515130 w 1775231"/>
              <a:gd name="connsiteY105" fmla="*/ 1643030 h 1687106"/>
              <a:gd name="connsiteX106" fmla="*/ 492751 w 1775231"/>
              <a:gd name="connsiteY106" fmla="*/ 1635850 h 1687106"/>
              <a:gd name="connsiteX107" fmla="*/ 470568 w 1775231"/>
              <a:gd name="connsiteY107" fmla="*/ 1627754 h 1687106"/>
              <a:gd name="connsiteX108" fmla="*/ 448482 w 1775231"/>
              <a:gd name="connsiteY108" fmla="*/ 1619202 h 1687106"/>
              <a:gd name="connsiteX109" fmla="*/ 426495 w 1775231"/>
              <a:gd name="connsiteY109" fmla="*/ 1610192 h 1687106"/>
              <a:gd name="connsiteX110" fmla="*/ 405160 w 1775231"/>
              <a:gd name="connsiteY110" fmla="*/ 1600365 h 1687106"/>
              <a:gd name="connsiteX111" fmla="*/ 383467 w 1775231"/>
              <a:gd name="connsiteY111" fmla="*/ 1589981 h 1687106"/>
              <a:gd name="connsiteX112" fmla="*/ 362328 w 1775231"/>
              <a:gd name="connsiteY112" fmla="*/ 1579239 h 1687106"/>
              <a:gd name="connsiteX113" fmla="*/ 340927 w 1775231"/>
              <a:gd name="connsiteY113" fmla="*/ 1567483 h 1687106"/>
              <a:gd name="connsiteX114" fmla="*/ 320081 w 1775231"/>
              <a:gd name="connsiteY114" fmla="*/ 1555368 h 1687106"/>
              <a:gd name="connsiteX115" fmla="*/ 303059 w 1775231"/>
              <a:gd name="connsiteY115" fmla="*/ 1545507 h 1687106"/>
              <a:gd name="connsiteX116" fmla="*/ 286233 w 1775231"/>
              <a:gd name="connsiteY116" fmla="*/ 1534730 h 1687106"/>
              <a:gd name="connsiteX117" fmla="*/ 270059 w 1775231"/>
              <a:gd name="connsiteY117" fmla="*/ 1523136 h 1687106"/>
              <a:gd name="connsiteX118" fmla="*/ 254246 w 1775231"/>
              <a:gd name="connsiteY118" fmla="*/ 1512097 h 1687106"/>
              <a:gd name="connsiteX119" fmla="*/ 238528 w 1775231"/>
              <a:gd name="connsiteY119" fmla="*/ 1500601 h 1687106"/>
              <a:gd name="connsiteX120" fmla="*/ 223466 w 1775231"/>
              <a:gd name="connsiteY120" fmla="*/ 1488288 h 1687106"/>
              <a:gd name="connsiteX121" fmla="*/ 208501 w 1775231"/>
              <a:gd name="connsiteY121" fmla="*/ 1475518 h 1687106"/>
              <a:gd name="connsiteX122" fmla="*/ 193994 w 1775231"/>
              <a:gd name="connsiteY122" fmla="*/ 1462844 h 1687106"/>
              <a:gd name="connsiteX123" fmla="*/ 179583 w 1775231"/>
              <a:gd name="connsiteY123" fmla="*/ 1449715 h 1687106"/>
              <a:gd name="connsiteX124" fmla="*/ 165730 w 1775231"/>
              <a:gd name="connsiteY124" fmla="*/ 1436224 h 1687106"/>
              <a:gd name="connsiteX125" fmla="*/ 151971 w 1775231"/>
              <a:gd name="connsiteY125" fmla="*/ 1422277 h 1687106"/>
              <a:gd name="connsiteX126" fmla="*/ 138673 w 1775231"/>
              <a:gd name="connsiteY126" fmla="*/ 1408427 h 1687106"/>
              <a:gd name="connsiteX127" fmla="*/ 125928 w 1775231"/>
              <a:gd name="connsiteY127" fmla="*/ 1394217 h 1687106"/>
              <a:gd name="connsiteX128" fmla="*/ 113380 w 1775231"/>
              <a:gd name="connsiteY128" fmla="*/ 1379092 h 1687106"/>
              <a:gd name="connsiteX129" fmla="*/ 101289 w 1775231"/>
              <a:gd name="connsiteY129" fmla="*/ 1364066 h 1687106"/>
              <a:gd name="connsiteX130" fmla="*/ 89656 w 1775231"/>
              <a:gd name="connsiteY130" fmla="*/ 1349138 h 1687106"/>
              <a:gd name="connsiteX131" fmla="*/ 78217 w 1775231"/>
              <a:gd name="connsiteY131" fmla="*/ 1333294 h 1687106"/>
              <a:gd name="connsiteX132" fmla="*/ 67236 w 1775231"/>
              <a:gd name="connsiteY132" fmla="*/ 1317548 h 1687106"/>
              <a:gd name="connsiteX133" fmla="*/ 56354 w 1775231"/>
              <a:gd name="connsiteY133" fmla="*/ 1301345 h 1687106"/>
              <a:gd name="connsiteX134" fmla="*/ 46027 w 1775231"/>
              <a:gd name="connsiteY134" fmla="*/ 1284782 h 1687106"/>
              <a:gd name="connsiteX135" fmla="*/ 36712 w 1775231"/>
              <a:gd name="connsiteY135" fmla="*/ 1267957 h 1687106"/>
              <a:gd name="connsiteX136" fmla="*/ 26941 w 1775231"/>
              <a:gd name="connsiteY136" fmla="*/ 1251034 h 1687106"/>
              <a:gd name="connsiteX137" fmla="*/ 17625 w 1775231"/>
              <a:gd name="connsiteY137" fmla="*/ 1234209 h 1687106"/>
              <a:gd name="connsiteX138" fmla="*/ 9519 w 1775231"/>
              <a:gd name="connsiteY138" fmla="*/ 1216208 h 1687106"/>
              <a:gd name="connsiteX139" fmla="*/ 1217 w 1775231"/>
              <a:gd name="connsiteY139" fmla="*/ 1199121 h 1687106"/>
              <a:gd name="connsiteX140" fmla="*/ 0 w 1775231"/>
              <a:gd name="connsiteY140" fmla="*/ 1196317 h 1687106"/>
              <a:gd name="connsiteX141" fmla="*/ 177697 w 1775231"/>
              <a:gd name="connsiteY141" fmla="*/ 1196317 h 1687106"/>
              <a:gd name="connsiteX142" fmla="*/ 181707 w 1775231"/>
              <a:gd name="connsiteY142" fmla="*/ 1202812 h 1687106"/>
              <a:gd name="connsiteX143" fmla="*/ 189420 w 1775231"/>
              <a:gd name="connsiteY143" fmla="*/ 1215944 h 1687106"/>
              <a:gd name="connsiteX144" fmla="*/ 198145 w 1775231"/>
              <a:gd name="connsiteY144" fmla="*/ 1228814 h 1687106"/>
              <a:gd name="connsiteX145" fmla="*/ 206414 w 1775231"/>
              <a:gd name="connsiteY145" fmla="*/ 1241589 h 1687106"/>
              <a:gd name="connsiteX146" fmla="*/ 215793 w 1775231"/>
              <a:gd name="connsiteY146" fmla="*/ 1253642 h 1687106"/>
              <a:gd name="connsiteX147" fmla="*/ 224977 w 1775231"/>
              <a:gd name="connsiteY147" fmla="*/ 1266612 h 1687106"/>
              <a:gd name="connsiteX148" fmla="*/ 234910 w 1775231"/>
              <a:gd name="connsiteY148" fmla="*/ 1278306 h 1687106"/>
              <a:gd name="connsiteX149" fmla="*/ 245301 w 1775231"/>
              <a:gd name="connsiteY149" fmla="*/ 1290098 h 1687106"/>
              <a:gd name="connsiteX150" fmla="*/ 255235 w 1775231"/>
              <a:gd name="connsiteY150" fmla="*/ 1301791 h 1687106"/>
              <a:gd name="connsiteX151" fmla="*/ 265823 w 1775231"/>
              <a:gd name="connsiteY151" fmla="*/ 1312670 h 1687106"/>
              <a:gd name="connsiteX152" fmla="*/ 277227 w 1775231"/>
              <a:gd name="connsiteY152" fmla="*/ 1324200 h 1687106"/>
              <a:gd name="connsiteX153" fmla="*/ 287913 w 1775231"/>
              <a:gd name="connsiteY153" fmla="*/ 1334620 h 1687106"/>
              <a:gd name="connsiteX154" fmla="*/ 299414 w 1775231"/>
              <a:gd name="connsiteY154" fmla="*/ 1345692 h 1687106"/>
              <a:gd name="connsiteX155" fmla="*/ 311568 w 1775231"/>
              <a:gd name="connsiteY155" fmla="*/ 1355948 h 1687106"/>
              <a:gd name="connsiteX156" fmla="*/ 322908 w 1775231"/>
              <a:gd name="connsiteY156" fmla="*/ 1365550 h 1687106"/>
              <a:gd name="connsiteX157" fmla="*/ 335159 w 1775231"/>
              <a:gd name="connsiteY157" fmla="*/ 1375349 h 1687106"/>
              <a:gd name="connsiteX158" fmla="*/ 347870 w 1775231"/>
              <a:gd name="connsiteY158" fmla="*/ 1385245 h 1687106"/>
              <a:gd name="connsiteX159" fmla="*/ 360874 w 1775231"/>
              <a:gd name="connsiteY159" fmla="*/ 1393769 h 1687106"/>
              <a:gd name="connsiteX160" fmla="*/ 373683 w 1775231"/>
              <a:gd name="connsiteY160" fmla="*/ 1403207 h 1687106"/>
              <a:gd name="connsiteX161" fmla="*/ 387242 w 1775231"/>
              <a:gd name="connsiteY161" fmla="*/ 1411371 h 1687106"/>
              <a:gd name="connsiteX162" fmla="*/ 400801 w 1775231"/>
              <a:gd name="connsiteY162" fmla="*/ 1419536 h 1687106"/>
              <a:gd name="connsiteX163" fmla="*/ 418182 w 1775231"/>
              <a:gd name="connsiteY163" fmla="*/ 1429952 h 1687106"/>
              <a:gd name="connsiteX164" fmla="*/ 435760 w 1775231"/>
              <a:gd name="connsiteY164" fmla="*/ 1439454 h 1687106"/>
              <a:gd name="connsiteX165" fmla="*/ 453534 w 1775231"/>
              <a:gd name="connsiteY165" fmla="*/ 1448041 h 1687106"/>
              <a:gd name="connsiteX166" fmla="*/ 471308 w 1775231"/>
              <a:gd name="connsiteY166" fmla="*/ 1456629 h 1687106"/>
              <a:gd name="connsiteX167" fmla="*/ 489180 w 1775231"/>
              <a:gd name="connsiteY167" fmla="*/ 1464758 h 1687106"/>
              <a:gd name="connsiteX168" fmla="*/ 507964 w 1775231"/>
              <a:gd name="connsiteY168" fmla="*/ 1473083 h 1687106"/>
              <a:gd name="connsiteX169" fmla="*/ 526131 w 1775231"/>
              <a:gd name="connsiteY169" fmla="*/ 1479841 h 1687106"/>
              <a:gd name="connsiteX170" fmla="*/ 544295 w 1775231"/>
              <a:gd name="connsiteY170" fmla="*/ 1486598 h 1687106"/>
              <a:gd name="connsiteX171" fmla="*/ 562655 w 1775231"/>
              <a:gd name="connsiteY171" fmla="*/ 1492439 h 1687106"/>
              <a:gd name="connsiteX172" fmla="*/ 581017 w 1775231"/>
              <a:gd name="connsiteY172" fmla="*/ 1498281 h 1687106"/>
              <a:gd name="connsiteX173" fmla="*/ 599573 w 1775231"/>
              <a:gd name="connsiteY173" fmla="*/ 1503209 h 1687106"/>
              <a:gd name="connsiteX174" fmla="*/ 618227 w 1775231"/>
              <a:gd name="connsiteY174" fmla="*/ 1507679 h 1687106"/>
              <a:gd name="connsiteX175" fmla="*/ 636785 w 1775231"/>
              <a:gd name="connsiteY175" fmla="*/ 1512605 h 1687106"/>
              <a:gd name="connsiteX176" fmla="*/ 655732 w 1775231"/>
              <a:gd name="connsiteY176" fmla="*/ 1515703 h 1687106"/>
              <a:gd name="connsiteX177" fmla="*/ 675040 w 1775231"/>
              <a:gd name="connsiteY177" fmla="*/ 1519355 h 1687106"/>
              <a:gd name="connsiteX178" fmla="*/ 693988 w 1775231"/>
              <a:gd name="connsiteY178" fmla="*/ 1522452 h 1687106"/>
              <a:gd name="connsiteX179" fmla="*/ 712216 w 1775231"/>
              <a:gd name="connsiteY179" fmla="*/ 1524438 h 1687106"/>
              <a:gd name="connsiteX180" fmla="*/ 731916 w 1775231"/>
              <a:gd name="connsiteY180" fmla="*/ 1526261 h 1687106"/>
              <a:gd name="connsiteX181" fmla="*/ 750243 w 1775231"/>
              <a:gd name="connsiteY181" fmla="*/ 1527789 h 1687106"/>
              <a:gd name="connsiteX182" fmla="*/ 769224 w 1775231"/>
              <a:gd name="connsiteY182" fmla="*/ 1528501 h 1687106"/>
              <a:gd name="connsiteX183" fmla="*/ 788300 w 1775231"/>
              <a:gd name="connsiteY183" fmla="*/ 1528755 h 1687106"/>
              <a:gd name="connsiteX184" fmla="*/ 807281 w 1775231"/>
              <a:gd name="connsiteY184" fmla="*/ 1529467 h 1687106"/>
              <a:gd name="connsiteX185" fmla="*/ 826097 w 1775231"/>
              <a:gd name="connsiteY185" fmla="*/ 1528708 h 1687106"/>
              <a:gd name="connsiteX186" fmla="*/ 844914 w 1775231"/>
              <a:gd name="connsiteY186" fmla="*/ 1527950 h 1687106"/>
              <a:gd name="connsiteX187" fmla="*/ 863926 w 1775231"/>
              <a:gd name="connsiteY187" fmla="*/ 1526276 h 1687106"/>
              <a:gd name="connsiteX188" fmla="*/ 882023 w 1775231"/>
              <a:gd name="connsiteY188" fmla="*/ 1524406 h 1687106"/>
              <a:gd name="connsiteX189" fmla="*/ 901035 w 1775231"/>
              <a:gd name="connsiteY189" fmla="*/ 1522732 h 1687106"/>
              <a:gd name="connsiteX190" fmla="*/ 919328 w 1775231"/>
              <a:gd name="connsiteY190" fmla="*/ 1519947 h 1687106"/>
              <a:gd name="connsiteX191" fmla="*/ 938176 w 1775231"/>
              <a:gd name="connsiteY191" fmla="*/ 1516803 h 1687106"/>
              <a:gd name="connsiteX192" fmla="*/ 956666 w 1775231"/>
              <a:gd name="connsiteY192" fmla="*/ 1513104 h 1687106"/>
              <a:gd name="connsiteX193" fmla="*/ 974696 w 1775231"/>
              <a:gd name="connsiteY193" fmla="*/ 1509307 h 1687106"/>
              <a:gd name="connsiteX194" fmla="*/ 992924 w 1775231"/>
              <a:gd name="connsiteY194" fmla="*/ 1504594 h 1687106"/>
              <a:gd name="connsiteX195" fmla="*/ 1011249 w 1775231"/>
              <a:gd name="connsiteY195" fmla="*/ 1499425 h 1687106"/>
              <a:gd name="connsiteX196" fmla="*/ 1029019 w 1775231"/>
              <a:gd name="connsiteY196" fmla="*/ 1494616 h 1687106"/>
              <a:gd name="connsiteX197" fmla="*/ 1046986 w 1775231"/>
              <a:gd name="connsiteY197" fmla="*/ 1488889 h 1687106"/>
              <a:gd name="connsiteX198" fmla="*/ 1065050 w 1775231"/>
              <a:gd name="connsiteY198" fmla="*/ 1482707 h 1687106"/>
              <a:gd name="connsiteX199" fmla="*/ 1082198 w 1775231"/>
              <a:gd name="connsiteY199" fmla="*/ 1476327 h 1687106"/>
              <a:gd name="connsiteX200" fmla="*/ 1100000 w 1775231"/>
              <a:gd name="connsiteY200" fmla="*/ 1469133 h 1687106"/>
              <a:gd name="connsiteX201" fmla="*/ 1117803 w 1775231"/>
              <a:gd name="connsiteY201" fmla="*/ 1461937 h 1687106"/>
              <a:gd name="connsiteX202" fmla="*/ 1134329 w 1775231"/>
              <a:gd name="connsiteY202" fmla="*/ 1453990 h 1687106"/>
              <a:gd name="connsiteX203" fmla="*/ 1151413 w 1775231"/>
              <a:gd name="connsiteY203" fmla="*/ 1445684 h 1687106"/>
              <a:gd name="connsiteX204" fmla="*/ 1168136 w 1775231"/>
              <a:gd name="connsiteY204" fmla="*/ 1436823 h 1687106"/>
              <a:gd name="connsiteX205" fmla="*/ 1184860 w 1775231"/>
              <a:gd name="connsiteY205" fmla="*/ 1427960 h 1687106"/>
              <a:gd name="connsiteX206" fmla="*/ 1201322 w 1775231"/>
              <a:gd name="connsiteY206" fmla="*/ 1418087 h 1687106"/>
              <a:gd name="connsiteX207" fmla="*/ 1217228 w 1775231"/>
              <a:gd name="connsiteY207" fmla="*/ 1408572 h 1687106"/>
              <a:gd name="connsiteX208" fmla="*/ 1233331 w 1775231"/>
              <a:gd name="connsiteY208" fmla="*/ 1398142 h 1687106"/>
              <a:gd name="connsiteX209" fmla="*/ 1249073 w 1775231"/>
              <a:gd name="connsiteY209" fmla="*/ 1387157 h 1687106"/>
              <a:gd name="connsiteX210" fmla="*/ 1264816 w 1775231"/>
              <a:gd name="connsiteY210" fmla="*/ 1376172 h 1687106"/>
              <a:gd name="connsiteX211" fmla="*/ 1279742 w 1775231"/>
              <a:gd name="connsiteY211" fmla="*/ 1364533 h 1687106"/>
              <a:gd name="connsiteX212" fmla="*/ 1294668 w 1775231"/>
              <a:gd name="connsiteY212" fmla="*/ 1352895 h 1687106"/>
              <a:gd name="connsiteX213" fmla="*/ 1309236 w 1775231"/>
              <a:gd name="connsiteY213" fmla="*/ 1340700 h 1687106"/>
              <a:gd name="connsiteX214" fmla="*/ 1323802 w 1775231"/>
              <a:gd name="connsiteY214" fmla="*/ 1328506 h 1687106"/>
              <a:gd name="connsiteX215" fmla="*/ 1337650 w 1775231"/>
              <a:gd name="connsiteY215" fmla="*/ 1315202 h 1687106"/>
              <a:gd name="connsiteX216" fmla="*/ 1352052 w 1775231"/>
              <a:gd name="connsiteY216" fmla="*/ 1301538 h 1687106"/>
              <a:gd name="connsiteX217" fmla="*/ 1365083 w 1775231"/>
              <a:gd name="connsiteY217" fmla="*/ 1287581 h 1687106"/>
              <a:gd name="connsiteX218" fmla="*/ 1379126 w 1775231"/>
              <a:gd name="connsiteY218" fmla="*/ 1273360 h 1687106"/>
              <a:gd name="connsiteX219" fmla="*/ 1391797 w 1775231"/>
              <a:gd name="connsiteY219" fmla="*/ 1258847 h 1687106"/>
              <a:gd name="connsiteX220" fmla="*/ 1404012 w 1775231"/>
              <a:gd name="connsiteY220" fmla="*/ 1244237 h 1687106"/>
              <a:gd name="connsiteX221" fmla="*/ 1416519 w 1775231"/>
              <a:gd name="connsiteY221" fmla="*/ 1228253 h 1687106"/>
              <a:gd name="connsiteX222" fmla="*/ 1428374 w 1775231"/>
              <a:gd name="connsiteY222" fmla="*/ 1213087 h 1687106"/>
              <a:gd name="connsiteX223" fmla="*/ 1439967 w 1775231"/>
              <a:gd name="connsiteY223" fmla="*/ 1196909 h 1687106"/>
              <a:gd name="connsiteX224" fmla="*/ 1451200 w 1775231"/>
              <a:gd name="connsiteY224" fmla="*/ 1180174 h 1687106"/>
              <a:gd name="connsiteX225" fmla="*/ 1461878 w 1775231"/>
              <a:gd name="connsiteY225" fmla="*/ 1163798 h 1687106"/>
              <a:gd name="connsiteX226" fmla="*/ 1472751 w 1775231"/>
              <a:gd name="connsiteY226" fmla="*/ 1146510 h 1687106"/>
              <a:gd name="connsiteX227" fmla="*/ 1483461 w 1775231"/>
              <a:gd name="connsiteY227" fmla="*/ 1127748 h 1687106"/>
              <a:gd name="connsiteX228" fmla="*/ 1493713 w 1775231"/>
              <a:gd name="connsiteY228" fmla="*/ 1108891 h 1687106"/>
              <a:gd name="connsiteX229" fmla="*/ 1503412 w 1775231"/>
              <a:gd name="connsiteY229" fmla="*/ 1090391 h 1687106"/>
              <a:gd name="connsiteX230" fmla="*/ 1512750 w 1775231"/>
              <a:gd name="connsiteY230" fmla="*/ 1071338 h 1687106"/>
              <a:gd name="connsiteX231" fmla="*/ 1521532 w 1775231"/>
              <a:gd name="connsiteY231" fmla="*/ 1052643 h 1687106"/>
              <a:gd name="connsiteX232" fmla="*/ 1530413 w 1775231"/>
              <a:gd name="connsiteY232" fmla="*/ 1033492 h 1687106"/>
              <a:gd name="connsiteX233" fmla="*/ 1537824 w 1775231"/>
              <a:gd name="connsiteY233" fmla="*/ 1014505 h 1687106"/>
              <a:gd name="connsiteX234" fmla="*/ 1545789 w 1775231"/>
              <a:gd name="connsiteY234" fmla="*/ 995156 h 1687106"/>
              <a:gd name="connsiteX235" fmla="*/ 1552841 w 1775231"/>
              <a:gd name="connsiteY235" fmla="*/ 975612 h 1687106"/>
              <a:gd name="connsiteX236" fmla="*/ 1559434 w 1775231"/>
              <a:gd name="connsiteY236" fmla="*/ 955974 h 1687106"/>
              <a:gd name="connsiteX237" fmla="*/ 1565571 w 1775231"/>
              <a:gd name="connsiteY237" fmla="*/ 936234 h 1687106"/>
              <a:gd name="connsiteX238" fmla="*/ 1571250 w 1775231"/>
              <a:gd name="connsiteY238" fmla="*/ 916398 h 1687106"/>
              <a:gd name="connsiteX239" fmla="*/ 1576373 w 1775231"/>
              <a:gd name="connsiteY239" fmla="*/ 896920 h 1687106"/>
              <a:gd name="connsiteX240" fmla="*/ 1581595 w 1775231"/>
              <a:gd name="connsiteY240" fmla="*/ 876986 h 1687106"/>
              <a:gd name="connsiteX241" fmla="*/ 1585804 w 1775231"/>
              <a:gd name="connsiteY241" fmla="*/ 857313 h 1687106"/>
              <a:gd name="connsiteX242" fmla="*/ 1589556 w 1775231"/>
              <a:gd name="connsiteY242" fmla="*/ 837543 h 1687106"/>
              <a:gd name="connsiteX243" fmla="*/ 1593307 w 1775231"/>
              <a:gd name="connsiteY243" fmla="*/ 817770 h 1687106"/>
              <a:gd name="connsiteX244" fmla="*/ 1596242 w 1775231"/>
              <a:gd name="connsiteY244" fmla="*/ 797348 h 1687106"/>
              <a:gd name="connsiteX245" fmla="*/ 1599438 w 1775231"/>
              <a:gd name="connsiteY245" fmla="*/ 777936 h 1687106"/>
              <a:gd name="connsiteX246" fmla="*/ 1601459 w 1775231"/>
              <a:gd name="connsiteY246" fmla="*/ 757317 h 1687106"/>
              <a:gd name="connsiteX247" fmla="*/ 1603283 w 1775231"/>
              <a:gd name="connsiteY247" fmla="*/ 737612 h 1687106"/>
              <a:gd name="connsiteX248" fmla="*/ 1605106 w 1775231"/>
              <a:gd name="connsiteY248" fmla="*/ 717908 h 1687106"/>
              <a:gd name="connsiteX249" fmla="*/ 1605657 w 1775231"/>
              <a:gd name="connsiteY249" fmla="*/ 697453 h 1687106"/>
              <a:gd name="connsiteX250" fmla="*/ 1606566 w 1775231"/>
              <a:gd name="connsiteY250" fmla="*/ 677553 h 1687106"/>
              <a:gd name="connsiteX251" fmla="*/ 1606463 w 1775231"/>
              <a:gd name="connsiteY251" fmla="*/ 657914 h 1687106"/>
              <a:gd name="connsiteX252" fmla="*/ 1606001 w 1775231"/>
              <a:gd name="connsiteY252" fmla="*/ 637720 h 1687106"/>
              <a:gd name="connsiteX253" fmla="*/ 1605440 w 1775231"/>
              <a:gd name="connsiteY253" fmla="*/ 617984 h 1687106"/>
              <a:gd name="connsiteX254" fmla="*/ 1604519 w 1775231"/>
              <a:gd name="connsiteY254" fmla="*/ 597693 h 1687106"/>
              <a:gd name="connsiteX255" fmla="*/ 1603502 w 1775231"/>
              <a:gd name="connsiteY255" fmla="*/ 577859 h 1687106"/>
              <a:gd name="connsiteX256" fmla="*/ 1601111 w 1775231"/>
              <a:gd name="connsiteY256" fmla="*/ 557731 h 1687106"/>
              <a:gd name="connsiteX257" fmla="*/ 1598625 w 1775231"/>
              <a:gd name="connsiteY257" fmla="*/ 538061 h 1687106"/>
              <a:gd name="connsiteX258" fmla="*/ 1596497 w 1775231"/>
              <a:gd name="connsiteY258" fmla="*/ 518945 h 1687106"/>
              <a:gd name="connsiteX259" fmla="*/ 1592636 w 1775231"/>
              <a:gd name="connsiteY259" fmla="*/ 498981 h 1687106"/>
              <a:gd name="connsiteX260" fmla="*/ 1590147 w 1775231"/>
              <a:gd name="connsiteY260" fmla="*/ 479311 h 1687106"/>
              <a:gd name="connsiteX261" fmla="*/ 1585732 w 1775231"/>
              <a:gd name="connsiteY261" fmla="*/ 459708 h 1687106"/>
              <a:gd name="connsiteX262" fmla="*/ 1581677 w 1775231"/>
              <a:gd name="connsiteY262" fmla="*/ 440658 h 1687106"/>
              <a:gd name="connsiteX263" fmla="*/ 1576804 w 1775231"/>
              <a:gd name="connsiteY263" fmla="*/ 420957 h 1687106"/>
              <a:gd name="connsiteX264" fmla="*/ 1571279 w 1775231"/>
              <a:gd name="connsiteY264" fmla="*/ 402071 h 1687106"/>
              <a:gd name="connsiteX265" fmla="*/ 1565850 w 1775231"/>
              <a:gd name="connsiteY265" fmla="*/ 382730 h 1687106"/>
              <a:gd name="connsiteX266" fmla="*/ 1560324 w 1775231"/>
              <a:gd name="connsiteY266" fmla="*/ 363844 h 1687106"/>
              <a:gd name="connsiteX267" fmla="*/ 1553786 w 1775231"/>
              <a:gd name="connsiteY267" fmla="*/ 345222 h 1687106"/>
              <a:gd name="connsiteX268" fmla="*/ 1546790 w 1775231"/>
              <a:gd name="connsiteY268" fmla="*/ 326500 h 1687106"/>
              <a:gd name="connsiteX269" fmla="*/ 1540251 w 1775231"/>
              <a:gd name="connsiteY269" fmla="*/ 307878 h 1687106"/>
              <a:gd name="connsiteX270" fmla="*/ 1532798 w 1775231"/>
              <a:gd name="connsiteY270" fmla="*/ 289058 h 1687106"/>
              <a:gd name="connsiteX271" fmla="*/ 1524692 w 1775231"/>
              <a:gd name="connsiteY271" fmla="*/ 271057 h 1687106"/>
              <a:gd name="connsiteX272" fmla="*/ 1517142 w 1775231"/>
              <a:gd name="connsiteY272" fmla="*/ 252697 h 1687106"/>
              <a:gd name="connsiteX273" fmla="*/ 1508023 w 1775231"/>
              <a:gd name="connsiteY273" fmla="*/ 234957 h 1687106"/>
              <a:gd name="connsiteX274" fmla="*/ 1499001 w 1775231"/>
              <a:gd name="connsiteY274" fmla="*/ 216759 h 1687106"/>
              <a:gd name="connsiteX275" fmla="*/ 1497843 w 1775231"/>
              <a:gd name="connsiteY275" fmla="*/ 214588 h 1687106"/>
              <a:gd name="connsiteX276" fmla="*/ 1461614 w 1775231"/>
              <a:gd name="connsiteY276" fmla="*/ 378084 h 1687106"/>
              <a:gd name="connsiteX277" fmla="*/ 1413652 w 1775231"/>
              <a:gd name="connsiteY277" fmla="*/ 276458 h 1687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Lst>
            <a:rect l="l" t="t" r="r" b="b"/>
            <a:pathLst>
              <a:path w="1775231" h="1687106">
                <a:moveTo>
                  <a:pt x="1474912" y="0"/>
                </a:moveTo>
                <a:lnTo>
                  <a:pt x="1727268" y="128446"/>
                </a:lnTo>
                <a:lnTo>
                  <a:pt x="1775231" y="230071"/>
                </a:lnTo>
                <a:lnTo>
                  <a:pt x="1651105" y="166892"/>
                </a:lnTo>
                <a:lnTo>
                  <a:pt x="1653900" y="172391"/>
                </a:lnTo>
                <a:lnTo>
                  <a:pt x="1663085" y="192059"/>
                </a:lnTo>
                <a:lnTo>
                  <a:pt x="1672074" y="212642"/>
                </a:lnTo>
                <a:lnTo>
                  <a:pt x="1680606" y="233126"/>
                </a:lnTo>
                <a:lnTo>
                  <a:pt x="1688583" y="253970"/>
                </a:lnTo>
                <a:lnTo>
                  <a:pt x="1697113" y="274456"/>
                </a:lnTo>
                <a:lnTo>
                  <a:pt x="1704175" y="295104"/>
                </a:lnTo>
                <a:lnTo>
                  <a:pt x="1711139" y="316211"/>
                </a:lnTo>
                <a:lnTo>
                  <a:pt x="1717188" y="337122"/>
                </a:lnTo>
                <a:lnTo>
                  <a:pt x="1723498" y="359044"/>
                </a:lnTo>
                <a:lnTo>
                  <a:pt x="1729449" y="380412"/>
                </a:lnTo>
                <a:lnTo>
                  <a:pt x="1734485" y="401585"/>
                </a:lnTo>
                <a:lnTo>
                  <a:pt x="1739326" y="423671"/>
                </a:lnTo>
                <a:lnTo>
                  <a:pt x="1743906" y="444747"/>
                </a:lnTo>
                <a:lnTo>
                  <a:pt x="1748191" y="467194"/>
                </a:lnTo>
                <a:lnTo>
                  <a:pt x="1751823" y="490459"/>
                </a:lnTo>
                <a:lnTo>
                  <a:pt x="1755260" y="514637"/>
                </a:lnTo>
                <a:lnTo>
                  <a:pt x="1758336" y="538261"/>
                </a:lnTo>
                <a:lnTo>
                  <a:pt x="1760400" y="562146"/>
                </a:lnTo>
                <a:lnTo>
                  <a:pt x="1762367" y="586490"/>
                </a:lnTo>
                <a:lnTo>
                  <a:pt x="1763876" y="610734"/>
                </a:lnTo>
                <a:lnTo>
                  <a:pt x="1764372" y="635242"/>
                </a:lnTo>
                <a:lnTo>
                  <a:pt x="1764607" y="658737"/>
                </a:lnTo>
                <a:lnTo>
                  <a:pt x="1764091" y="683505"/>
                </a:lnTo>
                <a:lnTo>
                  <a:pt x="1763672" y="707817"/>
                </a:lnTo>
                <a:lnTo>
                  <a:pt x="1762340" y="731931"/>
                </a:lnTo>
                <a:lnTo>
                  <a:pt x="1760550" y="755949"/>
                </a:lnTo>
                <a:lnTo>
                  <a:pt x="1757746" y="780229"/>
                </a:lnTo>
                <a:lnTo>
                  <a:pt x="1755041" y="804051"/>
                </a:lnTo>
                <a:lnTo>
                  <a:pt x="1751782" y="828233"/>
                </a:lnTo>
                <a:lnTo>
                  <a:pt x="1747507" y="852677"/>
                </a:lnTo>
                <a:lnTo>
                  <a:pt x="1743332" y="876663"/>
                </a:lnTo>
                <a:lnTo>
                  <a:pt x="1738144" y="900911"/>
                </a:lnTo>
                <a:lnTo>
                  <a:pt x="1732041" y="924961"/>
                </a:lnTo>
                <a:lnTo>
                  <a:pt x="1726495" y="948654"/>
                </a:lnTo>
                <a:lnTo>
                  <a:pt x="1719477" y="972512"/>
                </a:lnTo>
                <a:lnTo>
                  <a:pt x="1712003" y="996270"/>
                </a:lnTo>
                <a:lnTo>
                  <a:pt x="1704528" y="1020028"/>
                </a:lnTo>
                <a:lnTo>
                  <a:pt x="1696139" y="1043590"/>
                </a:lnTo>
                <a:lnTo>
                  <a:pt x="1686834" y="1066959"/>
                </a:lnTo>
                <a:lnTo>
                  <a:pt x="1677628" y="1089868"/>
                </a:lnTo>
                <a:lnTo>
                  <a:pt x="1667312" y="1113497"/>
                </a:lnTo>
                <a:lnTo>
                  <a:pt x="1657190" y="1136210"/>
                </a:lnTo>
                <a:lnTo>
                  <a:pt x="1645501" y="1159545"/>
                </a:lnTo>
                <a:lnTo>
                  <a:pt x="1633551" y="1181868"/>
                </a:lnTo>
                <a:lnTo>
                  <a:pt x="1621601" y="1204191"/>
                </a:lnTo>
                <a:lnTo>
                  <a:pt x="1608539" y="1227232"/>
                </a:lnTo>
                <a:lnTo>
                  <a:pt x="1596066" y="1247529"/>
                </a:lnTo>
                <a:lnTo>
                  <a:pt x="1583135" y="1267727"/>
                </a:lnTo>
                <a:lnTo>
                  <a:pt x="1569289" y="1287731"/>
                </a:lnTo>
                <a:lnTo>
                  <a:pt x="1555181" y="1306722"/>
                </a:lnTo>
                <a:lnTo>
                  <a:pt x="1541074" y="1325712"/>
                </a:lnTo>
                <a:lnTo>
                  <a:pt x="1526608" y="1344147"/>
                </a:lnTo>
                <a:lnTo>
                  <a:pt x="1511225" y="1362386"/>
                </a:lnTo>
                <a:lnTo>
                  <a:pt x="1495484" y="1380070"/>
                </a:lnTo>
                <a:lnTo>
                  <a:pt x="1479481" y="1396741"/>
                </a:lnTo>
                <a:lnTo>
                  <a:pt x="1463479" y="1413412"/>
                </a:lnTo>
                <a:lnTo>
                  <a:pt x="1446660" y="1429430"/>
                </a:lnTo>
                <a:lnTo>
                  <a:pt x="1429838" y="1445447"/>
                </a:lnTo>
                <a:lnTo>
                  <a:pt x="1412202" y="1460813"/>
                </a:lnTo>
                <a:lnTo>
                  <a:pt x="1394665" y="1475719"/>
                </a:lnTo>
                <a:lnTo>
                  <a:pt x="1376864" y="1489614"/>
                </a:lnTo>
                <a:lnTo>
                  <a:pt x="1358052" y="1503769"/>
                </a:lnTo>
                <a:lnTo>
                  <a:pt x="1339890" y="1517107"/>
                </a:lnTo>
                <a:lnTo>
                  <a:pt x="1320914" y="1529794"/>
                </a:lnTo>
                <a:lnTo>
                  <a:pt x="1302035" y="1542023"/>
                </a:lnTo>
                <a:lnTo>
                  <a:pt x="1282699" y="1554152"/>
                </a:lnTo>
                <a:lnTo>
                  <a:pt x="1263102" y="1565269"/>
                </a:lnTo>
                <a:lnTo>
                  <a:pt x="1242491" y="1576649"/>
                </a:lnTo>
                <a:lnTo>
                  <a:pt x="1222632" y="1586754"/>
                </a:lnTo>
                <a:lnTo>
                  <a:pt x="1201858" y="1596663"/>
                </a:lnTo>
                <a:lnTo>
                  <a:pt x="1181739" y="1605754"/>
                </a:lnTo>
                <a:lnTo>
                  <a:pt x="1160604" y="1615107"/>
                </a:lnTo>
                <a:lnTo>
                  <a:pt x="1139666" y="1623546"/>
                </a:lnTo>
                <a:lnTo>
                  <a:pt x="1118467" y="1630972"/>
                </a:lnTo>
                <a:lnTo>
                  <a:pt x="1097267" y="1638398"/>
                </a:lnTo>
                <a:lnTo>
                  <a:pt x="1076068" y="1645822"/>
                </a:lnTo>
                <a:lnTo>
                  <a:pt x="1054248" y="1651680"/>
                </a:lnTo>
                <a:lnTo>
                  <a:pt x="1032329" y="1657995"/>
                </a:lnTo>
                <a:lnTo>
                  <a:pt x="1010149" y="1663297"/>
                </a:lnTo>
                <a:lnTo>
                  <a:pt x="988526" y="1668239"/>
                </a:lnTo>
                <a:lnTo>
                  <a:pt x="966180" y="1672072"/>
                </a:lnTo>
                <a:lnTo>
                  <a:pt x="943837" y="1675902"/>
                </a:lnTo>
                <a:lnTo>
                  <a:pt x="921689" y="1678819"/>
                </a:lnTo>
                <a:lnTo>
                  <a:pt x="899084" y="1681639"/>
                </a:lnTo>
                <a:lnTo>
                  <a:pt x="876577" y="1684000"/>
                </a:lnTo>
                <a:lnTo>
                  <a:pt x="853709" y="1685804"/>
                </a:lnTo>
                <a:lnTo>
                  <a:pt x="831594" y="1686336"/>
                </a:lnTo>
                <a:lnTo>
                  <a:pt x="808563" y="1686672"/>
                </a:lnTo>
                <a:lnTo>
                  <a:pt x="785991" y="1687106"/>
                </a:lnTo>
                <a:lnTo>
                  <a:pt x="763155" y="1686526"/>
                </a:lnTo>
                <a:lnTo>
                  <a:pt x="740419" y="1685488"/>
                </a:lnTo>
                <a:lnTo>
                  <a:pt x="717876" y="1683536"/>
                </a:lnTo>
                <a:lnTo>
                  <a:pt x="694879" y="1681487"/>
                </a:lnTo>
                <a:lnTo>
                  <a:pt x="672533" y="1678620"/>
                </a:lnTo>
                <a:lnTo>
                  <a:pt x="649731" y="1675655"/>
                </a:lnTo>
                <a:lnTo>
                  <a:pt x="626764" y="1671220"/>
                </a:lnTo>
                <a:lnTo>
                  <a:pt x="604712" y="1666980"/>
                </a:lnTo>
                <a:lnTo>
                  <a:pt x="581940" y="1661630"/>
                </a:lnTo>
                <a:lnTo>
                  <a:pt x="559170" y="1656281"/>
                </a:lnTo>
                <a:lnTo>
                  <a:pt x="537052" y="1650112"/>
                </a:lnTo>
                <a:lnTo>
                  <a:pt x="515130" y="1643030"/>
                </a:lnTo>
                <a:lnTo>
                  <a:pt x="492751" y="1635850"/>
                </a:lnTo>
                <a:lnTo>
                  <a:pt x="470568" y="1627754"/>
                </a:lnTo>
                <a:lnTo>
                  <a:pt x="448482" y="1619202"/>
                </a:lnTo>
                <a:lnTo>
                  <a:pt x="426495" y="1610192"/>
                </a:lnTo>
                <a:lnTo>
                  <a:pt x="405160" y="1600365"/>
                </a:lnTo>
                <a:lnTo>
                  <a:pt x="383467" y="1589981"/>
                </a:lnTo>
                <a:lnTo>
                  <a:pt x="362328" y="1579239"/>
                </a:lnTo>
                <a:lnTo>
                  <a:pt x="340927" y="1567483"/>
                </a:lnTo>
                <a:lnTo>
                  <a:pt x="320081" y="1555368"/>
                </a:lnTo>
                <a:lnTo>
                  <a:pt x="303059" y="1545507"/>
                </a:lnTo>
                <a:lnTo>
                  <a:pt x="286233" y="1534730"/>
                </a:lnTo>
                <a:lnTo>
                  <a:pt x="270059" y="1523136"/>
                </a:lnTo>
                <a:lnTo>
                  <a:pt x="254246" y="1512097"/>
                </a:lnTo>
                <a:lnTo>
                  <a:pt x="238528" y="1500601"/>
                </a:lnTo>
                <a:lnTo>
                  <a:pt x="223466" y="1488288"/>
                </a:lnTo>
                <a:lnTo>
                  <a:pt x="208501" y="1475518"/>
                </a:lnTo>
                <a:lnTo>
                  <a:pt x="193994" y="1462844"/>
                </a:lnTo>
                <a:lnTo>
                  <a:pt x="179583" y="1449715"/>
                </a:lnTo>
                <a:lnTo>
                  <a:pt x="165730" y="1436224"/>
                </a:lnTo>
                <a:lnTo>
                  <a:pt x="151971" y="1422277"/>
                </a:lnTo>
                <a:lnTo>
                  <a:pt x="138673" y="1408427"/>
                </a:lnTo>
                <a:lnTo>
                  <a:pt x="125928" y="1394217"/>
                </a:lnTo>
                <a:lnTo>
                  <a:pt x="113380" y="1379092"/>
                </a:lnTo>
                <a:lnTo>
                  <a:pt x="101289" y="1364066"/>
                </a:lnTo>
                <a:lnTo>
                  <a:pt x="89656" y="1349138"/>
                </a:lnTo>
                <a:lnTo>
                  <a:pt x="78217" y="1333294"/>
                </a:lnTo>
                <a:lnTo>
                  <a:pt x="67236" y="1317548"/>
                </a:lnTo>
                <a:lnTo>
                  <a:pt x="56354" y="1301345"/>
                </a:lnTo>
                <a:lnTo>
                  <a:pt x="46027" y="1284782"/>
                </a:lnTo>
                <a:lnTo>
                  <a:pt x="36712" y="1267957"/>
                </a:lnTo>
                <a:lnTo>
                  <a:pt x="26941" y="1251034"/>
                </a:lnTo>
                <a:lnTo>
                  <a:pt x="17625" y="1234209"/>
                </a:lnTo>
                <a:lnTo>
                  <a:pt x="9519" y="1216208"/>
                </a:lnTo>
                <a:lnTo>
                  <a:pt x="1217" y="1199121"/>
                </a:lnTo>
                <a:lnTo>
                  <a:pt x="0" y="1196317"/>
                </a:lnTo>
                <a:lnTo>
                  <a:pt x="177697" y="1196317"/>
                </a:lnTo>
                <a:lnTo>
                  <a:pt x="181707" y="1202812"/>
                </a:lnTo>
                <a:lnTo>
                  <a:pt x="189420" y="1215944"/>
                </a:lnTo>
                <a:lnTo>
                  <a:pt x="198145" y="1228814"/>
                </a:lnTo>
                <a:lnTo>
                  <a:pt x="206414" y="1241589"/>
                </a:lnTo>
                <a:lnTo>
                  <a:pt x="215793" y="1253642"/>
                </a:lnTo>
                <a:lnTo>
                  <a:pt x="224977" y="1266612"/>
                </a:lnTo>
                <a:lnTo>
                  <a:pt x="234910" y="1278306"/>
                </a:lnTo>
                <a:lnTo>
                  <a:pt x="245301" y="1290098"/>
                </a:lnTo>
                <a:lnTo>
                  <a:pt x="255235" y="1301791"/>
                </a:lnTo>
                <a:lnTo>
                  <a:pt x="265823" y="1312670"/>
                </a:lnTo>
                <a:lnTo>
                  <a:pt x="277227" y="1324200"/>
                </a:lnTo>
                <a:lnTo>
                  <a:pt x="287913" y="1334620"/>
                </a:lnTo>
                <a:lnTo>
                  <a:pt x="299414" y="1345692"/>
                </a:lnTo>
                <a:lnTo>
                  <a:pt x="311568" y="1355948"/>
                </a:lnTo>
                <a:lnTo>
                  <a:pt x="322908" y="1365550"/>
                </a:lnTo>
                <a:lnTo>
                  <a:pt x="335159" y="1375349"/>
                </a:lnTo>
                <a:lnTo>
                  <a:pt x="347870" y="1385245"/>
                </a:lnTo>
                <a:lnTo>
                  <a:pt x="360874" y="1393769"/>
                </a:lnTo>
                <a:lnTo>
                  <a:pt x="373683" y="1403207"/>
                </a:lnTo>
                <a:lnTo>
                  <a:pt x="387242" y="1411371"/>
                </a:lnTo>
                <a:lnTo>
                  <a:pt x="400801" y="1419536"/>
                </a:lnTo>
                <a:lnTo>
                  <a:pt x="418182" y="1429952"/>
                </a:lnTo>
                <a:lnTo>
                  <a:pt x="435760" y="1439454"/>
                </a:lnTo>
                <a:lnTo>
                  <a:pt x="453534" y="1448041"/>
                </a:lnTo>
                <a:lnTo>
                  <a:pt x="471308" y="1456629"/>
                </a:lnTo>
                <a:lnTo>
                  <a:pt x="489180" y="1464758"/>
                </a:lnTo>
                <a:lnTo>
                  <a:pt x="507964" y="1473083"/>
                </a:lnTo>
                <a:lnTo>
                  <a:pt x="526131" y="1479841"/>
                </a:lnTo>
                <a:lnTo>
                  <a:pt x="544295" y="1486598"/>
                </a:lnTo>
                <a:lnTo>
                  <a:pt x="562655" y="1492439"/>
                </a:lnTo>
                <a:lnTo>
                  <a:pt x="581017" y="1498281"/>
                </a:lnTo>
                <a:lnTo>
                  <a:pt x="599573" y="1503209"/>
                </a:lnTo>
                <a:lnTo>
                  <a:pt x="618227" y="1507679"/>
                </a:lnTo>
                <a:lnTo>
                  <a:pt x="636785" y="1512605"/>
                </a:lnTo>
                <a:lnTo>
                  <a:pt x="655732" y="1515703"/>
                </a:lnTo>
                <a:lnTo>
                  <a:pt x="675040" y="1519355"/>
                </a:lnTo>
                <a:lnTo>
                  <a:pt x="693988" y="1522452"/>
                </a:lnTo>
                <a:lnTo>
                  <a:pt x="712216" y="1524438"/>
                </a:lnTo>
                <a:lnTo>
                  <a:pt x="731916" y="1526261"/>
                </a:lnTo>
                <a:lnTo>
                  <a:pt x="750243" y="1527789"/>
                </a:lnTo>
                <a:lnTo>
                  <a:pt x="769224" y="1528501"/>
                </a:lnTo>
                <a:lnTo>
                  <a:pt x="788300" y="1528755"/>
                </a:lnTo>
                <a:lnTo>
                  <a:pt x="807281" y="1529467"/>
                </a:lnTo>
                <a:lnTo>
                  <a:pt x="826097" y="1528708"/>
                </a:lnTo>
                <a:lnTo>
                  <a:pt x="844914" y="1527950"/>
                </a:lnTo>
                <a:lnTo>
                  <a:pt x="863926" y="1526276"/>
                </a:lnTo>
                <a:lnTo>
                  <a:pt x="882023" y="1524406"/>
                </a:lnTo>
                <a:lnTo>
                  <a:pt x="901035" y="1522732"/>
                </a:lnTo>
                <a:lnTo>
                  <a:pt x="919328" y="1519947"/>
                </a:lnTo>
                <a:lnTo>
                  <a:pt x="938176" y="1516803"/>
                </a:lnTo>
                <a:lnTo>
                  <a:pt x="956666" y="1513104"/>
                </a:lnTo>
                <a:lnTo>
                  <a:pt x="974696" y="1509307"/>
                </a:lnTo>
                <a:lnTo>
                  <a:pt x="992924" y="1504594"/>
                </a:lnTo>
                <a:lnTo>
                  <a:pt x="1011249" y="1499425"/>
                </a:lnTo>
                <a:lnTo>
                  <a:pt x="1029019" y="1494616"/>
                </a:lnTo>
                <a:lnTo>
                  <a:pt x="1046986" y="1488889"/>
                </a:lnTo>
                <a:lnTo>
                  <a:pt x="1065050" y="1482707"/>
                </a:lnTo>
                <a:lnTo>
                  <a:pt x="1082198" y="1476327"/>
                </a:lnTo>
                <a:lnTo>
                  <a:pt x="1100000" y="1469133"/>
                </a:lnTo>
                <a:lnTo>
                  <a:pt x="1117803" y="1461937"/>
                </a:lnTo>
                <a:lnTo>
                  <a:pt x="1134329" y="1453990"/>
                </a:lnTo>
                <a:lnTo>
                  <a:pt x="1151413" y="1445684"/>
                </a:lnTo>
                <a:lnTo>
                  <a:pt x="1168136" y="1436823"/>
                </a:lnTo>
                <a:lnTo>
                  <a:pt x="1184860" y="1427960"/>
                </a:lnTo>
                <a:lnTo>
                  <a:pt x="1201322" y="1418087"/>
                </a:lnTo>
                <a:lnTo>
                  <a:pt x="1217228" y="1408572"/>
                </a:lnTo>
                <a:lnTo>
                  <a:pt x="1233331" y="1398142"/>
                </a:lnTo>
                <a:lnTo>
                  <a:pt x="1249073" y="1387157"/>
                </a:lnTo>
                <a:lnTo>
                  <a:pt x="1264816" y="1376172"/>
                </a:lnTo>
                <a:lnTo>
                  <a:pt x="1279742" y="1364533"/>
                </a:lnTo>
                <a:lnTo>
                  <a:pt x="1294668" y="1352895"/>
                </a:lnTo>
                <a:lnTo>
                  <a:pt x="1309236" y="1340700"/>
                </a:lnTo>
                <a:lnTo>
                  <a:pt x="1323802" y="1328506"/>
                </a:lnTo>
                <a:lnTo>
                  <a:pt x="1337650" y="1315202"/>
                </a:lnTo>
                <a:lnTo>
                  <a:pt x="1352052" y="1301538"/>
                </a:lnTo>
                <a:lnTo>
                  <a:pt x="1365083" y="1287581"/>
                </a:lnTo>
                <a:lnTo>
                  <a:pt x="1379126" y="1273360"/>
                </a:lnTo>
                <a:lnTo>
                  <a:pt x="1391797" y="1258847"/>
                </a:lnTo>
                <a:lnTo>
                  <a:pt x="1404012" y="1244237"/>
                </a:lnTo>
                <a:lnTo>
                  <a:pt x="1416519" y="1228253"/>
                </a:lnTo>
                <a:lnTo>
                  <a:pt x="1428374" y="1213087"/>
                </a:lnTo>
                <a:lnTo>
                  <a:pt x="1439967" y="1196909"/>
                </a:lnTo>
                <a:lnTo>
                  <a:pt x="1451200" y="1180174"/>
                </a:lnTo>
                <a:lnTo>
                  <a:pt x="1461878" y="1163798"/>
                </a:lnTo>
                <a:lnTo>
                  <a:pt x="1472751" y="1146510"/>
                </a:lnTo>
                <a:lnTo>
                  <a:pt x="1483461" y="1127748"/>
                </a:lnTo>
                <a:lnTo>
                  <a:pt x="1493713" y="1108891"/>
                </a:lnTo>
                <a:lnTo>
                  <a:pt x="1503412" y="1090391"/>
                </a:lnTo>
                <a:lnTo>
                  <a:pt x="1512750" y="1071338"/>
                </a:lnTo>
                <a:lnTo>
                  <a:pt x="1521532" y="1052643"/>
                </a:lnTo>
                <a:lnTo>
                  <a:pt x="1530413" y="1033492"/>
                </a:lnTo>
                <a:lnTo>
                  <a:pt x="1537824" y="1014505"/>
                </a:lnTo>
                <a:lnTo>
                  <a:pt x="1545789" y="995156"/>
                </a:lnTo>
                <a:lnTo>
                  <a:pt x="1552841" y="975612"/>
                </a:lnTo>
                <a:lnTo>
                  <a:pt x="1559434" y="955974"/>
                </a:lnTo>
                <a:lnTo>
                  <a:pt x="1565571" y="936234"/>
                </a:lnTo>
                <a:lnTo>
                  <a:pt x="1571250" y="916398"/>
                </a:lnTo>
                <a:lnTo>
                  <a:pt x="1576373" y="896920"/>
                </a:lnTo>
                <a:lnTo>
                  <a:pt x="1581595" y="876986"/>
                </a:lnTo>
                <a:lnTo>
                  <a:pt x="1585804" y="857313"/>
                </a:lnTo>
                <a:lnTo>
                  <a:pt x="1589556" y="837543"/>
                </a:lnTo>
                <a:lnTo>
                  <a:pt x="1593307" y="817770"/>
                </a:lnTo>
                <a:lnTo>
                  <a:pt x="1596242" y="797348"/>
                </a:lnTo>
                <a:lnTo>
                  <a:pt x="1599438" y="777936"/>
                </a:lnTo>
                <a:lnTo>
                  <a:pt x="1601459" y="757317"/>
                </a:lnTo>
                <a:lnTo>
                  <a:pt x="1603283" y="737612"/>
                </a:lnTo>
                <a:lnTo>
                  <a:pt x="1605106" y="717908"/>
                </a:lnTo>
                <a:lnTo>
                  <a:pt x="1605657" y="697453"/>
                </a:lnTo>
                <a:lnTo>
                  <a:pt x="1606566" y="677553"/>
                </a:lnTo>
                <a:lnTo>
                  <a:pt x="1606463" y="657914"/>
                </a:lnTo>
                <a:lnTo>
                  <a:pt x="1606001" y="637720"/>
                </a:lnTo>
                <a:lnTo>
                  <a:pt x="1605440" y="617984"/>
                </a:lnTo>
                <a:lnTo>
                  <a:pt x="1604519" y="597693"/>
                </a:lnTo>
                <a:lnTo>
                  <a:pt x="1603502" y="577859"/>
                </a:lnTo>
                <a:lnTo>
                  <a:pt x="1601111" y="557731"/>
                </a:lnTo>
                <a:lnTo>
                  <a:pt x="1598625" y="538061"/>
                </a:lnTo>
                <a:lnTo>
                  <a:pt x="1596497" y="518945"/>
                </a:lnTo>
                <a:lnTo>
                  <a:pt x="1592636" y="498981"/>
                </a:lnTo>
                <a:lnTo>
                  <a:pt x="1590147" y="479311"/>
                </a:lnTo>
                <a:lnTo>
                  <a:pt x="1585732" y="459708"/>
                </a:lnTo>
                <a:lnTo>
                  <a:pt x="1581677" y="440658"/>
                </a:lnTo>
                <a:lnTo>
                  <a:pt x="1576804" y="420957"/>
                </a:lnTo>
                <a:lnTo>
                  <a:pt x="1571279" y="402071"/>
                </a:lnTo>
                <a:lnTo>
                  <a:pt x="1565850" y="382730"/>
                </a:lnTo>
                <a:lnTo>
                  <a:pt x="1560324" y="363844"/>
                </a:lnTo>
                <a:lnTo>
                  <a:pt x="1553786" y="345222"/>
                </a:lnTo>
                <a:lnTo>
                  <a:pt x="1546790" y="326500"/>
                </a:lnTo>
                <a:lnTo>
                  <a:pt x="1540251" y="307878"/>
                </a:lnTo>
                <a:lnTo>
                  <a:pt x="1532798" y="289058"/>
                </a:lnTo>
                <a:lnTo>
                  <a:pt x="1524692" y="271057"/>
                </a:lnTo>
                <a:lnTo>
                  <a:pt x="1517142" y="252697"/>
                </a:lnTo>
                <a:lnTo>
                  <a:pt x="1508023" y="234957"/>
                </a:lnTo>
                <a:lnTo>
                  <a:pt x="1499001" y="216759"/>
                </a:lnTo>
                <a:lnTo>
                  <a:pt x="1497843" y="214588"/>
                </a:lnTo>
                <a:lnTo>
                  <a:pt x="1461614" y="378084"/>
                </a:lnTo>
                <a:lnTo>
                  <a:pt x="1413652" y="276458"/>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accent1"/>
              </a:solidFill>
            </a:endParaRPr>
          </a:p>
        </p:txBody>
      </p:sp>
      <p:sp>
        <p:nvSpPr>
          <p:cNvPr id="24" name="椭圆 23"/>
          <p:cNvSpPr/>
          <p:nvPr/>
        </p:nvSpPr>
        <p:spPr>
          <a:xfrm>
            <a:off x="4703766" y="2934269"/>
            <a:ext cx="1405720" cy="1405720"/>
          </a:xfrm>
          <a:prstGeom prst="ellipse">
            <a:avLst/>
          </a:prstGeom>
          <a:solidFill>
            <a:schemeClr val="accent2"/>
          </a:solidFill>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5100248" y="1746134"/>
            <a:ext cx="2387986" cy="992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4400" b="1" dirty="0">
                <a:solidFill>
                  <a:schemeClr val="accent2"/>
                </a:solidFill>
                <a:latin typeface="+mj-ea"/>
                <a:ea typeface="+mj-ea"/>
              </a:rPr>
              <a:t>3648</a:t>
            </a:r>
            <a:r>
              <a:rPr lang="zh-CN" altLang="en-US" sz="2800" b="1" dirty="0">
                <a:solidFill>
                  <a:schemeClr val="accent2"/>
                </a:solidFill>
                <a:latin typeface="+mj-ea"/>
                <a:ea typeface="+mj-ea"/>
              </a:rPr>
              <a:t>吨</a:t>
            </a:r>
            <a:endParaRPr lang="en-US" altLang="zh-CN" sz="2800" b="1" dirty="0">
              <a:solidFill>
                <a:schemeClr val="accent2"/>
              </a:solidFill>
              <a:latin typeface="+mj-ea"/>
              <a:ea typeface="+mj-ea"/>
            </a:endParaRPr>
          </a:p>
        </p:txBody>
      </p:sp>
      <p:sp>
        <p:nvSpPr>
          <p:cNvPr id="26" name="矩形 25"/>
          <p:cNvSpPr/>
          <p:nvPr/>
        </p:nvSpPr>
        <p:spPr>
          <a:xfrm>
            <a:off x="4703766" y="5013134"/>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形状 26"/>
          <p:cNvSpPr/>
          <p:nvPr/>
        </p:nvSpPr>
        <p:spPr>
          <a:xfrm>
            <a:off x="9146113" y="3075432"/>
            <a:ext cx="1775231" cy="1687106"/>
          </a:xfrm>
          <a:custGeom>
            <a:avLst/>
            <a:gdLst>
              <a:gd name="connsiteX0" fmla="*/ 1474912 w 1775231"/>
              <a:gd name="connsiteY0" fmla="*/ 0 h 1687106"/>
              <a:gd name="connsiteX1" fmla="*/ 1727268 w 1775231"/>
              <a:gd name="connsiteY1" fmla="*/ 128446 h 1687106"/>
              <a:gd name="connsiteX2" fmla="*/ 1775231 w 1775231"/>
              <a:gd name="connsiteY2" fmla="*/ 230071 h 1687106"/>
              <a:gd name="connsiteX3" fmla="*/ 1651105 w 1775231"/>
              <a:gd name="connsiteY3" fmla="*/ 166892 h 1687106"/>
              <a:gd name="connsiteX4" fmla="*/ 1653900 w 1775231"/>
              <a:gd name="connsiteY4" fmla="*/ 172391 h 1687106"/>
              <a:gd name="connsiteX5" fmla="*/ 1663085 w 1775231"/>
              <a:gd name="connsiteY5" fmla="*/ 192059 h 1687106"/>
              <a:gd name="connsiteX6" fmla="*/ 1672074 w 1775231"/>
              <a:gd name="connsiteY6" fmla="*/ 212642 h 1687106"/>
              <a:gd name="connsiteX7" fmla="*/ 1680606 w 1775231"/>
              <a:gd name="connsiteY7" fmla="*/ 233126 h 1687106"/>
              <a:gd name="connsiteX8" fmla="*/ 1688583 w 1775231"/>
              <a:gd name="connsiteY8" fmla="*/ 253970 h 1687106"/>
              <a:gd name="connsiteX9" fmla="*/ 1697113 w 1775231"/>
              <a:gd name="connsiteY9" fmla="*/ 274456 h 1687106"/>
              <a:gd name="connsiteX10" fmla="*/ 1704175 w 1775231"/>
              <a:gd name="connsiteY10" fmla="*/ 295104 h 1687106"/>
              <a:gd name="connsiteX11" fmla="*/ 1711139 w 1775231"/>
              <a:gd name="connsiteY11" fmla="*/ 316211 h 1687106"/>
              <a:gd name="connsiteX12" fmla="*/ 1717188 w 1775231"/>
              <a:gd name="connsiteY12" fmla="*/ 337122 h 1687106"/>
              <a:gd name="connsiteX13" fmla="*/ 1723498 w 1775231"/>
              <a:gd name="connsiteY13" fmla="*/ 359044 h 1687106"/>
              <a:gd name="connsiteX14" fmla="*/ 1729449 w 1775231"/>
              <a:gd name="connsiteY14" fmla="*/ 380412 h 1687106"/>
              <a:gd name="connsiteX15" fmla="*/ 1734485 w 1775231"/>
              <a:gd name="connsiteY15" fmla="*/ 401585 h 1687106"/>
              <a:gd name="connsiteX16" fmla="*/ 1739326 w 1775231"/>
              <a:gd name="connsiteY16" fmla="*/ 423671 h 1687106"/>
              <a:gd name="connsiteX17" fmla="*/ 1743906 w 1775231"/>
              <a:gd name="connsiteY17" fmla="*/ 444747 h 1687106"/>
              <a:gd name="connsiteX18" fmla="*/ 1748191 w 1775231"/>
              <a:gd name="connsiteY18" fmla="*/ 467194 h 1687106"/>
              <a:gd name="connsiteX19" fmla="*/ 1751823 w 1775231"/>
              <a:gd name="connsiteY19" fmla="*/ 490459 h 1687106"/>
              <a:gd name="connsiteX20" fmla="*/ 1755260 w 1775231"/>
              <a:gd name="connsiteY20" fmla="*/ 514637 h 1687106"/>
              <a:gd name="connsiteX21" fmla="*/ 1758336 w 1775231"/>
              <a:gd name="connsiteY21" fmla="*/ 538261 h 1687106"/>
              <a:gd name="connsiteX22" fmla="*/ 1760400 w 1775231"/>
              <a:gd name="connsiteY22" fmla="*/ 562146 h 1687106"/>
              <a:gd name="connsiteX23" fmla="*/ 1762367 w 1775231"/>
              <a:gd name="connsiteY23" fmla="*/ 586490 h 1687106"/>
              <a:gd name="connsiteX24" fmla="*/ 1763876 w 1775231"/>
              <a:gd name="connsiteY24" fmla="*/ 610734 h 1687106"/>
              <a:gd name="connsiteX25" fmla="*/ 1764372 w 1775231"/>
              <a:gd name="connsiteY25" fmla="*/ 635242 h 1687106"/>
              <a:gd name="connsiteX26" fmla="*/ 1764607 w 1775231"/>
              <a:gd name="connsiteY26" fmla="*/ 658737 h 1687106"/>
              <a:gd name="connsiteX27" fmla="*/ 1764091 w 1775231"/>
              <a:gd name="connsiteY27" fmla="*/ 683505 h 1687106"/>
              <a:gd name="connsiteX28" fmla="*/ 1763672 w 1775231"/>
              <a:gd name="connsiteY28" fmla="*/ 707817 h 1687106"/>
              <a:gd name="connsiteX29" fmla="*/ 1762340 w 1775231"/>
              <a:gd name="connsiteY29" fmla="*/ 731931 h 1687106"/>
              <a:gd name="connsiteX30" fmla="*/ 1760550 w 1775231"/>
              <a:gd name="connsiteY30" fmla="*/ 755949 h 1687106"/>
              <a:gd name="connsiteX31" fmla="*/ 1757746 w 1775231"/>
              <a:gd name="connsiteY31" fmla="*/ 780229 h 1687106"/>
              <a:gd name="connsiteX32" fmla="*/ 1755041 w 1775231"/>
              <a:gd name="connsiteY32" fmla="*/ 804051 h 1687106"/>
              <a:gd name="connsiteX33" fmla="*/ 1751782 w 1775231"/>
              <a:gd name="connsiteY33" fmla="*/ 828233 h 1687106"/>
              <a:gd name="connsiteX34" fmla="*/ 1747507 w 1775231"/>
              <a:gd name="connsiteY34" fmla="*/ 852677 h 1687106"/>
              <a:gd name="connsiteX35" fmla="*/ 1743332 w 1775231"/>
              <a:gd name="connsiteY35" fmla="*/ 876663 h 1687106"/>
              <a:gd name="connsiteX36" fmla="*/ 1738144 w 1775231"/>
              <a:gd name="connsiteY36" fmla="*/ 900911 h 1687106"/>
              <a:gd name="connsiteX37" fmla="*/ 1732041 w 1775231"/>
              <a:gd name="connsiteY37" fmla="*/ 924961 h 1687106"/>
              <a:gd name="connsiteX38" fmla="*/ 1726495 w 1775231"/>
              <a:gd name="connsiteY38" fmla="*/ 948654 h 1687106"/>
              <a:gd name="connsiteX39" fmla="*/ 1719477 w 1775231"/>
              <a:gd name="connsiteY39" fmla="*/ 972512 h 1687106"/>
              <a:gd name="connsiteX40" fmla="*/ 1712003 w 1775231"/>
              <a:gd name="connsiteY40" fmla="*/ 996270 h 1687106"/>
              <a:gd name="connsiteX41" fmla="*/ 1704528 w 1775231"/>
              <a:gd name="connsiteY41" fmla="*/ 1020028 h 1687106"/>
              <a:gd name="connsiteX42" fmla="*/ 1696139 w 1775231"/>
              <a:gd name="connsiteY42" fmla="*/ 1043590 h 1687106"/>
              <a:gd name="connsiteX43" fmla="*/ 1686834 w 1775231"/>
              <a:gd name="connsiteY43" fmla="*/ 1066959 h 1687106"/>
              <a:gd name="connsiteX44" fmla="*/ 1677628 w 1775231"/>
              <a:gd name="connsiteY44" fmla="*/ 1089868 h 1687106"/>
              <a:gd name="connsiteX45" fmla="*/ 1667312 w 1775231"/>
              <a:gd name="connsiteY45" fmla="*/ 1113497 h 1687106"/>
              <a:gd name="connsiteX46" fmla="*/ 1657190 w 1775231"/>
              <a:gd name="connsiteY46" fmla="*/ 1136210 h 1687106"/>
              <a:gd name="connsiteX47" fmla="*/ 1645501 w 1775231"/>
              <a:gd name="connsiteY47" fmla="*/ 1159545 h 1687106"/>
              <a:gd name="connsiteX48" fmla="*/ 1633551 w 1775231"/>
              <a:gd name="connsiteY48" fmla="*/ 1181868 h 1687106"/>
              <a:gd name="connsiteX49" fmla="*/ 1621601 w 1775231"/>
              <a:gd name="connsiteY49" fmla="*/ 1204191 h 1687106"/>
              <a:gd name="connsiteX50" fmla="*/ 1608539 w 1775231"/>
              <a:gd name="connsiteY50" fmla="*/ 1227232 h 1687106"/>
              <a:gd name="connsiteX51" fmla="*/ 1596066 w 1775231"/>
              <a:gd name="connsiteY51" fmla="*/ 1247529 h 1687106"/>
              <a:gd name="connsiteX52" fmla="*/ 1583135 w 1775231"/>
              <a:gd name="connsiteY52" fmla="*/ 1267727 h 1687106"/>
              <a:gd name="connsiteX53" fmla="*/ 1569289 w 1775231"/>
              <a:gd name="connsiteY53" fmla="*/ 1287731 h 1687106"/>
              <a:gd name="connsiteX54" fmla="*/ 1555181 w 1775231"/>
              <a:gd name="connsiteY54" fmla="*/ 1306722 h 1687106"/>
              <a:gd name="connsiteX55" fmla="*/ 1541074 w 1775231"/>
              <a:gd name="connsiteY55" fmla="*/ 1325712 h 1687106"/>
              <a:gd name="connsiteX56" fmla="*/ 1526608 w 1775231"/>
              <a:gd name="connsiteY56" fmla="*/ 1344147 h 1687106"/>
              <a:gd name="connsiteX57" fmla="*/ 1511225 w 1775231"/>
              <a:gd name="connsiteY57" fmla="*/ 1362386 h 1687106"/>
              <a:gd name="connsiteX58" fmla="*/ 1495484 w 1775231"/>
              <a:gd name="connsiteY58" fmla="*/ 1380070 h 1687106"/>
              <a:gd name="connsiteX59" fmla="*/ 1479481 w 1775231"/>
              <a:gd name="connsiteY59" fmla="*/ 1396741 h 1687106"/>
              <a:gd name="connsiteX60" fmla="*/ 1463479 w 1775231"/>
              <a:gd name="connsiteY60" fmla="*/ 1413412 h 1687106"/>
              <a:gd name="connsiteX61" fmla="*/ 1446660 w 1775231"/>
              <a:gd name="connsiteY61" fmla="*/ 1429430 h 1687106"/>
              <a:gd name="connsiteX62" fmla="*/ 1429838 w 1775231"/>
              <a:gd name="connsiteY62" fmla="*/ 1445447 h 1687106"/>
              <a:gd name="connsiteX63" fmla="*/ 1412202 w 1775231"/>
              <a:gd name="connsiteY63" fmla="*/ 1460813 h 1687106"/>
              <a:gd name="connsiteX64" fmla="*/ 1394665 w 1775231"/>
              <a:gd name="connsiteY64" fmla="*/ 1475719 h 1687106"/>
              <a:gd name="connsiteX65" fmla="*/ 1376864 w 1775231"/>
              <a:gd name="connsiteY65" fmla="*/ 1489614 h 1687106"/>
              <a:gd name="connsiteX66" fmla="*/ 1358052 w 1775231"/>
              <a:gd name="connsiteY66" fmla="*/ 1503769 h 1687106"/>
              <a:gd name="connsiteX67" fmla="*/ 1339890 w 1775231"/>
              <a:gd name="connsiteY67" fmla="*/ 1517107 h 1687106"/>
              <a:gd name="connsiteX68" fmla="*/ 1320914 w 1775231"/>
              <a:gd name="connsiteY68" fmla="*/ 1529794 h 1687106"/>
              <a:gd name="connsiteX69" fmla="*/ 1302035 w 1775231"/>
              <a:gd name="connsiteY69" fmla="*/ 1542023 h 1687106"/>
              <a:gd name="connsiteX70" fmla="*/ 1282699 w 1775231"/>
              <a:gd name="connsiteY70" fmla="*/ 1554152 h 1687106"/>
              <a:gd name="connsiteX71" fmla="*/ 1263102 w 1775231"/>
              <a:gd name="connsiteY71" fmla="*/ 1565269 h 1687106"/>
              <a:gd name="connsiteX72" fmla="*/ 1242491 w 1775231"/>
              <a:gd name="connsiteY72" fmla="*/ 1576649 h 1687106"/>
              <a:gd name="connsiteX73" fmla="*/ 1222632 w 1775231"/>
              <a:gd name="connsiteY73" fmla="*/ 1586754 h 1687106"/>
              <a:gd name="connsiteX74" fmla="*/ 1201858 w 1775231"/>
              <a:gd name="connsiteY74" fmla="*/ 1596663 h 1687106"/>
              <a:gd name="connsiteX75" fmla="*/ 1181739 w 1775231"/>
              <a:gd name="connsiteY75" fmla="*/ 1605754 h 1687106"/>
              <a:gd name="connsiteX76" fmla="*/ 1160604 w 1775231"/>
              <a:gd name="connsiteY76" fmla="*/ 1615107 h 1687106"/>
              <a:gd name="connsiteX77" fmla="*/ 1139666 w 1775231"/>
              <a:gd name="connsiteY77" fmla="*/ 1623546 h 1687106"/>
              <a:gd name="connsiteX78" fmla="*/ 1118467 w 1775231"/>
              <a:gd name="connsiteY78" fmla="*/ 1630972 h 1687106"/>
              <a:gd name="connsiteX79" fmla="*/ 1097267 w 1775231"/>
              <a:gd name="connsiteY79" fmla="*/ 1638398 h 1687106"/>
              <a:gd name="connsiteX80" fmla="*/ 1076068 w 1775231"/>
              <a:gd name="connsiteY80" fmla="*/ 1645822 h 1687106"/>
              <a:gd name="connsiteX81" fmla="*/ 1054248 w 1775231"/>
              <a:gd name="connsiteY81" fmla="*/ 1651680 h 1687106"/>
              <a:gd name="connsiteX82" fmla="*/ 1032329 w 1775231"/>
              <a:gd name="connsiteY82" fmla="*/ 1657995 h 1687106"/>
              <a:gd name="connsiteX83" fmla="*/ 1010149 w 1775231"/>
              <a:gd name="connsiteY83" fmla="*/ 1663297 h 1687106"/>
              <a:gd name="connsiteX84" fmla="*/ 988526 w 1775231"/>
              <a:gd name="connsiteY84" fmla="*/ 1668239 h 1687106"/>
              <a:gd name="connsiteX85" fmla="*/ 966180 w 1775231"/>
              <a:gd name="connsiteY85" fmla="*/ 1672072 h 1687106"/>
              <a:gd name="connsiteX86" fmla="*/ 943837 w 1775231"/>
              <a:gd name="connsiteY86" fmla="*/ 1675902 h 1687106"/>
              <a:gd name="connsiteX87" fmla="*/ 921689 w 1775231"/>
              <a:gd name="connsiteY87" fmla="*/ 1678819 h 1687106"/>
              <a:gd name="connsiteX88" fmla="*/ 899084 w 1775231"/>
              <a:gd name="connsiteY88" fmla="*/ 1681639 h 1687106"/>
              <a:gd name="connsiteX89" fmla="*/ 876577 w 1775231"/>
              <a:gd name="connsiteY89" fmla="*/ 1684000 h 1687106"/>
              <a:gd name="connsiteX90" fmla="*/ 853709 w 1775231"/>
              <a:gd name="connsiteY90" fmla="*/ 1685804 h 1687106"/>
              <a:gd name="connsiteX91" fmla="*/ 831594 w 1775231"/>
              <a:gd name="connsiteY91" fmla="*/ 1686336 h 1687106"/>
              <a:gd name="connsiteX92" fmla="*/ 808563 w 1775231"/>
              <a:gd name="connsiteY92" fmla="*/ 1686672 h 1687106"/>
              <a:gd name="connsiteX93" fmla="*/ 785991 w 1775231"/>
              <a:gd name="connsiteY93" fmla="*/ 1687106 h 1687106"/>
              <a:gd name="connsiteX94" fmla="*/ 763155 w 1775231"/>
              <a:gd name="connsiteY94" fmla="*/ 1686526 h 1687106"/>
              <a:gd name="connsiteX95" fmla="*/ 740419 w 1775231"/>
              <a:gd name="connsiteY95" fmla="*/ 1685488 h 1687106"/>
              <a:gd name="connsiteX96" fmla="*/ 717876 w 1775231"/>
              <a:gd name="connsiteY96" fmla="*/ 1683536 h 1687106"/>
              <a:gd name="connsiteX97" fmla="*/ 694879 w 1775231"/>
              <a:gd name="connsiteY97" fmla="*/ 1681487 h 1687106"/>
              <a:gd name="connsiteX98" fmla="*/ 672533 w 1775231"/>
              <a:gd name="connsiteY98" fmla="*/ 1678620 h 1687106"/>
              <a:gd name="connsiteX99" fmla="*/ 649731 w 1775231"/>
              <a:gd name="connsiteY99" fmla="*/ 1675655 h 1687106"/>
              <a:gd name="connsiteX100" fmla="*/ 626764 w 1775231"/>
              <a:gd name="connsiteY100" fmla="*/ 1671220 h 1687106"/>
              <a:gd name="connsiteX101" fmla="*/ 604712 w 1775231"/>
              <a:gd name="connsiteY101" fmla="*/ 1666980 h 1687106"/>
              <a:gd name="connsiteX102" fmla="*/ 581940 w 1775231"/>
              <a:gd name="connsiteY102" fmla="*/ 1661630 h 1687106"/>
              <a:gd name="connsiteX103" fmla="*/ 559170 w 1775231"/>
              <a:gd name="connsiteY103" fmla="*/ 1656281 h 1687106"/>
              <a:gd name="connsiteX104" fmla="*/ 537052 w 1775231"/>
              <a:gd name="connsiteY104" fmla="*/ 1650112 h 1687106"/>
              <a:gd name="connsiteX105" fmla="*/ 515130 w 1775231"/>
              <a:gd name="connsiteY105" fmla="*/ 1643030 h 1687106"/>
              <a:gd name="connsiteX106" fmla="*/ 492751 w 1775231"/>
              <a:gd name="connsiteY106" fmla="*/ 1635850 h 1687106"/>
              <a:gd name="connsiteX107" fmla="*/ 470568 w 1775231"/>
              <a:gd name="connsiteY107" fmla="*/ 1627754 h 1687106"/>
              <a:gd name="connsiteX108" fmla="*/ 448482 w 1775231"/>
              <a:gd name="connsiteY108" fmla="*/ 1619202 h 1687106"/>
              <a:gd name="connsiteX109" fmla="*/ 426495 w 1775231"/>
              <a:gd name="connsiteY109" fmla="*/ 1610192 h 1687106"/>
              <a:gd name="connsiteX110" fmla="*/ 405160 w 1775231"/>
              <a:gd name="connsiteY110" fmla="*/ 1600365 h 1687106"/>
              <a:gd name="connsiteX111" fmla="*/ 383467 w 1775231"/>
              <a:gd name="connsiteY111" fmla="*/ 1589981 h 1687106"/>
              <a:gd name="connsiteX112" fmla="*/ 362328 w 1775231"/>
              <a:gd name="connsiteY112" fmla="*/ 1579239 h 1687106"/>
              <a:gd name="connsiteX113" fmla="*/ 340927 w 1775231"/>
              <a:gd name="connsiteY113" fmla="*/ 1567483 h 1687106"/>
              <a:gd name="connsiteX114" fmla="*/ 320081 w 1775231"/>
              <a:gd name="connsiteY114" fmla="*/ 1555368 h 1687106"/>
              <a:gd name="connsiteX115" fmla="*/ 303059 w 1775231"/>
              <a:gd name="connsiteY115" fmla="*/ 1545507 h 1687106"/>
              <a:gd name="connsiteX116" fmla="*/ 286233 w 1775231"/>
              <a:gd name="connsiteY116" fmla="*/ 1534730 h 1687106"/>
              <a:gd name="connsiteX117" fmla="*/ 270059 w 1775231"/>
              <a:gd name="connsiteY117" fmla="*/ 1523136 h 1687106"/>
              <a:gd name="connsiteX118" fmla="*/ 254246 w 1775231"/>
              <a:gd name="connsiteY118" fmla="*/ 1512097 h 1687106"/>
              <a:gd name="connsiteX119" fmla="*/ 238528 w 1775231"/>
              <a:gd name="connsiteY119" fmla="*/ 1500601 h 1687106"/>
              <a:gd name="connsiteX120" fmla="*/ 223466 w 1775231"/>
              <a:gd name="connsiteY120" fmla="*/ 1488288 h 1687106"/>
              <a:gd name="connsiteX121" fmla="*/ 208501 w 1775231"/>
              <a:gd name="connsiteY121" fmla="*/ 1475518 h 1687106"/>
              <a:gd name="connsiteX122" fmla="*/ 193994 w 1775231"/>
              <a:gd name="connsiteY122" fmla="*/ 1462844 h 1687106"/>
              <a:gd name="connsiteX123" fmla="*/ 179583 w 1775231"/>
              <a:gd name="connsiteY123" fmla="*/ 1449715 h 1687106"/>
              <a:gd name="connsiteX124" fmla="*/ 165730 w 1775231"/>
              <a:gd name="connsiteY124" fmla="*/ 1436224 h 1687106"/>
              <a:gd name="connsiteX125" fmla="*/ 151971 w 1775231"/>
              <a:gd name="connsiteY125" fmla="*/ 1422277 h 1687106"/>
              <a:gd name="connsiteX126" fmla="*/ 138673 w 1775231"/>
              <a:gd name="connsiteY126" fmla="*/ 1408427 h 1687106"/>
              <a:gd name="connsiteX127" fmla="*/ 125928 w 1775231"/>
              <a:gd name="connsiteY127" fmla="*/ 1394217 h 1687106"/>
              <a:gd name="connsiteX128" fmla="*/ 113380 w 1775231"/>
              <a:gd name="connsiteY128" fmla="*/ 1379092 h 1687106"/>
              <a:gd name="connsiteX129" fmla="*/ 101289 w 1775231"/>
              <a:gd name="connsiteY129" fmla="*/ 1364066 h 1687106"/>
              <a:gd name="connsiteX130" fmla="*/ 89656 w 1775231"/>
              <a:gd name="connsiteY130" fmla="*/ 1349138 h 1687106"/>
              <a:gd name="connsiteX131" fmla="*/ 78217 w 1775231"/>
              <a:gd name="connsiteY131" fmla="*/ 1333294 h 1687106"/>
              <a:gd name="connsiteX132" fmla="*/ 67236 w 1775231"/>
              <a:gd name="connsiteY132" fmla="*/ 1317548 h 1687106"/>
              <a:gd name="connsiteX133" fmla="*/ 56354 w 1775231"/>
              <a:gd name="connsiteY133" fmla="*/ 1301345 h 1687106"/>
              <a:gd name="connsiteX134" fmla="*/ 46027 w 1775231"/>
              <a:gd name="connsiteY134" fmla="*/ 1284782 h 1687106"/>
              <a:gd name="connsiteX135" fmla="*/ 36712 w 1775231"/>
              <a:gd name="connsiteY135" fmla="*/ 1267957 h 1687106"/>
              <a:gd name="connsiteX136" fmla="*/ 26941 w 1775231"/>
              <a:gd name="connsiteY136" fmla="*/ 1251034 h 1687106"/>
              <a:gd name="connsiteX137" fmla="*/ 17625 w 1775231"/>
              <a:gd name="connsiteY137" fmla="*/ 1234209 h 1687106"/>
              <a:gd name="connsiteX138" fmla="*/ 9519 w 1775231"/>
              <a:gd name="connsiteY138" fmla="*/ 1216208 h 1687106"/>
              <a:gd name="connsiteX139" fmla="*/ 1217 w 1775231"/>
              <a:gd name="connsiteY139" fmla="*/ 1199121 h 1687106"/>
              <a:gd name="connsiteX140" fmla="*/ 0 w 1775231"/>
              <a:gd name="connsiteY140" fmla="*/ 1196317 h 1687106"/>
              <a:gd name="connsiteX141" fmla="*/ 177697 w 1775231"/>
              <a:gd name="connsiteY141" fmla="*/ 1196317 h 1687106"/>
              <a:gd name="connsiteX142" fmla="*/ 181707 w 1775231"/>
              <a:gd name="connsiteY142" fmla="*/ 1202812 h 1687106"/>
              <a:gd name="connsiteX143" fmla="*/ 189420 w 1775231"/>
              <a:gd name="connsiteY143" fmla="*/ 1215944 h 1687106"/>
              <a:gd name="connsiteX144" fmla="*/ 198145 w 1775231"/>
              <a:gd name="connsiteY144" fmla="*/ 1228814 h 1687106"/>
              <a:gd name="connsiteX145" fmla="*/ 206414 w 1775231"/>
              <a:gd name="connsiteY145" fmla="*/ 1241589 h 1687106"/>
              <a:gd name="connsiteX146" fmla="*/ 215793 w 1775231"/>
              <a:gd name="connsiteY146" fmla="*/ 1253642 h 1687106"/>
              <a:gd name="connsiteX147" fmla="*/ 224977 w 1775231"/>
              <a:gd name="connsiteY147" fmla="*/ 1266612 h 1687106"/>
              <a:gd name="connsiteX148" fmla="*/ 234910 w 1775231"/>
              <a:gd name="connsiteY148" fmla="*/ 1278306 h 1687106"/>
              <a:gd name="connsiteX149" fmla="*/ 245301 w 1775231"/>
              <a:gd name="connsiteY149" fmla="*/ 1290098 h 1687106"/>
              <a:gd name="connsiteX150" fmla="*/ 255235 w 1775231"/>
              <a:gd name="connsiteY150" fmla="*/ 1301791 h 1687106"/>
              <a:gd name="connsiteX151" fmla="*/ 265823 w 1775231"/>
              <a:gd name="connsiteY151" fmla="*/ 1312670 h 1687106"/>
              <a:gd name="connsiteX152" fmla="*/ 277227 w 1775231"/>
              <a:gd name="connsiteY152" fmla="*/ 1324200 h 1687106"/>
              <a:gd name="connsiteX153" fmla="*/ 287913 w 1775231"/>
              <a:gd name="connsiteY153" fmla="*/ 1334620 h 1687106"/>
              <a:gd name="connsiteX154" fmla="*/ 299414 w 1775231"/>
              <a:gd name="connsiteY154" fmla="*/ 1345692 h 1687106"/>
              <a:gd name="connsiteX155" fmla="*/ 311568 w 1775231"/>
              <a:gd name="connsiteY155" fmla="*/ 1355948 h 1687106"/>
              <a:gd name="connsiteX156" fmla="*/ 322908 w 1775231"/>
              <a:gd name="connsiteY156" fmla="*/ 1365550 h 1687106"/>
              <a:gd name="connsiteX157" fmla="*/ 335159 w 1775231"/>
              <a:gd name="connsiteY157" fmla="*/ 1375349 h 1687106"/>
              <a:gd name="connsiteX158" fmla="*/ 347870 w 1775231"/>
              <a:gd name="connsiteY158" fmla="*/ 1385245 h 1687106"/>
              <a:gd name="connsiteX159" fmla="*/ 360874 w 1775231"/>
              <a:gd name="connsiteY159" fmla="*/ 1393769 h 1687106"/>
              <a:gd name="connsiteX160" fmla="*/ 373683 w 1775231"/>
              <a:gd name="connsiteY160" fmla="*/ 1403207 h 1687106"/>
              <a:gd name="connsiteX161" fmla="*/ 387242 w 1775231"/>
              <a:gd name="connsiteY161" fmla="*/ 1411371 h 1687106"/>
              <a:gd name="connsiteX162" fmla="*/ 400801 w 1775231"/>
              <a:gd name="connsiteY162" fmla="*/ 1419536 h 1687106"/>
              <a:gd name="connsiteX163" fmla="*/ 418182 w 1775231"/>
              <a:gd name="connsiteY163" fmla="*/ 1429952 h 1687106"/>
              <a:gd name="connsiteX164" fmla="*/ 435760 w 1775231"/>
              <a:gd name="connsiteY164" fmla="*/ 1439454 h 1687106"/>
              <a:gd name="connsiteX165" fmla="*/ 453534 w 1775231"/>
              <a:gd name="connsiteY165" fmla="*/ 1448041 h 1687106"/>
              <a:gd name="connsiteX166" fmla="*/ 471308 w 1775231"/>
              <a:gd name="connsiteY166" fmla="*/ 1456629 h 1687106"/>
              <a:gd name="connsiteX167" fmla="*/ 489180 w 1775231"/>
              <a:gd name="connsiteY167" fmla="*/ 1464758 h 1687106"/>
              <a:gd name="connsiteX168" fmla="*/ 507964 w 1775231"/>
              <a:gd name="connsiteY168" fmla="*/ 1473083 h 1687106"/>
              <a:gd name="connsiteX169" fmla="*/ 526131 w 1775231"/>
              <a:gd name="connsiteY169" fmla="*/ 1479841 h 1687106"/>
              <a:gd name="connsiteX170" fmla="*/ 544295 w 1775231"/>
              <a:gd name="connsiteY170" fmla="*/ 1486598 h 1687106"/>
              <a:gd name="connsiteX171" fmla="*/ 562655 w 1775231"/>
              <a:gd name="connsiteY171" fmla="*/ 1492439 h 1687106"/>
              <a:gd name="connsiteX172" fmla="*/ 581017 w 1775231"/>
              <a:gd name="connsiteY172" fmla="*/ 1498281 h 1687106"/>
              <a:gd name="connsiteX173" fmla="*/ 599573 w 1775231"/>
              <a:gd name="connsiteY173" fmla="*/ 1503209 h 1687106"/>
              <a:gd name="connsiteX174" fmla="*/ 618227 w 1775231"/>
              <a:gd name="connsiteY174" fmla="*/ 1507679 h 1687106"/>
              <a:gd name="connsiteX175" fmla="*/ 636785 w 1775231"/>
              <a:gd name="connsiteY175" fmla="*/ 1512605 h 1687106"/>
              <a:gd name="connsiteX176" fmla="*/ 655732 w 1775231"/>
              <a:gd name="connsiteY176" fmla="*/ 1515703 h 1687106"/>
              <a:gd name="connsiteX177" fmla="*/ 675040 w 1775231"/>
              <a:gd name="connsiteY177" fmla="*/ 1519355 h 1687106"/>
              <a:gd name="connsiteX178" fmla="*/ 693988 w 1775231"/>
              <a:gd name="connsiteY178" fmla="*/ 1522452 h 1687106"/>
              <a:gd name="connsiteX179" fmla="*/ 712216 w 1775231"/>
              <a:gd name="connsiteY179" fmla="*/ 1524438 h 1687106"/>
              <a:gd name="connsiteX180" fmla="*/ 731916 w 1775231"/>
              <a:gd name="connsiteY180" fmla="*/ 1526261 h 1687106"/>
              <a:gd name="connsiteX181" fmla="*/ 750243 w 1775231"/>
              <a:gd name="connsiteY181" fmla="*/ 1527789 h 1687106"/>
              <a:gd name="connsiteX182" fmla="*/ 769224 w 1775231"/>
              <a:gd name="connsiteY182" fmla="*/ 1528501 h 1687106"/>
              <a:gd name="connsiteX183" fmla="*/ 788300 w 1775231"/>
              <a:gd name="connsiteY183" fmla="*/ 1528755 h 1687106"/>
              <a:gd name="connsiteX184" fmla="*/ 807281 w 1775231"/>
              <a:gd name="connsiteY184" fmla="*/ 1529467 h 1687106"/>
              <a:gd name="connsiteX185" fmla="*/ 826097 w 1775231"/>
              <a:gd name="connsiteY185" fmla="*/ 1528708 h 1687106"/>
              <a:gd name="connsiteX186" fmla="*/ 844914 w 1775231"/>
              <a:gd name="connsiteY186" fmla="*/ 1527950 h 1687106"/>
              <a:gd name="connsiteX187" fmla="*/ 863926 w 1775231"/>
              <a:gd name="connsiteY187" fmla="*/ 1526276 h 1687106"/>
              <a:gd name="connsiteX188" fmla="*/ 882023 w 1775231"/>
              <a:gd name="connsiteY188" fmla="*/ 1524406 h 1687106"/>
              <a:gd name="connsiteX189" fmla="*/ 901035 w 1775231"/>
              <a:gd name="connsiteY189" fmla="*/ 1522732 h 1687106"/>
              <a:gd name="connsiteX190" fmla="*/ 919328 w 1775231"/>
              <a:gd name="connsiteY190" fmla="*/ 1519947 h 1687106"/>
              <a:gd name="connsiteX191" fmla="*/ 938176 w 1775231"/>
              <a:gd name="connsiteY191" fmla="*/ 1516803 h 1687106"/>
              <a:gd name="connsiteX192" fmla="*/ 956666 w 1775231"/>
              <a:gd name="connsiteY192" fmla="*/ 1513104 h 1687106"/>
              <a:gd name="connsiteX193" fmla="*/ 974696 w 1775231"/>
              <a:gd name="connsiteY193" fmla="*/ 1509307 h 1687106"/>
              <a:gd name="connsiteX194" fmla="*/ 992924 w 1775231"/>
              <a:gd name="connsiteY194" fmla="*/ 1504594 h 1687106"/>
              <a:gd name="connsiteX195" fmla="*/ 1011249 w 1775231"/>
              <a:gd name="connsiteY195" fmla="*/ 1499425 h 1687106"/>
              <a:gd name="connsiteX196" fmla="*/ 1029019 w 1775231"/>
              <a:gd name="connsiteY196" fmla="*/ 1494616 h 1687106"/>
              <a:gd name="connsiteX197" fmla="*/ 1046986 w 1775231"/>
              <a:gd name="connsiteY197" fmla="*/ 1488889 h 1687106"/>
              <a:gd name="connsiteX198" fmla="*/ 1065050 w 1775231"/>
              <a:gd name="connsiteY198" fmla="*/ 1482707 h 1687106"/>
              <a:gd name="connsiteX199" fmla="*/ 1082198 w 1775231"/>
              <a:gd name="connsiteY199" fmla="*/ 1476327 h 1687106"/>
              <a:gd name="connsiteX200" fmla="*/ 1100000 w 1775231"/>
              <a:gd name="connsiteY200" fmla="*/ 1469133 h 1687106"/>
              <a:gd name="connsiteX201" fmla="*/ 1117803 w 1775231"/>
              <a:gd name="connsiteY201" fmla="*/ 1461937 h 1687106"/>
              <a:gd name="connsiteX202" fmla="*/ 1134329 w 1775231"/>
              <a:gd name="connsiteY202" fmla="*/ 1453990 h 1687106"/>
              <a:gd name="connsiteX203" fmla="*/ 1151413 w 1775231"/>
              <a:gd name="connsiteY203" fmla="*/ 1445684 h 1687106"/>
              <a:gd name="connsiteX204" fmla="*/ 1168136 w 1775231"/>
              <a:gd name="connsiteY204" fmla="*/ 1436823 h 1687106"/>
              <a:gd name="connsiteX205" fmla="*/ 1184860 w 1775231"/>
              <a:gd name="connsiteY205" fmla="*/ 1427960 h 1687106"/>
              <a:gd name="connsiteX206" fmla="*/ 1201322 w 1775231"/>
              <a:gd name="connsiteY206" fmla="*/ 1418087 h 1687106"/>
              <a:gd name="connsiteX207" fmla="*/ 1217228 w 1775231"/>
              <a:gd name="connsiteY207" fmla="*/ 1408572 h 1687106"/>
              <a:gd name="connsiteX208" fmla="*/ 1233331 w 1775231"/>
              <a:gd name="connsiteY208" fmla="*/ 1398142 h 1687106"/>
              <a:gd name="connsiteX209" fmla="*/ 1249073 w 1775231"/>
              <a:gd name="connsiteY209" fmla="*/ 1387157 h 1687106"/>
              <a:gd name="connsiteX210" fmla="*/ 1264816 w 1775231"/>
              <a:gd name="connsiteY210" fmla="*/ 1376172 h 1687106"/>
              <a:gd name="connsiteX211" fmla="*/ 1279742 w 1775231"/>
              <a:gd name="connsiteY211" fmla="*/ 1364533 h 1687106"/>
              <a:gd name="connsiteX212" fmla="*/ 1294668 w 1775231"/>
              <a:gd name="connsiteY212" fmla="*/ 1352895 h 1687106"/>
              <a:gd name="connsiteX213" fmla="*/ 1309236 w 1775231"/>
              <a:gd name="connsiteY213" fmla="*/ 1340700 h 1687106"/>
              <a:gd name="connsiteX214" fmla="*/ 1323802 w 1775231"/>
              <a:gd name="connsiteY214" fmla="*/ 1328506 h 1687106"/>
              <a:gd name="connsiteX215" fmla="*/ 1337650 w 1775231"/>
              <a:gd name="connsiteY215" fmla="*/ 1315202 h 1687106"/>
              <a:gd name="connsiteX216" fmla="*/ 1352052 w 1775231"/>
              <a:gd name="connsiteY216" fmla="*/ 1301538 h 1687106"/>
              <a:gd name="connsiteX217" fmla="*/ 1365083 w 1775231"/>
              <a:gd name="connsiteY217" fmla="*/ 1287581 h 1687106"/>
              <a:gd name="connsiteX218" fmla="*/ 1379126 w 1775231"/>
              <a:gd name="connsiteY218" fmla="*/ 1273360 h 1687106"/>
              <a:gd name="connsiteX219" fmla="*/ 1391797 w 1775231"/>
              <a:gd name="connsiteY219" fmla="*/ 1258847 h 1687106"/>
              <a:gd name="connsiteX220" fmla="*/ 1404012 w 1775231"/>
              <a:gd name="connsiteY220" fmla="*/ 1244237 h 1687106"/>
              <a:gd name="connsiteX221" fmla="*/ 1416519 w 1775231"/>
              <a:gd name="connsiteY221" fmla="*/ 1228253 h 1687106"/>
              <a:gd name="connsiteX222" fmla="*/ 1428374 w 1775231"/>
              <a:gd name="connsiteY222" fmla="*/ 1213087 h 1687106"/>
              <a:gd name="connsiteX223" fmla="*/ 1439967 w 1775231"/>
              <a:gd name="connsiteY223" fmla="*/ 1196909 h 1687106"/>
              <a:gd name="connsiteX224" fmla="*/ 1451200 w 1775231"/>
              <a:gd name="connsiteY224" fmla="*/ 1180174 h 1687106"/>
              <a:gd name="connsiteX225" fmla="*/ 1461878 w 1775231"/>
              <a:gd name="connsiteY225" fmla="*/ 1163798 h 1687106"/>
              <a:gd name="connsiteX226" fmla="*/ 1472751 w 1775231"/>
              <a:gd name="connsiteY226" fmla="*/ 1146510 h 1687106"/>
              <a:gd name="connsiteX227" fmla="*/ 1483461 w 1775231"/>
              <a:gd name="connsiteY227" fmla="*/ 1127748 h 1687106"/>
              <a:gd name="connsiteX228" fmla="*/ 1493713 w 1775231"/>
              <a:gd name="connsiteY228" fmla="*/ 1108891 h 1687106"/>
              <a:gd name="connsiteX229" fmla="*/ 1503412 w 1775231"/>
              <a:gd name="connsiteY229" fmla="*/ 1090391 h 1687106"/>
              <a:gd name="connsiteX230" fmla="*/ 1512750 w 1775231"/>
              <a:gd name="connsiteY230" fmla="*/ 1071338 h 1687106"/>
              <a:gd name="connsiteX231" fmla="*/ 1521532 w 1775231"/>
              <a:gd name="connsiteY231" fmla="*/ 1052643 h 1687106"/>
              <a:gd name="connsiteX232" fmla="*/ 1530413 w 1775231"/>
              <a:gd name="connsiteY232" fmla="*/ 1033492 h 1687106"/>
              <a:gd name="connsiteX233" fmla="*/ 1537824 w 1775231"/>
              <a:gd name="connsiteY233" fmla="*/ 1014505 h 1687106"/>
              <a:gd name="connsiteX234" fmla="*/ 1545789 w 1775231"/>
              <a:gd name="connsiteY234" fmla="*/ 995156 h 1687106"/>
              <a:gd name="connsiteX235" fmla="*/ 1552841 w 1775231"/>
              <a:gd name="connsiteY235" fmla="*/ 975612 h 1687106"/>
              <a:gd name="connsiteX236" fmla="*/ 1559434 w 1775231"/>
              <a:gd name="connsiteY236" fmla="*/ 955974 h 1687106"/>
              <a:gd name="connsiteX237" fmla="*/ 1565571 w 1775231"/>
              <a:gd name="connsiteY237" fmla="*/ 936234 h 1687106"/>
              <a:gd name="connsiteX238" fmla="*/ 1571250 w 1775231"/>
              <a:gd name="connsiteY238" fmla="*/ 916398 h 1687106"/>
              <a:gd name="connsiteX239" fmla="*/ 1576373 w 1775231"/>
              <a:gd name="connsiteY239" fmla="*/ 896920 h 1687106"/>
              <a:gd name="connsiteX240" fmla="*/ 1581595 w 1775231"/>
              <a:gd name="connsiteY240" fmla="*/ 876986 h 1687106"/>
              <a:gd name="connsiteX241" fmla="*/ 1585804 w 1775231"/>
              <a:gd name="connsiteY241" fmla="*/ 857313 h 1687106"/>
              <a:gd name="connsiteX242" fmla="*/ 1589556 w 1775231"/>
              <a:gd name="connsiteY242" fmla="*/ 837543 h 1687106"/>
              <a:gd name="connsiteX243" fmla="*/ 1593307 w 1775231"/>
              <a:gd name="connsiteY243" fmla="*/ 817770 h 1687106"/>
              <a:gd name="connsiteX244" fmla="*/ 1596242 w 1775231"/>
              <a:gd name="connsiteY244" fmla="*/ 797348 h 1687106"/>
              <a:gd name="connsiteX245" fmla="*/ 1599438 w 1775231"/>
              <a:gd name="connsiteY245" fmla="*/ 777936 h 1687106"/>
              <a:gd name="connsiteX246" fmla="*/ 1601459 w 1775231"/>
              <a:gd name="connsiteY246" fmla="*/ 757317 h 1687106"/>
              <a:gd name="connsiteX247" fmla="*/ 1603283 w 1775231"/>
              <a:gd name="connsiteY247" fmla="*/ 737612 h 1687106"/>
              <a:gd name="connsiteX248" fmla="*/ 1605106 w 1775231"/>
              <a:gd name="connsiteY248" fmla="*/ 717908 h 1687106"/>
              <a:gd name="connsiteX249" fmla="*/ 1605657 w 1775231"/>
              <a:gd name="connsiteY249" fmla="*/ 697453 h 1687106"/>
              <a:gd name="connsiteX250" fmla="*/ 1606566 w 1775231"/>
              <a:gd name="connsiteY250" fmla="*/ 677553 h 1687106"/>
              <a:gd name="connsiteX251" fmla="*/ 1606463 w 1775231"/>
              <a:gd name="connsiteY251" fmla="*/ 657914 h 1687106"/>
              <a:gd name="connsiteX252" fmla="*/ 1606001 w 1775231"/>
              <a:gd name="connsiteY252" fmla="*/ 637720 h 1687106"/>
              <a:gd name="connsiteX253" fmla="*/ 1605440 w 1775231"/>
              <a:gd name="connsiteY253" fmla="*/ 617984 h 1687106"/>
              <a:gd name="connsiteX254" fmla="*/ 1604519 w 1775231"/>
              <a:gd name="connsiteY254" fmla="*/ 597693 h 1687106"/>
              <a:gd name="connsiteX255" fmla="*/ 1603502 w 1775231"/>
              <a:gd name="connsiteY255" fmla="*/ 577859 h 1687106"/>
              <a:gd name="connsiteX256" fmla="*/ 1601111 w 1775231"/>
              <a:gd name="connsiteY256" fmla="*/ 557731 h 1687106"/>
              <a:gd name="connsiteX257" fmla="*/ 1598625 w 1775231"/>
              <a:gd name="connsiteY257" fmla="*/ 538061 h 1687106"/>
              <a:gd name="connsiteX258" fmla="*/ 1596497 w 1775231"/>
              <a:gd name="connsiteY258" fmla="*/ 518945 h 1687106"/>
              <a:gd name="connsiteX259" fmla="*/ 1592636 w 1775231"/>
              <a:gd name="connsiteY259" fmla="*/ 498981 h 1687106"/>
              <a:gd name="connsiteX260" fmla="*/ 1590147 w 1775231"/>
              <a:gd name="connsiteY260" fmla="*/ 479311 h 1687106"/>
              <a:gd name="connsiteX261" fmla="*/ 1585732 w 1775231"/>
              <a:gd name="connsiteY261" fmla="*/ 459708 h 1687106"/>
              <a:gd name="connsiteX262" fmla="*/ 1581677 w 1775231"/>
              <a:gd name="connsiteY262" fmla="*/ 440658 h 1687106"/>
              <a:gd name="connsiteX263" fmla="*/ 1576804 w 1775231"/>
              <a:gd name="connsiteY263" fmla="*/ 420957 h 1687106"/>
              <a:gd name="connsiteX264" fmla="*/ 1571279 w 1775231"/>
              <a:gd name="connsiteY264" fmla="*/ 402071 h 1687106"/>
              <a:gd name="connsiteX265" fmla="*/ 1565850 w 1775231"/>
              <a:gd name="connsiteY265" fmla="*/ 382730 h 1687106"/>
              <a:gd name="connsiteX266" fmla="*/ 1560324 w 1775231"/>
              <a:gd name="connsiteY266" fmla="*/ 363844 h 1687106"/>
              <a:gd name="connsiteX267" fmla="*/ 1553786 w 1775231"/>
              <a:gd name="connsiteY267" fmla="*/ 345222 h 1687106"/>
              <a:gd name="connsiteX268" fmla="*/ 1546790 w 1775231"/>
              <a:gd name="connsiteY268" fmla="*/ 326500 h 1687106"/>
              <a:gd name="connsiteX269" fmla="*/ 1540251 w 1775231"/>
              <a:gd name="connsiteY269" fmla="*/ 307878 h 1687106"/>
              <a:gd name="connsiteX270" fmla="*/ 1532798 w 1775231"/>
              <a:gd name="connsiteY270" fmla="*/ 289058 h 1687106"/>
              <a:gd name="connsiteX271" fmla="*/ 1524692 w 1775231"/>
              <a:gd name="connsiteY271" fmla="*/ 271057 h 1687106"/>
              <a:gd name="connsiteX272" fmla="*/ 1517142 w 1775231"/>
              <a:gd name="connsiteY272" fmla="*/ 252697 h 1687106"/>
              <a:gd name="connsiteX273" fmla="*/ 1508023 w 1775231"/>
              <a:gd name="connsiteY273" fmla="*/ 234957 h 1687106"/>
              <a:gd name="connsiteX274" fmla="*/ 1499001 w 1775231"/>
              <a:gd name="connsiteY274" fmla="*/ 216759 h 1687106"/>
              <a:gd name="connsiteX275" fmla="*/ 1497843 w 1775231"/>
              <a:gd name="connsiteY275" fmla="*/ 214588 h 1687106"/>
              <a:gd name="connsiteX276" fmla="*/ 1461614 w 1775231"/>
              <a:gd name="connsiteY276" fmla="*/ 378084 h 1687106"/>
              <a:gd name="connsiteX277" fmla="*/ 1413652 w 1775231"/>
              <a:gd name="connsiteY277" fmla="*/ 276458 h 1687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Lst>
            <a:rect l="l" t="t" r="r" b="b"/>
            <a:pathLst>
              <a:path w="1775231" h="1687106">
                <a:moveTo>
                  <a:pt x="1474912" y="0"/>
                </a:moveTo>
                <a:lnTo>
                  <a:pt x="1727268" y="128446"/>
                </a:lnTo>
                <a:lnTo>
                  <a:pt x="1775231" y="230071"/>
                </a:lnTo>
                <a:lnTo>
                  <a:pt x="1651105" y="166892"/>
                </a:lnTo>
                <a:lnTo>
                  <a:pt x="1653900" y="172391"/>
                </a:lnTo>
                <a:lnTo>
                  <a:pt x="1663085" y="192059"/>
                </a:lnTo>
                <a:lnTo>
                  <a:pt x="1672074" y="212642"/>
                </a:lnTo>
                <a:lnTo>
                  <a:pt x="1680606" y="233126"/>
                </a:lnTo>
                <a:lnTo>
                  <a:pt x="1688583" y="253970"/>
                </a:lnTo>
                <a:lnTo>
                  <a:pt x="1697113" y="274456"/>
                </a:lnTo>
                <a:lnTo>
                  <a:pt x="1704175" y="295104"/>
                </a:lnTo>
                <a:lnTo>
                  <a:pt x="1711139" y="316211"/>
                </a:lnTo>
                <a:lnTo>
                  <a:pt x="1717188" y="337122"/>
                </a:lnTo>
                <a:lnTo>
                  <a:pt x="1723498" y="359044"/>
                </a:lnTo>
                <a:lnTo>
                  <a:pt x="1729449" y="380412"/>
                </a:lnTo>
                <a:lnTo>
                  <a:pt x="1734485" y="401585"/>
                </a:lnTo>
                <a:lnTo>
                  <a:pt x="1739326" y="423671"/>
                </a:lnTo>
                <a:lnTo>
                  <a:pt x="1743906" y="444747"/>
                </a:lnTo>
                <a:lnTo>
                  <a:pt x="1748191" y="467194"/>
                </a:lnTo>
                <a:lnTo>
                  <a:pt x="1751823" y="490459"/>
                </a:lnTo>
                <a:lnTo>
                  <a:pt x="1755260" y="514637"/>
                </a:lnTo>
                <a:lnTo>
                  <a:pt x="1758336" y="538261"/>
                </a:lnTo>
                <a:lnTo>
                  <a:pt x="1760400" y="562146"/>
                </a:lnTo>
                <a:lnTo>
                  <a:pt x="1762367" y="586490"/>
                </a:lnTo>
                <a:lnTo>
                  <a:pt x="1763876" y="610734"/>
                </a:lnTo>
                <a:lnTo>
                  <a:pt x="1764372" y="635242"/>
                </a:lnTo>
                <a:lnTo>
                  <a:pt x="1764607" y="658737"/>
                </a:lnTo>
                <a:lnTo>
                  <a:pt x="1764091" y="683505"/>
                </a:lnTo>
                <a:lnTo>
                  <a:pt x="1763672" y="707817"/>
                </a:lnTo>
                <a:lnTo>
                  <a:pt x="1762340" y="731931"/>
                </a:lnTo>
                <a:lnTo>
                  <a:pt x="1760550" y="755949"/>
                </a:lnTo>
                <a:lnTo>
                  <a:pt x="1757746" y="780229"/>
                </a:lnTo>
                <a:lnTo>
                  <a:pt x="1755041" y="804051"/>
                </a:lnTo>
                <a:lnTo>
                  <a:pt x="1751782" y="828233"/>
                </a:lnTo>
                <a:lnTo>
                  <a:pt x="1747507" y="852677"/>
                </a:lnTo>
                <a:lnTo>
                  <a:pt x="1743332" y="876663"/>
                </a:lnTo>
                <a:lnTo>
                  <a:pt x="1738144" y="900911"/>
                </a:lnTo>
                <a:lnTo>
                  <a:pt x="1732041" y="924961"/>
                </a:lnTo>
                <a:lnTo>
                  <a:pt x="1726495" y="948654"/>
                </a:lnTo>
                <a:lnTo>
                  <a:pt x="1719477" y="972512"/>
                </a:lnTo>
                <a:lnTo>
                  <a:pt x="1712003" y="996270"/>
                </a:lnTo>
                <a:lnTo>
                  <a:pt x="1704528" y="1020028"/>
                </a:lnTo>
                <a:lnTo>
                  <a:pt x="1696139" y="1043590"/>
                </a:lnTo>
                <a:lnTo>
                  <a:pt x="1686834" y="1066959"/>
                </a:lnTo>
                <a:lnTo>
                  <a:pt x="1677628" y="1089868"/>
                </a:lnTo>
                <a:lnTo>
                  <a:pt x="1667312" y="1113497"/>
                </a:lnTo>
                <a:lnTo>
                  <a:pt x="1657190" y="1136210"/>
                </a:lnTo>
                <a:lnTo>
                  <a:pt x="1645501" y="1159545"/>
                </a:lnTo>
                <a:lnTo>
                  <a:pt x="1633551" y="1181868"/>
                </a:lnTo>
                <a:lnTo>
                  <a:pt x="1621601" y="1204191"/>
                </a:lnTo>
                <a:lnTo>
                  <a:pt x="1608539" y="1227232"/>
                </a:lnTo>
                <a:lnTo>
                  <a:pt x="1596066" y="1247529"/>
                </a:lnTo>
                <a:lnTo>
                  <a:pt x="1583135" y="1267727"/>
                </a:lnTo>
                <a:lnTo>
                  <a:pt x="1569289" y="1287731"/>
                </a:lnTo>
                <a:lnTo>
                  <a:pt x="1555181" y="1306722"/>
                </a:lnTo>
                <a:lnTo>
                  <a:pt x="1541074" y="1325712"/>
                </a:lnTo>
                <a:lnTo>
                  <a:pt x="1526608" y="1344147"/>
                </a:lnTo>
                <a:lnTo>
                  <a:pt x="1511225" y="1362386"/>
                </a:lnTo>
                <a:lnTo>
                  <a:pt x="1495484" y="1380070"/>
                </a:lnTo>
                <a:lnTo>
                  <a:pt x="1479481" y="1396741"/>
                </a:lnTo>
                <a:lnTo>
                  <a:pt x="1463479" y="1413412"/>
                </a:lnTo>
                <a:lnTo>
                  <a:pt x="1446660" y="1429430"/>
                </a:lnTo>
                <a:lnTo>
                  <a:pt x="1429838" y="1445447"/>
                </a:lnTo>
                <a:lnTo>
                  <a:pt x="1412202" y="1460813"/>
                </a:lnTo>
                <a:lnTo>
                  <a:pt x="1394665" y="1475719"/>
                </a:lnTo>
                <a:lnTo>
                  <a:pt x="1376864" y="1489614"/>
                </a:lnTo>
                <a:lnTo>
                  <a:pt x="1358052" y="1503769"/>
                </a:lnTo>
                <a:lnTo>
                  <a:pt x="1339890" y="1517107"/>
                </a:lnTo>
                <a:lnTo>
                  <a:pt x="1320914" y="1529794"/>
                </a:lnTo>
                <a:lnTo>
                  <a:pt x="1302035" y="1542023"/>
                </a:lnTo>
                <a:lnTo>
                  <a:pt x="1282699" y="1554152"/>
                </a:lnTo>
                <a:lnTo>
                  <a:pt x="1263102" y="1565269"/>
                </a:lnTo>
                <a:lnTo>
                  <a:pt x="1242491" y="1576649"/>
                </a:lnTo>
                <a:lnTo>
                  <a:pt x="1222632" y="1586754"/>
                </a:lnTo>
                <a:lnTo>
                  <a:pt x="1201858" y="1596663"/>
                </a:lnTo>
                <a:lnTo>
                  <a:pt x="1181739" y="1605754"/>
                </a:lnTo>
                <a:lnTo>
                  <a:pt x="1160604" y="1615107"/>
                </a:lnTo>
                <a:lnTo>
                  <a:pt x="1139666" y="1623546"/>
                </a:lnTo>
                <a:lnTo>
                  <a:pt x="1118467" y="1630972"/>
                </a:lnTo>
                <a:lnTo>
                  <a:pt x="1097267" y="1638398"/>
                </a:lnTo>
                <a:lnTo>
                  <a:pt x="1076068" y="1645822"/>
                </a:lnTo>
                <a:lnTo>
                  <a:pt x="1054248" y="1651680"/>
                </a:lnTo>
                <a:lnTo>
                  <a:pt x="1032329" y="1657995"/>
                </a:lnTo>
                <a:lnTo>
                  <a:pt x="1010149" y="1663297"/>
                </a:lnTo>
                <a:lnTo>
                  <a:pt x="988526" y="1668239"/>
                </a:lnTo>
                <a:lnTo>
                  <a:pt x="966180" y="1672072"/>
                </a:lnTo>
                <a:lnTo>
                  <a:pt x="943837" y="1675902"/>
                </a:lnTo>
                <a:lnTo>
                  <a:pt x="921689" y="1678819"/>
                </a:lnTo>
                <a:lnTo>
                  <a:pt x="899084" y="1681639"/>
                </a:lnTo>
                <a:lnTo>
                  <a:pt x="876577" y="1684000"/>
                </a:lnTo>
                <a:lnTo>
                  <a:pt x="853709" y="1685804"/>
                </a:lnTo>
                <a:lnTo>
                  <a:pt x="831594" y="1686336"/>
                </a:lnTo>
                <a:lnTo>
                  <a:pt x="808563" y="1686672"/>
                </a:lnTo>
                <a:lnTo>
                  <a:pt x="785991" y="1687106"/>
                </a:lnTo>
                <a:lnTo>
                  <a:pt x="763155" y="1686526"/>
                </a:lnTo>
                <a:lnTo>
                  <a:pt x="740419" y="1685488"/>
                </a:lnTo>
                <a:lnTo>
                  <a:pt x="717876" y="1683536"/>
                </a:lnTo>
                <a:lnTo>
                  <a:pt x="694879" y="1681487"/>
                </a:lnTo>
                <a:lnTo>
                  <a:pt x="672533" y="1678620"/>
                </a:lnTo>
                <a:lnTo>
                  <a:pt x="649731" y="1675655"/>
                </a:lnTo>
                <a:lnTo>
                  <a:pt x="626764" y="1671220"/>
                </a:lnTo>
                <a:lnTo>
                  <a:pt x="604712" y="1666980"/>
                </a:lnTo>
                <a:lnTo>
                  <a:pt x="581940" y="1661630"/>
                </a:lnTo>
                <a:lnTo>
                  <a:pt x="559170" y="1656281"/>
                </a:lnTo>
                <a:lnTo>
                  <a:pt x="537052" y="1650112"/>
                </a:lnTo>
                <a:lnTo>
                  <a:pt x="515130" y="1643030"/>
                </a:lnTo>
                <a:lnTo>
                  <a:pt x="492751" y="1635850"/>
                </a:lnTo>
                <a:lnTo>
                  <a:pt x="470568" y="1627754"/>
                </a:lnTo>
                <a:lnTo>
                  <a:pt x="448482" y="1619202"/>
                </a:lnTo>
                <a:lnTo>
                  <a:pt x="426495" y="1610192"/>
                </a:lnTo>
                <a:lnTo>
                  <a:pt x="405160" y="1600365"/>
                </a:lnTo>
                <a:lnTo>
                  <a:pt x="383467" y="1589981"/>
                </a:lnTo>
                <a:lnTo>
                  <a:pt x="362328" y="1579239"/>
                </a:lnTo>
                <a:lnTo>
                  <a:pt x="340927" y="1567483"/>
                </a:lnTo>
                <a:lnTo>
                  <a:pt x="320081" y="1555368"/>
                </a:lnTo>
                <a:lnTo>
                  <a:pt x="303059" y="1545507"/>
                </a:lnTo>
                <a:lnTo>
                  <a:pt x="286233" y="1534730"/>
                </a:lnTo>
                <a:lnTo>
                  <a:pt x="270059" y="1523136"/>
                </a:lnTo>
                <a:lnTo>
                  <a:pt x="254246" y="1512097"/>
                </a:lnTo>
                <a:lnTo>
                  <a:pt x="238528" y="1500601"/>
                </a:lnTo>
                <a:lnTo>
                  <a:pt x="223466" y="1488288"/>
                </a:lnTo>
                <a:lnTo>
                  <a:pt x="208501" y="1475518"/>
                </a:lnTo>
                <a:lnTo>
                  <a:pt x="193994" y="1462844"/>
                </a:lnTo>
                <a:lnTo>
                  <a:pt x="179583" y="1449715"/>
                </a:lnTo>
                <a:lnTo>
                  <a:pt x="165730" y="1436224"/>
                </a:lnTo>
                <a:lnTo>
                  <a:pt x="151971" y="1422277"/>
                </a:lnTo>
                <a:lnTo>
                  <a:pt x="138673" y="1408427"/>
                </a:lnTo>
                <a:lnTo>
                  <a:pt x="125928" y="1394217"/>
                </a:lnTo>
                <a:lnTo>
                  <a:pt x="113380" y="1379092"/>
                </a:lnTo>
                <a:lnTo>
                  <a:pt x="101289" y="1364066"/>
                </a:lnTo>
                <a:lnTo>
                  <a:pt x="89656" y="1349138"/>
                </a:lnTo>
                <a:lnTo>
                  <a:pt x="78217" y="1333294"/>
                </a:lnTo>
                <a:lnTo>
                  <a:pt x="67236" y="1317548"/>
                </a:lnTo>
                <a:lnTo>
                  <a:pt x="56354" y="1301345"/>
                </a:lnTo>
                <a:lnTo>
                  <a:pt x="46027" y="1284782"/>
                </a:lnTo>
                <a:lnTo>
                  <a:pt x="36712" y="1267957"/>
                </a:lnTo>
                <a:lnTo>
                  <a:pt x="26941" y="1251034"/>
                </a:lnTo>
                <a:lnTo>
                  <a:pt x="17625" y="1234209"/>
                </a:lnTo>
                <a:lnTo>
                  <a:pt x="9519" y="1216208"/>
                </a:lnTo>
                <a:lnTo>
                  <a:pt x="1217" y="1199121"/>
                </a:lnTo>
                <a:lnTo>
                  <a:pt x="0" y="1196317"/>
                </a:lnTo>
                <a:lnTo>
                  <a:pt x="177697" y="1196317"/>
                </a:lnTo>
                <a:lnTo>
                  <a:pt x="181707" y="1202812"/>
                </a:lnTo>
                <a:lnTo>
                  <a:pt x="189420" y="1215944"/>
                </a:lnTo>
                <a:lnTo>
                  <a:pt x="198145" y="1228814"/>
                </a:lnTo>
                <a:lnTo>
                  <a:pt x="206414" y="1241589"/>
                </a:lnTo>
                <a:lnTo>
                  <a:pt x="215793" y="1253642"/>
                </a:lnTo>
                <a:lnTo>
                  <a:pt x="224977" y="1266612"/>
                </a:lnTo>
                <a:lnTo>
                  <a:pt x="234910" y="1278306"/>
                </a:lnTo>
                <a:lnTo>
                  <a:pt x="245301" y="1290098"/>
                </a:lnTo>
                <a:lnTo>
                  <a:pt x="255235" y="1301791"/>
                </a:lnTo>
                <a:lnTo>
                  <a:pt x="265823" y="1312670"/>
                </a:lnTo>
                <a:lnTo>
                  <a:pt x="277227" y="1324200"/>
                </a:lnTo>
                <a:lnTo>
                  <a:pt x="287913" y="1334620"/>
                </a:lnTo>
                <a:lnTo>
                  <a:pt x="299414" y="1345692"/>
                </a:lnTo>
                <a:lnTo>
                  <a:pt x="311568" y="1355948"/>
                </a:lnTo>
                <a:lnTo>
                  <a:pt x="322908" y="1365550"/>
                </a:lnTo>
                <a:lnTo>
                  <a:pt x="335159" y="1375349"/>
                </a:lnTo>
                <a:lnTo>
                  <a:pt x="347870" y="1385245"/>
                </a:lnTo>
                <a:lnTo>
                  <a:pt x="360874" y="1393769"/>
                </a:lnTo>
                <a:lnTo>
                  <a:pt x="373683" y="1403207"/>
                </a:lnTo>
                <a:lnTo>
                  <a:pt x="387242" y="1411371"/>
                </a:lnTo>
                <a:lnTo>
                  <a:pt x="400801" y="1419536"/>
                </a:lnTo>
                <a:lnTo>
                  <a:pt x="418182" y="1429952"/>
                </a:lnTo>
                <a:lnTo>
                  <a:pt x="435760" y="1439454"/>
                </a:lnTo>
                <a:lnTo>
                  <a:pt x="453534" y="1448041"/>
                </a:lnTo>
                <a:lnTo>
                  <a:pt x="471308" y="1456629"/>
                </a:lnTo>
                <a:lnTo>
                  <a:pt x="489180" y="1464758"/>
                </a:lnTo>
                <a:lnTo>
                  <a:pt x="507964" y="1473083"/>
                </a:lnTo>
                <a:lnTo>
                  <a:pt x="526131" y="1479841"/>
                </a:lnTo>
                <a:lnTo>
                  <a:pt x="544295" y="1486598"/>
                </a:lnTo>
                <a:lnTo>
                  <a:pt x="562655" y="1492439"/>
                </a:lnTo>
                <a:lnTo>
                  <a:pt x="581017" y="1498281"/>
                </a:lnTo>
                <a:lnTo>
                  <a:pt x="599573" y="1503209"/>
                </a:lnTo>
                <a:lnTo>
                  <a:pt x="618227" y="1507679"/>
                </a:lnTo>
                <a:lnTo>
                  <a:pt x="636785" y="1512605"/>
                </a:lnTo>
                <a:lnTo>
                  <a:pt x="655732" y="1515703"/>
                </a:lnTo>
                <a:lnTo>
                  <a:pt x="675040" y="1519355"/>
                </a:lnTo>
                <a:lnTo>
                  <a:pt x="693988" y="1522452"/>
                </a:lnTo>
                <a:lnTo>
                  <a:pt x="712216" y="1524438"/>
                </a:lnTo>
                <a:lnTo>
                  <a:pt x="731916" y="1526261"/>
                </a:lnTo>
                <a:lnTo>
                  <a:pt x="750243" y="1527789"/>
                </a:lnTo>
                <a:lnTo>
                  <a:pt x="769224" y="1528501"/>
                </a:lnTo>
                <a:lnTo>
                  <a:pt x="788300" y="1528755"/>
                </a:lnTo>
                <a:lnTo>
                  <a:pt x="807281" y="1529467"/>
                </a:lnTo>
                <a:lnTo>
                  <a:pt x="826097" y="1528708"/>
                </a:lnTo>
                <a:lnTo>
                  <a:pt x="844914" y="1527950"/>
                </a:lnTo>
                <a:lnTo>
                  <a:pt x="863926" y="1526276"/>
                </a:lnTo>
                <a:lnTo>
                  <a:pt x="882023" y="1524406"/>
                </a:lnTo>
                <a:lnTo>
                  <a:pt x="901035" y="1522732"/>
                </a:lnTo>
                <a:lnTo>
                  <a:pt x="919328" y="1519947"/>
                </a:lnTo>
                <a:lnTo>
                  <a:pt x="938176" y="1516803"/>
                </a:lnTo>
                <a:lnTo>
                  <a:pt x="956666" y="1513104"/>
                </a:lnTo>
                <a:lnTo>
                  <a:pt x="974696" y="1509307"/>
                </a:lnTo>
                <a:lnTo>
                  <a:pt x="992924" y="1504594"/>
                </a:lnTo>
                <a:lnTo>
                  <a:pt x="1011249" y="1499425"/>
                </a:lnTo>
                <a:lnTo>
                  <a:pt x="1029019" y="1494616"/>
                </a:lnTo>
                <a:lnTo>
                  <a:pt x="1046986" y="1488889"/>
                </a:lnTo>
                <a:lnTo>
                  <a:pt x="1065050" y="1482707"/>
                </a:lnTo>
                <a:lnTo>
                  <a:pt x="1082198" y="1476327"/>
                </a:lnTo>
                <a:lnTo>
                  <a:pt x="1100000" y="1469133"/>
                </a:lnTo>
                <a:lnTo>
                  <a:pt x="1117803" y="1461937"/>
                </a:lnTo>
                <a:lnTo>
                  <a:pt x="1134329" y="1453990"/>
                </a:lnTo>
                <a:lnTo>
                  <a:pt x="1151413" y="1445684"/>
                </a:lnTo>
                <a:lnTo>
                  <a:pt x="1168136" y="1436823"/>
                </a:lnTo>
                <a:lnTo>
                  <a:pt x="1184860" y="1427960"/>
                </a:lnTo>
                <a:lnTo>
                  <a:pt x="1201322" y="1418087"/>
                </a:lnTo>
                <a:lnTo>
                  <a:pt x="1217228" y="1408572"/>
                </a:lnTo>
                <a:lnTo>
                  <a:pt x="1233331" y="1398142"/>
                </a:lnTo>
                <a:lnTo>
                  <a:pt x="1249073" y="1387157"/>
                </a:lnTo>
                <a:lnTo>
                  <a:pt x="1264816" y="1376172"/>
                </a:lnTo>
                <a:lnTo>
                  <a:pt x="1279742" y="1364533"/>
                </a:lnTo>
                <a:lnTo>
                  <a:pt x="1294668" y="1352895"/>
                </a:lnTo>
                <a:lnTo>
                  <a:pt x="1309236" y="1340700"/>
                </a:lnTo>
                <a:lnTo>
                  <a:pt x="1323802" y="1328506"/>
                </a:lnTo>
                <a:lnTo>
                  <a:pt x="1337650" y="1315202"/>
                </a:lnTo>
                <a:lnTo>
                  <a:pt x="1352052" y="1301538"/>
                </a:lnTo>
                <a:lnTo>
                  <a:pt x="1365083" y="1287581"/>
                </a:lnTo>
                <a:lnTo>
                  <a:pt x="1379126" y="1273360"/>
                </a:lnTo>
                <a:lnTo>
                  <a:pt x="1391797" y="1258847"/>
                </a:lnTo>
                <a:lnTo>
                  <a:pt x="1404012" y="1244237"/>
                </a:lnTo>
                <a:lnTo>
                  <a:pt x="1416519" y="1228253"/>
                </a:lnTo>
                <a:lnTo>
                  <a:pt x="1428374" y="1213087"/>
                </a:lnTo>
                <a:lnTo>
                  <a:pt x="1439967" y="1196909"/>
                </a:lnTo>
                <a:lnTo>
                  <a:pt x="1451200" y="1180174"/>
                </a:lnTo>
                <a:lnTo>
                  <a:pt x="1461878" y="1163798"/>
                </a:lnTo>
                <a:lnTo>
                  <a:pt x="1472751" y="1146510"/>
                </a:lnTo>
                <a:lnTo>
                  <a:pt x="1483461" y="1127748"/>
                </a:lnTo>
                <a:lnTo>
                  <a:pt x="1493713" y="1108891"/>
                </a:lnTo>
                <a:lnTo>
                  <a:pt x="1503412" y="1090391"/>
                </a:lnTo>
                <a:lnTo>
                  <a:pt x="1512750" y="1071338"/>
                </a:lnTo>
                <a:lnTo>
                  <a:pt x="1521532" y="1052643"/>
                </a:lnTo>
                <a:lnTo>
                  <a:pt x="1530413" y="1033492"/>
                </a:lnTo>
                <a:lnTo>
                  <a:pt x="1537824" y="1014505"/>
                </a:lnTo>
                <a:lnTo>
                  <a:pt x="1545789" y="995156"/>
                </a:lnTo>
                <a:lnTo>
                  <a:pt x="1552841" y="975612"/>
                </a:lnTo>
                <a:lnTo>
                  <a:pt x="1559434" y="955974"/>
                </a:lnTo>
                <a:lnTo>
                  <a:pt x="1565571" y="936234"/>
                </a:lnTo>
                <a:lnTo>
                  <a:pt x="1571250" y="916398"/>
                </a:lnTo>
                <a:lnTo>
                  <a:pt x="1576373" y="896920"/>
                </a:lnTo>
                <a:lnTo>
                  <a:pt x="1581595" y="876986"/>
                </a:lnTo>
                <a:lnTo>
                  <a:pt x="1585804" y="857313"/>
                </a:lnTo>
                <a:lnTo>
                  <a:pt x="1589556" y="837543"/>
                </a:lnTo>
                <a:lnTo>
                  <a:pt x="1593307" y="817770"/>
                </a:lnTo>
                <a:lnTo>
                  <a:pt x="1596242" y="797348"/>
                </a:lnTo>
                <a:lnTo>
                  <a:pt x="1599438" y="777936"/>
                </a:lnTo>
                <a:lnTo>
                  <a:pt x="1601459" y="757317"/>
                </a:lnTo>
                <a:lnTo>
                  <a:pt x="1603283" y="737612"/>
                </a:lnTo>
                <a:lnTo>
                  <a:pt x="1605106" y="717908"/>
                </a:lnTo>
                <a:lnTo>
                  <a:pt x="1605657" y="697453"/>
                </a:lnTo>
                <a:lnTo>
                  <a:pt x="1606566" y="677553"/>
                </a:lnTo>
                <a:lnTo>
                  <a:pt x="1606463" y="657914"/>
                </a:lnTo>
                <a:lnTo>
                  <a:pt x="1606001" y="637720"/>
                </a:lnTo>
                <a:lnTo>
                  <a:pt x="1605440" y="617984"/>
                </a:lnTo>
                <a:lnTo>
                  <a:pt x="1604519" y="597693"/>
                </a:lnTo>
                <a:lnTo>
                  <a:pt x="1603502" y="577859"/>
                </a:lnTo>
                <a:lnTo>
                  <a:pt x="1601111" y="557731"/>
                </a:lnTo>
                <a:lnTo>
                  <a:pt x="1598625" y="538061"/>
                </a:lnTo>
                <a:lnTo>
                  <a:pt x="1596497" y="518945"/>
                </a:lnTo>
                <a:lnTo>
                  <a:pt x="1592636" y="498981"/>
                </a:lnTo>
                <a:lnTo>
                  <a:pt x="1590147" y="479311"/>
                </a:lnTo>
                <a:lnTo>
                  <a:pt x="1585732" y="459708"/>
                </a:lnTo>
                <a:lnTo>
                  <a:pt x="1581677" y="440658"/>
                </a:lnTo>
                <a:lnTo>
                  <a:pt x="1576804" y="420957"/>
                </a:lnTo>
                <a:lnTo>
                  <a:pt x="1571279" y="402071"/>
                </a:lnTo>
                <a:lnTo>
                  <a:pt x="1565850" y="382730"/>
                </a:lnTo>
                <a:lnTo>
                  <a:pt x="1560324" y="363844"/>
                </a:lnTo>
                <a:lnTo>
                  <a:pt x="1553786" y="345222"/>
                </a:lnTo>
                <a:lnTo>
                  <a:pt x="1546790" y="326500"/>
                </a:lnTo>
                <a:lnTo>
                  <a:pt x="1540251" y="307878"/>
                </a:lnTo>
                <a:lnTo>
                  <a:pt x="1532798" y="289058"/>
                </a:lnTo>
                <a:lnTo>
                  <a:pt x="1524692" y="271057"/>
                </a:lnTo>
                <a:lnTo>
                  <a:pt x="1517142" y="252697"/>
                </a:lnTo>
                <a:lnTo>
                  <a:pt x="1508023" y="234957"/>
                </a:lnTo>
                <a:lnTo>
                  <a:pt x="1499001" y="216759"/>
                </a:lnTo>
                <a:lnTo>
                  <a:pt x="1497843" y="214588"/>
                </a:lnTo>
                <a:lnTo>
                  <a:pt x="1461614" y="378084"/>
                </a:lnTo>
                <a:lnTo>
                  <a:pt x="1413652" y="276458"/>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accent1"/>
              </a:solidFill>
            </a:endParaRPr>
          </a:p>
        </p:txBody>
      </p:sp>
      <p:sp>
        <p:nvSpPr>
          <p:cNvPr id="28" name="椭圆 27"/>
          <p:cNvSpPr/>
          <p:nvPr/>
        </p:nvSpPr>
        <p:spPr>
          <a:xfrm>
            <a:off x="8443253" y="2934269"/>
            <a:ext cx="1405720" cy="1405720"/>
          </a:xfrm>
          <a:prstGeom prst="ellipse">
            <a:avLst/>
          </a:prstGeom>
          <a:solidFill>
            <a:schemeClr val="accent3"/>
          </a:solidFill>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8839735" y="1746134"/>
            <a:ext cx="2387986" cy="992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4400" b="1" dirty="0">
                <a:solidFill>
                  <a:schemeClr val="accent3"/>
                </a:solidFill>
                <a:latin typeface="+mj-ea"/>
                <a:ea typeface="+mj-ea"/>
              </a:rPr>
              <a:t>2394</a:t>
            </a:r>
            <a:r>
              <a:rPr lang="zh-CN" altLang="en-US" sz="2800" b="1" dirty="0">
                <a:solidFill>
                  <a:schemeClr val="accent3"/>
                </a:solidFill>
                <a:latin typeface="+mj-ea"/>
                <a:ea typeface="+mj-ea"/>
              </a:rPr>
              <a:t>吨</a:t>
            </a:r>
            <a:endParaRPr lang="en-US" altLang="zh-CN" sz="2800" b="1" dirty="0">
              <a:solidFill>
                <a:schemeClr val="accent3"/>
              </a:solidFill>
              <a:latin typeface="+mj-ea"/>
              <a:ea typeface="+mj-ea"/>
            </a:endParaRPr>
          </a:p>
        </p:txBody>
      </p:sp>
      <p:sp>
        <p:nvSpPr>
          <p:cNvPr id="30" name="矩形 29"/>
          <p:cNvSpPr/>
          <p:nvPr/>
        </p:nvSpPr>
        <p:spPr>
          <a:xfrm>
            <a:off x="8443253" y="5013134"/>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Freeform 176"/>
          <p:cNvSpPr>
            <a:spLocks noEditPoints="1"/>
          </p:cNvSpPr>
          <p:nvPr/>
        </p:nvSpPr>
        <p:spPr bwMode="auto">
          <a:xfrm>
            <a:off x="5075146" y="3305649"/>
            <a:ext cx="662960" cy="662960"/>
          </a:xfrm>
          <a:custGeom>
            <a:avLst/>
            <a:gdLst>
              <a:gd name="T0" fmla="*/ 55 w 55"/>
              <a:gd name="T1" fmla="*/ 28 h 55"/>
              <a:gd name="T2" fmla="*/ 0 w 55"/>
              <a:gd name="T3" fmla="*/ 28 h 55"/>
              <a:gd name="T4" fmla="*/ 20 w 55"/>
              <a:gd name="T5" fmla="*/ 21 h 55"/>
              <a:gd name="T6" fmla="*/ 20 w 55"/>
              <a:gd name="T7" fmla="*/ 23 h 55"/>
              <a:gd name="T8" fmla="*/ 14 w 55"/>
              <a:gd name="T9" fmla="*/ 19 h 55"/>
              <a:gd name="T10" fmla="*/ 16 w 55"/>
              <a:gd name="T11" fmla="*/ 18 h 55"/>
              <a:gd name="T12" fmla="*/ 15 w 55"/>
              <a:gd name="T13" fmla="*/ 30 h 55"/>
              <a:gd name="T14" fmla="*/ 16 w 55"/>
              <a:gd name="T15" fmla="*/ 31 h 55"/>
              <a:gd name="T16" fmla="*/ 10 w 55"/>
              <a:gd name="T17" fmla="*/ 32 h 55"/>
              <a:gd name="T18" fmla="*/ 10 w 55"/>
              <a:gd name="T19" fmla="*/ 30 h 55"/>
              <a:gd name="T20" fmla="*/ 41 w 55"/>
              <a:gd name="T21" fmla="*/ 32 h 55"/>
              <a:gd name="T22" fmla="*/ 40 w 55"/>
              <a:gd name="T23" fmla="*/ 31 h 55"/>
              <a:gd name="T24" fmla="*/ 46 w 55"/>
              <a:gd name="T25" fmla="*/ 30 h 55"/>
              <a:gd name="T26" fmla="*/ 46 w 55"/>
              <a:gd name="T27" fmla="*/ 32 h 55"/>
              <a:gd name="T28" fmla="*/ 38 w 55"/>
              <a:gd name="T29" fmla="*/ 23 h 55"/>
              <a:gd name="T30" fmla="*/ 36 w 55"/>
              <a:gd name="T31" fmla="*/ 23 h 55"/>
              <a:gd name="T32" fmla="*/ 40 w 55"/>
              <a:gd name="T33" fmla="*/ 18 h 55"/>
              <a:gd name="T34" fmla="*/ 42 w 55"/>
              <a:gd name="T35" fmla="*/ 19 h 55"/>
              <a:gd name="T36" fmla="*/ 29 w 55"/>
              <a:gd name="T37" fmla="*/ 18 h 55"/>
              <a:gd name="T38" fmla="*/ 28 w 55"/>
              <a:gd name="T39" fmla="*/ 20 h 55"/>
              <a:gd name="T40" fmla="*/ 27 w 55"/>
              <a:gd name="T41" fmla="*/ 13 h 55"/>
              <a:gd name="T42" fmla="*/ 29 w 55"/>
              <a:gd name="T43" fmla="*/ 13 h 55"/>
              <a:gd name="T44" fmla="*/ 29 w 55"/>
              <a:gd name="T45" fmla="*/ 22 h 55"/>
              <a:gd name="T46" fmla="*/ 38 w 55"/>
              <a:gd name="T47" fmla="*/ 31 h 55"/>
              <a:gd name="T48" fmla="*/ 37 w 55"/>
              <a:gd name="T49" fmla="*/ 33 h 55"/>
              <a:gd name="T50" fmla="*/ 34 w 55"/>
              <a:gd name="T51" fmla="*/ 42 h 55"/>
              <a:gd name="T52" fmla="*/ 33 w 55"/>
              <a:gd name="T53" fmla="*/ 43 h 55"/>
              <a:gd name="T54" fmla="*/ 22 w 55"/>
              <a:gd name="T55" fmla="*/ 42 h 55"/>
              <a:gd name="T56" fmla="*/ 22 w 55"/>
              <a:gd name="T57" fmla="*/ 33 h 55"/>
              <a:gd name="T58" fmla="*/ 18 w 55"/>
              <a:gd name="T59" fmla="*/ 32 h 55"/>
              <a:gd name="T60" fmla="*/ 18 w 55"/>
              <a:gd name="T61" fmla="*/ 31 h 55"/>
              <a:gd name="T62" fmla="*/ 29 w 55"/>
              <a:gd name="T63" fmla="*/ 22 h 55"/>
              <a:gd name="T64" fmla="*/ 34 w 55"/>
              <a:gd name="T65" fmla="*/ 31 h 55"/>
              <a:gd name="T66" fmla="*/ 22 w 55"/>
              <a:gd name="T67" fmla="*/ 31 h 55"/>
              <a:gd name="T68" fmla="*/ 23 w 55"/>
              <a:gd name="T69" fmla="*/ 31 h 55"/>
              <a:gd name="T70" fmla="*/ 24 w 55"/>
              <a:gd name="T71" fmla="*/ 41 h 55"/>
              <a:gd name="T72" fmla="*/ 32 w 55"/>
              <a:gd name="T73" fmla="*/ 32 h 55"/>
              <a:gd name="T74" fmla="*/ 33 w 55"/>
              <a:gd name="T75" fmla="*/ 31 h 55"/>
              <a:gd name="T76" fmla="*/ 28 w 55"/>
              <a:gd name="T77" fmla="*/ 4 h 55"/>
              <a:gd name="T78" fmla="*/ 4 w 55"/>
              <a:gd name="T79" fmla="*/ 28 h 55"/>
              <a:gd name="T80" fmla="*/ 51 w 55"/>
              <a:gd name="T81"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55">
                <a:moveTo>
                  <a:pt x="28" y="0"/>
                </a:moveTo>
                <a:cubicBezTo>
                  <a:pt x="43" y="0"/>
                  <a:pt x="55" y="13"/>
                  <a:pt x="55" y="28"/>
                </a:cubicBezTo>
                <a:cubicBezTo>
                  <a:pt x="55" y="43"/>
                  <a:pt x="43" y="55"/>
                  <a:pt x="28" y="55"/>
                </a:cubicBezTo>
                <a:cubicBezTo>
                  <a:pt x="13" y="55"/>
                  <a:pt x="0" y="43"/>
                  <a:pt x="0" y="28"/>
                </a:cubicBezTo>
                <a:cubicBezTo>
                  <a:pt x="0" y="13"/>
                  <a:pt x="13" y="0"/>
                  <a:pt x="28" y="0"/>
                </a:cubicBezTo>
                <a:close/>
                <a:moveTo>
                  <a:pt x="20" y="21"/>
                </a:moveTo>
                <a:cubicBezTo>
                  <a:pt x="20" y="21"/>
                  <a:pt x="20" y="21"/>
                  <a:pt x="20" y="21"/>
                </a:cubicBezTo>
                <a:cubicBezTo>
                  <a:pt x="20" y="22"/>
                  <a:pt x="20" y="23"/>
                  <a:pt x="20" y="23"/>
                </a:cubicBezTo>
                <a:cubicBezTo>
                  <a:pt x="19" y="23"/>
                  <a:pt x="19" y="23"/>
                  <a:pt x="18" y="23"/>
                </a:cubicBezTo>
                <a:cubicBezTo>
                  <a:pt x="14" y="19"/>
                  <a:pt x="14" y="19"/>
                  <a:pt x="14" y="19"/>
                </a:cubicBezTo>
                <a:cubicBezTo>
                  <a:pt x="14" y="19"/>
                  <a:pt x="14" y="18"/>
                  <a:pt x="14" y="18"/>
                </a:cubicBezTo>
                <a:cubicBezTo>
                  <a:pt x="15" y="17"/>
                  <a:pt x="15" y="17"/>
                  <a:pt x="16" y="18"/>
                </a:cubicBezTo>
                <a:cubicBezTo>
                  <a:pt x="20" y="21"/>
                  <a:pt x="20" y="21"/>
                  <a:pt x="20" y="21"/>
                </a:cubicBezTo>
                <a:close/>
                <a:moveTo>
                  <a:pt x="15" y="30"/>
                </a:moveTo>
                <a:cubicBezTo>
                  <a:pt x="15" y="30"/>
                  <a:pt x="15" y="30"/>
                  <a:pt x="15" y="30"/>
                </a:cubicBezTo>
                <a:cubicBezTo>
                  <a:pt x="16" y="30"/>
                  <a:pt x="16" y="31"/>
                  <a:pt x="16" y="31"/>
                </a:cubicBezTo>
                <a:cubicBezTo>
                  <a:pt x="16" y="32"/>
                  <a:pt x="16" y="32"/>
                  <a:pt x="15" y="32"/>
                </a:cubicBezTo>
                <a:cubicBezTo>
                  <a:pt x="10" y="32"/>
                  <a:pt x="10" y="32"/>
                  <a:pt x="10" y="32"/>
                </a:cubicBezTo>
                <a:cubicBezTo>
                  <a:pt x="9" y="32"/>
                  <a:pt x="8" y="32"/>
                  <a:pt x="8" y="31"/>
                </a:cubicBezTo>
                <a:cubicBezTo>
                  <a:pt x="8" y="31"/>
                  <a:pt x="9" y="30"/>
                  <a:pt x="10" y="30"/>
                </a:cubicBezTo>
                <a:cubicBezTo>
                  <a:pt x="15" y="30"/>
                  <a:pt x="15" y="30"/>
                  <a:pt x="15" y="30"/>
                </a:cubicBezTo>
                <a:close/>
                <a:moveTo>
                  <a:pt x="41" y="32"/>
                </a:moveTo>
                <a:cubicBezTo>
                  <a:pt x="41" y="32"/>
                  <a:pt x="41" y="32"/>
                  <a:pt x="41" y="32"/>
                </a:cubicBezTo>
                <a:cubicBezTo>
                  <a:pt x="40" y="32"/>
                  <a:pt x="40" y="32"/>
                  <a:pt x="40" y="31"/>
                </a:cubicBezTo>
                <a:cubicBezTo>
                  <a:pt x="40" y="31"/>
                  <a:pt x="40" y="30"/>
                  <a:pt x="41" y="30"/>
                </a:cubicBezTo>
                <a:cubicBezTo>
                  <a:pt x="46" y="30"/>
                  <a:pt x="46" y="30"/>
                  <a:pt x="46" y="30"/>
                </a:cubicBezTo>
                <a:cubicBezTo>
                  <a:pt x="47" y="30"/>
                  <a:pt x="48" y="31"/>
                  <a:pt x="48" y="31"/>
                </a:cubicBezTo>
                <a:cubicBezTo>
                  <a:pt x="48" y="32"/>
                  <a:pt x="47" y="32"/>
                  <a:pt x="46" y="32"/>
                </a:cubicBezTo>
                <a:cubicBezTo>
                  <a:pt x="41" y="32"/>
                  <a:pt x="41" y="32"/>
                  <a:pt x="41" y="32"/>
                </a:cubicBezTo>
                <a:close/>
                <a:moveTo>
                  <a:pt x="38" y="23"/>
                </a:moveTo>
                <a:cubicBezTo>
                  <a:pt x="38" y="23"/>
                  <a:pt x="38" y="23"/>
                  <a:pt x="38" y="23"/>
                </a:cubicBezTo>
                <a:cubicBezTo>
                  <a:pt x="37" y="23"/>
                  <a:pt x="37" y="23"/>
                  <a:pt x="36" y="23"/>
                </a:cubicBezTo>
                <a:cubicBezTo>
                  <a:pt x="36" y="23"/>
                  <a:pt x="36" y="22"/>
                  <a:pt x="36" y="21"/>
                </a:cubicBezTo>
                <a:cubicBezTo>
                  <a:pt x="40" y="18"/>
                  <a:pt x="40" y="18"/>
                  <a:pt x="40" y="18"/>
                </a:cubicBezTo>
                <a:cubicBezTo>
                  <a:pt x="41" y="17"/>
                  <a:pt x="41" y="17"/>
                  <a:pt x="42" y="18"/>
                </a:cubicBezTo>
                <a:cubicBezTo>
                  <a:pt x="42" y="18"/>
                  <a:pt x="42" y="19"/>
                  <a:pt x="42" y="19"/>
                </a:cubicBezTo>
                <a:cubicBezTo>
                  <a:pt x="38" y="23"/>
                  <a:pt x="38" y="23"/>
                  <a:pt x="38" y="23"/>
                </a:cubicBezTo>
                <a:close/>
                <a:moveTo>
                  <a:pt x="29" y="18"/>
                </a:moveTo>
                <a:cubicBezTo>
                  <a:pt x="29" y="18"/>
                  <a:pt x="29" y="18"/>
                  <a:pt x="29" y="18"/>
                </a:cubicBezTo>
                <a:cubicBezTo>
                  <a:pt x="29" y="19"/>
                  <a:pt x="29" y="20"/>
                  <a:pt x="28" y="20"/>
                </a:cubicBezTo>
                <a:cubicBezTo>
                  <a:pt x="27" y="20"/>
                  <a:pt x="27" y="19"/>
                  <a:pt x="27" y="18"/>
                </a:cubicBezTo>
                <a:cubicBezTo>
                  <a:pt x="27" y="13"/>
                  <a:pt x="27" y="13"/>
                  <a:pt x="27" y="13"/>
                </a:cubicBezTo>
                <a:cubicBezTo>
                  <a:pt x="27" y="12"/>
                  <a:pt x="27" y="12"/>
                  <a:pt x="28" y="12"/>
                </a:cubicBezTo>
                <a:cubicBezTo>
                  <a:pt x="29" y="12"/>
                  <a:pt x="29" y="12"/>
                  <a:pt x="29" y="13"/>
                </a:cubicBezTo>
                <a:cubicBezTo>
                  <a:pt x="29" y="18"/>
                  <a:pt x="29" y="18"/>
                  <a:pt x="29" y="18"/>
                </a:cubicBezTo>
                <a:close/>
                <a:moveTo>
                  <a:pt x="29" y="22"/>
                </a:moveTo>
                <a:cubicBezTo>
                  <a:pt x="29" y="22"/>
                  <a:pt x="29" y="22"/>
                  <a:pt x="29" y="22"/>
                </a:cubicBezTo>
                <a:cubicBezTo>
                  <a:pt x="38" y="31"/>
                  <a:pt x="38" y="31"/>
                  <a:pt x="38" y="31"/>
                </a:cubicBezTo>
                <a:cubicBezTo>
                  <a:pt x="38" y="31"/>
                  <a:pt x="38" y="32"/>
                  <a:pt x="38" y="33"/>
                </a:cubicBezTo>
                <a:cubicBezTo>
                  <a:pt x="38" y="33"/>
                  <a:pt x="37" y="33"/>
                  <a:pt x="37" y="33"/>
                </a:cubicBezTo>
                <a:cubicBezTo>
                  <a:pt x="34" y="33"/>
                  <a:pt x="34" y="33"/>
                  <a:pt x="34" y="33"/>
                </a:cubicBezTo>
                <a:cubicBezTo>
                  <a:pt x="34" y="42"/>
                  <a:pt x="34" y="42"/>
                  <a:pt x="34" y="42"/>
                </a:cubicBezTo>
                <a:cubicBezTo>
                  <a:pt x="34" y="42"/>
                  <a:pt x="33" y="43"/>
                  <a:pt x="33" y="43"/>
                </a:cubicBezTo>
                <a:cubicBezTo>
                  <a:pt x="33" y="43"/>
                  <a:pt x="33" y="43"/>
                  <a:pt x="33" y="43"/>
                </a:cubicBezTo>
                <a:cubicBezTo>
                  <a:pt x="23" y="43"/>
                  <a:pt x="23" y="43"/>
                  <a:pt x="23" y="43"/>
                </a:cubicBezTo>
                <a:cubicBezTo>
                  <a:pt x="23" y="43"/>
                  <a:pt x="22" y="42"/>
                  <a:pt x="22" y="42"/>
                </a:cubicBezTo>
                <a:cubicBezTo>
                  <a:pt x="22" y="42"/>
                  <a:pt x="22" y="42"/>
                  <a:pt x="22" y="42"/>
                </a:cubicBezTo>
                <a:cubicBezTo>
                  <a:pt x="22" y="33"/>
                  <a:pt x="22" y="33"/>
                  <a:pt x="22" y="33"/>
                </a:cubicBezTo>
                <a:cubicBezTo>
                  <a:pt x="19" y="33"/>
                  <a:pt x="19" y="33"/>
                  <a:pt x="19" y="33"/>
                </a:cubicBezTo>
                <a:cubicBezTo>
                  <a:pt x="18" y="33"/>
                  <a:pt x="18" y="32"/>
                  <a:pt x="18" y="32"/>
                </a:cubicBezTo>
                <a:cubicBezTo>
                  <a:pt x="18" y="31"/>
                  <a:pt x="18" y="31"/>
                  <a:pt x="18" y="31"/>
                </a:cubicBezTo>
                <a:cubicBezTo>
                  <a:pt x="18" y="31"/>
                  <a:pt x="18" y="31"/>
                  <a:pt x="18" y="31"/>
                </a:cubicBezTo>
                <a:cubicBezTo>
                  <a:pt x="27" y="22"/>
                  <a:pt x="27" y="22"/>
                  <a:pt x="27" y="22"/>
                </a:cubicBezTo>
                <a:cubicBezTo>
                  <a:pt x="28" y="21"/>
                  <a:pt x="28" y="21"/>
                  <a:pt x="29" y="22"/>
                </a:cubicBezTo>
                <a:close/>
                <a:moveTo>
                  <a:pt x="34" y="31"/>
                </a:moveTo>
                <a:cubicBezTo>
                  <a:pt x="34" y="31"/>
                  <a:pt x="34" y="31"/>
                  <a:pt x="34" y="31"/>
                </a:cubicBezTo>
                <a:cubicBezTo>
                  <a:pt x="28" y="24"/>
                  <a:pt x="28" y="24"/>
                  <a:pt x="28" y="24"/>
                </a:cubicBezTo>
                <a:cubicBezTo>
                  <a:pt x="22" y="31"/>
                  <a:pt x="22" y="31"/>
                  <a:pt x="22" y="31"/>
                </a:cubicBezTo>
                <a:cubicBezTo>
                  <a:pt x="23" y="31"/>
                  <a:pt x="23" y="31"/>
                  <a:pt x="23" y="31"/>
                </a:cubicBezTo>
                <a:cubicBezTo>
                  <a:pt x="23" y="31"/>
                  <a:pt x="23" y="31"/>
                  <a:pt x="23" y="31"/>
                </a:cubicBezTo>
                <a:cubicBezTo>
                  <a:pt x="24" y="31"/>
                  <a:pt x="24" y="31"/>
                  <a:pt x="24" y="32"/>
                </a:cubicBezTo>
                <a:cubicBezTo>
                  <a:pt x="24" y="41"/>
                  <a:pt x="24" y="41"/>
                  <a:pt x="24" y="41"/>
                </a:cubicBezTo>
                <a:cubicBezTo>
                  <a:pt x="32" y="41"/>
                  <a:pt x="32" y="41"/>
                  <a:pt x="32" y="41"/>
                </a:cubicBezTo>
                <a:cubicBezTo>
                  <a:pt x="32" y="32"/>
                  <a:pt x="32" y="32"/>
                  <a:pt x="32" y="32"/>
                </a:cubicBezTo>
                <a:cubicBezTo>
                  <a:pt x="32" y="32"/>
                  <a:pt x="32" y="32"/>
                  <a:pt x="32" y="32"/>
                </a:cubicBezTo>
                <a:cubicBezTo>
                  <a:pt x="32" y="31"/>
                  <a:pt x="32" y="31"/>
                  <a:pt x="33" y="31"/>
                </a:cubicBezTo>
                <a:cubicBezTo>
                  <a:pt x="34" y="31"/>
                  <a:pt x="34" y="31"/>
                  <a:pt x="34" y="31"/>
                </a:cubicBezTo>
                <a:close/>
                <a:moveTo>
                  <a:pt x="28" y="4"/>
                </a:moveTo>
                <a:cubicBezTo>
                  <a:pt x="28" y="4"/>
                  <a:pt x="28" y="4"/>
                  <a:pt x="28" y="4"/>
                </a:cubicBezTo>
                <a:cubicBezTo>
                  <a:pt x="15" y="4"/>
                  <a:pt x="4" y="15"/>
                  <a:pt x="4" y="28"/>
                </a:cubicBezTo>
                <a:cubicBezTo>
                  <a:pt x="4" y="41"/>
                  <a:pt x="15" y="51"/>
                  <a:pt x="28" y="51"/>
                </a:cubicBezTo>
                <a:cubicBezTo>
                  <a:pt x="41" y="51"/>
                  <a:pt x="51" y="41"/>
                  <a:pt x="51" y="28"/>
                </a:cubicBezTo>
                <a:cubicBezTo>
                  <a:pt x="51" y="15"/>
                  <a:pt x="41" y="4"/>
                  <a:pt x="28" y="4"/>
                </a:cubicBezTo>
                <a:close/>
              </a:path>
            </a:pathLst>
          </a:custGeom>
          <a:solidFill>
            <a:srgbClr val="FEFFFF"/>
          </a:solidFill>
          <a:ln>
            <a:noFill/>
          </a:ln>
          <a:extLst/>
        </p:spPr>
        <p:txBody>
          <a:bodyPr/>
          <a:lstStyle/>
          <a:p>
            <a:endParaRPr lang="zh-CN" altLang="en-US" sz="2400"/>
          </a:p>
        </p:txBody>
      </p:sp>
      <p:sp>
        <p:nvSpPr>
          <p:cNvPr id="32" name="Freeform 241"/>
          <p:cNvSpPr>
            <a:spLocks noEditPoints="1"/>
          </p:cNvSpPr>
          <p:nvPr/>
        </p:nvSpPr>
        <p:spPr bwMode="auto">
          <a:xfrm>
            <a:off x="8845575" y="3366645"/>
            <a:ext cx="601077" cy="540968"/>
          </a:xfrm>
          <a:custGeom>
            <a:avLst/>
            <a:gdLst>
              <a:gd name="T0" fmla="*/ 22 w 50"/>
              <a:gd name="T1" fmla="*/ 7 h 45"/>
              <a:gd name="T2" fmla="*/ 26 w 50"/>
              <a:gd name="T3" fmla="*/ 9 h 45"/>
              <a:gd name="T4" fmla="*/ 29 w 50"/>
              <a:gd name="T5" fmla="*/ 9 h 45"/>
              <a:gd name="T6" fmla="*/ 31 w 50"/>
              <a:gd name="T7" fmla="*/ 4 h 45"/>
              <a:gd name="T8" fmla="*/ 30 w 50"/>
              <a:gd name="T9" fmla="*/ 12 h 45"/>
              <a:gd name="T10" fmla="*/ 26 w 50"/>
              <a:gd name="T11" fmla="*/ 11 h 45"/>
              <a:gd name="T12" fmla="*/ 23 w 50"/>
              <a:gd name="T13" fmla="*/ 10 h 45"/>
              <a:gd name="T14" fmla="*/ 20 w 50"/>
              <a:gd name="T15" fmla="*/ 11 h 45"/>
              <a:gd name="T16" fmla="*/ 10 w 50"/>
              <a:gd name="T17" fmla="*/ 4 h 45"/>
              <a:gd name="T18" fmla="*/ 41 w 50"/>
              <a:gd name="T19" fmla="*/ 4 h 45"/>
              <a:gd name="T20" fmla="*/ 6 w 50"/>
              <a:gd name="T21" fmla="*/ 31 h 45"/>
              <a:gd name="T22" fmla="*/ 8 w 50"/>
              <a:gd name="T23" fmla="*/ 0 h 45"/>
              <a:gd name="T24" fmla="*/ 44 w 50"/>
              <a:gd name="T25" fmla="*/ 2 h 45"/>
              <a:gd name="T26" fmla="*/ 50 w 50"/>
              <a:gd name="T27" fmla="*/ 33 h 45"/>
              <a:gd name="T28" fmla="*/ 48 w 50"/>
              <a:gd name="T29" fmla="*/ 45 h 45"/>
              <a:gd name="T30" fmla="*/ 41 w 50"/>
              <a:gd name="T31" fmla="*/ 43 h 45"/>
              <a:gd name="T32" fmla="*/ 32 w 50"/>
              <a:gd name="T33" fmla="*/ 41 h 45"/>
              <a:gd name="T34" fmla="*/ 30 w 50"/>
              <a:gd name="T35" fmla="*/ 45 h 45"/>
              <a:gd name="T36" fmla="*/ 18 w 50"/>
              <a:gd name="T37" fmla="*/ 43 h 45"/>
              <a:gd name="T38" fmla="*/ 10 w 50"/>
              <a:gd name="T39" fmla="*/ 43 h 45"/>
              <a:gd name="T40" fmla="*/ 2 w 50"/>
              <a:gd name="T41" fmla="*/ 45 h 45"/>
              <a:gd name="T42" fmla="*/ 0 w 50"/>
              <a:gd name="T43" fmla="*/ 33 h 45"/>
              <a:gd name="T44" fmla="*/ 6 w 50"/>
              <a:gd name="T45" fmla="*/ 31 h 45"/>
              <a:gd name="T46" fmla="*/ 4 w 50"/>
              <a:gd name="T47" fmla="*/ 35 h 45"/>
              <a:gd name="T48" fmla="*/ 6 w 50"/>
              <a:gd name="T49" fmla="*/ 39 h 45"/>
              <a:gd name="T50" fmla="*/ 20 w 50"/>
              <a:gd name="T51" fmla="*/ 37 h 45"/>
              <a:gd name="T52" fmla="*/ 22 w 50"/>
              <a:gd name="T53" fmla="*/ 41 h 45"/>
              <a:gd name="T54" fmla="*/ 28 w 50"/>
              <a:gd name="T55" fmla="*/ 39 h 45"/>
              <a:gd name="T56" fmla="*/ 43 w 50"/>
              <a:gd name="T57" fmla="*/ 37 h 45"/>
              <a:gd name="T58" fmla="*/ 46 w 50"/>
              <a:gd name="T59" fmla="*/ 41 h 45"/>
              <a:gd name="T60" fmla="*/ 27 w 50"/>
              <a:gd name="T61" fmla="*/ 29 h 45"/>
              <a:gd name="T62" fmla="*/ 28 w 50"/>
              <a:gd name="T63" fmla="*/ 26 h 45"/>
              <a:gd name="T64" fmla="*/ 27 w 50"/>
              <a:gd name="T65" fmla="*/ 19 h 45"/>
              <a:gd name="T66" fmla="*/ 29 w 50"/>
              <a:gd name="T67" fmla="*/ 15 h 45"/>
              <a:gd name="T68" fmla="*/ 32 w 50"/>
              <a:gd name="T69" fmla="*/ 19 h 45"/>
              <a:gd name="T70" fmla="*/ 30 w 50"/>
              <a:gd name="T71" fmla="*/ 26 h 45"/>
              <a:gd name="T72" fmla="*/ 34 w 50"/>
              <a:gd name="T73" fmla="*/ 19 h 45"/>
              <a:gd name="T74" fmla="*/ 35 w 50"/>
              <a:gd name="T75" fmla="*/ 15 h 45"/>
              <a:gd name="T76" fmla="*/ 38 w 50"/>
              <a:gd name="T77" fmla="*/ 18 h 45"/>
              <a:gd name="T78" fmla="*/ 37 w 50"/>
              <a:gd name="T79" fmla="*/ 26 h 45"/>
              <a:gd name="T80" fmla="*/ 39 w 50"/>
              <a:gd name="T81" fmla="*/ 28 h 45"/>
              <a:gd name="T82" fmla="*/ 30 w 50"/>
              <a:gd name="T83" fmla="*/ 15 h 45"/>
              <a:gd name="T84" fmla="*/ 30 w 50"/>
              <a:gd name="T85" fmla="*/ 15 h 45"/>
              <a:gd name="T86" fmla="*/ 37 w 50"/>
              <a:gd name="T87" fmla="*/ 1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0" h="45">
                <a:moveTo>
                  <a:pt x="22" y="4"/>
                </a:moveTo>
                <a:cubicBezTo>
                  <a:pt x="22" y="8"/>
                  <a:pt x="22" y="8"/>
                  <a:pt x="22" y="8"/>
                </a:cubicBezTo>
                <a:cubicBezTo>
                  <a:pt x="22" y="7"/>
                  <a:pt x="22" y="7"/>
                  <a:pt x="22" y="7"/>
                </a:cubicBezTo>
                <a:cubicBezTo>
                  <a:pt x="23" y="7"/>
                  <a:pt x="23" y="7"/>
                  <a:pt x="23" y="7"/>
                </a:cubicBezTo>
                <a:cubicBezTo>
                  <a:pt x="23" y="7"/>
                  <a:pt x="24" y="7"/>
                  <a:pt x="24" y="7"/>
                </a:cubicBezTo>
                <a:cubicBezTo>
                  <a:pt x="26" y="9"/>
                  <a:pt x="26" y="9"/>
                  <a:pt x="26" y="9"/>
                </a:cubicBezTo>
                <a:cubicBezTo>
                  <a:pt x="26" y="8"/>
                  <a:pt x="26" y="8"/>
                  <a:pt x="26" y="8"/>
                </a:cubicBezTo>
                <a:cubicBezTo>
                  <a:pt x="27" y="8"/>
                  <a:pt x="27" y="8"/>
                  <a:pt x="28" y="8"/>
                </a:cubicBezTo>
                <a:cubicBezTo>
                  <a:pt x="29" y="9"/>
                  <a:pt x="29" y="9"/>
                  <a:pt x="29" y="9"/>
                </a:cubicBezTo>
                <a:cubicBezTo>
                  <a:pt x="29" y="4"/>
                  <a:pt x="29" y="4"/>
                  <a:pt x="29" y="4"/>
                </a:cubicBezTo>
                <a:cubicBezTo>
                  <a:pt x="22" y="4"/>
                  <a:pt x="22" y="4"/>
                  <a:pt x="22" y="4"/>
                </a:cubicBezTo>
                <a:close/>
                <a:moveTo>
                  <a:pt x="31" y="4"/>
                </a:moveTo>
                <a:cubicBezTo>
                  <a:pt x="31" y="4"/>
                  <a:pt x="31" y="4"/>
                  <a:pt x="31" y="4"/>
                </a:cubicBezTo>
                <a:cubicBezTo>
                  <a:pt x="31" y="11"/>
                  <a:pt x="31" y="11"/>
                  <a:pt x="31" y="11"/>
                </a:cubicBezTo>
                <a:cubicBezTo>
                  <a:pt x="31" y="11"/>
                  <a:pt x="30" y="12"/>
                  <a:pt x="30" y="12"/>
                </a:cubicBezTo>
                <a:cubicBezTo>
                  <a:pt x="29" y="12"/>
                  <a:pt x="29" y="12"/>
                  <a:pt x="29" y="12"/>
                </a:cubicBezTo>
                <a:cubicBezTo>
                  <a:pt x="27" y="10"/>
                  <a:pt x="27" y="10"/>
                  <a:pt x="27" y="10"/>
                </a:cubicBezTo>
                <a:cubicBezTo>
                  <a:pt x="26" y="11"/>
                  <a:pt x="26" y="11"/>
                  <a:pt x="26" y="11"/>
                </a:cubicBezTo>
                <a:cubicBezTo>
                  <a:pt x="26" y="12"/>
                  <a:pt x="25" y="12"/>
                  <a:pt x="25" y="11"/>
                </a:cubicBezTo>
                <a:cubicBezTo>
                  <a:pt x="25" y="11"/>
                  <a:pt x="25" y="11"/>
                  <a:pt x="25" y="11"/>
                </a:cubicBezTo>
                <a:cubicBezTo>
                  <a:pt x="23" y="10"/>
                  <a:pt x="23" y="10"/>
                  <a:pt x="23" y="10"/>
                </a:cubicBezTo>
                <a:cubicBezTo>
                  <a:pt x="22" y="11"/>
                  <a:pt x="22" y="11"/>
                  <a:pt x="22" y="11"/>
                </a:cubicBezTo>
                <a:cubicBezTo>
                  <a:pt x="21" y="12"/>
                  <a:pt x="20" y="12"/>
                  <a:pt x="20" y="11"/>
                </a:cubicBezTo>
                <a:cubicBezTo>
                  <a:pt x="20" y="11"/>
                  <a:pt x="20" y="11"/>
                  <a:pt x="20" y="11"/>
                </a:cubicBezTo>
                <a:cubicBezTo>
                  <a:pt x="20" y="11"/>
                  <a:pt x="20" y="11"/>
                  <a:pt x="20" y="11"/>
                </a:cubicBezTo>
                <a:cubicBezTo>
                  <a:pt x="20" y="4"/>
                  <a:pt x="20" y="4"/>
                  <a:pt x="20" y="4"/>
                </a:cubicBezTo>
                <a:cubicBezTo>
                  <a:pt x="10" y="4"/>
                  <a:pt x="10" y="4"/>
                  <a:pt x="10" y="4"/>
                </a:cubicBezTo>
                <a:cubicBezTo>
                  <a:pt x="10" y="31"/>
                  <a:pt x="10" y="31"/>
                  <a:pt x="10" y="31"/>
                </a:cubicBezTo>
                <a:cubicBezTo>
                  <a:pt x="41" y="31"/>
                  <a:pt x="41" y="31"/>
                  <a:pt x="41" y="31"/>
                </a:cubicBezTo>
                <a:cubicBezTo>
                  <a:pt x="41" y="4"/>
                  <a:pt x="41" y="4"/>
                  <a:pt x="41" y="4"/>
                </a:cubicBezTo>
                <a:cubicBezTo>
                  <a:pt x="31" y="4"/>
                  <a:pt x="31" y="4"/>
                  <a:pt x="31" y="4"/>
                </a:cubicBezTo>
                <a:close/>
                <a:moveTo>
                  <a:pt x="6" y="31"/>
                </a:moveTo>
                <a:cubicBezTo>
                  <a:pt x="6" y="31"/>
                  <a:pt x="6" y="31"/>
                  <a:pt x="6" y="31"/>
                </a:cubicBezTo>
                <a:cubicBezTo>
                  <a:pt x="6" y="2"/>
                  <a:pt x="6" y="2"/>
                  <a:pt x="6" y="2"/>
                </a:cubicBezTo>
                <a:cubicBezTo>
                  <a:pt x="6" y="2"/>
                  <a:pt x="6" y="2"/>
                  <a:pt x="6" y="2"/>
                </a:cubicBezTo>
                <a:cubicBezTo>
                  <a:pt x="6" y="1"/>
                  <a:pt x="7" y="0"/>
                  <a:pt x="8" y="0"/>
                </a:cubicBezTo>
                <a:cubicBezTo>
                  <a:pt x="42" y="0"/>
                  <a:pt x="42" y="0"/>
                  <a:pt x="42" y="0"/>
                </a:cubicBezTo>
                <a:cubicBezTo>
                  <a:pt x="43" y="0"/>
                  <a:pt x="43" y="0"/>
                  <a:pt x="43" y="0"/>
                </a:cubicBezTo>
                <a:cubicBezTo>
                  <a:pt x="44" y="0"/>
                  <a:pt x="44" y="1"/>
                  <a:pt x="44" y="2"/>
                </a:cubicBezTo>
                <a:cubicBezTo>
                  <a:pt x="44" y="31"/>
                  <a:pt x="44" y="31"/>
                  <a:pt x="44" y="31"/>
                </a:cubicBezTo>
                <a:cubicBezTo>
                  <a:pt x="48" y="31"/>
                  <a:pt x="48" y="31"/>
                  <a:pt x="48" y="31"/>
                </a:cubicBezTo>
                <a:cubicBezTo>
                  <a:pt x="49" y="31"/>
                  <a:pt x="50" y="32"/>
                  <a:pt x="50" y="33"/>
                </a:cubicBezTo>
                <a:cubicBezTo>
                  <a:pt x="50" y="33"/>
                  <a:pt x="50" y="33"/>
                  <a:pt x="50" y="33"/>
                </a:cubicBezTo>
                <a:cubicBezTo>
                  <a:pt x="50" y="43"/>
                  <a:pt x="50" y="43"/>
                  <a:pt x="50" y="43"/>
                </a:cubicBezTo>
                <a:cubicBezTo>
                  <a:pt x="50" y="44"/>
                  <a:pt x="49" y="45"/>
                  <a:pt x="48" y="45"/>
                </a:cubicBezTo>
                <a:cubicBezTo>
                  <a:pt x="48" y="45"/>
                  <a:pt x="48" y="45"/>
                  <a:pt x="48" y="45"/>
                </a:cubicBezTo>
                <a:cubicBezTo>
                  <a:pt x="43" y="45"/>
                  <a:pt x="43" y="45"/>
                  <a:pt x="43" y="45"/>
                </a:cubicBezTo>
                <a:cubicBezTo>
                  <a:pt x="42" y="45"/>
                  <a:pt x="41" y="44"/>
                  <a:pt x="41" y="43"/>
                </a:cubicBezTo>
                <a:cubicBezTo>
                  <a:pt x="41" y="43"/>
                  <a:pt x="41" y="43"/>
                  <a:pt x="41" y="43"/>
                </a:cubicBezTo>
                <a:cubicBezTo>
                  <a:pt x="41" y="41"/>
                  <a:pt x="41" y="41"/>
                  <a:pt x="41" y="41"/>
                </a:cubicBezTo>
                <a:cubicBezTo>
                  <a:pt x="32" y="41"/>
                  <a:pt x="32" y="41"/>
                  <a:pt x="32" y="41"/>
                </a:cubicBezTo>
                <a:cubicBezTo>
                  <a:pt x="32" y="43"/>
                  <a:pt x="32" y="43"/>
                  <a:pt x="32" y="43"/>
                </a:cubicBezTo>
                <a:cubicBezTo>
                  <a:pt x="32" y="44"/>
                  <a:pt x="31" y="45"/>
                  <a:pt x="30" y="45"/>
                </a:cubicBezTo>
                <a:cubicBezTo>
                  <a:pt x="30" y="45"/>
                  <a:pt x="30" y="45"/>
                  <a:pt x="30" y="45"/>
                </a:cubicBezTo>
                <a:cubicBezTo>
                  <a:pt x="20" y="45"/>
                  <a:pt x="20" y="45"/>
                  <a:pt x="20" y="45"/>
                </a:cubicBezTo>
                <a:cubicBezTo>
                  <a:pt x="19" y="45"/>
                  <a:pt x="18" y="44"/>
                  <a:pt x="18" y="43"/>
                </a:cubicBezTo>
                <a:cubicBezTo>
                  <a:pt x="18" y="43"/>
                  <a:pt x="18" y="43"/>
                  <a:pt x="18" y="43"/>
                </a:cubicBezTo>
                <a:cubicBezTo>
                  <a:pt x="18" y="41"/>
                  <a:pt x="18" y="41"/>
                  <a:pt x="18" y="41"/>
                </a:cubicBezTo>
                <a:cubicBezTo>
                  <a:pt x="10" y="41"/>
                  <a:pt x="10" y="41"/>
                  <a:pt x="10" y="41"/>
                </a:cubicBezTo>
                <a:cubicBezTo>
                  <a:pt x="10" y="43"/>
                  <a:pt x="10" y="43"/>
                  <a:pt x="10" y="43"/>
                </a:cubicBezTo>
                <a:cubicBezTo>
                  <a:pt x="10" y="44"/>
                  <a:pt x="9" y="45"/>
                  <a:pt x="8" y="45"/>
                </a:cubicBezTo>
                <a:cubicBezTo>
                  <a:pt x="8" y="45"/>
                  <a:pt x="8" y="45"/>
                  <a:pt x="8" y="45"/>
                </a:cubicBezTo>
                <a:cubicBezTo>
                  <a:pt x="2" y="45"/>
                  <a:pt x="2" y="45"/>
                  <a:pt x="2" y="45"/>
                </a:cubicBezTo>
                <a:cubicBezTo>
                  <a:pt x="1" y="45"/>
                  <a:pt x="0" y="44"/>
                  <a:pt x="0" y="43"/>
                </a:cubicBezTo>
                <a:cubicBezTo>
                  <a:pt x="0" y="43"/>
                  <a:pt x="0" y="43"/>
                  <a:pt x="0" y="43"/>
                </a:cubicBezTo>
                <a:cubicBezTo>
                  <a:pt x="0" y="33"/>
                  <a:pt x="0" y="33"/>
                  <a:pt x="0" y="33"/>
                </a:cubicBezTo>
                <a:cubicBezTo>
                  <a:pt x="0" y="32"/>
                  <a:pt x="1" y="31"/>
                  <a:pt x="2" y="31"/>
                </a:cubicBezTo>
                <a:cubicBezTo>
                  <a:pt x="2" y="31"/>
                  <a:pt x="2" y="31"/>
                  <a:pt x="2" y="31"/>
                </a:cubicBezTo>
                <a:cubicBezTo>
                  <a:pt x="6" y="31"/>
                  <a:pt x="6" y="31"/>
                  <a:pt x="6" y="31"/>
                </a:cubicBezTo>
                <a:close/>
                <a:moveTo>
                  <a:pt x="46" y="35"/>
                </a:moveTo>
                <a:cubicBezTo>
                  <a:pt x="46" y="35"/>
                  <a:pt x="46" y="35"/>
                  <a:pt x="46" y="35"/>
                </a:cubicBezTo>
                <a:cubicBezTo>
                  <a:pt x="32" y="35"/>
                  <a:pt x="18" y="35"/>
                  <a:pt x="4" y="35"/>
                </a:cubicBezTo>
                <a:cubicBezTo>
                  <a:pt x="4" y="41"/>
                  <a:pt x="4" y="41"/>
                  <a:pt x="4" y="41"/>
                </a:cubicBezTo>
                <a:cubicBezTo>
                  <a:pt x="6" y="41"/>
                  <a:pt x="6" y="41"/>
                  <a:pt x="6" y="41"/>
                </a:cubicBezTo>
                <a:cubicBezTo>
                  <a:pt x="6" y="39"/>
                  <a:pt x="6" y="39"/>
                  <a:pt x="6" y="39"/>
                </a:cubicBezTo>
                <a:cubicBezTo>
                  <a:pt x="6" y="39"/>
                  <a:pt x="6" y="39"/>
                  <a:pt x="6" y="39"/>
                </a:cubicBezTo>
                <a:cubicBezTo>
                  <a:pt x="6" y="38"/>
                  <a:pt x="7" y="37"/>
                  <a:pt x="8" y="37"/>
                </a:cubicBezTo>
                <a:cubicBezTo>
                  <a:pt x="20" y="37"/>
                  <a:pt x="20" y="37"/>
                  <a:pt x="20" y="37"/>
                </a:cubicBezTo>
                <a:cubicBezTo>
                  <a:pt x="20" y="37"/>
                  <a:pt x="20" y="37"/>
                  <a:pt x="20" y="37"/>
                </a:cubicBezTo>
                <a:cubicBezTo>
                  <a:pt x="21" y="37"/>
                  <a:pt x="22" y="38"/>
                  <a:pt x="22" y="39"/>
                </a:cubicBezTo>
                <a:cubicBezTo>
                  <a:pt x="22" y="41"/>
                  <a:pt x="22" y="41"/>
                  <a:pt x="22" y="41"/>
                </a:cubicBezTo>
                <a:cubicBezTo>
                  <a:pt x="28" y="41"/>
                  <a:pt x="28" y="41"/>
                  <a:pt x="28" y="41"/>
                </a:cubicBezTo>
                <a:cubicBezTo>
                  <a:pt x="28" y="39"/>
                  <a:pt x="28" y="39"/>
                  <a:pt x="28" y="39"/>
                </a:cubicBezTo>
                <a:cubicBezTo>
                  <a:pt x="28" y="39"/>
                  <a:pt x="28" y="39"/>
                  <a:pt x="28" y="39"/>
                </a:cubicBezTo>
                <a:cubicBezTo>
                  <a:pt x="28" y="38"/>
                  <a:pt x="29" y="37"/>
                  <a:pt x="30" y="37"/>
                </a:cubicBezTo>
                <a:cubicBezTo>
                  <a:pt x="43" y="37"/>
                  <a:pt x="43" y="37"/>
                  <a:pt x="43" y="37"/>
                </a:cubicBezTo>
                <a:cubicBezTo>
                  <a:pt x="43" y="37"/>
                  <a:pt x="43" y="37"/>
                  <a:pt x="43" y="37"/>
                </a:cubicBezTo>
                <a:cubicBezTo>
                  <a:pt x="44" y="37"/>
                  <a:pt x="45" y="38"/>
                  <a:pt x="45" y="39"/>
                </a:cubicBezTo>
                <a:cubicBezTo>
                  <a:pt x="45" y="41"/>
                  <a:pt x="45" y="41"/>
                  <a:pt x="45" y="41"/>
                </a:cubicBezTo>
                <a:cubicBezTo>
                  <a:pt x="46" y="41"/>
                  <a:pt x="46" y="41"/>
                  <a:pt x="46" y="41"/>
                </a:cubicBezTo>
                <a:cubicBezTo>
                  <a:pt x="46" y="35"/>
                  <a:pt x="46" y="35"/>
                  <a:pt x="46" y="35"/>
                </a:cubicBezTo>
                <a:close/>
                <a:moveTo>
                  <a:pt x="27" y="29"/>
                </a:moveTo>
                <a:cubicBezTo>
                  <a:pt x="27" y="29"/>
                  <a:pt x="27" y="29"/>
                  <a:pt x="27" y="29"/>
                </a:cubicBezTo>
                <a:cubicBezTo>
                  <a:pt x="27" y="29"/>
                  <a:pt x="26" y="28"/>
                  <a:pt x="26" y="28"/>
                </a:cubicBezTo>
                <a:cubicBezTo>
                  <a:pt x="26" y="27"/>
                  <a:pt x="27" y="26"/>
                  <a:pt x="27" y="26"/>
                </a:cubicBezTo>
                <a:cubicBezTo>
                  <a:pt x="28" y="26"/>
                  <a:pt x="28" y="26"/>
                  <a:pt x="28" y="26"/>
                </a:cubicBezTo>
                <a:cubicBezTo>
                  <a:pt x="28" y="26"/>
                  <a:pt x="28" y="26"/>
                  <a:pt x="28" y="26"/>
                </a:cubicBezTo>
                <a:cubicBezTo>
                  <a:pt x="28" y="19"/>
                  <a:pt x="28" y="19"/>
                  <a:pt x="28" y="19"/>
                </a:cubicBezTo>
                <a:cubicBezTo>
                  <a:pt x="28" y="19"/>
                  <a:pt x="27" y="19"/>
                  <a:pt x="27" y="19"/>
                </a:cubicBezTo>
                <a:cubicBezTo>
                  <a:pt x="26" y="19"/>
                  <a:pt x="26" y="18"/>
                  <a:pt x="26" y="18"/>
                </a:cubicBezTo>
                <a:cubicBezTo>
                  <a:pt x="28" y="15"/>
                  <a:pt x="28" y="15"/>
                  <a:pt x="28" y="15"/>
                </a:cubicBezTo>
                <a:cubicBezTo>
                  <a:pt x="28" y="15"/>
                  <a:pt x="29" y="15"/>
                  <a:pt x="29" y="15"/>
                </a:cubicBezTo>
                <a:cubicBezTo>
                  <a:pt x="30" y="15"/>
                  <a:pt x="30" y="15"/>
                  <a:pt x="30" y="15"/>
                </a:cubicBezTo>
                <a:cubicBezTo>
                  <a:pt x="32" y="18"/>
                  <a:pt x="32" y="18"/>
                  <a:pt x="32" y="18"/>
                </a:cubicBezTo>
                <a:cubicBezTo>
                  <a:pt x="32" y="18"/>
                  <a:pt x="32" y="19"/>
                  <a:pt x="32" y="19"/>
                </a:cubicBezTo>
                <a:cubicBezTo>
                  <a:pt x="31" y="19"/>
                  <a:pt x="31" y="19"/>
                  <a:pt x="30" y="19"/>
                </a:cubicBezTo>
                <a:cubicBezTo>
                  <a:pt x="30" y="26"/>
                  <a:pt x="30" y="26"/>
                  <a:pt x="30" y="26"/>
                </a:cubicBezTo>
                <a:cubicBezTo>
                  <a:pt x="30" y="26"/>
                  <a:pt x="30" y="26"/>
                  <a:pt x="30" y="26"/>
                </a:cubicBezTo>
                <a:cubicBezTo>
                  <a:pt x="34" y="26"/>
                  <a:pt x="34" y="26"/>
                  <a:pt x="34" y="26"/>
                </a:cubicBezTo>
                <a:cubicBezTo>
                  <a:pt x="34" y="26"/>
                  <a:pt x="34" y="26"/>
                  <a:pt x="34" y="26"/>
                </a:cubicBezTo>
                <a:cubicBezTo>
                  <a:pt x="34" y="19"/>
                  <a:pt x="34" y="19"/>
                  <a:pt x="34" y="19"/>
                </a:cubicBezTo>
                <a:cubicBezTo>
                  <a:pt x="34" y="19"/>
                  <a:pt x="33" y="19"/>
                  <a:pt x="33" y="19"/>
                </a:cubicBezTo>
                <a:cubicBezTo>
                  <a:pt x="33" y="19"/>
                  <a:pt x="32" y="18"/>
                  <a:pt x="33" y="18"/>
                </a:cubicBezTo>
                <a:cubicBezTo>
                  <a:pt x="35" y="15"/>
                  <a:pt x="35" y="15"/>
                  <a:pt x="35" y="15"/>
                </a:cubicBezTo>
                <a:cubicBezTo>
                  <a:pt x="35" y="15"/>
                  <a:pt x="35" y="15"/>
                  <a:pt x="36" y="15"/>
                </a:cubicBezTo>
                <a:cubicBezTo>
                  <a:pt x="36" y="15"/>
                  <a:pt x="36" y="15"/>
                  <a:pt x="37" y="15"/>
                </a:cubicBezTo>
                <a:cubicBezTo>
                  <a:pt x="38" y="18"/>
                  <a:pt x="38" y="18"/>
                  <a:pt x="38" y="18"/>
                </a:cubicBezTo>
                <a:cubicBezTo>
                  <a:pt x="39" y="18"/>
                  <a:pt x="39" y="19"/>
                  <a:pt x="38" y="19"/>
                </a:cubicBezTo>
                <a:cubicBezTo>
                  <a:pt x="38" y="19"/>
                  <a:pt x="37" y="19"/>
                  <a:pt x="37" y="19"/>
                </a:cubicBezTo>
                <a:cubicBezTo>
                  <a:pt x="37" y="26"/>
                  <a:pt x="37" y="26"/>
                  <a:pt x="37" y="26"/>
                </a:cubicBezTo>
                <a:cubicBezTo>
                  <a:pt x="37" y="26"/>
                  <a:pt x="37" y="26"/>
                  <a:pt x="37" y="26"/>
                </a:cubicBezTo>
                <a:cubicBezTo>
                  <a:pt x="38" y="26"/>
                  <a:pt x="38" y="26"/>
                  <a:pt x="38" y="26"/>
                </a:cubicBezTo>
                <a:cubicBezTo>
                  <a:pt x="38" y="26"/>
                  <a:pt x="39" y="27"/>
                  <a:pt x="39" y="28"/>
                </a:cubicBezTo>
                <a:cubicBezTo>
                  <a:pt x="39" y="28"/>
                  <a:pt x="38" y="29"/>
                  <a:pt x="38" y="29"/>
                </a:cubicBezTo>
                <a:cubicBezTo>
                  <a:pt x="27" y="29"/>
                  <a:pt x="27" y="29"/>
                  <a:pt x="27" y="29"/>
                </a:cubicBezTo>
                <a:close/>
                <a:moveTo>
                  <a:pt x="30" y="15"/>
                </a:moveTo>
                <a:cubicBezTo>
                  <a:pt x="30" y="15"/>
                  <a:pt x="30" y="15"/>
                  <a:pt x="30" y="15"/>
                </a:cubicBezTo>
                <a:cubicBezTo>
                  <a:pt x="30" y="15"/>
                  <a:pt x="30" y="15"/>
                  <a:pt x="30" y="16"/>
                </a:cubicBezTo>
                <a:cubicBezTo>
                  <a:pt x="30" y="15"/>
                  <a:pt x="30" y="15"/>
                  <a:pt x="30" y="15"/>
                </a:cubicBezTo>
                <a:close/>
                <a:moveTo>
                  <a:pt x="37" y="15"/>
                </a:moveTo>
                <a:cubicBezTo>
                  <a:pt x="37" y="15"/>
                  <a:pt x="37" y="15"/>
                  <a:pt x="37" y="15"/>
                </a:cubicBezTo>
                <a:cubicBezTo>
                  <a:pt x="37" y="15"/>
                  <a:pt x="37" y="15"/>
                  <a:pt x="37" y="16"/>
                </a:cubicBezTo>
                <a:cubicBezTo>
                  <a:pt x="37" y="15"/>
                  <a:pt x="37" y="15"/>
                  <a:pt x="37" y="15"/>
                </a:cubicBezTo>
                <a:close/>
              </a:path>
            </a:pathLst>
          </a:custGeom>
          <a:solidFill>
            <a:srgbClr val="FEFFFF"/>
          </a:solidFill>
          <a:ln>
            <a:noFill/>
          </a:ln>
          <a:extLst/>
        </p:spPr>
        <p:txBody>
          <a:bodyPr/>
          <a:lstStyle/>
          <a:p>
            <a:endParaRPr lang="zh-CN" altLang="en-US" sz="2400"/>
          </a:p>
        </p:txBody>
      </p:sp>
    </p:spTree>
    <p:extLst>
      <p:ext uri="{BB962C8B-B14F-4D97-AF65-F5344CB8AC3E}">
        <p14:creationId xmlns:p14="http://schemas.microsoft.com/office/powerpoint/2010/main" val="2716179406"/>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4" name="Rounded Rectangle 112"/>
          <p:cNvSpPr/>
          <p:nvPr/>
        </p:nvSpPr>
        <p:spPr>
          <a:xfrm>
            <a:off x="1502840" y="2883970"/>
            <a:ext cx="3326118" cy="2084194"/>
          </a:xfrm>
          <a:prstGeom prst="roundRect">
            <a:avLst>
              <a:gd name="adj" fmla="val 20157"/>
            </a:avLst>
          </a:prstGeom>
          <a:solidFill>
            <a:schemeClr val="tx1">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Line 13"/>
          <p:cNvSpPr>
            <a:spLocks noChangeShapeType="1"/>
          </p:cNvSpPr>
          <p:nvPr/>
        </p:nvSpPr>
        <p:spPr bwMode="auto">
          <a:xfrm>
            <a:off x="1532887" y="4758843"/>
            <a:ext cx="4298" cy="4296"/>
          </a:xfrm>
          <a:prstGeom prst="line">
            <a:avLst/>
          </a:prstGeom>
          <a:no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6" name="Line 14"/>
          <p:cNvSpPr>
            <a:spLocks noChangeShapeType="1"/>
          </p:cNvSpPr>
          <p:nvPr/>
        </p:nvSpPr>
        <p:spPr bwMode="auto">
          <a:xfrm>
            <a:off x="1532887" y="4758843"/>
            <a:ext cx="4298" cy="4296"/>
          </a:xfrm>
          <a:prstGeom prst="line">
            <a:avLst/>
          </a:prstGeom>
          <a:no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78"/>
          <p:cNvGrpSpPr/>
          <p:nvPr/>
        </p:nvGrpSpPr>
        <p:grpSpPr>
          <a:xfrm>
            <a:off x="3189493" y="3031009"/>
            <a:ext cx="819787" cy="1528025"/>
            <a:chOff x="1543325" y="1073969"/>
            <a:chExt cx="1666260" cy="3105791"/>
          </a:xfrm>
        </p:grpSpPr>
        <p:sp>
          <p:nvSpPr>
            <p:cNvPr id="22" name="Freeform 5"/>
            <p:cNvSpPr>
              <a:spLocks/>
            </p:cNvSpPr>
            <p:nvPr/>
          </p:nvSpPr>
          <p:spPr bwMode="auto">
            <a:xfrm>
              <a:off x="2263234" y="1073969"/>
              <a:ext cx="946351" cy="3105791"/>
            </a:xfrm>
            <a:custGeom>
              <a:avLst/>
              <a:gdLst/>
              <a:ahLst/>
              <a:cxnLst>
                <a:cxn ang="0">
                  <a:pos x="0" y="1847"/>
                </a:cxn>
                <a:cxn ang="0">
                  <a:pos x="71" y="0"/>
                </a:cxn>
                <a:cxn ang="0">
                  <a:pos x="443" y="1695"/>
                </a:cxn>
                <a:cxn ang="0">
                  <a:pos x="0" y="1847"/>
                </a:cxn>
              </a:cxnLst>
              <a:rect l="0" t="0" r="r" b="b"/>
              <a:pathLst>
                <a:path w="443" h="1847">
                  <a:moveTo>
                    <a:pt x="0" y="1847"/>
                  </a:moveTo>
                  <a:lnTo>
                    <a:pt x="71" y="0"/>
                  </a:lnTo>
                  <a:lnTo>
                    <a:pt x="443" y="1695"/>
                  </a:lnTo>
                  <a:lnTo>
                    <a:pt x="0" y="1847"/>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
            <p:cNvSpPr>
              <a:spLocks/>
            </p:cNvSpPr>
            <p:nvPr/>
          </p:nvSpPr>
          <p:spPr bwMode="auto">
            <a:xfrm>
              <a:off x="1543325" y="1073969"/>
              <a:ext cx="871582" cy="3105791"/>
            </a:xfrm>
            <a:custGeom>
              <a:avLst/>
              <a:gdLst/>
              <a:ahLst/>
              <a:cxnLst>
                <a:cxn ang="0">
                  <a:pos x="408" y="0"/>
                </a:cxn>
                <a:cxn ang="0">
                  <a:pos x="337" y="1847"/>
                </a:cxn>
                <a:cxn ang="0">
                  <a:pos x="0" y="1726"/>
                </a:cxn>
                <a:cxn ang="0">
                  <a:pos x="408" y="0"/>
                </a:cxn>
              </a:cxnLst>
              <a:rect l="0" t="0" r="r" b="b"/>
              <a:pathLst>
                <a:path w="408" h="1847">
                  <a:moveTo>
                    <a:pt x="408" y="0"/>
                  </a:moveTo>
                  <a:lnTo>
                    <a:pt x="337" y="1847"/>
                  </a:lnTo>
                  <a:lnTo>
                    <a:pt x="0" y="1726"/>
                  </a:lnTo>
                  <a:lnTo>
                    <a:pt x="408" y="0"/>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92"/>
          <p:cNvGrpSpPr/>
          <p:nvPr/>
        </p:nvGrpSpPr>
        <p:grpSpPr>
          <a:xfrm>
            <a:off x="2322518" y="3340216"/>
            <a:ext cx="822940" cy="1257497"/>
            <a:chOff x="712331" y="1623831"/>
            <a:chExt cx="1672669" cy="2555930"/>
          </a:xfrm>
        </p:grpSpPr>
        <p:sp>
          <p:nvSpPr>
            <p:cNvPr id="25" name="Freeform 9"/>
            <p:cNvSpPr>
              <a:spLocks/>
            </p:cNvSpPr>
            <p:nvPr/>
          </p:nvSpPr>
          <p:spPr bwMode="auto">
            <a:xfrm>
              <a:off x="712331" y="1623831"/>
              <a:ext cx="871582" cy="2555930"/>
            </a:xfrm>
            <a:custGeom>
              <a:avLst/>
              <a:gdLst/>
              <a:ahLst/>
              <a:cxnLst>
                <a:cxn ang="0">
                  <a:pos x="408" y="0"/>
                </a:cxn>
                <a:cxn ang="0">
                  <a:pos x="339" y="1520"/>
                </a:cxn>
                <a:cxn ang="0">
                  <a:pos x="0" y="1420"/>
                </a:cxn>
                <a:cxn ang="0">
                  <a:pos x="408" y="0"/>
                </a:cxn>
              </a:cxnLst>
              <a:rect l="0" t="0" r="r" b="b"/>
              <a:pathLst>
                <a:path w="408" h="1520">
                  <a:moveTo>
                    <a:pt x="408" y="0"/>
                  </a:moveTo>
                  <a:lnTo>
                    <a:pt x="339" y="1520"/>
                  </a:lnTo>
                  <a:lnTo>
                    <a:pt x="0" y="1420"/>
                  </a:lnTo>
                  <a:lnTo>
                    <a:pt x="408" y="0"/>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0"/>
            <p:cNvSpPr>
              <a:spLocks/>
            </p:cNvSpPr>
            <p:nvPr/>
          </p:nvSpPr>
          <p:spPr bwMode="auto">
            <a:xfrm>
              <a:off x="1436514" y="1623831"/>
              <a:ext cx="948486" cy="2555930"/>
            </a:xfrm>
            <a:custGeom>
              <a:avLst/>
              <a:gdLst/>
              <a:ahLst/>
              <a:cxnLst>
                <a:cxn ang="0">
                  <a:pos x="0" y="1520"/>
                </a:cxn>
                <a:cxn ang="0">
                  <a:pos x="69" y="0"/>
                </a:cxn>
                <a:cxn ang="0">
                  <a:pos x="444" y="1394"/>
                </a:cxn>
                <a:cxn ang="0">
                  <a:pos x="0" y="1520"/>
                </a:cxn>
              </a:cxnLst>
              <a:rect l="0" t="0" r="r" b="b"/>
              <a:pathLst>
                <a:path w="444" h="1520">
                  <a:moveTo>
                    <a:pt x="0" y="1520"/>
                  </a:moveTo>
                  <a:lnTo>
                    <a:pt x="69" y="0"/>
                  </a:lnTo>
                  <a:lnTo>
                    <a:pt x="444" y="1394"/>
                  </a:lnTo>
                  <a:lnTo>
                    <a:pt x="0" y="152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101"/>
          <p:cNvGrpSpPr/>
          <p:nvPr/>
        </p:nvGrpSpPr>
        <p:grpSpPr>
          <a:xfrm>
            <a:off x="2683685" y="3700497"/>
            <a:ext cx="874439" cy="1120628"/>
            <a:chOff x="1432241" y="3286866"/>
            <a:chExt cx="1899109" cy="1128309"/>
          </a:xfrm>
        </p:grpSpPr>
        <p:sp>
          <p:nvSpPr>
            <p:cNvPr id="35" name="Freeform 11"/>
            <p:cNvSpPr>
              <a:spLocks/>
            </p:cNvSpPr>
            <p:nvPr/>
          </p:nvSpPr>
          <p:spPr bwMode="auto">
            <a:xfrm>
              <a:off x="1432241" y="3286866"/>
              <a:ext cx="957031" cy="1128309"/>
            </a:xfrm>
            <a:custGeom>
              <a:avLst/>
              <a:gdLst/>
              <a:ahLst/>
              <a:cxnLst>
                <a:cxn ang="0">
                  <a:pos x="448" y="671"/>
                </a:cxn>
                <a:cxn ang="0">
                  <a:pos x="0" y="536"/>
                </a:cxn>
                <a:cxn ang="0">
                  <a:pos x="448" y="0"/>
                </a:cxn>
                <a:cxn ang="0">
                  <a:pos x="448" y="671"/>
                </a:cxn>
              </a:cxnLst>
              <a:rect l="0" t="0" r="r" b="b"/>
              <a:pathLst>
                <a:path w="448" h="671">
                  <a:moveTo>
                    <a:pt x="448" y="671"/>
                  </a:moveTo>
                  <a:lnTo>
                    <a:pt x="0" y="536"/>
                  </a:lnTo>
                  <a:lnTo>
                    <a:pt x="448" y="0"/>
                  </a:lnTo>
                  <a:lnTo>
                    <a:pt x="448" y="671"/>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2"/>
            <p:cNvSpPr>
              <a:spLocks/>
            </p:cNvSpPr>
            <p:nvPr/>
          </p:nvSpPr>
          <p:spPr bwMode="auto">
            <a:xfrm>
              <a:off x="2389272" y="3286866"/>
              <a:ext cx="942078" cy="1128309"/>
            </a:xfrm>
            <a:custGeom>
              <a:avLst/>
              <a:gdLst/>
              <a:ahLst/>
              <a:cxnLst>
                <a:cxn ang="0">
                  <a:pos x="0" y="0"/>
                </a:cxn>
                <a:cxn ang="0">
                  <a:pos x="441" y="517"/>
                </a:cxn>
                <a:cxn ang="0">
                  <a:pos x="0" y="671"/>
                </a:cxn>
                <a:cxn ang="0">
                  <a:pos x="0" y="0"/>
                </a:cxn>
              </a:cxnLst>
              <a:rect l="0" t="0" r="r" b="b"/>
              <a:pathLst>
                <a:path w="441" h="671">
                  <a:moveTo>
                    <a:pt x="0" y="0"/>
                  </a:moveTo>
                  <a:lnTo>
                    <a:pt x="441" y="517"/>
                  </a:lnTo>
                  <a:lnTo>
                    <a:pt x="0" y="671"/>
                  </a:lnTo>
                  <a:lnTo>
                    <a:pt x="0" y="0"/>
                  </a:lnTo>
                  <a:close/>
                </a:path>
              </a:pathLst>
            </a:cu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7" name="KSO_Shape"/>
          <p:cNvSpPr>
            <a:spLocks/>
          </p:cNvSpPr>
          <p:nvPr/>
        </p:nvSpPr>
        <p:spPr bwMode="auto">
          <a:xfrm flipH="1">
            <a:off x="5417171" y="1949402"/>
            <a:ext cx="403906" cy="395332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1512165" y="5087946"/>
            <a:ext cx="3316793"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400" b="1" dirty="0">
                <a:solidFill>
                  <a:schemeClr val="tx1"/>
                </a:solidFill>
                <a:latin typeface="+mj-ea"/>
                <a:ea typeface="+mj-ea"/>
              </a:rPr>
              <a:t>请输入您的小标题</a:t>
            </a:r>
            <a:endParaRPr lang="zh-CN" altLang="zh-CN" sz="2400" b="1" dirty="0">
              <a:solidFill>
                <a:schemeClr val="tx1"/>
              </a:solidFill>
              <a:latin typeface="+mj-ea"/>
              <a:ea typeface="+mj-ea"/>
            </a:endParaRPr>
          </a:p>
        </p:txBody>
      </p:sp>
      <p:sp>
        <p:nvSpPr>
          <p:cNvPr id="39" name="矩形 38"/>
          <p:cNvSpPr/>
          <p:nvPr/>
        </p:nvSpPr>
        <p:spPr>
          <a:xfrm>
            <a:off x="6220840" y="2209040"/>
            <a:ext cx="4468321" cy="960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0" name="矩形 39"/>
          <p:cNvSpPr/>
          <p:nvPr/>
        </p:nvSpPr>
        <p:spPr>
          <a:xfrm>
            <a:off x="6869088" y="1583251"/>
            <a:ext cx="3316793"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400" b="1" dirty="0">
                <a:solidFill>
                  <a:schemeClr val="accent1"/>
                </a:solidFill>
                <a:latin typeface="+mj-ea"/>
                <a:ea typeface="+mj-ea"/>
              </a:rPr>
              <a:t>请输入您的小标题</a:t>
            </a:r>
            <a:endParaRPr lang="zh-CN" altLang="zh-CN" sz="2400" b="1" dirty="0">
              <a:solidFill>
                <a:schemeClr val="accent1"/>
              </a:solidFill>
              <a:latin typeface="+mj-ea"/>
              <a:ea typeface="+mj-ea"/>
            </a:endParaRPr>
          </a:p>
        </p:txBody>
      </p:sp>
      <p:sp>
        <p:nvSpPr>
          <p:cNvPr id="41" name="KSO_Shape"/>
          <p:cNvSpPr/>
          <p:nvPr/>
        </p:nvSpPr>
        <p:spPr>
          <a:xfrm>
            <a:off x="6394836" y="1746196"/>
            <a:ext cx="324922" cy="390687"/>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kern="0">
              <a:solidFill>
                <a:srgbClr val="FFFFFF"/>
              </a:solidFill>
            </a:endParaRPr>
          </a:p>
        </p:txBody>
      </p:sp>
      <p:sp>
        <p:nvSpPr>
          <p:cNvPr id="42" name="矩形 41"/>
          <p:cNvSpPr/>
          <p:nvPr/>
        </p:nvSpPr>
        <p:spPr>
          <a:xfrm>
            <a:off x="6220840" y="3795252"/>
            <a:ext cx="4468321" cy="960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矩形 42"/>
          <p:cNvSpPr/>
          <p:nvPr/>
        </p:nvSpPr>
        <p:spPr>
          <a:xfrm>
            <a:off x="6869088" y="3169463"/>
            <a:ext cx="3316793"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400" b="1" dirty="0">
                <a:solidFill>
                  <a:schemeClr val="accent2"/>
                </a:solidFill>
                <a:latin typeface="+mj-ea"/>
                <a:ea typeface="+mj-ea"/>
              </a:rPr>
              <a:t>请输入您的小标题</a:t>
            </a:r>
            <a:endParaRPr lang="zh-CN" altLang="zh-CN" sz="2400" b="1" dirty="0">
              <a:solidFill>
                <a:schemeClr val="accent2"/>
              </a:solidFill>
              <a:latin typeface="+mj-ea"/>
              <a:ea typeface="+mj-ea"/>
            </a:endParaRPr>
          </a:p>
        </p:txBody>
      </p:sp>
      <p:sp>
        <p:nvSpPr>
          <p:cNvPr id="44" name="矩形 43"/>
          <p:cNvSpPr/>
          <p:nvPr/>
        </p:nvSpPr>
        <p:spPr>
          <a:xfrm>
            <a:off x="6220840" y="5381464"/>
            <a:ext cx="4468321" cy="960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矩形 44"/>
          <p:cNvSpPr/>
          <p:nvPr/>
        </p:nvSpPr>
        <p:spPr>
          <a:xfrm>
            <a:off x="6869088" y="4755675"/>
            <a:ext cx="3316793"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400" b="1" dirty="0">
                <a:solidFill>
                  <a:schemeClr val="accent3"/>
                </a:solidFill>
                <a:latin typeface="+mj-ea"/>
                <a:ea typeface="+mj-ea"/>
              </a:rPr>
              <a:t>请输入您的小标题</a:t>
            </a:r>
            <a:endParaRPr lang="zh-CN" altLang="zh-CN" sz="2400" b="1" dirty="0">
              <a:solidFill>
                <a:schemeClr val="accent3"/>
              </a:solidFill>
              <a:latin typeface="+mj-ea"/>
              <a:ea typeface="+mj-ea"/>
            </a:endParaRPr>
          </a:p>
        </p:txBody>
      </p:sp>
      <p:sp>
        <p:nvSpPr>
          <p:cNvPr id="46" name="Freeform 66"/>
          <p:cNvSpPr>
            <a:spLocks noEditPoints="1"/>
          </p:cNvSpPr>
          <p:nvPr/>
        </p:nvSpPr>
        <p:spPr bwMode="auto">
          <a:xfrm>
            <a:off x="6394836" y="3408198"/>
            <a:ext cx="405983" cy="314897"/>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2"/>
          <p:cNvSpPr>
            <a:spLocks noEditPoints="1"/>
          </p:cNvSpPr>
          <p:nvPr/>
        </p:nvSpPr>
        <p:spPr bwMode="auto">
          <a:xfrm>
            <a:off x="6394836" y="4956519"/>
            <a:ext cx="349267" cy="322769"/>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accent3"/>
              </a:solidFill>
            </a:endParaRPr>
          </a:p>
        </p:txBody>
      </p:sp>
    </p:spTree>
    <p:extLst>
      <p:ext uri="{BB962C8B-B14F-4D97-AF65-F5344CB8AC3E}">
        <p14:creationId xmlns:p14="http://schemas.microsoft.com/office/powerpoint/2010/main" val="275445311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23" name="Freeform 11"/>
          <p:cNvSpPr>
            <a:spLocks noEditPoints="1"/>
          </p:cNvSpPr>
          <p:nvPr/>
        </p:nvSpPr>
        <p:spPr bwMode="auto">
          <a:xfrm>
            <a:off x="1526117" y="2728836"/>
            <a:ext cx="1824567" cy="1462616"/>
          </a:xfrm>
          <a:custGeom>
            <a:avLst/>
            <a:gdLst/>
            <a:ahLst/>
            <a:cxnLst>
              <a:cxn ang="0">
                <a:pos x="364" y="27"/>
              </a:cxn>
              <a:cxn ang="0">
                <a:pos x="337" y="0"/>
              </a:cxn>
              <a:cxn ang="0">
                <a:pos x="27" y="0"/>
              </a:cxn>
              <a:cxn ang="0">
                <a:pos x="0" y="27"/>
              </a:cxn>
              <a:cxn ang="0">
                <a:pos x="27" y="53"/>
              </a:cxn>
              <a:cxn ang="0">
                <a:pos x="64" y="53"/>
              </a:cxn>
              <a:cxn ang="0">
                <a:pos x="64" y="291"/>
              </a:cxn>
              <a:cxn ang="0">
                <a:pos x="301" y="291"/>
              </a:cxn>
              <a:cxn ang="0">
                <a:pos x="301" y="53"/>
              </a:cxn>
              <a:cxn ang="0">
                <a:pos x="337" y="53"/>
              </a:cxn>
              <a:cxn ang="0">
                <a:pos x="364" y="27"/>
              </a:cxn>
              <a:cxn ang="0">
                <a:pos x="364" y="27"/>
              </a:cxn>
              <a:cxn ang="0">
                <a:pos x="364" y="27"/>
              </a:cxn>
            </a:cxnLst>
            <a:rect l="0" t="0" r="r" b="b"/>
            <a:pathLst>
              <a:path w="364" h="291">
                <a:moveTo>
                  <a:pt x="364" y="27"/>
                </a:moveTo>
                <a:cubicBezTo>
                  <a:pt x="364" y="12"/>
                  <a:pt x="352" y="0"/>
                  <a:pt x="337" y="0"/>
                </a:cubicBezTo>
                <a:cubicBezTo>
                  <a:pt x="27" y="0"/>
                  <a:pt x="27" y="0"/>
                  <a:pt x="27" y="0"/>
                </a:cubicBezTo>
                <a:cubicBezTo>
                  <a:pt x="12" y="0"/>
                  <a:pt x="0" y="12"/>
                  <a:pt x="0" y="27"/>
                </a:cubicBezTo>
                <a:cubicBezTo>
                  <a:pt x="0" y="41"/>
                  <a:pt x="12" y="53"/>
                  <a:pt x="27" y="53"/>
                </a:cubicBezTo>
                <a:cubicBezTo>
                  <a:pt x="64" y="53"/>
                  <a:pt x="64" y="53"/>
                  <a:pt x="64" y="53"/>
                </a:cubicBezTo>
                <a:cubicBezTo>
                  <a:pt x="64" y="291"/>
                  <a:pt x="64" y="291"/>
                  <a:pt x="64" y="291"/>
                </a:cubicBezTo>
                <a:cubicBezTo>
                  <a:pt x="301" y="291"/>
                  <a:pt x="301" y="291"/>
                  <a:pt x="301" y="291"/>
                </a:cubicBezTo>
                <a:cubicBezTo>
                  <a:pt x="301" y="53"/>
                  <a:pt x="301" y="53"/>
                  <a:pt x="301" y="53"/>
                </a:cubicBezTo>
                <a:cubicBezTo>
                  <a:pt x="337" y="53"/>
                  <a:pt x="337" y="53"/>
                  <a:pt x="337" y="53"/>
                </a:cubicBezTo>
                <a:cubicBezTo>
                  <a:pt x="352" y="53"/>
                  <a:pt x="364" y="41"/>
                  <a:pt x="364" y="27"/>
                </a:cubicBezTo>
                <a:close/>
                <a:moveTo>
                  <a:pt x="364" y="27"/>
                </a:moveTo>
                <a:cubicBezTo>
                  <a:pt x="364" y="27"/>
                  <a:pt x="364" y="27"/>
                  <a:pt x="364" y="27"/>
                </a:cubicBezTo>
              </a:path>
            </a:pathLst>
          </a:custGeom>
          <a:solidFill>
            <a:schemeClr val="accent1"/>
          </a:solidFill>
          <a:ln w="9525">
            <a:noFill/>
            <a:round/>
            <a:headEnd/>
            <a:tailEnd/>
          </a:ln>
        </p:spPr>
        <p:txBody>
          <a:bodyPr vert="horz" wrap="square" lIns="121920" tIns="60960" rIns="121920" bIns="60960" numCol="1" anchor="ctr" anchorCtr="0" compatLnSpc="1">
            <a:prstTxWarp prst="textNoShape">
              <a:avLst/>
            </a:prstTxWarp>
          </a:bodyPr>
          <a:lstStyle/>
          <a:p>
            <a:pPr algn="ctr"/>
            <a:r>
              <a:rPr lang="en-US" sz="4800" dirty="0">
                <a:solidFill>
                  <a:srgbClr val="FEFFFF"/>
                </a:solidFill>
                <a:latin typeface="+mj-ea"/>
                <a:ea typeface="+mj-ea"/>
              </a:rPr>
              <a:t>01</a:t>
            </a:r>
          </a:p>
        </p:txBody>
      </p:sp>
      <p:cxnSp>
        <p:nvCxnSpPr>
          <p:cNvPr id="24" name="直接连接符 23"/>
          <p:cNvCxnSpPr/>
          <p:nvPr/>
        </p:nvCxnSpPr>
        <p:spPr>
          <a:xfrm>
            <a:off x="711200" y="4325256"/>
            <a:ext cx="34544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886501" y="445906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2" name="Freeform 11"/>
          <p:cNvSpPr>
            <a:spLocks noEditPoints="1"/>
          </p:cNvSpPr>
          <p:nvPr/>
        </p:nvSpPr>
        <p:spPr bwMode="auto">
          <a:xfrm>
            <a:off x="5183717" y="2728836"/>
            <a:ext cx="1824567" cy="1462616"/>
          </a:xfrm>
          <a:custGeom>
            <a:avLst/>
            <a:gdLst/>
            <a:ahLst/>
            <a:cxnLst>
              <a:cxn ang="0">
                <a:pos x="364" y="27"/>
              </a:cxn>
              <a:cxn ang="0">
                <a:pos x="337" y="0"/>
              </a:cxn>
              <a:cxn ang="0">
                <a:pos x="27" y="0"/>
              </a:cxn>
              <a:cxn ang="0">
                <a:pos x="0" y="27"/>
              </a:cxn>
              <a:cxn ang="0">
                <a:pos x="27" y="53"/>
              </a:cxn>
              <a:cxn ang="0">
                <a:pos x="64" y="53"/>
              </a:cxn>
              <a:cxn ang="0">
                <a:pos x="64" y="291"/>
              </a:cxn>
              <a:cxn ang="0">
                <a:pos x="301" y="291"/>
              </a:cxn>
              <a:cxn ang="0">
                <a:pos x="301" y="53"/>
              </a:cxn>
              <a:cxn ang="0">
                <a:pos x="337" y="53"/>
              </a:cxn>
              <a:cxn ang="0">
                <a:pos x="364" y="27"/>
              </a:cxn>
              <a:cxn ang="0">
                <a:pos x="364" y="27"/>
              </a:cxn>
              <a:cxn ang="0">
                <a:pos x="364" y="27"/>
              </a:cxn>
            </a:cxnLst>
            <a:rect l="0" t="0" r="r" b="b"/>
            <a:pathLst>
              <a:path w="364" h="291">
                <a:moveTo>
                  <a:pt x="364" y="27"/>
                </a:moveTo>
                <a:cubicBezTo>
                  <a:pt x="364" y="12"/>
                  <a:pt x="352" y="0"/>
                  <a:pt x="337" y="0"/>
                </a:cubicBezTo>
                <a:cubicBezTo>
                  <a:pt x="27" y="0"/>
                  <a:pt x="27" y="0"/>
                  <a:pt x="27" y="0"/>
                </a:cubicBezTo>
                <a:cubicBezTo>
                  <a:pt x="12" y="0"/>
                  <a:pt x="0" y="12"/>
                  <a:pt x="0" y="27"/>
                </a:cubicBezTo>
                <a:cubicBezTo>
                  <a:pt x="0" y="41"/>
                  <a:pt x="12" y="53"/>
                  <a:pt x="27" y="53"/>
                </a:cubicBezTo>
                <a:cubicBezTo>
                  <a:pt x="64" y="53"/>
                  <a:pt x="64" y="53"/>
                  <a:pt x="64" y="53"/>
                </a:cubicBezTo>
                <a:cubicBezTo>
                  <a:pt x="64" y="291"/>
                  <a:pt x="64" y="291"/>
                  <a:pt x="64" y="291"/>
                </a:cubicBezTo>
                <a:cubicBezTo>
                  <a:pt x="301" y="291"/>
                  <a:pt x="301" y="291"/>
                  <a:pt x="301" y="291"/>
                </a:cubicBezTo>
                <a:cubicBezTo>
                  <a:pt x="301" y="53"/>
                  <a:pt x="301" y="53"/>
                  <a:pt x="301" y="53"/>
                </a:cubicBezTo>
                <a:cubicBezTo>
                  <a:pt x="337" y="53"/>
                  <a:pt x="337" y="53"/>
                  <a:pt x="337" y="53"/>
                </a:cubicBezTo>
                <a:cubicBezTo>
                  <a:pt x="352" y="53"/>
                  <a:pt x="364" y="41"/>
                  <a:pt x="364" y="27"/>
                </a:cubicBezTo>
                <a:close/>
                <a:moveTo>
                  <a:pt x="364" y="27"/>
                </a:moveTo>
                <a:cubicBezTo>
                  <a:pt x="364" y="27"/>
                  <a:pt x="364" y="27"/>
                  <a:pt x="364" y="27"/>
                </a:cubicBezTo>
              </a:path>
            </a:pathLst>
          </a:custGeom>
          <a:solidFill>
            <a:schemeClr val="accent2"/>
          </a:solidFill>
          <a:ln w="9525">
            <a:noFill/>
            <a:round/>
            <a:headEnd/>
            <a:tailEnd/>
          </a:ln>
        </p:spPr>
        <p:txBody>
          <a:bodyPr vert="horz" wrap="square" lIns="121920" tIns="60960" rIns="121920" bIns="60960" numCol="1" anchor="ctr" anchorCtr="0" compatLnSpc="1">
            <a:prstTxWarp prst="textNoShape">
              <a:avLst/>
            </a:prstTxWarp>
          </a:bodyPr>
          <a:lstStyle/>
          <a:p>
            <a:pPr algn="ctr"/>
            <a:r>
              <a:rPr lang="en-US" sz="4800" dirty="0">
                <a:solidFill>
                  <a:srgbClr val="FEFFFF"/>
                </a:solidFill>
                <a:latin typeface="+mj-ea"/>
                <a:ea typeface="+mj-ea"/>
              </a:rPr>
              <a:t>02</a:t>
            </a:r>
          </a:p>
        </p:txBody>
      </p:sp>
      <p:cxnSp>
        <p:nvCxnSpPr>
          <p:cNvPr id="43" name="直接连接符 42"/>
          <p:cNvCxnSpPr/>
          <p:nvPr/>
        </p:nvCxnSpPr>
        <p:spPr>
          <a:xfrm>
            <a:off x="4368800" y="4325256"/>
            <a:ext cx="345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4544101" y="445906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Freeform 11"/>
          <p:cNvSpPr>
            <a:spLocks noEditPoints="1"/>
          </p:cNvSpPr>
          <p:nvPr/>
        </p:nvSpPr>
        <p:spPr bwMode="auto">
          <a:xfrm>
            <a:off x="8841317" y="2728836"/>
            <a:ext cx="1824567" cy="1462616"/>
          </a:xfrm>
          <a:custGeom>
            <a:avLst/>
            <a:gdLst/>
            <a:ahLst/>
            <a:cxnLst>
              <a:cxn ang="0">
                <a:pos x="364" y="27"/>
              </a:cxn>
              <a:cxn ang="0">
                <a:pos x="337" y="0"/>
              </a:cxn>
              <a:cxn ang="0">
                <a:pos x="27" y="0"/>
              </a:cxn>
              <a:cxn ang="0">
                <a:pos x="0" y="27"/>
              </a:cxn>
              <a:cxn ang="0">
                <a:pos x="27" y="53"/>
              </a:cxn>
              <a:cxn ang="0">
                <a:pos x="64" y="53"/>
              </a:cxn>
              <a:cxn ang="0">
                <a:pos x="64" y="291"/>
              </a:cxn>
              <a:cxn ang="0">
                <a:pos x="301" y="291"/>
              </a:cxn>
              <a:cxn ang="0">
                <a:pos x="301" y="53"/>
              </a:cxn>
              <a:cxn ang="0">
                <a:pos x="337" y="53"/>
              </a:cxn>
              <a:cxn ang="0">
                <a:pos x="364" y="27"/>
              </a:cxn>
              <a:cxn ang="0">
                <a:pos x="364" y="27"/>
              </a:cxn>
              <a:cxn ang="0">
                <a:pos x="364" y="27"/>
              </a:cxn>
            </a:cxnLst>
            <a:rect l="0" t="0" r="r" b="b"/>
            <a:pathLst>
              <a:path w="364" h="291">
                <a:moveTo>
                  <a:pt x="364" y="27"/>
                </a:moveTo>
                <a:cubicBezTo>
                  <a:pt x="364" y="12"/>
                  <a:pt x="352" y="0"/>
                  <a:pt x="337" y="0"/>
                </a:cubicBezTo>
                <a:cubicBezTo>
                  <a:pt x="27" y="0"/>
                  <a:pt x="27" y="0"/>
                  <a:pt x="27" y="0"/>
                </a:cubicBezTo>
                <a:cubicBezTo>
                  <a:pt x="12" y="0"/>
                  <a:pt x="0" y="12"/>
                  <a:pt x="0" y="27"/>
                </a:cubicBezTo>
                <a:cubicBezTo>
                  <a:pt x="0" y="41"/>
                  <a:pt x="12" y="53"/>
                  <a:pt x="27" y="53"/>
                </a:cubicBezTo>
                <a:cubicBezTo>
                  <a:pt x="64" y="53"/>
                  <a:pt x="64" y="53"/>
                  <a:pt x="64" y="53"/>
                </a:cubicBezTo>
                <a:cubicBezTo>
                  <a:pt x="64" y="291"/>
                  <a:pt x="64" y="291"/>
                  <a:pt x="64" y="291"/>
                </a:cubicBezTo>
                <a:cubicBezTo>
                  <a:pt x="301" y="291"/>
                  <a:pt x="301" y="291"/>
                  <a:pt x="301" y="291"/>
                </a:cubicBezTo>
                <a:cubicBezTo>
                  <a:pt x="301" y="53"/>
                  <a:pt x="301" y="53"/>
                  <a:pt x="301" y="53"/>
                </a:cubicBezTo>
                <a:cubicBezTo>
                  <a:pt x="337" y="53"/>
                  <a:pt x="337" y="53"/>
                  <a:pt x="337" y="53"/>
                </a:cubicBezTo>
                <a:cubicBezTo>
                  <a:pt x="352" y="53"/>
                  <a:pt x="364" y="41"/>
                  <a:pt x="364" y="27"/>
                </a:cubicBezTo>
                <a:close/>
                <a:moveTo>
                  <a:pt x="364" y="27"/>
                </a:moveTo>
                <a:cubicBezTo>
                  <a:pt x="364" y="27"/>
                  <a:pt x="364" y="27"/>
                  <a:pt x="364" y="27"/>
                </a:cubicBezTo>
              </a:path>
            </a:pathLst>
          </a:custGeom>
          <a:solidFill>
            <a:schemeClr val="accent3"/>
          </a:solidFill>
          <a:ln w="9525">
            <a:noFill/>
            <a:round/>
            <a:headEnd/>
            <a:tailEnd/>
          </a:ln>
        </p:spPr>
        <p:txBody>
          <a:bodyPr vert="horz" wrap="square" lIns="121920" tIns="60960" rIns="121920" bIns="60960" numCol="1" anchor="ctr" anchorCtr="0" compatLnSpc="1">
            <a:prstTxWarp prst="textNoShape">
              <a:avLst/>
            </a:prstTxWarp>
          </a:bodyPr>
          <a:lstStyle/>
          <a:p>
            <a:pPr algn="ctr"/>
            <a:r>
              <a:rPr lang="en-US" sz="4800" dirty="0">
                <a:solidFill>
                  <a:srgbClr val="FEFFFF"/>
                </a:solidFill>
                <a:latin typeface="+mj-ea"/>
                <a:ea typeface="+mj-ea"/>
              </a:rPr>
              <a:t>03</a:t>
            </a:r>
          </a:p>
        </p:txBody>
      </p:sp>
      <p:cxnSp>
        <p:nvCxnSpPr>
          <p:cNvPr id="46" name="直接连接符 45"/>
          <p:cNvCxnSpPr/>
          <p:nvPr/>
        </p:nvCxnSpPr>
        <p:spPr>
          <a:xfrm>
            <a:off x="8026400" y="4325256"/>
            <a:ext cx="34544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8201701" y="445906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262012279"/>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2" name="Freeform 9"/>
          <p:cNvSpPr>
            <a:spLocks noEditPoints="1"/>
          </p:cNvSpPr>
          <p:nvPr/>
        </p:nvSpPr>
        <p:spPr bwMode="auto">
          <a:xfrm>
            <a:off x="8217974" y="1385096"/>
            <a:ext cx="1166512" cy="4735687"/>
          </a:xfrm>
          <a:custGeom>
            <a:avLst/>
            <a:gdLst/>
            <a:ahLst/>
            <a:cxnLst>
              <a:cxn ang="0">
                <a:pos x="107" y="1"/>
              </a:cxn>
              <a:cxn ang="0">
                <a:pos x="147" y="36"/>
              </a:cxn>
              <a:cxn ang="0">
                <a:pos x="154" y="62"/>
              </a:cxn>
              <a:cxn ang="0">
                <a:pos x="160" y="98"/>
              </a:cxn>
              <a:cxn ang="0">
                <a:pos x="171" y="133"/>
              </a:cxn>
              <a:cxn ang="0">
                <a:pos x="178" y="151"/>
              </a:cxn>
              <a:cxn ang="0">
                <a:pos x="210" y="170"/>
              </a:cxn>
              <a:cxn ang="0">
                <a:pos x="221" y="238"/>
              </a:cxn>
              <a:cxn ang="0">
                <a:pos x="214" y="296"/>
              </a:cxn>
              <a:cxn ang="0">
                <a:pos x="191" y="313"/>
              </a:cxn>
              <a:cxn ang="0">
                <a:pos x="198" y="371"/>
              </a:cxn>
              <a:cxn ang="0">
                <a:pos x="206" y="414"/>
              </a:cxn>
              <a:cxn ang="0">
                <a:pos x="194" y="416"/>
              </a:cxn>
              <a:cxn ang="0">
                <a:pos x="189" y="474"/>
              </a:cxn>
              <a:cxn ang="0">
                <a:pos x="172" y="570"/>
              </a:cxn>
              <a:cxn ang="0">
                <a:pos x="165" y="582"/>
              </a:cxn>
              <a:cxn ang="0">
                <a:pos x="157" y="582"/>
              </a:cxn>
              <a:cxn ang="0">
                <a:pos x="155" y="611"/>
              </a:cxn>
              <a:cxn ang="0">
                <a:pos x="149" y="670"/>
              </a:cxn>
              <a:cxn ang="0">
                <a:pos x="123" y="764"/>
              </a:cxn>
              <a:cxn ang="0">
                <a:pos x="141" y="817"/>
              </a:cxn>
              <a:cxn ang="0">
                <a:pos x="156" y="852"/>
              </a:cxn>
              <a:cxn ang="0">
                <a:pos x="133" y="854"/>
              </a:cxn>
              <a:cxn ang="0">
                <a:pos x="122" y="846"/>
              </a:cxn>
              <a:cxn ang="0">
                <a:pos x="125" y="864"/>
              </a:cxn>
              <a:cxn ang="0">
                <a:pos x="112" y="905"/>
              </a:cxn>
              <a:cxn ang="0">
                <a:pos x="107" y="905"/>
              </a:cxn>
              <a:cxn ang="0">
                <a:pos x="107" y="636"/>
              </a:cxn>
              <a:cxn ang="0">
                <a:pos x="109" y="621"/>
              </a:cxn>
              <a:cxn ang="0">
                <a:pos x="109" y="580"/>
              </a:cxn>
              <a:cxn ang="0">
                <a:pos x="107" y="596"/>
              </a:cxn>
              <a:cxn ang="0">
                <a:pos x="107" y="1"/>
              </a:cxn>
              <a:cxn ang="0">
                <a:pos x="106" y="1"/>
              </a:cxn>
              <a:cxn ang="0">
                <a:pos x="107" y="1"/>
              </a:cxn>
              <a:cxn ang="0">
                <a:pos x="107" y="596"/>
              </a:cxn>
              <a:cxn ang="0">
                <a:pos x="104" y="611"/>
              </a:cxn>
              <a:cxn ang="0">
                <a:pos x="105" y="632"/>
              </a:cxn>
              <a:cxn ang="0">
                <a:pos x="106" y="645"/>
              </a:cxn>
              <a:cxn ang="0">
                <a:pos x="107" y="636"/>
              </a:cxn>
              <a:cxn ang="0">
                <a:pos x="107" y="905"/>
              </a:cxn>
              <a:cxn ang="0">
                <a:pos x="89" y="869"/>
              </a:cxn>
              <a:cxn ang="0">
                <a:pos x="88" y="831"/>
              </a:cxn>
              <a:cxn ang="0">
                <a:pos x="81" y="789"/>
              </a:cxn>
              <a:cxn ang="0">
                <a:pos x="52" y="662"/>
              </a:cxn>
              <a:cxn ang="0">
                <a:pos x="53" y="606"/>
              </a:cxn>
              <a:cxn ang="0">
                <a:pos x="50" y="579"/>
              </a:cxn>
              <a:cxn ang="0">
                <a:pos x="34" y="565"/>
              </a:cxn>
              <a:cxn ang="0">
                <a:pos x="29" y="465"/>
              </a:cxn>
              <a:cxn ang="0">
                <a:pos x="31" y="410"/>
              </a:cxn>
              <a:cxn ang="0">
                <a:pos x="11" y="407"/>
              </a:cxn>
              <a:cxn ang="0">
                <a:pos x="27" y="360"/>
              </a:cxn>
              <a:cxn ang="0">
                <a:pos x="30" y="326"/>
              </a:cxn>
              <a:cxn ang="0">
                <a:pos x="2" y="302"/>
              </a:cxn>
              <a:cxn ang="0">
                <a:pos x="2" y="234"/>
              </a:cxn>
              <a:cxn ang="0">
                <a:pos x="7" y="204"/>
              </a:cxn>
              <a:cxn ang="0">
                <a:pos x="27" y="154"/>
              </a:cxn>
              <a:cxn ang="0">
                <a:pos x="48" y="145"/>
              </a:cxn>
              <a:cxn ang="0">
                <a:pos x="50" y="126"/>
              </a:cxn>
              <a:cxn ang="0">
                <a:pos x="63" y="101"/>
              </a:cxn>
              <a:cxn ang="0">
                <a:pos x="64" y="64"/>
              </a:cxn>
              <a:cxn ang="0">
                <a:pos x="106" y="1"/>
              </a:cxn>
            </a:cxnLst>
            <a:rect l="0" t="0" r="r" b="b"/>
            <a:pathLst>
              <a:path w="223" h="905">
                <a:moveTo>
                  <a:pt x="107" y="1"/>
                </a:moveTo>
                <a:cubicBezTo>
                  <a:pt x="127" y="0"/>
                  <a:pt x="143" y="19"/>
                  <a:pt x="147" y="36"/>
                </a:cubicBezTo>
                <a:cubicBezTo>
                  <a:pt x="151" y="54"/>
                  <a:pt x="154" y="53"/>
                  <a:pt x="154" y="62"/>
                </a:cubicBezTo>
                <a:cubicBezTo>
                  <a:pt x="154" y="72"/>
                  <a:pt x="158" y="83"/>
                  <a:pt x="160" y="98"/>
                </a:cubicBezTo>
                <a:cubicBezTo>
                  <a:pt x="162" y="114"/>
                  <a:pt x="163" y="124"/>
                  <a:pt x="171" y="133"/>
                </a:cubicBezTo>
                <a:cubicBezTo>
                  <a:pt x="179" y="142"/>
                  <a:pt x="178" y="151"/>
                  <a:pt x="178" y="151"/>
                </a:cubicBezTo>
                <a:cubicBezTo>
                  <a:pt x="178" y="151"/>
                  <a:pt x="204" y="153"/>
                  <a:pt x="210" y="170"/>
                </a:cubicBezTo>
                <a:cubicBezTo>
                  <a:pt x="217" y="188"/>
                  <a:pt x="218" y="218"/>
                  <a:pt x="221" y="238"/>
                </a:cubicBezTo>
                <a:cubicBezTo>
                  <a:pt x="223" y="258"/>
                  <a:pt x="221" y="281"/>
                  <a:pt x="214" y="296"/>
                </a:cubicBezTo>
                <a:cubicBezTo>
                  <a:pt x="207" y="311"/>
                  <a:pt x="191" y="313"/>
                  <a:pt x="191" y="313"/>
                </a:cubicBezTo>
                <a:cubicBezTo>
                  <a:pt x="191" y="313"/>
                  <a:pt x="189" y="344"/>
                  <a:pt x="198" y="371"/>
                </a:cubicBezTo>
                <a:cubicBezTo>
                  <a:pt x="207" y="399"/>
                  <a:pt x="213" y="413"/>
                  <a:pt x="206" y="414"/>
                </a:cubicBezTo>
                <a:cubicBezTo>
                  <a:pt x="198" y="416"/>
                  <a:pt x="194" y="416"/>
                  <a:pt x="194" y="416"/>
                </a:cubicBezTo>
                <a:cubicBezTo>
                  <a:pt x="194" y="416"/>
                  <a:pt x="194" y="451"/>
                  <a:pt x="189" y="474"/>
                </a:cubicBezTo>
                <a:cubicBezTo>
                  <a:pt x="184" y="497"/>
                  <a:pt x="172" y="555"/>
                  <a:pt x="172" y="570"/>
                </a:cubicBezTo>
                <a:cubicBezTo>
                  <a:pt x="172" y="584"/>
                  <a:pt x="171" y="582"/>
                  <a:pt x="165" y="582"/>
                </a:cubicBezTo>
                <a:cubicBezTo>
                  <a:pt x="160" y="582"/>
                  <a:pt x="157" y="582"/>
                  <a:pt x="157" y="582"/>
                </a:cubicBezTo>
                <a:cubicBezTo>
                  <a:pt x="157" y="582"/>
                  <a:pt x="158" y="605"/>
                  <a:pt x="155" y="611"/>
                </a:cubicBezTo>
                <a:cubicBezTo>
                  <a:pt x="152" y="616"/>
                  <a:pt x="157" y="642"/>
                  <a:pt x="149" y="670"/>
                </a:cubicBezTo>
                <a:cubicBezTo>
                  <a:pt x="140" y="697"/>
                  <a:pt x="123" y="744"/>
                  <a:pt x="123" y="764"/>
                </a:cubicBezTo>
                <a:cubicBezTo>
                  <a:pt x="123" y="783"/>
                  <a:pt x="132" y="807"/>
                  <a:pt x="141" y="817"/>
                </a:cubicBezTo>
                <a:cubicBezTo>
                  <a:pt x="150" y="827"/>
                  <a:pt x="163" y="847"/>
                  <a:pt x="156" y="852"/>
                </a:cubicBezTo>
                <a:cubicBezTo>
                  <a:pt x="149" y="857"/>
                  <a:pt x="139" y="856"/>
                  <a:pt x="133" y="854"/>
                </a:cubicBezTo>
                <a:cubicBezTo>
                  <a:pt x="127" y="852"/>
                  <a:pt x="122" y="846"/>
                  <a:pt x="122" y="846"/>
                </a:cubicBezTo>
                <a:cubicBezTo>
                  <a:pt x="122" y="846"/>
                  <a:pt x="122" y="856"/>
                  <a:pt x="125" y="864"/>
                </a:cubicBezTo>
                <a:cubicBezTo>
                  <a:pt x="128" y="871"/>
                  <a:pt x="125" y="905"/>
                  <a:pt x="112" y="905"/>
                </a:cubicBezTo>
                <a:cubicBezTo>
                  <a:pt x="110" y="905"/>
                  <a:pt x="108" y="905"/>
                  <a:pt x="107" y="905"/>
                </a:cubicBezTo>
                <a:cubicBezTo>
                  <a:pt x="107" y="636"/>
                  <a:pt x="107" y="636"/>
                  <a:pt x="107" y="636"/>
                </a:cubicBezTo>
                <a:cubicBezTo>
                  <a:pt x="107" y="631"/>
                  <a:pt x="108" y="624"/>
                  <a:pt x="109" y="621"/>
                </a:cubicBezTo>
                <a:cubicBezTo>
                  <a:pt x="112" y="614"/>
                  <a:pt x="110" y="600"/>
                  <a:pt x="109" y="580"/>
                </a:cubicBezTo>
                <a:cubicBezTo>
                  <a:pt x="109" y="580"/>
                  <a:pt x="108" y="588"/>
                  <a:pt x="107" y="596"/>
                </a:cubicBezTo>
                <a:lnTo>
                  <a:pt x="107" y="1"/>
                </a:lnTo>
                <a:close/>
                <a:moveTo>
                  <a:pt x="106" y="1"/>
                </a:moveTo>
                <a:cubicBezTo>
                  <a:pt x="107" y="1"/>
                  <a:pt x="107" y="1"/>
                  <a:pt x="107" y="1"/>
                </a:cubicBezTo>
                <a:cubicBezTo>
                  <a:pt x="107" y="596"/>
                  <a:pt x="107" y="596"/>
                  <a:pt x="107" y="596"/>
                </a:cubicBezTo>
                <a:cubicBezTo>
                  <a:pt x="106" y="602"/>
                  <a:pt x="105" y="608"/>
                  <a:pt x="104" y="611"/>
                </a:cubicBezTo>
                <a:cubicBezTo>
                  <a:pt x="102" y="620"/>
                  <a:pt x="105" y="626"/>
                  <a:pt x="105" y="632"/>
                </a:cubicBezTo>
                <a:cubicBezTo>
                  <a:pt x="105" y="637"/>
                  <a:pt x="106" y="645"/>
                  <a:pt x="106" y="645"/>
                </a:cubicBezTo>
                <a:cubicBezTo>
                  <a:pt x="106" y="645"/>
                  <a:pt x="106" y="641"/>
                  <a:pt x="107" y="636"/>
                </a:cubicBezTo>
                <a:cubicBezTo>
                  <a:pt x="107" y="905"/>
                  <a:pt x="107" y="905"/>
                  <a:pt x="107" y="905"/>
                </a:cubicBezTo>
                <a:cubicBezTo>
                  <a:pt x="96" y="901"/>
                  <a:pt x="88" y="888"/>
                  <a:pt x="89" y="869"/>
                </a:cubicBezTo>
                <a:cubicBezTo>
                  <a:pt x="89" y="847"/>
                  <a:pt x="84" y="843"/>
                  <a:pt x="88" y="831"/>
                </a:cubicBezTo>
                <a:cubicBezTo>
                  <a:pt x="91" y="818"/>
                  <a:pt x="87" y="809"/>
                  <a:pt x="81" y="789"/>
                </a:cubicBezTo>
                <a:cubicBezTo>
                  <a:pt x="75" y="769"/>
                  <a:pt x="51" y="684"/>
                  <a:pt x="52" y="662"/>
                </a:cubicBezTo>
                <a:cubicBezTo>
                  <a:pt x="53" y="640"/>
                  <a:pt x="56" y="621"/>
                  <a:pt x="53" y="606"/>
                </a:cubicBezTo>
                <a:cubicBezTo>
                  <a:pt x="51" y="592"/>
                  <a:pt x="50" y="579"/>
                  <a:pt x="50" y="579"/>
                </a:cubicBezTo>
                <a:cubicBezTo>
                  <a:pt x="50" y="579"/>
                  <a:pt x="34" y="586"/>
                  <a:pt x="34" y="565"/>
                </a:cubicBezTo>
                <a:cubicBezTo>
                  <a:pt x="34" y="544"/>
                  <a:pt x="31" y="483"/>
                  <a:pt x="29" y="465"/>
                </a:cubicBezTo>
                <a:cubicBezTo>
                  <a:pt x="28" y="446"/>
                  <a:pt x="31" y="410"/>
                  <a:pt x="31" y="410"/>
                </a:cubicBezTo>
                <a:cubicBezTo>
                  <a:pt x="31" y="410"/>
                  <a:pt x="16" y="409"/>
                  <a:pt x="11" y="407"/>
                </a:cubicBezTo>
                <a:cubicBezTo>
                  <a:pt x="6" y="405"/>
                  <a:pt x="24" y="373"/>
                  <a:pt x="27" y="360"/>
                </a:cubicBezTo>
                <a:cubicBezTo>
                  <a:pt x="31" y="348"/>
                  <a:pt x="30" y="326"/>
                  <a:pt x="30" y="326"/>
                </a:cubicBezTo>
                <a:cubicBezTo>
                  <a:pt x="30" y="326"/>
                  <a:pt x="3" y="325"/>
                  <a:pt x="2" y="302"/>
                </a:cubicBezTo>
                <a:cubicBezTo>
                  <a:pt x="1" y="279"/>
                  <a:pt x="0" y="247"/>
                  <a:pt x="2" y="234"/>
                </a:cubicBezTo>
                <a:cubicBezTo>
                  <a:pt x="4" y="220"/>
                  <a:pt x="5" y="222"/>
                  <a:pt x="7" y="204"/>
                </a:cubicBezTo>
                <a:cubicBezTo>
                  <a:pt x="9" y="186"/>
                  <a:pt x="18" y="155"/>
                  <a:pt x="27" y="154"/>
                </a:cubicBezTo>
                <a:cubicBezTo>
                  <a:pt x="36" y="153"/>
                  <a:pt x="48" y="145"/>
                  <a:pt x="48" y="145"/>
                </a:cubicBezTo>
                <a:cubicBezTo>
                  <a:pt x="48" y="145"/>
                  <a:pt x="39" y="135"/>
                  <a:pt x="50" y="126"/>
                </a:cubicBezTo>
                <a:cubicBezTo>
                  <a:pt x="61" y="117"/>
                  <a:pt x="68" y="113"/>
                  <a:pt x="63" y="101"/>
                </a:cubicBezTo>
                <a:cubicBezTo>
                  <a:pt x="58" y="89"/>
                  <a:pt x="61" y="80"/>
                  <a:pt x="64" y="64"/>
                </a:cubicBezTo>
                <a:cubicBezTo>
                  <a:pt x="67" y="49"/>
                  <a:pt x="75" y="1"/>
                  <a:pt x="106" y="1"/>
                </a:cubicBezTo>
                <a:close/>
              </a:path>
            </a:pathLst>
          </a:custGeom>
          <a:solidFill>
            <a:schemeClr val="tx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EFFFF"/>
              </a:solidFill>
            </a:endParaRPr>
          </a:p>
        </p:txBody>
      </p:sp>
      <p:sp>
        <p:nvSpPr>
          <p:cNvPr id="13" name="Freeform 13"/>
          <p:cNvSpPr>
            <a:spLocks/>
          </p:cNvSpPr>
          <p:nvPr/>
        </p:nvSpPr>
        <p:spPr bwMode="auto">
          <a:xfrm>
            <a:off x="9790468" y="1489003"/>
            <a:ext cx="1360632" cy="4671867"/>
          </a:xfrm>
          <a:custGeom>
            <a:avLst/>
            <a:gdLst/>
            <a:ahLst/>
            <a:cxnLst>
              <a:cxn ang="0">
                <a:pos x="102" y="0"/>
              </a:cxn>
              <a:cxn ang="0">
                <a:pos x="144" y="41"/>
              </a:cxn>
              <a:cxn ang="0">
                <a:pos x="140" y="85"/>
              </a:cxn>
              <a:cxn ang="0">
                <a:pos x="136" y="92"/>
              </a:cxn>
              <a:cxn ang="0">
                <a:pos x="131" y="113"/>
              </a:cxn>
              <a:cxn ang="0">
                <a:pos x="124" y="124"/>
              </a:cxn>
              <a:cxn ang="0">
                <a:pos x="132" y="139"/>
              </a:cxn>
              <a:cxn ang="0">
                <a:pos x="168" y="154"/>
              </a:cxn>
              <a:cxn ang="0">
                <a:pos x="194" y="179"/>
              </a:cxn>
              <a:cxn ang="0">
                <a:pos x="220" y="221"/>
              </a:cxn>
              <a:cxn ang="0">
                <a:pos x="242" y="268"/>
              </a:cxn>
              <a:cxn ang="0">
                <a:pos x="200" y="292"/>
              </a:cxn>
              <a:cxn ang="0">
                <a:pos x="181" y="284"/>
              </a:cxn>
              <a:cxn ang="0">
                <a:pos x="194" y="361"/>
              </a:cxn>
              <a:cxn ang="0">
                <a:pos x="203" y="440"/>
              </a:cxn>
              <a:cxn ang="0">
                <a:pos x="188" y="448"/>
              </a:cxn>
              <a:cxn ang="0">
                <a:pos x="176" y="549"/>
              </a:cxn>
              <a:cxn ang="0">
                <a:pos x="162" y="646"/>
              </a:cxn>
              <a:cxn ang="0">
                <a:pos x="160" y="707"/>
              </a:cxn>
              <a:cxn ang="0">
                <a:pos x="188" y="746"/>
              </a:cxn>
              <a:cxn ang="0">
                <a:pos x="221" y="753"/>
              </a:cxn>
              <a:cxn ang="0">
                <a:pos x="217" y="768"/>
              </a:cxn>
              <a:cxn ang="0">
                <a:pos x="165" y="763"/>
              </a:cxn>
              <a:cxn ang="0">
                <a:pos x="146" y="755"/>
              </a:cxn>
              <a:cxn ang="0">
                <a:pos x="132" y="765"/>
              </a:cxn>
              <a:cxn ang="0">
                <a:pos x="112" y="753"/>
              </a:cxn>
              <a:cxn ang="0">
                <a:pos x="109" y="720"/>
              </a:cxn>
              <a:cxn ang="0">
                <a:pos x="113" y="683"/>
              </a:cxn>
              <a:cxn ang="0">
                <a:pos x="106" y="629"/>
              </a:cxn>
              <a:cxn ang="0">
                <a:pos x="106" y="585"/>
              </a:cxn>
              <a:cxn ang="0">
                <a:pos x="111" y="544"/>
              </a:cxn>
              <a:cxn ang="0">
                <a:pos x="110" y="516"/>
              </a:cxn>
              <a:cxn ang="0">
                <a:pos x="95" y="594"/>
              </a:cxn>
              <a:cxn ang="0">
                <a:pos x="87" y="685"/>
              </a:cxn>
              <a:cxn ang="0">
                <a:pos x="73" y="742"/>
              </a:cxn>
              <a:cxn ang="0">
                <a:pos x="68" y="767"/>
              </a:cxn>
              <a:cxn ang="0">
                <a:pos x="75" y="798"/>
              </a:cxn>
              <a:cxn ang="0">
                <a:pos x="69" y="843"/>
              </a:cxn>
              <a:cxn ang="0">
                <a:pos x="30" y="816"/>
              </a:cxn>
              <a:cxn ang="0">
                <a:pos x="27" y="772"/>
              </a:cxn>
              <a:cxn ang="0">
                <a:pos x="22" y="738"/>
              </a:cxn>
              <a:cxn ang="0">
                <a:pos x="22" y="690"/>
              </a:cxn>
              <a:cxn ang="0">
                <a:pos x="29" y="607"/>
              </a:cxn>
              <a:cxn ang="0">
                <a:pos x="38" y="506"/>
              </a:cxn>
              <a:cxn ang="0">
                <a:pos x="39" y="453"/>
              </a:cxn>
              <a:cxn ang="0">
                <a:pos x="13" y="442"/>
              </a:cxn>
              <a:cxn ang="0">
                <a:pos x="23" y="379"/>
              </a:cxn>
              <a:cxn ang="0">
                <a:pos x="37" y="314"/>
              </a:cxn>
              <a:cxn ang="0">
                <a:pos x="33" y="270"/>
              </a:cxn>
              <a:cxn ang="0">
                <a:pos x="10" y="214"/>
              </a:cxn>
              <a:cxn ang="0">
                <a:pos x="9" y="152"/>
              </a:cxn>
              <a:cxn ang="0">
                <a:pos x="47" y="139"/>
              </a:cxn>
              <a:cxn ang="0">
                <a:pos x="67" y="116"/>
              </a:cxn>
              <a:cxn ang="0">
                <a:pos x="74" y="107"/>
              </a:cxn>
              <a:cxn ang="0">
                <a:pos x="72" y="93"/>
              </a:cxn>
              <a:cxn ang="0">
                <a:pos x="61" y="79"/>
              </a:cxn>
              <a:cxn ang="0">
                <a:pos x="60" y="33"/>
              </a:cxn>
              <a:cxn ang="0">
                <a:pos x="102" y="0"/>
              </a:cxn>
            </a:cxnLst>
            <a:rect l="0" t="0" r="r" b="b"/>
            <a:pathLst>
              <a:path w="246" h="843">
                <a:moveTo>
                  <a:pt x="102" y="0"/>
                </a:moveTo>
                <a:cubicBezTo>
                  <a:pt x="118" y="0"/>
                  <a:pt x="144" y="16"/>
                  <a:pt x="144" y="41"/>
                </a:cubicBezTo>
                <a:cubicBezTo>
                  <a:pt x="144" y="66"/>
                  <a:pt x="142" y="77"/>
                  <a:pt x="140" y="85"/>
                </a:cubicBezTo>
                <a:cubicBezTo>
                  <a:pt x="138" y="93"/>
                  <a:pt x="136" y="92"/>
                  <a:pt x="136" y="92"/>
                </a:cubicBezTo>
                <a:cubicBezTo>
                  <a:pt x="136" y="92"/>
                  <a:pt x="136" y="109"/>
                  <a:pt x="131" y="113"/>
                </a:cubicBezTo>
                <a:cubicBezTo>
                  <a:pt x="125" y="117"/>
                  <a:pt x="124" y="119"/>
                  <a:pt x="124" y="124"/>
                </a:cubicBezTo>
                <a:cubicBezTo>
                  <a:pt x="124" y="129"/>
                  <a:pt x="127" y="133"/>
                  <a:pt x="132" y="139"/>
                </a:cubicBezTo>
                <a:cubicBezTo>
                  <a:pt x="137" y="144"/>
                  <a:pt x="157" y="150"/>
                  <a:pt x="168" y="154"/>
                </a:cubicBezTo>
                <a:cubicBezTo>
                  <a:pt x="179" y="158"/>
                  <a:pt x="188" y="165"/>
                  <a:pt x="194" y="179"/>
                </a:cubicBezTo>
                <a:cubicBezTo>
                  <a:pt x="200" y="192"/>
                  <a:pt x="209" y="209"/>
                  <a:pt x="220" y="221"/>
                </a:cubicBezTo>
                <a:cubicBezTo>
                  <a:pt x="232" y="232"/>
                  <a:pt x="246" y="251"/>
                  <a:pt x="242" y="268"/>
                </a:cubicBezTo>
                <a:cubicBezTo>
                  <a:pt x="238" y="286"/>
                  <a:pt x="213" y="299"/>
                  <a:pt x="200" y="292"/>
                </a:cubicBezTo>
                <a:cubicBezTo>
                  <a:pt x="186" y="284"/>
                  <a:pt x="181" y="284"/>
                  <a:pt x="181" y="284"/>
                </a:cubicBezTo>
                <a:cubicBezTo>
                  <a:pt x="181" y="284"/>
                  <a:pt x="190" y="322"/>
                  <a:pt x="194" y="361"/>
                </a:cubicBezTo>
                <a:cubicBezTo>
                  <a:pt x="198" y="400"/>
                  <a:pt x="209" y="437"/>
                  <a:pt x="203" y="440"/>
                </a:cubicBezTo>
                <a:cubicBezTo>
                  <a:pt x="197" y="444"/>
                  <a:pt x="188" y="448"/>
                  <a:pt x="188" y="448"/>
                </a:cubicBezTo>
                <a:cubicBezTo>
                  <a:pt x="188" y="448"/>
                  <a:pt x="186" y="502"/>
                  <a:pt x="176" y="549"/>
                </a:cubicBezTo>
                <a:cubicBezTo>
                  <a:pt x="167" y="597"/>
                  <a:pt x="163" y="618"/>
                  <a:pt x="162" y="646"/>
                </a:cubicBezTo>
                <a:cubicBezTo>
                  <a:pt x="160" y="674"/>
                  <a:pt x="157" y="695"/>
                  <a:pt x="160" y="707"/>
                </a:cubicBezTo>
                <a:cubicBezTo>
                  <a:pt x="162" y="718"/>
                  <a:pt x="179" y="742"/>
                  <a:pt x="188" y="746"/>
                </a:cubicBezTo>
                <a:cubicBezTo>
                  <a:pt x="197" y="750"/>
                  <a:pt x="214" y="750"/>
                  <a:pt x="221" y="753"/>
                </a:cubicBezTo>
                <a:cubicBezTo>
                  <a:pt x="228" y="756"/>
                  <a:pt x="233" y="765"/>
                  <a:pt x="217" y="768"/>
                </a:cubicBezTo>
                <a:cubicBezTo>
                  <a:pt x="202" y="770"/>
                  <a:pt x="172" y="766"/>
                  <a:pt x="165" y="763"/>
                </a:cubicBezTo>
                <a:cubicBezTo>
                  <a:pt x="157" y="761"/>
                  <a:pt x="146" y="755"/>
                  <a:pt x="146" y="755"/>
                </a:cubicBezTo>
                <a:cubicBezTo>
                  <a:pt x="146" y="755"/>
                  <a:pt x="149" y="765"/>
                  <a:pt x="132" y="765"/>
                </a:cubicBezTo>
                <a:cubicBezTo>
                  <a:pt x="116" y="765"/>
                  <a:pt x="112" y="763"/>
                  <a:pt x="112" y="753"/>
                </a:cubicBezTo>
                <a:cubicBezTo>
                  <a:pt x="111" y="742"/>
                  <a:pt x="112" y="728"/>
                  <a:pt x="109" y="720"/>
                </a:cubicBezTo>
                <a:cubicBezTo>
                  <a:pt x="107" y="713"/>
                  <a:pt x="119" y="693"/>
                  <a:pt x="113" y="683"/>
                </a:cubicBezTo>
                <a:cubicBezTo>
                  <a:pt x="107" y="672"/>
                  <a:pt x="101" y="645"/>
                  <a:pt x="106" y="629"/>
                </a:cubicBezTo>
                <a:cubicBezTo>
                  <a:pt x="112" y="612"/>
                  <a:pt x="104" y="596"/>
                  <a:pt x="106" y="585"/>
                </a:cubicBezTo>
                <a:cubicBezTo>
                  <a:pt x="108" y="575"/>
                  <a:pt x="111" y="561"/>
                  <a:pt x="111" y="544"/>
                </a:cubicBezTo>
                <a:cubicBezTo>
                  <a:pt x="111" y="528"/>
                  <a:pt x="110" y="516"/>
                  <a:pt x="110" y="516"/>
                </a:cubicBezTo>
                <a:cubicBezTo>
                  <a:pt x="110" y="516"/>
                  <a:pt x="98" y="577"/>
                  <a:pt x="95" y="594"/>
                </a:cubicBezTo>
                <a:cubicBezTo>
                  <a:pt x="92" y="610"/>
                  <a:pt x="87" y="668"/>
                  <a:pt x="87" y="685"/>
                </a:cubicBezTo>
                <a:cubicBezTo>
                  <a:pt x="87" y="703"/>
                  <a:pt x="74" y="727"/>
                  <a:pt x="73" y="742"/>
                </a:cubicBezTo>
                <a:cubicBezTo>
                  <a:pt x="73" y="758"/>
                  <a:pt x="72" y="767"/>
                  <a:pt x="68" y="767"/>
                </a:cubicBezTo>
                <a:cubicBezTo>
                  <a:pt x="63" y="767"/>
                  <a:pt x="72" y="785"/>
                  <a:pt x="75" y="798"/>
                </a:cubicBezTo>
                <a:cubicBezTo>
                  <a:pt x="78" y="812"/>
                  <a:pt x="87" y="843"/>
                  <a:pt x="69" y="843"/>
                </a:cubicBezTo>
                <a:cubicBezTo>
                  <a:pt x="51" y="843"/>
                  <a:pt x="31" y="835"/>
                  <a:pt x="30" y="816"/>
                </a:cubicBezTo>
                <a:cubicBezTo>
                  <a:pt x="29" y="796"/>
                  <a:pt x="32" y="780"/>
                  <a:pt x="27" y="772"/>
                </a:cubicBezTo>
                <a:cubicBezTo>
                  <a:pt x="22" y="765"/>
                  <a:pt x="21" y="748"/>
                  <a:pt x="22" y="738"/>
                </a:cubicBezTo>
                <a:cubicBezTo>
                  <a:pt x="23" y="728"/>
                  <a:pt x="19" y="712"/>
                  <a:pt x="22" y="690"/>
                </a:cubicBezTo>
                <a:cubicBezTo>
                  <a:pt x="24" y="669"/>
                  <a:pt x="24" y="634"/>
                  <a:pt x="29" y="607"/>
                </a:cubicBezTo>
                <a:cubicBezTo>
                  <a:pt x="34" y="580"/>
                  <a:pt x="36" y="539"/>
                  <a:pt x="38" y="506"/>
                </a:cubicBezTo>
                <a:cubicBezTo>
                  <a:pt x="41" y="474"/>
                  <a:pt x="43" y="458"/>
                  <a:pt x="39" y="453"/>
                </a:cubicBezTo>
                <a:cubicBezTo>
                  <a:pt x="36" y="448"/>
                  <a:pt x="18" y="443"/>
                  <a:pt x="13" y="442"/>
                </a:cubicBezTo>
                <a:cubicBezTo>
                  <a:pt x="8" y="441"/>
                  <a:pt x="19" y="407"/>
                  <a:pt x="23" y="379"/>
                </a:cubicBezTo>
                <a:cubicBezTo>
                  <a:pt x="26" y="351"/>
                  <a:pt x="33" y="334"/>
                  <a:pt x="37" y="314"/>
                </a:cubicBezTo>
                <a:cubicBezTo>
                  <a:pt x="41" y="294"/>
                  <a:pt x="41" y="285"/>
                  <a:pt x="33" y="270"/>
                </a:cubicBezTo>
                <a:cubicBezTo>
                  <a:pt x="24" y="256"/>
                  <a:pt x="14" y="247"/>
                  <a:pt x="10" y="214"/>
                </a:cubicBezTo>
                <a:cubicBezTo>
                  <a:pt x="6" y="182"/>
                  <a:pt x="0" y="160"/>
                  <a:pt x="9" y="152"/>
                </a:cubicBezTo>
                <a:cubicBezTo>
                  <a:pt x="18" y="144"/>
                  <a:pt x="34" y="149"/>
                  <a:pt x="47" y="139"/>
                </a:cubicBezTo>
                <a:cubicBezTo>
                  <a:pt x="59" y="129"/>
                  <a:pt x="61" y="117"/>
                  <a:pt x="67" y="116"/>
                </a:cubicBezTo>
                <a:cubicBezTo>
                  <a:pt x="73" y="115"/>
                  <a:pt x="74" y="114"/>
                  <a:pt x="74" y="107"/>
                </a:cubicBezTo>
                <a:cubicBezTo>
                  <a:pt x="74" y="100"/>
                  <a:pt x="72" y="93"/>
                  <a:pt x="72" y="93"/>
                </a:cubicBezTo>
                <a:cubicBezTo>
                  <a:pt x="72" y="93"/>
                  <a:pt x="63" y="87"/>
                  <a:pt x="61" y="79"/>
                </a:cubicBezTo>
                <a:cubicBezTo>
                  <a:pt x="59" y="70"/>
                  <a:pt x="58" y="48"/>
                  <a:pt x="60" y="33"/>
                </a:cubicBezTo>
                <a:cubicBezTo>
                  <a:pt x="63" y="18"/>
                  <a:pt x="76" y="0"/>
                  <a:pt x="102" y="0"/>
                </a:cubicBezTo>
                <a:close/>
              </a:path>
            </a:pathLst>
          </a:custGeom>
          <a:solidFill>
            <a:schemeClr val="tx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4" name="组合 13"/>
          <p:cNvGrpSpPr/>
          <p:nvPr/>
        </p:nvGrpSpPr>
        <p:grpSpPr>
          <a:xfrm>
            <a:off x="5473940" y="1921199"/>
            <a:ext cx="612000" cy="612000"/>
            <a:chOff x="4509475" y="2790634"/>
            <a:chExt cx="612000" cy="612000"/>
          </a:xfrm>
        </p:grpSpPr>
        <p:sp>
          <p:nvSpPr>
            <p:cNvPr id="15" name="Oval 97"/>
            <p:cNvSpPr>
              <a:spLocks/>
            </p:cNvSpPr>
            <p:nvPr/>
          </p:nvSpPr>
          <p:spPr>
            <a:xfrm>
              <a:off x="4509475" y="2790634"/>
              <a:ext cx="612000" cy="61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Freeform 5"/>
            <p:cNvSpPr>
              <a:spLocks noEditPoints="1"/>
            </p:cNvSpPr>
            <p:nvPr/>
          </p:nvSpPr>
          <p:spPr bwMode="auto">
            <a:xfrm>
              <a:off x="4629209" y="2910368"/>
              <a:ext cx="372533" cy="372533"/>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FE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7" name="组合 16"/>
          <p:cNvGrpSpPr/>
          <p:nvPr/>
        </p:nvGrpSpPr>
        <p:grpSpPr>
          <a:xfrm>
            <a:off x="1872276" y="1921199"/>
            <a:ext cx="612000" cy="612000"/>
            <a:chOff x="1639890" y="2790634"/>
            <a:chExt cx="612000" cy="612000"/>
          </a:xfrm>
        </p:grpSpPr>
        <p:sp>
          <p:nvSpPr>
            <p:cNvPr id="18" name="Oval 85"/>
            <p:cNvSpPr>
              <a:spLocks/>
            </p:cNvSpPr>
            <p:nvPr/>
          </p:nvSpPr>
          <p:spPr>
            <a:xfrm>
              <a:off x="1639890" y="2790634"/>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KSO_Shape"/>
            <p:cNvSpPr>
              <a:spLocks/>
            </p:cNvSpPr>
            <p:nvPr/>
          </p:nvSpPr>
          <p:spPr bwMode="auto">
            <a:xfrm>
              <a:off x="1772330" y="2938755"/>
              <a:ext cx="360484" cy="311218"/>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EFFFF"/>
            </a:solidFill>
            <a:ln w="9525">
              <a:noFill/>
              <a:round/>
              <a:headEnd/>
              <a:tailEnd/>
            </a:ln>
            <a:effectLst>
              <a:outerShdw blurRad="63500" sx="102000" sy="102000" algn="ctr" rotWithShape="0">
                <a:prstClr val="black">
                  <a:alpha val="40000"/>
                </a:prstClr>
              </a:outerShdw>
            </a:effectLst>
            <a:extLst/>
          </p:spPr>
          <p:txBody>
            <a:bodyPr vert="horz" wrap="square" lIns="121920" tIns="60960" rIns="121920" bIns="60960" numCol="1" anchor="t" anchorCtr="0" compatLnSpc="1">
              <a:prstTxWarp prst="textNoShape">
                <a:avLst/>
              </a:prstTxWarp>
            </a:bodyPr>
            <a:lstStyle/>
            <a:p>
              <a:endParaRPr lang="zh-CN" altLang="en-US" sz="2400" dirty="0"/>
            </a:p>
          </p:txBody>
        </p:sp>
      </p:grpSp>
      <p:grpSp>
        <p:nvGrpSpPr>
          <p:cNvPr id="20" name="组合 19"/>
          <p:cNvGrpSpPr/>
          <p:nvPr/>
        </p:nvGrpSpPr>
        <p:grpSpPr>
          <a:xfrm>
            <a:off x="1872276" y="4391122"/>
            <a:ext cx="612000" cy="612000"/>
            <a:chOff x="1459648" y="4666894"/>
            <a:chExt cx="612000" cy="612000"/>
          </a:xfrm>
        </p:grpSpPr>
        <p:sp>
          <p:nvSpPr>
            <p:cNvPr id="21" name="Oval 91"/>
            <p:cNvSpPr>
              <a:spLocks/>
            </p:cNvSpPr>
            <p:nvPr/>
          </p:nvSpPr>
          <p:spPr>
            <a:xfrm>
              <a:off x="1459648" y="4666894"/>
              <a:ext cx="612000" cy="612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KSO_Shape"/>
            <p:cNvSpPr/>
            <p:nvPr/>
          </p:nvSpPr>
          <p:spPr>
            <a:xfrm flipH="1">
              <a:off x="1630171" y="4830785"/>
              <a:ext cx="270955" cy="284219"/>
            </a:xfrm>
            <a:custGeom>
              <a:avLst/>
              <a:gdLst>
                <a:gd name="connsiteX0" fmla="*/ 2697262 w 5394523"/>
                <a:gd name="connsiteY0" fmla="*/ 0 h 5658773"/>
                <a:gd name="connsiteX1" fmla="*/ 2006732 w 5394523"/>
                <a:gd name="connsiteY1" fmla="*/ 562798 h 5658773"/>
                <a:gd name="connsiteX2" fmla="*/ 1994361 w 5394523"/>
                <a:gd name="connsiteY2" fmla="*/ 685515 h 5658773"/>
                <a:gd name="connsiteX3" fmla="*/ 1968717 w 5394523"/>
                <a:gd name="connsiteY3" fmla="*/ 689428 h 5658773"/>
                <a:gd name="connsiteX4" fmla="*/ 932755 w 5394523"/>
                <a:gd name="connsiteY4" fmla="*/ 1960511 h 5658773"/>
                <a:gd name="connsiteX5" fmla="*/ 932755 w 5394523"/>
                <a:gd name="connsiteY5" fmla="*/ 3680451 h 5658773"/>
                <a:gd name="connsiteX6" fmla="*/ 935888 w 5394523"/>
                <a:gd name="connsiteY6" fmla="*/ 3730118 h 5658773"/>
                <a:gd name="connsiteX7" fmla="*/ 933854 w 5394523"/>
                <a:gd name="connsiteY7" fmla="*/ 3730118 h 5658773"/>
                <a:gd name="connsiteX8" fmla="*/ 919576 w 5394523"/>
                <a:gd name="connsiteY8" fmla="*/ 3878377 h 5658773"/>
                <a:gd name="connsiteX9" fmla="*/ 25312 w 5394523"/>
                <a:gd name="connsiteY9" fmla="*/ 4724735 h 5658773"/>
                <a:gd name="connsiteX10" fmla="*/ 0 w 5394523"/>
                <a:gd name="connsiteY10" fmla="*/ 4726073 h 5658773"/>
                <a:gd name="connsiteX11" fmla="*/ 0 w 5394523"/>
                <a:gd name="connsiteY11" fmla="*/ 4987418 h 5658773"/>
                <a:gd name="connsiteX12" fmla="*/ 1696229 w 5394523"/>
                <a:gd name="connsiteY12" fmla="*/ 4987418 h 5658773"/>
                <a:gd name="connsiteX13" fmla="*/ 1708125 w 5394523"/>
                <a:gd name="connsiteY13" fmla="*/ 5046603 h 5658773"/>
                <a:gd name="connsiteX14" fmla="*/ 2697262 w 5394523"/>
                <a:gd name="connsiteY14" fmla="*/ 5658773 h 5658773"/>
                <a:gd name="connsiteX15" fmla="*/ 3686400 w 5394523"/>
                <a:gd name="connsiteY15" fmla="*/ 5046603 h 5658773"/>
                <a:gd name="connsiteX16" fmla="*/ 3698295 w 5394523"/>
                <a:gd name="connsiteY16" fmla="*/ 4987418 h 5658773"/>
                <a:gd name="connsiteX17" fmla="*/ 5394523 w 5394523"/>
                <a:gd name="connsiteY17" fmla="*/ 4987418 h 5658773"/>
                <a:gd name="connsiteX18" fmla="*/ 5394523 w 5394523"/>
                <a:gd name="connsiteY18" fmla="*/ 4726073 h 5658773"/>
                <a:gd name="connsiteX19" fmla="*/ 5369211 w 5394523"/>
                <a:gd name="connsiteY19" fmla="*/ 4724735 h 5658773"/>
                <a:gd name="connsiteX20" fmla="*/ 4474947 w 5394523"/>
                <a:gd name="connsiteY20" fmla="*/ 3878377 h 5658773"/>
                <a:gd name="connsiteX21" fmla="*/ 4460669 w 5394523"/>
                <a:gd name="connsiteY21" fmla="*/ 3730118 h 5658773"/>
                <a:gd name="connsiteX22" fmla="*/ 4458635 w 5394523"/>
                <a:gd name="connsiteY22" fmla="*/ 3730118 h 5658773"/>
                <a:gd name="connsiteX23" fmla="*/ 4461768 w 5394523"/>
                <a:gd name="connsiteY23" fmla="*/ 3680451 h 5658773"/>
                <a:gd name="connsiteX24" fmla="*/ 4461768 w 5394523"/>
                <a:gd name="connsiteY24" fmla="*/ 1960511 h 5658773"/>
                <a:gd name="connsiteX25" fmla="*/ 3425806 w 5394523"/>
                <a:gd name="connsiteY25" fmla="*/ 689428 h 5658773"/>
                <a:gd name="connsiteX26" fmla="*/ 3400163 w 5394523"/>
                <a:gd name="connsiteY26" fmla="*/ 685515 h 5658773"/>
                <a:gd name="connsiteX27" fmla="*/ 3387792 w 5394523"/>
                <a:gd name="connsiteY27" fmla="*/ 562798 h 5658773"/>
                <a:gd name="connsiteX28" fmla="*/ 2697262 w 5394523"/>
                <a:gd name="connsiteY28"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394523" h="5658773">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rgbClr val="FE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zh-CN" altLang="en-US" sz="2400">
                <a:solidFill>
                  <a:schemeClr val="tx1"/>
                </a:solidFill>
              </a:endParaRPr>
            </a:p>
          </p:txBody>
        </p:sp>
      </p:grpSp>
      <p:grpSp>
        <p:nvGrpSpPr>
          <p:cNvPr id="25" name="组合 24"/>
          <p:cNvGrpSpPr/>
          <p:nvPr/>
        </p:nvGrpSpPr>
        <p:grpSpPr>
          <a:xfrm>
            <a:off x="5473940" y="4391122"/>
            <a:ext cx="612000" cy="612000"/>
            <a:chOff x="4329233" y="4666894"/>
            <a:chExt cx="612000" cy="612000"/>
          </a:xfrm>
        </p:grpSpPr>
        <p:sp>
          <p:nvSpPr>
            <p:cNvPr id="26" name="Oval 94"/>
            <p:cNvSpPr>
              <a:spLocks/>
            </p:cNvSpPr>
            <p:nvPr/>
          </p:nvSpPr>
          <p:spPr>
            <a:xfrm>
              <a:off x="4329233" y="4666894"/>
              <a:ext cx="612000" cy="61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KSO_Shape"/>
            <p:cNvSpPr>
              <a:spLocks/>
            </p:cNvSpPr>
            <p:nvPr/>
          </p:nvSpPr>
          <p:spPr bwMode="auto">
            <a:xfrm flipH="1">
              <a:off x="4448967" y="4802150"/>
              <a:ext cx="372533" cy="341489"/>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EFFFF"/>
            </a:solidFill>
            <a:ln w="9525">
              <a:noFill/>
              <a:round/>
              <a:headEnd/>
              <a:tailEnd/>
            </a:ln>
            <a:effectLst>
              <a:outerShdw blurRad="63500" sx="102000" sy="102000" algn="ctr" rotWithShape="0">
                <a:prstClr val="black">
                  <a:alpha val="40000"/>
                </a:prstClr>
              </a:outerShdw>
            </a:effectLst>
            <a:extLst/>
          </p:spPr>
          <p:txBody>
            <a:bodyPr vert="horz" wrap="square" lIns="121920" tIns="60960" rIns="121920" bIns="60960" numCol="1" anchor="t" anchorCtr="0" compatLnSpc="1">
              <a:prstTxWarp prst="textNoShape">
                <a:avLst/>
              </a:prstTxWarp>
            </a:bodyPr>
            <a:lstStyle/>
            <a:p>
              <a:endParaRPr lang="zh-CN" altLang="en-US" sz="2400"/>
            </a:p>
          </p:txBody>
        </p:sp>
      </p:grpSp>
      <p:sp>
        <p:nvSpPr>
          <p:cNvPr id="28" name="矩形 27"/>
          <p:cNvSpPr/>
          <p:nvPr/>
        </p:nvSpPr>
        <p:spPr>
          <a:xfrm>
            <a:off x="626377" y="2587499"/>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矩形 28"/>
          <p:cNvSpPr/>
          <p:nvPr/>
        </p:nvSpPr>
        <p:spPr>
          <a:xfrm>
            <a:off x="4228041" y="2587499"/>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626377" y="5065609"/>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4228041" y="5065609"/>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84655843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请在此添加第三节标题</a:t>
            </a:r>
            <a:endParaRPr lang="zh-CN" altLang="en-US" dirty="0"/>
          </a:p>
        </p:txBody>
      </p:sp>
      <p:sp>
        <p:nvSpPr>
          <p:cNvPr id="9219" name="文本占位符 2"/>
          <p:cNvSpPr>
            <a:spLocks noGrp="1"/>
          </p:cNvSpPr>
          <p:nvPr>
            <p:ph type="body" idx="1"/>
          </p:nvPr>
        </p:nvSpPr>
        <p:spPr/>
        <p:txBody>
          <a:bodyPr/>
          <a:lstStyle/>
          <a:p>
            <a:r>
              <a:rPr lang="zh-CN" altLang="en-US"/>
              <a:t>请输入第三节的小标题</a:t>
            </a:r>
            <a:endParaRPr lang="zh-CN" altLang="en-US" dirty="0"/>
          </a:p>
        </p:txBody>
      </p:sp>
      <p:sp>
        <p:nvSpPr>
          <p:cNvPr id="6" name="流程图: 文档 5"/>
          <p:cNvSpPr/>
          <p:nvPr/>
        </p:nvSpPr>
        <p:spPr>
          <a:xfrm>
            <a:off x="454648" y="0"/>
            <a:ext cx="1882153" cy="1706881"/>
          </a:xfrm>
          <a:prstGeom prst="flowChartDocumen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b="1" dirty="0">
                <a:solidFill>
                  <a:schemeClr val="accent1">
                    <a:lumMod val="20000"/>
                    <a:lumOff val="80000"/>
                  </a:schemeClr>
                </a:solidFill>
                <a:effectLst>
                  <a:outerShdw blurRad="38100" dist="38100" dir="2700000" algn="tl">
                    <a:srgbClr val="000000">
                      <a:alpha val="43137"/>
                    </a:srgbClr>
                  </a:outerShdw>
                </a:effectLst>
              </a:rPr>
              <a:t>C</a:t>
            </a:r>
            <a:endParaRPr lang="zh-CN" altLang="en-US" sz="8800" b="1" dirty="0">
              <a:solidFill>
                <a:schemeClr val="accent1">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50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cxnSp>
        <p:nvCxnSpPr>
          <p:cNvPr id="15" name="直接连接符 14"/>
          <p:cNvCxnSpPr/>
          <p:nvPr/>
        </p:nvCxnSpPr>
        <p:spPr>
          <a:xfrm>
            <a:off x="0" y="561411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lowchart: Data 23"/>
          <p:cNvSpPr/>
          <p:nvPr/>
        </p:nvSpPr>
        <p:spPr>
          <a:xfrm rot="10809374" flipV="1">
            <a:off x="1054490" y="5601359"/>
            <a:ext cx="888224" cy="285300"/>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18" name="任意多边形 41"/>
          <p:cNvSpPr/>
          <p:nvPr/>
        </p:nvSpPr>
        <p:spPr>
          <a:xfrm rot="5409374" flipH="1">
            <a:off x="-160481"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20" name="矩形 19"/>
          <p:cNvSpPr/>
          <p:nvPr/>
        </p:nvSpPr>
        <p:spPr>
          <a:xfrm rot="5381958">
            <a:off x="-7495"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25" name="矩形 24"/>
          <p:cNvSpPr/>
          <p:nvPr/>
        </p:nvSpPr>
        <p:spPr>
          <a:xfrm>
            <a:off x="1230086" y="5887870"/>
            <a:ext cx="713016" cy="9701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A</a:t>
            </a:r>
            <a:endParaRPr lang="zh-CN" altLang="en-US" sz="3600" dirty="0">
              <a:solidFill>
                <a:srgbClr val="FEFFFF"/>
              </a:solidFill>
            </a:endParaRPr>
          </a:p>
        </p:txBody>
      </p:sp>
      <p:sp>
        <p:nvSpPr>
          <p:cNvPr id="26" name="Flowchart: Data 23"/>
          <p:cNvSpPr/>
          <p:nvPr/>
        </p:nvSpPr>
        <p:spPr>
          <a:xfrm rot="10809374" flipV="1">
            <a:off x="1925347" y="5601359"/>
            <a:ext cx="888224" cy="285300"/>
          </a:xfrm>
          <a:prstGeom prst="flowChartInputOutpu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27" name="任意多边形 21"/>
          <p:cNvSpPr/>
          <p:nvPr/>
        </p:nvSpPr>
        <p:spPr>
          <a:xfrm rot="5409374" flipH="1">
            <a:off x="710376"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28" name="矩形 27"/>
          <p:cNvSpPr/>
          <p:nvPr/>
        </p:nvSpPr>
        <p:spPr>
          <a:xfrm rot="5381958">
            <a:off x="863362"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29" name="矩形 28"/>
          <p:cNvSpPr/>
          <p:nvPr/>
        </p:nvSpPr>
        <p:spPr>
          <a:xfrm>
            <a:off x="2100943" y="5887870"/>
            <a:ext cx="713016" cy="9701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B</a:t>
            </a:r>
            <a:endParaRPr lang="zh-CN" altLang="en-US" sz="3600" dirty="0">
              <a:solidFill>
                <a:srgbClr val="FEFFFF"/>
              </a:solidFill>
            </a:endParaRPr>
          </a:p>
        </p:txBody>
      </p:sp>
      <p:sp>
        <p:nvSpPr>
          <p:cNvPr id="30" name="Flowchart: Data 23"/>
          <p:cNvSpPr/>
          <p:nvPr/>
        </p:nvSpPr>
        <p:spPr>
          <a:xfrm rot="10809374" flipV="1">
            <a:off x="2796204" y="5601359"/>
            <a:ext cx="888224" cy="285300"/>
          </a:xfrm>
          <a:prstGeom prst="flowChartInputOutpu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1" name="任意多边形 26"/>
          <p:cNvSpPr/>
          <p:nvPr/>
        </p:nvSpPr>
        <p:spPr>
          <a:xfrm rot="5409374" flipH="1">
            <a:off x="1581233"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32" name="矩形 31"/>
          <p:cNvSpPr/>
          <p:nvPr/>
        </p:nvSpPr>
        <p:spPr>
          <a:xfrm rot="5381958">
            <a:off x="1734219"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33" name="矩形 32"/>
          <p:cNvSpPr/>
          <p:nvPr/>
        </p:nvSpPr>
        <p:spPr>
          <a:xfrm>
            <a:off x="2971800" y="5887870"/>
            <a:ext cx="713016" cy="97013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C</a:t>
            </a:r>
            <a:endParaRPr lang="zh-CN" altLang="en-US" sz="3600" dirty="0">
              <a:solidFill>
                <a:srgbClr val="FEFFFF"/>
              </a:solidFill>
            </a:endParaRPr>
          </a:p>
        </p:txBody>
      </p:sp>
      <p:sp>
        <p:nvSpPr>
          <p:cNvPr id="34" name="Flowchart: Data 23"/>
          <p:cNvSpPr/>
          <p:nvPr/>
        </p:nvSpPr>
        <p:spPr>
          <a:xfrm rot="10809374" flipV="1">
            <a:off x="3667061" y="5601359"/>
            <a:ext cx="888224" cy="285300"/>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5" name="任意多边形 32"/>
          <p:cNvSpPr/>
          <p:nvPr/>
        </p:nvSpPr>
        <p:spPr>
          <a:xfrm rot="5409374" flipH="1">
            <a:off x="2452090"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36" name="矩形 35"/>
          <p:cNvSpPr/>
          <p:nvPr/>
        </p:nvSpPr>
        <p:spPr>
          <a:xfrm rot="5381958">
            <a:off x="2605076"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37" name="矩形 36"/>
          <p:cNvSpPr/>
          <p:nvPr/>
        </p:nvSpPr>
        <p:spPr>
          <a:xfrm>
            <a:off x="3842657" y="5887870"/>
            <a:ext cx="713016" cy="9701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D</a:t>
            </a:r>
            <a:endParaRPr lang="zh-CN" altLang="en-US" sz="3600" dirty="0">
              <a:solidFill>
                <a:srgbClr val="FEFFFF"/>
              </a:solidFill>
            </a:endParaRPr>
          </a:p>
        </p:txBody>
      </p:sp>
      <p:sp>
        <p:nvSpPr>
          <p:cNvPr id="38" name="Flowchart: Data 23"/>
          <p:cNvSpPr/>
          <p:nvPr/>
        </p:nvSpPr>
        <p:spPr>
          <a:xfrm rot="10809374" flipV="1">
            <a:off x="4537918" y="5601359"/>
            <a:ext cx="888224" cy="285300"/>
          </a:xfrm>
          <a:prstGeom prst="flowChartInputOutpu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9" name="任意多边形 37"/>
          <p:cNvSpPr/>
          <p:nvPr/>
        </p:nvSpPr>
        <p:spPr>
          <a:xfrm rot="5409374" flipH="1">
            <a:off x="3322947"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40" name="矩形 39"/>
          <p:cNvSpPr/>
          <p:nvPr/>
        </p:nvSpPr>
        <p:spPr>
          <a:xfrm rot="5381958">
            <a:off x="3475933"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41" name="矩形 40"/>
          <p:cNvSpPr/>
          <p:nvPr/>
        </p:nvSpPr>
        <p:spPr>
          <a:xfrm>
            <a:off x="4713514" y="5887870"/>
            <a:ext cx="713016" cy="9701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E</a:t>
            </a:r>
            <a:endParaRPr lang="zh-CN" altLang="en-US" sz="3600" dirty="0">
              <a:solidFill>
                <a:srgbClr val="FEFFFF"/>
              </a:solidFill>
            </a:endParaRPr>
          </a:p>
        </p:txBody>
      </p:sp>
      <p:sp>
        <p:nvSpPr>
          <p:cNvPr id="42" name="Flowchart: Data 23"/>
          <p:cNvSpPr/>
          <p:nvPr/>
        </p:nvSpPr>
        <p:spPr>
          <a:xfrm rot="10809374" flipV="1">
            <a:off x="5408775" y="5601359"/>
            <a:ext cx="888224" cy="285300"/>
          </a:xfrm>
          <a:prstGeom prst="flowChartInputOutpu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43" name="任意多边形 43"/>
          <p:cNvSpPr/>
          <p:nvPr/>
        </p:nvSpPr>
        <p:spPr>
          <a:xfrm rot="5409374" flipH="1">
            <a:off x="4193804" y="3675624"/>
            <a:ext cx="3154254" cy="712190"/>
          </a:xfrm>
          <a:custGeom>
            <a:avLst/>
            <a:gdLst>
              <a:gd name="connsiteX0" fmla="*/ 3049956 w 3154254"/>
              <a:gd name="connsiteY0" fmla="*/ 104298 h 712190"/>
              <a:gd name="connsiteX1" fmla="*/ 3154254 w 3154254"/>
              <a:gd name="connsiteY1" fmla="*/ 356095 h 712190"/>
              <a:gd name="connsiteX2" fmla="*/ 3154253 w 3154254"/>
              <a:gd name="connsiteY2" fmla="*/ 356095 h 712190"/>
              <a:gd name="connsiteX3" fmla="*/ 2798158 w 3154254"/>
              <a:gd name="connsiteY3" fmla="*/ 712190 h 712190"/>
              <a:gd name="connsiteX4" fmla="*/ 0 w 3154254"/>
              <a:gd name="connsiteY4" fmla="*/ 712189 h 712190"/>
              <a:gd name="connsiteX5" fmla="*/ 0 w 3154254"/>
              <a:gd name="connsiteY5" fmla="*/ 0 h 712190"/>
              <a:gd name="connsiteX6" fmla="*/ 2798159 w 3154254"/>
              <a:gd name="connsiteY6" fmla="*/ 0 h 712190"/>
              <a:gd name="connsiteX7" fmla="*/ 3049956 w 3154254"/>
              <a:gd name="connsiteY7" fmla="*/ 104298 h 71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4254" h="712190">
                <a:moveTo>
                  <a:pt x="3049956" y="104298"/>
                </a:moveTo>
                <a:cubicBezTo>
                  <a:pt x="3114397" y="168738"/>
                  <a:pt x="3154254" y="257762"/>
                  <a:pt x="3154254" y="356095"/>
                </a:cubicBezTo>
                <a:lnTo>
                  <a:pt x="3154253" y="356095"/>
                </a:lnTo>
                <a:cubicBezTo>
                  <a:pt x="3154253" y="552761"/>
                  <a:pt x="2994824" y="712190"/>
                  <a:pt x="2798158" y="712190"/>
                </a:cubicBezTo>
                <a:lnTo>
                  <a:pt x="0" y="712189"/>
                </a:lnTo>
                <a:lnTo>
                  <a:pt x="0" y="0"/>
                </a:lnTo>
                <a:lnTo>
                  <a:pt x="2798159" y="0"/>
                </a:lnTo>
                <a:cubicBezTo>
                  <a:pt x="2896492" y="0"/>
                  <a:pt x="2985516" y="39857"/>
                  <a:pt x="3049956" y="104298"/>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67" b="1" dirty="0">
              <a:solidFill>
                <a:schemeClr val="accent4">
                  <a:lumMod val="50000"/>
                </a:schemeClr>
              </a:solidFill>
            </a:endParaRPr>
          </a:p>
        </p:txBody>
      </p:sp>
      <p:sp>
        <p:nvSpPr>
          <p:cNvPr id="44" name="矩形 43"/>
          <p:cNvSpPr/>
          <p:nvPr/>
        </p:nvSpPr>
        <p:spPr>
          <a:xfrm rot="5381958">
            <a:off x="4346790" y="3777581"/>
            <a:ext cx="2869711" cy="654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mj-ea"/>
                <a:ea typeface="+mj-ea"/>
              </a:rPr>
              <a:t>请输入您的小标题</a:t>
            </a:r>
            <a:endParaRPr lang="zh-CN" altLang="zh-CN" sz="2000" dirty="0">
              <a:solidFill>
                <a:srgbClr val="FEFFFF"/>
              </a:solidFill>
              <a:latin typeface="+mj-ea"/>
              <a:ea typeface="+mj-ea"/>
            </a:endParaRPr>
          </a:p>
        </p:txBody>
      </p:sp>
      <p:sp>
        <p:nvSpPr>
          <p:cNvPr id="45" name="矩形 44"/>
          <p:cNvSpPr/>
          <p:nvPr/>
        </p:nvSpPr>
        <p:spPr>
          <a:xfrm>
            <a:off x="5584371" y="5887870"/>
            <a:ext cx="713016" cy="97013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solidFill>
                  <a:srgbClr val="FEFFFF"/>
                </a:solidFill>
              </a:rPr>
              <a:t>F</a:t>
            </a:r>
            <a:endParaRPr lang="zh-CN" altLang="en-US" sz="3600" dirty="0">
              <a:solidFill>
                <a:srgbClr val="FEFFFF"/>
              </a:solidFill>
            </a:endParaRPr>
          </a:p>
        </p:txBody>
      </p:sp>
      <p:sp>
        <p:nvSpPr>
          <p:cNvPr id="46" name="矩形 45"/>
          <p:cNvSpPr/>
          <p:nvPr/>
        </p:nvSpPr>
        <p:spPr>
          <a:xfrm>
            <a:off x="6914244" y="1909389"/>
            <a:ext cx="4639127" cy="3632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33263164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0" name="任意多边形 10"/>
          <p:cNvSpPr/>
          <p:nvPr/>
        </p:nvSpPr>
        <p:spPr>
          <a:xfrm>
            <a:off x="1006694" y="2906974"/>
            <a:ext cx="2426684" cy="1176860"/>
          </a:xfrm>
          <a:custGeom>
            <a:avLst/>
            <a:gdLst>
              <a:gd name="connsiteX0" fmla="*/ 1591534 w 1896981"/>
              <a:gd name="connsiteY0" fmla="*/ 0 h 1272563"/>
              <a:gd name="connsiteX1" fmla="*/ 1650126 w 1896981"/>
              <a:gd name="connsiteY1" fmla="*/ 0 h 1272563"/>
              <a:gd name="connsiteX2" fmla="*/ 1669675 w 1896981"/>
              <a:gd name="connsiteY2" fmla="*/ 20230 h 1272563"/>
              <a:gd name="connsiteX3" fmla="*/ 1845062 w 1896981"/>
              <a:gd name="connsiteY3" fmla="*/ 327568 h 1272563"/>
              <a:gd name="connsiteX4" fmla="*/ 1677417 w 1896981"/>
              <a:gd name="connsiteY4" fmla="*/ 1242975 h 1272563"/>
              <a:gd name="connsiteX5" fmla="*/ 1648953 w 1896981"/>
              <a:gd name="connsiteY5" fmla="*/ 1272563 h 1272563"/>
              <a:gd name="connsiteX6" fmla="*/ 1590536 w 1896981"/>
              <a:gd name="connsiteY6" fmla="*/ 1272563 h 1272563"/>
              <a:gd name="connsiteX7" fmla="*/ 1644975 w 1896981"/>
              <a:gd name="connsiteY7" fmla="*/ 1215974 h 1272563"/>
              <a:gd name="connsiteX8" fmla="*/ 1805160 w 1896981"/>
              <a:gd name="connsiteY8" fmla="*/ 341307 h 1272563"/>
              <a:gd name="connsiteX9" fmla="*/ 1637578 w 1896981"/>
              <a:gd name="connsiteY9" fmla="*/ 47648 h 1272563"/>
              <a:gd name="connsiteX10" fmla="*/ 327364 w 1896981"/>
              <a:gd name="connsiteY10" fmla="*/ 0 h 1272563"/>
              <a:gd name="connsiteX11" fmla="*/ 1571024 w 1896981"/>
              <a:gd name="connsiteY11" fmla="*/ 0 h 1272563"/>
              <a:gd name="connsiteX12" fmla="*/ 1582051 w 1896981"/>
              <a:gd name="connsiteY12" fmla="*/ 9623 h 1272563"/>
              <a:gd name="connsiteX13" fmla="*/ 1790870 w 1896981"/>
              <a:gd name="connsiteY13" fmla="*/ 346228 h 1272563"/>
              <a:gd name="connsiteX14" fmla="*/ 1633358 w 1896981"/>
              <a:gd name="connsiteY14" fmla="*/ 1206305 h 1272563"/>
              <a:gd name="connsiteX15" fmla="*/ 1569616 w 1896981"/>
              <a:gd name="connsiteY15" fmla="*/ 1272563 h 1272563"/>
              <a:gd name="connsiteX16" fmla="*/ 325954 w 1896981"/>
              <a:gd name="connsiteY16" fmla="*/ 1272563 h 1272563"/>
              <a:gd name="connsiteX17" fmla="*/ 314928 w 1896981"/>
              <a:gd name="connsiteY17" fmla="*/ 1262941 h 1272563"/>
              <a:gd name="connsiteX18" fmla="*/ 106110 w 1896981"/>
              <a:gd name="connsiteY18" fmla="*/ 926337 h 1272563"/>
              <a:gd name="connsiteX19" fmla="*/ 263622 w 1896981"/>
              <a:gd name="connsiteY19" fmla="*/ 66260 h 1272563"/>
              <a:gd name="connsiteX20" fmla="*/ 248029 w 1896981"/>
              <a:gd name="connsiteY20" fmla="*/ 0 h 1272563"/>
              <a:gd name="connsiteX21" fmla="*/ 306445 w 1896981"/>
              <a:gd name="connsiteY21" fmla="*/ 0 h 1272563"/>
              <a:gd name="connsiteX22" fmla="*/ 252005 w 1896981"/>
              <a:gd name="connsiteY22" fmla="*/ 56591 h 1272563"/>
              <a:gd name="connsiteX23" fmla="*/ 91820 w 1896981"/>
              <a:gd name="connsiteY23" fmla="*/ 931257 h 1272563"/>
              <a:gd name="connsiteX24" fmla="*/ 259401 w 1896981"/>
              <a:gd name="connsiteY24" fmla="*/ 1224916 h 1272563"/>
              <a:gd name="connsiteX25" fmla="*/ 305444 w 1896981"/>
              <a:gd name="connsiteY25" fmla="*/ 1272563 h 1272563"/>
              <a:gd name="connsiteX26" fmla="*/ 246855 w 1896981"/>
              <a:gd name="connsiteY26" fmla="*/ 1272563 h 1272563"/>
              <a:gd name="connsiteX27" fmla="*/ 227306 w 1896981"/>
              <a:gd name="connsiteY27" fmla="*/ 1252334 h 1272563"/>
              <a:gd name="connsiteX28" fmla="*/ 51919 w 1896981"/>
              <a:gd name="connsiteY28" fmla="*/ 944996 h 1272563"/>
              <a:gd name="connsiteX29" fmla="*/ 219565 w 1896981"/>
              <a:gd name="connsiteY29" fmla="*/ 29589 h 127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96981" h="1272563">
                <a:moveTo>
                  <a:pt x="1591534" y="0"/>
                </a:moveTo>
                <a:lnTo>
                  <a:pt x="1650126" y="0"/>
                </a:lnTo>
                <a:lnTo>
                  <a:pt x="1669675" y="20230"/>
                </a:lnTo>
                <a:cubicBezTo>
                  <a:pt x="1744864" y="108202"/>
                  <a:pt x="1805102" y="211514"/>
                  <a:pt x="1845062" y="327568"/>
                </a:cubicBezTo>
                <a:cubicBezTo>
                  <a:pt x="1956952" y="652519"/>
                  <a:pt x="1882067" y="996618"/>
                  <a:pt x="1677417" y="1242975"/>
                </a:cubicBezTo>
                <a:lnTo>
                  <a:pt x="1648953" y="1272563"/>
                </a:lnTo>
                <a:lnTo>
                  <a:pt x="1590536" y="1272563"/>
                </a:lnTo>
                <a:lnTo>
                  <a:pt x="1644975" y="1215974"/>
                </a:lnTo>
                <a:cubicBezTo>
                  <a:pt x="1840517" y="980581"/>
                  <a:pt x="1912069" y="651796"/>
                  <a:pt x="1805160" y="341307"/>
                </a:cubicBezTo>
                <a:cubicBezTo>
                  <a:pt x="1766978" y="230418"/>
                  <a:pt x="1709421" y="131705"/>
                  <a:pt x="1637578" y="47648"/>
                </a:cubicBezTo>
                <a:close/>
                <a:moveTo>
                  <a:pt x="327364" y="0"/>
                </a:moveTo>
                <a:lnTo>
                  <a:pt x="1571024" y="0"/>
                </a:lnTo>
                <a:lnTo>
                  <a:pt x="1582051" y="9623"/>
                </a:lnTo>
                <a:cubicBezTo>
                  <a:pt x="1673328" y="101773"/>
                  <a:pt x="1745815" y="215380"/>
                  <a:pt x="1790870" y="346228"/>
                </a:cubicBezTo>
                <a:cubicBezTo>
                  <a:pt x="1895997" y="651538"/>
                  <a:pt x="1825638" y="974838"/>
                  <a:pt x="1633358" y="1206305"/>
                </a:cubicBezTo>
                <a:lnTo>
                  <a:pt x="1569616" y="1272563"/>
                </a:lnTo>
                <a:lnTo>
                  <a:pt x="325954" y="1272563"/>
                </a:lnTo>
                <a:lnTo>
                  <a:pt x="314928" y="1262941"/>
                </a:lnTo>
                <a:cubicBezTo>
                  <a:pt x="223652" y="1170791"/>
                  <a:pt x="151164" y="1057184"/>
                  <a:pt x="106110" y="926337"/>
                </a:cubicBezTo>
                <a:cubicBezTo>
                  <a:pt x="983" y="621027"/>
                  <a:pt x="71342" y="297727"/>
                  <a:pt x="263622" y="66260"/>
                </a:cubicBezTo>
                <a:close/>
                <a:moveTo>
                  <a:pt x="248029" y="0"/>
                </a:moveTo>
                <a:lnTo>
                  <a:pt x="306445" y="0"/>
                </a:lnTo>
                <a:lnTo>
                  <a:pt x="252005" y="56591"/>
                </a:lnTo>
                <a:cubicBezTo>
                  <a:pt x="56463" y="291984"/>
                  <a:pt x="-15090" y="620769"/>
                  <a:pt x="91820" y="931257"/>
                </a:cubicBezTo>
                <a:cubicBezTo>
                  <a:pt x="130002" y="1042146"/>
                  <a:pt x="187558" y="1140860"/>
                  <a:pt x="259401" y="1224916"/>
                </a:cubicBezTo>
                <a:lnTo>
                  <a:pt x="305444" y="1272563"/>
                </a:lnTo>
                <a:lnTo>
                  <a:pt x="246855" y="1272563"/>
                </a:lnTo>
                <a:lnTo>
                  <a:pt x="227306" y="1252334"/>
                </a:lnTo>
                <a:cubicBezTo>
                  <a:pt x="152117" y="1164362"/>
                  <a:pt x="91880" y="1061050"/>
                  <a:pt x="51919" y="944996"/>
                </a:cubicBezTo>
                <a:cubicBezTo>
                  <a:pt x="-59971" y="620045"/>
                  <a:pt x="14915" y="275946"/>
                  <a:pt x="219565" y="29589"/>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EFFFF"/>
                </a:solidFill>
              </a:rPr>
              <a:t>请输入文本</a:t>
            </a:r>
          </a:p>
        </p:txBody>
      </p:sp>
      <p:sp>
        <p:nvSpPr>
          <p:cNvPr id="11" name="箭头: 虚尾 10"/>
          <p:cNvSpPr/>
          <p:nvPr/>
        </p:nvSpPr>
        <p:spPr>
          <a:xfrm rot="16200000">
            <a:off x="1851880" y="4298712"/>
            <a:ext cx="736314" cy="627797"/>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880036" y="5095811"/>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Freeform 688"/>
          <p:cNvSpPr>
            <a:spLocks noEditPoints="1"/>
          </p:cNvSpPr>
          <p:nvPr/>
        </p:nvSpPr>
        <p:spPr bwMode="auto">
          <a:xfrm>
            <a:off x="1846319" y="1996497"/>
            <a:ext cx="747434" cy="616182"/>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chemeClr val="accent1"/>
          </a:solidFill>
          <a:ln>
            <a:noFill/>
          </a:ln>
          <a:extLst/>
        </p:spPr>
        <p:txBody>
          <a:bodyPr/>
          <a:lstStyle/>
          <a:p>
            <a:endParaRPr lang="zh-CN" altLang="en-US" sz="2400"/>
          </a:p>
        </p:txBody>
      </p:sp>
      <p:sp>
        <p:nvSpPr>
          <p:cNvPr id="14" name="任意多边形 10"/>
          <p:cNvSpPr/>
          <p:nvPr/>
        </p:nvSpPr>
        <p:spPr>
          <a:xfrm>
            <a:off x="4882658" y="2906974"/>
            <a:ext cx="2426684" cy="1176860"/>
          </a:xfrm>
          <a:custGeom>
            <a:avLst/>
            <a:gdLst>
              <a:gd name="connsiteX0" fmla="*/ 1591534 w 1896981"/>
              <a:gd name="connsiteY0" fmla="*/ 0 h 1272563"/>
              <a:gd name="connsiteX1" fmla="*/ 1650126 w 1896981"/>
              <a:gd name="connsiteY1" fmla="*/ 0 h 1272563"/>
              <a:gd name="connsiteX2" fmla="*/ 1669675 w 1896981"/>
              <a:gd name="connsiteY2" fmla="*/ 20230 h 1272563"/>
              <a:gd name="connsiteX3" fmla="*/ 1845062 w 1896981"/>
              <a:gd name="connsiteY3" fmla="*/ 327568 h 1272563"/>
              <a:gd name="connsiteX4" fmla="*/ 1677417 w 1896981"/>
              <a:gd name="connsiteY4" fmla="*/ 1242975 h 1272563"/>
              <a:gd name="connsiteX5" fmla="*/ 1648953 w 1896981"/>
              <a:gd name="connsiteY5" fmla="*/ 1272563 h 1272563"/>
              <a:gd name="connsiteX6" fmla="*/ 1590536 w 1896981"/>
              <a:gd name="connsiteY6" fmla="*/ 1272563 h 1272563"/>
              <a:gd name="connsiteX7" fmla="*/ 1644975 w 1896981"/>
              <a:gd name="connsiteY7" fmla="*/ 1215974 h 1272563"/>
              <a:gd name="connsiteX8" fmla="*/ 1805160 w 1896981"/>
              <a:gd name="connsiteY8" fmla="*/ 341307 h 1272563"/>
              <a:gd name="connsiteX9" fmla="*/ 1637578 w 1896981"/>
              <a:gd name="connsiteY9" fmla="*/ 47648 h 1272563"/>
              <a:gd name="connsiteX10" fmla="*/ 327364 w 1896981"/>
              <a:gd name="connsiteY10" fmla="*/ 0 h 1272563"/>
              <a:gd name="connsiteX11" fmla="*/ 1571024 w 1896981"/>
              <a:gd name="connsiteY11" fmla="*/ 0 h 1272563"/>
              <a:gd name="connsiteX12" fmla="*/ 1582051 w 1896981"/>
              <a:gd name="connsiteY12" fmla="*/ 9623 h 1272563"/>
              <a:gd name="connsiteX13" fmla="*/ 1790870 w 1896981"/>
              <a:gd name="connsiteY13" fmla="*/ 346228 h 1272563"/>
              <a:gd name="connsiteX14" fmla="*/ 1633358 w 1896981"/>
              <a:gd name="connsiteY14" fmla="*/ 1206305 h 1272563"/>
              <a:gd name="connsiteX15" fmla="*/ 1569616 w 1896981"/>
              <a:gd name="connsiteY15" fmla="*/ 1272563 h 1272563"/>
              <a:gd name="connsiteX16" fmla="*/ 325954 w 1896981"/>
              <a:gd name="connsiteY16" fmla="*/ 1272563 h 1272563"/>
              <a:gd name="connsiteX17" fmla="*/ 314928 w 1896981"/>
              <a:gd name="connsiteY17" fmla="*/ 1262941 h 1272563"/>
              <a:gd name="connsiteX18" fmla="*/ 106110 w 1896981"/>
              <a:gd name="connsiteY18" fmla="*/ 926337 h 1272563"/>
              <a:gd name="connsiteX19" fmla="*/ 263622 w 1896981"/>
              <a:gd name="connsiteY19" fmla="*/ 66260 h 1272563"/>
              <a:gd name="connsiteX20" fmla="*/ 248029 w 1896981"/>
              <a:gd name="connsiteY20" fmla="*/ 0 h 1272563"/>
              <a:gd name="connsiteX21" fmla="*/ 306445 w 1896981"/>
              <a:gd name="connsiteY21" fmla="*/ 0 h 1272563"/>
              <a:gd name="connsiteX22" fmla="*/ 252005 w 1896981"/>
              <a:gd name="connsiteY22" fmla="*/ 56591 h 1272563"/>
              <a:gd name="connsiteX23" fmla="*/ 91820 w 1896981"/>
              <a:gd name="connsiteY23" fmla="*/ 931257 h 1272563"/>
              <a:gd name="connsiteX24" fmla="*/ 259401 w 1896981"/>
              <a:gd name="connsiteY24" fmla="*/ 1224916 h 1272563"/>
              <a:gd name="connsiteX25" fmla="*/ 305444 w 1896981"/>
              <a:gd name="connsiteY25" fmla="*/ 1272563 h 1272563"/>
              <a:gd name="connsiteX26" fmla="*/ 246855 w 1896981"/>
              <a:gd name="connsiteY26" fmla="*/ 1272563 h 1272563"/>
              <a:gd name="connsiteX27" fmla="*/ 227306 w 1896981"/>
              <a:gd name="connsiteY27" fmla="*/ 1252334 h 1272563"/>
              <a:gd name="connsiteX28" fmla="*/ 51919 w 1896981"/>
              <a:gd name="connsiteY28" fmla="*/ 944996 h 1272563"/>
              <a:gd name="connsiteX29" fmla="*/ 219565 w 1896981"/>
              <a:gd name="connsiteY29" fmla="*/ 29589 h 127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96981" h="1272563">
                <a:moveTo>
                  <a:pt x="1591534" y="0"/>
                </a:moveTo>
                <a:lnTo>
                  <a:pt x="1650126" y="0"/>
                </a:lnTo>
                <a:lnTo>
                  <a:pt x="1669675" y="20230"/>
                </a:lnTo>
                <a:cubicBezTo>
                  <a:pt x="1744864" y="108202"/>
                  <a:pt x="1805102" y="211514"/>
                  <a:pt x="1845062" y="327568"/>
                </a:cubicBezTo>
                <a:cubicBezTo>
                  <a:pt x="1956952" y="652519"/>
                  <a:pt x="1882067" y="996618"/>
                  <a:pt x="1677417" y="1242975"/>
                </a:cubicBezTo>
                <a:lnTo>
                  <a:pt x="1648953" y="1272563"/>
                </a:lnTo>
                <a:lnTo>
                  <a:pt x="1590536" y="1272563"/>
                </a:lnTo>
                <a:lnTo>
                  <a:pt x="1644975" y="1215974"/>
                </a:lnTo>
                <a:cubicBezTo>
                  <a:pt x="1840517" y="980581"/>
                  <a:pt x="1912069" y="651796"/>
                  <a:pt x="1805160" y="341307"/>
                </a:cubicBezTo>
                <a:cubicBezTo>
                  <a:pt x="1766978" y="230418"/>
                  <a:pt x="1709421" y="131705"/>
                  <a:pt x="1637578" y="47648"/>
                </a:cubicBezTo>
                <a:close/>
                <a:moveTo>
                  <a:pt x="327364" y="0"/>
                </a:moveTo>
                <a:lnTo>
                  <a:pt x="1571024" y="0"/>
                </a:lnTo>
                <a:lnTo>
                  <a:pt x="1582051" y="9623"/>
                </a:lnTo>
                <a:cubicBezTo>
                  <a:pt x="1673328" y="101773"/>
                  <a:pt x="1745815" y="215380"/>
                  <a:pt x="1790870" y="346228"/>
                </a:cubicBezTo>
                <a:cubicBezTo>
                  <a:pt x="1895997" y="651538"/>
                  <a:pt x="1825638" y="974838"/>
                  <a:pt x="1633358" y="1206305"/>
                </a:cubicBezTo>
                <a:lnTo>
                  <a:pt x="1569616" y="1272563"/>
                </a:lnTo>
                <a:lnTo>
                  <a:pt x="325954" y="1272563"/>
                </a:lnTo>
                <a:lnTo>
                  <a:pt x="314928" y="1262941"/>
                </a:lnTo>
                <a:cubicBezTo>
                  <a:pt x="223652" y="1170791"/>
                  <a:pt x="151164" y="1057184"/>
                  <a:pt x="106110" y="926337"/>
                </a:cubicBezTo>
                <a:cubicBezTo>
                  <a:pt x="983" y="621027"/>
                  <a:pt x="71342" y="297727"/>
                  <a:pt x="263622" y="66260"/>
                </a:cubicBezTo>
                <a:close/>
                <a:moveTo>
                  <a:pt x="248029" y="0"/>
                </a:moveTo>
                <a:lnTo>
                  <a:pt x="306445" y="0"/>
                </a:lnTo>
                <a:lnTo>
                  <a:pt x="252005" y="56591"/>
                </a:lnTo>
                <a:cubicBezTo>
                  <a:pt x="56463" y="291984"/>
                  <a:pt x="-15090" y="620769"/>
                  <a:pt x="91820" y="931257"/>
                </a:cubicBezTo>
                <a:cubicBezTo>
                  <a:pt x="130002" y="1042146"/>
                  <a:pt x="187558" y="1140860"/>
                  <a:pt x="259401" y="1224916"/>
                </a:cubicBezTo>
                <a:lnTo>
                  <a:pt x="305444" y="1272563"/>
                </a:lnTo>
                <a:lnTo>
                  <a:pt x="246855" y="1272563"/>
                </a:lnTo>
                <a:lnTo>
                  <a:pt x="227306" y="1252334"/>
                </a:lnTo>
                <a:cubicBezTo>
                  <a:pt x="152117" y="1164362"/>
                  <a:pt x="91880" y="1061050"/>
                  <a:pt x="51919" y="944996"/>
                </a:cubicBezTo>
                <a:cubicBezTo>
                  <a:pt x="-59971" y="620045"/>
                  <a:pt x="14915" y="275946"/>
                  <a:pt x="219565" y="2958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EFFFF"/>
                </a:solidFill>
              </a:rPr>
              <a:t>请输入文本</a:t>
            </a:r>
          </a:p>
        </p:txBody>
      </p:sp>
      <p:sp>
        <p:nvSpPr>
          <p:cNvPr id="17" name="箭头: 虚尾 16"/>
          <p:cNvSpPr/>
          <p:nvPr/>
        </p:nvSpPr>
        <p:spPr>
          <a:xfrm rot="16200000">
            <a:off x="5727844" y="4298712"/>
            <a:ext cx="736314" cy="627797"/>
          </a:xfrm>
          <a:prstGeom prst="strip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756000" y="5095811"/>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任意多边形 10"/>
          <p:cNvSpPr/>
          <p:nvPr/>
        </p:nvSpPr>
        <p:spPr>
          <a:xfrm>
            <a:off x="8758622" y="2906974"/>
            <a:ext cx="2426684" cy="1176860"/>
          </a:xfrm>
          <a:custGeom>
            <a:avLst/>
            <a:gdLst>
              <a:gd name="connsiteX0" fmla="*/ 1591534 w 1896981"/>
              <a:gd name="connsiteY0" fmla="*/ 0 h 1272563"/>
              <a:gd name="connsiteX1" fmla="*/ 1650126 w 1896981"/>
              <a:gd name="connsiteY1" fmla="*/ 0 h 1272563"/>
              <a:gd name="connsiteX2" fmla="*/ 1669675 w 1896981"/>
              <a:gd name="connsiteY2" fmla="*/ 20230 h 1272563"/>
              <a:gd name="connsiteX3" fmla="*/ 1845062 w 1896981"/>
              <a:gd name="connsiteY3" fmla="*/ 327568 h 1272563"/>
              <a:gd name="connsiteX4" fmla="*/ 1677417 w 1896981"/>
              <a:gd name="connsiteY4" fmla="*/ 1242975 h 1272563"/>
              <a:gd name="connsiteX5" fmla="*/ 1648953 w 1896981"/>
              <a:gd name="connsiteY5" fmla="*/ 1272563 h 1272563"/>
              <a:gd name="connsiteX6" fmla="*/ 1590536 w 1896981"/>
              <a:gd name="connsiteY6" fmla="*/ 1272563 h 1272563"/>
              <a:gd name="connsiteX7" fmla="*/ 1644975 w 1896981"/>
              <a:gd name="connsiteY7" fmla="*/ 1215974 h 1272563"/>
              <a:gd name="connsiteX8" fmla="*/ 1805160 w 1896981"/>
              <a:gd name="connsiteY8" fmla="*/ 341307 h 1272563"/>
              <a:gd name="connsiteX9" fmla="*/ 1637578 w 1896981"/>
              <a:gd name="connsiteY9" fmla="*/ 47648 h 1272563"/>
              <a:gd name="connsiteX10" fmla="*/ 327364 w 1896981"/>
              <a:gd name="connsiteY10" fmla="*/ 0 h 1272563"/>
              <a:gd name="connsiteX11" fmla="*/ 1571024 w 1896981"/>
              <a:gd name="connsiteY11" fmla="*/ 0 h 1272563"/>
              <a:gd name="connsiteX12" fmla="*/ 1582051 w 1896981"/>
              <a:gd name="connsiteY12" fmla="*/ 9623 h 1272563"/>
              <a:gd name="connsiteX13" fmla="*/ 1790870 w 1896981"/>
              <a:gd name="connsiteY13" fmla="*/ 346228 h 1272563"/>
              <a:gd name="connsiteX14" fmla="*/ 1633358 w 1896981"/>
              <a:gd name="connsiteY14" fmla="*/ 1206305 h 1272563"/>
              <a:gd name="connsiteX15" fmla="*/ 1569616 w 1896981"/>
              <a:gd name="connsiteY15" fmla="*/ 1272563 h 1272563"/>
              <a:gd name="connsiteX16" fmla="*/ 325954 w 1896981"/>
              <a:gd name="connsiteY16" fmla="*/ 1272563 h 1272563"/>
              <a:gd name="connsiteX17" fmla="*/ 314928 w 1896981"/>
              <a:gd name="connsiteY17" fmla="*/ 1262941 h 1272563"/>
              <a:gd name="connsiteX18" fmla="*/ 106110 w 1896981"/>
              <a:gd name="connsiteY18" fmla="*/ 926337 h 1272563"/>
              <a:gd name="connsiteX19" fmla="*/ 263622 w 1896981"/>
              <a:gd name="connsiteY19" fmla="*/ 66260 h 1272563"/>
              <a:gd name="connsiteX20" fmla="*/ 248029 w 1896981"/>
              <a:gd name="connsiteY20" fmla="*/ 0 h 1272563"/>
              <a:gd name="connsiteX21" fmla="*/ 306445 w 1896981"/>
              <a:gd name="connsiteY21" fmla="*/ 0 h 1272563"/>
              <a:gd name="connsiteX22" fmla="*/ 252005 w 1896981"/>
              <a:gd name="connsiteY22" fmla="*/ 56591 h 1272563"/>
              <a:gd name="connsiteX23" fmla="*/ 91820 w 1896981"/>
              <a:gd name="connsiteY23" fmla="*/ 931257 h 1272563"/>
              <a:gd name="connsiteX24" fmla="*/ 259401 w 1896981"/>
              <a:gd name="connsiteY24" fmla="*/ 1224916 h 1272563"/>
              <a:gd name="connsiteX25" fmla="*/ 305444 w 1896981"/>
              <a:gd name="connsiteY25" fmla="*/ 1272563 h 1272563"/>
              <a:gd name="connsiteX26" fmla="*/ 246855 w 1896981"/>
              <a:gd name="connsiteY26" fmla="*/ 1272563 h 1272563"/>
              <a:gd name="connsiteX27" fmla="*/ 227306 w 1896981"/>
              <a:gd name="connsiteY27" fmla="*/ 1252334 h 1272563"/>
              <a:gd name="connsiteX28" fmla="*/ 51919 w 1896981"/>
              <a:gd name="connsiteY28" fmla="*/ 944996 h 1272563"/>
              <a:gd name="connsiteX29" fmla="*/ 219565 w 1896981"/>
              <a:gd name="connsiteY29" fmla="*/ 29589 h 127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96981" h="1272563">
                <a:moveTo>
                  <a:pt x="1591534" y="0"/>
                </a:moveTo>
                <a:lnTo>
                  <a:pt x="1650126" y="0"/>
                </a:lnTo>
                <a:lnTo>
                  <a:pt x="1669675" y="20230"/>
                </a:lnTo>
                <a:cubicBezTo>
                  <a:pt x="1744864" y="108202"/>
                  <a:pt x="1805102" y="211514"/>
                  <a:pt x="1845062" y="327568"/>
                </a:cubicBezTo>
                <a:cubicBezTo>
                  <a:pt x="1956952" y="652519"/>
                  <a:pt x="1882067" y="996618"/>
                  <a:pt x="1677417" y="1242975"/>
                </a:cubicBezTo>
                <a:lnTo>
                  <a:pt x="1648953" y="1272563"/>
                </a:lnTo>
                <a:lnTo>
                  <a:pt x="1590536" y="1272563"/>
                </a:lnTo>
                <a:lnTo>
                  <a:pt x="1644975" y="1215974"/>
                </a:lnTo>
                <a:cubicBezTo>
                  <a:pt x="1840517" y="980581"/>
                  <a:pt x="1912069" y="651796"/>
                  <a:pt x="1805160" y="341307"/>
                </a:cubicBezTo>
                <a:cubicBezTo>
                  <a:pt x="1766978" y="230418"/>
                  <a:pt x="1709421" y="131705"/>
                  <a:pt x="1637578" y="47648"/>
                </a:cubicBezTo>
                <a:close/>
                <a:moveTo>
                  <a:pt x="327364" y="0"/>
                </a:moveTo>
                <a:lnTo>
                  <a:pt x="1571024" y="0"/>
                </a:lnTo>
                <a:lnTo>
                  <a:pt x="1582051" y="9623"/>
                </a:lnTo>
                <a:cubicBezTo>
                  <a:pt x="1673328" y="101773"/>
                  <a:pt x="1745815" y="215380"/>
                  <a:pt x="1790870" y="346228"/>
                </a:cubicBezTo>
                <a:cubicBezTo>
                  <a:pt x="1895997" y="651538"/>
                  <a:pt x="1825638" y="974838"/>
                  <a:pt x="1633358" y="1206305"/>
                </a:cubicBezTo>
                <a:lnTo>
                  <a:pt x="1569616" y="1272563"/>
                </a:lnTo>
                <a:lnTo>
                  <a:pt x="325954" y="1272563"/>
                </a:lnTo>
                <a:lnTo>
                  <a:pt x="314928" y="1262941"/>
                </a:lnTo>
                <a:cubicBezTo>
                  <a:pt x="223652" y="1170791"/>
                  <a:pt x="151164" y="1057184"/>
                  <a:pt x="106110" y="926337"/>
                </a:cubicBezTo>
                <a:cubicBezTo>
                  <a:pt x="983" y="621027"/>
                  <a:pt x="71342" y="297727"/>
                  <a:pt x="263622" y="66260"/>
                </a:cubicBezTo>
                <a:close/>
                <a:moveTo>
                  <a:pt x="248029" y="0"/>
                </a:moveTo>
                <a:lnTo>
                  <a:pt x="306445" y="0"/>
                </a:lnTo>
                <a:lnTo>
                  <a:pt x="252005" y="56591"/>
                </a:lnTo>
                <a:cubicBezTo>
                  <a:pt x="56463" y="291984"/>
                  <a:pt x="-15090" y="620769"/>
                  <a:pt x="91820" y="931257"/>
                </a:cubicBezTo>
                <a:cubicBezTo>
                  <a:pt x="130002" y="1042146"/>
                  <a:pt x="187558" y="1140860"/>
                  <a:pt x="259401" y="1224916"/>
                </a:cubicBezTo>
                <a:lnTo>
                  <a:pt x="305444" y="1272563"/>
                </a:lnTo>
                <a:lnTo>
                  <a:pt x="246855" y="1272563"/>
                </a:lnTo>
                <a:lnTo>
                  <a:pt x="227306" y="1252334"/>
                </a:lnTo>
                <a:cubicBezTo>
                  <a:pt x="152117" y="1164362"/>
                  <a:pt x="91880" y="1061050"/>
                  <a:pt x="51919" y="944996"/>
                </a:cubicBezTo>
                <a:cubicBezTo>
                  <a:pt x="-59971" y="620045"/>
                  <a:pt x="14915" y="275946"/>
                  <a:pt x="219565" y="2958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EFFFF"/>
                </a:solidFill>
              </a:rPr>
              <a:t>请输入文本</a:t>
            </a:r>
          </a:p>
        </p:txBody>
      </p:sp>
      <p:sp>
        <p:nvSpPr>
          <p:cNvPr id="22" name="箭头: 虚尾 21"/>
          <p:cNvSpPr/>
          <p:nvPr/>
        </p:nvSpPr>
        <p:spPr>
          <a:xfrm rot="16200000">
            <a:off x="9603808" y="4298712"/>
            <a:ext cx="736314" cy="627797"/>
          </a:xfrm>
          <a:prstGeom prst="striped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8631964" y="5095811"/>
            <a:ext cx="2680000" cy="1311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Freeform 77"/>
          <p:cNvSpPr>
            <a:spLocks noEditPoints="1"/>
          </p:cNvSpPr>
          <p:nvPr/>
        </p:nvSpPr>
        <p:spPr bwMode="auto">
          <a:xfrm>
            <a:off x="5753347" y="1931096"/>
            <a:ext cx="685307" cy="746985"/>
          </a:xfrm>
          <a:custGeom>
            <a:avLst/>
            <a:gdLst>
              <a:gd name="T0" fmla="*/ 2 w 50"/>
              <a:gd name="T1" fmla="*/ 14 h 54"/>
              <a:gd name="T2" fmla="*/ 21 w 50"/>
              <a:gd name="T3" fmla="*/ 6 h 54"/>
              <a:gd name="T4" fmla="*/ 22 w 50"/>
              <a:gd name="T5" fmla="*/ 1 h 54"/>
              <a:gd name="T6" fmla="*/ 28 w 50"/>
              <a:gd name="T7" fmla="*/ 1 h 54"/>
              <a:gd name="T8" fmla="*/ 30 w 50"/>
              <a:gd name="T9" fmla="*/ 6 h 54"/>
              <a:gd name="T10" fmla="*/ 48 w 50"/>
              <a:gd name="T11" fmla="*/ 14 h 54"/>
              <a:gd name="T12" fmla="*/ 50 w 50"/>
              <a:gd name="T13" fmla="*/ 16 h 54"/>
              <a:gd name="T14" fmla="*/ 48 w 50"/>
              <a:gd name="T15" fmla="*/ 54 h 54"/>
              <a:gd name="T16" fmla="*/ 2 w 50"/>
              <a:gd name="T17" fmla="*/ 54 h 54"/>
              <a:gd name="T18" fmla="*/ 0 w 50"/>
              <a:gd name="T19" fmla="*/ 52 h 54"/>
              <a:gd name="T20" fmla="*/ 2 w 50"/>
              <a:gd name="T21" fmla="*/ 14 h 54"/>
              <a:gd name="T22" fmla="*/ 17 w 50"/>
              <a:gd name="T23" fmla="*/ 20 h 54"/>
              <a:gd name="T24" fmla="*/ 17 w 50"/>
              <a:gd name="T25" fmla="*/ 33 h 54"/>
              <a:gd name="T26" fmla="*/ 17 w 50"/>
              <a:gd name="T27" fmla="*/ 20 h 54"/>
              <a:gd name="T28" fmla="*/ 47 w 50"/>
              <a:gd name="T29" fmla="*/ 48 h 54"/>
              <a:gd name="T30" fmla="*/ 23 w 50"/>
              <a:gd name="T31" fmla="*/ 44 h 54"/>
              <a:gd name="T32" fmla="*/ 25 w 50"/>
              <a:gd name="T33" fmla="*/ 47 h 54"/>
              <a:gd name="T34" fmla="*/ 21 w 50"/>
              <a:gd name="T35" fmla="*/ 45 h 54"/>
              <a:gd name="T36" fmla="*/ 21 w 50"/>
              <a:gd name="T37" fmla="*/ 44 h 54"/>
              <a:gd name="T38" fmla="*/ 21 w 50"/>
              <a:gd name="T39" fmla="*/ 44 h 54"/>
              <a:gd name="T40" fmla="*/ 21 w 50"/>
              <a:gd name="T41" fmla="*/ 44 h 54"/>
              <a:gd name="T42" fmla="*/ 4 w 50"/>
              <a:gd name="T43" fmla="*/ 48 h 54"/>
              <a:gd name="T44" fmla="*/ 47 w 50"/>
              <a:gd name="T45" fmla="*/ 50 h 54"/>
              <a:gd name="T46" fmla="*/ 4 w 50"/>
              <a:gd name="T47" fmla="*/ 44 h 54"/>
              <a:gd name="T48" fmla="*/ 13 w 50"/>
              <a:gd name="T49" fmla="*/ 35 h 54"/>
              <a:gd name="T50" fmla="*/ 22 w 50"/>
              <a:gd name="T51" fmla="*/ 42 h 54"/>
              <a:gd name="T52" fmla="*/ 34 w 50"/>
              <a:gd name="T53" fmla="*/ 32 h 54"/>
              <a:gd name="T54" fmla="*/ 47 w 50"/>
              <a:gd name="T55" fmla="*/ 18 h 54"/>
              <a:gd name="T56" fmla="*/ 4 w 50"/>
              <a:gd name="T57" fmla="*/ 44 h 54"/>
              <a:gd name="T58" fmla="*/ 17 w 50"/>
              <a:gd name="T59" fmla="*/ 22 h 54"/>
              <a:gd name="T60" fmla="*/ 17 w 50"/>
              <a:gd name="T61" fmla="*/ 31 h 54"/>
              <a:gd name="T62" fmla="*/ 17 w 50"/>
              <a:gd name="T63" fmla="*/ 22 h 54"/>
              <a:gd name="T64" fmla="*/ 14 w 50"/>
              <a:gd name="T65" fmla="*/ 14 h 54"/>
              <a:gd name="T66" fmla="*/ 28 w 50"/>
              <a:gd name="T67" fmla="*/ 8 h 54"/>
              <a:gd name="T68" fmla="*/ 22 w 50"/>
              <a:gd name="T69" fmla="*/ 8 h 54"/>
              <a:gd name="T70" fmla="*/ 27 w 50"/>
              <a:gd name="T71" fmla="*/ 3 h 54"/>
              <a:gd name="T72" fmla="*/ 27 w 50"/>
              <a:gd name="T73" fmla="*/ 3 h 54"/>
              <a:gd name="T74" fmla="*/ 24 w 50"/>
              <a:gd name="T75" fmla="*/ 3 h 54"/>
              <a:gd name="T76" fmla="*/ 24 w 50"/>
              <a:gd name="T77" fmla="*/ 5 h 54"/>
              <a:gd name="T78" fmla="*/ 24 w 50"/>
              <a:gd name="T79" fmla="*/ 5 h 54"/>
              <a:gd name="T80" fmla="*/ 24 w 50"/>
              <a:gd name="T81" fmla="*/ 5 h 54"/>
              <a:gd name="T82" fmla="*/ 25 w 50"/>
              <a:gd name="T83" fmla="*/ 6 h 54"/>
              <a:gd name="T84" fmla="*/ 27 w 50"/>
              <a:gd name="T85" fmla="*/ 6 h 54"/>
              <a:gd name="T86" fmla="*/ 27 w 50"/>
              <a:gd name="T87" fmla="*/ 5 h 54"/>
              <a:gd name="T88" fmla="*/ 27 w 50"/>
              <a:gd name="T89" fmla="*/ 5 h 54"/>
              <a:gd name="T90" fmla="*/ 27 w 50"/>
              <a:gd name="T91" fmla="*/ 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0" h="54">
                <a:moveTo>
                  <a:pt x="2" y="14"/>
                </a:moveTo>
                <a:cubicBezTo>
                  <a:pt x="2" y="14"/>
                  <a:pt x="2" y="14"/>
                  <a:pt x="2" y="14"/>
                </a:cubicBezTo>
                <a:cubicBezTo>
                  <a:pt x="10" y="14"/>
                  <a:pt x="10" y="14"/>
                  <a:pt x="10" y="14"/>
                </a:cubicBezTo>
                <a:cubicBezTo>
                  <a:pt x="21" y="6"/>
                  <a:pt x="21" y="6"/>
                  <a:pt x="21" y="6"/>
                </a:cubicBezTo>
                <a:cubicBezTo>
                  <a:pt x="21" y="5"/>
                  <a:pt x="21" y="5"/>
                  <a:pt x="21" y="4"/>
                </a:cubicBezTo>
                <a:cubicBezTo>
                  <a:pt x="21" y="3"/>
                  <a:pt x="21" y="2"/>
                  <a:pt x="22" y="1"/>
                </a:cubicBezTo>
                <a:cubicBezTo>
                  <a:pt x="23" y="0"/>
                  <a:pt x="24" y="0"/>
                  <a:pt x="25" y="0"/>
                </a:cubicBezTo>
                <a:cubicBezTo>
                  <a:pt x="27" y="0"/>
                  <a:pt x="28" y="0"/>
                  <a:pt x="28" y="1"/>
                </a:cubicBezTo>
                <a:cubicBezTo>
                  <a:pt x="29" y="2"/>
                  <a:pt x="30" y="3"/>
                  <a:pt x="30" y="4"/>
                </a:cubicBezTo>
                <a:cubicBezTo>
                  <a:pt x="30" y="5"/>
                  <a:pt x="30" y="5"/>
                  <a:pt x="30" y="6"/>
                </a:cubicBezTo>
                <a:cubicBezTo>
                  <a:pt x="41" y="14"/>
                  <a:pt x="41" y="14"/>
                  <a:pt x="41" y="14"/>
                </a:cubicBezTo>
                <a:cubicBezTo>
                  <a:pt x="48" y="14"/>
                  <a:pt x="48" y="14"/>
                  <a:pt x="48" y="14"/>
                </a:cubicBezTo>
                <a:cubicBezTo>
                  <a:pt x="50" y="14"/>
                  <a:pt x="50" y="15"/>
                  <a:pt x="50" y="16"/>
                </a:cubicBezTo>
                <a:cubicBezTo>
                  <a:pt x="50" y="16"/>
                  <a:pt x="50" y="16"/>
                  <a:pt x="50" y="16"/>
                </a:cubicBezTo>
                <a:cubicBezTo>
                  <a:pt x="50" y="52"/>
                  <a:pt x="50" y="52"/>
                  <a:pt x="50" y="52"/>
                </a:cubicBezTo>
                <a:cubicBezTo>
                  <a:pt x="50" y="53"/>
                  <a:pt x="50" y="54"/>
                  <a:pt x="48" y="54"/>
                </a:cubicBezTo>
                <a:cubicBezTo>
                  <a:pt x="48" y="54"/>
                  <a:pt x="48" y="54"/>
                  <a:pt x="48" y="54"/>
                </a:cubicBezTo>
                <a:cubicBezTo>
                  <a:pt x="2" y="54"/>
                  <a:pt x="2" y="54"/>
                  <a:pt x="2" y="54"/>
                </a:cubicBezTo>
                <a:cubicBezTo>
                  <a:pt x="1" y="54"/>
                  <a:pt x="0" y="53"/>
                  <a:pt x="0" y="52"/>
                </a:cubicBezTo>
                <a:cubicBezTo>
                  <a:pt x="0" y="52"/>
                  <a:pt x="0" y="52"/>
                  <a:pt x="0" y="52"/>
                </a:cubicBezTo>
                <a:cubicBezTo>
                  <a:pt x="0" y="16"/>
                  <a:pt x="0" y="16"/>
                  <a:pt x="0" y="16"/>
                </a:cubicBezTo>
                <a:cubicBezTo>
                  <a:pt x="0" y="15"/>
                  <a:pt x="1" y="14"/>
                  <a:pt x="2" y="14"/>
                </a:cubicBezTo>
                <a:close/>
                <a:moveTo>
                  <a:pt x="17" y="20"/>
                </a:moveTo>
                <a:cubicBezTo>
                  <a:pt x="17" y="20"/>
                  <a:pt x="17" y="20"/>
                  <a:pt x="17" y="20"/>
                </a:cubicBezTo>
                <a:cubicBezTo>
                  <a:pt x="21" y="20"/>
                  <a:pt x="24" y="23"/>
                  <a:pt x="24" y="26"/>
                </a:cubicBezTo>
                <a:cubicBezTo>
                  <a:pt x="24" y="30"/>
                  <a:pt x="21" y="33"/>
                  <a:pt x="17" y="33"/>
                </a:cubicBezTo>
                <a:cubicBezTo>
                  <a:pt x="13" y="33"/>
                  <a:pt x="10" y="30"/>
                  <a:pt x="10" y="26"/>
                </a:cubicBezTo>
                <a:cubicBezTo>
                  <a:pt x="10" y="23"/>
                  <a:pt x="13" y="20"/>
                  <a:pt x="17" y="20"/>
                </a:cubicBezTo>
                <a:close/>
                <a:moveTo>
                  <a:pt x="47" y="48"/>
                </a:moveTo>
                <a:cubicBezTo>
                  <a:pt x="47" y="48"/>
                  <a:pt x="47" y="48"/>
                  <a:pt x="47" y="48"/>
                </a:cubicBezTo>
                <a:cubicBezTo>
                  <a:pt x="33" y="34"/>
                  <a:pt x="33" y="34"/>
                  <a:pt x="33" y="34"/>
                </a:cubicBezTo>
                <a:cubicBezTo>
                  <a:pt x="23" y="44"/>
                  <a:pt x="23" y="44"/>
                  <a:pt x="23" y="44"/>
                </a:cubicBezTo>
                <a:cubicBezTo>
                  <a:pt x="25" y="46"/>
                  <a:pt x="25" y="46"/>
                  <a:pt x="25" y="46"/>
                </a:cubicBezTo>
                <a:cubicBezTo>
                  <a:pt x="26" y="46"/>
                  <a:pt x="26" y="47"/>
                  <a:pt x="25" y="47"/>
                </a:cubicBezTo>
                <a:cubicBezTo>
                  <a:pt x="25" y="48"/>
                  <a:pt x="24" y="48"/>
                  <a:pt x="24" y="47"/>
                </a:cubicBezTo>
                <a:cubicBezTo>
                  <a:pt x="21" y="45"/>
                  <a:pt x="21" y="45"/>
                  <a:pt x="21" y="45"/>
                </a:cubicBezTo>
                <a:cubicBezTo>
                  <a:pt x="21" y="45"/>
                  <a:pt x="21" y="45"/>
                  <a:pt x="21" y="45"/>
                </a:cubicBezTo>
                <a:cubicBezTo>
                  <a:pt x="21" y="44"/>
                  <a:pt x="21" y="44"/>
                  <a:pt x="21" y="44"/>
                </a:cubicBezTo>
                <a:cubicBezTo>
                  <a:pt x="21" y="44"/>
                  <a:pt x="21" y="44"/>
                  <a:pt x="21" y="44"/>
                </a:cubicBezTo>
                <a:cubicBezTo>
                  <a:pt x="21" y="44"/>
                  <a:pt x="21" y="44"/>
                  <a:pt x="21" y="44"/>
                </a:cubicBezTo>
                <a:cubicBezTo>
                  <a:pt x="21" y="44"/>
                  <a:pt x="21" y="44"/>
                  <a:pt x="21" y="44"/>
                </a:cubicBezTo>
                <a:cubicBezTo>
                  <a:pt x="21" y="44"/>
                  <a:pt x="21" y="44"/>
                  <a:pt x="21" y="44"/>
                </a:cubicBezTo>
                <a:cubicBezTo>
                  <a:pt x="14" y="38"/>
                  <a:pt x="14" y="38"/>
                  <a:pt x="14" y="38"/>
                </a:cubicBezTo>
                <a:cubicBezTo>
                  <a:pt x="4" y="48"/>
                  <a:pt x="4" y="48"/>
                  <a:pt x="4" y="48"/>
                </a:cubicBezTo>
                <a:cubicBezTo>
                  <a:pt x="4" y="50"/>
                  <a:pt x="4" y="50"/>
                  <a:pt x="4" y="50"/>
                </a:cubicBezTo>
                <a:cubicBezTo>
                  <a:pt x="18" y="50"/>
                  <a:pt x="32" y="50"/>
                  <a:pt x="47" y="50"/>
                </a:cubicBezTo>
                <a:cubicBezTo>
                  <a:pt x="47" y="48"/>
                  <a:pt x="47" y="48"/>
                  <a:pt x="47" y="48"/>
                </a:cubicBezTo>
                <a:close/>
                <a:moveTo>
                  <a:pt x="4" y="44"/>
                </a:moveTo>
                <a:cubicBezTo>
                  <a:pt x="4" y="44"/>
                  <a:pt x="4" y="44"/>
                  <a:pt x="4" y="44"/>
                </a:cubicBezTo>
                <a:cubicBezTo>
                  <a:pt x="13" y="35"/>
                  <a:pt x="13" y="35"/>
                  <a:pt x="13" y="35"/>
                </a:cubicBezTo>
                <a:cubicBezTo>
                  <a:pt x="14" y="35"/>
                  <a:pt x="14" y="35"/>
                  <a:pt x="15" y="35"/>
                </a:cubicBezTo>
                <a:cubicBezTo>
                  <a:pt x="22" y="42"/>
                  <a:pt x="22" y="42"/>
                  <a:pt x="22" y="42"/>
                </a:cubicBezTo>
                <a:cubicBezTo>
                  <a:pt x="32" y="32"/>
                  <a:pt x="32" y="32"/>
                  <a:pt x="32" y="32"/>
                </a:cubicBezTo>
                <a:cubicBezTo>
                  <a:pt x="32" y="31"/>
                  <a:pt x="33" y="31"/>
                  <a:pt x="34" y="32"/>
                </a:cubicBezTo>
                <a:cubicBezTo>
                  <a:pt x="47" y="45"/>
                  <a:pt x="47" y="45"/>
                  <a:pt x="47" y="45"/>
                </a:cubicBezTo>
                <a:cubicBezTo>
                  <a:pt x="47" y="18"/>
                  <a:pt x="47" y="18"/>
                  <a:pt x="47" y="18"/>
                </a:cubicBezTo>
                <a:cubicBezTo>
                  <a:pt x="4" y="18"/>
                  <a:pt x="4" y="18"/>
                  <a:pt x="4" y="18"/>
                </a:cubicBezTo>
                <a:cubicBezTo>
                  <a:pt x="4" y="44"/>
                  <a:pt x="4" y="44"/>
                  <a:pt x="4" y="44"/>
                </a:cubicBezTo>
                <a:close/>
                <a:moveTo>
                  <a:pt x="17" y="22"/>
                </a:moveTo>
                <a:cubicBezTo>
                  <a:pt x="17" y="22"/>
                  <a:pt x="17" y="22"/>
                  <a:pt x="17" y="22"/>
                </a:cubicBezTo>
                <a:cubicBezTo>
                  <a:pt x="15" y="22"/>
                  <a:pt x="13" y="24"/>
                  <a:pt x="13" y="26"/>
                </a:cubicBezTo>
                <a:cubicBezTo>
                  <a:pt x="13" y="29"/>
                  <a:pt x="15" y="31"/>
                  <a:pt x="17" y="31"/>
                </a:cubicBezTo>
                <a:cubicBezTo>
                  <a:pt x="19" y="31"/>
                  <a:pt x="21" y="29"/>
                  <a:pt x="21" y="26"/>
                </a:cubicBezTo>
                <a:cubicBezTo>
                  <a:pt x="21" y="24"/>
                  <a:pt x="19" y="22"/>
                  <a:pt x="17" y="22"/>
                </a:cubicBezTo>
                <a:close/>
                <a:moveTo>
                  <a:pt x="14" y="14"/>
                </a:moveTo>
                <a:cubicBezTo>
                  <a:pt x="14" y="14"/>
                  <a:pt x="14" y="14"/>
                  <a:pt x="14" y="14"/>
                </a:cubicBezTo>
                <a:cubicBezTo>
                  <a:pt x="37" y="14"/>
                  <a:pt x="37" y="14"/>
                  <a:pt x="37" y="14"/>
                </a:cubicBezTo>
                <a:cubicBezTo>
                  <a:pt x="28" y="8"/>
                  <a:pt x="28" y="8"/>
                  <a:pt x="28" y="8"/>
                </a:cubicBezTo>
                <a:cubicBezTo>
                  <a:pt x="28" y="8"/>
                  <a:pt x="26" y="9"/>
                  <a:pt x="25" y="9"/>
                </a:cubicBezTo>
                <a:cubicBezTo>
                  <a:pt x="24" y="9"/>
                  <a:pt x="23" y="8"/>
                  <a:pt x="22" y="8"/>
                </a:cubicBezTo>
                <a:cubicBezTo>
                  <a:pt x="14" y="14"/>
                  <a:pt x="14" y="14"/>
                  <a:pt x="14" y="14"/>
                </a:cubicBezTo>
                <a:close/>
                <a:moveTo>
                  <a:pt x="27" y="3"/>
                </a:moveTo>
                <a:cubicBezTo>
                  <a:pt x="27" y="3"/>
                  <a:pt x="27" y="3"/>
                  <a:pt x="27" y="3"/>
                </a:cubicBezTo>
                <a:cubicBezTo>
                  <a:pt x="27" y="3"/>
                  <a:pt x="27" y="3"/>
                  <a:pt x="27" y="3"/>
                </a:cubicBezTo>
                <a:cubicBezTo>
                  <a:pt x="26" y="3"/>
                  <a:pt x="26" y="2"/>
                  <a:pt x="25" y="2"/>
                </a:cubicBezTo>
                <a:cubicBezTo>
                  <a:pt x="25" y="2"/>
                  <a:pt x="24" y="3"/>
                  <a:pt x="24" y="3"/>
                </a:cubicBezTo>
                <a:cubicBezTo>
                  <a:pt x="23" y="3"/>
                  <a:pt x="23" y="4"/>
                  <a:pt x="23" y="4"/>
                </a:cubicBezTo>
                <a:cubicBezTo>
                  <a:pt x="23" y="5"/>
                  <a:pt x="23" y="5"/>
                  <a:pt x="24" y="5"/>
                </a:cubicBezTo>
                <a:cubicBezTo>
                  <a:pt x="24" y="5"/>
                  <a:pt x="24" y="5"/>
                  <a:pt x="24" y="5"/>
                </a:cubicBezTo>
                <a:cubicBezTo>
                  <a:pt x="24" y="5"/>
                  <a:pt x="24" y="5"/>
                  <a:pt x="24" y="5"/>
                </a:cubicBezTo>
                <a:cubicBezTo>
                  <a:pt x="24" y="5"/>
                  <a:pt x="24" y="5"/>
                  <a:pt x="24" y="5"/>
                </a:cubicBezTo>
                <a:cubicBezTo>
                  <a:pt x="24" y="5"/>
                  <a:pt x="24" y="5"/>
                  <a:pt x="24" y="5"/>
                </a:cubicBezTo>
                <a:cubicBezTo>
                  <a:pt x="24" y="6"/>
                  <a:pt x="24" y="6"/>
                  <a:pt x="24" y="6"/>
                </a:cubicBezTo>
                <a:cubicBezTo>
                  <a:pt x="24" y="6"/>
                  <a:pt x="25" y="6"/>
                  <a:pt x="25" y="6"/>
                </a:cubicBezTo>
                <a:cubicBezTo>
                  <a:pt x="26" y="6"/>
                  <a:pt x="26" y="6"/>
                  <a:pt x="27" y="6"/>
                </a:cubicBezTo>
                <a:cubicBezTo>
                  <a:pt x="27" y="6"/>
                  <a:pt x="27" y="6"/>
                  <a:pt x="27" y="6"/>
                </a:cubicBezTo>
                <a:cubicBezTo>
                  <a:pt x="27" y="6"/>
                  <a:pt x="27" y="6"/>
                  <a:pt x="27" y="5"/>
                </a:cubicBezTo>
                <a:cubicBezTo>
                  <a:pt x="27" y="5"/>
                  <a:pt x="27" y="5"/>
                  <a:pt x="27" y="5"/>
                </a:cubicBezTo>
                <a:cubicBezTo>
                  <a:pt x="27" y="5"/>
                  <a:pt x="27" y="5"/>
                  <a:pt x="27" y="5"/>
                </a:cubicBezTo>
                <a:cubicBezTo>
                  <a:pt x="27" y="5"/>
                  <a:pt x="27" y="5"/>
                  <a:pt x="27" y="5"/>
                </a:cubicBezTo>
                <a:cubicBezTo>
                  <a:pt x="27" y="5"/>
                  <a:pt x="27" y="5"/>
                  <a:pt x="27" y="5"/>
                </a:cubicBezTo>
                <a:cubicBezTo>
                  <a:pt x="27" y="5"/>
                  <a:pt x="27" y="5"/>
                  <a:pt x="27" y="4"/>
                </a:cubicBezTo>
                <a:cubicBezTo>
                  <a:pt x="27" y="4"/>
                  <a:pt x="27" y="3"/>
                  <a:pt x="27" y="3"/>
                </a:cubicBezTo>
                <a:close/>
              </a:path>
            </a:pathLst>
          </a:custGeom>
          <a:solidFill>
            <a:schemeClr val="accent2"/>
          </a:solidFill>
          <a:ln>
            <a:noFill/>
          </a:ln>
          <a:extLst/>
        </p:spPr>
        <p:txBody>
          <a:bodyPr/>
          <a:lstStyle/>
          <a:p>
            <a:endParaRPr lang="zh-CN" altLang="en-US" sz="2400"/>
          </a:p>
        </p:txBody>
      </p:sp>
      <p:sp>
        <p:nvSpPr>
          <p:cNvPr id="25" name="Freeform 84"/>
          <p:cNvSpPr>
            <a:spLocks noEditPoints="1"/>
          </p:cNvSpPr>
          <p:nvPr/>
        </p:nvSpPr>
        <p:spPr bwMode="auto">
          <a:xfrm>
            <a:off x="9582571" y="1968641"/>
            <a:ext cx="778786" cy="671895"/>
          </a:xfrm>
          <a:custGeom>
            <a:avLst/>
            <a:gdLst>
              <a:gd name="T0" fmla="*/ 21 w 51"/>
              <a:gd name="T1" fmla="*/ 18 h 44"/>
              <a:gd name="T2" fmla="*/ 19 w 51"/>
              <a:gd name="T3" fmla="*/ 7 h 44"/>
              <a:gd name="T4" fmla="*/ 13 w 51"/>
              <a:gd name="T5" fmla="*/ 4 h 44"/>
              <a:gd name="T6" fmla="*/ 4 w 51"/>
              <a:gd name="T7" fmla="*/ 13 h 44"/>
              <a:gd name="T8" fmla="*/ 2 w 51"/>
              <a:gd name="T9" fmla="*/ 22 h 44"/>
              <a:gd name="T10" fmla="*/ 0 w 51"/>
              <a:gd name="T11" fmla="*/ 13 h 44"/>
              <a:gd name="T12" fmla="*/ 4 w 51"/>
              <a:gd name="T13" fmla="*/ 4 h 44"/>
              <a:gd name="T14" fmla="*/ 21 w 51"/>
              <a:gd name="T15" fmla="*/ 4 h 44"/>
              <a:gd name="T16" fmla="*/ 25 w 51"/>
              <a:gd name="T17" fmla="*/ 13 h 44"/>
              <a:gd name="T18" fmla="*/ 46 w 51"/>
              <a:gd name="T19" fmla="*/ 18 h 44"/>
              <a:gd name="T20" fmla="*/ 51 w 51"/>
              <a:gd name="T21" fmla="*/ 22 h 44"/>
              <a:gd name="T22" fmla="*/ 49 w 51"/>
              <a:gd name="T23" fmla="*/ 43 h 44"/>
              <a:gd name="T24" fmla="*/ 46 w 51"/>
              <a:gd name="T25" fmla="*/ 44 h 44"/>
              <a:gd name="T26" fmla="*/ 18 w 51"/>
              <a:gd name="T27" fmla="*/ 43 h 44"/>
              <a:gd name="T28" fmla="*/ 16 w 51"/>
              <a:gd name="T29" fmla="*/ 22 h 44"/>
              <a:gd name="T30" fmla="*/ 18 w 51"/>
              <a:gd name="T31" fmla="*/ 19 h 44"/>
              <a:gd name="T32" fmla="*/ 33 w 51"/>
              <a:gd name="T33" fmla="*/ 32 h 44"/>
              <a:gd name="T34" fmla="*/ 33 w 51"/>
              <a:gd name="T35" fmla="*/ 32 h 44"/>
              <a:gd name="T36" fmla="*/ 35 w 51"/>
              <a:gd name="T37" fmla="*/ 31 h 44"/>
              <a:gd name="T38" fmla="*/ 35 w 51"/>
              <a:gd name="T39" fmla="*/ 28 h 44"/>
              <a:gd name="T40" fmla="*/ 32 w 51"/>
              <a:gd name="T41" fmla="*/ 28 h 44"/>
              <a:gd name="T42" fmla="*/ 32 w 51"/>
              <a:gd name="T43" fmla="*/ 31 h 44"/>
              <a:gd name="T44" fmla="*/ 35 w 51"/>
              <a:gd name="T45" fmla="*/ 34 h 44"/>
              <a:gd name="T46" fmla="*/ 35 w 51"/>
              <a:gd name="T47" fmla="*/ 36 h 44"/>
              <a:gd name="T48" fmla="*/ 32 w 51"/>
              <a:gd name="T49" fmla="*/ 36 h 44"/>
              <a:gd name="T50" fmla="*/ 30 w 51"/>
              <a:gd name="T51" fmla="*/ 33 h 44"/>
              <a:gd name="T52" fmla="*/ 30 w 51"/>
              <a:gd name="T53" fmla="*/ 26 h 44"/>
              <a:gd name="T54" fmla="*/ 37 w 51"/>
              <a:gd name="T55" fmla="*/ 26 h 44"/>
              <a:gd name="T56" fmla="*/ 37 w 51"/>
              <a:gd name="T57" fmla="*/ 33 h 44"/>
              <a:gd name="T58" fmla="*/ 46 w 51"/>
              <a:gd name="T59" fmla="*/ 22 h 44"/>
              <a:gd name="T60" fmla="*/ 23 w 51"/>
              <a:gd name="T61" fmla="*/ 22 h 44"/>
              <a:gd name="T62" fmla="*/ 23 w 51"/>
              <a:gd name="T63" fmla="*/ 22 h 44"/>
              <a:gd name="T64" fmla="*/ 20 w 51"/>
              <a:gd name="T65" fmla="*/ 22 h 44"/>
              <a:gd name="T66" fmla="*/ 20 w 51"/>
              <a:gd name="T67" fmla="*/ 22 h 44"/>
              <a:gd name="T68" fmla="*/ 20 w 51"/>
              <a:gd name="T69" fmla="*/ 40 h 44"/>
              <a:gd name="T70" fmla="*/ 46 w 51"/>
              <a:gd name="T71" fmla="*/ 40 h 44"/>
              <a:gd name="T72" fmla="*/ 47 w 51"/>
              <a:gd name="T73" fmla="*/ 40 h 44"/>
              <a:gd name="T74" fmla="*/ 47 w 51"/>
              <a:gd name="T75" fmla="*/ 22 h 44"/>
              <a:gd name="T76" fmla="*/ 46 w 51"/>
              <a:gd name="T77" fmla="*/ 22 h 44"/>
              <a:gd name="T78" fmla="*/ 49 w 51"/>
              <a:gd name="T79" fmla="*/ 43 h 44"/>
              <a:gd name="T80" fmla="*/ 49 w 51"/>
              <a:gd name="T81" fmla="*/ 4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1" h="44">
                <a:moveTo>
                  <a:pt x="21" y="18"/>
                </a:moveTo>
                <a:cubicBezTo>
                  <a:pt x="21" y="18"/>
                  <a:pt x="21" y="18"/>
                  <a:pt x="21" y="18"/>
                </a:cubicBezTo>
                <a:cubicBezTo>
                  <a:pt x="21" y="13"/>
                  <a:pt x="21" y="13"/>
                  <a:pt x="21" y="13"/>
                </a:cubicBezTo>
                <a:cubicBezTo>
                  <a:pt x="21" y="10"/>
                  <a:pt x="20" y="8"/>
                  <a:pt x="19" y="7"/>
                </a:cubicBezTo>
                <a:cubicBezTo>
                  <a:pt x="19" y="7"/>
                  <a:pt x="19" y="7"/>
                  <a:pt x="19" y="7"/>
                </a:cubicBezTo>
                <a:cubicBezTo>
                  <a:pt x="17" y="5"/>
                  <a:pt x="15" y="4"/>
                  <a:pt x="13" y="4"/>
                </a:cubicBezTo>
                <a:cubicBezTo>
                  <a:pt x="10" y="4"/>
                  <a:pt x="8" y="5"/>
                  <a:pt x="7" y="7"/>
                </a:cubicBezTo>
                <a:cubicBezTo>
                  <a:pt x="5" y="8"/>
                  <a:pt x="4" y="10"/>
                  <a:pt x="4" y="13"/>
                </a:cubicBezTo>
                <a:cubicBezTo>
                  <a:pt x="4" y="20"/>
                  <a:pt x="4" y="20"/>
                  <a:pt x="4" y="20"/>
                </a:cubicBezTo>
                <a:cubicBezTo>
                  <a:pt x="4" y="21"/>
                  <a:pt x="3" y="22"/>
                  <a:pt x="2" y="22"/>
                </a:cubicBezTo>
                <a:cubicBezTo>
                  <a:pt x="1" y="22"/>
                  <a:pt x="0" y="21"/>
                  <a:pt x="0" y="20"/>
                </a:cubicBezTo>
                <a:cubicBezTo>
                  <a:pt x="0" y="13"/>
                  <a:pt x="0" y="13"/>
                  <a:pt x="0" y="13"/>
                </a:cubicBezTo>
                <a:cubicBezTo>
                  <a:pt x="0" y="9"/>
                  <a:pt x="2" y="6"/>
                  <a:pt x="4" y="4"/>
                </a:cubicBezTo>
                <a:cubicBezTo>
                  <a:pt x="4" y="4"/>
                  <a:pt x="4" y="4"/>
                  <a:pt x="4" y="4"/>
                </a:cubicBezTo>
                <a:cubicBezTo>
                  <a:pt x="6" y="2"/>
                  <a:pt x="9" y="0"/>
                  <a:pt x="13" y="0"/>
                </a:cubicBezTo>
                <a:cubicBezTo>
                  <a:pt x="16" y="0"/>
                  <a:pt x="19" y="2"/>
                  <a:pt x="21" y="4"/>
                </a:cubicBezTo>
                <a:cubicBezTo>
                  <a:pt x="21" y="4"/>
                  <a:pt x="21" y="4"/>
                  <a:pt x="21" y="4"/>
                </a:cubicBezTo>
                <a:cubicBezTo>
                  <a:pt x="24" y="6"/>
                  <a:pt x="25" y="9"/>
                  <a:pt x="25" y="13"/>
                </a:cubicBezTo>
                <a:cubicBezTo>
                  <a:pt x="25" y="18"/>
                  <a:pt x="25" y="18"/>
                  <a:pt x="25" y="18"/>
                </a:cubicBezTo>
                <a:cubicBezTo>
                  <a:pt x="46" y="18"/>
                  <a:pt x="46" y="18"/>
                  <a:pt x="46" y="18"/>
                </a:cubicBezTo>
                <a:cubicBezTo>
                  <a:pt x="47" y="18"/>
                  <a:pt x="48" y="18"/>
                  <a:pt x="49" y="19"/>
                </a:cubicBezTo>
                <a:cubicBezTo>
                  <a:pt x="50" y="20"/>
                  <a:pt x="51" y="21"/>
                  <a:pt x="51" y="22"/>
                </a:cubicBezTo>
                <a:cubicBezTo>
                  <a:pt x="51" y="39"/>
                  <a:pt x="51" y="39"/>
                  <a:pt x="51" y="39"/>
                </a:cubicBezTo>
                <a:cubicBezTo>
                  <a:pt x="51" y="41"/>
                  <a:pt x="50" y="42"/>
                  <a:pt x="49" y="43"/>
                </a:cubicBezTo>
                <a:cubicBezTo>
                  <a:pt x="49" y="43"/>
                  <a:pt x="49" y="43"/>
                  <a:pt x="49" y="43"/>
                </a:cubicBezTo>
                <a:cubicBezTo>
                  <a:pt x="48" y="44"/>
                  <a:pt x="47" y="44"/>
                  <a:pt x="46" y="44"/>
                </a:cubicBezTo>
                <a:cubicBezTo>
                  <a:pt x="21" y="44"/>
                  <a:pt x="21" y="44"/>
                  <a:pt x="21" y="44"/>
                </a:cubicBezTo>
                <a:cubicBezTo>
                  <a:pt x="19" y="44"/>
                  <a:pt x="18" y="44"/>
                  <a:pt x="18" y="43"/>
                </a:cubicBezTo>
                <a:cubicBezTo>
                  <a:pt x="17" y="42"/>
                  <a:pt x="16" y="41"/>
                  <a:pt x="16" y="39"/>
                </a:cubicBezTo>
                <a:cubicBezTo>
                  <a:pt x="16" y="22"/>
                  <a:pt x="16" y="22"/>
                  <a:pt x="16" y="22"/>
                </a:cubicBezTo>
                <a:cubicBezTo>
                  <a:pt x="16" y="21"/>
                  <a:pt x="17" y="20"/>
                  <a:pt x="18" y="19"/>
                </a:cubicBezTo>
                <a:cubicBezTo>
                  <a:pt x="18" y="19"/>
                  <a:pt x="18" y="19"/>
                  <a:pt x="18" y="19"/>
                </a:cubicBezTo>
                <a:cubicBezTo>
                  <a:pt x="18" y="18"/>
                  <a:pt x="19" y="18"/>
                  <a:pt x="21" y="18"/>
                </a:cubicBezTo>
                <a:close/>
                <a:moveTo>
                  <a:pt x="33" y="32"/>
                </a:moveTo>
                <a:cubicBezTo>
                  <a:pt x="33" y="32"/>
                  <a:pt x="33" y="32"/>
                  <a:pt x="33" y="32"/>
                </a:cubicBezTo>
                <a:cubicBezTo>
                  <a:pt x="33" y="32"/>
                  <a:pt x="33" y="32"/>
                  <a:pt x="33" y="32"/>
                </a:cubicBezTo>
                <a:cubicBezTo>
                  <a:pt x="33" y="32"/>
                  <a:pt x="33" y="32"/>
                  <a:pt x="33" y="32"/>
                </a:cubicBezTo>
                <a:cubicBezTo>
                  <a:pt x="34" y="32"/>
                  <a:pt x="35" y="31"/>
                  <a:pt x="35" y="31"/>
                </a:cubicBezTo>
                <a:cubicBezTo>
                  <a:pt x="35" y="30"/>
                  <a:pt x="36" y="30"/>
                  <a:pt x="36" y="29"/>
                </a:cubicBezTo>
                <a:cubicBezTo>
                  <a:pt x="36" y="29"/>
                  <a:pt x="35" y="28"/>
                  <a:pt x="35" y="28"/>
                </a:cubicBezTo>
                <a:cubicBezTo>
                  <a:pt x="35" y="27"/>
                  <a:pt x="34" y="27"/>
                  <a:pt x="33" y="27"/>
                </a:cubicBezTo>
                <a:cubicBezTo>
                  <a:pt x="33" y="27"/>
                  <a:pt x="32" y="27"/>
                  <a:pt x="32" y="28"/>
                </a:cubicBezTo>
                <a:cubicBezTo>
                  <a:pt x="31" y="28"/>
                  <a:pt x="31" y="29"/>
                  <a:pt x="31" y="29"/>
                </a:cubicBezTo>
                <a:cubicBezTo>
                  <a:pt x="31" y="30"/>
                  <a:pt x="31" y="30"/>
                  <a:pt x="32" y="31"/>
                </a:cubicBezTo>
                <a:cubicBezTo>
                  <a:pt x="32" y="31"/>
                  <a:pt x="33" y="32"/>
                  <a:pt x="33" y="32"/>
                </a:cubicBezTo>
                <a:close/>
                <a:moveTo>
                  <a:pt x="35" y="34"/>
                </a:moveTo>
                <a:cubicBezTo>
                  <a:pt x="35" y="34"/>
                  <a:pt x="35" y="34"/>
                  <a:pt x="35" y="34"/>
                </a:cubicBezTo>
                <a:cubicBezTo>
                  <a:pt x="35" y="36"/>
                  <a:pt x="35" y="36"/>
                  <a:pt x="35" y="36"/>
                </a:cubicBezTo>
                <a:cubicBezTo>
                  <a:pt x="35" y="37"/>
                  <a:pt x="34" y="37"/>
                  <a:pt x="33" y="37"/>
                </a:cubicBezTo>
                <a:cubicBezTo>
                  <a:pt x="33" y="37"/>
                  <a:pt x="32" y="37"/>
                  <a:pt x="32" y="36"/>
                </a:cubicBezTo>
                <a:cubicBezTo>
                  <a:pt x="32" y="34"/>
                  <a:pt x="32" y="34"/>
                  <a:pt x="32" y="34"/>
                </a:cubicBezTo>
                <a:cubicBezTo>
                  <a:pt x="31" y="34"/>
                  <a:pt x="31" y="33"/>
                  <a:pt x="30" y="33"/>
                </a:cubicBezTo>
                <a:cubicBezTo>
                  <a:pt x="29" y="32"/>
                  <a:pt x="29" y="31"/>
                  <a:pt x="29" y="29"/>
                </a:cubicBezTo>
                <a:cubicBezTo>
                  <a:pt x="29" y="28"/>
                  <a:pt x="29" y="27"/>
                  <a:pt x="30" y="26"/>
                </a:cubicBezTo>
                <a:cubicBezTo>
                  <a:pt x="31" y="25"/>
                  <a:pt x="32" y="25"/>
                  <a:pt x="33" y="25"/>
                </a:cubicBezTo>
                <a:cubicBezTo>
                  <a:pt x="35" y="25"/>
                  <a:pt x="36" y="25"/>
                  <a:pt x="37" y="26"/>
                </a:cubicBezTo>
                <a:cubicBezTo>
                  <a:pt x="38" y="27"/>
                  <a:pt x="38" y="28"/>
                  <a:pt x="38" y="29"/>
                </a:cubicBezTo>
                <a:cubicBezTo>
                  <a:pt x="38" y="31"/>
                  <a:pt x="38" y="32"/>
                  <a:pt x="37" y="33"/>
                </a:cubicBezTo>
                <a:cubicBezTo>
                  <a:pt x="36" y="33"/>
                  <a:pt x="35" y="34"/>
                  <a:pt x="35" y="34"/>
                </a:cubicBezTo>
                <a:close/>
                <a:moveTo>
                  <a:pt x="46" y="22"/>
                </a:moveTo>
                <a:cubicBezTo>
                  <a:pt x="46" y="22"/>
                  <a:pt x="46" y="22"/>
                  <a:pt x="46" y="22"/>
                </a:cubicBezTo>
                <a:cubicBezTo>
                  <a:pt x="23" y="22"/>
                  <a:pt x="23" y="22"/>
                  <a:pt x="23" y="22"/>
                </a:cubicBezTo>
                <a:cubicBezTo>
                  <a:pt x="23" y="22"/>
                  <a:pt x="23" y="22"/>
                  <a:pt x="23" y="22"/>
                </a:cubicBezTo>
                <a:cubicBezTo>
                  <a:pt x="23" y="22"/>
                  <a:pt x="23" y="22"/>
                  <a:pt x="23" y="22"/>
                </a:cubicBezTo>
                <a:cubicBezTo>
                  <a:pt x="21" y="22"/>
                  <a:pt x="21" y="22"/>
                  <a:pt x="21" y="22"/>
                </a:cubicBezTo>
                <a:cubicBezTo>
                  <a:pt x="21" y="22"/>
                  <a:pt x="20" y="22"/>
                  <a:pt x="20" y="22"/>
                </a:cubicBezTo>
                <a:cubicBezTo>
                  <a:pt x="20" y="22"/>
                  <a:pt x="20" y="22"/>
                  <a:pt x="20" y="22"/>
                </a:cubicBezTo>
                <a:cubicBezTo>
                  <a:pt x="20" y="22"/>
                  <a:pt x="20" y="22"/>
                  <a:pt x="20" y="22"/>
                </a:cubicBezTo>
                <a:cubicBezTo>
                  <a:pt x="20" y="39"/>
                  <a:pt x="20" y="39"/>
                  <a:pt x="20" y="39"/>
                </a:cubicBezTo>
                <a:cubicBezTo>
                  <a:pt x="20" y="40"/>
                  <a:pt x="20" y="40"/>
                  <a:pt x="20" y="40"/>
                </a:cubicBezTo>
                <a:cubicBezTo>
                  <a:pt x="20" y="40"/>
                  <a:pt x="21" y="40"/>
                  <a:pt x="21" y="40"/>
                </a:cubicBezTo>
                <a:cubicBezTo>
                  <a:pt x="46" y="40"/>
                  <a:pt x="46" y="40"/>
                  <a:pt x="46" y="40"/>
                </a:cubicBezTo>
                <a:cubicBezTo>
                  <a:pt x="46" y="40"/>
                  <a:pt x="46" y="40"/>
                  <a:pt x="46" y="40"/>
                </a:cubicBezTo>
                <a:cubicBezTo>
                  <a:pt x="47" y="40"/>
                  <a:pt x="47" y="40"/>
                  <a:pt x="47" y="40"/>
                </a:cubicBezTo>
                <a:cubicBezTo>
                  <a:pt x="47" y="40"/>
                  <a:pt x="47" y="40"/>
                  <a:pt x="47" y="39"/>
                </a:cubicBezTo>
                <a:cubicBezTo>
                  <a:pt x="47" y="22"/>
                  <a:pt x="47" y="22"/>
                  <a:pt x="47" y="22"/>
                </a:cubicBezTo>
                <a:cubicBezTo>
                  <a:pt x="47" y="22"/>
                  <a:pt x="47" y="22"/>
                  <a:pt x="47" y="22"/>
                </a:cubicBezTo>
                <a:cubicBezTo>
                  <a:pt x="46" y="22"/>
                  <a:pt x="46" y="22"/>
                  <a:pt x="46" y="22"/>
                </a:cubicBezTo>
                <a:close/>
                <a:moveTo>
                  <a:pt x="49" y="43"/>
                </a:moveTo>
                <a:cubicBezTo>
                  <a:pt x="49" y="43"/>
                  <a:pt x="49" y="43"/>
                  <a:pt x="49" y="43"/>
                </a:cubicBezTo>
                <a:cubicBezTo>
                  <a:pt x="48" y="44"/>
                  <a:pt x="47" y="43"/>
                  <a:pt x="47" y="43"/>
                </a:cubicBezTo>
                <a:cubicBezTo>
                  <a:pt x="49" y="43"/>
                  <a:pt x="49" y="43"/>
                  <a:pt x="49" y="43"/>
                </a:cubicBezTo>
                <a:close/>
              </a:path>
            </a:pathLst>
          </a:custGeom>
          <a:solidFill>
            <a:schemeClr val="accent3"/>
          </a:solidFill>
          <a:ln>
            <a:noFill/>
          </a:ln>
          <a:extLst/>
        </p:spPr>
        <p:txBody>
          <a:bodyPr/>
          <a:lstStyle/>
          <a:p>
            <a:endParaRPr lang="zh-CN" altLang="en-US" sz="2400"/>
          </a:p>
        </p:txBody>
      </p:sp>
    </p:spTree>
    <p:extLst>
      <p:ext uri="{BB962C8B-B14F-4D97-AF65-F5344CB8AC3E}">
        <p14:creationId xmlns:p14="http://schemas.microsoft.com/office/powerpoint/2010/main" val="15664740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1126339" y="501477"/>
            <a:ext cx="347026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zh-CN" altLang="en-US" sz="7200" b="1" dirty="0">
                <a:solidFill>
                  <a:schemeClr val="accent1"/>
                </a:solidFill>
                <a:latin typeface="+mj-ea"/>
                <a:ea typeface="+mj-ea"/>
              </a:rPr>
              <a:t>目录</a:t>
            </a:r>
            <a:endParaRPr lang="en-US" altLang="zh-CN" sz="7200" b="1" dirty="0">
              <a:solidFill>
                <a:schemeClr val="accent1"/>
              </a:solidFill>
              <a:latin typeface="+mj-ea"/>
              <a:ea typeface="+mj-ea"/>
            </a:endParaRPr>
          </a:p>
        </p:txBody>
      </p:sp>
      <p:sp>
        <p:nvSpPr>
          <p:cNvPr id="8194" name="Rectangle 144"/>
          <p:cNvSpPr>
            <a:spLocks noChangeArrowheads="1"/>
          </p:cNvSpPr>
          <p:nvPr/>
        </p:nvSpPr>
        <p:spPr bwMode="auto">
          <a:xfrm>
            <a:off x="1126339" y="2976608"/>
            <a:ext cx="4306550" cy="661749"/>
          </a:xfrm>
          <a:prstGeom prst="roundRect">
            <a:avLst>
              <a:gd name="adj" fmla="val 50000"/>
            </a:avLst>
          </a:prstGeom>
          <a:solidFill>
            <a:schemeClr val="accent1"/>
          </a:solidFill>
          <a:ln w="38100">
            <a:noFill/>
            <a:miter lim="800000"/>
            <a:headEnd/>
            <a:tailEnd/>
          </a:ln>
        </p:spPr>
        <p:txBody>
          <a:bodyPr wrap="none" lIns="72000" tIns="72000" rIns="72000" bIns="72000" anchor="ctr"/>
          <a:lstStyle/>
          <a:p>
            <a:pPr algn="r">
              <a:buFont typeface="Arial" panose="020B0604020202020204" pitchFamily="34" charset="0"/>
              <a:buNone/>
            </a:pPr>
            <a:r>
              <a:rPr lang="zh-CN" altLang="en-US" dirty="0">
                <a:solidFill>
                  <a:srgbClr val="FEFFFF"/>
                </a:solidFill>
                <a:ea typeface="微软雅黑" panose="020B0503020204020204" pitchFamily="34" charset="-122"/>
              </a:rPr>
              <a:t>请在此添加文本</a:t>
            </a:r>
            <a:endParaRPr lang="zh-CN" altLang="en-US" sz="1800" dirty="0">
              <a:solidFill>
                <a:srgbClr val="FEFFFF"/>
              </a:solidFill>
            </a:endParaRPr>
          </a:p>
        </p:txBody>
      </p:sp>
      <p:sp>
        <p:nvSpPr>
          <p:cNvPr id="450" name="Rectangle 144"/>
          <p:cNvSpPr>
            <a:spLocks noChangeArrowheads="1"/>
          </p:cNvSpPr>
          <p:nvPr/>
        </p:nvSpPr>
        <p:spPr bwMode="auto">
          <a:xfrm>
            <a:off x="6966047" y="2976608"/>
            <a:ext cx="4306550" cy="661749"/>
          </a:xfrm>
          <a:prstGeom prst="roundRect">
            <a:avLst>
              <a:gd name="adj" fmla="val 50000"/>
            </a:avLst>
          </a:prstGeom>
          <a:solidFill>
            <a:schemeClr val="accent2"/>
          </a:solidFill>
          <a:ln w="38100">
            <a:noFill/>
            <a:miter lim="800000"/>
            <a:headEnd/>
            <a:tailEnd/>
          </a:ln>
        </p:spPr>
        <p:txBody>
          <a:bodyPr wrap="none" lIns="72000" tIns="72000" rIns="72000" bIns="72000" anchor="ctr"/>
          <a:lstStyle/>
          <a:p>
            <a:pPr algn="r">
              <a:buFont typeface="Arial" panose="020B0604020202020204" pitchFamily="34" charset="0"/>
              <a:buNone/>
            </a:pPr>
            <a:r>
              <a:rPr lang="zh-CN" altLang="en-US" dirty="0">
                <a:solidFill>
                  <a:srgbClr val="FEFFFF"/>
                </a:solidFill>
                <a:ea typeface="微软雅黑" panose="020B0503020204020204" pitchFamily="34" charset="-122"/>
              </a:rPr>
              <a:t>请在此添加文本</a:t>
            </a:r>
            <a:endParaRPr lang="zh-CN" altLang="en-US" sz="1800" dirty="0">
              <a:solidFill>
                <a:srgbClr val="FEFFFF"/>
              </a:solidFill>
            </a:endParaRPr>
          </a:p>
        </p:txBody>
      </p:sp>
      <p:sp>
        <p:nvSpPr>
          <p:cNvPr id="453" name="Rectangle 144"/>
          <p:cNvSpPr>
            <a:spLocks noChangeArrowheads="1"/>
          </p:cNvSpPr>
          <p:nvPr/>
        </p:nvSpPr>
        <p:spPr bwMode="auto">
          <a:xfrm>
            <a:off x="1126339" y="4965251"/>
            <a:ext cx="4306550" cy="661749"/>
          </a:xfrm>
          <a:prstGeom prst="roundRect">
            <a:avLst>
              <a:gd name="adj" fmla="val 50000"/>
            </a:avLst>
          </a:prstGeom>
          <a:solidFill>
            <a:schemeClr val="accent4"/>
          </a:solidFill>
          <a:ln w="38100">
            <a:noFill/>
            <a:miter lim="800000"/>
            <a:headEnd/>
            <a:tailEnd/>
          </a:ln>
        </p:spPr>
        <p:txBody>
          <a:bodyPr wrap="none" lIns="72000" tIns="72000" rIns="72000" bIns="72000" anchor="ctr"/>
          <a:lstStyle/>
          <a:p>
            <a:pPr algn="r">
              <a:buFont typeface="Arial" panose="020B0604020202020204" pitchFamily="34" charset="0"/>
              <a:buNone/>
            </a:pPr>
            <a:r>
              <a:rPr lang="zh-CN" altLang="en-US" dirty="0">
                <a:solidFill>
                  <a:srgbClr val="FEFFFF"/>
                </a:solidFill>
                <a:ea typeface="微软雅黑" panose="020B0503020204020204" pitchFamily="34" charset="-122"/>
              </a:rPr>
              <a:t>请在此添加文本</a:t>
            </a:r>
            <a:endParaRPr lang="zh-CN" altLang="en-US" sz="1800" dirty="0">
              <a:solidFill>
                <a:srgbClr val="FEFFFF"/>
              </a:solidFill>
            </a:endParaRPr>
          </a:p>
        </p:txBody>
      </p:sp>
      <p:sp>
        <p:nvSpPr>
          <p:cNvPr id="456" name="Rectangle 144"/>
          <p:cNvSpPr>
            <a:spLocks noChangeArrowheads="1"/>
          </p:cNvSpPr>
          <p:nvPr/>
        </p:nvSpPr>
        <p:spPr bwMode="auto">
          <a:xfrm>
            <a:off x="6966047" y="4965251"/>
            <a:ext cx="4306550" cy="661749"/>
          </a:xfrm>
          <a:prstGeom prst="roundRect">
            <a:avLst>
              <a:gd name="adj" fmla="val 50000"/>
            </a:avLst>
          </a:prstGeom>
          <a:solidFill>
            <a:schemeClr val="accent5"/>
          </a:solidFill>
          <a:ln w="38100">
            <a:noFill/>
            <a:miter lim="800000"/>
            <a:headEnd/>
            <a:tailEnd/>
          </a:ln>
        </p:spPr>
        <p:txBody>
          <a:bodyPr wrap="none" lIns="72000" tIns="72000" rIns="72000" bIns="72000" anchor="ctr"/>
          <a:lstStyle/>
          <a:p>
            <a:pPr algn="r">
              <a:buFont typeface="Arial" panose="020B0604020202020204" pitchFamily="34" charset="0"/>
              <a:buNone/>
            </a:pPr>
            <a:r>
              <a:rPr lang="zh-CN" altLang="en-US" dirty="0">
                <a:solidFill>
                  <a:srgbClr val="FEFFFF"/>
                </a:solidFill>
                <a:ea typeface="微软雅黑" panose="020B0503020204020204" pitchFamily="34" charset="-122"/>
              </a:rPr>
              <a:t>请在此添加文本</a:t>
            </a:r>
            <a:endParaRPr lang="zh-CN" altLang="en-US" sz="1800" dirty="0">
              <a:solidFill>
                <a:srgbClr val="FEFFFF"/>
              </a:solidFill>
            </a:endParaRPr>
          </a:p>
        </p:txBody>
      </p:sp>
      <p:sp>
        <p:nvSpPr>
          <p:cNvPr id="2" name="文本框 1"/>
          <p:cNvSpPr txBox="1"/>
          <p:nvPr/>
        </p:nvSpPr>
        <p:spPr>
          <a:xfrm>
            <a:off x="819150" y="2753484"/>
            <a:ext cx="1771650" cy="1107996"/>
          </a:xfrm>
          <a:prstGeom prst="rect">
            <a:avLst/>
          </a:prstGeom>
          <a:noFill/>
        </p:spPr>
        <p:txBody>
          <a:bodyPr wrap="square" rtlCol="0">
            <a:spAutoFit/>
          </a:bodyPr>
          <a:lstStyle/>
          <a:p>
            <a:pPr algn="ctr"/>
            <a:r>
              <a:rPr lang="en-US" altLang="zh-CN" sz="6600" b="1" i="1" dirty="0">
                <a:ln>
                  <a:solidFill>
                    <a:schemeClr val="accent1"/>
                  </a:solidFill>
                </a:ln>
                <a:solidFill>
                  <a:srgbClr val="FFFFFF"/>
                </a:solidFill>
                <a:effectLst>
                  <a:outerShdw blurRad="38100" dist="38100" dir="2700000" algn="tl">
                    <a:srgbClr val="000000">
                      <a:alpha val="43137"/>
                    </a:srgbClr>
                  </a:outerShdw>
                </a:effectLst>
                <a:latin typeface="+mj-ea"/>
                <a:ea typeface="+mj-ea"/>
              </a:rPr>
              <a:t>01</a:t>
            </a:r>
            <a:endParaRPr lang="zh-CN" altLang="en-US" sz="6600" b="1" i="1" dirty="0">
              <a:ln>
                <a:solidFill>
                  <a:schemeClr val="accent1"/>
                </a:solidFill>
              </a:ln>
              <a:solidFill>
                <a:srgbClr val="FFFFFF"/>
              </a:solidFill>
              <a:effectLst>
                <a:outerShdw blurRad="38100" dist="38100" dir="2700000" algn="tl">
                  <a:srgbClr val="000000">
                    <a:alpha val="43137"/>
                  </a:srgbClr>
                </a:outerShdw>
              </a:effectLst>
              <a:latin typeface="+mj-ea"/>
              <a:ea typeface="+mj-ea"/>
            </a:endParaRPr>
          </a:p>
        </p:txBody>
      </p:sp>
      <p:sp>
        <p:nvSpPr>
          <p:cNvPr id="103" name="文本框 102"/>
          <p:cNvSpPr txBox="1"/>
          <p:nvPr/>
        </p:nvSpPr>
        <p:spPr>
          <a:xfrm>
            <a:off x="6678609" y="2753484"/>
            <a:ext cx="1771650" cy="1107996"/>
          </a:xfrm>
          <a:prstGeom prst="rect">
            <a:avLst/>
          </a:prstGeom>
          <a:noFill/>
        </p:spPr>
        <p:txBody>
          <a:bodyPr wrap="square" rtlCol="0">
            <a:spAutoFit/>
          </a:bodyPr>
          <a:lstStyle/>
          <a:p>
            <a:pPr algn="ctr"/>
            <a:r>
              <a:rPr lang="en-US" altLang="zh-CN" sz="6600" b="1" i="1" dirty="0">
                <a:ln>
                  <a:solidFill>
                    <a:schemeClr val="accent2"/>
                  </a:solidFill>
                </a:ln>
                <a:solidFill>
                  <a:srgbClr val="FFFFFF"/>
                </a:solidFill>
                <a:effectLst>
                  <a:outerShdw blurRad="38100" dist="38100" dir="2700000" algn="tl">
                    <a:srgbClr val="000000">
                      <a:alpha val="43137"/>
                    </a:srgbClr>
                  </a:outerShdw>
                </a:effectLst>
                <a:latin typeface="+mj-ea"/>
                <a:ea typeface="+mj-ea"/>
              </a:rPr>
              <a:t>02</a:t>
            </a:r>
            <a:endParaRPr lang="zh-CN" altLang="en-US" sz="6600" b="1" i="1" dirty="0">
              <a:ln>
                <a:solidFill>
                  <a:schemeClr val="accent2"/>
                </a:solidFill>
              </a:ln>
              <a:solidFill>
                <a:srgbClr val="FFFFFF"/>
              </a:solidFill>
              <a:effectLst>
                <a:outerShdw blurRad="38100" dist="38100" dir="2700000" algn="tl">
                  <a:srgbClr val="000000">
                    <a:alpha val="43137"/>
                  </a:srgbClr>
                </a:outerShdw>
              </a:effectLst>
              <a:latin typeface="+mj-ea"/>
              <a:ea typeface="+mj-ea"/>
            </a:endParaRPr>
          </a:p>
        </p:txBody>
      </p:sp>
      <p:sp>
        <p:nvSpPr>
          <p:cNvPr id="104" name="文本框 103"/>
          <p:cNvSpPr txBox="1"/>
          <p:nvPr/>
        </p:nvSpPr>
        <p:spPr>
          <a:xfrm>
            <a:off x="819150" y="4764507"/>
            <a:ext cx="1771650" cy="1107996"/>
          </a:xfrm>
          <a:prstGeom prst="rect">
            <a:avLst/>
          </a:prstGeom>
          <a:noFill/>
        </p:spPr>
        <p:txBody>
          <a:bodyPr wrap="square" rtlCol="0">
            <a:spAutoFit/>
          </a:bodyPr>
          <a:lstStyle/>
          <a:p>
            <a:pPr algn="ctr"/>
            <a:r>
              <a:rPr lang="en-US" altLang="zh-CN" sz="6600" b="1" i="1" dirty="0">
                <a:ln>
                  <a:solidFill>
                    <a:schemeClr val="accent4"/>
                  </a:solidFill>
                </a:ln>
                <a:solidFill>
                  <a:srgbClr val="FFFFFF"/>
                </a:solidFill>
                <a:effectLst>
                  <a:outerShdw blurRad="38100" dist="38100" dir="2700000" algn="tl">
                    <a:srgbClr val="000000">
                      <a:alpha val="43137"/>
                    </a:srgbClr>
                  </a:outerShdw>
                </a:effectLst>
                <a:latin typeface="+mj-ea"/>
                <a:ea typeface="+mj-ea"/>
              </a:rPr>
              <a:t>03</a:t>
            </a:r>
            <a:endParaRPr lang="zh-CN" altLang="en-US" sz="6600" b="1" i="1" dirty="0">
              <a:ln>
                <a:solidFill>
                  <a:schemeClr val="accent4"/>
                </a:solidFill>
              </a:ln>
              <a:solidFill>
                <a:srgbClr val="FFFFFF"/>
              </a:solidFill>
              <a:effectLst>
                <a:outerShdw blurRad="38100" dist="38100" dir="2700000" algn="tl">
                  <a:srgbClr val="000000">
                    <a:alpha val="43137"/>
                  </a:srgbClr>
                </a:outerShdw>
              </a:effectLst>
              <a:latin typeface="+mj-ea"/>
              <a:ea typeface="+mj-ea"/>
            </a:endParaRPr>
          </a:p>
        </p:txBody>
      </p:sp>
      <p:sp>
        <p:nvSpPr>
          <p:cNvPr id="105" name="文本框 104"/>
          <p:cNvSpPr txBox="1"/>
          <p:nvPr/>
        </p:nvSpPr>
        <p:spPr>
          <a:xfrm>
            <a:off x="6678609" y="4764507"/>
            <a:ext cx="1771650" cy="1107996"/>
          </a:xfrm>
          <a:prstGeom prst="rect">
            <a:avLst/>
          </a:prstGeom>
          <a:noFill/>
        </p:spPr>
        <p:txBody>
          <a:bodyPr wrap="square" rtlCol="0">
            <a:spAutoFit/>
          </a:bodyPr>
          <a:lstStyle/>
          <a:p>
            <a:pPr algn="ctr"/>
            <a:r>
              <a:rPr lang="en-US" altLang="zh-CN" sz="6600" b="1" i="1" dirty="0">
                <a:ln>
                  <a:solidFill>
                    <a:schemeClr val="accent5"/>
                  </a:solidFill>
                </a:ln>
                <a:solidFill>
                  <a:srgbClr val="FFFFFF"/>
                </a:solidFill>
                <a:effectLst>
                  <a:outerShdw blurRad="38100" dist="38100" dir="2700000" algn="tl">
                    <a:srgbClr val="000000">
                      <a:alpha val="43137"/>
                    </a:srgbClr>
                  </a:outerShdw>
                </a:effectLst>
                <a:latin typeface="+mj-ea"/>
                <a:ea typeface="+mj-ea"/>
              </a:rPr>
              <a:t>04</a:t>
            </a:r>
            <a:endParaRPr lang="zh-CN" altLang="en-US" sz="6600" b="1" i="1" dirty="0">
              <a:ln>
                <a:solidFill>
                  <a:schemeClr val="accent5"/>
                </a:solidFill>
              </a:ln>
              <a:solidFill>
                <a:srgbClr val="FFFFFF"/>
              </a:solidFill>
              <a:effectLst>
                <a:outerShdw blurRad="38100" dist="38100" dir="2700000" algn="tl">
                  <a:srgbClr val="000000">
                    <a:alpha val="43137"/>
                  </a:srgbClr>
                </a:outerShdw>
              </a:effectLst>
              <a:latin typeface="+mj-ea"/>
              <a:ea typeface="+mj-ea"/>
            </a:endParaRPr>
          </a:p>
        </p:txBody>
      </p:sp>
    </p:spTree>
    <p:extLst>
      <p:ext uri="{BB962C8B-B14F-4D97-AF65-F5344CB8AC3E}">
        <p14:creationId xmlns:p14="http://schemas.microsoft.com/office/powerpoint/2010/main" val="92498854"/>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7" name="平行四边形 16"/>
          <p:cNvSpPr/>
          <p:nvPr/>
        </p:nvSpPr>
        <p:spPr>
          <a:xfrm>
            <a:off x="7635200" y="1585906"/>
            <a:ext cx="2667150" cy="595199"/>
          </a:xfrm>
          <a:prstGeom prst="parallelogram">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endParaRPr lang="zh-CN" altLang="zh-CN" dirty="0">
              <a:solidFill>
                <a:srgbClr val="FEFFFF"/>
              </a:solidFill>
              <a:latin typeface="幼圆" panose="02010509060101010101" pitchFamily="49" charset="-122"/>
              <a:ea typeface="幼圆" panose="02010509060101010101" pitchFamily="49" charset="-122"/>
            </a:endParaRPr>
          </a:p>
        </p:txBody>
      </p:sp>
      <p:sp>
        <p:nvSpPr>
          <p:cNvPr id="18" name="平行四边形 17"/>
          <p:cNvSpPr/>
          <p:nvPr/>
        </p:nvSpPr>
        <p:spPr>
          <a:xfrm>
            <a:off x="7635200" y="4111677"/>
            <a:ext cx="2667150" cy="595199"/>
          </a:xfrm>
          <a:prstGeom prst="parallelogram">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endParaRPr lang="zh-CN" altLang="zh-CN" dirty="0">
              <a:solidFill>
                <a:srgbClr val="FEFFFF"/>
              </a:solidFill>
              <a:latin typeface="幼圆" panose="02010509060101010101" pitchFamily="49" charset="-122"/>
              <a:ea typeface="幼圆" panose="02010509060101010101" pitchFamily="49" charset="-122"/>
            </a:endParaRPr>
          </a:p>
        </p:txBody>
      </p:sp>
      <p:sp>
        <p:nvSpPr>
          <p:cNvPr id="19" name="矩形 18"/>
          <p:cNvSpPr/>
          <p:nvPr/>
        </p:nvSpPr>
        <p:spPr>
          <a:xfrm>
            <a:off x="7365985" y="2210536"/>
            <a:ext cx="4027731" cy="19634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0" name="平行四边形 19"/>
          <p:cNvSpPr/>
          <p:nvPr/>
        </p:nvSpPr>
        <p:spPr>
          <a:xfrm>
            <a:off x="7875050" y="1750216"/>
            <a:ext cx="3009601" cy="430890"/>
          </a:xfrm>
          <a:prstGeom prst="parallelogram">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1" name="矩形 20"/>
          <p:cNvSpPr/>
          <p:nvPr/>
        </p:nvSpPr>
        <p:spPr>
          <a:xfrm>
            <a:off x="7365985" y="4736307"/>
            <a:ext cx="4027731" cy="19634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平行四边形 21"/>
          <p:cNvSpPr/>
          <p:nvPr/>
        </p:nvSpPr>
        <p:spPr>
          <a:xfrm>
            <a:off x="7875050" y="4275987"/>
            <a:ext cx="3009601" cy="430890"/>
          </a:xfrm>
          <a:prstGeom prst="parallelogram">
            <a:avLst/>
          </a:prstGeom>
          <a:solidFill>
            <a:schemeClr val="accent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3" name="Isosceles Triangle 58"/>
          <p:cNvSpPr/>
          <p:nvPr/>
        </p:nvSpPr>
        <p:spPr>
          <a:xfrm rot="10800000">
            <a:off x="2003730" y="4518867"/>
            <a:ext cx="551558" cy="475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57"/>
          <p:cNvSpPr/>
          <p:nvPr/>
        </p:nvSpPr>
        <p:spPr>
          <a:xfrm>
            <a:off x="1656344" y="3511697"/>
            <a:ext cx="1225878" cy="10986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reeform 5"/>
          <p:cNvSpPr>
            <a:spLocks noEditPoints="1"/>
          </p:cNvSpPr>
          <p:nvPr/>
        </p:nvSpPr>
        <p:spPr bwMode="auto">
          <a:xfrm>
            <a:off x="1888469" y="3694347"/>
            <a:ext cx="761628" cy="759488"/>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文本框 25"/>
          <p:cNvSpPr txBox="1"/>
          <p:nvPr/>
        </p:nvSpPr>
        <p:spPr>
          <a:xfrm>
            <a:off x="1163477" y="5636232"/>
            <a:ext cx="2294689" cy="1107996"/>
          </a:xfrm>
          <a:prstGeom prst="rect">
            <a:avLst/>
          </a:prstGeom>
          <a:noFill/>
        </p:spPr>
        <p:txBody>
          <a:bodyPr wrap="square" rtlCol="0">
            <a:spAutoFit/>
          </a:bodyPr>
          <a:lstStyle/>
          <a:p>
            <a:pPr algn="ctr"/>
            <a:r>
              <a:rPr lang="en-US" altLang="zh-CN" sz="6600" b="1" dirty="0">
                <a:solidFill>
                  <a:schemeClr val="accent1"/>
                </a:solidFill>
              </a:rPr>
              <a:t>85%</a:t>
            </a:r>
            <a:endParaRPr lang="zh-CN" altLang="en-US" sz="6600" b="1" dirty="0">
              <a:solidFill>
                <a:schemeClr val="accent1"/>
              </a:solidFill>
            </a:endParaRPr>
          </a:p>
        </p:txBody>
      </p:sp>
      <p:sp>
        <p:nvSpPr>
          <p:cNvPr id="27" name="矩形 26"/>
          <p:cNvSpPr/>
          <p:nvPr/>
        </p:nvSpPr>
        <p:spPr>
          <a:xfrm>
            <a:off x="764482" y="5055619"/>
            <a:ext cx="3009601" cy="430890"/>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400" dirty="0">
                <a:solidFill>
                  <a:schemeClr val="accent1"/>
                </a:solidFill>
                <a:latin typeface="+mj-ea"/>
                <a:ea typeface="+mj-ea"/>
              </a:rPr>
              <a:t>请输入文本</a:t>
            </a:r>
            <a:endParaRPr lang="zh-CN" altLang="zh-CN" sz="2400" dirty="0">
              <a:solidFill>
                <a:schemeClr val="accent1"/>
              </a:solidFill>
              <a:latin typeface="+mj-ea"/>
              <a:ea typeface="+mj-ea"/>
            </a:endParaRPr>
          </a:p>
        </p:txBody>
      </p:sp>
      <p:grpSp>
        <p:nvGrpSpPr>
          <p:cNvPr id="28" name="Group 85"/>
          <p:cNvGrpSpPr/>
          <p:nvPr/>
        </p:nvGrpSpPr>
        <p:grpSpPr>
          <a:xfrm>
            <a:off x="4655720" y="3511697"/>
            <a:ext cx="1225878" cy="1482651"/>
            <a:chOff x="1752600" y="1131575"/>
            <a:chExt cx="919409" cy="1111988"/>
          </a:xfrm>
          <a:solidFill>
            <a:schemeClr val="accent2"/>
          </a:solidFill>
        </p:grpSpPr>
        <p:sp>
          <p:nvSpPr>
            <p:cNvPr id="29" name="Isosceles Triangle 58"/>
            <p:cNvSpPr/>
            <p:nvPr/>
          </p:nvSpPr>
          <p:spPr>
            <a:xfrm rot="10800000">
              <a:off x="2013140" y="1886952"/>
              <a:ext cx="413669" cy="35661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Rectangle 57"/>
            <p:cNvSpPr/>
            <p:nvPr/>
          </p:nvSpPr>
          <p:spPr>
            <a:xfrm>
              <a:off x="1752600" y="1131575"/>
              <a:ext cx="919409" cy="82395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1" name="文本框 30"/>
          <p:cNvSpPr txBox="1"/>
          <p:nvPr/>
        </p:nvSpPr>
        <p:spPr>
          <a:xfrm>
            <a:off x="4131540" y="5592919"/>
            <a:ext cx="2294689" cy="1107996"/>
          </a:xfrm>
          <a:prstGeom prst="rect">
            <a:avLst/>
          </a:prstGeom>
          <a:noFill/>
        </p:spPr>
        <p:txBody>
          <a:bodyPr wrap="square" rtlCol="0">
            <a:spAutoFit/>
          </a:bodyPr>
          <a:lstStyle/>
          <a:p>
            <a:pPr algn="ctr"/>
            <a:r>
              <a:rPr lang="en-US" altLang="zh-CN" sz="6600" b="1" dirty="0">
                <a:solidFill>
                  <a:schemeClr val="accent2"/>
                </a:solidFill>
              </a:rPr>
              <a:t>76%</a:t>
            </a:r>
            <a:endParaRPr lang="zh-CN" altLang="en-US" sz="6600" b="1" dirty="0">
              <a:solidFill>
                <a:schemeClr val="accent2"/>
              </a:solidFill>
            </a:endParaRPr>
          </a:p>
        </p:txBody>
      </p:sp>
      <p:sp>
        <p:nvSpPr>
          <p:cNvPr id="32" name="KSO_Shape"/>
          <p:cNvSpPr>
            <a:spLocks/>
          </p:cNvSpPr>
          <p:nvPr/>
        </p:nvSpPr>
        <p:spPr bwMode="auto">
          <a:xfrm>
            <a:off x="4887845" y="3749765"/>
            <a:ext cx="761628" cy="648653"/>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chemeClr val="bg1"/>
          </a:solidFill>
          <a:ln w="9525">
            <a:noFill/>
            <a:round/>
            <a:headEnd/>
            <a:tailEnd/>
          </a:ln>
          <a:extLst/>
        </p:spPr>
        <p:txBody>
          <a:bodyPr vert="horz" wrap="square" lIns="121920" tIns="60960" rIns="121920" bIns="60960" numCol="1" anchor="t" anchorCtr="0" compatLnSpc="1">
            <a:prstTxWarp prst="textNoShape">
              <a:avLst/>
            </a:prstTxWarp>
          </a:bodyPr>
          <a:lstStyle/>
          <a:p>
            <a:endParaRPr lang="zh-CN" altLang="en-US" sz="2400" dirty="0"/>
          </a:p>
        </p:txBody>
      </p:sp>
      <p:sp>
        <p:nvSpPr>
          <p:cNvPr id="33" name="矩形 32"/>
          <p:cNvSpPr/>
          <p:nvPr/>
        </p:nvSpPr>
        <p:spPr>
          <a:xfrm>
            <a:off x="3774083" y="4993432"/>
            <a:ext cx="3009601" cy="430890"/>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400" dirty="0">
                <a:solidFill>
                  <a:schemeClr val="accent2"/>
                </a:solidFill>
                <a:latin typeface="+mj-ea"/>
                <a:ea typeface="+mj-ea"/>
              </a:rPr>
              <a:t>请输入文本</a:t>
            </a:r>
            <a:endParaRPr lang="zh-CN" altLang="zh-CN" sz="2400" dirty="0">
              <a:solidFill>
                <a:schemeClr val="accent2"/>
              </a:solidFill>
              <a:latin typeface="+mj-ea"/>
              <a:ea typeface="+mj-ea"/>
            </a:endParaRPr>
          </a:p>
        </p:txBody>
      </p:sp>
      <p:sp>
        <p:nvSpPr>
          <p:cNvPr id="34" name="矩形 33"/>
          <p:cNvSpPr/>
          <p:nvPr/>
        </p:nvSpPr>
        <p:spPr>
          <a:xfrm>
            <a:off x="594793" y="1834668"/>
            <a:ext cx="5994694"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26073738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2" name="Bent Arrow 91"/>
          <p:cNvSpPr/>
          <p:nvPr/>
        </p:nvSpPr>
        <p:spPr>
          <a:xfrm rot="18900000" flipH="1">
            <a:off x="3771094" y="3943008"/>
            <a:ext cx="1596742" cy="1340982"/>
          </a:xfrm>
          <a:prstGeom prst="bentArrow">
            <a:avLst>
              <a:gd name="adj1" fmla="val 17673"/>
              <a:gd name="adj2" fmla="val 16460"/>
              <a:gd name="adj3" fmla="val 31601"/>
              <a:gd name="adj4" fmla="val 294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3" name="Bent Arrow 91"/>
          <p:cNvSpPr/>
          <p:nvPr/>
        </p:nvSpPr>
        <p:spPr>
          <a:xfrm rot="18900000" flipH="1">
            <a:off x="6336273" y="3943009"/>
            <a:ext cx="1596742" cy="1340982"/>
          </a:xfrm>
          <a:prstGeom prst="bentArrow">
            <a:avLst>
              <a:gd name="adj1" fmla="val 17673"/>
              <a:gd name="adj2" fmla="val 16460"/>
              <a:gd name="adj3" fmla="val 31601"/>
              <a:gd name="adj4" fmla="val 2949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4" name="Bent Arrow 91"/>
          <p:cNvSpPr/>
          <p:nvPr/>
        </p:nvSpPr>
        <p:spPr>
          <a:xfrm rot="2700000" flipH="1" flipV="1">
            <a:off x="2476889" y="2959611"/>
            <a:ext cx="1596742" cy="1340984"/>
          </a:xfrm>
          <a:prstGeom prst="bentArrow">
            <a:avLst>
              <a:gd name="adj1" fmla="val 17673"/>
              <a:gd name="adj2" fmla="val 16460"/>
              <a:gd name="adj3" fmla="val 31601"/>
              <a:gd name="adj4" fmla="val 2949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5" name="Bent Arrow 91"/>
          <p:cNvSpPr/>
          <p:nvPr/>
        </p:nvSpPr>
        <p:spPr>
          <a:xfrm rot="2700000" flipH="1" flipV="1">
            <a:off x="5042068" y="2959612"/>
            <a:ext cx="1596742" cy="1340984"/>
          </a:xfrm>
          <a:prstGeom prst="bentArrow">
            <a:avLst>
              <a:gd name="adj1" fmla="val 17673"/>
              <a:gd name="adj2" fmla="val 16460"/>
              <a:gd name="adj3" fmla="val 31601"/>
              <a:gd name="adj4" fmla="val 294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6" name="Bent Arrow 91"/>
          <p:cNvSpPr/>
          <p:nvPr/>
        </p:nvSpPr>
        <p:spPr>
          <a:xfrm rot="18900000" flipH="1">
            <a:off x="8901452" y="3943010"/>
            <a:ext cx="1596742" cy="1340982"/>
          </a:xfrm>
          <a:prstGeom prst="bentArrow">
            <a:avLst>
              <a:gd name="adj1" fmla="val 17673"/>
              <a:gd name="adj2" fmla="val 16460"/>
              <a:gd name="adj3" fmla="val 31601"/>
              <a:gd name="adj4" fmla="val 2949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7" name="Bent Arrow 91"/>
          <p:cNvSpPr/>
          <p:nvPr/>
        </p:nvSpPr>
        <p:spPr>
          <a:xfrm rot="2700000" flipH="1" flipV="1">
            <a:off x="7607247" y="2959613"/>
            <a:ext cx="1596742" cy="1340984"/>
          </a:xfrm>
          <a:prstGeom prst="bentArrow">
            <a:avLst>
              <a:gd name="adj1" fmla="val 17673"/>
              <a:gd name="adj2" fmla="val 16460"/>
              <a:gd name="adj3" fmla="val 31601"/>
              <a:gd name="adj4" fmla="val 2949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8" name="矩形 17"/>
          <p:cNvSpPr/>
          <p:nvPr/>
        </p:nvSpPr>
        <p:spPr>
          <a:xfrm>
            <a:off x="1066050" y="5082139"/>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 name="矩形 18"/>
          <p:cNvSpPr/>
          <p:nvPr/>
        </p:nvSpPr>
        <p:spPr>
          <a:xfrm>
            <a:off x="4755365" y="5082139"/>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8444680" y="5082139"/>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矩形 20"/>
          <p:cNvSpPr/>
          <p:nvPr/>
        </p:nvSpPr>
        <p:spPr>
          <a:xfrm>
            <a:off x="1066050" y="1608065"/>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矩形 21"/>
          <p:cNvSpPr/>
          <p:nvPr/>
        </p:nvSpPr>
        <p:spPr>
          <a:xfrm>
            <a:off x="4755365" y="1608065"/>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矩形 27"/>
          <p:cNvSpPr/>
          <p:nvPr/>
        </p:nvSpPr>
        <p:spPr>
          <a:xfrm>
            <a:off x="8444680" y="1608065"/>
            <a:ext cx="2681271" cy="1553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26914273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2" name="Up Arrow 32"/>
          <p:cNvSpPr/>
          <p:nvPr/>
        </p:nvSpPr>
        <p:spPr>
          <a:xfrm rot="5400000">
            <a:off x="3511543" y="3053535"/>
            <a:ext cx="476749" cy="1997043"/>
          </a:xfrm>
          <a:prstGeom prst="upArrow">
            <a:avLst>
              <a:gd name="adj1" fmla="val 41294"/>
              <a:gd name="adj2" fmla="val 813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Bent Arrow 33"/>
          <p:cNvSpPr/>
          <p:nvPr/>
        </p:nvSpPr>
        <p:spPr>
          <a:xfrm rot="10800000" flipH="1" flipV="1">
            <a:off x="3250589" y="4451879"/>
            <a:ext cx="1494385" cy="1255021"/>
          </a:xfrm>
          <a:prstGeom prst="bentArrow">
            <a:avLst>
              <a:gd name="adj1" fmla="val 17673"/>
              <a:gd name="adj2" fmla="val 16460"/>
              <a:gd name="adj3" fmla="val 31601"/>
              <a:gd name="adj4" fmla="val 294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4" name="Bent Arrow 91"/>
          <p:cNvSpPr/>
          <p:nvPr/>
        </p:nvSpPr>
        <p:spPr>
          <a:xfrm rot="10800000" flipH="1">
            <a:off x="3250589" y="2397213"/>
            <a:ext cx="1494385" cy="1255021"/>
          </a:xfrm>
          <a:prstGeom prst="bentArrow">
            <a:avLst>
              <a:gd name="adj1" fmla="val 17673"/>
              <a:gd name="adj2" fmla="val 16460"/>
              <a:gd name="adj3" fmla="val 31601"/>
              <a:gd name="adj4" fmla="val 294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5" name="椭圆 14"/>
          <p:cNvSpPr/>
          <p:nvPr/>
        </p:nvSpPr>
        <p:spPr>
          <a:xfrm>
            <a:off x="308006" y="2946398"/>
            <a:ext cx="2191657" cy="2191657"/>
          </a:xfrm>
          <a:prstGeom prst="ellipse">
            <a:avLst/>
          </a:prstGeom>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FEFFFF"/>
                </a:solidFill>
              </a:rPr>
              <a:t>输入文本</a:t>
            </a:r>
          </a:p>
        </p:txBody>
      </p:sp>
      <p:sp>
        <p:nvSpPr>
          <p:cNvPr id="16" name="椭圆 15"/>
          <p:cNvSpPr/>
          <p:nvPr/>
        </p:nvSpPr>
        <p:spPr>
          <a:xfrm>
            <a:off x="5000172" y="2946398"/>
            <a:ext cx="2191657" cy="2191657"/>
          </a:xfrm>
          <a:prstGeom prst="ellipse">
            <a:avLst/>
          </a:prstGeom>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FEFFFF"/>
                </a:solidFill>
              </a:rPr>
              <a:t>输入文本</a:t>
            </a:r>
          </a:p>
        </p:txBody>
      </p:sp>
      <p:sp>
        <p:nvSpPr>
          <p:cNvPr id="17" name="椭圆 16"/>
          <p:cNvSpPr/>
          <p:nvPr/>
        </p:nvSpPr>
        <p:spPr>
          <a:xfrm>
            <a:off x="9692338" y="2946398"/>
            <a:ext cx="2191657" cy="2191657"/>
          </a:xfrm>
          <a:prstGeom prst="ellipse">
            <a:avLst/>
          </a:prstGeom>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FEFFFF"/>
                </a:solidFill>
              </a:rPr>
              <a:t>输入文本</a:t>
            </a:r>
          </a:p>
        </p:txBody>
      </p:sp>
      <p:sp>
        <p:nvSpPr>
          <p:cNvPr id="18" name="Up Arrow 32"/>
          <p:cNvSpPr/>
          <p:nvPr/>
        </p:nvSpPr>
        <p:spPr>
          <a:xfrm rot="5400000">
            <a:off x="8203709" y="2724606"/>
            <a:ext cx="476749" cy="1997043"/>
          </a:xfrm>
          <a:prstGeom prst="upArrow">
            <a:avLst>
              <a:gd name="adj1" fmla="val 41294"/>
              <a:gd name="adj2" fmla="val 8135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Up Arrow 32"/>
          <p:cNvSpPr/>
          <p:nvPr/>
        </p:nvSpPr>
        <p:spPr>
          <a:xfrm rot="5400000">
            <a:off x="8203709" y="3362803"/>
            <a:ext cx="476749" cy="1997043"/>
          </a:xfrm>
          <a:prstGeom prst="upArrow">
            <a:avLst>
              <a:gd name="adj1" fmla="val 41294"/>
              <a:gd name="adj2" fmla="val 813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矩形 19"/>
          <p:cNvSpPr/>
          <p:nvPr/>
        </p:nvSpPr>
        <p:spPr>
          <a:xfrm>
            <a:off x="3546406" y="1988458"/>
            <a:ext cx="1754511" cy="12670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矩形 20"/>
          <p:cNvSpPr/>
          <p:nvPr/>
        </p:nvSpPr>
        <p:spPr>
          <a:xfrm>
            <a:off x="3546406" y="4848644"/>
            <a:ext cx="1754511" cy="12670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37516917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请在此添加第四节标题</a:t>
            </a:r>
          </a:p>
        </p:txBody>
      </p:sp>
      <p:sp>
        <p:nvSpPr>
          <p:cNvPr id="9219" name="文本占位符 2"/>
          <p:cNvSpPr>
            <a:spLocks noGrp="1"/>
          </p:cNvSpPr>
          <p:nvPr>
            <p:ph type="body" idx="1"/>
          </p:nvPr>
        </p:nvSpPr>
        <p:spPr/>
        <p:txBody>
          <a:bodyPr/>
          <a:lstStyle/>
          <a:p>
            <a:r>
              <a:rPr lang="zh-CN" altLang="en-US"/>
              <a:t>请输入第四节的小标题</a:t>
            </a:r>
            <a:endParaRPr lang="zh-CN" altLang="en-US" dirty="0"/>
          </a:p>
        </p:txBody>
      </p:sp>
      <p:sp>
        <p:nvSpPr>
          <p:cNvPr id="6" name="流程图: 文档 5"/>
          <p:cNvSpPr/>
          <p:nvPr/>
        </p:nvSpPr>
        <p:spPr>
          <a:xfrm>
            <a:off x="454648" y="0"/>
            <a:ext cx="1882153" cy="1706881"/>
          </a:xfrm>
          <a:prstGeom prst="flowChartDocumen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b="1" dirty="0">
                <a:solidFill>
                  <a:schemeClr val="accent1">
                    <a:lumMod val="20000"/>
                    <a:lumOff val="80000"/>
                  </a:schemeClr>
                </a:solidFill>
                <a:effectLst>
                  <a:outerShdw blurRad="38100" dist="38100" dir="2700000" algn="tl">
                    <a:srgbClr val="000000">
                      <a:alpha val="43137"/>
                    </a:srgbClr>
                  </a:outerShdw>
                </a:effectLst>
              </a:rPr>
              <a:t>D</a:t>
            </a:r>
            <a:endParaRPr lang="zh-CN" altLang="en-US" sz="8800" b="1" dirty="0">
              <a:solidFill>
                <a:schemeClr val="accent1">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8872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1" name="Bent Arrow 31"/>
          <p:cNvSpPr/>
          <p:nvPr/>
        </p:nvSpPr>
        <p:spPr>
          <a:xfrm rot="10800000" flipH="1" flipV="1">
            <a:off x="5249771" y="2938411"/>
            <a:ext cx="2479987" cy="499773"/>
          </a:xfrm>
          <a:prstGeom prst="bentArrow">
            <a:avLst>
              <a:gd name="adj1" fmla="val 17673"/>
              <a:gd name="adj2" fmla="val 16460"/>
              <a:gd name="adj3" fmla="val 31601"/>
              <a:gd name="adj4" fmla="val 2949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19" name="Up Arrow 86"/>
          <p:cNvSpPr/>
          <p:nvPr/>
        </p:nvSpPr>
        <p:spPr>
          <a:xfrm rot="5400000">
            <a:off x="6806975" y="2982767"/>
            <a:ext cx="173171" cy="1672395"/>
          </a:xfrm>
          <a:prstGeom prst="upArrow">
            <a:avLst>
              <a:gd name="adj1" fmla="val 53549"/>
              <a:gd name="adj2" fmla="val 813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Bent Arrow 87"/>
          <p:cNvSpPr/>
          <p:nvPr/>
        </p:nvSpPr>
        <p:spPr>
          <a:xfrm rot="10800000" flipH="1">
            <a:off x="5249771" y="5102530"/>
            <a:ext cx="2479987" cy="499773"/>
          </a:xfrm>
          <a:prstGeom prst="bentArrow">
            <a:avLst>
              <a:gd name="adj1" fmla="val 17673"/>
              <a:gd name="adj2" fmla="val 16460"/>
              <a:gd name="adj3" fmla="val 31601"/>
              <a:gd name="adj4" fmla="val 2949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21" name="矩形 20"/>
          <p:cNvSpPr/>
          <p:nvPr/>
        </p:nvSpPr>
        <p:spPr>
          <a:xfrm>
            <a:off x="624115" y="2540000"/>
            <a:ext cx="3891878" cy="3460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
        <p:nvSpPr>
          <p:cNvPr id="22" name="圆角矩形 33"/>
          <p:cNvSpPr/>
          <p:nvPr/>
        </p:nvSpPr>
        <p:spPr>
          <a:xfrm>
            <a:off x="7968554" y="2709042"/>
            <a:ext cx="3103798" cy="566640"/>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b="1" dirty="0">
                <a:solidFill>
                  <a:srgbClr val="FEFFFF"/>
                </a:solidFill>
                <a:latin typeface="+mj-ea"/>
                <a:ea typeface="+mj-ea"/>
              </a:rPr>
              <a:t>请在此输入您的文本</a:t>
            </a:r>
            <a:endParaRPr lang="zh-CN" altLang="zh-CN" sz="1800" b="1" dirty="0">
              <a:solidFill>
                <a:srgbClr val="FEFFFF"/>
              </a:solidFill>
              <a:latin typeface="+mj-ea"/>
              <a:ea typeface="+mj-ea"/>
            </a:endParaRPr>
          </a:p>
        </p:txBody>
      </p:sp>
      <p:sp>
        <p:nvSpPr>
          <p:cNvPr id="24" name="圆角矩形 34"/>
          <p:cNvSpPr/>
          <p:nvPr/>
        </p:nvSpPr>
        <p:spPr>
          <a:xfrm>
            <a:off x="7968554" y="3551362"/>
            <a:ext cx="3103798" cy="566640"/>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b="1" dirty="0">
                <a:solidFill>
                  <a:srgbClr val="FEFFFF"/>
                </a:solidFill>
                <a:latin typeface="+mj-ea"/>
                <a:ea typeface="+mj-ea"/>
              </a:rPr>
              <a:t>请在此输入您的文本</a:t>
            </a:r>
            <a:endParaRPr lang="zh-CN" altLang="zh-CN" sz="1800" b="1" dirty="0">
              <a:solidFill>
                <a:srgbClr val="FEFFFF"/>
              </a:solidFill>
              <a:latin typeface="+mj-ea"/>
              <a:ea typeface="+mj-ea"/>
            </a:endParaRPr>
          </a:p>
        </p:txBody>
      </p:sp>
      <p:sp>
        <p:nvSpPr>
          <p:cNvPr id="25" name="圆角矩形 35"/>
          <p:cNvSpPr/>
          <p:nvPr/>
        </p:nvSpPr>
        <p:spPr>
          <a:xfrm>
            <a:off x="7968554" y="5236002"/>
            <a:ext cx="3103798" cy="566640"/>
          </a:xfrm>
          <a:prstGeom prst="roundRect">
            <a:avLst>
              <a:gd name="adj" fmla="val 50000"/>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b="1" dirty="0">
                <a:solidFill>
                  <a:srgbClr val="FEFFFF"/>
                </a:solidFill>
                <a:latin typeface="+mj-ea"/>
                <a:ea typeface="+mj-ea"/>
              </a:rPr>
              <a:t>请在此输入您的文本</a:t>
            </a:r>
            <a:endParaRPr lang="zh-CN" altLang="zh-CN" sz="1800" b="1" dirty="0">
              <a:solidFill>
                <a:srgbClr val="FEFFFF"/>
              </a:solidFill>
              <a:latin typeface="+mj-ea"/>
              <a:ea typeface="+mj-ea"/>
            </a:endParaRPr>
          </a:p>
        </p:txBody>
      </p:sp>
      <p:sp>
        <p:nvSpPr>
          <p:cNvPr id="26" name="Up Arrow 86"/>
          <p:cNvSpPr/>
          <p:nvPr/>
        </p:nvSpPr>
        <p:spPr>
          <a:xfrm rot="5400000">
            <a:off x="6806975" y="3885553"/>
            <a:ext cx="173171" cy="1672395"/>
          </a:xfrm>
          <a:prstGeom prst="upArrow">
            <a:avLst>
              <a:gd name="adj1" fmla="val 53549"/>
              <a:gd name="adj2" fmla="val 813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7" name="圆角矩形 10"/>
          <p:cNvSpPr/>
          <p:nvPr/>
        </p:nvSpPr>
        <p:spPr>
          <a:xfrm>
            <a:off x="7968554" y="4393682"/>
            <a:ext cx="3103798" cy="566640"/>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b="1" dirty="0">
                <a:solidFill>
                  <a:srgbClr val="FEFFFF"/>
                </a:solidFill>
                <a:latin typeface="+mj-ea"/>
                <a:ea typeface="+mj-ea"/>
              </a:rPr>
              <a:t>请在此输入您的文本</a:t>
            </a:r>
            <a:endParaRPr lang="zh-CN" altLang="zh-CN" sz="1800" b="1" dirty="0">
              <a:solidFill>
                <a:srgbClr val="FEFFFF"/>
              </a:solidFill>
              <a:latin typeface="+mj-ea"/>
              <a:ea typeface="+mj-ea"/>
            </a:endParaRPr>
          </a:p>
        </p:txBody>
      </p:sp>
      <p:sp>
        <p:nvSpPr>
          <p:cNvPr id="28" name="椭圆 27"/>
          <p:cNvSpPr/>
          <p:nvPr/>
        </p:nvSpPr>
        <p:spPr>
          <a:xfrm>
            <a:off x="4725760" y="3704300"/>
            <a:ext cx="1132115" cy="11321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9" name="KSO_Shape"/>
          <p:cNvSpPr/>
          <p:nvPr/>
        </p:nvSpPr>
        <p:spPr>
          <a:xfrm>
            <a:off x="4927236" y="3970793"/>
            <a:ext cx="729163" cy="599129"/>
          </a:xfrm>
          <a:custGeom>
            <a:avLst/>
            <a:gdLst/>
            <a:ahLst/>
            <a:cxnLst/>
            <a:rect l="l" t="t" r="r" b="b"/>
            <a:pathLst>
              <a:path w="2100462" h="1726264">
                <a:moveTo>
                  <a:pt x="1169148" y="1434056"/>
                </a:moveTo>
                <a:cubicBezTo>
                  <a:pt x="1249839" y="1434056"/>
                  <a:pt x="1315252" y="1499469"/>
                  <a:pt x="1315252" y="1580160"/>
                </a:cubicBezTo>
                <a:cubicBezTo>
                  <a:pt x="1315252" y="1660851"/>
                  <a:pt x="1249839" y="1726264"/>
                  <a:pt x="1169148" y="1726264"/>
                </a:cubicBezTo>
                <a:cubicBezTo>
                  <a:pt x="1088457" y="1726264"/>
                  <a:pt x="1023044" y="1660851"/>
                  <a:pt x="1023044" y="1580160"/>
                </a:cubicBezTo>
                <a:cubicBezTo>
                  <a:pt x="1023044" y="1499469"/>
                  <a:pt x="1088457" y="1434056"/>
                  <a:pt x="1169148" y="1434056"/>
                </a:cubicBezTo>
                <a:close/>
                <a:moveTo>
                  <a:pt x="561082" y="1434056"/>
                </a:moveTo>
                <a:cubicBezTo>
                  <a:pt x="641773" y="1434056"/>
                  <a:pt x="707186" y="1499469"/>
                  <a:pt x="707186" y="1580160"/>
                </a:cubicBezTo>
                <a:cubicBezTo>
                  <a:pt x="707186" y="1660851"/>
                  <a:pt x="641773" y="1726264"/>
                  <a:pt x="561082" y="1726264"/>
                </a:cubicBezTo>
                <a:cubicBezTo>
                  <a:pt x="480391" y="1726264"/>
                  <a:pt x="414978" y="1660851"/>
                  <a:pt x="414978" y="1580160"/>
                </a:cubicBezTo>
                <a:cubicBezTo>
                  <a:pt x="414978" y="1499469"/>
                  <a:pt x="480391" y="1434056"/>
                  <a:pt x="561082" y="1434056"/>
                </a:cubicBezTo>
                <a:close/>
                <a:moveTo>
                  <a:pt x="1382881" y="785189"/>
                </a:moveTo>
                <a:cubicBezTo>
                  <a:pt x="1348673" y="785189"/>
                  <a:pt x="1320942" y="812920"/>
                  <a:pt x="1320942" y="847128"/>
                </a:cubicBezTo>
                <a:cubicBezTo>
                  <a:pt x="1320942" y="881336"/>
                  <a:pt x="1348673" y="909067"/>
                  <a:pt x="1382881" y="909067"/>
                </a:cubicBezTo>
                <a:cubicBezTo>
                  <a:pt x="1417089" y="909067"/>
                  <a:pt x="1444820" y="881336"/>
                  <a:pt x="1444820" y="847128"/>
                </a:cubicBezTo>
                <a:cubicBezTo>
                  <a:pt x="1444820" y="812920"/>
                  <a:pt x="1417089" y="785189"/>
                  <a:pt x="1382881" y="785189"/>
                </a:cubicBezTo>
                <a:close/>
                <a:moveTo>
                  <a:pt x="1210442" y="785189"/>
                </a:moveTo>
                <a:cubicBezTo>
                  <a:pt x="1176234" y="785189"/>
                  <a:pt x="1148503" y="812920"/>
                  <a:pt x="1148503" y="847128"/>
                </a:cubicBezTo>
                <a:cubicBezTo>
                  <a:pt x="1148503" y="881336"/>
                  <a:pt x="1176234" y="909067"/>
                  <a:pt x="1210442" y="909067"/>
                </a:cubicBezTo>
                <a:cubicBezTo>
                  <a:pt x="1244650" y="909067"/>
                  <a:pt x="1272381" y="881336"/>
                  <a:pt x="1272381" y="847128"/>
                </a:cubicBezTo>
                <a:cubicBezTo>
                  <a:pt x="1272381" y="812920"/>
                  <a:pt x="1244650" y="785189"/>
                  <a:pt x="1210442" y="785189"/>
                </a:cubicBezTo>
                <a:close/>
                <a:moveTo>
                  <a:pt x="1038003" y="785189"/>
                </a:moveTo>
                <a:cubicBezTo>
                  <a:pt x="1003795" y="785189"/>
                  <a:pt x="976064" y="812920"/>
                  <a:pt x="976064" y="847128"/>
                </a:cubicBezTo>
                <a:cubicBezTo>
                  <a:pt x="976064" y="881336"/>
                  <a:pt x="1003795" y="909067"/>
                  <a:pt x="1038003" y="909067"/>
                </a:cubicBezTo>
                <a:cubicBezTo>
                  <a:pt x="1072211" y="909067"/>
                  <a:pt x="1099942" y="881336"/>
                  <a:pt x="1099942" y="847128"/>
                </a:cubicBezTo>
                <a:cubicBezTo>
                  <a:pt x="1099942" y="812920"/>
                  <a:pt x="1072211" y="785189"/>
                  <a:pt x="1038003" y="785189"/>
                </a:cubicBezTo>
                <a:close/>
                <a:moveTo>
                  <a:pt x="865564" y="785189"/>
                </a:moveTo>
                <a:cubicBezTo>
                  <a:pt x="831356" y="785189"/>
                  <a:pt x="803625" y="812920"/>
                  <a:pt x="803625" y="847128"/>
                </a:cubicBezTo>
                <a:cubicBezTo>
                  <a:pt x="803625" y="881336"/>
                  <a:pt x="831356" y="909067"/>
                  <a:pt x="865564" y="909067"/>
                </a:cubicBezTo>
                <a:cubicBezTo>
                  <a:pt x="899772" y="909067"/>
                  <a:pt x="927503" y="881336"/>
                  <a:pt x="927503" y="847128"/>
                </a:cubicBezTo>
                <a:cubicBezTo>
                  <a:pt x="927503" y="812920"/>
                  <a:pt x="899772" y="785189"/>
                  <a:pt x="865564" y="785189"/>
                </a:cubicBezTo>
                <a:close/>
                <a:moveTo>
                  <a:pt x="693125" y="785189"/>
                </a:moveTo>
                <a:cubicBezTo>
                  <a:pt x="658917" y="785189"/>
                  <a:pt x="631186" y="812920"/>
                  <a:pt x="631186" y="847128"/>
                </a:cubicBezTo>
                <a:cubicBezTo>
                  <a:pt x="631186" y="881336"/>
                  <a:pt x="658917" y="909067"/>
                  <a:pt x="693125" y="909067"/>
                </a:cubicBezTo>
                <a:cubicBezTo>
                  <a:pt x="727333" y="909067"/>
                  <a:pt x="755064" y="881336"/>
                  <a:pt x="755064" y="847128"/>
                </a:cubicBezTo>
                <a:cubicBezTo>
                  <a:pt x="755064" y="812920"/>
                  <a:pt x="727333" y="785189"/>
                  <a:pt x="693125" y="785189"/>
                </a:cubicBezTo>
                <a:close/>
                <a:moveTo>
                  <a:pt x="520686" y="785189"/>
                </a:moveTo>
                <a:cubicBezTo>
                  <a:pt x="486478" y="785189"/>
                  <a:pt x="458747" y="812920"/>
                  <a:pt x="458747" y="847128"/>
                </a:cubicBezTo>
                <a:cubicBezTo>
                  <a:pt x="458747" y="881336"/>
                  <a:pt x="486478" y="909067"/>
                  <a:pt x="520686" y="909067"/>
                </a:cubicBezTo>
                <a:cubicBezTo>
                  <a:pt x="554894" y="909067"/>
                  <a:pt x="582625" y="881336"/>
                  <a:pt x="582625" y="847128"/>
                </a:cubicBezTo>
                <a:cubicBezTo>
                  <a:pt x="582625" y="812920"/>
                  <a:pt x="554894" y="785189"/>
                  <a:pt x="520686" y="785189"/>
                </a:cubicBezTo>
                <a:close/>
                <a:moveTo>
                  <a:pt x="348247" y="785189"/>
                </a:moveTo>
                <a:cubicBezTo>
                  <a:pt x="314039" y="785189"/>
                  <a:pt x="286308" y="812920"/>
                  <a:pt x="286308" y="847128"/>
                </a:cubicBezTo>
                <a:cubicBezTo>
                  <a:pt x="286308" y="881336"/>
                  <a:pt x="314039" y="909067"/>
                  <a:pt x="348247" y="909067"/>
                </a:cubicBezTo>
                <a:cubicBezTo>
                  <a:pt x="382455" y="909067"/>
                  <a:pt x="410186" y="881336"/>
                  <a:pt x="410186" y="847128"/>
                </a:cubicBezTo>
                <a:cubicBezTo>
                  <a:pt x="410186" y="812920"/>
                  <a:pt x="382455" y="785189"/>
                  <a:pt x="348247" y="785189"/>
                </a:cubicBezTo>
                <a:close/>
                <a:moveTo>
                  <a:pt x="1382881" y="525228"/>
                </a:moveTo>
                <a:cubicBezTo>
                  <a:pt x="1348673" y="525228"/>
                  <a:pt x="1320942" y="552959"/>
                  <a:pt x="1320942" y="587167"/>
                </a:cubicBezTo>
                <a:cubicBezTo>
                  <a:pt x="1320942" y="621375"/>
                  <a:pt x="1348673" y="649106"/>
                  <a:pt x="1382881" y="649106"/>
                </a:cubicBezTo>
                <a:cubicBezTo>
                  <a:pt x="1417089" y="649106"/>
                  <a:pt x="1444820" y="621375"/>
                  <a:pt x="1444820" y="587167"/>
                </a:cubicBezTo>
                <a:cubicBezTo>
                  <a:pt x="1444820" y="552959"/>
                  <a:pt x="1417089" y="525228"/>
                  <a:pt x="1382881" y="525228"/>
                </a:cubicBezTo>
                <a:close/>
                <a:moveTo>
                  <a:pt x="1210442" y="525228"/>
                </a:moveTo>
                <a:cubicBezTo>
                  <a:pt x="1176234" y="525228"/>
                  <a:pt x="1148503" y="552959"/>
                  <a:pt x="1148503" y="587167"/>
                </a:cubicBezTo>
                <a:cubicBezTo>
                  <a:pt x="1148503" y="621375"/>
                  <a:pt x="1176234" y="649106"/>
                  <a:pt x="1210442" y="649106"/>
                </a:cubicBezTo>
                <a:cubicBezTo>
                  <a:pt x="1244650" y="649106"/>
                  <a:pt x="1272381" y="621375"/>
                  <a:pt x="1272381" y="587167"/>
                </a:cubicBezTo>
                <a:cubicBezTo>
                  <a:pt x="1272381" y="552959"/>
                  <a:pt x="1244650" y="525228"/>
                  <a:pt x="1210442" y="525228"/>
                </a:cubicBezTo>
                <a:close/>
                <a:moveTo>
                  <a:pt x="1038003" y="525228"/>
                </a:moveTo>
                <a:cubicBezTo>
                  <a:pt x="1003795" y="525228"/>
                  <a:pt x="976064" y="552959"/>
                  <a:pt x="976064" y="587167"/>
                </a:cubicBezTo>
                <a:cubicBezTo>
                  <a:pt x="976064" y="621375"/>
                  <a:pt x="1003795" y="649106"/>
                  <a:pt x="1038003" y="649106"/>
                </a:cubicBezTo>
                <a:cubicBezTo>
                  <a:pt x="1072211" y="649106"/>
                  <a:pt x="1099942" y="621375"/>
                  <a:pt x="1099942" y="587167"/>
                </a:cubicBezTo>
                <a:cubicBezTo>
                  <a:pt x="1099942" y="552959"/>
                  <a:pt x="1072211" y="525228"/>
                  <a:pt x="1038003" y="525228"/>
                </a:cubicBezTo>
                <a:close/>
                <a:moveTo>
                  <a:pt x="865564" y="525228"/>
                </a:moveTo>
                <a:cubicBezTo>
                  <a:pt x="831356" y="525228"/>
                  <a:pt x="803625" y="552959"/>
                  <a:pt x="803625" y="587167"/>
                </a:cubicBezTo>
                <a:cubicBezTo>
                  <a:pt x="803625" y="621375"/>
                  <a:pt x="831356" y="649106"/>
                  <a:pt x="865564" y="649106"/>
                </a:cubicBezTo>
                <a:cubicBezTo>
                  <a:pt x="899772" y="649106"/>
                  <a:pt x="927503" y="621375"/>
                  <a:pt x="927503" y="587167"/>
                </a:cubicBezTo>
                <a:cubicBezTo>
                  <a:pt x="927503" y="552959"/>
                  <a:pt x="899772" y="525228"/>
                  <a:pt x="865564" y="525228"/>
                </a:cubicBezTo>
                <a:close/>
                <a:moveTo>
                  <a:pt x="693125" y="525228"/>
                </a:moveTo>
                <a:cubicBezTo>
                  <a:pt x="658917" y="525228"/>
                  <a:pt x="631186" y="552959"/>
                  <a:pt x="631186" y="587167"/>
                </a:cubicBezTo>
                <a:cubicBezTo>
                  <a:pt x="631186" y="621375"/>
                  <a:pt x="658917" y="649106"/>
                  <a:pt x="693125" y="649106"/>
                </a:cubicBezTo>
                <a:cubicBezTo>
                  <a:pt x="727333" y="649106"/>
                  <a:pt x="755064" y="621375"/>
                  <a:pt x="755064" y="587167"/>
                </a:cubicBezTo>
                <a:cubicBezTo>
                  <a:pt x="755064" y="552959"/>
                  <a:pt x="727333" y="525228"/>
                  <a:pt x="693125" y="525228"/>
                </a:cubicBezTo>
                <a:close/>
                <a:moveTo>
                  <a:pt x="520686" y="525228"/>
                </a:moveTo>
                <a:cubicBezTo>
                  <a:pt x="486478" y="525228"/>
                  <a:pt x="458747" y="552959"/>
                  <a:pt x="458747" y="587167"/>
                </a:cubicBezTo>
                <a:cubicBezTo>
                  <a:pt x="458747" y="621375"/>
                  <a:pt x="486478" y="649106"/>
                  <a:pt x="520686" y="649106"/>
                </a:cubicBezTo>
                <a:cubicBezTo>
                  <a:pt x="554894" y="649106"/>
                  <a:pt x="582625" y="621375"/>
                  <a:pt x="582625" y="587167"/>
                </a:cubicBezTo>
                <a:cubicBezTo>
                  <a:pt x="582625" y="552959"/>
                  <a:pt x="554894" y="525228"/>
                  <a:pt x="520686" y="525228"/>
                </a:cubicBezTo>
                <a:close/>
                <a:moveTo>
                  <a:pt x="348247" y="525228"/>
                </a:moveTo>
                <a:cubicBezTo>
                  <a:pt x="314039" y="525228"/>
                  <a:pt x="286308" y="552959"/>
                  <a:pt x="286308" y="587167"/>
                </a:cubicBezTo>
                <a:cubicBezTo>
                  <a:pt x="286308" y="621375"/>
                  <a:pt x="314039" y="649106"/>
                  <a:pt x="348247" y="649106"/>
                </a:cubicBezTo>
                <a:cubicBezTo>
                  <a:pt x="382455" y="649106"/>
                  <a:pt x="410186" y="621375"/>
                  <a:pt x="410186" y="587167"/>
                </a:cubicBezTo>
                <a:cubicBezTo>
                  <a:pt x="410186" y="552959"/>
                  <a:pt x="382455" y="525228"/>
                  <a:pt x="348247" y="525228"/>
                </a:cubicBezTo>
                <a:close/>
                <a:moveTo>
                  <a:pt x="1682783" y="0"/>
                </a:moveTo>
                <a:lnTo>
                  <a:pt x="1683253" y="0"/>
                </a:lnTo>
                <a:lnTo>
                  <a:pt x="1792389" y="0"/>
                </a:lnTo>
                <a:lnTo>
                  <a:pt x="2100462" y="0"/>
                </a:lnTo>
                <a:lnTo>
                  <a:pt x="2100462" y="93967"/>
                </a:lnTo>
                <a:lnTo>
                  <a:pt x="1768897" y="93967"/>
                </a:lnTo>
                <a:lnTo>
                  <a:pt x="1660768" y="526483"/>
                </a:lnTo>
                <a:lnTo>
                  <a:pt x="1506783" y="1221203"/>
                </a:lnTo>
                <a:lnTo>
                  <a:pt x="1399131" y="1221203"/>
                </a:lnTo>
                <a:lnTo>
                  <a:pt x="1352302" y="1408516"/>
                </a:lnTo>
                <a:lnTo>
                  <a:pt x="1250787" y="1408516"/>
                </a:lnTo>
                <a:lnTo>
                  <a:pt x="1243167" y="1408516"/>
                </a:lnTo>
                <a:lnTo>
                  <a:pt x="299178" y="1408516"/>
                </a:lnTo>
                <a:lnTo>
                  <a:pt x="276953" y="1319616"/>
                </a:lnTo>
                <a:lnTo>
                  <a:pt x="1265392" y="1319616"/>
                </a:lnTo>
                <a:lnTo>
                  <a:pt x="1289995" y="1221203"/>
                </a:lnTo>
                <a:lnTo>
                  <a:pt x="223448" y="1221203"/>
                </a:lnTo>
                <a:lnTo>
                  <a:pt x="0" y="213091"/>
                </a:lnTo>
                <a:lnTo>
                  <a:pt x="1629980" y="213091"/>
                </a:lnTo>
                <a:lnTo>
                  <a:pt x="1682783" y="1879"/>
                </a:lnTo>
                <a:close/>
              </a:path>
            </a:pathLst>
          </a:custGeom>
          <a:solidFill>
            <a:srgbClr val="FEFFFF"/>
          </a:solidFill>
          <a:ln w="9525">
            <a:noFill/>
            <a:round/>
            <a:headEnd/>
            <a:tailEnd/>
          </a:ln>
        </p:spPr>
        <p:txBody>
          <a:bodyPr vert="horz" wrap="square" lIns="121920" tIns="60960" rIns="121920" bIns="60960" numCol="1" anchor="t" anchorCtr="0" compatLnSpc="1">
            <a:prstTxWarp prst="textNoShape">
              <a:avLst/>
            </a:prstTxWarp>
          </a:bodyPr>
          <a:lstStyle/>
          <a:p>
            <a:endParaRPr lang="en-US" sz="1800">
              <a:solidFill>
                <a:schemeClr val="tx1"/>
              </a:solidFill>
            </a:endParaRPr>
          </a:p>
        </p:txBody>
      </p:sp>
    </p:spTree>
    <p:extLst>
      <p:ext uri="{BB962C8B-B14F-4D97-AF65-F5344CB8AC3E}">
        <p14:creationId xmlns:p14="http://schemas.microsoft.com/office/powerpoint/2010/main" val="3151509070"/>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0" name="MH_Other_6"/>
          <p:cNvSpPr/>
          <p:nvPr>
            <p:custDataLst>
              <p:tags r:id="rId1"/>
            </p:custDataLst>
          </p:nvPr>
        </p:nvSpPr>
        <p:spPr bwMode="auto">
          <a:xfrm>
            <a:off x="1491272" y="3771084"/>
            <a:ext cx="9605440" cy="277280"/>
          </a:xfrm>
          <a:prstGeom prst="homePlate">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defRPr/>
            </a:pPr>
            <a:endParaRPr lang="zh-CN" altLang="en-US" sz="1000" dirty="0">
              <a:solidFill>
                <a:srgbClr val="4D4D4D"/>
              </a:solidFill>
            </a:endParaRPr>
          </a:p>
        </p:txBody>
      </p:sp>
      <p:sp>
        <p:nvSpPr>
          <p:cNvPr id="11" name="矩形 10"/>
          <p:cNvSpPr/>
          <p:nvPr/>
        </p:nvSpPr>
        <p:spPr>
          <a:xfrm>
            <a:off x="1810963" y="4571999"/>
            <a:ext cx="1816323" cy="181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2" name="矩形 11"/>
          <p:cNvSpPr/>
          <p:nvPr/>
        </p:nvSpPr>
        <p:spPr>
          <a:xfrm>
            <a:off x="4062214" y="4571999"/>
            <a:ext cx="1816323" cy="181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3" name="矩形 12"/>
          <p:cNvSpPr/>
          <p:nvPr/>
        </p:nvSpPr>
        <p:spPr>
          <a:xfrm>
            <a:off x="8564715" y="4571999"/>
            <a:ext cx="1816323" cy="181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MH_SubTitle_5"/>
          <p:cNvSpPr/>
          <p:nvPr>
            <p:custDataLst>
              <p:tags r:id="rId2"/>
            </p:custDataLst>
          </p:nvPr>
        </p:nvSpPr>
        <p:spPr bwMode="auto">
          <a:xfrm>
            <a:off x="9022580" y="3457434"/>
            <a:ext cx="904579" cy="904580"/>
          </a:xfrm>
          <a:prstGeom prst="ellipse">
            <a:avLst/>
          </a:prstGeom>
          <a:solidFill>
            <a:schemeClr val="accent4"/>
          </a:solidFill>
          <a:ln w="28575">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lnSpc>
                <a:spcPct val="120000"/>
              </a:lnSpc>
              <a:defRPr/>
            </a:pPr>
            <a:r>
              <a:rPr lang="en-US" altLang="zh-CN" sz="2000" b="1">
                <a:solidFill>
                  <a:srgbClr val="FEFFFF"/>
                </a:solidFill>
                <a:cs typeface="Arial" panose="020B0604020202020204" pitchFamily="34" charset="0"/>
              </a:rPr>
              <a:t>2016</a:t>
            </a:r>
            <a:endParaRPr lang="zh-CN" altLang="en-US" sz="2000" b="1" dirty="0">
              <a:solidFill>
                <a:srgbClr val="FEFFFF"/>
              </a:solidFill>
              <a:cs typeface="Arial" panose="020B0604020202020204" pitchFamily="34" charset="0"/>
            </a:endParaRPr>
          </a:p>
        </p:txBody>
      </p:sp>
      <p:sp>
        <p:nvSpPr>
          <p:cNvPr id="16" name="MH_SubTitle_4"/>
          <p:cNvSpPr/>
          <p:nvPr>
            <p:custDataLst>
              <p:tags r:id="rId3"/>
            </p:custDataLst>
          </p:nvPr>
        </p:nvSpPr>
        <p:spPr bwMode="auto">
          <a:xfrm>
            <a:off x="6767609" y="3457434"/>
            <a:ext cx="907173" cy="904580"/>
          </a:xfrm>
          <a:prstGeom prst="ellipse">
            <a:avLst/>
          </a:prstGeom>
          <a:solidFill>
            <a:schemeClr val="accent3"/>
          </a:solidFill>
          <a:ln w="28575">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lnSpc>
                <a:spcPct val="120000"/>
              </a:lnSpc>
              <a:defRPr/>
            </a:pPr>
            <a:r>
              <a:rPr lang="en-US" altLang="zh-CN" sz="2000" b="1">
                <a:solidFill>
                  <a:srgbClr val="FEFFFF"/>
                </a:solidFill>
                <a:cs typeface="Arial" panose="020B0604020202020204" pitchFamily="34" charset="0"/>
              </a:rPr>
              <a:t>2015</a:t>
            </a:r>
            <a:endParaRPr lang="zh-CN" altLang="en-US" sz="2000" b="1" dirty="0">
              <a:solidFill>
                <a:srgbClr val="FEFFFF"/>
              </a:solidFill>
              <a:cs typeface="Arial" panose="020B0604020202020204" pitchFamily="34" charset="0"/>
            </a:endParaRPr>
          </a:p>
        </p:txBody>
      </p:sp>
      <p:sp>
        <p:nvSpPr>
          <p:cNvPr id="17" name="MH_SubTitle_3"/>
          <p:cNvSpPr/>
          <p:nvPr>
            <p:custDataLst>
              <p:tags r:id="rId4"/>
            </p:custDataLst>
          </p:nvPr>
        </p:nvSpPr>
        <p:spPr bwMode="auto">
          <a:xfrm>
            <a:off x="4515226" y="3457434"/>
            <a:ext cx="904581" cy="904580"/>
          </a:xfrm>
          <a:prstGeom prst="ellipse">
            <a:avLst/>
          </a:prstGeom>
          <a:solidFill>
            <a:schemeClr val="accent2"/>
          </a:solidFill>
          <a:ln w="28575">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lnSpc>
                <a:spcPct val="120000"/>
              </a:lnSpc>
              <a:defRPr/>
            </a:pPr>
            <a:r>
              <a:rPr lang="en-US" altLang="zh-CN" sz="2000" b="1">
                <a:solidFill>
                  <a:srgbClr val="FEFFFF"/>
                </a:solidFill>
                <a:cs typeface="Arial" panose="020B0604020202020204" pitchFamily="34" charset="0"/>
              </a:rPr>
              <a:t>2014</a:t>
            </a:r>
            <a:endParaRPr lang="zh-CN" altLang="en-US" sz="2000" b="1" dirty="0">
              <a:solidFill>
                <a:srgbClr val="FEFFFF"/>
              </a:solidFill>
              <a:cs typeface="Arial" panose="020B0604020202020204" pitchFamily="34" charset="0"/>
            </a:endParaRPr>
          </a:p>
        </p:txBody>
      </p:sp>
      <p:sp>
        <p:nvSpPr>
          <p:cNvPr id="18" name="MH_SubTitle_2"/>
          <p:cNvSpPr/>
          <p:nvPr>
            <p:custDataLst>
              <p:tags r:id="rId5"/>
            </p:custDataLst>
          </p:nvPr>
        </p:nvSpPr>
        <p:spPr bwMode="auto">
          <a:xfrm>
            <a:off x="2265439" y="3457434"/>
            <a:ext cx="901989" cy="904580"/>
          </a:xfrm>
          <a:prstGeom prst="ellipse">
            <a:avLst/>
          </a:prstGeom>
          <a:solidFill>
            <a:schemeClr val="accent1"/>
          </a:solidFill>
          <a:ln w="28575">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lnSpc>
                <a:spcPct val="120000"/>
              </a:lnSpc>
              <a:defRPr/>
            </a:pPr>
            <a:r>
              <a:rPr lang="en-US" altLang="zh-CN" sz="2000" b="1">
                <a:solidFill>
                  <a:srgbClr val="FEFFFF"/>
                </a:solidFill>
                <a:cs typeface="Arial" panose="020B0604020202020204" pitchFamily="34" charset="0"/>
              </a:rPr>
              <a:t>2013</a:t>
            </a:r>
            <a:endParaRPr lang="zh-CN" altLang="en-US" sz="2000" b="1" dirty="0">
              <a:solidFill>
                <a:srgbClr val="FEFFFF"/>
              </a:solidFill>
              <a:cs typeface="Arial" panose="020B0604020202020204" pitchFamily="34" charset="0"/>
            </a:endParaRPr>
          </a:p>
        </p:txBody>
      </p:sp>
      <p:sp>
        <p:nvSpPr>
          <p:cNvPr id="19" name="矩形 18"/>
          <p:cNvSpPr/>
          <p:nvPr/>
        </p:nvSpPr>
        <p:spPr>
          <a:xfrm>
            <a:off x="6313465" y="4571999"/>
            <a:ext cx="1816323" cy="181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1136129" y="147687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文本框 24"/>
          <p:cNvSpPr txBox="1"/>
          <p:nvPr/>
        </p:nvSpPr>
        <p:spPr>
          <a:xfrm>
            <a:off x="2029769" y="2577767"/>
            <a:ext cx="1395656" cy="769441"/>
          </a:xfrm>
          <a:prstGeom prst="rect">
            <a:avLst/>
          </a:prstGeom>
          <a:noFill/>
        </p:spPr>
        <p:txBody>
          <a:bodyPr wrap="square" rtlCol="0">
            <a:spAutoFit/>
          </a:bodyPr>
          <a:lstStyle/>
          <a:p>
            <a:pPr algn="ctr"/>
            <a:r>
              <a:rPr lang="en-US" altLang="zh-CN" sz="4400" b="1" dirty="0">
                <a:solidFill>
                  <a:schemeClr val="accent1"/>
                </a:solidFill>
              </a:rPr>
              <a:t>15%</a:t>
            </a:r>
            <a:endParaRPr lang="zh-CN" altLang="en-US" sz="4400" b="1" dirty="0">
              <a:solidFill>
                <a:schemeClr val="accent1"/>
              </a:solidFill>
            </a:endParaRPr>
          </a:p>
        </p:txBody>
      </p:sp>
      <p:sp>
        <p:nvSpPr>
          <p:cNvPr id="26" name="文本框 25"/>
          <p:cNvSpPr txBox="1"/>
          <p:nvPr/>
        </p:nvSpPr>
        <p:spPr>
          <a:xfrm>
            <a:off x="4275371" y="2577767"/>
            <a:ext cx="1395656" cy="769441"/>
          </a:xfrm>
          <a:prstGeom prst="rect">
            <a:avLst/>
          </a:prstGeom>
          <a:noFill/>
        </p:spPr>
        <p:txBody>
          <a:bodyPr wrap="square" rtlCol="0">
            <a:spAutoFit/>
          </a:bodyPr>
          <a:lstStyle/>
          <a:p>
            <a:pPr algn="ctr"/>
            <a:r>
              <a:rPr lang="en-US" altLang="zh-CN" sz="4400" b="1" dirty="0">
                <a:solidFill>
                  <a:schemeClr val="accent2"/>
                </a:solidFill>
              </a:rPr>
              <a:t>22%</a:t>
            </a:r>
            <a:endParaRPr lang="zh-CN" altLang="en-US" sz="4400" b="1" dirty="0">
              <a:solidFill>
                <a:schemeClr val="accent2"/>
              </a:solidFill>
            </a:endParaRPr>
          </a:p>
        </p:txBody>
      </p:sp>
      <p:sp>
        <p:nvSpPr>
          <p:cNvPr id="27" name="文本框 26"/>
          <p:cNvSpPr txBox="1"/>
          <p:nvPr/>
        </p:nvSpPr>
        <p:spPr>
          <a:xfrm>
            <a:off x="6520973" y="2577767"/>
            <a:ext cx="1395656" cy="769441"/>
          </a:xfrm>
          <a:prstGeom prst="rect">
            <a:avLst/>
          </a:prstGeom>
          <a:noFill/>
        </p:spPr>
        <p:txBody>
          <a:bodyPr wrap="square" rtlCol="0">
            <a:spAutoFit/>
          </a:bodyPr>
          <a:lstStyle/>
          <a:p>
            <a:pPr algn="ctr"/>
            <a:r>
              <a:rPr lang="en-US" altLang="zh-CN" sz="4400" b="1" dirty="0">
                <a:solidFill>
                  <a:schemeClr val="accent3"/>
                </a:solidFill>
              </a:rPr>
              <a:t>38%</a:t>
            </a:r>
            <a:endParaRPr lang="zh-CN" altLang="en-US" sz="4400" b="1" dirty="0">
              <a:solidFill>
                <a:schemeClr val="accent3"/>
              </a:solidFill>
            </a:endParaRPr>
          </a:p>
        </p:txBody>
      </p:sp>
      <p:sp>
        <p:nvSpPr>
          <p:cNvPr id="28" name="文本框 27"/>
          <p:cNvSpPr txBox="1"/>
          <p:nvPr/>
        </p:nvSpPr>
        <p:spPr>
          <a:xfrm>
            <a:off x="8766575" y="2577767"/>
            <a:ext cx="1395656" cy="769441"/>
          </a:xfrm>
          <a:prstGeom prst="rect">
            <a:avLst/>
          </a:prstGeom>
          <a:noFill/>
        </p:spPr>
        <p:txBody>
          <a:bodyPr wrap="square" rtlCol="0">
            <a:spAutoFit/>
          </a:bodyPr>
          <a:lstStyle/>
          <a:p>
            <a:pPr algn="ctr"/>
            <a:r>
              <a:rPr lang="en-US" altLang="zh-CN" sz="4400" b="1" dirty="0">
                <a:solidFill>
                  <a:schemeClr val="accent4"/>
                </a:solidFill>
              </a:rPr>
              <a:t>86%</a:t>
            </a:r>
            <a:endParaRPr lang="zh-CN" altLang="en-US" sz="4400" b="1" dirty="0">
              <a:solidFill>
                <a:schemeClr val="accent4"/>
              </a:solidFill>
            </a:endParaRPr>
          </a:p>
        </p:txBody>
      </p:sp>
      <p:sp>
        <p:nvSpPr>
          <p:cNvPr id="29" name="KSO_Shape"/>
          <p:cNvSpPr/>
          <p:nvPr/>
        </p:nvSpPr>
        <p:spPr>
          <a:xfrm>
            <a:off x="3641042" y="3820558"/>
            <a:ext cx="400569" cy="174248"/>
          </a:xfrm>
          <a:custGeom>
            <a:avLst/>
            <a:gdLst>
              <a:gd name="connsiteX0" fmla="*/ 360040 w 576064"/>
              <a:gd name="connsiteY0" fmla="*/ 0 h 250588"/>
              <a:gd name="connsiteX1" fmla="*/ 576064 w 576064"/>
              <a:gd name="connsiteY1" fmla="*/ 125294 h 250588"/>
              <a:gd name="connsiteX2" fmla="*/ 360040 w 576064"/>
              <a:gd name="connsiteY2" fmla="*/ 250588 h 250588"/>
              <a:gd name="connsiteX3" fmla="*/ 360040 w 576064"/>
              <a:gd name="connsiteY3" fmla="*/ 143294 h 250588"/>
              <a:gd name="connsiteX4" fmla="*/ 0 w 576064"/>
              <a:gd name="connsiteY4" fmla="*/ 143294 h 250588"/>
              <a:gd name="connsiteX5" fmla="*/ 0 w 576064"/>
              <a:gd name="connsiteY5" fmla="*/ 107294 h 250588"/>
              <a:gd name="connsiteX6" fmla="*/ 360040 w 576064"/>
              <a:gd name="connsiteY6" fmla="*/ 107294 h 250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6064" h="250588">
                <a:moveTo>
                  <a:pt x="360040" y="0"/>
                </a:moveTo>
                <a:lnTo>
                  <a:pt x="576064" y="125294"/>
                </a:lnTo>
                <a:lnTo>
                  <a:pt x="360040" y="250588"/>
                </a:lnTo>
                <a:lnTo>
                  <a:pt x="360040" y="143294"/>
                </a:lnTo>
                <a:lnTo>
                  <a:pt x="0" y="143294"/>
                </a:lnTo>
                <a:lnTo>
                  <a:pt x="0" y="107294"/>
                </a:lnTo>
                <a:lnTo>
                  <a:pt x="360040" y="107294"/>
                </a:ln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sz="2000">
              <a:solidFill>
                <a:srgbClr val="FEFFFF"/>
              </a:solidFill>
            </a:endParaRPr>
          </a:p>
        </p:txBody>
      </p:sp>
      <p:sp>
        <p:nvSpPr>
          <p:cNvPr id="30" name="KSO_Shape"/>
          <p:cNvSpPr/>
          <p:nvPr/>
        </p:nvSpPr>
        <p:spPr>
          <a:xfrm>
            <a:off x="5893423" y="3820558"/>
            <a:ext cx="400569" cy="174248"/>
          </a:xfrm>
          <a:custGeom>
            <a:avLst/>
            <a:gdLst>
              <a:gd name="connsiteX0" fmla="*/ 360040 w 576064"/>
              <a:gd name="connsiteY0" fmla="*/ 0 h 250588"/>
              <a:gd name="connsiteX1" fmla="*/ 576064 w 576064"/>
              <a:gd name="connsiteY1" fmla="*/ 125294 h 250588"/>
              <a:gd name="connsiteX2" fmla="*/ 360040 w 576064"/>
              <a:gd name="connsiteY2" fmla="*/ 250588 h 250588"/>
              <a:gd name="connsiteX3" fmla="*/ 360040 w 576064"/>
              <a:gd name="connsiteY3" fmla="*/ 143294 h 250588"/>
              <a:gd name="connsiteX4" fmla="*/ 0 w 576064"/>
              <a:gd name="connsiteY4" fmla="*/ 143294 h 250588"/>
              <a:gd name="connsiteX5" fmla="*/ 0 w 576064"/>
              <a:gd name="connsiteY5" fmla="*/ 107294 h 250588"/>
              <a:gd name="connsiteX6" fmla="*/ 360040 w 576064"/>
              <a:gd name="connsiteY6" fmla="*/ 107294 h 250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6064" h="250588">
                <a:moveTo>
                  <a:pt x="360040" y="0"/>
                </a:moveTo>
                <a:lnTo>
                  <a:pt x="576064" y="125294"/>
                </a:lnTo>
                <a:lnTo>
                  <a:pt x="360040" y="250588"/>
                </a:lnTo>
                <a:lnTo>
                  <a:pt x="360040" y="143294"/>
                </a:lnTo>
                <a:lnTo>
                  <a:pt x="0" y="143294"/>
                </a:lnTo>
                <a:lnTo>
                  <a:pt x="0" y="107294"/>
                </a:lnTo>
                <a:lnTo>
                  <a:pt x="360040" y="107294"/>
                </a:ln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sz="2000">
              <a:solidFill>
                <a:srgbClr val="FEFFFF"/>
              </a:solidFill>
            </a:endParaRPr>
          </a:p>
        </p:txBody>
      </p:sp>
      <p:sp>
        <p:nvSpPr>
          <p:cNvPr id="31" name="KSO_Shape"/>
          <p:cNvSpPr/>
          <p:nvPr/>
        </p:nvSpPr>
        <p:spPr>
          <a:xfrm>
            <a:off x="8148396" y="3820558"/>
            <a:ext cx="400569" cy="174248"/>
          </a:xfrm>
          <a:custGeom>
            <a:avLst/>
            <a:gdLst>
              <a:gd name="connsiteX0" fmla="*/ 360040 w 576064"/>
              <a:gd name="connsiteY0" fmla="*/ 0 h 250588"/>
              <a:gd name="connsiteX1" fmla="*/ 576064 w 576064"/>
              <a:gd name="connsiteY1" fmla="*/ 125294 h 250588"/>
              <a:gd name="connsiteX2" fmla="*/ 360040 w 576064"/>
              <a:gd name="connsiteY2" fmla="*/ 250588 h 250588"/>
              <a:gd name="connsiteX3" fmla="*/ 360040 w 576064"/>
              <a:gd name="connsiteY3" fmla="*/ 143294 h 250588"/>
              <a:gd name="connsiteX4" fmla="*/ 0 w 576064"/>
              <a:gd name="connsiteY4" fmla="*/ 143294 h 250588"/>
              <a:gd name="connsiteX5" fmla="*/ 0 w 576064"/>
              <a:gd name="connsiteY5" fmla="*/ 107294 h 250588"/>
              <a:gd name="connsiteX6" fmla="*/ 360040 w 576064"/>
              <a:gd name="connsiteY6" fmla="*/ 107294 h 250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6064" h="250588">
                <a:moveTo>
                  <a:pt x="360040" y="0"/>
                </a:moveTo>
                <a:lnTo>
                  <a:pt x="576064" y="125294"/>
                </a:lnTo>
                <a:lnTo>
                  <a:pt x="360040" y="250588"/>
                </a:lnTo>
                <a:lnTo>
                  <a:pt x="360040" y="143294"/>
                </a:lnTo>
                <a:lnTo>
                  <a:pt x="0" y="143294"/>
                </a:lnTo>
                <a:lnTo>
                  <a:pt x="0" y="107294"/>
                </a:lnTo>
                <a:lnTo>
                  <a:pt x="360040" y="107294"/>
                </a:ln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sz="2000">
              <a:solidFill>
                <a:srgbClr val="FEFFFF"/>
              </a:solidFill>
            </a:endParaRPr>
          </a:p>
        </p:txBody>
      </p:sp>
      <p:sp>
        <p:nvSpPr>
          <p:cNvPr id="32" name="矩形 31"/>
          <p:cNvSpPr/>
          <p:nvPr/>
        </p:nvSpPr>
        <p:spPr>
          <a:xfrm flipH="1">
            <a:off x="1491271" y="3405264"/>
            <a:ext cx="45719" cy="101480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85197577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1" name="Freeform 5"/>
          <p:cNvSpPr>
            <a:spLocks/>
          </p:cNvSpPr>
          <p:nvPr/>
        </p:nvSpPr>
        <p:spPr bwMode="auto">
          <a:xfrm>
            <a:off x="1095424" y="4005591"/>
            <a:ext cx="2535144" cy="2059266"/>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1">
                  <a:lumMod val="75000"/>
                  <a:alpha val="95000"/>
                </a:schemeClr>
              </a:gs>
              <a:gs pos="49000">
                <a:schemeClr val="accent1"/>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5"/>
          <p:cNvSpPr>
            <a:spLocks/>
          </p:cNvSpPr>
          <p:nvPr/>
        </p:nvSpPr>
        <p:spPr bwMode="auto">
          <a:xfrm>
            <a:off x="2517276" y="3446866"/>
            <a:ext cx="2975662" cy="2617991"/>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2">
                  <a:lumMod val="50000"/>
                </a:schemeClr>
              </a:gs>
              <a:gs pos="49000">
                <a:schemeClr val="accent2"/>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5"/>
          <p:cNvSpPr>
            <a:spLocks/>
          </p:cNvSpPr>
          <p:nvPr/>
        </p:nvSpPr>
        <p:spPr bwMode="auto">
          <a:xfrm>
            <a:off x="4178888" y="4005591"/>
            <a:ext cx="2439547" cy="2059266"/>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3">
                  <a:lumMod val="50000"/>
                </a:schemeClr>
              </a:gs>
              <a:gs pos="49000">
                <a:schemeClr val="accent3"/>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4" name="Freeform 5"/>
          <p:cNvSpPr>
            <a:spLocks/>
          </p:cNvSpPr>
          <p:nvPr/>
        </p:nvSpPr>
        <p:spPr bwMode="auto">
          <a:xfrm>
            <a:off x="5573566" y="2921767"/>
            <a:ext cx="2535144" cy="3143090"/>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1">
                  <a:lumMod val="75000"/>
                  <a:alpha val="95000"/>
                </a:schemeClr>
              </a:gs>
              <a:gs pos="49000">
                <a:schemeClr val="accent1"/>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 name="Freeform 5"/>
          <p:cNvSpPr>
            <a:spLocks/>
          </p:cNvSpPr>
          <p:nvPr/>
        </p:nvSpPr>
        <p:spPr bwMode="auto">
          <a:xfrm>
            <a:off x="6995418" y="2068977"/>
            <a:ext cx="2975662" cy="3995882"/>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2">
                  <a:lumMod val="50000"/>
                </a:schemeClr>
              </a:gs>
              <a:gs pos="49000">
                <a:schemeClr val="accent2"/>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6" name="Freeform 5"/>
          <p:cNvSpPr>
            <a:spLocks/>
          </p:cNvSpPr>
          <p:nvPr/>
        </p:nvSpPr>
        <p:spPr bwMode="auto">
          <a:xfrm>
            <a:off x="8657030" y="3205734"/>
            <a:ext cx="2439547" cy="2859123"/>
          </a:xfrm>
          <a:custGeom>
            <a:avLst/>
            <a:gdLst/>
            <a:ahLst/>
            <a:cxnLst>
              <a:cxn ang="0">
                <a:pos x="844" y="515"/>
              </a:cxn>
              <a:cxn ang="0">
                <a:pos x="907" y="668"/>
              </a:cxn>
              <a:cxn ang="0">
                <a:pos x="1047" y="726"/>
              </a:cxn>
              <a:cxn ang="0">
                <a:pos x="0" y="726"/>
              </a:cxn>
              <a:cxn ang="0">
                <a:pos x="138" y="661"/>
              </a:cxn>
              <a:cxn ang="0">
                <a:pos x="178" y="594"/>
              </a:cxn>
              <a:cxn ang="0">
                <a:pos x="204" y="473"/>
              </a:cxn>
              <a:cxn ang="0">
                <a:pos x="207" y="435"/>
              </a:cxn>
              <a:cxn ang="0">
                <a:pos x="296" y="155"/>
              </a:cxn>
              <a:cxn ang="0">
                <a:pos x="523" y="0"/>
              </a:cxn>
              <a:cxn ang="0">
                <a:pos x="750" y="155"/>
              </a:cxn>
              <a:cxn ang="0">
                <a:pos x="843" y="480"/>
              </a:cxn>
              <a:cxn ang="0">
                <a:pos x="844" y="515"/>
              </a:cxn>
            </a:cxnLst>
            <a:rect l="0" t="0" r="r" b="b"/>
            <a:pathLst>
              <a:path w="1047" h="726">
                <a:moveTo>
                  <a:pt x="844" y="515"/>
                </a:moveTo>
                <a:cubicBezTo>
                  <a:pt x="846" y="582"/>
                  <a:pt x="867" y="633"/>
                  <a:pt x="907" y="668"/>
                </a:cubicBezTo>
                <a:cubicBezTo>
                  <a:pt x="947" y="702"/>
                  <a:pt x="994" y="722"/>
                  <a:pt x="1047" y="726"/>
                </a:cubicBezTo>
                <a:cubicBezTo>
                  <a:pt x="0" y="726"/>
                  <a:pt x="0" y="726"/>
                  <a:pt x="0" y="726"/>
                </a:cubicBezTo>
                <a:cubicBezTo>
                  <a:pt x="53" y="722"/>
                  <a:pt x="99" y="700"/>
                  <a:pt x="138" y="661"/>
                </a:cubicBezTo>
                <a:cubicBezTo>
                  <a:pt x="152" y="647"/>
                  <a:pt x="166" y="624"/>
                  <a:pt x="178" y="594"/>
                </a:cubicBezTo>
                <a:cubicBezTo>
                  <a:pt x="191" y="563"/>
                  <a:pt x="199" y="523"/>
                  <a:pt x="204" y="473"/>
                </a:cubicBezTo>
                <a:cubicBezTo>
                  <a:pt x="205" y="460"/>
                  <a:pt x="206" y="448"/>
                  <a:pt x="207" y="435"/>
                </a:cubicBezTo>
                <a:cubicBezTo>
                  <a:pt x="218" y="329"/>
                  <a:pt x="248" y="235"/>
                  <a:pt x="296" y="155"/>
                </a:cubicBezTo>
                <a:cubicBezTo>
                  <a:pt x="359" y="52"/>
                  <a:pt x="435" y="0"/>
                  <a:pt x="523" y="0"/>
                </a:cubicBezTo>
                <a:cubicBezTo>
                  <a:pt x="612" y="0"/>
                  <a:pt x="688" y="52"/>
                  <a:pt x="750" y="155"/>
                </a:cubicBezTo>
                <a:cubicBezTo>
                  <a:pt x="806" y="246"/>
                  <a:pt x="837" y="355"/>
                  <a:pt x="843" y="480"/>
                </a:cubicBezTo>
                <a:cubicBezTo>
                  <a:pt x="844" y="492"/>
                  <a:pt x="844" y="503"/>
                  <a:pt x="844" y="515"/>
                </a:cubicBezTo>
                <a:close/>
              </a:path>
            </a:pathLst>
          </a:custGeom>
          <a:gradFill>
            <a:gsLst>
              <a:gs pos="50000">
                <a:schemeClr val="accent3">
                  <a:lumMod val="50000"/>
                </a:schemeClr>
              </a:gs>
              <a:gs pos="49000">
                <a:schemeClr val="accent3"/>
              </a:gs>
            </a:gsLst>
            <a:lin ang="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7" name="文本框 16"/>
          <p:cNvSpPr txBox="1"/>
          <p:nvPr/>
        </p:nvSpPr>
        <p:spPr>
          <a:xfrm flipH="1">
            <a:off x="1701416" y="5172687"/>
            <a:ext cx="1134555" cy="693933"/>
          </a:xfrm>
          <a:prstGeom prst="rect">
            <a:avLst/>
          </a:prstGeom>
          <a:noFill/>
        </p:spPr>
        <p:txBody>
          <a:bodyPr wrap="square" rtlCol="0">
            <a:spAutoFit/>
          </a:bodyPr>
          <a:lstStyle/>
          <a:p>
            <a:pPr algn="ctr"/>
            <a:r>
              <a:rPr lang="en-US" altLang="zh-CN" sz="3200" b="1" dirty="0">
                <a:solidFill>
                  <a:srgbClr val="FEFFFF"/>
                </a:solidFill>
              </a:rPr>
              <a:t>42%</a:t>
            </a:r>
            <a:endParaRPr lang="zh-CN" altLang="en-US" sz="3200" b="1" dirty="0">
              <a:solidFill>
                <a:srgbClr val="FEFFFF"/>
              </a:solidFill>
            </a:endParaRPr>
          </a:p>
        </p:txBody>
      </p:sp>
      <p:sp>
        <p:nvSpPr>
          <p:cNvPr id="18" name="文本框 17"/>
          <p:cNvSpPr txBox="1"/>
          <p:nvPr/>
        </p:nvSpPr>
        <p:spPr>
          <a:xfrm flipH="1">
            <a:off x="3423119" y="5172687"/>
            <a:ext cx="1134555" cy="693933"/>
          </a:xfrm>
          <a:prstGeom prst="rect">
            <a:avLst/>
          </a:prstGeom>
          <a:noFill/>
        </p:spPr>
        <p:txBody>
          <a:bodyPr wrap="square" rtlCol="0">
            <a:spAutoFit/>
          </a:bodyPr>
          <a:lstStyle/>
          <a:p>
            <a:pPr algn="ctr"/>
            <a:r>
              <a:rPr lang="en-US" altLang="zh-CN" sz="3200" b="1" dirty="0">
                <a:solidFill>
                  <a:srgbClr val="FEFFFF"/>
                </a:solidFill>
              </a:rPr>
              <a:t>50%</a:t>
            </a:r>
            <a:endParaRPr lang="zh-CN" altLang="en-US" sz="3200" b="1" dirty="0">
              <a:solidFill>
                <a:srgbClr val="FEFFFF"/>
              </a:solidFill>
            </a:endParaRPr>
          </a:p>
        </p:txBody>
      </p:sp>
      <p:sp>
        <p:nvSpPr>
          <p:cNvPr id="23" name="文本框 22"/>
          <p:cNvSpPr txBox="1"/>
          <p:nvPr/>
        </p:nvSpPr>
        <p:spPr>
          <a:xfrm flipH="1">
            <a:off x="4852025" y="5172687"/>
            <a:ext cx="1134555" cy="693933"/>
          </a:xfrm>
          <a:prstGeom prst="rect">
            <a:avLst/>
          </a:prstGeom>
          <a:noFill/>
        </p:spPr>
        <p:txBody>
          <a:bodyPr wrap="square" rtlCol="0">
            <a:spAutoFit/>
          </a:bodyPr>
          <a:lstStyle/>
          <a:p>
            <a:pPr algn="ctr"/>
            <a:r>
              <a:rPr lang="en-US" altLang="zh-CN" sz="3200" b="1" dirty="0">
                <a:solidFill>
                  <a:srgbClr val="FEFFFF"/>
                </a:solidFill>
              </a:rPr>
              <a:t>42%</a:t>
            </a:r>
            <a:endParaRPr lang="zh-CN" altLang="en-US" sz="3200" b="1" dirty="0">
              <a:solidFill>
                <a:srgbClr val="FEFFFF"/>
              </a:solidFill>
            </a:endParaRPr>
          </a:p>
        </p:txBody>
      </p:sp>
      <p:sp>
        <p:nvSpPr>
          <p:cNvPr id="24" name="文本框 23"/>
          <p:cNvSpPr txBox="1"/>
          <p:nvPr/>
        </p:nvSpPr>
        <p:spPr>
          <a:xfrm flipH="1">
            <a:off x="6246478" y="5172687"/>
            <a:ext cx="1134555" cy="693933"/>
          </a:xfrm>
          <a:prstGeom prst="rect">
            <a:avLst/>
          </a:prstGeom>
          <a:noFill/>
        </p:spPr>
        <p:txBody>
          <a:bodyPr wrap="square" rtlCol="0">
            <a:spAutoFit/>
          </a:bodyPr>
          <a:lstStyle/>
          <a:p>
            <a:pPr algn="ctr"/>
            <a:r>
              <a:rPr lang="en-US" altLang="zh-CN" sz="3200" b="1" dirty="0">
                <a:solidFill>
                  <a:srgbClr val="FEFFFF"/>
                </a:solidFill>
              </a:rPr>
              <a:t>60%</a:t>
            </a:r>
            <a:endParaRPr lang="zh-CN" altLang="en-US" sz="3200" b="1" dirty="0">
              <a:solidFill>
                <a:srgbClr val="FEFFFF"/>
              </a:solidFill>
            </a:endParaRPr>
          </a:p>
        </p:txBody>
      </p:sp>
      <p:sp>
        <p:nvSpPr>
          <p:cNvPr id="25" name="文本框 24"/>
          <p:cNvSpPr txBox="1"/>
          <p:nvPr/>
        </p:nvSpPr>
        <p:spPr>
          <a:xfrm flipH="1">
            <a:off x="7882064" y="5172687"/>
            <a:ext cx="1134555" cy="693933"/>
          </a:xfrm>
          <a:prstGeom prst="rect">
            <a:avLst/>
          </a:prstGeom>
          <a:noFill/>
        </p:spPr>
        <p:txBody>
          <a:bodyPr wrap="square" rtlCol="0">
            <a:spAutoFit/>
          </a:bodyPr>
          <a:lstStyle/>
          <a:p>
            <a:pPr algn="ctr"/>
            <a:r>
              <a:rPr lang="en-US" altLang="zh-CN" sz="3200" b="1" dirty="0">
                <a:solidFill>
                  <a:srgbClr val="FEFFFF"/>
                </a:solidFill>
              </a:rPr>
              <a:t>83%</a:t>
            </a:r>
            <a:endParaRPr lang="zh-CN" altLang="en-US" sz="3200" b="1" dirty="0">
              <a:solidFill>
                <a:srgbClr val="FEFFFF"/>
              </a:solidFill>
            </a:endParaRPr>
          </a:p>
        </p:txBody>
      </p:sp>
      <p:sp>
        <p:nvSpPr>
          <p:cNvPr id="26" name="文本框 25"/>
          <p:cNvSpPr txBox="1"/>
          <p:nvPr/>
        </p:nvSpPr>
        <p:spPr>
          <a:xfrm flipH="1">
            <a:off x="9337556" y="5172687"/>
            <a:ext cx="1134555" cy="693933"/>
          </a:xfrm>
          <a:prstGeom prst="rect">
            <a:avLst/>
          </a:prstGeom>
          <a:noFill/>
        </p:spPr>
        <p:txBody>
          <a:bodyPr wrap="square" rtlCol="0">
            <a:spAutoFit/>
          </a:bodyPr>
          <a:lstStyle/>
          <a:p>
            <a:pPr algn="ctr"/>
            <a:r>
              <a:rPr lang="en-US" altLang="zh-CN" sz="3200" b="1" dirty="0">
                <a:solidFill>
                  <a:srgbClr val="FEFFFF"/>
                </a:solidFill>
              </a:rPr>
              <a:t>77%</a:t>
            </a:r>
            <a:endParaRPr lang="zh-CN" altLang="en-US" sz="3200" b="1" dirty="0">
              <a:solidFill>
                <a:srgbClr val="FEFFFF"/>
              </a:solidFill>
            </a:endParaRPr>
          </a:p>
        </p:txBody>
      </p:sp>
      <p:sp>
        <p:nvSpPr>
          <p:cNvPr id="27" name="文本框 26"/>
          <p:cNvSpPr txBox="1"/>
          <p:nvPr/>
        </p:nvSpPr>
        <p:spPr>
          <a:xfrm flipH="1">
            <a:off x="1701416" y="6064856"/>
            <a:ext cx="1134555" cy="474798"/>
          </a:xfrm>
          <a:prstGeom prst="rect">
            <a:avLst/>
          </a:prstGeom>
          <a:noFill/>
        </p:spPr>
        <p:txBody>
          <a:bodyPr wrap="square" rtlCol="0">
            <a:spAutoFit/>
          </a:bodyPr>
          <a:lstStyle/>
          <a:p>
            <a:pPr algn="ctr"/>
            <a:r>
              <a:rPr lang="zh-CN" altLang="en-US" sz="2000" dirty="0"/>
              <a:t>文本</a:t>
            </a:r>
          </a:p>
        </p:txBody>
      </p:sp>
      <p:sp>
        <p:nvSpPr>
          <p:cNvPr id="32" name="文本框 31"/>
          <p:cNvSpPr txBox="1"/>
          <p:nvPr/>
        </p:nvSpPr>
        <p:spPr>
          <a:xfrm flipH="1">
            <a:off x="3423119" y="6064856"/>
            <a:ext cx="1134555" cy="474798"/>
          </a:xfrm>
          <a:prstGeom prst="rect">
            <a:avLst/>
          </a:prstGeom>
          <a:noFill/>
        </p:spPr>
        <p:txBody>
          <a:bodyPr wrap="square" rtlCol="0">
            <a:spAutoFit/>
          </a:bodyPr>
          <a:lstStyle/>
          <a:p>
            <a:pPr algn="ctr"/>
            <a:r>
              <a:rPr lang="zh-CN" altLang="en-US" sz="2000" dirty="0"/>
              <a:t>文本</a:t>
            </a:r>
          </a:p>
        </p:txBody>
      </p:sp>
      <p:sp>
        <p:nvSpPr>
          <p:cNvPr id="33" name="文本框 32"/>
          <p:cNvSpPr txBox="1"/>
          <p:nvPr/>
        </p:nvSpPr>
        <p:spPr>
          <a:xfrm flipH="1">
            <a:off x="4852025" y="6064856"/>
            <a:ext cx="1134555" cy="474798"/>
          </a:xfrm>
          <a:prstGeom prst="rect">
            <a:avLst/>
          </a:prstGeom>
          <a:noFill/>
        </p:spPr>
        <p:txBody>
          <a:bodyPr wrap="square" rtlCol="0">
            <a:spAutoFit/>
          </a:bodyPr>
          <a:lstStyle/>
          <a:p>
            <a:pPr algn="ctr"/>
            <a:r>
              <a:rPr lang="zh-CN" altLang="en-US" sz="2000" dirty="0"/>
              <a:t>文本</a:t>
            </a:r>
          </a:p>
        </p:txBody>
      </p:sp>
      <p:sp>
        <p:nvSpPr>
          <p:cNvPr id="34" name="文本框 33"/>
          <p:cNvSpPr txBox="1"/>
          <p:nvPr/>
        </p:nvSpPr>
        <p:spPr>
          <a:xfrm flipH="1">
            <a:off x="6246478" y="6064856"/>
            <a:ext cx="1134555" cy="474798"/>
          </a:xfrm>
          <a:prstGeom prst="rect">
            <a:avLst/>
          </a:prstGeom>
          <a:noFill/>
        </p:spPr>
        <p:txBody>
          <a:bodyPr wrap="square" rtlCol="0">
            <a:spAutoFit/>
          </a:bodyPr>
          <a:lstStyle/>
          <a:p>
            <a:pPr algn="ctr"/>
            <a:r>
              <a:rPr lang="zh-CN" altLang="en-US" sz="2000" dirty="0"/>
              <a:t>文本</a:t>
            </a:r>
          </a:p>
        </p:txBody>
      </p:sp>
      <p:sp>
        <p:nvSpPr>
          <p:cNvPr id="35" name="文本框 34"/>
          <p:cNvSpPr txBox="1"/>
          <p:nvPr/>
        </p:nvSpPr>
        <p:spPr>
          <a:xfrm flipH="1">
            <a:off x="7882064" y="6064856"/>
            <a:ext cx="1134555" cy="474798"/>
          </a:xfrm>
          <a:prstGeom prst="rect">
            <a:avLst/>
          </a:prstGeom>
          <a:noFill/>
        </p:spPr>
        <p:txBody>
          <a:bodyPr wrap="square" rtlCol="0">
            <a:spAutoFit/>
          </a:bodyPr>
          <a:lstStyle/>
          <a:p>
            <a:pPr algn="ctr"/>
            <a:r>
              <a:rPr lang="zh-CN" altLang="en-US" sz="2000" dirty="0"/>
              <a:t>文本</a:t>
            </a:r>
          </a:p>
        </p:txBody>
      </p:sp>
      <p:sp>
        <p:nvSpPr>
          <p:cNvPr id="36" name="文本框 35"/>
          <p:cNvSpPr txBox="1"/>
          <p:nvPr/>
        </p:nvSpPr>
        <p:spPr>
          <a:xfrm flipH="1">
            <a:off x="9337556" y="6064856"/>
            <a:ext cx="1134555" cy="474798"/>
          </a:xfrm>
          <a:prstGeom prst="rect">
            <a:avLst/>
          </a:prstGeom>
          <a:noFill/>
        </p:spPr>
        <p:txBody>
          <a:bodyPr wrap="square" rtlCol="0">
            <a:spAutoFit/>
          </a:bodyPr>
          <a:lstStyle/>
          <a:p>
            <a:pPr algn="ctr"/>
            <a:r>
              <a:rPr lang="zh-CN" altLang="en-US" sz="2000" dirty="0"/>
              <a:t>文本</a:t>
            </a:r>
          </a:p>
        </p:txBody>
      </p:sp>
      <p:sp>
        <p:nvSpPr>
          <p:cNvPr id="37" name="矩形 36"/>
          <p:cNvSpPr/>
          <p:nvPr/>
        </p:nvSpPr>
        <p:spPr>
          <a:xfrm>
            <a:off x="1284281" y="1961974"/>
            <a:ext cx="3778526" cy="787138"/>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800" dirty="0">
                <a:solidFill>
                  <a:schemeClr val="tx1"/>
                </a:solidFill>
                <a:latin typeface="+mj-ea"/>
                <a:ea typeface="+mj-ea"/>
              </a:rPr>
              <a:t>请输入您的小标题</a:t>
            </a:r>
            <a:endParaRPr lang="zh-CN" altLang="zh-CN" sz="2800" dirty="0">
              <a:solidFill>
                <a:schemeClr val="tx1"/>
              </a:solidFill>
              <a:latin typeface="+mj-ea"/>
              <a:ea typeface="+mj-ea"/>
            </a:endParaRPr>
          </a:p>
        </p:txBody>
      </p:sp>
    </p:spTree>
    <p:extLst>
      <p:ext uri="{BB962C8B-B14F-4D97-AF65-F5344CB8AC3E}">
        <p14:creationId xmlns:p14="http://schemas.microsoft.com/office/powerpoint/2010/main" val="2283263176"/>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4" name="Freeform 29"/>
          <p:cNvSpPr>
            <a:spLocks/>
          </p:cNvSpPr>
          <p:nvPr/>
        </p:nvSpPr>
        <p:spPr bwMode="auto">
          <a:xfrm rot="4847476" flipV="1">
            <a:off x="1852287" y="2968726"/>
            <a:ext cx="1958811" cy="180981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chemeClr val="accent1"/>
          </a:solidFill>
          <a:ln>
            <a:noFill/>
          </a:ln>
          <a:extLst/>
        </p:spPr>
        <p:txBody>
          <a:bodyPr vert="horz" wrap="square" lIns="42465" tIns="21233" rIns="42465" bIns="21233" numCol="1" anchor="t" anchorCtr="0" compatLnSpc="1">
            <a:prstTxWarp prst="textNoShape">
              <a:avLst/>
            </a:prstTxWarp>
          </a:bodyPr>
          <a:lstStyle/>
          <a:p>
            <a:endParaRPr lang="zh-CN" altLang="en-US" sz="1350">
              <a:solidFill>
                <a:schemeClr val="bg1"/>
              </a:solidFill>
            </a:endParaRPr>
          </a:p>
        </p:txBody>
      </p:sp>
      <p:sp>
        <p:nvSpPr>
          <p:cNvPr id="15" name="椭圆 14"/>
          <p:cNvSpPr/>
          <p:nvPr/>
        </p:nvSpPr>
        <p:spPr>
          <a:xfrm>
            <a:off x="727680" y="2462716"/>
            <a:ext cx="1175158" cy="11751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sp>
        <p:nvSpPr>
          <p:cNvPr id="16" name="文本框 15"/>
          <p:cNvSpPr txBox="1"/>
          <p:nvPr/>
        </p:nvSpPr>
        <p:spPr>
          <a:xfrm>
            <a:off x="637281" y="3718571"/>
            <a:ext cx="1355952" cy="646332"/>
          </a:xfrm>
          <a:prstGeom prst="rect">
            <a:avLst/>
          </a:prstGeom>
          <a:noFill/>
        </p:spPr>
        <p:txBody>
          <a:bodyPr wrap="square" rtlCol="0">
            <a:spAutoFit/>
          </a:bodyPr>
          <a:lstStyle/>
          <a:p>
            <a:pPr algn="ctr"/>
            <a:r>
              <a:rPr lang="en-US" altLang="zh-CN" sz="3600" b="1" dirty="0">
                <a:solidFill>
                  <a:schemeClr val="accent1"/>
                </a:solidFill>
              </a:rPr>
              <a:t>58%</a:t>
            </a:r>
            <a:endParaRPr lang="zh-CN" altLang="en-US" sz="3600" b="1" dirty="0">
              <a:solidFill>
                <a:schemeClr val="accent1"/>
              </a:solidFill>
            </a:endParaRPr>
          </a:p>
        </p:txBody>
      </p:sp>
      <p:sp>
        <p:nvSpPr>
          <p:cNvPr id="17" name="文本框 16"/>
          <p:cNvSpPr txBox="1"/>
          <p:nvPr/>
        </p:nvSpPr>
        <p:spPr>
          <a:xfrm flipH="1">
            <a:off x="4453924" y="3718571"/>
            <a:ext cx="1355952" cy="646332"/>
          </a:xfrm>
          <a:prstGeom prst="rect">
            <a:avLst/>
          </a:prstGeom>
          <a:noFill/>
        </p:spPr>
        <p:txBody>
          <a:bodyPr wrap="square" rtlCol="0">
            <a:spAutoFit/>
          </a:bodyPr>
          <a:lstStyle/>
          <a:p>
            <a:pPr algn="ctr"/>
            <a:r>
              <a:rPr lang="en-US" altLang="zh-CN" sz="3600" b="1" dirty="0">
                <a:solidFill>
                  <a:schemeClr val="accent2"/>
                </a:solidFill>
              </a:rPr>
              <a:t>42%</a:t>
            </a:r>
            <a:endParaRPr lang="zh-CN" altLang="en-US" sz="3600" b="1" dirty="0">
              <a:solidFill>
                <a:schemeClr val="accent2"/>
              </a:solidFill>
            </a:endParaRPr>
          </a:p>
        </p:txBody>
      </p:sp>
      <p:sp>
        <p:nvSpPr>
          <p:cNvPr id="20" name="椭圆 19"/>
          <p:cNvSpPr/>
          <p:nvPr/>
        </p:nvSpPr>
        <p:spPr>
          <a:xfrm flipH="1">
            <a:off x="4544319" y="2462716"/>
            <a:ext cx="1175158" cy="11751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sp>
        <p:nvSpPr>
          <p:cNvPr id="21" name="Freeform 29"/>
          <p:cNvSpPr>
            <a:spLocks/>
          </p:cNvSpPr>
          <p:nvPr/>
        </p:nvSpPr>
        <p:spPr bwMode="auto">
          <a:xfrm rot="16752524" flipH="1" flipV="1">
            <a:off x="2636059" y="2968725"/>
            <a:ext cx="1958811" cy="180981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chemeClr val="accent2"/>
          </a:solidFill>
          <a:ln>
            <a:noFill/>
          </a:ln>
          <a:extLst/>
        </p:spPr>
        <p:txBody>
          <a:bodyPr vert="horz" wrap="square" lIns="42465" tIns="21233" rIns="42465" bIns="21233" numCol="1" anchor="t" anchorCtr="0" compatLnSpc="1">
            <a:prstTxWarp prst="textNoShape">
              <a:avLst/>
            </a:prstTxWarp>
          </a:bodyPr>
          <a:lstStyle/>
          <a:p>
            <a:endParaRPr lang="zh-CN" altLang="en-US" sz="1350">
              <a:solidFill>
                <a:schemeClr val="bg1"/>
              </a:solidFill>
            </a:endParaRPr>
          </a:p>
        </p:txBody>
      </p:sp>
      <p:sp>
        <p:nvSpPr>
          <p:cNvPr id="26" name="Freeform 29"/>
          <p:cNvSpPr>
            <a:spLocks/>
          </p:cNvSpPr>
          <p:nvPr/>
        </p:nvSpPr>
        <p:spPr bwMode="auto">
          <a:xfrm rot="4847476" flipV="1">
            <a:off x="7597130" y="2968726"/>
            <a:ext cx="1958811" cy="180981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chemeClr val="accent3"/>
          </a:solidFill>
          <a:ln>
            <a:noFill/>
          </a:ln>
          <a:extLst/>
        </p:spPr>
        <p:txBody>
          <a:bodyPr vert="horz" wrap="square" lIns="42465" tIns="21233" rIns="42465" bIns="21233" numCol="1" anchor="t" anchorCtr="0" compatLnSpc="1">
            <a:prstTxWarp prst="textNoShape">
              <a:avLst/>
            </a:prstTxWarp>
          </a:bodyPr>
          <a:lstStyle/>
          <a:p>
            <a:endParaRPr lang="zh-CN" altLang="en-US" sz="1350">
              <a:solidFill>
                <a:schemeClr val="bg1"/>
              </a:solidFill>
            </a:endParaRPr>
          </a:p>
        </p:txBody>
      </p:sp>
      <p:sp>
        <p:nvSpPr>
          <p:cNvPr id="27" name="椭圆 26"/>
          <p:cNvSpPr/>
          <p:nvPr/>
        </p:nvSpPr>
        <p:spPr>
          <a:xfrm>
            <a:off x="6472523" y="2462716"/>
            <a:ext cx="1175158" cy="11751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sp>
        <p:nvSpPr>
          <p:cNvPr id="28" name="文本框 27"/>
          <p:cNvSpPr txBox="1"/>
          <p:nvPr/>
        </p:nvSpPr>
        <p:spPr>
          <a:xfrm>
            <a:off x="6382124" y="3718571"/>
            <a:ext cx="1355952" cy="646332"/>
          </a:xfrm>
          <a:prstGeom prst="rect">
            <a:avLst/>
          </a:prstGeom>
          <a:noFill/>
        </p:spPr>
        <p:txBody>
          <a:bodyPr wrap="square" rtlCol="0">
            <a:spAutoFit/>
          </a:bodyPr>
          <a:lstStyle/>
          <a:p>
            <a:pPr algn="ctr"/>
            <a:r>
              <a:rPr lang="en-US" altLang="zh-CN" sz="3600" b="1" dirty="0">
                <a:solidFill>
                  <a:schemeClr val="accent3"/>
                </a:solidFill>
              </a:rPr>
              <a:t>58%</a:t>
            </a:r>
            <a:endParaRPr lang="zh-CN" altLang="en-US" sz="3600" b="1" dirty="0">
              <a:solidFill>
                <a:schemeClr val="accent3"/>
              </a:solidFill>
            </a:endParaRPr>
          </a:p>
        </p:txBody>
      </p:sp>
      <p:sp>
        <p:nvSpPr>
          <p:cNvPr id="29" name="文本框 28"/>
          <p:cNvSpPr txBox="1"/>
          <p:nvPr/>
        </p:nvSpPr>
        <p:spPr>
          <a:xfrm flipH="1">
            <a:off x="10198767" y="3718571"/>
            <a:ext cx="1355952" cy="646332"/>
          </a:xfrm>
          <a:prstGeom prst="rect">
            <a:avLst/>
          </a:prstGeom>
          <a:noFill/>
        </p:spPr>
        <p:txBody>
          <a:bodyPr wrap="square" rtlCol="0">
            <a:spAutoFit/>
          </a:bodyPr>
          <a:lstStyle/>
          <a:p>
            <a:pPr algn="ctr"/>
            <a:r>
              <a:rPr lang="en-US" altLang="zh-CN" sz="3600" b="1" dirty="0">
                <a:solidFill>
                  <a:schemeClr val="accent4"/>
                </a:solidFill>
              </a:rPr>
              <a:t>42%</a:t>
            </a:r>
            <a:endParaRPr lang="zh-CN" altLang="en-US" sz="3600" b="1" dirty="0">
              <a:solidFill>
                <a:schemeClr val="accent4"/>
              </a:solidFill>
            </a:endParaRPr>
          </a:p>
        </p:txBody>
      </p:sp>
      <p:sp>
        <p:nvSpPr>
          <p:cNvPr id="30" name="椭圆 29"/>
          <p:cNvSpPr/>
          <p:nvPr/>
        </p:nvSpPr>
        <p:spPr>
          <a:xfrm flipH="1">
            <a:off x="10289162" y="2462716"/>
            <a:ext cx="1175158" cy="117515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p>
        </p:txBody>
      </p:sp>
      <p:sp>
        <p:nvSpPr>
          <p:cNvPr id="31" name="Freeform 29"/>
          <p:cNvSpPr>
            <a:spLocks/>
          </p:cNvSpPr>
          <p:nvPr/>
        </p:nvSpPr>
        <p:spPr bwMode="auto">
          <a:xfrm rot="16752524" flipH="1" flipV="1">
            <a:off x="8380902" y="2968725"/>
            <a:ext cx="1958811" cy="180981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chemeClr val="accent4"/>
          </a:solidFill>
          <a:ln>
            <a:noFill/>
          </a:ln>
          <a:extLst/>
        </p:spPr>
        <p:txBody>
          <a:bodyPr vert="horz" wrap="square" lIns="42465" tIns="21233" rIns="42465" bIns="21233" numCol="1" anchor="t" anchorCtr="0" compatLnSpc="1">
            <a:prstTxWarp prst="textNoShape">
              <a:avLst/>
            </a:prstTxWarp>
          </a:bodyPr>
          <a:lstStyle/>
          <a:p>
            <a:endParaRPr lang="zh-CN" altLang="en-US" sz="1350">
              <a:solidFill>
                <a:schemeClr val="bg1"/>
              </a:solidFill>
            </a:endParaRPr>
          </a:p>
        </p:txBody>
      </p:sp>
      <p:sp>
        <p:nvSpPr>
          <p:cNvPr id="32" name="矩形 31"/>
          <p:cNvSpPr/>
          <p:nvPr/>
        </p:nvSpPr>
        <p:spPr>
          <a:xfrm>
            <a:off x="954123" y="4594410"/>
            <a:ext cx="1811443" cy="210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3" name="矩形 32"/>
          <p:cNvSpPr/>
          <p:nvPr/>
        </p:nvSpPr>
        <p:spPr>
          <a:xfrm>
            <a:off x="3645930" y="4594410"/>
            <a:ext cx="1811443" cy="210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矩形 33"/>
          <p:cNvSpPr/>
          <p:nvPr/>
        </p:nvSpPr>
        <p:spPr>
          <a:xfrm>
            <a:off x="6725674" y="4594410"/>
            <a:ext cx="1811443" cy="210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5" name="矩形 34"/>
          <p:cNvSpPr/>
          <p:nvPr/>
        </p:nvSpPr>
        <p:spPr>
          <a:xfrm>
            <a:off x="9417481" y="4594410"/>
            <a:ext cx="1811443" cy="210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KSO_Shape"/>
          <p:cNvSpPr>
            <a:spLocks/>
          </p:cNvSpPr>
          <p:nvPr/>
        </p:nvSpPr>
        <p:spPr bwMode="auto">
          <a:xfrm>
            <a:off x="997063" y="2833390"/>
            <a:ext cx="636390" cy="4338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EFFFF"/>
          </a:solidFill>
          <a:ln>
            <a:noFill/>
          </a:ln>
          <a:effectLst/>
          <a:extLst/>
        </p:spPr>
        <p:txBody>
          <a:bodyPr/>
          <a:lstStyle/>
          <a:p>
            <a:endParaRPr lang="zh-CN" altLang="en-US" sz="4400"/>
          </a:p>
        </p:txBody>
      </p:sp>
      <p:sp>
        <p:nvSpPr>
          <p:cNvPr id="37" name="KSO_Shape"/>
          <p:cNvSpPr>
            <a:spLocks/>
          </p:cNvSpPr>
          <p:nvPr/>
        </p:nvSpPr>
        <p:spPr bwMode="auto">
          <a:xfrm>
            <a:off x="4813705" y="2778677"/>
            <a:ext cx="636389" cy="543232"/>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rgbClr val="FEFFFF"/>
          </a:solidFill>
          <a:ln>
            <a:noFill/>
          </a:ln>
          <a:effectLst/>
          <a:extLst/>
        </p:spPr>
        <p:txBody>
          <a:bodyPr/>
          <a:lstStyle/>
          <a:p>
            <a:endParaRPr lang="zh-CN" altLang="en-US" sz="4400"/>
          </a:p>
        </p:txBody>
      </p:sp>
      <p:sp>
        <p:nvSpPr>
          <p:cNvPr id="38" name="KSO_Shape"/>
          <p:cNvSpPr>
            <a:spLocks/>
          </p:cNvSpPr>
          <p:nvPr/>
        </p:nvSpPr>
        <p:spPr bwMode="auto">
          <a:xfrm>
            <a:off x="6741906" y="2815716"/>
            <a:ext cx="636390" cy="469155"/>
          </a:xfrm>
          <a:custGeom>
            <a:avLst/>
            <a:gdLst>
              <a:gd name="T0" fmla="*/ 1702073 w 3534"/>
              <a:gd name="T1" fmla="*/ 991076 h 2606"/>
              <a:gd name="T2" fmla="*/ 1441744 w 3534"/>
              <a:gd name="T3" fmla="*/ 1292885 h 2606"/>
              <a:gd name="T4" fmla="*/ 911916 w 3534"/>
              <a:gd name="T5" fmla="*/ 1292885 h 2606"/>
              <a:gd name="T6" fmla="*/ 285292 w 3534"/>
              <a:gd name="T7" fmla="*/ 1328572 h 2606"/>
              <a:gd name="T8" fmla="*/ 0 w 3534"/>
              <a:gd name="T9" fmla="*/ 1026253 h 2606"/>
              <a:gd name="T10" fmla="*/ 509450 w 3534"/>
              <a:gd name="T11" fmla="*/ 714248 h 2606"/>
              <a:gd name="T12" fmla="*/ 903255 w 3534"/>
              <a:gd name="T13" fmla="*/ 769817 h 2606"/>
              <a:gd name="T14" fmla="*/ 1315400 w 3534"/>
              <a:gd name="T15" fmla="*/ 769817 h 2606"/>
              <a:gd name="T16" fmla="*/ 1315400 w 3534"/>
              <a:gd name="T17" fmla="*/ 943154 h 2606"/>
              <a:gd name="T18" fmla="*/ 973050 w 3534"/>
              <a:gd name="T19" fmla="*/ 943154 h 2606"/>
              <a:gd name="T20" fmla="*/ 1045901 w 3534"/>
              <a:gd name="T21" fmla="*/ 1014018 h 2606"/>
              <a:gd name="T22" fmla="*/ 1378063 w 3534"/>
              <a:gd name="T23" fmla="*/ 1014018 h 2606"/>
              <a:gd name="T24" fmla="*/ 1538030 w 3534"/>
              <a:gd name="T25" fmla="*/ 851387 h 2606"/>
              <a:gd name="T26" fmla="*/ 1637373 w 3534"/>
              <a:gd name="T27" fmla="*/ 845270 h 2606"/>
              <a:gd name="T28" fmla="*/ 1702073 w 3534"/>
              <a:gd name="T29" fmla="*/ 991076 h 2606"/>
              <a:gd name="T30" fmla="*/ 1488613 w 3534"/>
              <a:gd name="T31" fmla="*/ 105021 h 2606"/>
              <a:gd name="T32" fmla="*/ 1208925 w 3534"/>
              <a:gd name="T33" fmla="*/ 105021 h 2606"/>
              <a:gd name="T34" fmla="*/ 1208925 w 3534"/>
              <a:gd name="T35" fmla="*/ 419576 h 2606"/>
              <a:gd name="T36" fmla="*/ 824290 w 3534"/>
              <a:gd name="T37" fmla="*/ 419576 h 2606"/>
              <a:gd name="T38" fmla="*/ 824290 w 3534"/>
              <a:gd name="T39" fmla="*/ 105021 h 2606"/>
              <a:gd name="T40" fmla="*/ 544602 w 3534"/>
              <a:gd name="T41" fmla="*/ 105021 h 2606"/>
              <a:gd name="T42" fmla="*/ 544602 w 3534"/>
              <a:gd name="T43" fmla="*/ 607697 h 2606"/>
              <a:gd name="T44" fmla="*/ 439656 w 3534"/>
              <a:gd name="T45" fmla="*/ 622991 h 2606"/>
              <a:gd name="T46" fmla="*/ 439656 w 3534"/>
              <a:gd name="T47" fmla="*/ 105021 h 2606"/>
              <a:gd name="T48" fmla="*/ 439656 w 3534"/>
              <a:gd name="T49" fmla="*/ 69844 h 2606"/>
              <a:gd name="T50" fmla="*/ 439656 w 3534"/>
              <a:gd name="T51" fmla="*/ 0 h 2606"/>
              <a:gd name="T52" fmla="*/ 1593560 w 3534"/>
              <a:gd name="T53" fmla="*/ 0 h 2606"/>
              <a:gd name="T54" fmla="*/ 1593560 w 3534"/>
              <a:gd name="T55" fmla="*/ 69844 h 2606"/>
              <a:gd name="T56" fmla="*/ 1593560 w 3534"/>
              <a:gd name="T57" fmla="*/ 105021 h 2606"/>
              <a:gd name="T58" fmla="*/ 1593560 w 3534"/>
              <a:gd name="T59" fmla="*/ 735660 h 2606"/>
              <a:gd name="T60" fmla="*/ 1488613 w 3534"/>
              <a:gd name="T61" fmla="*/ 735660 h 2606"/>
              <a:gd name="T62" fmla="*/ 1488613 w 3534"/>
              <a:gd name="T63" fmla="*/ 105021 h 26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534" h="2606">
                <a:moveTo>
                  <a:pt x="3341" y="1944"/>
                </a:moveTo>
                <a:cubicBezTo>
                  <a:pt x="3384" y="1901"/>
                  <a:pt x="2830" y="2536"/>
                  <a:pt x="2830" y="2536"/>
                </a:cubicBezTo>
                <a:cubicBezTo>
                  <a:pt x="2830" y="2536"/>
                  <a:pt x="1884" y="2536"/>
                  <a:pt x="1790" y="2536"/>
                </a:cubicBezTo>
                <a:cubicBezTo>
                  <a:pt x="1541" y="2536"/>
                  <a:pt x="1075" y="2216"/>
                  <a:pt x="560" y="2606"/>
                </a:cubicBezTo>
                <a:cubicBezTo>
                  <a:pt x="522" y="2563"/>
                  <a:pt x="0" y="2013"/>
                  <a:pt x="0" y="2013"/>
                </a:cubicBezTo>
                <a:cubicBezTo>
                  <a:pt x="0" y="2013"/>
                  <a:pt x="949" y="1431"/>
                  <a:pt x="1000" y="1401"/>
                </a:cubicBezTo>
                <a:cubicBezTo>
                  <a:pt x="1386" y="1212"/>
                  <a:pt x="1670" y="1510"/>
                  <a:pt x="1773" y="1510"/>
                </a:cubicBezTo>
                <a:cubicBezTo>
                  <a:pt x="1876" y="1510"/>
                  <a:pt x="2535" y="1510"/>
                  <a:pt x="2582" y="1510"/>
                </a:cubicBezTo>
                <a:cubicBezTo>
                  <a:pt x="2710" y="1510"/>
                  <a:pt x="2856" y="1764"/>
                  <a:pt x="2582" y="1850"/>
                </a:cubicBezTo>
                <a:cubicBezTo>
                  <a:pt x="2504" y="1850"/>
                  <a:pt x="1910" y="1850"/>
                  <a:pt x="1910" y="1850"/>
                </a:cubicBezTo>
                <a:cubicBezTo>
                  <a:pt x="1910" y="1850"/>
                  <a:pt x="1920" y="1989"/>
                  <a:pt x="2053" y="1989"/>
                </a:cubicBezTo>
                <a:cubicBezTo>
                  <a:pt x="2186" y="1989"/>
                  <a:pt x="2705" y="1989"/>
                  <a:pt x="2705" y="1989"/>
                </a:cubicBezTo>
                <a:cubicBezTo>
                  <a:pt x="2705" y="1989"/>
                  <a:pt x="2976" y="1717"/>
                  <a:pt x="3019" y="1670"/>
                </a:cubicBezTo>
                <a:cubicBezTo>
                  <a:pt x="3126" y="1528"/>
                  <a:pt x="3214" y="1658"/>
                  <a:pt x="3214" y="1658"/>
                </a:cubicBezTo>
                <a:cubicBezTo>
                  <a:pt x="3214" y="1658"/>
                  <a:pt x="3534" y="1640"/>
                  <a:pt x="3341" y="1944"/>
                </a:cubicBezTo>
                <a:close/>
                <a:moveTo>
                  <a:pt x="2922" y="206"/>
                </a:moveTo>
                <a:cubicBezTo>
                  <a:pt x="2373" y="206"/>
                  <a:pt x="2373" y="206"/>
                  <a:pt x="2373" y="206"/>
                </a:cubicBezTo>
                <a:cubicBezTo>
                  <a:pt x="2373" y="823"/>
                  <a:pt x="2373" y="823"/>
                  <a:pt x="2373" y="823"/>
                </a:cubicBezTo>
                <a:cubicBezTo>
                  <a:pt x="1618" y="823"/>
                  <a:pt x="1618" y="823"/>
                  <a:pt x="1618" y="823"/>
                </a:cubicBezTo>
                <a:cubicBezTo>
                  <a:pt x="1618" y="206"/>
                  <a:pt x="1618" y="206"/>
                  <a:pt x="1618" y="206"/>
                </a:cubicBezTo>
                <a:cubicBezTo>
                  <a:pt x="1069" y="206"/>
                  <a:pt x="1069" y="206"/>
                  <a:pt x="1069" y="206"/>
                </a:cubicBezTo>
                <a:cubicBezTo>
                  <a:pt x="1069" y="1192"/>
                  <a:pt x="1069" y="1192"/>
                  <a:pt x="1069" y="1192"/>
                </a:cubicBezTo>
                <a:cubicBezTo>
                  <a:pt x="1004" y="1191"/>
                  <a:pt x="935" y="1199"/>
                  <a:pt x="863" y="1222"/>
                </a:cubicBezTo>
                <a:cubicBezTo>
                  <a:pt x="863" y="206"/>
                  <a:pt x="863" y="206"/>
                  <a:pt x="863" y="206"/>
                </a:cubicBezTo>
                <a:cubicBezTo>
                  <a:pt x="863" y="137"/>
                  <a:pt x="863" y="137"/>
                  <a:pt x="863" y="137"/>
                </a:cubicBezTo>
                <a:cubicBezTo>
                  <a:pt x="863" y="0"/>
                  <a:pt x="863" y="0"/>
                  <a:pt x="863" y="0"/>
                </a:cubicBezTo>
                <a:cubicBezTo>
                  <a:pt x="3128" y="0"/>
                  <a:pt x="3128" y="0"/>
                  <a:pt x="3128" y="0"/>
                </a:cubicBezTo>
                <a:cubicBezTo>
                  <a:pt x="3128" y="137"/>
                  <a:pt x="3128" y="137"/>
                  <a:pt x="3128" y="137"/>
                </a:cubicBezTo>
                <a:cubicBezTo>
                  <a:pt x="3128" y="206"/>
                  <a:pt x="3128" y="206"/>
                  <a:pt x="3128" y="206"/>
                </a:cubicBezTo>
                <a:cubicBezTo>
                  <a:pt x="3128" y="1443"/>
                  <a:pt x="3128" y="1443"/>
                  <a:pt x="3128" y="1443"/>
                </a:cubicBezTo>
                <a:cubicBezTo>
                  <a:pt x="3090" y="1443"/>
                  <a:pt x="3016" y="1443"/>
                  <a:pt x="2922" y="1443"/>
                </a:cubicBezTo>
                <a:lnTo>
                  <a:pt x="2922" y="206"/>
                </a:lnTo>
                <a:close/>
              </a:path>
            </a:pathLst>
          </a:custGeom>
          <a:solidFill>
            <a:srgbClr val="FEFFFF"/>
          </a:solidFill>
          <a:ln>
            <a:noFill/>
          </a:ln>
          <a:effectLst/>
          <a:extLst/>
        </p:spPr>
        <p:txBody>
          <a:bodyPr/>
          <a:lstStyle/>
          <a:p>
            <a:endParaRPr lang="zh-CN" altLang="en-US" sz="4400"/>
          </a:p>
        </p:txBody>
      </p:sp>
      <p:sp>
        <p:nvSpPr>
          <p:cNvPr id="39" name="KSO_Shape"/>
          <p:cNvSpPr>
            <a:spLocks/>
          </p:cNvSpPr>
          <p:nvPr/>
        </p:nvSpPr>
        <p:spPr bwMode="auto">
          <a:xfrm>
            <a:off x="10558548" y="2734751"/>
            <a:ext cx="636389" cy="631086"/>
          </a:xfrm>
          <a:custGeom>
            <a:avLst/>
            <a:gdLst>
              <a:gd name="T0" fmla="*/ 435344 w 2268537"/>
              <a:gd name="T1" fmla="*/ 1538932 h 2247901"/>
              <a:gd name="T2" fmla="*/ 495462 w 2268537"/>
              <a:gd name="T3" fmla="*/ 1635063 h 2247901"/>
              <a:gd name="T4" fmla="*/ 599590 w 2268537"/>
              <a:gd name="T5" fmla="*/ 1589945 h 2247901"/>
              <a:gd name="T6" fmla="*/ 569645 w 2268537"/>
              <a:gd name="T7" fmla="*/ 1480210 h 2247901"/>
              <a:gd name="T8" fmla="*/ 1569477 w 2268537"/>
              <a:gd name="T9" fmla="*/ 1473664 h 2247901"/>
              <a:gd name="T10" fmla="*/ 1631626 w 2268537"/>
              <a:gd name="T11" fmla="*/ 1599219 h 2247901"/>
              <a:gd name="T12" fmla="*/ 1169820 w 2268537"/>
              <a:gd name="T13" fmla="*/ 1679820 h 2247901"/>
              <a:gd name="T14" fmla="*/ 2218183 w 2268537"/>
              <a:gd name="T15" fmla="*/ 1620107 h 2247901"/>
              <a:gd name="T16" fmla="*/ 2265361 w 2268537"/>
              <a:gd name="T17" fmla="*/ 1739305 h 2247901"/>
              <a:gd name="T18" fmla="*/ 1398682 w 2268537"/>
              <a:gd name="T19" fmla="*/ 2039003 h 2247901"/>
              <a:gd name="T20" fmla="*/ 0 w 2268537"/>
              <a:gd name="T21" fmla="*/ 1401763 h 2247901"/>
              <a:gd name="T22" fmla="*/ 1802845 w 2268537"/>
              <a:gd name="T23" fmla="*/ 1254543 h 2247901"/>
              <a:gd name="T24" fmla="*/ 1896694 w 2268537"/>
              <a:gd name="T25" fmla="*/ 1346722 h 2247901"/>
              <a:gd name="T26" fmla="*/ 1801262 w 2268537"/>
              <a:gd name="T27" fmla="*/ 1343544 h 2247901"/>
              <a:gd name="T28" fmla="*/ 1952551 w 2268537"/>
              <a:gd name="T29" fmla="*/ 1373286 h 2247901"/>
              <a:gd name="T30" fmla="*/ 1959109 w 2268537"/>
              <a:gd name="T31" fmla="*/ 1284967 h 2247901"/>
              <a:gd name="T32" fmla="*/ 1883577 w 2268537"/>
              <a:gd name="T33" fmla="*/ 1210951 h 2247901"/>
              <a:gd name="T34" fmla="*/ 1924735 w 2268537"/>
              <a:gd name="T35" fmla="*/ 1183705 h 2247901"/>
              <a:gd name="T36" fmla="*/ 2066527 w 2268537"/>
              <a:gd name="T37" fmla="*/ 1199371 h 2247901"/>
              <a:gd name="T38" fmla="*/ 1998232 w 2268537"/>
              <a:gd name="T39" fmla="*/ 1451844 h 2247901"/>
              <a:gd name="T40" fmla="*/ 1739299 w 2268537"/>
              <a:gd name="T41" fmla="*/ 1420285 h 2247901"/>
              <a:gd name="T42" fmla="*/ 1733193 w 2268537"/>
              <a:gd name="T43" fmla="*/ 1158731 h 2247901"/>
              <a:gd name="T44" fmla="*/ 1233862 w 2268537"/>
              <a:gd name="T45" fmla="*/ 780369 h 2247901"/>
              <a:gd name="T46" fmla="*/ 1208472 w 2268537"/>
              <a:gd name="T47" fmla="*/ 887639 h 2247901"/>
              <a:gd name="T48" fmla="*/ 1337010 w 2268537"/>
              <a:gd name="T49" fmla="*/ 1007835 h 2247901"/>
              <a:gd name="T50" fmla="*/ 1297791 w 2268537"/>
              <a:gd name="T51" fmla="*/ 959984 h 2247901"/>
              <a:gd name="T52" fmla="*/ 1297791 w 2268537"/>
              <a:gd name="T53" fmla="*/ 1067934 h 2247901"/>
              <a:gd name="T54" fmla="*/ 1447865 w 2268537"/>
              <a:gd name="T55" fmla="*/ 1005568 h 2247901"/>
              <a:gd name="T56" fmla="*/ 1326808 w 2268537"/>
              <a:gd name="T57" fmla="*/ 866548 h 2247901"/>
              <a:gd name="T58" fmla="*/ 1320234 w 2268537"/>
              <a:gd name="T59" fmla="*/ 810532 h 2247901"/>
              <a:gd name="T60" fmla="*/ 1427235 w 2268537"/>
              <a:gd name="T61" fmla="*/ 798966 h 2247901"/>
              <a:gd name="T62" fmla="*/ 1388017 w 2268537"/>
              <a:gd name="T63" fmla="*/ 636134 h 2247901"/>
              <a:gd name="T64" fmla="*/ 1555092 w 2268537"/>
              <a:gd name="T65" fmla="*/ 745444 h 2247901"/>
              <a:gd name="T66" fmla="*/ 1611993 w 2268537"/>
              <a:gd name="T67" fmla="*/ 941614 h 2247901"/>
              <a:gd name="T68" fmla="*/ 1527662 w 2268537"/>
              <a:gd name="T69" fmla="*/ 1124630 h 2247901"/>
              <a:gd name="T70" fmla="*/ 1344717 w 2268537"/>
              <a:gd name="T71" fmla="*/ 1208994 h 2247901"/>
              <a:gd name="T72" fmla="*/ 1148398 w 2268537"/>
              <a:gd name="T73" fmla="*/ 1151844 h 2247901"/>
              <a:gd name="T74" fmla="*/ 1039356 w 2268537"/>
              <a:gd name="T75" fmla="*/ 984930 h 2247901"/>
              <a:gd name="T76" fmla="*/ 1067013 w 2268537"/>
              <a:gd name="T77" fmla="*/ 780823 h 2247901"/>
              <a:gd name="T78" fmla="*/ 1215727 w 2268537"/>
              <a:gd name="T79" fmla="*/ 648834 h 2247901"/>
              <a:gd name="T80" fmla="*/ 1814840 w 2268537"/>
              <a:gd name="T81" fmla="*/ 491075 h 2247901"/>
              <a:gd name="T82" fmla="*/ 1888564 w 2268537"/>
              <a:gd name="T83" fmla="*/ 577139 h 2247901"/>
              <a:gd name="T84" fmla="*/ 1872408 w 2268537"/>
              <a:gd name="T85" fmla="*/ 577818 h 2247901"/>
              <a:gd name="T86" fmla="*/ 1907905 w 2268537"/>
              <a:gd name="T87" fmla="*/ 640554 h 2247901"/>
              <a:gd name="T88" fmla="*/ 1942719 w 2268537"/>
              <a:gd name="T89" fmla="*/ 548375 h 2247901"/>
              <a:gd name="T90" fmla="*/ 1892432 w 2268537"/>
              <a:gd name="T91" fmla="*/ 493113 h 2247901"/>
              <a:gd name="T92" fmla="*/ 1895390 w 2268537"/>
              <a:gd name="T93" fmla="*/ 384401 h 2247901"/>
              <a:gd name="T94" fmla="*/ 2056717 w 2268537"/>
              <a:gd name="T95" fmla="*/ 536598 h 2247901"/>
              <a:gd name="T96" fmla="*/ 1929294 w 2268537"/>
              <a:gd name="T97" fmla="*/ 718464 h 2247901"/>
              <a:gd name="T98" fmla="*/ 1729512 w 2268537"/>
              <a:gd name="T99" fmla="*/ 619944 h 2247901"/>
              <a:gd name="T100" fmla="*/ 1798230 w 2268537"/>
              <a:gd name="T101" fmla="*/ 408635 h 2247901"/>
              <a:gd name="T102" fmla="*/ 1438439 w 2268537"/>
              <a:gd name="T103" fmla="*/ 111042 h 2247901"/>
              <a:gd name="T104" fmla="*/ 1512769 w 2268537"/>
              <a:gd name="T105" fmla="*/ 199876 h 2247901"/>
              <a:gd name="T106" fmla="*/ 1448183 w 2268537"/>
              <a:gd name="T107" fmla="*/ 210980 h 2247901"/>
              <a:gd name="T108" fmla="*/ 1572596 w 2268537"/>
              <a:gd name="T109" fmla="*/ 192171 h 2247901"/>
              <a:gd name="T110" fmla="*/ 1493506 w 2268537"/>
              <a:gd name="T111" fmla="*/ 107869 h 2247901"/>
              <a:gd name="T112" fmla="*/ 1558092 w 2268537"/>
              <a:gd name="T113" fmla="*/ 86114 h 2247901"/>
              <a:gd name="T114" fmla="*/ 1618146 w 2268537"/>
              <a:gd name="T115" fmla="*/ 49629 h 2247901"/>
              <a:gd name="T116" fmla="*/ 1622905 w 2268537"/>
              <a:gd name="T117" fmla="*/ 248145 h 2247901"/>
              <a:gd name="T118" fmla="*/ 1427334 w 2268537"/>
              <a:gd name="T119" fmla="*/ 281231 h 2247901"/>
              <a:gd name="T120" fmla="*/ 1366148 w 2268537"/>
              <a:gd name="T121" fmla="*/ 92686 h 2247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8537" h="2247901">
                <a:moveTo>
                  <a:pt x="516787" y="1465473"/>
                </a:moveTo>
                <a:lnTo>
                  <a:pt x="512476" y="1465700"/>
                </a:lnTo>
                <a:lnTo>
                  <a:pt x="507939" y="1466607"/>
                </a:lnTo>
                <a:lnTo>
                  <a:pt x="503629" y="1467060"/>
                </a:lnTo>
                <a:lnTo>
                  <a:pt x="499545" y="1468194"/>
                </a:lnTo>
                <a:lnTo>
                  <a:pt x="495462" y="1469327"/>
                </a:lnTo>
                <a:lnTo>
                  <a:pt x="491151" y="1470688"/>
                </a:lnTo>
                <a:lnTo>
                  <a:pt x="487295" y="1472275"/>
                </a:lnTo>
                <a:lnTo>
                  <a:pt x="483438" y="1474089"/>
                </a:lnTo>
                <a:lnTo>
                  <a:pt x="479582" y="1475902"/>
                </a:lnTo>
                <a:lnTo>
                  <a:pt x="475952" y="1477943"/>
                </a:lnTo>
                <a:lnTo>
                  <a:pt x="472776" y="1480210"/>
                </a:lnTo>
                <a:lnTo>
                  <a:pt x="469146" y="1482704"/>
                </a:lnTo>
                <a:lnTo>
                  <a:pt x="465970" y="1485425"/>
                </a:lnTo>
                <a:lnTo>
                  <a:pt x="462794" y="1487919"/>
                </a:lnTo>
                <a:lnTo>
                  <a:pt x="459845" y="1490866"/>
                </a:lnTo>
                <a:lnTo>
                  <a:pt x="456896" y="1493814"/>
                </a:lnTo>
                <a:lnTo>
                  <a:pt x="454173" y="1496988"/>
                </a:lnTo>
                <a:lnTo>
                  <a:pt x="451451" y="1500389"/>
                </a:lnTo>
                <a:lnTo>
                  <a:pt x="449182" y="1503563"/>
                </a:lnTo>
                <a:lnTo>
                  <a:pt x="446914" y="1507190"/>
                </a:lnTo>
                <a:lnTo>
                  <a:pt x="444872" y="1510818"/>
                </a:lnTo>
                <a:lnTo>
                  <a:pt x="442830" y="1514446"/>
                </a:lnTo>
                <a:lnTo>
                  <a:pt x="441242" y="1518300"/>
                </a:lnTo>
                <a:lnTo>
                  <a:pt x="439654" y="1522381"/>
                </a:lnTo>
                <a:lnTo>
                  <a:pt x="438066" y="1526462"/>
                </a:lnTo>
                <a:lnTo>
                  <a:pt x="437159" y="1530543"/>
                </a:lnTo>
                <a:lnTo>
                  <a:pt x="436025" y="1534851"/>
                </a:lnTo>
                <a:lnTo>
                  <a:pt x="435344" y="1538932"/>
                </a:lnTo>
                <a:lnTo>
                  <a:pt x="434663" y="1543466"/>
                </a:lnTo>
                <a:lnTo>
                  <a:pt x="434437" y="1547774"/>
                </a:lnTo>
                <a:lnTo>
                  <a:pt x="434210" y="1552309"/>
                </a:lnTo>
                <a:lnTo>
                  <a:pt x="434437" y="1556843"/>
                </a:lnTo>
                <a:lnTo>
                  <a:pt x="434663" y="1561151"/>
                </a:lnTo>
                <a:lnTo>
                  <a:pt x="435344" y="1565459"/>
                </a:lnTo>
                <a:lnTo>
                  <a:pt x="436025" y="1569767"/>
                </a:lnTo>
                <a:lnTo>
                  <a:pt x="437159" y="1574074"/>
                </a:lnTo>
                <a:lnTo>
                  <a:pt x="438066" y="1578155"/>
                </a:lnTo>
                <a:lnTo>
                  <a:pt x="439654" y="1582010"/>
                </a:lnTo>
                <a:lnTo>
                  <a:pt x="441242" y="1586091"/>
                </a:lnTo>
                <a:lnTo>
                  <a:pt x="442830" y="1589945"/>
                </a:lnTo>
                <a:lnTo>
                  <a:pt x="444872" y="1593573"/>
                </a:lnTo>
                <a:lnTo>
                  <a:pt x="446914" y="1597200"/>
                </a:lnTo>
                <a:lnTo>
                  <a:pt x="449182" y="1600828"/>
                </a:lnTo>
                <a:lnTo>
                  <a:pt x="451451" y="1604229"/>
                </a:lnTo>
                <a:lnTo>
                  <a:pt x="454173" y="1607630"/>
                </a:lnTo>
                <a:lnTo>
                  <a:pt x="456896" y="1610577"/>
                </a:lnTo>
                <a:lnTo>
                  <a:pt x="459845" y="1613751"/>
                </a:lnTo>
                <a:lnTo>
                  <a:pt x="462794" y="1616472"/>
                </a:lnTo>
                <a:lnTo>
                  <a:pt x="465970" y="1619193"/>
                </a:lnTo>
                <a:lnTo>
                  <a:pt x="469146" y="1621687"/>
                </a:lnTo>
                <a:lnTo>
                  <a:pt x="472776" y="1624407"/>
                </a:lnTo>
                <a:lnTo>
                  <a:pt x="475952" y="1626675"/>
                </a:lnTo>
                <a:lnTo>
                  <a:pt x="479582" y="1628715"/>
                </a:lnTo>
                <a:lnTo>
                  <a:pt x="483438" y="1630529"/>
                </a:lnTo>
                <a:lnTo>
                  <a:pt x="487295" y="1632343"/>
                </a:lnTo>
                <a:lnTo>
                  <a:pt x="491151" y="1633930"/>
                </a:lnTo>
                <a:lnTo>
                  <a:pt x="495462" y="1635063"/>
                </a:lnTo>
                <a:lnTo>
                  <a:pt x="499545" y="1636424"/>
                </a:lnTo>
                <a:lnTo>
                  <a:pt x="503629" y="1637557"/>
                </a:lnTo>
                <a:lnTo>
                  <a:pt x="507939" y="1638011"/>
                </a:lnTo>
                <a:lnTo>
                  <a:pt x="512476" y="1638691"/>
                </a:lnTo>
                <a:lnTo>
                  <a:pt x="516787" y="1638918"/>
                </a:lnTo>
                <a:lnTo>
                  <a:pt x="521097" y="1638918"/>
                </a:lnTo>
                <a:lnTo>
                  <a:pt x="525634" y="1638918"/>
                </a:lnTo>
                <a:lnTo>
                  <a:pt x="529944" y="1638691"/>
                </a:lnTo>
                <a:lnTo>
                  <a:pt x="534255" y="1638011"/>
                </a:lnTo>
                <a:lnTo>
                  <a:pt x="538792" y="1637557"/>
                </a:lnTo>
                <a:lnTo>
                  <a:pt x="542875" y="1636424"/>
                </a:lnTo>
                <a:lnTo>
                  <a:pt x="546959" y="1635063"/>
                </a:lnTo>
                <a:lnTo>
                  <a:pt x="551042" y="1633930"/>
                </a:lnTo>
                <a:lnTo>
                  <a:pt x="554899" y="1632343"/>
                </a:lnTo>
                <a:lnTo>
                  <a:pt x="558756" y="1630529"/>
                </a:lnTo>
                <a:lnTo>
                  <a:pt x="562839" y="1628715"/>
                </a:lnTo>
                <a:lnTo>
                  <a:pt x="566242" y="1626675"/>
                </a:lnTo>
                <a:lnTo>
                  <a:pt x="569645" y="1624407"/>
                </a:lnTo>
                <a:lnTo>
                  <a:pt x="573275" y="1621687"/>
                </a:lnTo>
                <a:lnTo>
                  <a:pt x="576451" y="1619193"/>
                </a:lnTo>
                <a:lnTo>
                  <a:pt x="579854" y="1616472"/>
                </a:lnTo>
                <a:lnTo>
                  <a:pt x="582576" y="1613751"/>
                </a:lnTo>
                <a:lnTo>
                  <a:pt x="585525" y="1610577"/>
                </a:lnTo>
                <a:lnTo>
                  <a:pt x="588247" y="1607630"/>
                </a:lnTo>
                <a:lnTo>
                  <a:pt x="590743" y="1604229"/>
                </a:lnTo>
                <a:lnTo>
                  <a:pt x="593238" y="1600828"/>
                </a:lnTo>
                <a:lnTo>
                  <a:pt x="595507" y="1597200"/>
                </a:lnTo>
                <a:lnTo>
                  <a:pt x="597549" y="1593573"/>
                </a:lnTo>
                <a:lnTo>
                  <a:pt x="599590" y="1589945"/>
                </a:lnTo>
                <a:lnTo>
                  <a:pt x="601178" y="1586091"/>
                </a:lnTo>
                <a:lnTo>
                  <a:pt x="602766" y="1582010"/>
                </a:lnTo>
                <a:lnTo>
                  <a:pt x="604354" y="1578155"/>
                </a:lnTo>
                <a:lnTo>
                  <a:pt x="605262" y="1574074"/>
                </a:lnTo>
                <a:lnTo>
                  <a:pt x="606396" y="1569767"/>
                </a:lnTo>
                <a:lnTo>
                  <a:pt x="607077" y="1565459"/>
                </a:lnTo>
                <a:lnTo>
                  <a:pt x="607531" y="1561151"/>
                </a:lnTo>
                <a:lnTo>
                  <a:pt x="607984" y="1556843"/>
                </a:lnTo>
                <a:lnTo>
                  <a:pt x="608211" y="1552309"/>
                </a:lnTo>
                <a:lnTo>
                  <a:pt x="607984" y="1547774"/>
                </a:lnTo>
                <a:lnTo>
                  <a:pt x="607531" y="1543466"/>
                </a:lnTo>
                <a:lnTo>
                  <a:pt x="607077" y="1538932"/>
                </a:lnTo>
                <a:lnTo>
                  <a:pt x="606396" y="1534851"/>
                </a:lnTo>
                <a:lnTo>
                  <a:pt x="605262" y="1530543"/>
                </a:lnTo>
                <a:lnTo>
                  <a:pt x="604354" y="1526462"/>
                </a:lnTo>
                <a:lnTo>
                  <a:pt x="602766" y="1522381"/>
                </a:lnTo>
                <a:lnTo>
                  <a:pt x="601178" y="1518300"/>
                </a:lnTo>
                <a:lnTo>
                  <a:pt x="599590" y="1514446"/>
                </a:lnTo>
                <a:lnTo>
                  <a:pt x="597549" y="1510818"/>
                </a:lnTo>
                <a:lnTo>
                  <a:pt x="595507" y="1507190"/>
                </a:lnTo>
                <a:lnTo>
                  <a:pt x="593238" y="1503563"/>
                </a:lnTo>
                <a:lnTo>
                  <a:pt x="590743" y="1500389"/>
                </a:lnTo>
                <a:lnTo>
                  <a:pt x="588247" y="1496988"/>
                </a:lnTo>
                <a:lnTo>
                  <a:pt x="585525" y="1493814"/>
                </a:lnTo>
                <a:lnTo>
                  <a:pt x="582576" y="1490866"/>
                </a:lnTo>
                <a:lnTo>
                  <a:pt x="579854" y="1487919"/>
                </a:lnTo>
                <a:lnTo>
                  <a:pt x="576451" y="1485425"/>
                </a:lnTo>
                <a:lnTo>
                  <a:pt x="573275" y="1482704"/>
                </a:lnTo>
                <a:lnTo>
                  <a:pt x="569645" y="1480210"/>
                </a:lnTo>
                <a:lnTo>
                  <a:pt x="566242" y="1477943"/>
                </a:lnTo>
                <a:lnTo>
                  <a:pt x="562839" y="1475902"/>
                </a:lnTo>
                <a:lnTo>
                  <a:pt x="558756" y="1474089"/>
                </a:lnTo>
                <a:lnTo>
                  <a:pt x="554899" y="1472275"/>
                </a:lnTo>
                <a:lnTo>
                  <a:pt x="551042" y="1470688"/>
                </a:lnTo>
                <a:lnTo>
                  <a:pt x="546959" y="1469327"/>
                </a:lnTo>
                <a:lnTo>
                  <a:pt x="542875" y="1468194"/>
                </a:lnTo>
                <a:lnTo>
                  <a:pt x="538792" y="1467060"/>
                </a:lnTo>
                <a:lnTo>
                  <a:pt x="534255" y="1466607"/>
                </a:lnTo>
                <a:lnTo>
                  <a:pt x="529944" y="1465700"/>
                </a:lnTo>
                <a:lnTo>
                  <a:pt x="525634" y="1465473"/>
                </a:lnTo>
                <a:lnTo>
                  <a:pt x="521097" y="1465473"/>
                </a:lnTo>
                <a:lnTo>
                  <a:pt x="516787" y="1465473"/>
                </a:lnTo>
                <a:close/>
                <a:moveTo>
                  <a:pt x="779462" y="1465263"/>
                </a:moveTo>
                <a:lnTo>
                  <a:pt x="795909" y="1465263"/>
                </a:lnTo>
                <a:lnTo>
                  <a:pt x="795118" y="1465354"/>
                </a:lnTo>
                <a:lnTo>
                  <a:pt x="796247" y="1465263"/>
                </a:lnTo>
                <a:lnTo>
                  <a:pt x="802144" y="1465263"/>
                </a:lnTo>
                <a:lnTo>
                  <a:pt x="997663" y="1465263"/>
                </a:lnTo>
                <a:lnTo>
                  <a:pt x="1331996" y="1465263"/>
                </a:lnTo>
                <a:lnTo>
                  <a:pt x="1527515" y="1465263"/>
                </a:lnTo>
                <a:lnTo>
                  <a:pt x="1532959" y="1465263"/>
                </a:lnTo>
                <a:lnTo>
                  <a:pt x="1538630" y="1465717"/>
                </a:lnTo>
                <a:lnTo>
                  <a:pt x="1543846" y="1466398"/>
                </a:lnTo>
                <a:lnTo>
                  <a:pt x="1549290" y="1467307"/>
                </a:lnTo>
                <a:lnTo>
                  <a:pt x="1554507" y="1468669"/>
                </a:lnTo>
                <a:lnTo>
                  <a:pt x="1559497" y="1470031"/>
                </a:lnTo>
                <a:lnTo>
                  <a:pt x="1564487" y="1471848"/>
                </a:lnTo>
                <a:lnTo>
                  <a:pt x="1569477" y="1473664"/>
                </a:lnTo>
                <a:lnTo>
                  <a:pt x="1574014" y="1475934"/>
                </a:lnTo>
                <a:lnTo>
                  <a:pt x="1578550" y="1478205"/>
                </a:lnTo>
                <a:lnTo>
                  <a:pt x="1583313" y="1480702"/>
                </a:lnTo>
                <a:lnTo>
                  <a:pt x="1587396" y="1483654"/>
                </a:lnTo>
                <a:lnTo>
                  <a:pt x="1591706" y="1486378"/>
                </a:lnTo>
                <a:lnTo>
                  <a:pt x="1595788" y="1489784"/>
                </a:lnTo>
                <a:lnTo>
                  <a:pt x="1599644" y="1493190"/>
                </a:lnTo>
                <a:lnTo>
                  <a:pt x="1603500" y="1496595"/>
                </a:lnTo>
                <a:lnTo>
                  <a:pt x="1607129" y="1500455"/>
                </a:lnTo>
                <a:lnTo>
                  <a:pt x="1610305" y="1504315"/>
                </a:lnTo>
                <a:lnTo>
                  <a:pt x="1613480" y="1508402"/>
                </a:lnTo>
                <a:lnTo>
                  <a:pt x="1616656" y="1512488"/>
                </a:lnTo>
                <a:lnTo>
                  <a:pt x="1619151" y="1517029"/>
                </a:lnTo>
                <a:lnTo>
                  <a:pt x="1621646" y="1521343"/>
                </a:lnTo>
                <a:lnTo>
                  <a:pt x="1624368" y="1525884"/>
                </a:lnTo>
                <a:lnTo>
                  <a:pt x="1626409" y="1530652"/>
                </a:lnTo>
                <a:lnTo>
                  <a:pt x="1628224" y="1535420"/>
                </a:lnTo>
                <a:lnTo>
                  <a:pt x="1630038" y="1540642"/>
                </a:lnTo>
                <a:lnTo>
                  <a:pt x="1631626" y="1545637"/>
                </a:lnTo>
                <a:lnTo>
                  <a:pt x="1632533" y="1550859"/>
                </a:lnTo>
                <a:lnTo>
                  <a:pt x="1633667" y="1556081"/>
                </a:lnTo>
                <a:lnTo>
                  <a:pt x="1634121" y="1561530"/>
                </a:lnTo>
                <a:lnTo>
                  <a:pt x="1634575" y="1566979"/>
                </a:lnTo>
                <a:lnTo>
                  <a:pt x="1634801" y="1572428"/>
                </a:lnTo>
                <a:lnTo>
                  <a:pt x="1634575" y="1578104"/>
                </a:lnTo>
                <a:lnTo>
                  <a:pt x="1634121" y="1583553"/>
                </a:lnTo>
                <a:lnTo>
                  <a:pt x="1633667" y="1588775"/>
                </a:lnTo>
                <a:lnTo>
                  <a:pt x="1632533" y="1594224"/>
                </a:lnTo>
                <a:lnTo>
                  <a:pt x="1631626" y="1599219"/>
                </a:lnTo>
                <a:lnTo>
                  <a:pt x="1630038" y="1604441"/>
                </a:lnTo>
                <a:lnTo>
                  <a:pt x="1628224" y="1609436"/>
                </a:lnTo>
                <a:lnTo>
                  <a:pt x="1626409" y="1614204"/>
                </a:lnTo>
                <a:lnTo>
                  <a:pt x="1624368" y="1618972"/>
                </a:lnTo>
                <a:lnTo>
                  <a:pt x="1621646" y="1623513"/>
                </a:lnTo>
                <a:lnTo>
                  <a:pt x="1619151" y="1628054"/>
                </a:lnTo>
                <a:lnTo>
                  <a:pt x="1616656" y="1632368"/>
                </a:lnTo>
                <a:lnTo>
                  <a:pt x="1613480" y="1636681"/>
                </a:lnTo>
                <a:lnTo>
                  <a:pt x="1610305" y="1640541"/>
                </a:lnTo>
                <a:lnTo>
                  <a:pt x="1607129" y="1644401"/>
                </a:lnTo>
                <a:lnTo>
                  <a:pt x="1603500" y="1648261"/>
                </a:lnTo>
                <a:lnTo>
                  <a:pt x="1599644" y="1651893"/>
                </a:lnTo>
                <a:lnTo>
                  <a:pt x="1595788" y="1655299"/>
                </a:lnTo>
                <a:lnTo>
                  <a:pt x="1591706" y="1658478"/>
                </a:lnTo>
                <a:lnTo>
                  <a:pt x="1587396" y="1661429"/>
                </a:lnTo>
                <a:lnTo>
                  <a:pt x="1583313" y="1664154"/>
                </a:lnTo>
                <a:lnTo>
                  <a:pt x="1578550" y="1666651"/>
                </a:lnTo>
                <a:lnTo>
                  <a:pt x="1574014" y="1669149"/>
                </a:lnTo>
                <a:lnTo>
                  <a:pt x="1569477" y="1671419"/>
                </a:lnTo>
                <a:lnTo>
                  <a:pt x="1564487" y="1673236"/>
                </a:lnTo>
                <a:lnTo>
                  <a:pt x="1559497" y="1674825"/>
                </a:lnTo>
                <a:lnTo>
                  <a:pt x="1554507" y="1676187"/>
                </a:lnTo>
                <a:lnTo>
                  <a:pt x="1549290" y="1677549"/>
                </a:lnTo>
                <a:lnTo>
                  <a:pt x="1543846" y="1678458"/>
                </a:lnTo>
                <a:lnTo>
                  <a:pt x="1538630" y="1679139"/>
                </a:lnTo>
                <a:lnTo>
                  <a:pt x="1532959" y="1679593"/>
                </a:lnTo>
                <a:lnTo>
                  <a:pt x="1527515" y="1679820"/>
                </a:lnTo>
                <a:lnTo>
                  <a:pt x="1331996" y="1679820"/>
                </a:lnTo>
                <a:lnTo>
                  <a:pt x="1169820" y="1679820"/>
                </a:lnTo>
                <a:lnTo>
                  <a:pt x="1169820" y="1730451"/>
                </a:lnTo>
                <a:lnTo>
                  <a:pt x="1527515" y="1730451"/>
                </a:lnTo>
                <a:lnTo>
                  <a:pt x="1537496" y="1730224"/>
                </a:lnTo>
                <a:lnTo>
                  <a:pt x="1547022" y="1729088"/>
                </a:lnTo>
                <a:lnTo>
                  <a:pt x="1556322" y="1727953"/>
                </a:lnTo>
                <a:lnTo>
                  <a:pt x="1565394" y="1725683"/>
                </a:lnTo>
                <a:lnTo>
                  <a:pt x="1574467" y="1723185"/>
                </a:lnTo>
                <a:lnTo>
                  <a:pt x="1583313" y="1720461"/>
                </a:lnTo>
                <a:lnTo>
                  <a:pt x="1591706" y="1716828"/>
                </a:lnTo>
                <a:lnTo>
                  <a:pt x="1600098" y="1712514"/>
                </a:lnTo>
                <a:lnTo>
                  <a:pt x="1608037" y="1708200"/>
                </a:lnTo>
                <a:lnTo>
                  <a:pt x="1615749" y="1703432"/>
                </a:lnTo>
                <a:lnTo>
                  <a:pt x="1623007" y="1697983"/>
                </a:lnTo>
                <a:lnTo>
                  <a:pt x="1630265" y="1692307"/>
                </a:lnTo>
                <a:lnTo>
                  <a:pt x="1637070" y="1685950"/>
                </a:lnTo>
                <a:lnTo>
                  <a:pt x="1643194" y="1679593"/>
                </a:lnTo>
                <a:lnTo>
                  <a:pt x="1649318" y="1672781"/>
                </a:lnTo>
                <a:lnTo>
                  <a:pt x="1654762" y="1665743"/>
                </a:lnTo>
                <a:lnTo>
                  <a:pt x="2174633" y="1612615"/>
                </a:lnTo>
                <a:lnTo>
                  <a:pt x="2179170" y="1612388"/>
                </a:lnTo>
                <a:lnTo>
                  <a:pt x="2183479" y="1612388"/>
                </a:lnTo>
                <a:lnTo>
                  <a:pt x="2188243" y="1612388"/>
                </a:lnTo>
                <a:lnTo>
                  <a:pt x="2192552" y="1613069"/>
                </a:lnTo>
                <a:lnTo>
                  <a:pt x="2197089" y="1613523"/>
                </a:lnTo>
                <a:lnTo>
                  <a:pt x="2201398" y="1614431"/>
                </a:lnTo>
                <a:lnTo>
                  <a:pt x="2205481" y="1615566"/>
                </a:lnTo>
                <a:lnTo>
                  <a:pt x="2209791" y="1616929"/>
                </a:lnTo>
                <a:lnTo>
                  <a:pt x="2214100" y="1618291"/>
                </a:lnTo>
                <a:lnTo>
                  <a:pt x="2218183" y="1620107"/>
                </a:lnTo>
                <a:lnTo>
                  <a:pt x="2222039" y="1622378"/>
                </a:lnTo>
                <a:lnTo>
                  <a:pt x="2225895" y="1624648"/>
                </a:lnTo>
                <a:lnTo>
                  <a:pt x="2229751" y="1626919"/>
                </a:lnTo>
                <a:lnTo>
                  <a:pt x="2233380" y="1629643"/>
                </a:lnTo>
                <a:lnTo>
                  <a:pt x="2237009" y="1632595"/>
                </a:lnTo>
                <a:lnTo>
                  <a:pt x="2240411" y="1635773"/>
                </a:lnTo>
                <a:lnTo>
                  <a:pt x="2243587" y="1638725"/>
                </a:lnTo>
                <a:lnTo>
                  <a:pt x="2246762" y="1642358"/>
                </a:lnTo>
                <a:lnTo>
                  <a:pt x="2249711" y="1645990"/>
                </a:lnTo>
                <a:lnTo>
                  <a:pt x="2252206" y="1649623"/>
                </a:lnTo>
                <a:lnTo>
                  <a:pt x="2254701" y="1653483"/>
                </a:lnTo>
                <a:lnTo>
                  <a:pt x="2257196" y="1657342"/>
                </a:lnTo>
                <a:lnTo>
                  <a:pt x="2259237" y="1661429"/>
                </a:lnTo>
                <a:lnTo>
                  <a:pt x="2261052" y="1665970"/>
                </a:lnTo>
                <a:lnTo>
                  <a:pt x="2262867" y="1670057"/>
                </a:lnTo>
                <a:lnTo>
                  <a:pt x="2264227" y="1674371"/>
                </a:lnTo>
                <a:lnTo>
                  <a:pt x="2265588" y="1679139"/>
                </a:lnTo>
                <a:lnTo>
                  <a:pt x="2266723" y="1683453"/>
                </a:lnTo>
                <a:lnTo>
                  <a:pt x="2267403" y="1687993"/>
                </a:lnTo>
                <a:lnTo>
                  <a:pt x="2267857" y="1692761"/>
                </a:lnTo>
                <a:lnTo>
                  <a:pt x="2268083" y="1697302"/>
                </a:lnTo>
                <a:lnTo>
                  <a:pt x="2268537" y="1702297"/>
                </a:lnTo>
                <a:lnTo>
                  <a:pt x="2268537" y="1712287"/>
                </a:lnTo>
                <a:lnTo>
                  <a:pt x="2268083" y="1717055"/>
                </a:lnTo>
                <a:lnTo>
                  <a:pt x="2267857" y="1721369"/>
                </a:lnTo>
                <a:lnTo>
                  <a:pt x="2267630" y="1726137"/>
                </a:lnTo>
                <a:lnTo>
                  <a:pt x="2266949" y="1730451"/>
                </a:lnTo>
                <a:lnTo>
                  <a:pt x="2266042" y="1734764"/>
                </a:lnTo>
                <a:lnTo>
                  <a:pt x="2265361" y="1739305"/>
                </a:lnTo>
                <a:lnTo>
                  <a:pt x="2264001" y="1743392"/>
                </a:lnTo>
                <a:lnTo>
                  <a:pt x="2262867" y="1747479"/>
                </a:lnTo>
                <a:lnTo>
                  <a:pt x="2261506" y="1751566"/>
                </a:lnTo>
                <a:lnTo>
                  <a:pt x="2259918" y="1755653"/>
                </a:lnTo>
                <a:lnTo>
                  <a:pt x="2258103" y="1759512"/>
                </a:lnTo>
                <a:lnTo>
                  <a:pt x="2256062" y="1763599"/>
                </a:lnTo>
                <a:lnTo>
                  <a:pt x="2254247" y="1767459"/>
                </a:lnTo>
                <a:lnTo>
                  <a:pt x="2251979" y="1770864"/>
                </a:lnTo>
                <a:lnTo>
                  <a:pt x="2249711" y="1774497"/>
                </a:lnTo>
                <a:lnTo>
                  <a:pt x="2247216" y="1778130"/>
                </a:lnTo>
                <a:lnTo>
                  <a:pt x="2244721" y="1781536"/>
                </a:lnTo>
                <a:lnTo>
                  <a:pt x="2241772" y="1784714"/>
                </a:lnTo>
                <a:lnTo>
                  <a:pt x="2239050" y="1788120"/>
                </a:lnTo>
                <a:lnTo>
                  <a:pt x="2236102" y="1791071"/>
                </a:lnTo>
                <a:lnTo>
                  <a:pt x="2233153" y="1794023"/>
                </a:lnTo>
                <a:lnTo>
                  <a:pt x="2229977" y="1796747"/>
                </a:lnTo>
                <a:lnTo>
                  <a:pt x="2226575" y="1799472"/>
                </a:lnTo>
                <a:lnTo>
                  <a:pt x="2223400" y="1801969"/>
                </a:lnTo>
                <a:lnTo>
                  <a:pt x="2219771" y="1804240"/>
                </a:lnTo>
                <a:lnTo>
                  <a:pt x="2216141" y="1806510"/>
                </a:lnTo>
                <a:lnTo>
                  <a:pt x="2212512" y="1808554"/>
                </a:lnTo>
                <a:lnTo>
                  <a:pt x="2208657" y="1810370"/>
                </a:lnTo>
                <a:lnTo>
                  <a:pt x="2204801" y="1812186"/>
                </a:lnTo>
                <a:lnTo>
                  <a:pt x="2200718" y="1813776"/>
                </a:lnTo>
                <a:lnTo>
                  <a:pt x="2196635" y="1815365"/>
                </a:lnTo>
                <a:lnTo>
                  <a:pt x="2192325" y="1816727"/>
                </a:lnTo>
                <a:lnTo>
                  <a:pt x="1439282" y="2028332"/>
                </a:lnTo>
                <a:lnTo>
                  <a:pt x="1418869" y="2033781"/>
                </a:lnTo>
                <a:lnTo>
                  <a:pt x="1398682" y="2039003"/>
                </a:lnTo>
                <a:lnTo>
                  <a:pt x="1378268" y="2043317"/>
                </a:lnTo>
                <a:lnTo>
                  <a:pt x="1357854" y="2047404"/>
                </a:lnTo>
                <a:lnTo>
                  <a:pt x="1337213" y="2051037"/>
                </a:lnTo>
                <a:lnTo>
                  <a:pt x="1316573" y="2054442"/>
                </a:lnTo>
                <a:lnTo>
                  <a:pt x="1295932" y="2056940"/>
                </a:lnTo>
                <a:lnTo>
                  <a:pt x="1275291" y="2059437"/>
                </a:lnTo>
                <a:lnTo>
                  <a:pt x="1254424" y="2061254"/>
                </a:lnTo>
                <a:lnTo>
                  <a:pt x="1233556" y="2062389"/>
                </a:lnTo>
                <a:lnTo>
                  <a:pt x="1212916" y="2063297"/>
                </a:lnTo>
                <a:lnTo>
                  <a:pt x="1192048" y="2063751"/>
                </a:lnTo>
                <a:lnTo>
                  <a:pt x="1171181" y="2063751"/>
                </a:lnTo>
                <a:lnTo>
                  <a:pt x="1150087" y="2063297"/>
                </a:lnTo>
                <a:lnTo>
                  <a:pt x="1129219" y="2062162"/>
                </a:lnTo>
                <a:lnTo>
                  <a:pt x="1108352" y="2060573"/>
                </a:lnTo>
                <a:lnTo>
                  <a:pt x="796701" y="2035598"/>
                </a:lnTo>
                <a:lnTo>
                  <a:pt x="792391" y="2035144"/>
                </a:lnTo>
                <a:lnTo>
                  <a:pt x="788081" y="2034463"/>
                </a:lnTo>
                <a:lnTo>
                  <a:pt x="783545" y="2033554"/>
                </a:lnTo>
                <a:lnTo>
                  <a:pt x="779462" y="2032419"/>
                </a:lnTo>
                <a:lnTo>
                  <a:pt x="779462" y="1468438"/>
                </a:lnTo>
                <a:lnTo>
                  <a:pt x="779462" y="1467534"/>
                </a:lnTo>
                <a:lnTo>
                  <a:pt x="779462" y="1465263"/>
                </a:lnTo>
                <a:close/>
                <a:moveTo>
                  <a:pt x="0" y="1401763"/>
                </a:moveTo>
                <a:lnTo>
                  <a:pt x="695325" y="1401763"/>
                </a:lnTo>
                <a:lnTo>
                  <a:pt x="695325" y="1572487"/>
                </a:lnTo>
                <a:lnTo>
                  <a:pt x="695325" y="1927085"/>
                </a:lnTo>
                <a:lnTo>
                  <a:pt x="695325" y="2247901"/>
                </a:lnTo>
                <a:lnTo>
                  <a:pt x="0" y="2247901"/>
                </a:lnTo>
                <a:lnTo>
                  <a:pt x="0" y="1401763"/>
                </a:lnTo>
                <a:close/>
                <a:moveTo>
                  <a:pt x="1870009" y="1163726"/>
                </a:moveTo>
                <a:lnTo>
                  <a:pt x="1870009" y="1180300"/>
                </a:lnTo>
                <a:lnTo>
                  <a:pt x="1861189" y="1180981"/>
                </a:lnTo>
                <a:lnTo>
                  <a:pt x="1853274" y="1182343"/>
                </a:lnTo>
                <a:lnTo>
                  <a:pt x="1845586" y="1183705"/>
                </a:lnTo>
                <a:lnTo>
                  <a:pt x="1838575" y="1185522"/>
                </a:lnTo>
                <a:lnTo>
                  <a:pt x="1832243" y="1188019"/>
                </a:lnTo>
                <a:lnTo>
                  <a:pt x="1826138" y="1190290"/>
                </a:lnTo>
                <a:lnTo>
                  <a:pt x="1820936" y="1193014"/>
                </a:lnTo>
                <a:lnTo>
                  <a:pt x="1816187" y="1196193"/>
                </a:lnTo>
                <a:lnTo>
                  <a:pt x="1811891" y="1199825"/>
                </a:lnTo>
                <a:lnTo>
                  <a:pt x="1810081" y="1201642"/>
                </a:lnTo>
                <a:lnTo>
                  <a:pt x="1808272" y="1203458"/>
                </a:lnTo>
                <a:lnTo>
                  <a:pt x="1806689" y="1205501"/>
                </a:lnTo>
                <a:lnTo>
                  <a:pt x="1805106" y="1207545"/>
                </a:lnTo>
                <a:lnTo>
                  <a:pt x="1803749" y="1209588"/>
                </a:lnTo>
                <a:lnTo>
                  <a:pt x="1802619" y="1211859"/>
                </a:lnTo>
                <a:lnTo>
                  <a:pt x="1801488" y="1214356"/>
                </a:lnTo>
                <a:lnTo>
                  <a:pt x="1800583" y="1216627"/>
                </a:lnTo>
                <a:lnTo>
                  <a:pt x="1799679" y="1219124"/>
                </a:lnTo>
                <a:lnTo>
                  <a:pt x="1799227" y="1221395"/>
                </a:lnTo>
                <a:lnTo>
                  <a:pt x="1798548" y="1226844"/>
                </a:lnTo>
                <a:lnTo>
                  <a:pt x="1798096" y="1232520"/>
                </a:lnTo>
                <a:lnTo>
                  <a:pt x="1798096" y="1236379"/>
                </a:lnTo>
                <a:lnTo>
                  <a:pt x="1798774" y="1240239"/>
                </a:lnTo>
                <a:lnTo>
                  <a:pt x="1799227" y="1243872"/>
                </a:lnTo>
                <a:lnTo>
                  <a:pt x="1800357" y="1247504"/>
                </a:lnTo>
                <a:lnTo>
                  <a:pt x="1801488" y="1251137"/>
                </a:lnTo>
                <a:lnTo>
                  <a:pt x="1802845" y="1254543"/>
                </a:lnTo>
                <a:lnTo>
                  <a:pt x="1804654" y="1257948"/>
                </a:lnTo>
                <a:lnTo>
                  <a:pt x="1806689" y="1261354"/>
                </a:lnTo>
                <a:lnTo>
                  <a:pt x="1808725" y="1264079"/>
                </a:lnTo>
                <a:lnTo>
                  <a:pt x="1810986" y="1267257"/>
                </a:lnTo>
                <a:lnTo>
                  <a:pt x="1813474" y="1269755"/>
                </a:lnTo>
                <a:lnTo>
                  <a:pt x="1815961" y="1272252"/>
                </a:lnTo>
                <a:lnTo>
                  <a:pt x="1818449" y="1274750"/>
                </a:lnTo>
                <a:lnTo>
                  <a:pt x="1821162" y="1277020"/>
                </a:lnTo>
                <a:lnTo>
                  <a:pt x="1823876" y="1278836"/>
                </a:lnTo>
                <a:lnTo>
                  <a:pt x="1826816" y="1280653"/>
                </a:lnTo>
                <a:lnTo>
                  <a:pt x="1834053" y="1284740"/>
                </a:lnTo>
                <a:lnTo>
                  <a:pt x="1843777" y="1289734"/>
                </a:lnTo>
                <a:lnTo>
                  <a:pt x="1855988" y="1295638"/>
                </a:lnTo>
                <a:lnTo>
                  <a:pt x="1870914" y="1302676"/>
                </a:lnTo>
                <a:lnTo>
                  <a:pt x="1875436" y="1304719"/>
                </a:lnTo>
                <a:lnTo>
                  <a:pt x="1879507" y="1306763"/>
                </a:lnTo>
                <a:lnTo>
                  <a:pt x="1883125" y="1309033"/>
                </a:lnTo>
                <a:lnTo>
                  <a:pt x="1886065" y="1311077"/>
                </a:lnTo>
                <a:lnTo>
                  <a:pt x="1889005" y="1312893"/>
                </a:lnTo>
                <a:lnTo>
                  <a:pt x="1891040" y="1314936"/>
                </a:lnTo>
                <a:lnTo>
                  <a:pt x="1892623" y="1316980"/>
                </a:lnTo>
                <a:lnTo>
                  <a:pt x="1893528" y="1318796"/>
                </a:lnTo>
                <a:lnTo>
                  <a:pt x="1894432" y="1320839"/>
                </a:lnTo>
                <a:lnTo>
                  <a:pt x="1895111" y="1323110"/>
                </a:lnTo>
                <a:lnTo>
                  <a:pt x="1895563" y="1325834"/>
                </a:lnTo>
                <a:lnTo>
                  <a:pt x="1896241" y="1328559"/>
                </a:lnTo>
                <a:lnTo>
                  <a:pt x="1896694" y="1335597"/>
                </a:lnTo>
                <a:lnTo>
                  <a:pt x="1896920" y="1343544"/>
                </a:lnTo>
                <a:lnTo>
                  <a:pt x="1896694" y="1346722"/>
                </a:lnTo>
                <a:lnTo>
                  <a:pt x="1896241" y="1349447"/>
                </a:lnTo>
                <a:lnTo>
                  <a:pt x="1894885" y="1352171"/>
                </a:lnTo>
                <a:lnTo>
                  <a:pt x="1893302" y="1353988"/>
                </a:lnTo>
                <a:lnTo>
                  <a:pt x="1892623" y="1354669"/>
                </a:lnTo>
                <a:lnTo>
                  <a:pt x="1891492" y="1355577"/>
                </a:lnTo>
                <a:lnTo>
                  <a:pt x="1889005" y="1356485"/>
                </a:lnTo>
                <a:lnTo>
                  <a:pt x="1886065" y="1357393"/>
                </a:lnTo>
                <a:lnTo>
                  <a:pt x="1882899" y="1357620"/>
                </a:lnTo>
                <a:lnTo>
                  <a:pt x="1880864" y="1357620"/>
                </a:lnTo>
                <a:lnTo>
                  <a:pt x="1879055" y="1357393"/>
                </a:lnTo>
                <a:lnTo>
                  <a:pt x="1877472" y="1356712"/>
                </a:lnTo>
                <a:lnTo>
                  <a:pt x="1875889" y="1356258"/>
                </a:lnTo>
                <a:lnTo>
                  <a:pt x="1874532" y="1355577"/>
                </a:lnTo>
                <a:lnTo>
                  <a:pt x="1873627" y="1354669"/>
                </a:lnTo>
                <a:lnTo>
                  <a:pt x="1872723" y="1353761"/>
                </a:lnTo>
                <a:lnTo>
                  <a:pt x="1872270" y="1352398"/>
                </a:lnTo>
                <a:lnTo>
                  <a:pt x="1871818" y="1350809"/>
                </a:lnTo>
                <a:lnTo>
                  <a:pt x="1871140" y="1348993"/>
                </a:lnTo>
                <a:lnTo>
                  <a:pt x="1870461" y="1343544"/>
                </a:lnTo>
                <a:lnTo>
                  <a:pt x="1870235" y="1336051"/>
                </a:lnTo>
                <a:lnTo>
                  <a:pt x="1870009" y="1326515"/>
                </a:lnTo>
                <a:lnTo>
                  <a:pt x="1870009" y="1314028"/>
                </a:lnTo>
                <a:lnTo>
                  <a:pt x="1799227" y="1314028"/>
                </a:lnTo>
                <a:lnTo>
                  <a:pt x="1799227" y="1324018"/>
                </a:lnTo>
                <a:lnTo>
                  <a:pt x="1799227" y="1328332"/>
                </a:lnTo>
                <a:lnTo>
                  <a:pt x="1799453" y="1332192"/>
                </a:lnTo>
                <a:lnTo>
                  <a:pt x="1799905" y="1336278"/>
                </a:lnTo>
                <a:lnTo>
                  <a:pt x="1800583" y="1339911"/>
                </a:lnTo>
                <a:lnTo>
                  <a:pt x="1801262" y="1343544"/>
                </a:lnTo>
                <a:lnTo>
                  <a:pt x="1802166" y="1346949"/>
                </a:lnTo>
                <a:lnTo>
                  <a:pt x="1803071" y="1350355"/>
                </a:lnTo>
                <a:lnTo>
                  <a:pt x="1804428" y="1353534"/>
                </a:lnTo>
                <a:lnTo>
                  <a:pt x="1806011" y="1356258"/>
                </a:lnTo>
                <a:lnTo>
                  <a:pt x="1807368" y="1359210"/>
                </a:lnTo>
                <a:lnTo>
                  <a:pt x="1809177" y="1361707"/>
                </a:lnTo>
                <a:lnTo>
                  <a:pt x="1810986" y="1364205"/>
                </a:lnTo>
                <a:lnTo>
                  <a:pt x="1813021" y="1366702"/>
                </a:lnTo>
                <a:lnTo>
                  <a:pt x="1815509" y="1368746"/>
                </a:lnTo>
                <a:lnTo>
                  <a:pt x="1817770" y="1370562"/>
                </a:lnTo>
                <a:lnTo>
                  <a:pt x="1820258" y="1372378"/>
                </a:lnTo>
                <a:lnTo>
                  <a:pt x="1825685" y="1375557"/>
                </a:lnTo>
                <a:lnTo>
                  <a:pt x="1831339" y="1378508"/>
                </a:lnTo>
                <a:lnTo>
                  <a:pt x="1837219" y="1381006"/>
                </a:lnTo>
                <a:lnTo>
                  <a:pt x="1843551" y="1383276"/>
                </a:lnTo>
                <a:lnTo>
                  <a:pt x="1849656" y="1385093"/>
                </a:lnTo>
                <a:lnTo>
                  <a:pt x="1856214" y="1386455"/>
                </a:lnTo>
                <a:lnTo>
                  <a:pt x="1862999" y="1387590"/>
                </a:lnTo>
                <a:lnTo>
                  <a:pt x="1870009" y="1388271"/>
                </a:lnTo>
                <a:lnTo>
                  <a:pt x="1870009" y="1408479"/>
                </a:lnTo>
                <a:lnTo>
                  <a:pt x="1902573" y="1408479"/>
                </a:lnTo>
                <a:lnTo>
                  <a:pt x="1902573" y="1388725"/>
                </a:lnTo>
                <a:lnTo>
                  <a:pt x="1911393" y="1387817"/>
                </a:lnTo>
                <a:lnTo>
                  <a:pt x="1919534" y="1386228"/>
                </a:lnTo>
                <a:lnTo>
                  <a:pt x="1927223" y="1384411"/>
                </a:lnTo>
                <a:lnTo>
                  <a:pt x="1934460" y="1382141"/>
                </a:lnTo>
                <a:lnTo>
                  <a:pt x="1941018" y="1379417"/>
                </a:lnTo>
                <a:lnTo>
                  <a:pt x="1947124" y="1376692"/>
                </a:lnTo>
                <a:lnTo>
                  <a:pt x="1952551" y="1373286"/>
                </a:lnTo>
                <a:lnTo>
                  <a:pt x="1954812" y="1371470"/>
                </a:lnTo>
                <a:lnTo>
                  <a:pt x="1957300" y="1369427"/>
                </a:lnTo>
                <a:lnTo>
                  <a:pt x="1959561" y="1367610"/>
                </a:lnTo>
                <a:lnTo>
                  <a:pt x="1961597" y="1365567"/>
                </a:lnTo>
                <a:lnTo>
                  <a:pt x="1963632" y="1363296"/>
                </a:lnTo>
                <a:lnTo>
                  <a:pt x="1965441" y="1360799"/>
                </a:lnTo>
                <a:lnTo>
                  <a:pt x="1967024" y="1358529"/>
                </a:lnTo>
                <a:lnTo>
                  <a:pt x="1968381" y="1356031"/>
                </a:lnTo>
                <a:lnTo>
                  <a:pt x="1969738" y="1353534"/>
                </a:lnTo>
                <a:lnTo>
                  <a:pt x="1971095" y="1350809"/>
                </a:lnTo>
                <a:lnTo>
                  <a:pt x="1971999" y="1348085"/>
                </a:lnTo>
                <a:lnTo>
                  <a:pt x="1972904" y="1345133"/>
                </a:lnTo>
                <a:lnTo>
                  <a:pt x="1973808" y="1342408"/>
                </a:lnTo>
                <a:lnTo>
                  <a:pt x="1974487" y="1339230"/>
                </a:lnTo>
                <a:lnTo>
                  <a:pt x="1975165" y="1333100"/>
                </a:lnTo>
                <a:lnTo>
                  <a:pt x="1975391" y="1326288"/>
                </a:lnTo>
                <a:lnTo>
                  <a:pt x="1975391" y="1321975"/>
                </a:lnTo>
                <a:lnTo>
                  <a:pt x="1975165" y="1318115"/>
                </a:lnTo>
                <a:lnTo>
                  <a:pt x="1974713" y="1314255"/>
                </a:lnTo>
                <a:lnTo>
                  <a:pt x="1973808" y="1310395"/>
                </a:lnTo>
                <a:lnTo>
                  <a:pt x="1972904" y="1306990"/>
                </a:lnTo>
                <a:lnTo>
                  <a:pt x="1971773" y="1303584"/>
                </a:lnTo>
                <a:lnTo>
                  <a:pt x="1970190" y="1300406"/>
                </a:lnTo>
                <a:lnTo>
                  <a:pt x="1968607" y="1297454"/>
                </a:lnTo>
                <a:lnTo>
                  <a:pt x="1967024" y="1294502"/>
                </a:lnTo>
                <a:lnTo>
                  <a:pt x="1965215" y="1292005"/>
                </a:lnTo>
                <a:lnTo>
                  <a:pt x="1963406" y="1289507"/>
                </a:lnTo>
                <a:lnTo>
                  <a:pt x="1961371" y="1287237"/>
                </a:lnTo>
                <a:lnTo>
                  <a:pt x="1959109" y="1284967"/>
                </a:lnTo>
                <a:lnTo>
                  <a:pt x="1956848" y="1282923"/>
                </a:lnTo>
                <a:lnTo>
                  <a:pt x="1954586" y="1281107"/>
                </a:lnTo>
                <a:lnTo>
                  <a:pt x="1952325" y="1279518"/>
                </a:lnTo>
                <a:lnTo>
                  <a:pt x="1945993" y="1275885"/>
                </a:lnTo>
                <a:lnTo>
                  <a:pt x="1938078" y="1271798"/>
                </a:lnTo>
                <a:lnTo>
                  <a:pt x="1927901" y="1267030"/>
                </a:lnTo>
                <a:lnTo>
                  <a:pt x="1915464" y="1261581"/>
                </a:lnTo>
                <a:lnTo>
                  <a:pt x="1900990" y="1254997"/>
                </a:lnTo>
                <a:lnTo>
                  <a:pt x="1889909" y="1249548"/>
                </a:lnTo>
                <a:lnTo>
                  <a:pt x="1881995" y="1245461"/>
                </a:lnTo>
                <a:lnTo>
                  <a:pt x="1879281" y="1243872"/>
                </a:lnTo>
                <a:lnTo>
                  <a:pt x="1877246" y="1242510"/>
                </a:lnTo>
                <a:lnTo>
                  <a:pt x="1875663" y="1241147"/>
                </a:lnTo>
                <a:lnTo>
                  <a:pt x="1874306" y="1239558"/>
                </a:lnTo>
                <a:lnTo>
                  <a:pt x="1872949" y="1237742"/>
                </a:lnTo>
                <a:lnTo>
                  <a:pt x="1872270" y="1235925"/>
                </a:lnTo>
                <a:lnTo>
                  <a:pt x="1871592" y="1233655"/>
                </a:lnTo>
                <a:lnTo>
                  <a:pt x="1870914" y="1231157"/>
                </a:lnTo>
                <a:lnTo>
                  <a:pt x="1870687" y="1228433"/>
                </a:lnTo>
                <a:lnTo>
                  <a:pt x="1870461" y="1225708"/>
                </a:lnTo>
                <a:lnTo>
                  <a:pt x="1870687" y="1222076"/>
                </a:lnTo>
                <a:lnTo>
                  <a:pt x="1871140" y="1219124"/>
                </a:lnTo>
                <a:lnTo>
                  <a:pt x="1872270" y="1216627"/>
                </a:lnTo>
                <a:lnTo>
                  <a:pt x="1873853" y="1214583"/>
                </a:lnTo>
                <a:lnTo>
                  <a:pt x="1874532" y="1213675"/>
                </a:lnTo>
                <a:lnTo>
                  <a:pt x="1875663" y="1212994"/>
                </a:lnTo>
                <a:lnTo>
                  <a:pt x="1877924" y="1211859"/>
                </a:lnTo>
                <a:lnTo>
                  <a:pt x="1880412" y="1211178"/>
                </a:lnTo>
                <a:lnTo>
                  <a:pt x="1883577" y="1210951"/>
                </a:lnTo>
                <a:lnTo>
                  <a:pt x="1887196" y="1211178"/>
                </a:lnTo>
                <a:lnTo>
                  <a:pt x="1888779" y="1211405"/>
                </a:lnTo>
                <a:lnTo>
                  <a:pt x="1889909" y="1211859"/>
                </a:lnTo>
                <a:lnTo>
                  <a:pt x="1891266" y="1212767"/>
                </a:lnTo>
                <a:lnTo>
                  <a:pt x="1892397" y="1213221"/>
                </a:lnTo>
                <a:lnTo>
                  <a:pt x="1893302" y="1214356"/>
                </a:lnTo>
                <a:lnTo>
                  <a:pt x="1894206" y="1215037"/>
                </a:lnTo>
                <a:lnTo>
                  <a:pt x="1894658" y="1216400"/>
                </a:lnTo>
                <a:lnTo>
                  <a:pt x="1895111" y="1217989"/>
                </a:lnTo>
                <a:lnTo>
                  <a:pt x="1896015" y="1221849"/>
                </a:lnTo>
                <a:lnTo>
                  <a:pt x="1896468" y="1226844"/>
                </a:lnTo>
                <a:lnTo>
                  <a:pt x="1896468" y="1233201"/>
                </a:lnTo>
                <a:lnTo>
                  <a:pt x="1896468" y="1241601"/>
                </a:lnTo>
                <a:lnTo>
                  <a:pt x="1967250" y="1241601"/>
                </a:lnTo>
                <a:lnTo>
                  <a:pt x="1967703" y="1235925"/>
                </a:lnTo>
                <a:lnTo>
                  <a:pt x="1967929" y="1231838"/>
                </a:lnTo>
                <a:lnTo>
                  <a:pt x="1967703" y="1226389"/>
                </a:lnTo>
                <a:lnTo>
                  <a:pt x="1967024" y="1220940"/>
                </a:lnTo>
                <a:lnTo>
                  <a:pt x="1965667" y="1216173"/>
                </a:lnTo>
                <a:lnTo>
                  <a:pt x="1963858" y="1211405"/>
                </a:lnTo>
                <a:lnTo>
                  <a:pt x="1961597" y="1207318"/>
                </a:lnTo>
                <a:lnTo>
                  <a:pt x="1958657" y="1203231"/>
                </a:lnTo>
                <a:lnTo>
                  <a:pt x="1955491" y="1199598"/>
                </a:lnTo>
                <a:lnTo>
                  <a:pt x="1951646" y="1196193"/>
                </a:lnTo>
                <a:lnTo>
                  <a:pt x="1947350" y="1193014"/>
                </a:lnTo>
                <a:lnTo>
                  <a:pt x="1942375" y="1190290"/>
                </a:lnTo>
                <a:lnTo>
                  <a:pt x="1937173" y="1187565"/>
                </a:lnTo>
                <a:lnTo>
                  <a:pt x="1931067" y="1185522"/>
                </a:lnTo>
                <a:lnTo>
                  <a:pt x="1924735" y="1183705"/>
                </a:lnTo>
                <a:lnTo>
                  <a:pt x="1917951" y="1182343"/>
                </a:lnTo>
                <a:lnTo>
                  <a:pt x="1910488" y="1180981"/>
                </a:lnTo>
                <a:lnTo>
                  <a:pt x="1902573" y="1180300"/>
                </a:lnTo>
                <a:lnTo>
                  <a:pt x="1902573" y="1163726"/>
                </a:lnTo>
                <a:lnTo>
                  <a:pt x="1870009" y="1163726"/>
                </a:lnTo>
                <a:close/>
                <a:moveTo>
                  <a:pt x="1886970" y="1085850"/>
                </a:moveTo>
                <a:lnTo>
                  <a:pt x="1896920" y="1086304"/>
                </a:lnTo>
                <a:lnTo>
                  <a:pt x="1907322" y="1086985"/>
                </a:lnTo>
                <a:lnTo>
                  <a:pt x="1917047" y="1088347"/>
                </a:lnTo>
                <a:lnTo>
                  <a:pt x="1926997" y="1090164"/>
                </a:lnTo>
                <a:lnTo>
                  <a:pt x="1936495" y="1092434"/>
                </a:lnTo>
                <a:lnTo>
                  <a:pt x="1945993" y="1094931"/>
                </a:lnTo>
                <a:lnTo>
                  <a:pt x="1955265" y="1098110"/>
                </a:lnTo>
                <a:lnTo>
                  <a:pt x="1964310" y="1101743"/>
                </a:lnTo>
                <a:lnTo>
                  <a:pt x="1973130" y="1105830"/>
                </a:lnTo>
                <a:lnTo>
                  <a:pt x="1981723" y="1110143"/>
                </a:lnTo>
                <a:lnTo>
                  <a:pt x="1990091" y="1114911"/>
                </a:lnTo>
                <a:lnTo>
                  <a:pt x="1998232" y="1120133"/>
                </a:lnTo>
                <a:lnTo>
                  <a:pt x="2005921" y="1125809"/>
                </a:lnTo>
                <a:lnTo>
                  <a:pt x="2013383" y="1131712"/>
                </a:lnTo>
                <a:lnTo>
                  <a:pt x="2020620" y="1137843"/>
                </a:lnTo>
                <a:lnTo>
                  <a:pt x="2027630" y="1144654"/>
                </a:lnTo>
                <a:lnTo>
                  <a:pt x="2034415" y="1151465"/>
                </a:lnTo>
                <a:lnTo>
                  <a:pt x="2040520" y="1158731"/>
                </a:lnTo>
                <a:lnTo>
                  <a:pt x="2046400" y="1166223"/>
                </a:lnTo>
                <a:lnTo>
                  <a:pt x="2052054" y="1174170"/>
                </a:lnTo>
                <a:lnTo>
                  <a:pt x="2057255" y="1182343"/>
                </a:lnTo>
                <a:lnTo>
                  <a:pt x="2062004" y="1190744"/>
                </a:lnTo>
                <a:lnTo>
                  <a:pt x="2066527" y="1199371"/>
                </a:lnTo>
                <a:lnTo>
                  <a:pt x="2070371" y="1207999"/>
                </a:lnTo>
                <a:lnTo>
                  <a:pt x="2073989" y="1217081"/>
                </a:lnTo>
                <a:lnTo>
                  <a:pt x="2076929" y="1226389"/>
                </a:lnTo>
                <a:lnTo>
                  <a:pt x="2079869" y="1235925"/>
                </a:lnTo>
                <a:lnTo>
                  <a:pt x="2081904" y="1245688"/>
                </a:lnTo>
                <a:lnTo>
                  <a:pt x="2083714" y="1255678"/>
                </a:lnTo>
                <a:lnTo>
                  <a:pt x="2085070" y="1265668"/>
                </a:lnTo>
                <a:lnTo>
                  <a:pt x="2085749" y="1275658"/>
                </a:lnTo>
                <a:lnTo>
                  <a:pt x="2085975" y="1286102"/>
                </a:lnTo>
                <a:lnTo>
                  <a:pt x="2085749" y="1296319"/>
                </a:lnTo>
                <a:lnTo>
                  <a:pt x="2085070" y="1306536"/>
                </a:lnTo>
                <a:lnTo>
                  <a:pt x="2083714" y="1316526"/>
                </a:lnTo>
                <a:lnTo>
                  <a:pt x="2081904" y="1326288"/>
                </a:lnTo>
                <a:lnTo>
                  <a:pt x="2079869" y="1335824"/>
                </a:lnTo>
                <a:lnTo>
                  <a:pt x="2076929" y="1345360"/>
                </a:lnTo>
                <a:lnTo>
                  <a:pt x="2073989" y="1354669"/>
                </a:lnTo>
                <a:lnTo>
                  <a:pt x="2070371" y="1363751"/>
                </a:lnTo>
                <a:lnTo>
                  <a:pt x="2066527" y="1372832"/>
                </a:lnTo>
                <a:lnTo>
                  <a:pt x="2062004" y="1381233"/>
                </a:lnTo>
                <a:lnTo>
                  <a:pt x="2057255" y="1389633"/>
                </a:lnTo>
                <a:lnTo>
                  <a:pt x="2052054" y="1397807"/>
                </a:lnTo>
                <a:lnTo>
                  <a:pt x="2046400" y="1405527"/>
                </a:lnTo>
                <a:lnTo>
                  <a:pt x="2040520" y="1413019"/>
                </a:lnTo>
                <a:lnTo>
                  <a:pt x="2034415" y="1420285"/>
                </a:lnTo>
                <a:lnTo>
                  <a:pt x="2027630" y="1427323"/>
                </a:lnTo>
                <a:lnTo>
                  <a:pt x="2020620" y="1433907"/>
                </a:lnTo>
                <a:lnTo>
                  <a:pt x="2013383" y="1440265"/>
                </a:lnTo>
                <a:lnTo>
                  <a:pt x="2005921" y="1446168"/>
                </a:lnTo>
                <a:lnTo>
                  <a:pt x="1998232" y="1451844"/>
                </a:lnTo>
                <a:lnTo>
                  <a:pt x="1990091" y="1456839"/>
                </a:lnTo>
                <a:lnTo>
                  <a:pt x="1981723" y="1461834"/>
                </a:lnTo>
                <a:lnTo>
                  <a:pt x="1973130" y="1466147"/>
                </a:lnTo>
                <a:lnTo>
                  <a:pt x="1964310" y="1470007"/>
                </a:lnTo>
                <a:lnTo>
                  <a:pt x="1955265" y="1473640"/>
                </a:lnTo>
                <a:lnTo>
                  <a:pt x="1945993" y="1476819"/>
                </a:lnTo>
                <a:lnTo>
                  <a:pt x="1936495" y="1479770"/>
                </a:lnTo>
                <a:lnTo>
                  <a:pt x="1926997" y="1481813"/>
                </a:lnTo>
                <a:lnTo>
                  <a:pt x="1917047" y="1483630"/>
                </a:lnTo>
                <a:lnTo>
                  <a:pt x="1907322" y="1484765"/>
                </a:lnTo>
                <a:lnTo>
                  <a:pt x="1896920" y="1485673"/>
                </a:lnTo>
                <a:lnTo>
                  <a:pt x="1886970" y="1485900"/>
                </a:lnTo>
                <a:lnTo>
                  <a:pt x="1876567" y="1485673"/>
                </a:lnTo>
                <a:lnTo>
                  <a:pt x="1866391" y="1484765"/>
                </a:lnTo>
                <a:lnTo>
                  <a:pt x="1856667" y="1483630"/>
                </a:lnTo>
                <a:lnTo>
                  <a:pt x="1846490" y="1481813"/>
                </a:lnTo>
                <a:lnTo>
                  <a:pt x="1836992" y="1479770"/>
                </a:lnTo>
                <a:lnTo>
                  <a:pt x="1827494" y="1476819"/>
                </a:lnTo>
                <a:lnTo>
                  <a:pt x="1818223" y="1473640"/>
                </a:lnTo>
                <a:lnTo>
                  <a:pt x="1809177" y="1470007"/>
                </a:lnTo>
                <a:lnTo>
                  <a:pt x="1800583" y="1466147"/>
                </a:lnTo>
                <a:lnTo>
                  <a:pt x="1791764" y="1461834"/>
                </a:lnTo>
                <a:lnTo>
                  <a:pt x="1783623" y="1456839"/>
                </a:lnTo>
                <a:lnTo>
                  <a:pt x="1775256" y="1451844"/>
                </a:lnTo>
                <a:lnTo>
                  <a:pt x="1767567" y="1446168"/>
                </a:lnTo>
                <a:lnTo>
                  <a:pt x="1760104" y="1440265"/>
                </a:lnTo>
                <a:lnTo>
                  <a:pt x="1752867" y="1433907"/>
                </a:lnTo>
                <a:lnTo>
                  <a:pt x="1746083" y="1427323"/>
                </a:lnTo>
                <a:lnTo>
                  <a:pt x="1739299" y="1420285"/>
                </a:lnTo>
                <a:lnTo>
                  <a:pt x="1733193" y="1413019"/>
                </a:lnTo>
                <a:lnTo>
                  <a:pt x="1727313" y="1405527"/>
                </a:lnTo>
                <a:lnTo>
                  <a:pt x="1721660" y="1397807"/>
                </a:lnTo>
                <a:lnTo>
                  <a:pt x="1716458" y="1389633"/>
                </a:lnTo>
                <a:lnTo>
                  <a:pt x="1711483" y="1381233"/>
                </a:lnTo>
                <a:lnTo>
                  <a:pt x="1707187" y="1372832"/>
                </a:lnTo>
                <a:lnTo>
                  <a:pt x="1703342" y="1363751"/>
                </a:lnTo>
                <a:lnTo>
                  <a:pt x="1699724" y="1354669"/>
                </a:lnTo>
                <a:lnTo>
                  <a:pt x="1696558" y="1345360"/>
                </a:lnTo>
                <a:lnTo>
                  <a:pt x="1693844" y="1335824"/>
                </a:lnTo>
                <a:lnTo>
                  <a:pt x="1691809" y="1326288"/>
                </a:lnTo>
                <a:lnTo>
                  <a:pt x="1690000" y="1316526"/>
                </a:lnTo>
                <a:lnTo>
                  <a:pt x="1688643" y="1306536"/>
                </a:lnTo>
                <a:lnTo>
                  <a:pt x="1687965" y="1296319"/>
                </a:lnTo>
                <a:lnTo>
                  <a:pt x="1687512" y="1286102"/>
                </a:lnTo>
                <a:lnTo>
                  <a:pt x="1687965" y="1275658"/>
                </a:lnTo>
                <a:lnTo>
                  <a:pt x="1688643" y="1265668"/>
                </a:lnTo>
                <a:lnTo>
                  <a:pt x="1690000" y="1255678"/>
                </a:lnTo>
                <a:lnTo>
                  <a:pt x="1691809" y="1245688"/>
                </a:lnTo>
                <a:lnTo>
                  <a:pt x="1693844" y="1235925"/>
                </a:lnTo>
                <a:lnTo>
                  <a:pt x="1696558" y="1226389"/>
                </a:lnTo>
                <a:lnTo>
                  <a:pt x="1699724" y="1217081"/>
                </a:lnTo>
                <a:lnTo>
                  <a:pt x="1703342" y="1207999"/>
                </a:lnTo>
                <a:lnTo>
                  <a:pt x="1707187" y="1199371"/>
                </a:lnTo>
                <a:lnTo>
                  <a:pt x="1711483" y="1190744"/>
                </a:lnTo>
                <a:lnTo>
                  <a:pt x="1716458" y="1182343"/>
                </a:lnTo>
                <a:lnTo>
                  <a:pt x="1721660" y="1174170"/>
                </a:lnTo>
                <a:lnTo>
                  <a:pt x="1727313" y="1166223"/>
                </a:lnTo>
                <a:lnTo>
                  <a:pt x="1733193" y="1158731"/>
                </a:lnTo>
                <a:lnTo>
                  <a:pt x="1739299" y="1151465"/>
                </a:lnTo>
                <a:lnTo>
                  <a:pt x="1746083" y="1144654"/>
                </a:lnTo>
                <a:lnTo>
                  <a:pt x="1752867" y="1137843"/>
                </a:lnTo>
                <a:lnTo>
                  <a:pt x="1760104" y="1131712"/>
                </a:lnTo>
                <a:lnTo>
                  <a:pt x="1767567" y="1125809"/>
                </a:lnTo>
                <a:lnTo>
                  <a:pt x="1775256" y="1120133"/>
                </a:lnTo>
                <a:lnTo>
                  <a:pt x="1783623" y="1114911"/>
                </a:lnTo>
                <a:lnTo>
                  <a:pt x="1791764" y="1110143"/>
                </a:lnTo>
                <a:lnTo>
                  <a:pt x="1800583" y="1105830"/>
                </a:lnTo>
                <a:lnTo>
                  <a:pt x="1809177" y="1101743"/>
                </a:lnTo>
                <a:lnTo>
                  <a:pt x="1818223" y="1098110"/>
                </a:lnTo>
                <a:lnTo>
                  <a:pt x="1827494" y="1094931"/>
                </a:lnTo>
                <a:lnTo>
                  <a:pt x="1836992" y="1092434"/>
                </a:lnTo>
                <a:lnTo>
                  <a:pt x="1846490" y="1090164"/>
                </a:lnTo>
                <a:lnTo>
                  <a:pt x="1856667" y="1088347"/>
                </a:lnTo>
                <a:lnTo>
                  <a:pt x="1866391" y="1086985"/>
                </a:lnTo>
                <a:lnTo>
                  <a:pt x="1876567" y="1086304"/>
                </a:lnTo>
                <a:lnTo>
                  <a:pt x="1886970" y="1085850"/>
                </a:lnTo>
                <a:close/>
                <a:moveTo>
                  <a:pt x="1297791" y="741362"/>
                </a:moveTo>
                <a:lnTo>
                  <a:pt x="1297791" y="765402"/>
                </a:lnTo>
                <a:lnTo>
                  <a:pt x="1285096" y="766762"/>
                </a:lnTo>
                <a:lnTo>
                  <a:pt x="1273308" y="768577"/>
                </a:lnTo>
                <a:lnTo>
                  <a:pt x="1262200" y="770844"/>
                </a:lnTo>
                <a:lnTo>
                  <a:pt x="1256986" y="771978"/>
                </a:lnTo>
                <a:lnTo>
                  <a:pt x="1251772" y="773566"/>
                </a:lnTo>
                <a:lnTo>
                  <a:pt x="1247238" y="775153"/>
                </a:lnTo>
                <a:lnTo>
                  <a:pt x="1242477" y="776741"/>
                </a:lnTo>
                <a:lnTo>
                  <a:pt x="1238170" y="778555"/>
                </a:lnTo>
                <a:lnTo>
                  <a:pt x="1233862" y="780369"/>
                </a:lnTo>
                <a:lnTo>
                  <a:pt x="1230009" y="782410"/>
                </a:lnTo>
                <a:lnTo>
                  <a:pt x="1226155" y="784452"/>
                </a:lnTo>
                <a:lnTo>
                  <a:pt x="1222528" y="786493"/>
                </a:lnTo>
                <a:lnTo>
                  <a:pt x="1219127" y="788760"/>
                </a:lnTo>
                <a:lnTo>
                  <a:pt x="1215953" y="791482"/>
                </a:lnTo>
                <a:lnTo>
                  <a:pt x="1213006" y="793977"/>
                </a:lnTo>
                <a:lnTo>
                  <a:pt x="1210286" y="796698"/>
                </a:lnTo>
                <a:lnTo>
                  <a:pt x="1207792" y="799419"/>
                </a:lnTo>
                <a:lnTo>
                  <a:pt x="1205525" y="802368"/>
                </a:lnTo>
                <a:lnTo>
                  <a:pt x="1203032" y="805316"/>
                </a:lnTo>
                <a:lnTo>
                  <a:pt x="1201218" y="808491"/>
                </a:lnTo>
                <a:lnTo>
                  <a:pt x="1199631" y="811893"/>
                </a:lnTo>
                <a:lnTo>
                  <a:pt x="1198044" y="815068"/>
                </a:lnTo>
                <a:lnTo>
                  <a:pt x="1196684" y="818469"/>
                </a:lnTo>
                <a:lnTo>
                  <a:pt x="1195551" y="822098"/>
                </a:lnTo>
                <a:lnTo>
                  <a:pt x="1194644" y="825727"/>
                </a:lnTo>
                <a:lnTo>
                  <a:pt x="1193737" y="829582"/>
                </a:lnTo>
                <a:lnTo>
                  <a:pt x="1193284" y="833437"/>
                </a:lnTo>
                <a:lnTo>
                  <a:pt x="1193057" y="837519"/>
                </a:lnTo>
                <a:lnTo>
                  <a:pt x="1193057" y="841828"/>
                </a:lnTo>
                <a:lnTo>
                  <a:pt x="1193284" y="847498"/>
                </a:lnTo>
                <a:lnTo>
                  <a:pt x="1193737" y="853168"/>
                </a:lnTo>
                <a:lnTo>
                  <a:pt x="1194871" y="858384"/>
                </a:lnTo>
                <a:lnTo>
                  <a:pt x="1196231" y="863600"/>
                </a:lnTo>
                <a:lnTo>
                  <a:pt x="1198044" y="868816"/>
                </a:lnTo>
                <a:lnTo>
                  <a:pt x="1200085" y="873805"/>
                </a:lnTo>
                <a:lnTo>
                  <a:pt x="1202578" y="878568"/>
                </a:lnTo>
                <a:lnTo>
                  <a:pt x="1205525" y="883330"/>
                </a:lnTo>
                <a:lnTo>
                  <a:pt x="1208472" y="887639"/>
                </a:lnTo>
                <a:lnTo>
                  <a:pt x="1211873" y="891721"/>
                </a:lnTo>
                <a:lnTo>
                  <a:pt x="1215273" y="895803"/>
                </a:lnTo>
                <a:lnTo>
                  <a:pt x="1218900" y="899432"/>
                </a:lnTo>
                <a:lnTo>
                  <a:pt x="1222754" y="902834"/>
                </a:lnTo>
                <a:lnTo>
                  <a:pt x="1226608" y="906235"/>
                </a:lnTo>
                <a:lnTo>
                  <a:pt x="1230689" y="908957"/>
                </a:lnTo>
                <a:lnTo>
                  <a:pt x="1234769" y="911678"/>
                </a:lnTo>
                <a:lnTo>
                  <a:pt x="1245197" y="917575"/>
                </a:lnTo>
                <a:lnTo>
                  <a:pt x="1259253" y="924832"/>
                </a:lnTo>
                <a:lnTo>
                  <a:pt x="1277388" y="933223"/>
                </a:lnTo>
                <a:lnTo>
                  <a:pt x="1299151" y="943428"/>
                </a:lnTo>
                <a:lnTo>
                  <a:pt x="1305725" y="946377"/>
                </a:lnTo>
                <a:lnTo>
                  <a:pt x="1311620" y="949552"/>
                </a:lnTo>
                <a:lnTo>
                  <a:pt x="1317060" y="952500"/>
                </a:lnTo>
                <a:lnTo>
                  <a:pt x="1321368" y="955675"/>
                </a:lnTo>
                <a:lnTo>
                  <a:pt x="1325448" y="958623"/>
                </a:lnTo>
                <a:lnTo>
                  <a:pt x="1328395" y="961344"/>
                </a:lnTo>
                <a:lnTo>
                  <a:pt x="1330662" y="964293"/>
                </a:lnTo>
                <a:lnTo>
                  <a:pt x="1332249" y="967014"/>
                </a:lnTo>
                <a:lnTo>
                  <a:pt x="1333383" y="969962"/>
                </a:lnTo>
                <a:lnTo>
                  <a:pt x="1334289" y="973137"/>
                </a:lnTo>
                <a:lnTo>
                  <a:pt x="1335196" y="976993"/>
                </a:lnTo>
                <a:lnTo>
                  <a:pt x="1335876" y="981528"/>
                </a:lnTo>
                <a:lnTo>
                  <a:pt x="1336330" y="986064"/>
                </a:lnTo>
                <a:lnTo>
                  <a:pt x="1337010" y="991280"/>
                </a:lnTo>
                <a:lnTo>
                  <a:pt x="1337010" y="996950"/>
                </a:lnTo>
                <a:lnTo>
                  <a:pt x="1337236" y="1002846"/>
                </a:lnTo>
                <a:lnTo>
                  <a:pt x="1337010" y="1005568"/>
                </a:lnTo>
                <a:lnTo>
                  <a:pt x="1337010" y="1007835"/>
                </a:lnTo>
                <a:lnTo>
                  <a:pt x="1336330" y="1009877"/>
                </a:lnTo>
                <a:lnTo>
                  <a:pt x="1335876" y="1011918"/>
                </a:lnTo>
                <a:lnTo>
                  <a:pt x="1335196" y="1013732"/>
                </a:lnTo>
                <a:lnTo>
                  <a:pt x="1334289" y="1015319"/>
                </a:lnTo>
                <a:lnTo>
                  <a:pt x="1333383" y="1016907"/>
                </a:lnTo>
                <a:lnTo>
                  <a:pt x="1332022" y="1018041"/>
                </a:lnTo>
                <a:lnTo>
                  <a:pt x="1330662" y="1019402"/>
                </a:lnTo>
                <a:lnTo>
                  <a:pt x="1329302" y="1020535"/>
                </a:lnTo>
                <a:lnTo>
                  <a:pt x="1327488" y="1021216"/>
                </a:lnTo>
                <a:lnTo>
                  <a:pt x="1325675" y="1021896"/>
                </a:lnTo>
                <a:lnTo>
                  <a:pt x="1323635" y="1022577"/>
                </a:lnTo>
                <a:lnTo>
                  <a:pt x="1321141" y="1023030"/>
                </a:lnTo>
                <a:lnTo>
                  <a:pt x="1318874" y="1023257"/>
                </a:lnTo>
                <a:lnTo>
                  <a:pt x="1316380" y="1023257"/>
                </a:lnTo>
                <a:lnTo>
                  <a:pt x="1313433" y="1023030"/>
                </a:lnTo>
                <a:lnTo>
                  <a:pt x="1310940" y="1022803"/>
                </a:lnTo>
                <a:lnTo>
                  <a:pt x="1308673" y="1022123"/>
                </a:lnTo>
                <a:lnTo>
                  <a:pt x="1306406" y="1021443"/>
                </a:lnTo>
                <a:lnTo>
                  <a:pt x="1304819" y="1020535"/>
                </a:lnTo>
                <a:lnTo>
                  <a:pt x="1303232" y="1019175"/>
                </a:lnTo>
                <a:lnTo>
                  <a:pt x="1301872" y="1017587"/>
                </a:lnTo>
                <a:lnTo>
                  <a:pt x="1301192" y="1015773"/>
                </a:lnTo>
                <a:lnTo>
                  <a:pt x="1300285" y="1013732"/>
                </a:lnTo>
                <a:lnTo>
                  <a:pt x="1299605" y="1010784"/>
                </a:lnTo>
                <a:lnTo>
                  <a:pt x="1299151" y="1007382"/>
                </a:lnTo>
                <a:lnTo>
                  <a:pt x="1298471" y="1002846"/>
                </a:lnTo>
                <a:lnTo>
                  <a:pt x="1298018" y="991960"/>
                </a:lnTo>
                <a:lnTo>
                  <a:pt x="1297791" y="978353"/>
                </a:lnTo>
                <a:lnTo>
                  <a:pt x="1297791" y="959984"/>
                </a:lnTo>
                <a:lnTo>
                  <a:pt x="1194644" y="959984"/>
                </a:lnTo>
                <a:lnTo>
                  <a:pt x="1194644" y="974725"/>
                </a:lnTo>
                <a:lnTo>
                  <a:pt x="1194644" y="980621"/>
                </a:lnTo>
                <a:lnTo>
                  <a:pt x="1195097" y="986744"/>
                </a:lnTo>
                <a:lnTo>
                  <a:pt x="1195551" y="992414"/>
                </a:lnTo>
                <a:lnTo>
                  <a:pt x="1196457" y="997630"/>
                </a:lnTo>
                <a:lnTo>
                  <a:pt x="1197364" y="1002846"/>
                </a:lnTo>
                <a:lnTo>
                  <a:pt x="1198951" y="1008062"/>
                </a:lnTo>
                <a:lnTo>
                  <a:pt x="1200538" y="1012598"/>
                </a:lnTo>
                <a:lnTo>
                  <a:pt x="1202352" y="1017360"/>
                </a:lnTo>
                <a:lnTo>
                  <a:pt x="1204392" y="1021443"/>
                </a:lnTo>
                <a:lnTo>
                  <a:pt x="1206659" y="1025525"/>
                </a:lnTo>
                <a:lnTo>
                  <a:pt x="1209152" y="1029380"/>
                </a:lnTo>
                <a:lnTo>
                  <a:pt x="1211873" y="1032782"/>
                </a:lnTo>
                <a:lnTo>
                  <a:pt x="1215047" y="1036184"/>
                </a:lnTo>
                <a:lnTo>
                  <a:pt x="1218447" y="1039359"/>
                </a:lnTo>
                <a:lnTo>
                  <a:pt x="1221621" y="1042080"/>
                </a:lnTo>
                <a:lnTo>
                  <a:pt x="1225475" y="1045028"/>
                </a:lnTo>
                <a:lnTo>
                  <a:pt x="1229329" y="1047296"/>
                </a:lnTo>
                <a:lnTo>
                  <a:pt x="1233182" y="1049564"/>
                </a:lnTo>
                <a:lnTo>
                  <a:pt x="1237490" y="1051832"/>
                </a:lnTo>
                <a:lnTo>
                  <a:pt x="1241570" y="1053646"/>
                </a:lnTo>
                <a:lnTo>
                  <a:pt x="1245877" y="1055687"/>
                </a:lnTo>
                <a:lnTo>
                  <a:pt x="1249958" y="1057502"/>
                </a:lnTo>
                <a:lnTo>
                  <a:pt x="1259026" y="1060677"/>
                </a:lnTo>
                <a:lnTo>
                  <a:pt x="1268094" y="1063171"/>
                </a:lnTo>
                <a:lnTo>
                  <a:pt x="1277615" y="1065212"/>
                </a:lnTo>
                <a:lnTo>
                  <a:pt x="1287590" y="1066800"/>
                </a:lnTo>
                <a:lnTo>
                  <a:pt x="1297791" y="1067934"/>
                </a:lnTo>
                <a:lnTo>
                  <a:pt x="1297791" y="1096962"/>
                </a:lnTo>
                <a:lnTo>
                  <a:pt x="1345171" y="1096962"/>
                </a:lnTo>
                <a:lnTo>
                  <a:pt x="1345171" y="1068841"/>
                </a:lnTo>
                <a:lnTo>
                  <a:pt x="1351972" y="1068160"/>
                </a:lnTo>
                <a:lnTo>
                  <a:pt x="1358093" y="1067253"/>
                </a:lnTo>
                <a:lnTo>
                  <a:pt x="1364213" y="1066346"/>
                </a:lnTo>
                <a:lnTo>
                  <a:pt x="1370108" y="1064985"/>
                </a:lnTo>
                <a:lnTo>
                  <a:pt x="1375775" y="1063852"/>
                </a:lnTo>
                <a:lnTo>
                  <a:pt x="1381442" y="1062491"/>
                </a:lnTo>
                <a:lnTo>
                  <a:pt x="1386656" y="1060903"/>
                </a:lnTo>
                <a:lnTo>
                  <a:pt x="1391870" y="1059089"/>
                </a:lnTo>
                <a:lnTo>
                  <a:pt x="1396858" y="1057275"/>
                </a:lnTo>
                <a:lnTo>
                  <a:pt x="1401392" y="1055234"/>
                </a:lnTo>
                <a:lnTo>
                  <a:pt x="1405699" y="1053193"/>
                </a:lnTo>
                <a:lnTo>
                  <a:pt x="1410233" y="1050925"/>
                </a:lnTo>
                <a:lnTo>
                  <a:pt x="1414087" y="1048430"/>
                </a:lnTo>
                <a:lnTo>
                  <a:pt x="1417941" y="1045935"/>
                </a:lnTo>
                <a:lnTo>
                  <a:pt x="1421568" y="1043441"/>
                </a:lnTo>
                <a:lnTo>
                  <a:pt x="1425195" y="1040493"/>
                </a:lnTo>
                <a:lnTo>
                  <a:pt x="1428142" y="1037771"/>
                </a:lnTo>
                <a:lnTo>
                  <a:pt x="1431316" y="1034596"/>
                </a:lnTo>
                <a:lnTo>
                  <a:pt x="1434036" y="1031421"/>
                </a:lnTo>
                <a:lnTo>
                  <a:pt x="1436756" y="1028246"/>
                </a:lnTo>
                <a:lnTo>
                  <a:pt x="1439023" y="1024844"/>
                </a:lnTo>
                <a:lnTo>
                  <a:pt x="1441290" y="1021216"/>
                </a:lnTo>
                <a:lnTo>
                  <a:pt x="1443104" y="1017360"/>
                </a:lnTo>
                <a:lnTo>
                  <a:pt x="1444918" y="1013505"/>
                </a:lnTo>
                <a:lnTo>
                  <a:pt x="1446504" y="1009650"/>
                </a:lnTo>
                <a:lnTo>
                  <a:pt x="1447865" y="1005568"/>
                </a:lnTo>
                <a:lnTo>
                  <a:pt x="1448998" y="1001032"/>
                </a:lnTo>
                <a:lnTo>
                  <a:pt x="1449905" y="996723"/>
                </a:lnTo>
                <a:lnTo>
                  <a:pt x="1450585" y="992414"/>
                </a:lnTo>
                <a:lnTo>
                  <a:pt x="1451265" y="987425"/>
                </a:lnTo>
                <a:lnTo>
                  <a:pt x="1451492" y="982889"/>
                </a:lnTo>
                <a:lnTo>
                  <a:pt x="1451719" y="977900"/>
                </a:lnTo>
                <a:lnTo>
                  <a:pt x="1451492" y="971777"/>
                </a:lnTo>
                <a:lnTo>
                  <a:pt x="1450812" y="965653"/>
                </a:lnTo>
                <a:lnTo>
                  <a:pt x="1450132" y="959984"/>
                </a:lnTo>
                <a:lnTo>
                  <a:pt x="1448998" y="954994"/>
                </a:lnTo>
                <a:lnTo>
                  <a:pt x="1447865" y="949778"/>
                </a:lnTo>
                <a:lnTo>
                  <a:pt x="1446051" y="944789"/>
                </a:lnTo>
                <a:lnTo>
                  <a:pt x="1444237" y="940253"/>
                </a:lnTo>
                <a:lnTo>
                  <a:pt x="1441971" y="935944"/>
                </a:lnTo>
                <a:lnTo>
                  <a:pt x="1439250" y="931862"/>
                </a:lnTo>
                <a:lnTo>
                  <a:pt x="1436756" y="928007"/>
                </a:lnTo>
                <a:lnTo>
                  <a:pt x="1433809" y="924605"/>
                </a:lnTo>
                <a:lnTo>
                  <a:pt x="1430862" y="921203"/>
                </a:lnTo>
                <a:lnTo>
                  <a:pt x="1427689" y="918028"/>
                </a:lnTo>
                <a:lnTo>
                  <a:pt x="1424515" y="914853"/>
                </a:lnTo>
                <a:lnTo>
                  <a:pt x="1421341" y="912359"/>
                </a:lnTo>
                <a:lnTo>
                  <a:pt x="1417714" y="910091"/>
                </a:lnTo>
                <a:lnTo>
                  <a:pt x="1413860" y="907369"/>
                </a:lnTo>
                <a:lnTo>
                  <a:pt x="1408873" y="904875"/>
                </a:lnTo>
                <a:lnTo>
                  <a:pt x="1397084" y="898752"/>
                </a:lnTo>
                <a:lnTo>
                  <a:pt x="1382122" y="891721"/>
                </a:lnTo>
                <a:lnTo>
                  <a:pt x="1363987" y="883557"/>
                </a:lnTo>
                <a:lnTo>
                  <a:pt x="1343131" y="874259"/>
                </a:lnTo>
                <a:lnTo>
                  <a:pt x="1326808" y="866548"/>
                </a:lnTo>
                <a:lnTo>
                  <a:pt x="1320461" y="863373"/>
                </a:lnTo>
                <a:lnTo>
                  <a:pt x="1315247" y="860652"/>
                </a:lnTo>
                <a:lnTo>
                  <a:pt x="1311166" y="857930"/>
                </a:lnTo>
                <a:lnTo>
                  <a:pt x="1308219" y="856116"/>
                </a:lnTo>
                <a:lnTo>
                  <a:pt x="1305952" y="854075"/>
                </a:lnTo>
                <a:lnTo>
                  <a:pt x="1303912" y="852034"/>
                </a:lnTo>
                <a:lnTo>
                  <a:pt x="1302325" y="849539"/>
                </a:lnTo>
                <a:lnTo>
                  <a:pt x="1301192" y="846364"/>
                </a:lnTo>
                <a:lnTo>
                  <a:pt x="1299831" y="843189"/>
                </a:lnTo>
                <a:lnTo>
                  <a:pt x="1299151" y="839560"/>
                </a:lnTo>
                <a:lnTo>
                  <a:pt x="1298698" y="835705"/>
                </a:lnTo>
                <a:lnTo>
                  <a:pt x="1298471" y="831396"/>
                </a:lnTo>
                <a:lnTo>
                  <a:pt x="1298471" y="828902"/>
                </a:lnTo>
                <a:lnTo>
                  <a:pt x="1298698" y="826407"/>
                </a:lnTo>
                <a:lnTo>
                  <a:pt x="1299378" y="824139"/>
                </a:lnTo>
                <a:lnTo>
                  <a:pt x="1299831" y="822098"/>
                </a:lnTo>
                <a:lnTo>
                  <a:pt x="1300285" y="820284"/>
                </a:lnTo>
                <a:lnTo>
                  <a:pt x="1301192" y="818469"/>
                </a:lnTo>
                <a:lnTo>
                  <a:pt x="1302098" y="816882"/>
                </a:lnTo>
                <a:lnTo>
                  <a:pt x="1303232" y="815748"/>
                </a:lnTo>
                <a:lnTo>
                  <a:pt x="1304365" y="814387"/>
                </a:lnTo>
                <a:lnTo>
                  <a:pt x="1305952" y="813253"/>
                </a:lnTo>
                <a:lnTo>
                  <a:pt x="1307539" y="812346"/>
                </a:lnTo>
                <a:lnTo>
                  <a:pt x="1309126" y="811439"/>
                </a:lnTo>
                <a:lnTo>
                  <a:pt x="1311166" y="810985"/>
                </a:lnTo>
                <a:lnTo>
                  <a:pt x="1312980" y="810532"/>
                </a:lnTo>
                <a:lnTo>
                  <a:pt x="1315247" y="810305"/>
                </a:lnTo>
                <a:lnTo>
                  <a:pt x="1317287" y="810305"/>
                </a:lnTo>
                <a:lnTo>
                  <a:pt x="1320234" y="810532"/>
                </a:lnTo>
                <a:lnTo>
                  <a:pt x="1322728" y="810759"/>
                </a:lnTo>
                <a:lnTo>
                  <a:pt x="1324995" y="811212"/>
                </a:lnTo>
                <a:lnTo>
                  <a:pt x="1327035" y="811893"/>
                </a:lnTo>
                <a:lnTo>
                  <a:pt x="1328849" y="812573"/>
                </a:lnTo>
                <a:lnTo>
                  <a:pt x="1330435" y="813934"/>
                </a:lnTo>
                <a:lnTo>
                  <a:pt x="1331796" y="814841"/>
                </a:lnTo>
                <a:lnTo>
                  <a:pt x="1332702" y="816428"/>
                </a:lnTo>
                <a:lnTo>
                  <a:pt x="1333609" y="818243"/>
                </a:lnTo>
                <a:lnTo>
                  <a:pt x="1334289" y="820284"/>
                </a:lnTo>
                <a:lnTo>
                  <a:pt x="1334969" y="823005"/>
                </a:lnTo>
                <a:lnTo>
                  <a:pt x="1335423" y="825953"/>
                </a:lnTo>
                <a:lnTo>
                  <a:pt x="1336103" y="833210"/>
                </a:lnTo>
                <a:lnTo>
                  <a:pt x="1336330" y="842509"/>
                </a:lnTo>
                <a:lnTo>
                  <a:pt x="1336330" y="854982"/>
                </a:lnTo>
                <a:lnTo>
                  <a:pt x="1439477" y="854982"/>
                </a:lnTo>
                <a:lnTo>
                  <a:pt x="1440384" y="846591"/>
                </a:lnTo>
                <a:lnTo>
                  <a:pt x="1440610" y="840694"/>
                </a:lnTo>
                <a:lnTo>
                  <a:pt x="1440610" y="836612"/>
                </a:lnTo>
                <a:lnTo>
                  <a:pt x="1440384" y="832757"/>
                </a:lnTo>
                <a:lnTo>
                  <a:pt x="1439704" y="828902"/>
                </a:lnTo>
                <a:lnTo>
                  <a:pt x="1439023" y="825046"/>
                </a:lnTo>
                <a:lnTo>
                  <a:pt x="1438343" y="821418"/>
                </a:lnTo>
                <a:lnTo>
                  <a:pt x="1437210" y="817789"/>
                </a:lnTo>
                <a:lnTo>
                  <a:pt x="1436303" y="814387"/>
                </a:lnTo>
                <a:lnTo>
                  <a:pt x="1434716" y="810985"/>
                </a:lnTo>
                <a:lnTo>
                  <a:pt x="1433129" y="808037"/>
                </a:lnTo>
                <a:lnTo>
                  <a:pt x="1431316" y="804862"/>
                </a:lnTo>
                <a:lnTo>
                  <a:pt x="1429502" y="801687"/>
                </a:lnTo>
                <a:lnTo>
                  <a:pt x="1427235" y="798966"/>
                </a:lnTo>
                <a:lnTo>
                  <a:pt x="1424968" y="796244"/>
                </a:lnTo>
                <a:lnTo>
                  <a:pt x="1422475" y="793750"/>
                </a:lnTo>
                <a:lnTo>
                  <a:pt x="1419754" y="791255"/>
                </a:lnTo>
                <a:lnTo>
                  <a:pt x="1416807" y="788534"/>
                </a:lnTo>
                <a:lnTo>
                  <a:pt x="1413860" y="786493"/>
                </a:lnTo>
                <a:lnTo>
                  <a:pt x="1410686" y="784225"/>
                </a:lnTo>
                <a:lnTo>
                  <a:pt x="1407059" y="782184"/>
                </a:lnTo>
                <a:lnTo>
                  <a:pt x="1403432" y="780143"/>
                </a:lnTo>
                <a:lnTo>
                  <a:pt x="1399578" y="778328"/>
                </a:lnTo>
                <a:lnTo>
                  <a:pt x="1395724" y="776514"/>
                </a:lnTo>
                <a:lnTo>
                  <a:pt x="1391644" y="774927"/>
                </a:lnTo>
                <a:lnTo>
                  <a:pt x="1387110" y="773339"/>
                </a:lnTo>
                <a:lnTo>
                  <a:pt x="1382576" y="771978"/>
                </a:lnTo>
                <a:lnTo>
                  <a:pt x="1377589" y="770844"/>
                </a:lnTo>
                <a:lnTo>
                  <a:pt x="1367614" y="768577"/>
                </a:lnTo>
                <a:lnTo>
                  <a:pt x="1356732" y="766762"/>
                </a:lnTo>
                <a:lnTo>
                  <a:pt x="1345171" y="765402"/>
                </a:lnTo>
                <a:lnTo>
                  <a:pt x="1345171" y="741362"/>
                </a:lnTo>
                <a:lnTo>
                  <a:pt x="1297791" y="741362"/>
                </a:lnTo>
                <a:close/>
                <a:moveTo>
                  <a:pt x="1322274" y="628650"/>
                </a:moveTo>
                <a:lnTo>
                  <a:pt x="1329755" y="628877"/>
                </a:lnTo>
                <a:lnTo>
                  <a:pt x="1337236" y="629330"/>
                </a:lnTo>
                <a:lnTo>
                  <a:pt x="1344717" y="629557"/>
                </a:lnTo>
                <a:lnTo>
                  <a:pt x="1351972" y="630237"/>
                </a:lnTo>
                <a:lnTo>
                  <a:pt x="1359453" y="631144"/>
                </a:lnTo>
                <a:lnTo>
                  <a:pt x="1366480" y="632052"/>
                </a:lnTo>
                <a:lnTo>
                  <a:pt x="1373735" y="633412"/>
                </a:lnTo>
                <a:lnTo>
                  <a:pt x="1380762" y="634546"/>
                </a:lnTo>
                <a:lnTo>
                  <a:pt x="1388017" y="636134"/>
                </a:lnTo>
                <a:lnTo>
                  <a:pt x="1395044" y="637948"/>
                </a:lnTo>
                <a:lnTo>
                  <a:pt x="1401845" y="639762"/>
                </a:lnTo>
                <a:lnTo>
                  <a:pt x="1408646" y="641803"/>
                </a:lnTo>
                <a:lnTo>
                  <a:pt x="1415674" y="643844"/>
                </a:lnTo>
                <a:lnTo>
                  <a:pt x="1422248" y="646566"/>
                </a:lnTo>
                <a:lnTo>
                  <a:pt x="1428822" y="648834"/>
                </a:lnTo>
                <a:lnTo>
                  <a:pt x="1435396" y="651555"/>
                </a:lnTo>
                <a:lnTo>
                  <a:pt x="1441971" y="654503"/>
                </a:lnTo>
                <a:lnTo>
                  <a:pt x="1448318" y="657225"/>
                </a:lnTo>
                <a:lnTo>
                  <a:pt x="1454439" y="660400"/>
                </a:lnTo>
                <a:lnTo>
                  <a:pt x="1460786" y="663802"/>
                </a:lnTo>
                <a:lnTo>
                  <a:pt x="1466907" y="667203"/>
                </a:lnTo>
                <a:lnTo>
                  <a:pt x="1472801" y="670832"/>
                </a:lnTo>
                <a:lnTo>
                  <a:pt x="1478695" y="674687"/>
                </a:lnTo>
                <a:lnTo>
                  <a:pt x="1484590" y="678543"/>
                </a:lnTo>
                <a:lnTo>
                  <a:pt x="1490257" y="682398"/>
                </a:lnTo>
                <a:lnTo>
                  <a:pt x="1495924" y="686480"/>
                </a:lnTo>
                <a:lnTo>
                  <a:pt x="1501592" y="690562"/>
                </a:lnTo>
                <a:lnTo>
                  <a:pt x="1507033" y="695098"/>
                </a:lnTo>
                <a:lnTo>
                  <a:pt x="1512473" y="699634"/>
                </a:lnTo>
                <a:lnTo>
                  <a:pt x="1517687" y="704169"/>
                </a:lnTo>
                <a:lnTo>
                  <a:pt x="1522901" y="708932"/>
                </a:lnTo>
                <a:lnTo>
                  <a:pt x="1527662" y="713921"/>
                </a:lnTo>
                <a:lnTo>
                  <a:pt x="1532649" y="718684"/>
                </a:lnTo>
                <a:lnTo>
                  <a:pt x="1537183" y="723900"/>
                </a:lnTo>
                <a:lnTo>
                  <a:pt x="1541944" y="729116"/>
                </a:lnTo>
                <a:lnTo>
                  <a:pt x="1546478" y="734332"/>
                </a:lnTo>
                <a:lnTo>
                  <a:pt x="1551012" y="739775"/>
                </a:lnTo>
                <a:lnTo>
                  <a:pt x="1555092" y="745444"/>
                </a:lnTo>
                <a:lnTo>
                  <a:pt x="1559173" y="751114"/>
                </a:lnTo>
                <a:lnTo>
                  <a:pt x="1563027" y="756784"/>
                </a:lnTo>
                <a:lnTo>
                  <a:pt x="1566881" y="762907"/>
                </a:lnTo>
                <a:lnTo>
                  <a:pt x="1570735" y="768803"/>
                </a:lnTo>
                <a:lnTo>
                  <a:pt x="1574362" y="774700"/>
                </a:lnTo>
                <a:lnTo>
                  <a:pt x="1577762" y="780823"/>
                </a:lnTo>
                <a:lnTo>
                  <a:pt x="1581163" y="786946"/>
                </a:lnTo>
                <a:lnTo>
                  <a:pt x="1584110" y="793296"/>
                </a:lnTo>
                <a:lnTo>
                  <a:pt x="1587057" y="799646"/>
                </a:lnTo>
                <a:lnTo>
                  <a:pt x="1589777" y="806223"/>
                </a:lnTo>
                <a:lnTo>
                  <a:pt x="1592724" y="812800"/>
                </a:lnTo>
                <a:lnTo>
                  <a:pt x="1594991" y="819377"/>
                </a:lnTo>
                <a:lnTo>
                  <a:pt x="1597712" y="825953"/>
                </a:lnTo>
                <a:lnTo>
                  <a:pt x="1599752" y="832984"/>
                </a:lnTo>
                <a:lnTo>
                  <a:pt x="1601792" y="839560"/>
                </a:lnTo>
                <a:lnTo>
                  <a:pt x="1603606" y="846591"/>
                </a:lnTo>
                <a:lnTo>
                  <a:pt x="1605419" y="853621"/>
                </a:lnTo>
                <a:lnTo>
                  <a:pt x="1606779" y="860878"/>
                </a:lnTo>
                <a:lnTo>
                  <a:pt x="1608140" y="867682"/>
                </a:lnTo>
                <a:lnTo>
                  <a:pt x="1609500" y="874939"/>
                </a:lnTo>
                <a:lnTo>
                  <a:pt x="1610407" y="882196"/>
                </a:lnTo>
                <a:lnTo>
                  <a:pt x="1611313" y="889680"/>
                </a:lnTo>
                <a:lnTo>
                  <a:pt x="1611993" y="896937"/>
                </a:lnTo>
                <a:lnTo>
                  <a:pt x="1612220" y="904421"/>
                </a:lnTo>
                <a:lnTo>
                  <a:pt x="1612447" y="911905"/>
                </a:lnTo>
                <a:lnTo>
                  <a:pt x="1612900" y="919389"/>
                </a:lnTo>
                <a:lnTo>
                  <a:pt x="1612447" y="926873"/>
                </a:lnTo>
                <a:lnTo>
                  <a:pt x="1612220" y="934357"/>
                </a:lnTo>
                <a:lnTo>
                  <a:pt x="1611993" y="941614"/>
                </a:lnTo>
                <a:lnTo>
                  <a:pt x="1611313" y="949098"/>
                </a:lnTo>
                <a:lnTo>
                  <a:pt x="1610407" y="956128"/>
                </a:lnTo>
                <a:lnTo>
                  <a:pt x="1609500" y="963385"/>
                </a:lnTo>
                <a:lnTo>
                  <a:pt x="1608140" y="970643"/>
                </a:lnTo>
                <a:lnTo>
                  <a:pt x="1606779" y="977900"/>
                </a:lnTo>
                <a:lnTo>
                  <a:pt x="1605419" y="984930"/>
                </a:lnTo>
                <a:lnTo>
                  <a:pt x="1603606" y="991734"/>
                </a:lnTo>
                <a:lnTo>
                  <a:pt x="1601792" y="998764"/>
                </a:lnTo>
                <a:lnTo>
                  <a:pt x="1599752" y="1005794"/>
                </a:lnTo>
                <a:lnTo>
                  <a:pt x="1597712" y="1012371"/>
                </a:lnTo>
                <a:lnTo>
                  <a:pt x="1594991" y="1019175"/>
                </a:lnTo>
                <a:lnTo>
                  <a:pt x="1592724" y="1025752"/>
                </a:lnTo>
                <a:lnTo>
                  <a:pt x="1589777" y="1032328"/>
                </a:lnTo>
                <a:lnTo>
                  <a:pt x="1587057" y="1038678"/>
                </a:lnTo>
                <a:lnTo>
                  <a:pt x="1584110" y="1045255"/>
                </a:lnTo>
                <a:lnTo>
                  <a:pt x="1581163" y="1051605"/>
                </a:lnTo>
                <a:lnTo>
                  <a:pt x="1577762" y="1057728"/>
                </a:lnTo>
                <a:lnTo>
                  <a:pt x="1574362" y="1063852"/>
                </a:lnTo>
                <a:lnTo>
                  <a:pt x="1570735" y="1069975"/>
                </a:lnTo>
                <a:lnTo>
                  <a:pt x="1566881" y="1075871"/>
                </a:lnTo>
                <a:lnTo>
                  <a:pt x="1563027" y="1081768"/>
                </a:lnTo>
                <a:lnTo>
                  <a:pt x="1559173" y="1087437"/>
                </a:lnTo>
                <a:lnTo>
                  <a:pt x="1555092" y="1093107"/>
                </a:lnTo>
                <a:lnTo>
                  <a:pt x="1551012" y="1098550"/>
                </a:lnTo>
                <a:lnTo>
                  <a:pt x="1546478" y="1103993"/>
                </a:lnTo>
                <a:lnTo>
                  <a:pt x="1541944" y="1109435"/>
                </a:lnTo>
                <a:lnTo>
                  <a:pt x="1537183" y="1114652"/>
                </a:lnTo>
                <a:lnTo>
                  <a:pt x="1532649" y="1119641"/>
                </a:lnTo>
                <a:lnTo>
                  <a:pt x="1527662" y="1124630"/>
                </a:lnTo>
                <a:lnTo>
                  <a:pt x="1522901" y="1129619"/>
                </a:lnTo>
                <a:lnTo>
                  <a:pt x="1517687" y="1134382"/>
                </a:lnTo>
                <a:lnTo>
                  <a:pt x="1512473" y="1139144"/>
                </a:lnTo>
                <a:lnTo>
                  <a:pt x="1507033" y="1143453"/>
                </a:lnTo>
                <a:lnTo>
                  <a:pt x="1501592" y="1147762"/>
                </a:lnTo>
                <a:lnTo>
                  <a:pt x="1495924" y="1151844"/>
                </a:lnTo>
                <a:lnTo>
                  <a:pt x="1490257" y="1156153"/>
                </a:lnTo>
                <a:lnTo>
                  <a:pt x="1484590" y="1160235"/>
                </a:lnTo>
                <a:lnTo>
                  <a:pt x="1478695" y="1164091"/>
                </a:lnTo>
                <a:lnTo>
                  <a:pt x="1472801" y="1167719"/>
                </a:lnTo>
                <a:lnTo>
                  <a:pt x="1466907" y="1171348"/>
                </a:lnTo>
                <a:lnTo>
                  <a:pt x="1460786" y="1174750"/>
                </a:lnTo>
                <a:lnTo>
                  <a:pt x="1454439" y="1177925"/>
                </a:lnTo>
                <a:lnTo>
                  <a:pt x="1448318" y="1181100"/>
                </a:lnTo>
                <a:lnTo>
                  <a:pt x="1441971" y="1184275"/>
                </a:lnTo>
                <a:lnTo>
                  <a:pt x="1435396" y="1186996"/>
                </a:lnTo>
                <a:lnTo>
                  <a:pt x="1428822" y="1189491"/>
                </a:lnTo>
                <a:lnTo>
                  <a:pt x="1422248" y="1192212"/>
                </a:lnTo>
                <a:lnTo>
                  <a:pt x="1415674" y="1194480"/>
                </a:lnTo>
                <a:lnTo>
                  <a:pt x="1408646" y="1196748"/>
                </a:lnTo>
                <a:lnTo>
                  <a:pt x="1401845" y="1198562"/>
                </a:lnTo>
                <a:lnTo>
                  <a:pt x="1395044" y="1200603"/>
                </a:lnTo>
                <a:lnTo>
                  <a:pt x="1388017" y="1202191"/>
                </a:lnTo>
                <a:lnTo>
                  <a:pt x="1380762" y="1203778"/>
                </a:lnTo>
                <a:lnTo>
                  <a:pt x="1373735" y="1205366"/>
                </a:lnTo>
                <a:lnTo>
                  <a:pt x="1366480" y="1206273"/>
                </a:lnTo>
                <a:lnTo>
                  <a:pt x="1359453" y="1207407"/>
                </a:lnTo>
                <a:lnTo>
                  <a:pt x="1351972" y="1208087"/>
                </a:lnTo>
                <a:lnTo>
                  <a:pt x="1344717" y="1208994"/>
                </a:lnTo>
                <a:lnTo>
                  <a:pt x="1337236" y="1209448"/>
                </a:lnTo>
                <a:lnTo>
                  <a:pt x="1329755" y="1209675"/>
                </a:lnTo>
                <a:lnTo>
                  <a:pt x="1322274" y="1209675"/>
                </a:lnTo>
                <a:lnTo>
                  <a:pt x="1314793" y="1209675"/>
                </a:lnTo>
                <a:lnTo>
                  <a:pt x="1307312" y="1209448"/>
                </a:lnTo>
                <a:lnTo>
                  <a:pt x="1300058" y="1208994"/>
                </a:lnTo>
                <a:lnTo>
                  <a:pt x="1292577" y="1208087"/>
                </a:lnTo>
                <a:lnTo>
                  <a:pt x="1285323" y="1207407"/>
                </a:lnTo>
                <a:lnTo>
                  <a:pt x="1278068" y="1206273"/>
                </a:lnTo>
                <a:lnTo>
                  <a:pt x="1271041" y="1205366"/>
                </a:lnTo>
                <a:lnTo>
                  <a:pt x="1263787" y="1203778"/>
                </a:lnTo>
                <a:lnTo>
                  <a:pt x="1256759" y="1202191"/>
                </a:lnTo>
                <a:lnTo>
                  <a:pt x="1249731" y="1200603"/>
                </a:lnTo>
                <a:lnTo>
                  <a:pt x="1242930" y="1198562"/>
                </a:lnTo>
                <a:lnTo>
                  <a:pt x="1235903" y="1196748"/>
                </a:lnTo>
                <a:lnTo>
                  <a:pt x="1229102" y="1194480"/>
                </a:lnTo>
                <a:lnTo>
                  <a:pt x="1222528" y="1192212"/>
                </a:lnTo>
                <a:lnTo>
                  <a:pt x="1215727" y="1189491"/>
                </a:lnTo>
                <a:lnTo>
                  <a:pt x="1209379" y="1186996"/>
                </a:lnTo>
                <a:lnTo>
                  <a:pt x="1202805" y="1184275"/>
                </a:lnTo>
                <a:lnTo>
                  <a:pt x="1196457" y="1181100"/>
                </a:lnTo>
                <a:lnTo>
                  <a:pt x="1189883" y="1177925"/>
                </a:lnTo>
                <a:lnTo>
                  <a:pt x="1183762" y="1174750"/>
                </a:lnTo>
                <a:lnTo>
                  <a:pt x="1177868" y="1171348"/>
                </a:lnTo>
                <a:lnTo>
                  <a:pt x="1171747" y="1167719"/>
                </a:lnTo>
                <a:lnTo>
                  <a:pt x="1165853" y="1164091"/>
                </a:lnTo>
                <a:lnTo>
                  <a:pt x="1159732" y="1160235"/>
                </a:lnTo>
                <a:lnTo>
                  <a:pt x="1154065" y="1156153"/>
                </a:lnTo>
                <a:lnTo>
                  <a:pt x="1148398" y="1151844"/>
                </a:lnTo>
                <a:lnTo>
                  <a:pt x="1142957" y="1147762"/>
                </a:lnTo>
                <a:lnTo>
                  <a:pt x="1137743" y="1143453"/>
                </a:lnTo>
                <a:lnTo>
                  <a:pt x="1132302" y="1139144"/>
                </a:lnTo>
                <a:lnTo>
                  <a:pt x="1127088" y="1134382"/>
                </a:lnTo>
                <a:lnTo>
                  <a:pt x="1121874" y="1129619"/>
                </a:lnTo>
                <a:lnTo>
                  <a:pt x="1117113" y="1124630"/>
                </a:lnTo>
                <a:lnTo>
                  <a:pt x="1112126" y="1119641"/>
                </a:lnTo>
                <a:lnTo>
                  <a:pt x="1107139" y="1114652"/>
                </a:lnTo>
                <a:lnTo>
                  <a:pt x="1102605" y="1109435"/>
                </a:lnTo>
                <a:lnTo>
                  <a:pt x="1098298" y="1103993"/>
                </a:lnTo>
                <a:lnTo>
                  <a:pt x="1093764" y="1098550"/>
                </a:lnTo>
                <a:lnTo>
                  <a:pt x="1089683" y="1093107"/>
                </a:lnTo>
                <a:lnTo>
                  <a:pt x="1085602" y="1087437"/>
                </a:lnTo>
                <a:lnTo>
                  <a:pt x="1081522" y="1081768"/>
                </a:lnTo>
                <a:lnTo>
                  <a:pt x="1077668" y="1075871"/>
                </a:lnTo>
                <a:lnTo>
                  <a:pt x="1074041" y="1069975"/>
                </a:lnTo>
                <a:lnTo>
                  <a:pt x="1070414" y="1063852"/>
                </a:lnTo>
                <a:lnTo>
                  <a:pt x="1067013" y="1057728"/>
                </a:lnTo>
                <a:lnTo>
                  <a:pt x="1063613" y="1051605"/>
                </a:lnTo>
                <a:lnTo>
                  <a:pt x="1060439" y="1045255"/>
                </a:lnTo>
                <a:lnTo>
                  <a:pt x="1057492" y="1038678"/>
                </a:lnTo>
                <a:lnTo>
                  <a:pt x="1054545" y="1032328"/>
                </a:lnTo>
                <a:lnTo>
                  <a:pt x="1052051" y="1025752"/>
                </a:lnTo>
                <a:lnTo>
                  <a:pt x="1049558" y="1019175"/>
                </a:lnTo>
                <a:lnTo>
                  <a:pt x="1047064" y="1012371"/>
                </a:lnTo>
                <a:lnTo>
                  <a:pt x="1044797" y="1005794"/>
                </a:lnTo>
                <a:lnTo>
                  <a:pt x="1042757" y="998764"/>
                </a:lnTo>
                <a:lnTo>
                  <a:pt x="1040943" y="991734"/>
                </a:lnTo>
                <a:lnTo>
                  <a:pt x="1039356" y="984930"/>
                </a:lnTo>
                <a:lnTo>
                  <a:pt x="1037769" y="977900"/>
                </a:lnTo>
                <a:lnTo>
                  <a:pt x="1036409" y="970643"/>
                </a:lnTo>
                <a:lnTo>
                  <a:pt x="1035276" y="963385"/>
                </a:lnTo>
                <a:lnTo>
                  <a:pt x="1034142" y="956128"/>
                </a:lnTo>
                <a:lnTo>
                  <a:pt x="1033462" y="949098"/>
                </a:lnTo>
                <a:lnTo>
                  <a:pt x="1032782" y="941614"/>
                </a:lnTo>
                <a:lnTo>
                  <a:pt x="1032102" y="934357"/>
                </a:lnTo>
                <a:lnTo>
                  <a:pt x="1031875" y="926873"/>
                </a:lnTo>
                <a:lnTo>
                  <a:pt x="1031875" y="919389"/>
                </a:lnTo>
                <a:lnTo>
                  <a:pt x="1031875" y="911905"/>
                </a:lnTo>
                <a:lnTo>
                  <a:pt x="1032102" y="904421"/>
                </a:lnTo>
                <a:lnTo>
                  <a:pt x="1032782" y="896937"/>
                </a:lnTo>
                <a:lnTo>
                  <a:pt x="1033462" y="889680"/>
                </a:lnTo>
                <a:lnTo>
                  <a:pt x="1034142" y="882196"/>
                </a:lnTo>
                <a:lnTo>
                  <a:pt x="1035276" y="874939"/>
                </a:lnTo>
                <a:lnTo>
                  <a:pt x="1036409" y="867682"/>
                </a:lnTo>
                <a:lnTo>
                  <a:pt x="1037769" y="860878"/>
                </a:lnTo>
                <a:lnTo>
                  <a:pt x="1039356" y="853621"/>
                </a:lnTo>
                <a:lnTo>
                  <a:pt x="1040943" y="846591"/>
                </a:lnTo>
                <a:lnTo>
                  <a:pt x="1042757" y="839560"/>
                </a:lnTo>
                <a:lnTo>
                  <a:pt x="1044797" y="832984"/>
                </a:lnTo>
                <a:lnTo>
                  <a:pt x="1047064" y="825953"/>
                </a:lnTo>
                <a:lnTo>
                  <a:pt x="1049558" y="819377"/>
                </a:lnTo>
                <a:lnTo>
                  <a:pt x="1052051" y="812800"/>
                </a:lnTo>
                <a:lnTo>
                  <a:pt x="1054545" y="806223"/>
                </a:lnTo>
                <a:lnTo>
                  <a:pt x="1057492" y="799646"/>
                </a:lnTo>
                <a:lnTo>
                  <a:pt x="1060439" y="793296"/>
                </a:lnTo>
                <a:lnTo>
                  <a:pt x="1063613" y="786946"/>
                </a:lnTo>
                <a:lnTo>
                  <a:pt x="1067013" y="780823"/>
                </a:lnTo>
                <a:lnTo>
                  <a:pt x="1070414" y="774700"/>
                </a:lnTo>
                <a:lnTo>
                  <a:pt x="1074041" y="768803"/>
                </a:lnTo>
                <a:lnTo>
                  <a:pt x="1077668" y="762907"/>
                </a:lnTo>
                <a:lnTo>
                  <a:pt x="1081522" y="756784"/>
                </a:lnTo>
                <a:lnTo>
                  <a:pt x="1085602" y="751114"/>
                </a:lnTo>
                <a:lnTo>
                  <a:pt x="1089683" y="745444"/>
                </a:lnTo>
                <a:lnTo>
                  <a:pt x="1093764" y="739775"/>
                </a:lnTo>
                <a:lnTo>
                  <a:pt x="1098298" y="734332"/>
                </a:lnTo>
                <a:lnTo>
                  <a:pt x="1102605" y="729116"/>
                </a:lnTo>
                <a:lnTo>
                  <a:pt x="1107139" y="723900"/>
                </a:lnTo>
                <a:lnTo>
                  <a:pt x="1112126" y="718684"/>
                </a:lnTo>
                <a:lnTo>
                  <a:pt x="1117113" y="713921"/>
                </a:lnTo>
                <a:lnTo>
                  <a:pt x="1121874" y="708932"/>
                </a:lnTo>
                <a:lnTo>
                  <a:pt x="1127088" y="704169"/>
                </a:lnTo>
                <a:lnTo>
                  <a:pt x="1132302" y="699634"/>
                </a:lnTo>
                <a:lnTo>
                  <a:pt x="1137743" y="695098"/>
                </a:lnTo>
                <a:lnTo>
                  <a:pt x="1142957" y="690562"/>
                </a:lnTo>
                <a:lnTo>
                  <a:pt x="1148398" y="686480"/>
                </a:lnTo>
                <a:lnTo>
                  <a:pt x="1154065" y="682398"/>
                </a:lnTo>
                <a:lnTo>
                  <a:pt x="1159732" y="678543"/>
                </a:lnTo>
                <a:lnTo>
                  <a:pt x="1165853" y="674687"/>
                </a:lnTo>
                <a:lnTo>
                  <a:pt x="1171747" y="670832"/>
                </a:lnTo>
                <a:lnTo>
                  <a:pt x="1177868" y="667203"/>
                </a:lnTo>
                <a:lnTo>
                  <a:pt x="1183762" y="663802"/>
                </a:lnTo>
                <a:lnTo>
                  <a:pt x="1189883" y="660400"/>
                </a:lnTo>
                <a:lnTo>
                  <a:pt x="1196457" y="657225"/>
                </a:lnTo>
                <a:lnTo>
                  <a:pt x="1202805" y="654503"/>
                </a:lnTo>
                <a:lnTo>
                  <a:pt x="1209379" y="651555"/>
                </a:lnTo>
                <a:lnTo>
                  <a:pt x="1215727" y="648834"/>
                </a:lnTo>
                <a:lnTo>
                  <a:pt x="1222528" y="646566"/>
                </a:lnTo>
                <a:lnTo>
                  <a:pt x="1229102" y="643844"/>
                </a:lnTo>
                <a:lnTo>
                  <a:pt x="1235903" y="641803"/>
                </a:lnTo>
                <a:lnTo>
                  <a:pt x="1242930" y="639762"/>
                </a:lnTo>
                <a:lnTo>
                  <a:pt x="1249731" y="637948"/>
                </a:lnTo>
                <a:lnTo>
                  <a:pt x="1256759" y="636134"/>
                </a:lnTo>
                <a:lnTo>
                  <a:pt x="1263787" y="634546"/>
                </a:lnTo>
                <a:lnTo>
                  <a:pt x="1271041" y="633412"/>
                </a:lnTo>
                <a:lnTo>
                  <a:pt x="1278068" y="632052"/>
                </a:lnTo>
                <a:lnTo>
                  <a:pt x="1285323" y="631144"/>
                </a:lnTo>
                <a:lnTo>
                  <a:pt x="1292577" y="630237"/>
                </a:lnTo>
                <a:lnTo>
                  <a:pt x="1300058" y="629557"/>
                </a:lnTo>
                <a:lnTo>
                  <a:pt x="1307312" y="629330"/>
                </a:lnTo>
                <a:lnTo>
                  <a:pt x="1314793" y="628877"/>
                </a:lnTo>
                <a:lnTo>
                  <a:pt x="1322274" y="628650"/>
                </a:lnTo>
                <a:close/>
                <a:moveTo>
                  <a:pt x="1872408" y="450081"/>
                </a:moveTo>
                <a:lnTo>
                  <a:pt x="1872408" y="463897"/>
                </a:lnTo>
                <a:lnTo>
                  <a:pt x="1864899" y="464803"/>
                </a:lnTo>
                <a:lnTo>
                  <a:pt x="1857846" y="465709"/>
                </a:lnTo>
                <a:lnTo>
                  <a:pt x="1851474" y="467068"/>
                </a:lnTo>
                <a:lnTo>
                  <a:pt x="1845558" y="468880"/>
                </a:lnTo>
                <a:lnTo>
                  <a:pt x="1839870" y="470691"/>
                </a:lnTo>
                <a:lnTo>
                  <a:pt x="1834864" y="472730"/>
                </a:lnTo>
                <a:lnTo>
                  <a:pt x="1830313" y="474995"/>
                </a:lnTo>
                <a:lnTo>
                  <a:pt x="1826218" y="477939"/>
                </a:lnTo>
                <a:lnTo>
                  <a:pt x="1822577" y="480657"/>
                </a:lnTo>
                <a:lnTo>
                  <a:pt x="1819391" y="483827"/>
                </a:lnTo>
                <a:lnTo>
                  <a:pt x="1816888" y="487451"/>
                </a:lnTo>
                <a:lnTo>
                  <a:pt x="1814840" y="491075"/>
                </a:lnTo>
                <a:lnTo>
                  <a:pt x="1813020" y="495152"/>
                </a:lnTo>
                <a:lnTo>
                  <a:pt x="1811882" y="499228"/>
                </a:lnTo>
                <a:lnTo>
                  <a:pt x="1811200" y="503984"/>
                </a:lnTo>
                <a:lnTo>
                  <a:pt x="1810745" y="508514"/>
                </a:lnTo>
                <a:lnTo>
                  <a:pt x="1810745" y="511911"/>
                </a:lnTo>
                <a:lnTo>
                  <a:pt x="1811427" y="515309"/>
                </a:lnTo>
                <a:lnTo>
                  <a:pt x="1811882" y="518253"/>
                </a:lnTo>
                <a:lnTo>
                  <a:pt x="1812565" y="521424"/>
                </a:lnTo>
                <a:lnTo>
                  <a:pt x="1813703" y="524594"/>
                </a:lnTo>
                <a:lnTo>
                  <a:pt x="1815068" y="527312"/>
                </a:lnTo>
                <a:lnTo>
                  <a:pt x="1816206" y="530257"/>
                </a:lnTo>
                <a:lnTo>
                  <a:pt x="1818026" y="532974"/>
                </a:lnTo>
                <a:lnTo>
                  <a:pt x="1819846" y="535692"/>
                </a:lnTo>
                <a:lnTo>
                  <a:pt x="1821894" y="537957"/>
                </a:lnTo>
                <a:lnTo>
                  <a:pt x="1823942" y="540222"/>
                </a:lnTo>
                <a:lnTo>
                  <a:pt x="1826218" y="542487"/>
                </a:lnTo>
                <a:lnTo>
                  <a:pt x="1828265" y="544298"/>
                </a:lnTo>
                <a:lnTo>
                  <a:pt x="1830541" y="546337"/>
                </a:lnTo>
                <a:lnTo>
                  <a:pt x="1832816" y="547922"/>
                </a:lnTo>
                <a:lnTo>
                  <a:pt x="1835547" y="549508"/>
                </a:lnTo>
                <a:lnTo>
                  <a:pt x="1841463" y="552905"/>
                </a:lnTo>
                <a:lnTo>
                  <a:pt x="1849654" y="557208"/>
                </a:lnTo>
                <a:lnTo>
                  <a:pt x="1860349" y="562191"/>
                </a:lnTo>
                <a:lnTo>
                  <a:pt x="1873319" y="568079"/>
                </a:lnTo>
                <a:lnTo>
                  <a:pt x="1877187" y="569891"/>
                </a:lnTo>
                <a:lnTo>
                  <a:pt x="1880827" y="571703"/>
                </a:lnTo>
                <a:lnTo>
                  <a:pt x="1883785" y="573515"/>
                </a:lnTo>
                <a:lnTo>
                  <a:pt x="1886516" y="575327"/>
                </a:lnTo>
                <a:lnTo>
                  <a:pt x="1888564" y="577139"/>
                </a:lnTo>
                <a:lnTo>
                  <a:pt x="1890384" y="578497"/>
                </a:lnTo>
                <a:lnTo>
                  <a:pt x="1891749" y="580083"/>
                </a:lnTo>
                <a:lnTo>
                  <a:pt x="1892660" y="581895"/>
                </a:lnTo>
                <a:lnTo>
                  <a:pt x="1893342" y="583480"/>
                </a:lnTo>
                <a:lnTo>
                  <a:pt x="1894025" y="585518"/>
                </a:lnTo>
                <a:lnTo>
                  <a:pt x="1894707" y="590501"/>
                </a:lnTo>
                <a:lnTo>
                  <a:pt x="1895390" y="596163"/>
                </a:lnTo>
                <a:lnTo>
                  <a:pt x="1895390" y="602958"/>
                </a:lnTo>
                <a:lnTo>
                  <a:pt x="1895390" y="605675"/>
                </a:lnTo>
                <a:lnTo>
                  <a:pt x="1894707" y="608167"/>
                </a:lnTo>
                <a:lnTo>
                  <a:pt x="1894025" y="610205"/>
                </a:lnTo>
                <a:lnTo>
                  <a:pt x="1892660" y="611791"/>
                </a:lnTo>
                <a:lnTo>
                  <a:pt x="1890839" y="613149"/>
                </a:lnTo>
                <a:lnTo>
                  <a:pt x="1888791" y="614055"/>
                </a:lnTo>
                <a:lnTo>
                  <a:pt x="1886061" y="614735"/>
                </a:lnTo>
                <a:lnTo>
                  <a:pt x="1883330" y="614961"/>
                </a:lnTo>
                <a:lnTo>
                  <a:pt x="1880145" y="614735"/>
                </a:lnTo>
                <a:lnTo>
                  <a:pt x="1878552" y="614055"/>
                </a:lnTo>
                <a:lnTo>
                  <a:pt x="1877414" y="613602"/>
                </a:lnTo>
                <a:lnTo>
                  <a:pt x="1876277" y="613149"/>
                </a:lnTo>
                <a:lnTo>
                  <a:pt x="1875594" y="612243"/>
                </a:lnTo>
                <a:lnTo>
                  <a:pt x="1874684" y="611564"/>
                </a:lnTo>
                <a:lnTo>
                  <a:pt x="1874229" y="610432"/>
                </a:lnTo>
                <a:lnTo>
                  <a:pt x="1873774" y="609299"/>
                </a:lnTo>
                <a:lnTo>
                  <a:pt x="1873546" y="607487"/>
                </a:lnTo>
                <a:lnTo>
                  <a:pt x="1872863" y="602731"/>
                </a:lnTo>
                <a:lnTo>
                  <a:pt x="1872408" y="596616"/>
                </a:lnTo>
                <a:lnTo>
                  <a:pt x="1872408" y="588689"/>
                </a:lnTo>
                <a:lnTo>
                  <a:pt x="1872408" y="577818"/>
                </a:lnTo>
                <a:lnTo>
                  <a:pt x="1811655" y="577818"/>
                </a:lnTo>
                <a:lnTo>
                  <a:pt x="1811655" y="586424"/>
                </a:lnTo>
                <a:lnTo>
                  <a:pt x="1811882" y="593445"/>
                </a:lnTo>
                <a:lnTo>
                  <a:pt x="1812338" y="596616"/>
                </a:lnTo>
                <a:lnTo>
                  <a:pt x="1813020" y="600013"/>
                </a:lnTo>
                <a:lnTo>
                  <a:pt x="1813475" y="602958"/>
                </a:lnTo>
                <a:lnTo>
                  <a:pt x="1814158" y="605902"/>
                </a:lnTo>
                <a:lnTo>
                  <a:pt x="1815296" y="608620"/>
                </a:lnTo>
                <a:lnTo>
                  <a:pt x="1816206" y="611338"/>
                </a:lnTo>
                <a:lnTo>
                  <a:pt x="1817343" y="613829"/>
                </a:lnTo>
                <a:lnTo>
                  <a:pt x="1818936" y="616094"/>
                </a:lnTo>
                <a:lnTo>
                  <a:pt x="1820074" y="618359"/>
                </a:lnTo>
                <a:lnTo>
                  <a:pt x="1821894" y="620623"/>
                </a:lnTo>
                <a:lnTo>
                  <a:pt x="1823715" y="622435"/>
                </a:lnTo>
                <a:lnTo>
                  <a:pt x="1825535" y="624247"/>
                </a:lnTo>
                <a:lnTo>
                  <a:pt x="1827583" y="626059"/>
                </a:lnTo>
                <a:lnTo>
                  <a:pt x="1829631" y="627418"/>
                </a:lnTo>
                <a:lnTo>
                  <a:pt x="1834409" y="630136"/>
                </a:lnTo>
                <a:lnTo>
                  <a:pt x="1839415" y="632627"/>
                </a:lnTo>
                <a:lnTo>
                  <a:pt x="1844193" y="634665"/>
                </a:lnTo>
                <a:lnTo>
                  <a:pt x="1849654" y="636704"/>
                </a:lnTo>
                <a:lnTo>
                  <a:pt x="1855115" y="638289"/>
                </a:lnTo>
                <a:lnTo>
                  <a:pt x="1860576" y="639421"/>
                </a:lnTo>
                <a:lnTo>
                  <a:pt x="1866492" y="640327"/>
                </a:lnTo>
                <a:lnTo>
                  <a:pt x="1872408" y="641007"/>
                </a:lnTo>
                <a:lnTo>
                  <a:pt x="1872408" y="657993"/>
                </a:lnTo>
                <a:lnTo>
                  <a:pt x="1900396" y="657993"/>
                </a:lnTo>
                <a:lnTo>
                  <a:pt x="1900396" y="641460"/>
                </a:lnTo>
                <a:lnTo>
                  <a:pt x="1907905" y="640554"/>
                </a:lnTo>
                <a:lnTo>
                  <a:pt x="1914959" y="639421"/>
                </a:lnTo>
                <a:lnTo>
                  <a:pt x="1921557" y="637610"/>
                </a:lnTo>
                <a:lnTo>
                  <a:pt x="1927474" y="635798"/>
                </a:lnTo>
                <a:lnTo>
                  <a:pt x="1933162" y="633533"/>
                </a:lnTo>
                <a:lnTo>
                  <a:pt x="1938396" y="631042"/>
                </a:lnTo>
                <a:lnTo>
                  <a:pt x="1943174" y="628324"/>
                </a:lnTo>
                <a:lnTo>
                  <a:pt x="1947270" y="624927"/>
                </a:lnTo>
                <a:lnTo>
                  <a:pt x="1950910" y="621529"/>
                </a:lnTo>
                <a:lnTo>
                  <a:pt x="1953868" y="617679"/>
                </a:lnTo>
                <a:lnTo>
                  <a:pt x="1956826" y="613602"/>
                </a:lnTo>
                <a:lnTo>
                  <a:pt x="1958874" y="609299"/>
                </a:lnTo>
                <a:lnTo>
                  <a:pt x="1960695" y="604317"/>
                </a:lnTo>
                <a:lnTo>
                  <a:pt x="1962060" y="599107"/>
                </a:lnTo>
                <a:lnTo>
                  <a:pt x="1962515" y="593672"/>
                </a:lnTo>
                <a:lnTo>
                  <a:pt x="1962743" y="588010"/>
                </a:lnTo>
                <a:lnTo>
                  <a:pt x="1962743" y="584613"/>
                </a:lnTo>
                <a:lnTo>
                  <a:pt x="1962515" y="581215"/>
                </a:lnTo>
                <a:lnTo>
                  <a:pt x="1962060" y="577818"/>
                </a:lnTo>
                <a:lnTo>
                  <a:pt x="1961377" y="574647"/>
                </a:lnTo>
                <a:lnTo>
                  <a:pt x="1960695" y="571929"/>
                </a:lnTo>
                <a:lnTo>
                  <a:pt x="1959557" y="568985"/>
                </a:lnTo>
                <a:lnTo>
                  <a:pt x="1958419" y="566267"/>
                </a:lnTo>
                <a:lnTo>
                  <a:pt x="1957054" y="563550"/>
                </a:lnTo>
                <a:lnTo>
                  <a:pt x="1953868" y="559020"/>
                </a:lnTo>
                <a:lnTo>
                  <a:pt x="1950683" y="555170"/>
                </a:lnTo>
                <a:lnTo>
                  <a:pt x="1948862" y="553358"/>
                </a:lnTo>
                <a:lnTo>
                  <a:pt x="1947042" y="551546"/>
                </a:lnTo>
                <a:lnTo>
                  <a:pt x="1944994" y="549961"/>
                </a:lnTo>
                <a:lnTo>
                  <a:pt x="1942719" y="548375"/>
                </a:lnTo>
                <a:lnTo>
                  <a:pt x="1937713" y="545657"/>
                </a:lnTo>
                <a:lnTo>
                  <a:pt x="1930659" y="542034"/>
                </a:lnTo>
                <a:lnTo>
                  <a:pt x="1921785" y="537957"/>
                </a:lnTo>
                <a:lnTo>
                  <a:pt x="1911318" y="532974"/>
                </a:lnTo>
                <a:lnTo>
                  <a:pt x="1899031" y="527539"/>
                </a:lnTo>
                <a:lnTo>
                  <a:pt x="1889474" y="523236"/>
                </a:lnTo>
                <a:lnTo>
                  <a:pt x="1882875" y="519612"/>
                </a:lnTo>
                <a:lnTo>
                  <a:pt x="1878552" y="517120"/>
                </a:lnTo>
                <a:lnTo>
                  <a:pt x="1877187" y="515988"/>
                </a:lnTo>
                <a:lnTo>
                  <a:pt x="1876049" y="514629"/>
                </a:lnTo>
                <a:lnTo>
                  <a:pt x="1875139" y="513270"/>
                </a:lnTo>
                <a:lnTo>
                  <a:pt x="1874229" y="511458"/>
                </a:lnTo>
                <a:lnTo>
                  <a:pt x="1873774" y="509647"/>
                </a:lnTo>
                <a:lnTo>
                  <a:pt x="1873319" y="507608"/>
                </a:lnTo>
                <a:lnTo>
                  <a:pt x="1872863" y="505117"/>
                </a:lnTo>
                <a:lnTo>
                  <a:pt x="1872863" y="502626"/>
                </a:lnTo>
                <a:lnTo>
                  <a:pt x="1872863" y="499681"/>
                </a:lnTo>
                <a:lnTo>
                  <a:pt x="1873546" y="497190"/>
                </a:lnTo>
                <a:lnTo>
                  <a:pt x="1874456" y="495152"/>
                </a:lnTo>
                <a:lnTo>
                  <a:pt x="1875594" y="493340"/>
                </a:lnTo>
                <a:lnTo>
                  <a:pt x="1877187" y="491981"/>
                </a:lnTo>
                <a:lnTo>
                  <a:pt x="1879235" y="491075"/>
                </a:lnTo>
                <a:lnTo>
                  <a:pt x="1881282" y="490622"/>
                </a:lnTo>
                <a:lnTo>
                  <a:pt x="1883785" y="490169"/>
                </a:lnTo>
                <a:lnTo>
                  <a:pt x="1887199" y="490622"/>
                </a:lnTo>
                <a:lnTo>
                  <a:pt x="1889702" y="491301"/>
                </a:lnTo>
                <a:lnTo>
                  <a:pt x="1890839" y="491528"/>
                </a:lnTo>
                <a:lnTo>
                  <a:pt x="1891522" y="492207"/>
                </a:lnTo>
                <a:lnTo>
                  <a:pt x="1892432" y="493113"/>
                </a:lnTo>
                <a:lnTo>
                  <a:pt x="1892887" y="493793"/>
                </a:lnTo>
                <a:lnTo>
                  <a:pt x="1894025" y="496284"/>
                </a:lnTo>
                <a:lnTo>
                  <a:pt x="1894480" y="499455"/>
                </a:lnTo>
                <a:lnTo>
                  <a:pt x="1894935" y="503758"/>
                </a:lnTo>
                <a:lnTo>
                  <a:pt x="1895163" y="508967"/>
                </a:lnTo>
                <a:lnTo>
                  <a:pt x="1895163" y="516215"/>
                </a:lnTo>
                <a:lnTo>
                  <a:pt x="1955689" y="516215"/>
                </a:lnTo>
                <a:lnTo>
                  <a:pt x="1956371" y="511458"/>
                </a:lnTo>
                <a:lnTo>
                  <a:pt x="1956371" y="508061"/>
                </a:lnTo>
                <a:lnTo>
                  <a:pt x="1955916" y="503305"/>
                </a:lnTo>
                <a:lnTo>
                  <a:pt x="1955461" y="498775"/>
                </a:lnTo>
                <a:lnTo>
                  <a:pt x="1954551" y="494699"/>
                </a:lnTo>
                <a:lnTo>
                  <a:pt x="1952958" y="490848"/>
                </a:lnTo>
                <a:lnTo>
                  <a:pt x="1950910" y="487225"/>
                </a:lnTo>
                <a:lnTo>
                  <a:pt x="1948635" y="483601"/>
                </a:lnTo>
                <a:lnTo>
                  <a:pt x="1945677" y="480430"/>
                </a:lnTo>
                <a:lnTo>
                  <a:pt x="1942264" y="477712"/>
                </a:lnTo>
                <a:lnTo>
                  <a:pt x="1938623" y="474995"/>
                </a:lnTo>
                <a:lnTo>
                  <a:pt x="1934527" y="472730"/>
                </a:lnTo>
                <a:lnTo>
                  <a:pt x="1929976" y="470465"/>
                </a:lnTo>
                <a:lnTo>
                  <a:pt x="1924971" y="468653"/>
                </a:lnTo>
                <a:lnTo>
                  <a:pt x="1919510" y="467068"/>
                </a:lnTo>
                <a:lnTo>
                  <a:pt x="1913593" y="465709"/>
                </a:lnTo>
                <a:lnTo>
                  <a:pt x="1907222" y="464803"/>
                </a:lnTo>
                <a:lnTo>
                  <a:pt x="1900396" y="463897"/>
                </a:lnTo>
                <a:lnTo>
                  <a:pt x="1900396" y="450081"/>
                </a:lnTo>
                <a:lnTo>
                  <a:pt x="1872408" y="450081"/>
                </a:lnTo>
                <a:close/>
                <a:moveTo>
                  <a:pt x="1886971" y="384175"/>
                </a:moveTo>
                <a:lnTo>
                  <a:pt x="1895390" y="384401"/>
                </a:lnTo>
                <a:lnTo>
                  <a:pt x="1904264" y="384854"/>
                </a:lnTo>
                <a:lnTo>
                  <a:pt x="1912911" y="385987"/>
                </a:lnTo>
                <a:lnTo>
                  <a:pt x="1921102" y="387572"/>
                </a:lnTo>
                <a:lnTo>
                  <a:pt x="1929294" y="389610"/>
                </a:lnTo>
                <a:lnTo>
                  <a:pt x="1937713" y="391649"/>
                </a:lnTo>
                <a:lnTo>
                  <a:pt x="1945449" y="394367"/>
                </a:lnTo>
                <a:lnTo>
                  <a:pt x="1953186" y="397537"/>
                </a:lnTo>
                <a:lnTo>
                  <a:pt x="1960922" y="400935"/>
                </a:lnTo>
                <a:lnTo>
                  <a:pt x="1968204" y="404558"/>
                </a:lnTo>
                <a:lnTo>
                  <a:pt x="1975485" y="408635"/>
                </a:lnTo>
                <a:lnTo>
                  <a:pt x="1982084" y="412938"/>
                </a:lnTo>
                <a:lnTo>
                  <a:pt x="1988910" y="417921"/>
                </a:lnTo>
                <a:lnTo>
                  <a:pt x="1995281" y="422677"/>
                </a:lnTo>
                <a:lnTo>
                  <a:pt x="2001652" y="428113"/>
                </a:lnTo>
                <a:lnTo>
                  <a:pt x="2007568" y="433775"/>
                </a:lnTo>
                <a:lnTo>
                  <a:pt x="2013257" y="439890"/>
                </a:lnTo>
                <a:lnTo>
                  <a:pt x="2018718" y="446005"/>
                </a:lnTo>
                <a:lnTo>
                  <a:pt x="2023496" y="452346"/>
                </a:lnTo>
                <a:lnTo>
                  <a:pt x="2028502" y="459141"/>
                </a:lnTo>
                <a:lnTo>
                  <a:pt x="2032825" y="465709"/>
                </a:lnTo>
                <a:lnTo>
                  <a:pt x="2036921" y="472956"/>
                </a:lnTo>
                <a:lnTo>
                  <a:pt x="2040562" y="480430"/>
                </a:lnTo>
                <a:lnTo>
                  <a:pt x="2043975" y="487904"/>
                </a:lnTo>
                <a:lnTo>
                  <a:pt x="2047161" y="495605"/>
                </a:lnTo>
                <a:lnTo>
                  <a:pt x="2049891" y="503305"/>
                </a:lnTo>
                <a:lnTo>
                  <a:pt x="2052394" y="511685"/>
                </a:lnTo>
                <a:lnTo>
                  <a:pt x="2054214" y="519838"/>
                </a:lnTo>
                <a:lnTo>
                  <a:pt x="2055580" y="528218"/>
                </a:lnTo>
                <a:lnTo>
                  <a:pt x="2056717" y="536598"/>
                </a:lnTo>
                <a:lnTo>
                  <a:pt x="2057172" y="545431"/>
                </a:lnTo>
                <a:lnTo>
                  <a:pt x="2057400" y="553811"/>
                </a:lnTo>
                <a:lnTo>
                  <a:pt x="2057172" y="562644"/>
                </a:lnTo>
                <a:lnTo>
                  <a:pt x="2056717" y="571476"/>
                </a:lnTo>
                <a:lnTo>
                  <a:pt x="2055580" y="579856"/>
                </a:lnTo>
                <a:lnTo>
                  <a:pt x="2054214" y="588010"/>
                </a:lnTo>
                <a:lnTo>
                  <a:pt x="2052394" y="596390"/>
                </a:lnTo>
                <a:lnTo>
                  <a:pt x="2049891" y="604543"/>
                </a:lnTo>
                <a:lnTo>
                  <a:pt x="2047161" y="612243"/>
                </a:lnTo>
                <a:lnTo>
                  <a:pt x="2043975" y="619944"/>
                </a:lnTo>
                <a:lnTo>
                  <a:pt x="2040562" y="627418"/>
                </a:lnTo>
                <a:lnTo>
                  <a:pt x="2036921" y="634892"/>
                </a:lnTo>
                <a:lnTo>
                  <a:pt x="2032825" y="642139"/>
                </a:lnTo>
                <a:lnTo>
                  <a:pt x="2028502" y="648934"/>
                </a:lnTo>
                <a:lnTo>
                  <a:pt x="2023496" y="655502"/>
                </a:lnTo>
                <a:lnTo>
                  <a:pt x="2018718" y="662070"/>
                </a:lnTo>
                <a:lnTo>
                  <a:pt x="2013257" y="668185"/>
                </a:lnTo>
                <a:lnTo>
                  <a:pt x="2007568" y="674073"/>
                </a:lnTo>
                <a:lnTo>
                  <a:pt x="2001652" y="679736"/>
                </a:lnTo>
                <a:lnTo>
                  <a:pt x="1995281" y="685171"/>
                </a:lnTo>
                <a:lnTo>
                  <a:pt x="1988910" y="690154"/>
                </a:lnTo>
                <a:lnTo>
                  <a:pt x="1982084" y="694683"/>
                </a:lnTo>
                <a:lnTo>
                  <a:pt x="1975485" y="699440"/>
                </a:lnTo>
                <a:lnTo>
                  <a:pt x="1968204" y="703516"/>
                </a:lnTo>
                <a:lnTo>
                  <a:pt x="1960922" y="707140"/>
                </a:lnTo>
                <a:lnTo>
                  <a:pt x="1953186" y="710537"/>
                </a:lnTo>
                <a:lnTo>
                  <a:pt x="1945449" y="713482"/>
                </a:lnTo>
                <a:lnTo>
                  <a:pt x="1937713" y="716199"/>
                </a:lnTo>
                <a:lnTo>
                  <a:pt x="1929294" y="718464"/>
                </a:lnTo>
                <a:lnTo>
                  <a:pt x="1921102" y="720503"/>
                </a:lnTo>
                <a:lnTo>
                  <a:pt x="1912911" y="722088"/>
                </a:lnTo>
                <a:lnTo>
                  <a:pt x="1904264" y="722994"/>
                </a:lnTo>
                <a:lnTo>
                  <a:pt x="1895390" y="723673"/>
                </a:lnTo>
                <a:lnTo>
                  <a:pt x="1886971" y="723900"/>
                </a:lnTo>
                <a:lnTo>
                  <a:pt x="1878097" y="723673"/>
                </a:lnTo>
                <a:lnTo>
                  <a:pt x="1869223" y="722994"/>
                </a:lnTo>
                <a:lnTo>
                  <a:pt x="1860804" y="722088"/>
                </a:lnTo>
                <a:lnTo>
                  <a:pt x="1852612" y="720503"/>
                </a:lnTo>
                <a:lnTo>
                  <a:pt x="1844193" y="718464"/>
                </a:lnTo>
                <a:lnTo>
                  <a:pt x="1836002" y="716199"/>
                </a:lnTo>
                <a:lnTo>
                  <a:pt x="1828265" y="713482"/>
                </a:lnTo>
                <a:lnTo>
                  <a:pt x="1820529" y="710537"/>
                </a:lnTo>
                <a:lnTo>
                  <a:pt x="1812565" y="707140"/>
                </a:lnTo>
                <a:lnTo>
                  <a:pt x="1805511" y="703516"/>
                </a:lnTo>
                <a:lnTo>
                  <a:pt x="1798230" y="699440"/>
                </a:lnTo>
                <a:lnTo>
                  <a:pt x="1791404" y="694683"/>
                </a:lnTo>
                <a:lnTo>
                  <a:pt x="1784805" y="690154"/>
                </a:lnTo>
                <a:lnTo>
                  <a:pt x="1778206" y="685171"/>
                </a:lnTo>
                <a:lnTo>
                  <a:pt x="1772063" y="679736"/>
                </a:lnTo>
                <a:lnTo>
                  <a:pt x="1766146" y="674073"/>
                </a:lnTo>
                <a:lnTo>
                  <a:pt x="1760458" y="668185"/>
                </a:lnTo>
                <a:lnTo>
                  <a:pt x="1754997" y="662070"/>
                </a:lnTo>
                <a:lnTo>
                  <a:pt x="1749991" y="655502"/>
                </a:lnTo>
                <a:lnTo>
                  <a:pt x="1745213" y="648934"/>
                </a:lnTo>
                <a:lnTo>
                  <a:pt x="1740662" y="642139"/>
                </a:lnTo>
                <a:lnTo>
                  <a:pt x="1736566" y="634892"/>
                </a:lnTo>
                <a:lnTo>
                  <a:pt x="1732925" y="627418"/>
                </a:lnTo>
                <a:lnTo>
                  <a:pt x="1729512" y="619944"/>
                </a:lnTo>
                <a:lnTo>
                  <a:pt x="1726554" y="612243"/>
                </a:lnTo>
                <a:lnTo>
                  <a:pt x="1723596" y="604543"/>
                </a:lnTo>
                <a:lnTo>
                  <a:pt x="1721548" y="596390"/>
                </a:lnTo>
                <a:lnTo>
                  <a:pt x="1719500" y="588010"/>
                </a:lnTo>
                <a:lnTo>
                  <a:pt x="1717908" y="579856"/>
                </a:lnTo>
                <a:lnTo>
                  <a:pt x="1716997" y="571476"/>
                </a:lnTo>
                <a:lnTo>
                  <a:pt x="1716315" y="562644"/>
                </a:lnTo>
                <a:lnTo>
                  <a:pt x="1716087" y="553811"/>
                </a:lnTo>
                <a:lnTo>
                  <a:pt x="1716315" y="545431"/>
                </a:lnTo>
                <a:lnTo>
                  <a:pt x="1716997" y="536598"/>
                </a:lnTo>
                <a:lnTo>
                  <a:pt x="1717908" y="528218"/>
                </a:lnTo>
                <a:lnTo>
                  <a:pt x="1719500" y="519838"/>
                </a:lnTo>
                <a:lnTo>
                  <a:pt x="1721548" y="511685"/>
                </a:lnTo>
                <a:lnTo>
                  <a:pt x="1723596" y="503305"/>
                </a:lnTo>
                <a:lnTo>
                  <a:pt x="1726554" y="495605"/>
                </a:lnTo>
                <a:lnTo>
                  <a:pt x="1729512" y="487904"/>
                </a:lnTo>
                <a:lnTo>
                  <a:pt x="1732925" y="480430"/>
                </a:lnTo>
                <a:lnTo>
                  <a:pt x="1736566" y="472956"/>
                </a:lnTo>
                <a:lnTo>
                  <a:pt x="1740662" y="465709"/>
                </a:lnTo>
                <a:lnTo>
                  <a:pt x="1745213" y="459141"/>
                </a:lnTo>
                <a:lnTo>
                  <a:pt x="1749991" y="452346"/>
                </a:lnTo>
                <a:lnTo>
                  <a:pt x="1754997" y="446005"/>
                </a:lnTo>
                <a:lnTo>
                  <a:pt x="1760458" y="439890"/>
                </a:lnTo>
                <a:lnTo>
                  <a:pt x="1766146" y="433775"/>
                </a:lnTo>
                <a:lnTo>
                  <a:pt x="1772063" y="428113"/>
                </a:lnTo>
                <a:lnTo>
                  <a:pt x="1778206" y="422677"/>
                </a:lnTo>
                <a:lnTo>
                  <a:pt x="1784805" y="417921"/>
                </a:lnTo>
                <a:lnTo>
                  <a:pt x="1791404" y="412938"/>
                </a:lnTo>
                <a:lnTo>
                  <a:pt x="1798230" y="408635"/>
                </a:lnTo>
                <a:lnTo>
                  <a:pt x="1805511" y="404558"/>
                </a:lnTo>
                <a:lnTo>
                  <a:pt x="1812565" y="400935"/>
                </a:lnTo>
                <a:lnTo>
                  <a:pt x="1820529" y="397537"/>
                </a:lnTo>
                <a:lnTo>
                  <a:pt x="1828265" y="394367"/>
                </a:lnTo>
                <a:lnTo>
                  <a:pt x="1836002" y="391649"/>
                </a:lnTo>
                <a:lnTo>
                  <a:pt x="1844193" y="389610"/>
                </a:lnTo>
                <a:lnTo>
                  <a:pt x="1852612" y="387572"/>
                </a:lnTo>
                <a:lnTo>
                  <a:pt x="1860804" y="385987"/>
                </a:lnTo>
                <a:lnTo>
                  <a:pt x="1869223" y="384854"/>
                </a:lnTo>
                <a:lnTo>
                  <a:pt x="1878097" y="384401"/>
                </a:lnTo>
                <a:lnTo>
                  <a:pt x="1886971" y="384175"/>
                </a:lnTo>
                <a:close/>
                <a:moveTo>
                  <a:pt x="1493053" y="58920"/>
                </a:moveTo>
                <a:lnTo>
                  <a:pt x="1493053" y="71384"/>
                </a:lnTo>
                <a:lnTo>
                  <a:pt x="1486255" y="72064"/>
                </a:lnTo>
                <a:lnTo>
                  <a:pt x="1480136" y="72970"/>
                </a:lnTo>
                <a:lnTo>
                  <a:pt x="1474471" y="74103"/>
                </a:lnTo>
                <a:lnTo>
                  <a:pt x="1469032" y="75463"/>
                </a:lnTo>
                <a:lnTo>
                  <a:pt x="1464046" y="77276"/>
                </a:lnTo>
                <a:lnTo>
                  <a:pt x="1459741" y="79089"/>
                </a:lnTo>
                <a:lnTo>
                  <a:pt x="1455661" y="81128"/>
                </a:lnTo>
                <a:lnTo>
                  <a:pt x="1452036" y="83621"/>
                </a:lnTo>
                <a:lnTo>
                  <a:pt x="1448863" y="86341"/>
                </a:lnTo>
                <a:lnTo>
                  <a:pt x="1446144" y="89060"/>
                </a:lnTo>
                <a:lnTo>
                  <a:pt x="1443877" y="92233"/>
                </a:lnTo>
                <a:lnTo>
                  <a:pt x="1441611" y="95632"/>
                </a:lnTo>
                <a:lnTo>
                  <a:pt x="1440252" y="99258"/>
                </a:lnTo>
                <a:lnTo>
                  <a:pt x="1439118" y="102657"/>
                </a:lnTo>
                <a:lnTo>
                  <a:pt x="1438665" y="106963"/>
                </a:lnTo>
                <a:lnTo>
                  <a:pt x="1438439" y="111042"/>
                </a:lnTo>
                <a:lnTo>
                  <a:pt x="1438439" y="113988"/>
                </a:lnTo>
                <a:lnTo>
                  <a:pt x="1438665" y="116934"/>
                </a:lnTo>
                <a:lnTo>
                  <a:pt x="1439118" y="119880"/>
                </a:lnTo>
                <a:lnTo>
                  <a:pt x="1439798" y="122599"/>
                </a:lnTo>
                <a:lnTo>
                  <a:pt x="1440931" y="125092"/>
                </a:lnTo>
                <a:lnTo>
                  <a:pt x="1442064" y="127812"/>
                </a:lnTo>
                <a:lnTo>
                  <a:pt x="1443198" y="130304"/>
                </a:lnTo>
                <a:lnTo>
                  <a:pt x="1444784" y="132797"/>
                </a:lnTo>
                <a:lnTo>
                  <a:pt x="1448183" y="137329"/>
                </a:lnTo>
                <a:lnTo>
                  <a:pt x="1451809" y="141409"/>
                </a:lnTo>
                <a:lnTo>
                  <a:pt x="1455888" y="144808"/>
                </a:lnTo>
                <a:lnTo>
                  <a:pt x="1460194" y="147527"/>
                </a:lnTo>
                <a:lnTo>
                  <a:pt x="1465633" y="150700"/>
                </a:lnTo>
                <a:lnTo>
                  <a:pt x="1472884" y="154552"/>
                </a:lnTo>
                <a:lnTo>
                  <a:pt x="1482402" y="158858"/>
                </a:lnTo>
                <a:lnTo>
                  <a:pt x="1493733" y="164070"/>
                </a:lnTo>
                <a:lnTo>
                  <a:pt x="1500532" y="167469"/>
                </a:lnTo>
                <a:lnTo>
                  <a:pt x="1503024" y="169056"/>
                </a:lnTo>
                <a:lnTo>
                  <a:pt x="1505291" y="170642"/>
                </a:lnTo>
                <a:lnTo>
                  <a:pt x="1507330" y="172002"/>
                </a:lnTo>
                <a:lnTo>
                  <a:pt x="1508916" y="173588"/>
                </a:lnTo>
                <a:lnTo>
                  <a:pt x="1510276" y="175174"/>
                </a:lnTo>
                <a:lnTo>
                  <a:pt x="1510956" y="176534"/>
                </a:lnTo>
                <a:lnTo>
                  <a:pt x="1512089" y="179707"/>
                </a:lnTo>
                <a:lnTo>
                  <a:pt x="1512769" y="184012"/>
                </a:lnTo>
                <a:lnTo>
                  <a:pt x="1513449" y="189451"/>
                </a:lnTo>
                <a:lnTo>
                  <a:pt x="1513675" y="195343"/>
                </a:lnTo>
                <a:lnTo>
                  <a:pt x="1513449" y="197836"/>
                </a:lnTo>
                <a:lnTo>
                  <a:pt x="1512769" y="199876"/>
                </a:lnTo>
                <a:lnTo>
                  <a:pt x="1512089" y="201689"/>
                </a:lnTo>
                <a:lnTo>
                  <a:pt x="1510956" y="203275"/>
                </a:lnTo>
                <a:lnTo>
                  <a:pt x="1509596" y="204181"/>
                </a:lnTo>
                <a:lnTo>
                  <a:pt x="1507783" y="205314"/>
                </a:lnTo>
                <a:lnTo>
                  <a:pt x="1505291" y="205768"/>
                </a:lnTo>
                <a:lnTo>
                  <a:pt x="1502798" y="205768"/>
                </a:lnTo>
                <a:lnTo>
                  <a:pt x="1499852" y="205541"/>
                </a:lnTo>
                <a:lnTo>
                  <a:pt x="1498719" y="205314"/>
                </a:lnTo>
                <a:lnTo>
                  <a:pt x="1497586" y="204861"/>
                </a:lnTo>
                <a:lnTo>
                  <a:pt x="1496679" y="204181"/>
                </a:lnTo>
                <a:lnTo>
                  <a:pt x="1495773" y="203728"/>
                </a:lnTo>
                <a:lnTo>
                  <a:pt x="1495319" y="203048"/>
                </a:lnTo>
                <a:lnTo>
                  <a:pt x="1494866" y="201915"/>
                </a:lnTo>
                <a:lnTo>
                  <a:pt x="1493960" y="199422"/>
                </a:lnTo>
                <a:lnTo>
                  <a:pt x="1493506" y="195343"/>
                </a:lnTo>
                <a:lnTo>
                  <a:pt x="1493280" y="189678"/>
                </a:lnTo>
                <a:lnTo>
                  <a:pt x="1493053" y="182426"/>
                </a:lnTo>
                <a:lnTo>
                  <a:pt x="1493053" y="172908"/>
                </a:lnTo>
                <a:lnTo>
                  <a:pt x="1439118" y="172908"/>
                </a:lnTo>
                <a:lnTo>
                  <a:pt x="1439118" y="180613"/>
                </a:lnTo>
                <a:lnTo>
                  <a:pt x="1439345" y="186732"/>
                </a:lnTo>
                <a:lnTo>
                  <a:pt x="1440252" y="192624"/>
                </a:lnTo>
                <a:lnTo>
                  <a:pt x="1441385" y="197836"/>
                </a:lnTo>
                <a:lnTo>
                  <a:pt x="1442291" y="200329"/>
                </a:lnTo>
                <a:lnTo>
                  <a:pt x="1443198" y="202822"/>
                </a:lnTo>
                <a:lnTo>
                  <a:pt x="1444331" y="205088"/>
                </a:lnTo>
                <a:lnTo>
                  <a:pt x="1445237" y="207127"/>
                </a:lnTo>
                <a:lnTo>
                  <a:pt x="1446823" y="209167"/>
                </a:lnTo>
                <a:lnTo>
                  <a:pt x="1448183" y="210980"/>
                </a:lnTo>
                <a:lnTo>
                  <a:pt x="1449769" y="212793"/>
                </a:lnTo>
                <a:lnTo>
                  <a:pt x="1451582" y="214379"/>
                </a:lnTo>
                <a:lnTo>
                  <a:pt x="1453395" y="215965"/>
                </a:lnTo>
                <a:lnTo>
                  <a:pt x="1455435" y="217098"/>
                </a:lnTo>
                <a:lnTo>
                  <a:pt x="1459514" y="219818"/>
                </a:lnTo>
                <a:lnTo>
                  <a:pt x="1463593" y="221857"/>
                </a:lnTo>
                <a:lnTo>
                  <a:pt x="1468352" y="223897"/>
                </a:lnTo>
                <a:lnTo>
                  <a:pt x="1472884" y="225483"/>
                </a:lnTo>
                <a:lnTo>
                  <a:pt x="1477643" y="226616"/>
                </a:lnTo>
                <a:lnTo>
                  <a:pt x="1482629" y="227976"/>
                </a:lnTo>
                <a:lnTo>
                  <a:pt x="1487841" y="228656"/>
                </a:lnTo>
                <a:lnTo>
                  <a:pt x="1493053" y="229336"/>
                </a:lnTo>
                <a:lnTo>
                  <a:pt x="1493053" y="244519"/>
                </a:lnTo>
                <a:lnTo>
                  <a:pt x="1517981" y="244519"/>
                </a:lnTo>
                <a:lnTo>
                  <a:pt x="1517981" y="229789"/>
                </a:lnTo>
                <a:lnTo>
                  <a:pt x="1524780" y="228656"/>
                </a:lnTo>
                <a:lnTo>
                  <a:pt x="1530898" y="227749"/>
                </a:lnTo>
                <a:lnTo>
                  <a:pt x="1536790" y="226163"/>
                </a:lnTo>
                <a:lnTo>
                  <a:pt x="1542229" y="224577"/>
                </a:lnTo>
                <a:lnTo>
                  <a:pt x="1547215" y="222537"/>
                </a:lnTo>
                <a:lnTo>
                  <a:pt x="1551747" y="220271"/>
                </a:lnTo>
                <a:lnTo>
                  <a:pt x="1555826" y="218005"/>
                </a:lnTo>
                <a:lnTo>
                  <a:pt x="1559452" y="215059"/>
                </a:lnTo>
                <a:lnTo>
                  <a:pt x="1562851" y="211660"/>
                </a:lnTo>
                <a:lnTo>
                  <a:pt x="1565571" y="208487"/>
                </a:lnTo>
                <a:lnTo>
                  <a:pt x="1568063" y="204861"/>
                </a:lnTo>
                <a:lnTo>
                  <a:pt x="1569876" y="201009"/>
                </a:lnTo>
                <a:lnTo>
                  <a:pt x="1571236" y="196476"/>
                </a:lnTo>
                <a:lnTo>
                  <a:pt x="1572596" y="192171"/>
                </a:lnTo>
                <a:lnTo>
                  <a:pt x="1573049" y="187185"/>
                </a:lnTo>
                <a:lnTo>
                  <a:pt x="1573502" y="182199"/>
                </a:lnTo>
                <a:lnTo>
                  <a:pt x="1573502" y="179027"/>
                </a:lnTo>
                <a:lnTo>
                  <a:pt x="1573049" y="175854"/>
                </a:lnTo>
                <a:lnTo>
                  <a:pt x="1572596" y="172908"/>
                </a:lnTo>
                <a:lnTo>
                  <a:pt x="1572142" y="170189"/>
                </a:lnTo>
                <a:lnTo>
                  <a:pt x="1571236" y="167469"/>
                </a:lnTo>
                <a:lnTo>
                  <a:pt x="1570556" y="164750"/>
                </a:lnTo>
                <a:lnTo>
                  <a:pt x="1569650" y="162484"/>
                </a:lnTo>
                <a:lnTo>
                  <a:pt x="1568290" y="160218"/>
                </a:lnTo>
                <a:lnTo>
                  <a:pt x="1565344" y="156139"/>
                </a:lnTo>
                <a:lnTo>
                  <a:pt x="1562625" y="152513"/>
                </a:lnTo>
                <a:lnTo>
                  <a:pt x="1559225" y="149340"/>
                </a:lnTo>
                <a:lnTo>
                  <a:pt x="1555599" y="146847"/>
                </a:lnTo>
                <a:lnTo>
                  <a:pt x="1551067" y="144355"/>
                </a:lnTo>
                <a:lnTo>
                  <a:pt x="1544722" y="140955"/>
                </a:lnTo>
                <a:lnTo>
                  <a:pt x="1537017" y="137329"/>
                </a:lnTo>
                <a:lnTo>
                  <a:pt x="1527499" y="132797"/>
                </a:lnTo>
                <a:lnTo>
                  <a:pt x="1516621" y="128038"/>
                </a:lnTo>
                <a:lnTo>
                  <a:pt x="1508237" y="124186"/>
                </a:lnTo>
                <a:lnTo>
                  <a:pt x="1502344" y="120786"/>
                </a:lnTo>
                <a:lnTo>
                  <a:pt x="1498719" y="118747"/>
                </a:lnTo>
                <a:lnTo>
                  <a:pt x="1497359" y="117614"/>
                </a:lnTo>
                <a:lnTo>
                  <a:pt x="1496452" y="116481"/>
                </a:lnTo>
                <a:lnTo>
                  <a:pt x="1495319" y="115121"/>
                </a:lnTo>
                <a:lnTo>
                  <a:pt x="1494866" y="113535"/>
                </a:lnTo>
                <a:lnTo>
                  <a:pt x="1493960" y="111948"/>
                </a:lnTo>
                <a:lnTo>
                  <a:pt x="1493733" y="109909"/>
                </a:lnTo>
                <a:lnTo>
                  <a:pt x="1493506" y="107869"/>
                </a:lnTo>
                <a:lnTo>
                  <a:pt x="1493506" y="105830"/>
                </a:lnTo>
                <a:lnTo>
                  <a:pt x="1493506" y="103337"/>
                </a:lnTo>
                <a:lnTo>
                  <a:pt x="1493960" y="100844"/>
                </a:lnTo>
                <a:lnTo>
                  <a:pt x="1494866" y="99258"/>
                </a:lnTo>
                <a:lnTo>
                  <a:pt x="1495773" y="97672"/>
                </a:lnTo>
                <a:lnTo>
                  <a:pt x="1497359" y="96312"/>
                </a:lnTo>
                <a:lnTo>
                  <a:pt x="1498945" y="95632"/>
                </a:lnTo>
                <a:lnTo>
                  <a:pt x="1500985" y="94952"/>
                </a:lnTo>
                <a:lnTo>
                  <a:pt x="1503251" y="94725"/>
                </a:lnTo>
                <a:lnTo>
                  <a:pt x="1506197" y="94952"/>
                </a:lnTo>
                <a:lnTo>
                  <a:pt x="1508463" y="95632"/>
                </a:lnTo>
                <a:lnTo>
                  <a:pt x="1510049" y="96538"/>
                </a:lnTo>
                <a:lnTo>
                  <a:pt x="1510729" y="96992"/>
                </a:lnTo>
                <a:lnTo>
                  <a:pt x="1511409" y="97898"/>
                </a:lnTo>
                <a:lnTo>
                  <a:pt x="1512089" y="99938"/>
                </a:lnTo>
                <a:lnTo>
                  <a:pt x="1512769" y="103110"/>
                </a:lnTo>
                <a:lnTo>
                  <a:pt x="1512995" y="106963"/>
                </a:lnTo>
                <a:lnTo>
                  <a:pt x="1512995" y="111495"/>
                </a:lnTo>
                <a:lnTo>
                  <a:pt x="1512995" y="118067"/>
                </a:lnTo>
                <a:lnTo>
                  <a:pt x="1567157" y="118067"/>
                </a:lnTo>
                <a:lnTo>
                  <a:pt x="1567383" y="113535"/>
                </a:lnTo>
                <a:lnTo>
                  <a:pt x="1567837" y="110815"/>
                </a:lnTo>
                <a:lnTo>
                  <a:pt x="1567383" y="106283"/>
                </a:lnTo>
                <a:lnTo>
                  <a:pt x="1566930" y="102430"/>
                </a:lnTo>
                <a:lnTo>
                  <a:pt x="1566024" y="98578"/>
                </a:lnTo>
                <a:lnTo>
                  <a:pt x="1564664" y="95179"/>
                </a:lnTo>
                <a:lnTo>
                  <a:pt x="1562851" y="92006"/>
                </a:lnTo>
                <a:lnTo>
                  <a:pt x="1560812" y="88833"/>
                </a:lnTo>
                <a:lnTo>
                  <a:pt x="1558092" y="86114"/>
                </a:lnTo>
                <a:lnTo>
                  <a:pt x="1555373" y="83395"/>
                </a:lnTo>
                <a:lnTo>
                  <a:pt x="1551974" y="81128"/>
                </a:lnTo>
                <a:lnTo>
                  <a:pt x="1548121" y="79089"/>
                </a:lnTo>
                <a:lnTo>
                  <a:pt x="1544269" y="77276"/>
                </a:lnTo>
                <a:lnTo>
                  <a:pt x="1539736" y="75463"/>
                </a:lnTo>
                <a:lnTo>
                  <a:pt x="1534751" y="74103"/>
                </a:lnTo>
                <a:lnTo>
                  <a:pt x="1529538" y="72970"/>
                </a:lnTo>
                <a:lnTo>
                  <a:pt x="1523873" y="72064"/>
                </a:lnTo>
                <a:lnTo>
                  <a:pt x="1517981" y="71384"/>
                </a:lnTo>
                <a:lnTo>
                  <a:pt x="1517981" y="58920"/>
                </a:lnTo>
                <a:lnTo>
                  <a:pt x="1493053" y="58920"/>
                </a:lnTo>
                <a:close/>
                <a:moveTo>
                  <a:pt x="1505970" y="0"/>
                </a:moveTo>
                <a:lnTo>
                  <a:pt x="1513675" y="226"/>
                </a:lnTo>
                <a:lnTo>
                  <a:pt x="1521380" y="680"/>
                </a:lnTo>
                <a:lnTo>
                  <a:pt x="1528859" y="1813"/>
                </a:lnTo>
                <a:lnTo>
                  <a:pt x="1536337" y="2946"/>
                </a:lnTo>
                <a:lnTo>
                  <a:pt x="1543815" y="4759"/>
                </a:lnTo>
                <a:lnTo>
                  <a:pt x="1551067" y="6798"/>
                </a:lnTo>
                <a:lnTo>
                  <a:pt x="1557866" y="9291"/>
                </a:lnTo>
                <a:lnTo>
                  <a:pt x="1564891" y="11784"/>
                </a:lnTo>
                <a:lnTo>
                  <a:pt x="1571689" y="14956"/>
                </a:lnTo>
                <a:lnTo>
                  <a:pt x="1578034" y="18129"/>
                </a:lnTo>
                <a:lnTo>
                  <a:pt x="1584380" y="21755"/>
                </a:lnTo>
                <a:lnTo>
                  <a:pt x="1590725" y="26061"/>
                </a:lnTo>
                <a:lnTo>
                  <a:pt x="1596617" y="30140"/>
                </a:lnTo>
                <a:lnTo>
                  <a:pt x="1602282" y="34445"/>
                </a:lnTo>
                <a:lnTo>
                  <a:pt x="1607948" y="39431"/>
                </a:lnTo>
                <a:lnTo>
                  <a:pt x="1613160" y="44190"/>
                </a:lnTo>
                <a:lnTo>
                  <a:pt x="1618146" y="49629"/>
                </a:lnTo>
                <a:lnTo>
                  <a:pt x="1622905" y="55068"/>
                </a:lnTo>
                <a:lnTo>
                  <a:pt x="1627437" y="60960"/>
                </a:lnTo>
                <a:lnTo>
                  <a:pt x="1631743" y="66852"/>
                </a:lnTo>
                <a:lnTo>
                  <a:pt x="1635595" y="72970"/>
                </a:lnTo>
                <a:lnTo>
                  <a:pt x="1639221" y="79316"/>
                </a:lnTo>
                <a:lnTo>
                  <a:pt x="1642394" y="85661"/>
                </a:lnTo>
                <a:lnTo>
                  <a:pt x="1645566" y="92686"/>
                </a:lnTo>
                <a:lnTo>
                  <a:pt x="1648512" y="99484"/>
                </a:lnTo>
                <a:lnTo>
                  <a:pt x="1650778" y="106736"/>
                </a:lnTo>
                <a:lnTo>
                  <a:pt x="1652818" y="113761"/>
                </a:lnTo>
                <a:lnTo>
                  <a:pt x="1654404" y="121013"/>
                </a:lnTo>
                <a:lnTo>
                  <a:pt x="1655991" y="128491"/>
                </a:lnTo>
                <a:lnTo>
                  <a:pt x="1656670" y="135970"/>
                </a:lnTo>
                <a:lnTo>
                  <a:pt x="1657350" y="143675"/>
                </a:lnTo>
                <a:lnTo>
                  <a:pt x="1657350" y="151833"/>
                </a:lnTo>
                <a:lnTo>
                  <a:pt x="1657350" y="159538"/>
                </a:lnTo>
                <a:lnTo>
                  <a:pt x="1656670" y="167243"/>
                </a:lnTo>
                <a:lnTo>
                  <a:pt x="1655991" y="174721"/>
                </a:lnTo>
                <a:lnTo>
                  <a:pt x="1654404" y="182199"/>
                </a:lnTo>
                <a:lnTo>
                  <a:pt x="1652818" y="189678"/>
                </a:lnTo>
                <a:lnTo>
                  <a:pt x="1650778" y="196703"/>
                </a:lnTo>
                <a:lnTo>
                  <a:pt x="1648512" y="203728"/>
                </a:lnTo>
                <a:lnTo>
                  <a:pt x="1645566" y="210753"/>
                </a:lnTo>
                <a:lnTo>
                  <a:pt x="1642394" y="217325"/>
                </a:lnTo>
                <a:lnTo>
                  <a:pt x="1639221" y="223897"/>
                </a:lnTo>
                <a:lnTo>
                  <a:pt x="1635595" y="230242"/>
                </a:lnTo>
                <a:lnTo>
                  <a:pt x="1631743" y="236587"/>
                </a:lnTo>
                <a:lnTo>
                  <a:pt x="1627437" y="242480"/>
                </a:lnTo>
                <a:lnTo>
                  <a:pt x="1622905" y="248145"/>
                </a:lnTo>
                <a:lnTo>
                  <a:pt x="1618146" y="253584"/>
                </a:lnTo>
                <a:lnTo>
                  <a:pt x="1613160" y="259023"/>
                </a:lnTo>
                <a:lnTo>
                  <a:pt x="1607948" y="263781"/>
                </a:lnTo>
                <a:lnTo>
                  <a:pt x="1602282" y="268767"/>
                </a:lnTo>
                <a:lnTo>
                  <a:pt x="1596617" y="273073"/>
                </a:lnTo>
                <a:lnTo>
                  <a:pt x="1590725" y="277378"/>
                </a:lnTo>
                <a:lnTo>
                  <a:pt x="1584380" y="281231"/>
                </a:lnTo>
                <a:lnTo>
                  <a:pt x="1578034" y="284857"/>
                </a:lnTo>
                <a:lnTo>
                  <a:pt x="1571689" y="288256"/>
                </a:lnTo>
                <a:lnTo>
                  <a:pt x="1564891" y="291429"/>
                </a:lnTo>
                <a:lnTo>
                  <a:pt x="1557866" y="293921"/>
                </a:lnTo>
                <a:lnTo>
                  <a:pt x="1551067" y="296641"/>
                </a:lnTo>
                <a:lnTo>
                  <a:pt x="1543815" y="298454"/>
                </a:lnTo>
                <a:lnTo>
                  <a:pt x="1536337" y="300040"/>
                </a:lnTo>
                <a:lnTo>
                  <a:pt x="1528859" y="301400"/>
                </a:lnTo>
                <a:lnTo>
                  <a:pt x="1521380" y="302533"/>
                </a:lnTo>
                <a:lnTo>
                  <a:pt x="1513675" y="302986"/>
                </a:lnTo>
                <a:lnTo>
                  <a:pt x="1505970" y="303213"/>
                </a:lnTo>
                <a:lnTo>
                  <a:pt x="1498265" y="302986"/>
                </a:lnTo>
                <a:lnTo>
                  <a:pt x="1490334" y="302533"/>
                </a:lnTo>
                <a:lnTo>
                  <a:pt x="1482629" y="301400"/>
                </a:lnTo>
                <a:lnTo>
                  <a:pt x="1475151" y="300040"/>
                </a:lnTo>
                <a:lnTo>
                  <a:pt x="1467899" y="298454"/>
                </a:lnTo>
                <a:lnTo>
                  <a:pt x="1460874" y="296641"/>
                </a:lnTo>
                <a:lnTo>
                  <a:pt x="1453849" y="293921"/>
                </a:lnTo>
                <a:lnTo>
                  <a:pt x="1446823" y="291429"/>
                </a:lnTo>
                <a:lnTo>
                  <a:pt x="1440252" y="288256"/>
                </a:lnTo>
                <a:lnTo>
                  <a:pt x="1433453" y="284857"/>
                </a:lnTo>
                <a:lnTo>
                  <a:pt x="1427334" y="281231"/>
                </a:lnTo>
                <a:lnTo>
                  <a:pt x="1420989" y="277378"/>
                </a:lnTo>
                <a:lnTo>
                  <a:pt x="1415097" y="273073"/>
                </a:lnTo>
                <a:lnTo>
                  <a:pt x="1409432" y="268767"/>
                </a:lnTo>
                <a:lnTo>
                  <a:pt x="1403766" y="263781"/>
                </a:lnTo>
                <a:lnTo>
                  <a:pt x="1398781" y="259023"/>
                </a:lnTo>
                <a:lnTo>
                  <a:pt x="1393569" y="253584"/>
                </a:lnTo>
                <a:lnTo>
                  <a:pt x="1388810" y="248145"/>
                </a:lnTo>
                <a:lnTo>
                  <a:pt x="1384277" y="242480"/>
                </a:lnTo>
                <a:lnTo>
                  <a:pt x="1380198" y="236587"/>
                </a:lnTo>
                <a:lnTo>
                  <a:pt x="1376346" y="230242"/>
                </a:lnTo>
                <a:lnTo>
                  <a:pt x="1372267" y="223897"/>
                </a:lnTo>
                <a:lnTo>
                  <a:pt x="1369094" y="217325"/>
                </a:lnTo>
                <a:lnTo>
                  <a:pt x="1366148" y="210753"/>
                </a:lnTo>
                <a:lnTo>
                  <a:pt x="1363429" y="203728"/>
                </a:lnTo>
                <a:lnTo>
                  <a:pt x="1360936" y="196703"/>
                </a:lnTo>
                <a:lnTo>
                  <a:pt x="1358896" y="189678"/>
                </a:lnTo>
                <a:lnTo>
                  <a:pt x="1357083" y="182199"/>
                </a:lnTo>
                <a:lnTo>
                  <a:pt x="1355950" y="174721"/>
                </a:lnTo>
                <a:lnTo>
                  <a:pt x="1354817" y="167243"/>
                </a:lnTo>
                <a:lnTo>
                  <a:pt x="1354364" y="159538"/>
                </a:lnTo>
                <a:lnTo>
                  <a:pt x="1354137" y="151833"/>
                </a:lnTo>
                <a:lnTo>
                  <a:pt x="1354364" y="143675"/>
                </a:lnTo>
                <a:lnTo>
                  <a:pt x="1354817" y="135970"/>
                </a:lnTo>
                <a:lnTo>
                  <a:pt x="1355950" y="128491"/>
                </a:lnTo>
                <a:lnTo>
                  <a:pt x="1357083" y="121013"/>
                </a:lnTo>
                <a:lnTo>
                  <a:pt x="1358896" y="113761"/>
                </a:lnTo>
                <a:lnTo>
                  <a:pt x="1360936" y="106736"/>
                </a:lnTo>
                <a:lnTo>
                  <a:pt x="1363429" y="99484"/>
                </a:lnTo>
                <a:lnTo>
                  <a:pt x="1366148" y="92686"/>
                </a:lnTo>
                <a:lnTo>
                  <a:pt x="1369094" y="85661"/>
                </a:lnTo>
                <a:lnTo>
                  <a:pt x="1372267" y="79316"/>
                </a:lnTo>
                <a:lnTo>
                  <a:pt x="1376346" y="72970"/>
                </a:lnTo>
                <a:lnTo>
                  <a:pt x="1380198" y="66852"/>
                </a:lnTo>
                <a:lnTo>
                  <a:pt x="1384277" y="60960"/>
                </a:lnTo>
                <a:lnTo>
                  <a:pt x="1388810" y="55068"/>
                </a:lnTo>
                <a:lnTo>
                  <a:pt x="1393569" y="49629"/>
                </a:lnTo>
                <a:lnTo>
                  <a:pt x="1398781" y="44190"/>
                </a:lnTo>
                <a:lnTo>
                  <a:pt x="1403766" y="39431"/>
                </a:lnTo>
                <a:lnTo>
                  <a:pt x="1409432" y="34445"/>
                </a:lnTo>
                <a:lnTo>
                  <a:pt x="1415097" y="30140"/>
                </a:lnTo>
                <a:lnTo>
                  <a:pt x="1420989" y="26061"/>
                </a:lnTo>
                <a:lnTo>
                  <a:pt x="1427334" y="21755"/>
                </a:lnTo>
                <a:lnTo>
                  <a:pt x="1433453" y="18129"/>
                </a:lnTo>
                <a:lnTo>
                  <a:pt x="1440252" y="14956"/>
                </a:lnTo>
                <a:lnTo>
                  <a:pt x="1446823" y="11784"/>
                </a:lnTo>
                <a:lnTo>
                  <a:pt x="1453849" y="9291"/>
                </a:lnTo>
                <a:lnTo>
                  <a:pt x="1460874" y="6798"/>
                </a:lnTo>
                <a:lnTo>
                  <a:pt x="1467899" y="4759"/>
                </a:lnTo>
                <a:lnTo>
                  <a:pt x="1475151" y="2946"/>
                </a:lnTo>
                <a:lnTo>
                  <a:pt x="1482629" y="1813"/>
                </a:lnTo>
                <a:lnTo>
                  <a:pt x="1490334" y="680"/>
                </a:lnTo>
                <a:lnTo>
                  <a:pt x="1498265" y="226"/>
                </a:lnTo>
                <a:lnTo>
                  <a:pt x="1505970" y="0"/>
                </a:lnTo>
                <a:close/>
              </a:path>
            </a:pathLst>
          </a:custGeom>
          <a:solidFill>
            <a:srgbClr val="FEFFFF"/>
          </a:solidFill>
          <a:ln>
            <a:noFill/>
          </a:ln>
          <a:effectLst/>
          <a:extLst/>
        </p:spPr>
        <p:txBody>
          <a:bodyPr/>
          <a:lstStyle/>
          <a:p>
            <a:endParaRPr lang="zh-CN" altLang="en-US" sz="4400"/>
          </a:p>
        </p:txBody>
      </p:sp>
    </p:spTree>
    <p:extLst>
      <p:ext uri="{BB962C8B-B14F-4D97-AF65-F5344CB8AC3E}">
        <p14:creationId xmlns:p14="http://schemas.microsoft.com/office/powerpoint/2010/main" val="61213879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27" name="Rectangle 34"/>
          <p:cNvSpPr/>
          <p:nvPr/>
        </p:nvSpPr>
        <p:spPr>
          <a:xfrm>
            <a:off x="6072327" y="2833717"/>
            <a:ext cx="1951085" cy="1951085"/>
          </a:xfrm>
          <a:prstGeom prst="ellipse">
            <a:avLst/>
          </a:prstGeom>
          <a:solidFill>
            <a:schemeClr val="accent2"/>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FEFFFF"/>
                </a:solidFill>
              </a:rPr>
              <a:t>52%</a:t>
            </a:r>
          </a:p>
        </p:txBody>
      </p:sp>
      <p:sp>
        <p:nvSpPr>
          <p:cNvPr id="28" name="Rectangle 34"/>
          <p:cNvSpPr/>
          <p:nvPr/>
        </p:nvSpPr>
        <p:spPr>
          <a:xfrm>
            <a:off x="7819846" y="4448869"/>
            <a:ext cx="1597358" cy="1597358"/>
          </a:xfrm>
          <a:prstGeom prst="ellipse">
            <a:avLst/>
          </a:prstGeom>
          <a:solidFill>
            <a:schemeClr val="accent3"/>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FEFFFF"/>
                </a:solidFill>
              </a:rPr>
              <a:t>46%</a:t>
            </a:r>
          </a:p>
        </p:txBody>
      </p:sp>
      <p:sp>
        <p:nvSpPr>
          <p:cNvPr id="29" name="Rectangle 34"/>
          <p:cNvSpPr/>
          <p:nvPr/>
        </p:nvSpPr>
        <p:spPr>
          <a:xfrm>
            <a:off x="8264333" y="1192574"/>
            <a:ext cx="3024067" cy="3024067"/>
          </a:xfrm>
          <a:prstGeom prst="ellipse">
            <a:avLst/>
          </a:pr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a:solidFill>
                  <a:srgbClr val="FEFFFF"/>
                </a:solidFill>
              </a:rPr>
              <a:t>90%</a:t>
            </a:r>
          </a:p>
        </p:txBody>
      </p:sp>
      <p:sp>
        <p:nvSpPr>
          <p:cNvPr id="30" name="文本框 29"/>
          <p:cNvSpPr txBox="1"/>
          <p:nvPr/>
        </p:nvSpPr>
        <p:spPr>
          <a:xfrm flipH="1">
            <a:off x="6587013" y="4967816"/>
            <a:ext cx="921712" cy="400110"/>
          </a:xfrm>
          <a:prstGeom prst="rect">
            <a:avLst/>
          </a:prstGeom>
          <a:noFill/>
        </p:spPr>
        <p:txBody>
          <a:bodyPr wrap="square" rtlCol="0">
            <a:spAutoFit/>
          </a:bodyPr>
          <a:lstStyle/>
          <a:p>
            <a:pPr algn="ctr"/>
            <a:r>
              <a:rPr lang="zh-CN" altLang="en-US" sz="2000" dirty="0"/>
              <a:t>文本</a:t>
            </a:r>
          </a:p>
        </p:txBody>
      </p:sp>
      <p:sp>
        <p:nvSpPr>
          <p:cNvPr id="31" name="文本框 30"/>
          <p:cNvSpPr txBox="1"/>
          <p:nvPr/>
        </p:nvSpPr>
        <p:spPr>
          <a:xfrm flipH="1">
            <a:off x="8157669" y="6193973"/>
            <a:ext cx="921712" cy="400110"/>
          </a:xfrm>
          <a:prstGeom prst="rect">
            <a:avLst/>
          </a:prstGeom>
          <a:noFill/>
        </p:spPr>
        <p:txBody>
          <a:bodyPr wrap="square" rtlCol="0">
            <a:spAutoFit/>
          </a:bodyPr>
          <a:lstStyle/>
          <a:p>
            <a:pPr algn="ctr"/>
            <a:r>
              <a:rPr lang="zh-CN" altLang="en-US" sz="2000" dirty="0"/>
              <a:t>文本</a:t>
            </a:r>
          </a:p>
        </p:txBody>
      </p:sp>
      <p:sp>
        <p:nvSpPr>
          <p:cNvPr id="32" name="文本框 31"/>
          <p:cNvSpPr txBox="1"/>
          <p:nvPr/>
        </p:nvSpPr>
        <p:spPr>
          <a:xfrm flipH="1">
            <a:off x="9315510" y="4376298"/>
            <a:ext cx="921712" cy="400110"/>
          </a:xfrm>
          <a:prstGeom prst="rect">
            <a:avLst/>
          </a:prstGeom>
          <a:noFill/>
        </p:spPr>
        <p:txBody>
          <a:bodyPr wrap="square" rtlCol="0">
            <a:spAutoFit/>
          </a:bodyPr>
          <a:lstStyle/>
          <a:p>
            <a:pPr algn="ctr"/>
            <a:r>
              <a:rPr lang="zh-CN" altLang="en-US" sz="2000" dirty="0"/>
              <a:t>文本</a:t>
            </a:r>
          </a:p>
        </p:txBody>
      </p:sp>
      <p:sp>
        <p:nvSpPr>
          <p:cNvPr id="33" name="矩形 32"/>
          <p:cNvSpPr/>
          <p:nvPr/>
        </p:nvSpPr>
        <p:spPr>
          <a:xfrm>
            <a:off x="976454" y="3264622"/>
            <a:ext cx="4222114" cy="3023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nSpc>
                <a:spcPct val="150000"/>
              </a:lnSpc>
              <a:buFont typeface="Wingdings" panose="05000000000000000000" pitchFamily="2" charset="2"/>
              <a:buChar char="Ø"/>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4" name="圆角矩形 17"/>
          <p:cNvSpPr/>
          <p:nvPr/>
        </p:nvSpPr>
        <p:spPr>
          <a:xfrm>
            <a:off x="976454" y="2550397"/>
            <a:ext cx="4222114" cy="566640"/>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FEFFFF"/>
                </a:solidFill>
                <a:latin typeface="+mj-ea"/>
                <a:ea typeface="+mj-ea"/>
              </a:rPr>
              <a:t>请在此输入您的文本</a:t>
            </a:r>
            <a:endParaRPr lang="zh-CN" altLang="zh-CN" dirty="0">
              <a:solidFill>
                <a:srgbClr val="FEFFFF"/>
              </a:solidFill>
              <a:latin typeface="+mj-ea"/>
              <a:ea typeface="+mj-ea"/>
            </a:endParaRPr>
          </a:p>
        </p:txBody>
      </p:sp>
    </p:spTree>
    <p:extLst>
      <p:ext uri="{BB962C8B-B14F-4D97-AF65-F5344CB8AC3E}">
        <p14:creationId xmlns:p14="http://schemas.microsoft.com/office/powerpoint/2010/main" val="401026554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5" name="모서리가 둥근 직사각형 12"/>
          <p:cNvSpPr/>
          <p:nvPr/>
        </p:nvSpPr>
        <p:spPr bwMode="auto">
          <a:xfrm>
            <a:off x="1519667" y="2502804"/>
            <a:ext cx="1848623" cy="3808608"/>
          </a:xfrm>
          <a:prstGeom prst="roundRect">
            <a:avLst>
              <a:gd name="adj" fmla="val 4783"/>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200"/>
          </a:p>
        </p:txBody>
      </p:sp>
      <p:sp>
        <p:nvSpPr>
          <p:cNvPr id="16" name="오각형 27"/>
          <p:cNvSpPr/>
          <p:nvPr/>
        </p:nvSpPr>
        <p:spPr bwMode="auto">
          <a:xfrm>
            <a:off x="1519667" y="2502804"/>
            <a:ext cx="2144712" cy="392062"/>
          </a:xfrm>
          <a:prstGeom prst="homePlate">
            <a:avLst/>
          </a:prstGeom>
          <a:solidFill>
            <a:srgbClr val="FEFFFF"/>
          </a:solidFill>
          <a:ln>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400" dirty="0">
                <a:solidFill>
                  <a:schemeClr val="tx1"/>
                </a:solidFill>
              </a:rPr>
              <a:t>2016</a:t>
            </a:r>
            <a:endParaRPr lang="ko-KR" altLang="en-US" sz="2400" dirty="0">
              <a:solidFill>
                <a:schemeClr val="tx1"/>
              </a:solidFill>
            </a:endParaRPr>
          </a:p>
        </p:txBody>
      </p:sp>
      <p:sp>
        <p:nvSpPr>
          <p:cNvPr id="18" name="矩形 17"/>
          <p:cNvSpPr/>
          <p:nvPr/>
        </p:nvSpPr>
        <p:spPr>
          <a:xfrm>
            <a:off x="1519667" y="3035083"/>
            <a:ext cx="1848624" cy="274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0" name="모서리가 둥근 직사각형 12"/>
          <p:cNvSpPr/>
          <p:nvPr/>
        </p:nvSpPr>
        <p:spPr bwMode="auto">
          <a:xfrm>
            <a:off x="3855652" y="2502804"/>
            <a:ext cx="1848623" cy="3808608"/>
          </a:xfrm>
          <a:prstGeom prst="roundRect">
            <a:avLst>
              <a:gd name="adj" fmla="val 4783"/>
            </a:avLst>
          </a:prstGeom>
          <a:solidFill>
            <a:schemeClr val="accent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200"/>
          </a:p>
        </p:txBody>
      </p:sp>
      <p:sp>
        <p:nvSpPr>
          <p:cNvPr id="22" name="오각형 27"/>
          <p:cNvSpPr/>
          <p:nvPr/>
        </p:nvSpPr>
        <p:spPr bwMode="auto">
          <a:xfrm>
            <a:off x="3855652" y="2502804"/>
            <a:ext cx="2144712" cy="392062"/>
          </a:xfrm>
          <a:prstGeom prst="homePlate">
            <a:avLst/>
          </a:prstGeom>
          <a:solidFill>
            <a:srgbClr val="FEFFFF"/>
          </a:solidFill>
          <a:ln>
            <a:solidFill>
              <a:schemeClr val="accent2"/>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400" dirty="0">
                <a:solidFill>
                  <a:schemeClr val="tx1"/>
                </a:solidFill>
              </a:rPr>
              <a:t>2017</a:t>
            </a:r>
            <a:endParaRPr lang="ko-KR" altLang="en-US" sz="2400" dirty="0">
              <a:solidFill>
                <a:schemeClr val="tx1"/>
              </a:solidFill>
            </a:endParaRPr>
          </a:p>
        </p:txBody>
      </p:sp>
      <p:sp>
        <p:nvSpPr>
          <p:cNvPr id="23" name="矩形 22"/>
          <p:cNvSpPr/>
          <p:nvPr/>
        </p:nvSpPr>
        <p:spPr>
          <a:xfrm>
            <a:off x="3855652" y="3035083"/>
            <a:ext cx="1848624" cy="274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4" name="모서리가 둥근 직사각형 12"/>
          <p:cNvSpPr/>
          <p:nvPr/>
        </p:nvSpPr>
        <p:spPr bwMode="auto">
          <a:xfrm>
            <a:off x="6191637" y="2502804"/>
            <a:ext cx="1848623" cy="3808608"/>
          </a:xfrm>
          <a:prstGeom prst="roundRect">
            <a:avLst>
              <a:gd name="adj" fmla="val 4783"/>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200"/>
          </a:p>
        </p:txBody>
      </p:sp>
      <p:sp>
        <p:nvSpPr>
          <p:cNvPr id="26" name="오각형 27"/>
          <p:cNvSpPr/>
          <p:nvPr/>
        </p:nvSpPr>
        <p:spPr bwMode="auto">
          <a:xfrm>
            <a:off x="6191637" y="2502804"/>
            <a:ext cx="2144712" cy="392062"/>
          </a:xfrm>
          <a:prstGeom prst="homePlate">
            <a:avLst/>
          </a:prstGeom>
          <a:solidFill>
            <a:srgbClr val="FEFFFF"/>
          </a:solidFill>
          <a:ln>
            <a:solidFill>
              <a:schemeClr val="accent3"/>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400" dirty="0">
                <a:solidFill>
                  <a:schemeClr val="tx1"/>
                </a:solidFill>
              </a:rPr>
              <a:t>2018</a:t>
            </a:r>
            <a:endParaRPr lang="ko-KR" altLang="en-US" sz="2400" dirty="0">
              <a:solidFill>
                <a:schemeClr val="tx1"/>
              </a:solidFill>
            </a:endParaRPr>
          </a:p>
        </p:txBody>
      </p:sp>
      <p:sp>
        <p:nvSpPr>
          <p:cNvPr id="29" name="矩形 28"/>
          <p:cNvSpPr/>
          <p:nvPr/>
        </p:nvSpPr>
        <p:spPr>
          <a:xfrm>
            <a:off x="6191637" y="3035083"/>
            <a:ext cx="1848624" cy="274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모서리가 둥근 직사각형 12"/>
          <p:cNvSpPr/>
          <p:nvPr/>
        </p:nvSpPr>
        <p:spPr bwMode="auto">
          <a:xfrm>
            <a:off x="8527622" y="2502804"/>
            <a:ext cx="1848623" cy="3808608"/>
          </a:xfrm>
          <a:prstGeom prst="roundRect">
            <a:avLst>
              <a:gd name="adj" fmla="val 4783"/>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200"/>
          </a:p>
        </p:txBody>
      </p:sp>
      <p:sp>
        <p:nvSpPr>
          <p:cNvPr id="31" name="오각형 27"/>
          <p:cNvSpPr/>
          <p:nvPr/>
        </p:nvSpPr>
        <p:spPr bwMode="auto">
          <a:xfrm>
            <a:off x="8527622" y="2502804"/>
            <a:ext cx="2144712" cy="392062"/>
          </a:xfrm>
          <a:prstGeom prst="homePlate">
            <a:avLst/>
          </a:prstGeom>
          <a:solidFill>
            <a:srgbClr val="FEFFFF"/>
          </a:solidFill>
          <a:ln>
            <a:solidFill>
              <a:schemeClr val="accent4"/>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400" dirty="0">
                <a:solidFill>
                  <a:schemeClr val="tx1"/>
                </a:solidFill>
              </a:rPr>
              <a:t>2019</a:t>
            </a:r>
            <a:endParaRPr lang="ko-KR" altLang="en-US" sz="2400" dirty="0">
              <a:solidFill>
                <a:schemeClr val="tx1"/>
              </a:solidFill>
            </a:endParaRPr>
          </a:p>
        </p:txBody>
      </p:sp>
      <p:sp>
        <p:nvSpPr>
          <p:cNvPr id="32" name="矩形 31"/>
          <p:cNvSpPr/>
          <p:nvPr/>
        </p:nvSpPr>
        <p:spPr>
          <a:xfrm>
            <a:off x="8527622" y="3035083"/>
            <a:ext cx="1848624" cy="274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7639869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请在此添加第一节标题</a:t>
            </a:r>
            <a:endParaRPr lang="zh-CN" altLang="en-US" dirty="0"/>
          </a:p>
        </p:txBody>
      </p:sp>
      <p:sp>
        <p:nvSpPr>
          <p:cNvPr id="9219" name="文本占位符 2"/>
          <p:cNvSpPr>
            <a:spLocks noGrp="1"/>
          </p:cNvSpPr>
          <p:nvPr>
            <p:ph type="body" idx="1"/>
          </p:nvPr>
        </p:nvSpPr>
        <p:spPr/>
        <p:txBody>
          <a:bodyPr/>
          <a:lstStyle/>
          <a:p>
            <a:r>
              <a:rPr lang="zh-CN" altLang="en-US"/>
              <a:t>请输入第一节的小标题</a:t>
            </a:r>
            <a:endParaRPr lang="zh-CN" altLang="en-US" dirty="0"/>
          </a:p>
        </p:txBody>
      </p:sp>
      <p:sp>
        <p:nvSpPr>
          <p:cNvPr id="2" name="流程图: 文档 1"/>
          <p:cNvSpPr/>
          <p:nvPr/>
        </p:nvSpPr>
        <p:spPr>
          <a:xfrm>
            <a:off x="454648" y="0"/>
            <a:ext cx="1882153" cy="1706881"/>
          </a:xfrm>
          <a:prstGeom prst="flowChartDocumen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b="1" dirty="0">
                <a:solidFill>
                  <a:schemeClr val="accent1">
                    <a:lumMod val="20000"/>
                    <a:lumOff val="80000"/>
                  </a:schemeClr>
                </a:solidFill>
                <a:effectLst>
                  <a:outerShdw blurRad="38100" dist="38100" dir="2700000" algn="tl">
                    <a:srgbClr val="000000">
                      <a:alpha val="43137"/>
                    </a:srgbClr>
                  </a:outerShdw>
                </a:effectLst>
              </a:rPr>
              <a:t>A</a:t>
            </a:r>
            <a:endParaRPr lang="zh-CN" altLang="en-US" sz="8800" b="1" dirty="0">
              <a:solidFill>
                <a:schemeClr val="accent1">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4537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custDataLst>
              <p:tags r:id="rId1"/>
            </p:custDataLst>
          </p:nvPr>
        </p:nvSpPr>
        <p:spPr>
          <a:xfrm>
            <a:off x="0" y="1959467"/>
            <a:ext cx="7531739" cy="168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numCol="1" anchor="ctr">
            <a:prstTxWarp prst="textPlain">
              <a:avLst/>
            </a:prstTxWarp>
          </a:bodyPr>
          <a:lstStyle/>
          <a:p>
            <a:pPr algn="ctr">
              <a:defRPr/>
            </a:pPr>
            <a:r>
              <a:rPr lang="en-US" altLang="zh-CN" sz="9600" dirty="0">
                <a:solidFill>
                  <a:schemeClr val="accent1"/>
                </a:solidFill>
                <a:latin typeface="Impact" panose="020B0806030902050204" pitchFamily="34" charset="0"/>
                <a:ea typeface="HanWangWCL10" panose="02020500000000000000" pitchFamily="18" charset="-120"/>
              </a:rPr>
              <a:t>THANKS</a:t>
            </a:r>
            <a:endParaRPr lang="zh-CN" altLang="en-US" sz="9600" dirty="0">
              <a:solidFill>
                <a:schemeClr val="accent1"/>
              </a:solidFill>
              <a:latin typeface="Impact" panose="020B0806030902050204" pitchFamily="34" charset="0"/>
              <a:ea typeface="HanWangWCL10" panose="02020500000000000000" pitchFamily="18" charset="-120"/>
            </a:endParaRPr>
          </a:p>
        </p:txBody>
      </p:sp>
      <p:cxnSp>
        <p:nvCxnSpPr>
          <p:cNvPr id="13" name="直接连接符 12"/>
          <p:cNvCxnSpPr/>
          <p:nvPr>
            <p:custDataLst>
              <p:tags r:id="rId2"/>
            </p:custDataLst>
          </p:nvPr>
        </p:nvCxnSpPr>
        <p:spPr>
          <a:xfrm>
            <a:off x="6333" y="3736786"/>
            <a:ext cx="754501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3"/>
            </p:custDataLst>
          </p:nvPr>
        </p:nvCxnSpPr>
        <p:spPr>
          <a:xfrm>
            <a:off x="4382950" y="4898533"/>
            <a:ext cx="780905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矩形 14"/>
          <p:cNvSpPr/>
          <p:nvPr>
            <p:custDataLst>
              <p:tags r:id="rId4"/>
            </p:custDataLst>
          </p:nvPr>
        </p:nvSpPr>
        <p:spPr>
          <a:xfrm>
            <a:off x="4127366" y="3863522"/>
            <a:ext cx="339557" cy="532371"/>
          </a:xfrm>
          <a:prstGeom prst="rect">
            <a:avLst/>
          </a:prstGeom>
        </p:spPr>
        <p:txBody>
          <a:bodyPr wrap="none">
            <a:spAutoFit/>
          </a:bodyPr>
          <a:lstStyle/>
          <a:p>
            <a:pPr>
              <a:defRPr/>
            </a:pPr>
            <a:r>
              <a:rPr lang="en-US" altLang="zh-CN" sz="2000">
                <a:solidFill>
                  <a:schemeClr val="tx1">
                    <a:lumMod val="50000"/>
                    <a:lumOff val="50000"/>
                  </a:schemeClr>
                </a:solidFill>
              </a:rPr>
              <a:t> </a:t>
            </a:r>
            <a:endParaRPr lang="zh-CN" altLang="en-US" sz="2000">
              <a:solidFill>
                <a:schemeClr val="tx1">
                  <a:lumMod val="50000"/>
                  <a:lumOff val="50000"/>
                </a:schemeClr>
              </a:solidFill>
            </a:endParaRPr>
          </a:p>
        </p:txBody>
      </p:sp>
      <p:sp>
        <p:nvSpPr>
          <p:cNvPr id="16" name="文本框 15"/>
          <p:cNvSpPr txBox="1"/>
          <p:nvPr>
            <p:custDataLst>
              <p:tags r:id="rId5"/>
            </p:custDataLst>
          </p:nvPr>
        </p:nvSpPr>
        <p:spPr>
          <a:xfrm>
            <a:off x="4267383" y="3899431"/>
            <a:ext cx="3283366" cy="857811"/>
          </a:xfrm>
          <a:prstGeom prst="rect">
            <a:avLst/>
          </a:prstGeom>
          <a:noFill/>
        </p:spPr>
        <p:txBody>
          <a:bodyPr>
            <a:prstTxWarp prst="textPlain">
              <a:avLst/>
            </a:prstTxWarp>
            <a:spAutoFit/>
          </a:bodyPr>
          <a:lstStyle/>
          <a:p>
            <a:pPr>
              <a:defRPr/>
            </a:pPr>
            <a:r>
              <a:rPr lang="zh-CN" altLang="en-US" sz="4400" dirty="0">
                <a:solidFill>
                  <a:schemeClr val="accent1"/>
                </a:solidFill>
                <a:latin typeface="微软雅黑" panose="020B0503020204020204" pitchFamily="34" charset="-122"/>
              </a:rPr>
              <a:t>谢谢观看</a:t>
            </a:r>
          </a:p>
        </p:txBody>
      </p:sp>
      <p:cxnSp>
        <p:nvCxnSpPr>
          <p:cNvPr id="18" name="直接连接符 17"/>
          <p:cNvCxnSpPr/>
          <p:nvPr>
            <p:custDataLst>
              <p:tags r:id="rId6"/>
            </p:custDataLst>
          </p:nvPr>
        </p:nvCxnSpPr>
        <p:spPr>
          <a:xfrm>
            <a:off x="8196000" y="4643543"/>
            <a:ext cx="3996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27272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8" name="AutoShape 184"/>
          <p:cNvSpPr>
            <a:spLocks noChangeAspect="1" noChangeArrowheads="1" noTextEdit="1"/>
          </p:cNvSpPr>
          <p:nvPr/>
        </p:nvSpPr>
        <p:spPr bwMode="auto">
          <a:xfrm>
            <a:off x="3782452" y="1215597"/>
            <a:ext cx="4505192" cy="473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任意多边形 259"/>
          <p:cNvSpPr>
            <a:spLocks/>
          </p:cNvSpPr>
          <p:nvPr/>
        </p:nvSpPr>
        <p:spPr bwMode="auto">
          <a:xfrm>
            <a:off x="4127877" y="2659548"/>
            <a:ext cx="2037865" cy="1746940"/>
          </a:xfrm>
          <a:custGeom>
            <a:avLst/>
            <a:gdLst>
              <a:gd name="connsiteX0" fmla="*/ 350838 w 2335212"/>
              <a:gd name="connsiteY0" fmla="*/ 0 h 2001838"/>
              <a:gd name="connsiteX1" fmla="*/ 350838 w 2335212"/>
              <a:gd name="connsiteY1" fmla="*/ 178132 h 2001838"/>
              <a:gd name="connsiteX2" fmla="*/ 369563 w 2335212"/>
              <a:gd name="connsiteY2" fmla="*/ 177987 h 2001838"/>
              <a:gd name="connsiteX3" fmla="*/ 479541 w 2335212"/>
              <a:gd name="connsiteY3" fmla="*/ 177875 h 2001838"/>
              <a:gd name="connsiteX4" fmla="*/ 854036 w 2335212"/>
              <a:gd name="connsiteY4" fmla="*/ 177875 h 2001838"/>
              <a:gd name="connsiteX5" fmla="*/ 1391773 w 2335212"/>
              <a:gd name="connsiteY5" fmla="*/ 180275 h 2001838"/>
              <a:gd name="connsiteX6" fmla="*/ 2145564 w 2335212"/>
              <a:gd name="connsiteY6" fmla="*/ 417870 h 2001838"/>
              <a:gd name="connsiteX7" fmla="*/ 2335212 w 2335212"/>
              <a:gd name="connsiteY7" fmla="*/ 883461 h 2001838"/>
              <a:gd name="connsiteX8" fmla="*/ 2335212 w 2335212"/>
              <a:gd name="connsiteY8" fmla="*/ 2001838 h 2001838"/>
              <a:gd name="connsiteX9" fmla="*/ 2099952 w 2335212"/>
              <a:gd name="connsiteY9" fmla="*/ 2001838 h 2001838"/>
              <a:gd name="connsiteX10" fmla="*/ 2099952 w 2335212"/>
              <a:gd name="connsiteY10" fmla="*/ 883461 h 2001838"/>
              <a:gd name="connsiteX11" fmla="*/ 1984723 w 2335212"/>
              <a:gd name="connsiteY11" fmla="*/ 588267 h 2001838"/>
              <a:gd name="connsiteX12" fmla="*/ 1398974 w 2335212"/>
              <a:gd name="connsiteY12" fmla="*/ 413070 h 2001838"/>
              <a:gd name="connsiteX13" fmla="*/ 1394173 w 2335212"/>
              <a:gd name="connsiteY13" fmla="*/ 413070 h 2001838"/>
              <a:gd name="connsiteX14" fmla="*/ 357363 w 2335212"/>
              <a:gd name="connsiteY14" fmla="*/ 412381 h 2001838"/>
              <a:gd name="connsiteX15" fmla="*/ 350838 w 2335212"/>
              <a:gd name="connsiteY15" fmla="*/ 412450 h 2001838"/>
              <a:gd name="connsiteX16" fmla="*/ 350838 w 2335212"/>
              <a:gd name="connsiteY16" fmla="*/ 596900 h 2001838"/>
              <a:gd name="connsiteX17" fmla="*/ 0 w 2335212"/>
              <a:gd name="connsiteY17" fmla="*/ 296863 h 200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335212" h="2001838">
                <a:moveTo>
                  <a:pt x="350838" y="0"/>
                </a:moveTo>
                <a:lnTo>
                  <a:pt x="350838" y="178132"/>
                </a:lnTo>
                <a:lnTo>
                  <a:pt x="369563" y="177987"/>
                </a:lnTo>
                <a:cubicBezTo>
                  <a:pt x="396570" y="177875"/>
                  <a:pt x="432129" y="177875"/>
                  <a:pt x="479541" y="177875"/>
                </a:cubicBezTo>
                <a:cubicBezTo>
                  <a:pt x="570764" y="177875"/>
                  <a:pt x="697996" y="177875"/>
                  <a:pt x="854036" y="177875"/>
                </a:cubicBezTo>
                <a:cubicBezTo>
                  <a:pt x="1108501" y="177875"/>
                  <a:pt x="1362965" y="177875"/>
                  <a:pt x="1391773" y="180275"/>
                </a:cubicBezTo>
                <a:cubicBezTo>
                  <a:pt x="1439785" y="177875"/>
                  <a:pt x="1883898" y="168275"/>
                  <a:pt x="2145564" y="417870"/>
                </a:cubicBezTo>
                <a:cubicBezTo>
                  <a:pt x="2272796" y="535468"/>
                  <a:pt x="2335212" y="693865"/>
                  <a:pt x="2335212" y="883461"/>
                </a:cubicBezTo>
                <a:cubicBezTo>
                  <a:pt x="2335212" y="2001838"/>
                  <a:pt x="2335212" y="2001838"/>
                  <a:pt x="2335212" y="2001838"/>
                </a:cubicBezTo>
                <a:cubicBezTo>
                  <a:pt x="2099952" y="2001838"/>
                  <a:pt x="2099952" y="2001838"/>
                  <a:pt x="2099952" y="2001838"/>
                </a:cubicBezTo>
                <a:cubicBezTo>
                  <a:pt x="2099952" y="883461"/>
                  <a:pt x="2099952" y="883461"/>
                  <a:pt x="2099952" y="883461"/>
                </a:cubicBezTo>
                <a:cubicBezTo>
                  <a:pt x="2099952" y="758663"/>
                  <a:pt x="2063943" y="662665"/>
                  <a:pt x="1984723" y="588267"/>
                </a:cubicBezTo>
                <a:cubicBezTo>
                  <a:pt x="1787873" y="398670"/>
                  <a:pt x="1403776" y="413070"/>
                  <a:pt x="1398974" y="413070"/>
                </a:cubicBezTo>
                <a:cubicBezTo>
                  <a:pt x="1394173" y="413070"/>
                  <a:pt x="1394173" y="413070"/>
                  <a:pt x="1394173" y="413070"/>
                </a:cubicBezTo>
                <a:cubicBezTo>
                  <a:pt x="1037083" y="413070"/>
                  <a:pt x="514575" y="411233"/>
                  <a:pt x="357363" y="412381"/>
                </a:cubicBezTo>
                <a:lnTo>
                  <a:pt x="350838" y="412450"/>
                </a:lnTo>
                <a:lnTo>
                  <a:pt x="350838" y="596900"/>
                </a:lnTo>
                <a:lnTo>
                  <a:pt x="0" y="296863"/>
                </a:lnTo>
                <a:close/>
              </a:path>
            </a:pathLst>
          </a:custGeom>
          <a:solidFill>
            <a:schemeClr val="accent1"/>
          </a:solidFill>
          <a:ln w="25400">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zh-CN" altLang="en-US"/>
          </a:p>
        </p:txBody>
      </p:sp>
      <p:sp>
        <p:nvSpPr>
          <p:cNvPr id="20" name="任意多边形 261"/>
          <p:cNvSpPr>
            <a:spLocks/>
          </p:cNvSpPr>
          <p:nvPr/>
        </p:nvSpPr>
        <p:spPr bwMode="auto">
          <a:xfrm>
            <a:off x="5962095" y="4186216"/>
            <a:ext cx="2046177" cy="1746940"/>
          </a:xfrm>
          <a:custGeom>
            <a:avLst/>
            <a:gdLst>
              <a:gd name="connsiteX0" fmla="*/ 1995487 w 2344737"/>
              <a:gd name="connsiteY0" fmla="*/ 1593227 h 2001838"/>
              <a:gd name="connsiteX1" fmla="*/ 1994123 w 2344737"/>
              <a:gd name="connsiteY1" fmla="*/ 1593568 h 2001838"/>
              <a:gd name="connsiteX2" fmla="*/ 1995487 w 2344737"/>
              <a:gd name="connsiteY2" fmla="*/ 1597659 h 2001838"/>
              <a:gd name="connsiteX3" fmla="*/ 0 w 2344737"/>
              <a:gd name="connsiteY3" fmla="*/ 0 h 2001838"/>
              <a:gd name="connsiteX4" fmla="*/ 235167 w 2344737"/>
              <a:gd name="connsiteY4" fmla="*/ 0 h 2001838"/>
              <a:gd name="connsiteX5" fmla="*/ 235167 w 2344737"/>
              <a:gd name="connsiteY5" fmla="*/ 1118377 h 2001838"/>
              <a:gd name="connsiteX6" fmla="*/ 350351 w 2344737"/>
              <a:gd name="connsiteY6" fmla="*/ 1413572 h 2001838"/>
              <a:gd name="connsiteX7" fmla="*/ 935870 w 2344737"/>
              <a:gd name="connsiteY7" fmla="*/ 1588768 h 2001838"/>
              <a:gd name="connsiteX8" fmla="*/ 940669 w 2344737"/>
              <a:gd name="connsiteY8" fmla="*/ 1588768 h 2001838"/>
              <a:gd name="connsiteX9" fmla="*/ 1977072 w 2344737"/>
              <a:gd name="connsiteY9" fmla="*/ 1589457 h 2001838"/>
              <a:gd name="connsiteX10" fmla="*/ 1995487 w 2344737"/>
              <a:gd name="connsiteY10" fmla="*/ 1589264 h 2001838"/>
              <a:gd name="connsiteX11" fmla="*/ 1995487 w 2344737"/>
              <a:gd name="connsiteY11" fmla="*/ 1404938 h 2001838"/>
              <a:gd name="connsiteX12" fmla="*/ 2344737 w 2344737"/>
              <a:gd name="connsiteY12" fmla="*/ 1704976 h 2001838"/>
              <a:gd name="connsiteX13" fmla="*/ 1995487 w 2344737"/>
              <a:gd name="connsiteY13" fmla="*/ 2001838 h 2001838"/>
              <a:gd name="connsiteX14" fmla="*/ 1995487 w 2344737"/>
              <a:gd name="connsiteY14" fmla="*/ 1823615 h 2001838"/>
              <a:gd name="connsiteX15" fmla="*/ 1964915 w 2344737"/>
              <a:gd name="connsiteY15" fmla="*/ 1823851 h 2001838"/>
              <a:gd name="connsiteX16" fmla="*/ 1854942 w 2344737"/>
              <a:gd name="connsiteY16" fmla="*/ 1823963 h 2001838"/>
              <a:gd name="connsiteX17" fmla="*/ 1480594 w 2344737"/>
              <a:gd name="connsiteY17" fmla="*/ 1823963 h 2001838"/>
              <a:gd name="connsiteX18" fmla="*/ 943069 w 2344737"/>
              <a:gd name="connsiteY18" fmla="*/ 1821563 h 2001838"/>
              <a:gd name="connsiteX19" fmla="*/ 189573 w 2344737"/>
              <a:gd name="connsiteY19" fmla="*/ 1583968 h 2001838"/>
              <a:gd name="connsiteX20" fmla="*/ 0 w 2344737"/>
              <a:gd name="connsiteY20" fmla="*/ 1118377 h 2001838"/>
              <a:gd name="connsiteX21" fmla="*/ 0 w 2344737"/>
              <a:gd name="connsiteY21" fmla="*/ 0 h 200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44737" h="2001838">
                <a:moveTo>
                  <a:pt x="1995487" y="1593227"/>
                </a:moveTo>
                <a:lnTo>
                  <a:pt x="1994123" y="1593568"/>
                </a:lnTo>
                <a:lnTo>
                  <a:pt x="1995487" y="1597659"/>
                </a:lnTo>
                <a:close/>
                <a:moveTo>
                  <a:pt x="0" y="0"/>
                </a:moveTo>
                <a:cubicBezTo>
                  <a:pt x="235167" y="0"/>
                  <a:pt x="235167" y="0"/>
                  <a:pt x="235167" y="0"/>
                </a:cubicBezTo>
                <a:cubicBezTo>
                  <a:pt x="235167" y="1118377"/>
                  <a:pt x="235167" y="1118377"/>
                  <a:pt x="235167" y="1118377"/>
                </a:cubicBezTo>
                <a:cubicBezTo>
                  <a:pt x="235167" y="1243175"/>
                  <a:pt x="273562" y="1339173"/>
                  <a:pt x="350351" y="1413572"/>
                </a:cubicBezTo>
                <a:cubicBezTo>
                  <a:pt x="549524" y="1603168"/>
                  <a:pt x="931071" y="1588768"/>
                  <a:pt x="935870" y="1588768"/>
                </a:cubicBezTo>
                <a:cubicBezTo>
                  <a:pt x="940669" y="1588768"/>
                  <a:pt x="940669" y="1588768"/>
                  <a:pt x="940669" y="1588768"/>
                </a:cubicBezTo>
                <a:cubicBezTo>
                  <a:pt x="1297620" y="1588768"/>
                  <a:pt x="1819922" y="1590606"/>
                  <a:pt x="1977072" y="1589457"/>
                </a:cubicBezTo>
                <a:lnTo>
                  <a:pt x="1995487" y="1589264"/>
                </a:lnTo>
                <a:lnTo>
                  <a:pt x="1995487" y="1404938"/>
                </a:lnTo>
                <a:lnTo>
                  <a:pt x="2344737" y="1704976"/>
                </a:lnTo>
                <a:lnTo>
                  <a:pt x="1995487" y="2001838"/>
                </a:lnTo>
                <a:lnTo>
                  <a:pt x="1995487" y="1823615"/>
                </a:lnTo>
                <a:lnTo>
                  <a:pt x="1964915" y="1823851"/>
                </a:lnTo>
                <a:cubicBezTo>
                  <a:pt x="1937881" y="1823963"/>
                  <a:pt x="1902336" y="1823963"/>
                  <a:pt x="1854942" y="1823963"/>
                </a:cubicBezTo>
                <a:cubicBezTo>
                  <a:pt x="1763755" y="1823963"/>
                  <a:pt x="1638972" y="1823963"/>
                  <a:pt x="1480594" y="1823963"/>
                </a:cubicBezTo>
                <a:cubicBezTo>
                  <a:pt x="1226230" y="1823963"/>
                  <a:pt x="971865" y="1821563"/>
                  <a:pt x="943069" y="1821563"/>
                </a:cubicBezTo>
                <a:cubicBezTo>
                  <a:pt x="895076" y="1823963"/>
                  <a:pt x="451137" y="1833563"/>
                  <a:pt x="189573" y="1583968"/>
                </a:cubicBezTo>
                <a:cubicBezTo>
                  <a:pt x="64791" y="1466371"/>
                  <a:pt x="0" y="1307973"/>
                  <a:pt x="0" y="1118377"/>
                </a:cubicBezTo>
                <a:cubicBezTo>
                  <a:pt x="0" y="0"/>
                  <a:pt x="0" y="0"/>
                  <a:pt x="0" y="0"/>
                </a:cubicBezTo>
                <a:close/>
              </a:path>
            </a:pathLst>
          </a:custGeom>
          <a:solidFill>
            <a:schemeClr val="accent2"/>
          </a:solidFill>
          <a:ln w="25400">
            <a:no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zh-CN" altLang="en-US"/>
          </a:p>
        </p:txBody>
      </p:sp>
      <p:sp>
        <p:nvSpPr>
          <p:cNvPr id="21" name="椭圆 20"/>
          <p:cNvSpPr/>
          <p:nvPr/>
        </p:nvSpPr>
        <p:spPr>
          <a:xfrm>
            <a:off x="5688151" y="3919287"/>
            <a:ext cx="780037" cy="780037"/>
          </a:xfrm>
          <a:prstGeom prst="ellipse">
            <a:avLst/>
          </a:prstGeom>
          <a:solidFill>
            <a:srgbClr val="FEFFFF"/>
          </a:solidFill>
          <a:ln w="3175">
            <a:solidFill>
              <a:schemeClr val="accent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KSO_Shape"/>
          <p:cNvSpPr>
            <a:spLocks/>
          </p:cNvSpPr>
          <p:nvPr/>
        </p:nvSpPr>
        <p:spPr bwMode="auto">
          <a:xfrm>
            <a:off x="5859831" y="4084061"/>
            <a:ext cx="444195" cy="439753"/>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323549"/>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23" name="KSO_Shape"/>
          <p:cNvSpPr>
            <a:spLocks/>
          </p:cNvSpPr>
          <p:nvPr/>
        </p:nvSpPr>
        <p:spPr bwMode="auto">
          <a:xfrm>
            <a:off x="3198433" y="2659548"/>
            <a:ext cx="720947" cy="714939"/>
          </a:xfrm>
          <a:custGeom>
            <a:avLst/>
            <a:gdLst>
              <a:gd name="T0" fmla="*/ 435344 w 2268537"/>
              <a:gd name="T1" fmla="*/ 1538932 h 2247901"/>
              <a:gd name="T2" fmla="*/ 495462 w 2268537"/>
              <a:gd name="T3" fmla="*/ 1635063 h 2247901"/>
              <a:gd name="T4" fmla="*/ 599590 w 2268537"/>
              <a:gd name="T5" fmla="*/ 1589945 h 2247901"/>
              <a:gd name="T6" fmla="*/ 569645 w 2268537"/>
              <a:gd name="T7" fmla="*/ 1480210 h 2247901"/>
              <a:gd name="T8" fmla="*/ 1569477 w 2268537"/>
              <a:gd name="T9" fmla="*/ 1473664 h 2247901"/>
              <a:gd name="T10" fmla="*/ 1631626 w 2268537"/>
              <a:gd name="T11" fmla="*/ 1599219 h 2247901"/>
              <a:gd name="T12" fmla="*/ 1169820 w 2268537"/>
              <a:gd name="T13" fmla="*/ 1679820 h 2247901"/>
              <a:gd name="T14" fmla="*/ 2218183 w 2268537"/>
              <a:gd name="T15" fmla="*/ 1620107 h 2247901"/>
              <a:gd name="T16" fmla="*/ 2265361 w 2268537"/>
              <a:gd name="T17" fmla="*/ 1739305 h 2247901"/>
              <a:gd name="T18" fmla="*/ 1398682 w 2268537"/>
              <a:gd name="T19" fmla="*/ 2039003 h 2247901"/>
              <a:gd name="T20" fmla="*/ 0 w 2268537"/>
              <a:gd name="T21" fmla="*/ 1401763 h 2247901"/>
              <a:gd name="T22" fmla="*/ 1802845 w 2268537"/>
              <a:gd name="T23" fmla="*/ 1254543 h 2247901"/>
              <a:gd name="T24" fmla="*/ 1896694 w 2268537"/>
              <a:gd name="T25" fmla="*/ 1346722 h 2247901"/>
              <a:gd name="T26" fmla="*/ 1801262 w 2268537"/>
              <a:gd name="T27" fmla="*/ 1343544 h 2247901"/>
              <a:gd name="T28" fmla="*/ 1952551 w 2268537"/>
              <a:gd name="T29" fmla="*/ 1373286 h 2247901"/>
              <a:gd name="T30" fmla="*/ 1959109 w 2268537"/>
              <a:gd name="T31" fmla="*/ 1284967 h 2247901"/>
              <a:gd name="T32" fmla="*/ 1883577 w 2268537"/>
              <a:gd name="T33" fmla="*/ 1210951 h 2247901"/>
              <a:gd name="T34" fmla="*/ 1924735 w 2268537"/>
              <a:gd name="T35" fmla="*/ 1183705 h 2247901"/>
              <a:gd name="T36" fmla="*/ 2066527 w 2268537"/>
              <a:gd name="T37" fmla="*/ 1199371 h 2247901"/>
              <a:gd name="T38" fmla="*/ 1998232 w 2268537"/>
              <a:gd name="T39" fmla="*/ 1451844 h 2247901"/>
              <a:gd name="T40" fmla="*/ 1739299 w 2268537"/>
              <a:gd name="T41" fmla="*/ 1420285 h 2247901"/>
              <a:gd name="T42" fmla="*/ 1733193 w 2268537"/>
              <a:gd name="T43" fmla="*/ 1158731 h 2247901"/>
              <a:gd name="T44" fmla="*/ 1233862 w 2268537"/>
              <a:gd name="T45" fmla="*/ 780369 h 2247901"/>
              <a:gd name="T46" fmla="*/ 1208472 w 2268537"/>
              <a:gd name="T47" fmla="*/ 887639 h 2247901"/>
              <a:gd name="T48" fmla="*/ 1337010 w 2268537"/>
              <a:gd name="T49" fmla="*/ 1007835 h 2247901"/>
              <a:gd name="T50" fmla="*/ 1297791 w 2268537"/>
              <a:gd name="T51" fmla="*/ 959984 h 2247901"/>
              <a:gd name="T52" fmla="*/ 1297791 w 2268537"/>
              <a:gd name="T53" fmla="*/ 1067934 h 2247901"/>
              <a:gd name="T54" fmla="*/ 1447865 w 2268537"/>
              <a:gd name="T55" fmla="*/ 1005568 h 2247901"/>
              <a:gd name="T56" fmla="*/ 1326808 w 2268537"/>
              <a:gd name="T57" fmla="*/ 866548 h 2247901"/>
              <a:gd name="T58" fmla="*/ 1320234 w 2268537"/>
              <a:gd name="T59" fmla="*/ 810532 h 2247901"/>
              <a:gd name="T60" fmla="*/ 1427235 w 2268537"/>
              <a:gd name="T61" fmla="*/ 798966 h 2247901"/>
              <a:gd name="T62" fmla="*/ 1388017 w 2268537"/>
              <a:gd name="T63" fmla="*/ 636134 h 2247901"/>
              <a:gd name="T64" fmla="*/ 1555092 w 2268537"/>
              <a:gd name="T65" fmla="*/ 745444 h 2247901"/>
              <a:gd name="T66" fmla="*/ 1611993 w 2268537"/>
              <a:gd name="T67" fmla="*/ 941614 h 2247901"/>
              <a:gd name="T68" fmla="*/ 1527662 w 2268537"/>
              <a:gd name="T69" fmla="*/ 1124630 h 2247901"/>
              <a:gd name="T70" fmla="*/ 1344717 w 2268537"/>
              <a:gd name="T71" fmla="*/ 1208994 h 2247901"/>
              <a:gd name="T72" fmla="*/ 1148398 w 2268537"/>
              <a:gd name="T73" fmla="*/ 1151844 h 2247901"/>
              <a:gd name="T74" fmla="*/ 1039356 w 2268537"/>
              <a:gd name="T75" fmla="*/ 984930 h 2247901"/>
              <a:gd name="T76" fmla="*/ 1067013 w 2268537"/>
              <a:gd name="T77" fmla="*/ 780823 h 2247901"/>
              <a:gd name="T78" fmla="*/ 1215727 w 2268537"/>
              <a:gd name="T79" fmla="*/ 648834 h 2247901"/>
              <a:gd name="T80" fmla="*/ 1814840 w 2268537"/>
              <a:gd name="T81" fmla="*/ 491075 h 2247901"/>
              <a:gd name="T82" fmla="*/ 1888564 w 2268537"/>
              <a:gd name="T83" fmla="*/ 577139 h 2247901"/>
              <a:gd name="T84" fmla="*/ 1872408 w 2268537"/>
              <a:gd name="T85" fmla="*/ 577818 h 2247901"/>
              <a:gd name="T86" fmla="*/ 1907905 w 2268537"/>
              <a:gd name="T87" fmla="*/ 640554 h 2247901"/>
              <a:gd name="T88" fmla="*/ 1942719 w 2268537"/>
              <a:gd name="T89" fmla="*/ 548375 h 2247901"/>
              <a:gd name="T90" fmla="*/ 1892432 w 2268537"/>
              <a:gd name="T91" fmla="*/ 493113 h 2247901"/>
              <a:gd name="T92" fmla="*/ 1895390 w 2268537"/>
              <a:gd name="T93" fmla="*/ 384401 h 2247901"/>
              <a:gd name="T94" fmla="*/ 2056717 w 2268537"/>
              <a:gd name="T95" fmla="*/ 536598 h 2247901"/>
              <a:gd name="T96" fmla="*/ 1929294 w 2268537"/>
              <a:gd name="T97" fmla="*/ 718464 h 2247901"/>
              <a:gd name="T98" fmla="*/ 1729512 w 2268537"/>
              <a:gd name="T99" fmla="*/ 619944 h 2247901"/>
              <a:gd name="T100" fmla="*/ 1798230 w 2268537"/>
              <a:gd name="T101" fmla="*/ 408635 h 2247901"/>
              <a:gd name="T102" fmla="*/ 1438439 w 2268537"/>
              <a:gd name="T103" fmla="*/ 111042 h 2247901"/>
              <a:gd name="T104" fmla="*/ 1512769 w 2268537"/>
              <a:gd name="T105" fmla="*/ 199876 h 2247901"/>
              <a:gd name="T106" fmla="*/ 1448183 w 2268537"/>
              <a:gd name="T107" fmla="*/ 210980 h 2247901"/>
              <a:gd name="T108" fmla="*/ 1572596 w 2268537"/>
              <a:gd name="T109" fmla="*/ 192171 h 2247901"/>
              <a:gd name="T110" fmla="*/ 1493506 w 2268537"/>
              <a:gd name="T111" fmla="*/ 107869 h 2247901"/>
              <a:gd name="T112" fmla="*/ 1558092 w 2268537"/>
              <a:gd name="T113" fmla="*/ 86114 h 2247901"/>
              <a:gd name="T114" fmla="*/ 1618146 w 2268537"/>
              <a:gd name="T115" fmla="*/ 49629 h 2247901"/>
              <a:gd name="T116" fmla="*/ 1622905 w 2268537"/>
              <a:gd name="T117" fmla="*/ 248145 h 2247901"/>
              <a:gd name="T118" fmla="*/ 1427334 w 2268537"/>
              <a:gd name="T119" fmla="*/ 281231 h 2247901"/>
              <a:gd name="T120" fmla="*/ 1366148 w 2268537"/>
              <a:gd name="T121" fmla="*/ 92686 h 2247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8537" h="2247901">
                <a:moveTo>
                  <a:pt x="516787" y="1465473"/>
                </a:moveTo>
                <a:lnTo>
                  <a:pt x="512476" y="1465700"/>
                </a:lnTo>
                <a:lnTo>
                  <a:pt x="507939" y="1466607"/>
                </a:lnTo>
                <a:lnTo>
                  <a:pt x="503629" y="1467060"/>
                </a:lnTo>
                <a:lnTo>
                  <a:pt x="499545" y="1468194"/>
                </a:lnTo>
                <a:lnTo>
                  <a:pt x="495462" y="1469327"/>
                </a:lnTo>
                <a:lnTo>
                  <a:pt x="491151" y="1470688"/>
                </a:lnTo>
                <a:lnTo>
                  <a:pt x="487295" y="1472275"/>
                </a:lnTo>
                <a:lnTo>
                  <a:pt x="483438" y="1474089"/>
                </a:lnTo>
                <a:lnTo>
                  <a:pt x="479582" y="1475902"/>
                </a:lnTo>
                <a:lnTo>
                  <a:pt x="475952" y="1477943"/>
                </a:lnTo>
                <a:lnTo>
                  <a:pt x="472776" y="1480210"/>
                </a:lnTo>
                <a:lnTo>
                  <a:pt x="469146" y="1482704"/>
                </a:lnTo>
                <a:lnTo>
                  <a:pt x="465970" y="1485425"/>
                </a:lnTo>
                <a:lnTo>
                  <a:pt x="462794" y="1487919"/>
                </a:lnTo>
                <a:lnTo>
                  <a:pt x="459845" y="1490866"/>
                </a:lnTo>
                <a:lnTo>
                  <a:pt x="456896" y="1493814"/>
                </a:lnTo>
                <a:lnTo>
                  <a:pt x="454173" y="1496988"/>
                </a:lnTo>
                <a:lnTo>
                  <a:pt x="451451" y="1500389"/>
                </a:lnTo>
                <a:lnTo>
                  <a:pt x="449182" y="1503563"/>
                </a:lnTo>
                <a:lnTo>
                  <a:pt x="446914" y="1507190"/>
                </a:lnTo>
                <a:lnTo>
                  <a:pt x="444872" y="1510818"/>
                </a:lnTo>
                <a:lnTo>
                  <a:pt x="442830" y="1514446"/>
                </a:lnTo>
                <a:lnTo>
                  <a:pt x="441242" y="1518300"/>
                </a:lnTo>
                <a:lnTo>
                  <a:pt x="439654" y="1522381"/>
                </a:lnTo>
                <a:lnTo>
                  <a:pt x="438066" y="1526462"/>
                </a:lnTo>
                <a:lnTo>
                  <a:pt x="437159" y="1530543"/>
                </a:lnTo>
                <a:lnTo>
                  <a:pt x="436025" y="1534851"/>
                </a:lnTo>
                <a:lnTo>
                  <a:pt x="435344" y="1538932"/>
                </a:lnTo>
                <a:lnTo>
                  <a:pt x="434663" y="1543466"/>
                </a:lnTo>
                <a:lnTo>
                  <a:pt x="434437" y="1547774"/>
                </a:lnTo>
                <a:lnTo>
                  <a:pt x="434210" y="1552309"/>
                </a:lnTo>
                <a:lnTo>
                  <a:pt x="434437" y="1556843"/>
                </a:lnTo>
                <a:lnTo>
                  <a:pt x="434663" y="1561151"/>
                </a:lnTo>
                <a:lnTo>
                  <a:pt x="435344" y="1565459"/>
                </a:lnTo>
                <a:lnTo>
                  <a:pt x="436025" y="1569767"/>
                </a:lnTo>
                <a:lnTo>
                  <a:pt x="437159" y="1574074"/>
                </a:lnTo>
                <a:lnTo>
                  <a:pt x="438066" y="1578155"/>
                </a:lnTo>
                <a:lnTo>
                  <a:pt x="439654" y="1582010"/>
                </a:lnTo>
                <a:lnTo>
                  <a:pt x="441242" y="1586091"/>
                </a:lnTo>
                <a:lnTo>
                  <a:pt x="442830" y="1589945"/>
                </a:lnTo>
                <a:lnTo>
                  <a:pt x="444872" y="1593573"/>
                </a:lnTo>
                <a:lnTo>
                  <a:pt x="446914" y="1597200"/>
                </a:lnTo>
                <a:lnTo>
                  <a:pt x="449182" y="1600828"/>
                </a:lnTo>
                <a:lnTo>
                  <a:pt x="451451" y="1604229"/>
                </a:lnTo>
                <a:lnTo>
                  <a:pt x="454173" y="1607630"/>
                </a:lnTo>
                <a:lnTo>
                  <a:pt x="456896" y="1610577"/>
                </a:lnTo>
                <a:lnTo>
                  <a:pt x="459845" y="1613751"/>
                </a:lnTo>
                <a:lnTo>
                  <a:pt x="462794" y="1616472"/>
                </a:lnTo>
                <a:lnTo>
                  <a:pt x="465970" y="1619193"/>
                </a:lnTo>
                <a:lnTo>
                  <a:pt x="469146" y="1621687"/>
                </a:lnTo>
                <a:lnTo>
                  <a:pt x="472776" y="1624407"/>
                </a:lnTo>
                <a:lnTo>
                  <a:pt x="475952" y="1626675"/>
                </a:lnTo>
                <a:lnTo>
                  <a:pt x="479582" y="1628715"/>
                </a:lnTo>
                <a:lnTo>
                  <a:pt x="483438" y="1630529"/>
                </a:lnTo>
                <a:lnTo>
                  <a:pt x="487295" y="1632343"/>
                </a:lnTo>
                <a:lnTo>
                  <a:pt x="491151" y="1633930"/>
                </a:lnTo>
                <a:lnTo>
                  <a:pt x="495462" y="1635063"/>
                </a:lnTo>
                <a:lnTo>
                  <a:pt x="499545" y="1636424"/>
                </a:lnTo>
                <a:lnTo>
                  <a:pt x="503629" y="1637557"/>
                </a:lnTo>
                <a:lnTo>
                  <a:pt x="507939" y="1638011"/>
                </a:lnTo>
                <a:lnTo>
                  <a:pt x="512476" y="1638691"/>
                </a:lnTo>
                <a:lnTo>
                  <a:pt x="516787" y="1638918"/>
                </a:lnTo>
                <a:lnTo>
                  <a:pt x="521097" y="1638918"/>
                </a:lnTo>
                <a:lnTo>
                  <a:pt x="525634" y="1638918"/>
                </a:lnTo>
                <a:lnTo>
                  <a:pt x="529944" y="1638691"/>
                </a:lnTo>
                <a:lnTo>
                  <a:pt x="534255" y="1638011"/>
                </a:lnTo>
                <a:lnTo>
                  <a:pt x="538792" y="1637557"/>
                </a:lnTo>
                <a:lnTo>
                  <a:pt x="542875" y="1636424"/>
                </a:lnTo>
                <a:lnTo>
                  <a:pt x="546959" y="1635063"/>
                </a:lnTo>
                <a:lnTo>
                  <a:pt x="551042" y="1633930"/>
                </a:lnTo>
                <a:lnTo>
                  <a:pt x="554899" y="1632343"/>
                </a:lnTo>
                <a:lnTo>
                  <a:pt x="558756" y="1630529"/>
                </a:lnTo>
                <a:lnTo>
                  <a:pt x="562839" y="1628715"/>
                </a:lnTo>
                <a:lnTo>
                  <a:pt x="566242" y="1626675"/>
                </a:lnTo>
                <a:lnTo>
                  <a:pt x="569645" y="1624407"/>
                </a:lnTo>
                <a:lnTo>
                  <a:pt x="573275" y="1621687"/>
                </a:lnTo>
                <a:lnTo>
                  <a:pt x="576451" y="1619193"/>
                </a:lnTo>
                <a:lnTo>
                  <a:pt x="579854" y="1616472"/>
                </a:lnTo>
                <a:lnTo>
                  <a:pt x="582576" y="1613751"/>
                </a:lnTo>
                <a:lnTo>
                  <a:pt x="585525" y="1610577"/>
                </a:lnTo>
                <a:lnTo>
                  <a:pt x="588247" y="1607630"/>
                </a:lnTo>
                <a:lnTo>
                  <a:pt x="590743" y="1604229"/>
                </a:lnTo>
                <a:lnTo>
                  <a:pt x="593238" y="1600828"/>
                </a:lnTo>
                <a:lnTo>
                  <a:pt x="595507" y="1597200"/>
                </a:lnTo>
                <a:lnTo>
                  <a:pt x="597549" y="1593573"/>
                </a:lnTo>
                <a:lnTo>
                  <a:pt x="599590" y="1589945"/>
                </a:lnTo>
                <a:lnTo>
                  <a:pt x="601178" y="1586091"/>
                </a:lnTo>
                <a:lnTo>
                  <a:pt x="602766" y="1582010"/>
                </a:lnTo>
                <a:lnTo>
                  <a:pt x="604354" y="1578155"/>
                </a:lnTo>
                <a:lnTo>
                  <a:pt x="605262" y="1574074"/>
                </a:lnTo>
                <a:lnTo>
                  <a:pt x="606396" y="1569767"/>
                </a:lnTo>
                <a:lnTo>
                  <a:pt x="607077" y="1565459"/>
                </a:lnTo>
                <a:lnTo>
                  <a:pt x="607531" y="1561151"/>
                </a:lnTo>
                <a:lnTo>
                  <a:pt x="607984" y="1556843"/>
                </a:lnTo>
                <a:lnTo>
                  <a:pt x="608211" y="1552309"/>
                </a:lnTo>
                <a:lnTo>
                  <a:pt x="607984" y="1547774"/>
                </a:lnTo>
                <a:lnTo>
                  <a:pt x="607531" y="1543466"/>
                </a:lnTo>
                <a:lnTo>
                  <a:pt x="607077" y="1538932"/>
                </a:lnTo>
                <a:lnTo>
                  <a:pt x="606396" y="1534851"/>
                </a:lnTo>
                <a:lnTo>
                  <a:pt x="605262" y="1530543"/>
                </a:lnTo>
                <a:lnTo>
                  <a:pt x="604354" y="1526462"/>
                </a:lnTo>
                <a:lnTo>
                  <a:pt x="602766" y="1522381"/>
                </a:lnTo>
                <a:lnTo>
                  <a:pt x="601178" y="1518300"/>
                </a:lnTo>
                <a:lnTo>
                  <a:pt x="599590" y="1514446"/>
                </a:lnTo>
                <a:lnTo>
                  <a:pt x="597549" y="1510818"/>
                </a:lnTo>
                <a:lnTo>
                  <a:pt x="595507" y="1507190"/>
                </a:lnTo>
                <a:lnTo>
                  <a:pt x="593238" y="1503563"/>
                </a:lnTo>
                <a:lnTo>
                  <a:pt x="590743" y="1500389"/>
                </a:lnTo>
                <a:lnTo>
                  <a:pt x="588247" y="1496988"/>
                </a:lnTo>
                <a:lnTo>
                  <a:pt x="585525" y="1493814"/>
                </a:lnTo>
                <a:lnTo>
                  <a:pt x="582576" y="1490866"/>
                </a:lnTo>
                <a:lnTo>
                  <a:pt x="579854" y="1487919"/>
                </a:lnTo>
                <a:lnTo>
                  <a:pt x="576451" y="1485425"/>
                </a:lnTo>
                <a:lnTo>
                  <a:pt x="573275" y="1482704"/>
                </a:lnTo>
                <a:lnTo>
                  <a:pt x="569645" y="1480210"/>
                </a:lnTo>
                <a:lnTo>
                  <a:pt x="566242" y="1477943"/>
                </a:lnTo>
                <a:lnTo>
                  <a:pt x="562839" y="1475902"/>
                </a:lnTo>
                <a:lnTo>
                  <a:pt x="558756" y="1474089"/>
                </a:lnTo>
                <a:lnTo>
                  <a:pt x="554899" y="1472275"/>
                </a:lnTo>
                <a:lnTo>
                  <a:pt x="551042" y="1470688"/>
                </a:lnTo>
                <a:lnTo>
                  <a:pt x="546959" y="1469327"/>
                </a:lnTo>
                <a:lnTo>
                  <a:pt x="542875" y="1468194"/>
                </a:lnTo>
                <a:lnTo>
                  <a:pt x="538792" y="1467060"/>
                </a:lnTo>
                <a:lnTo>
                  <a:pt x="534255" y="1466607"/>
                </a:lnTo>
                <a:lnTo>
                  <a:pt x="529944" y="1465700"/>
                </a:lnTo>
                <a:lnTo>
                  <a:pt x="525634" y="1465473"/>
                </a:lnTo>
                <a:lnTo>
                  <a:pt x="521097" y="1465473"/>
                </a:lnTo>
                <a:lnTo>
                  <a:pt x="516787" y="1465473"/>
                </a:lnTo>
                <a:close/>
                <a:moveTo>
                  <a:pt x="779462" y="1465263"/>
                </a:moveTo>
                <a:lnTo>
                  <a:pt x="795909" y="1465263"/>
                </a:lnTo>
                <a:lnTo>
                  <a:pt x="795118" y="1465354"/>
                </a:lnTo>
                <a:lnTo>
                  <a:pt x="796247" y="1465263"/>
                </a:lnTo>
                <a:lnTo>
                  <a:pt x="802144" y="1465263"/>
                </a:lnTo>
                <a:lnTo>
                  <a:pt x="997663" y="1465263"/>
                </a:lnTo>
                <a:lnTo>
                  <a:pt x="1331996" y="1465263"/>
                </a:lnTo>
                <a:lnTo>
                  <a:pt x="1527515" y="1465263"/>
                </a:lnTo>
                <a:lnTo>
                  <a:pt x="1532959" y="1465263"/>
                </a:lnTo>
                <a:lnTo>
                  <a:pt x="1538630" y="1465717"/>
                </a:lnTo>
                <a:lnTo>
                  <a:pt x="1543846" y="1466398"/>
                </a:lnTo>
                <a:lnTo>
                  <a:pt x="1549290" y="1467307"/>
                </a:lnTo>
                <a:lnTo>
                  <a:pt x="1554507" y="1468669"/>
                </a:lnTo>
                <a:lnTo>
                  <a:pt x="1559497" y="1470031"/>
                </a:lnTo>
                <a:lnTo>
                  <a:pt x="1564487" y="1471848"/>
                </a:lnTo>
                <a:lnTo>
                  <a:pt x="1569477" y="1473664"/>
                </a:lnTo>
                <a:lnTo>
                  <a:pt x="1574014" y="1475934"/>
                </a:lnTo>
                <a:lnTo>
                  <a:pt x="1578550" y="1478205"/>
                </a:lnTo>
                <a:lnTo>
                  <a:pt x="1583313" y="1480702"/>
                </a:lnTo>
                <a:lnTo>
                  <a:pt x="1587396" y="1483654"/>
                </a:lnTo>
                <a:lnTo>
                  <a:pt x="1591706" y="1486378"/>
                </a:lnTo>
                <a:lnTo>
                  <a:pt x="1595788" y="1489784"/>
                </a:lnTo>
                <a:lnTo>
                  <a:pt x="1599644" y="1493190"/>
                </a:lnTo>
                <a:lnTo>
                  <a:pt x="1603500" y="1496595"/>
                </a:lnTo>
                <a:lnTo>
                  <a:pt x="1607129" y="1500455"/>
                </a:lnTo>
                <a:lnTo>
                  <a:pt x="1610305" y="1504315"/>
                </a:lnTo>
                <a:lnTo>
                  <a:pt x="1613480" y="1508402"/>
                </a:lnTo>
                <a:lnTo>
                  <a:pt x="1616656" y="1512488"/>
                </a:lnTo>
                <a:lnTo>
                  <a:pt x="1619151" y="1517029"/>
                </a:lnTo>
                <a:lnTo>
                  <a:pt x="1621646" y="1521343"/>
                </a:lnTo>
                <a:lnTo>
                  <a:pt x="1624368" y="1525884"/>
                </a:lnTo>
                <a:lnTo>
                  <a:pt x="1626409" y="1530652"/>
                </a:lnTo>
                <a:lnTo>
                  <a:pt x="1628224" y="1535420"/>
                </a:lnTo>
                <a:lnTo>
                  <a:pt x="1630038" y="1540642"/>
                </a:lnTo>
                <a:lnTo>
                  <a:pt x="1631626" y="1545637"/>
                </a:lnTo>
                <a:lnTo>
                  <a:pt x="1632533" y="1550859"/>
                </a:lnTo>
                <a:lnTo>
                  <a:pt x="1633667" y="1556081"/>
                </a:lnTo>
                <a:lnTo>
                  <a:pt x="1634121" y="1561530"/>
                </a:lnTo>
                <a:lnTo>
                  <a:pt x="1634575" y="1566979"/>
                </a:lnTo>
                <a:lnTo>
                  <a:pt x="1634801" y="1572428"/>
                </a:lnTo>
                <a:lnTo>
                  <a:pt x="1634575" y="1578104"/>
                </a:lnTo>
                <a:lnTo>
                  <a:pt x="1634121" y="1583553"/>
                </a:lnTo>
                <a:lnTo>
                  <a:pt x="1633667" y="1588775"/>
                </a:lnTo>
                <a:lnTo>
                  <a:pt x="1632533" y="1594224"/>
                </a:lnTo>
                <a:lnTo>
                  <a:pt x="1631626" y="1599219"/>
                </a:lnTo>
                <a:lnTo>
                  <a:pt x="1630038" y="1604441"/>
                </a:lnTo>
                <a:lnTo>
                  <a:pt x="1628224" y="1609436"/>
                </a:lnTo>
                <a:lnTo>
                  <a:pt x="1626409" y="1614204"/>
                </a:lnTo>
                <a:lnTo>
                  <a:pt x="1624368" y="1618972"/>
                </a:lnTo>
                <a:lnTo>
                  <a:pt x="1621646" y="1623513"/>
                </a:lnTo>
                <a:lnTo>
                  <a:pt x="1619151" y="1628054"/>
                </a:lnTo>
                <a:lnTo>
                  <a:pt x="1616656" y="1632368"/>
                </a:lnTo>
                <a:lnTo>
                  <a:pt x="1613480" y="1636681"/>
                </a:lnTo>
                <a:lnTo>
                  <a:pt x="1610305" y="1640541"/>
                </a:lnTo>
                <a:lnTo>
                  <a:pt x="1607129" y="1644401"/>
                </a:lnTo>
                <a:lnTo>
                  <a:pt x="1603500" y="1648261"/>
                </a:lnTo>
                <a:lnTo>
                  <a:pt x="1599644" y="1651893"/>
                </a:lnTo>
                <a:lnTo>
                  <a:pt x="1595788" y="1655299"/>
                </a:lnTo>
                <a:lnTo>
                  <a:pt x="1591706" y="1658478"/>
                </a:lnTo>
                <a:lnTo>
                  <a:pt x="1587396" y="1661429"/>
                </a:lnTo>
                <a:lnTo>
                  <a:pt x="1583313" y="1664154"/>
                </a:lnTo>
                <a:lnTo>
                  <a:pt x="1578550" y="1666651"/>
                </a:lnTo>
                <a:lnTo>
                  <a:pt x="1574014" y="1669149"/>
                </a:lnTo>
                <a:lnTo>
                  <a:pt x="1569477" y="1671419"/>
                </a:lnTo>
                <a:lnTo>
                  <a:pt x="1564487" y="1673236"/>
                </a:lnTo>
                <a:lnTo>
                  <a:pt x="1559497" y="1674825"/>
                </a:lnTo>
                <a:lnTo>
                  <a:pt x="1554507" y="1676187"/>
                </a:lnTo>
                <a:lnTo>
                  <a:pt x="1549290" y="1677549"/>
                </a:lnTo>
                <a:lnTo>
                  <a:pt x="1543846" y="1678458"/>
                </a:lnTo>
                <a:lnTo>
                  <a:pt x="1538630" y="1679139"/>
                </a:lnTo>
                <a:lnTo>
                  <a:pt x="1532959" y="1679593"/>
                </a:lnTo>
                <a:lnTo>
                  <a:pt x="1527515" y="1679820"/>
                </a:lnTo>
                <a:lnTo>
                  <a:pt x="1331996" y="1679820"/>
                </a:lnTo>
                <a:lnTo>
                  <a:pt x="1169820" y="1679820"/>
                </a:lnTo>
                <a:lnTo>
                  <a:pt x="1169820" y="1730451"/>
                </a:lnTo>
                <a:lnTo>
                  <a:pt x="1527515" y="1730451"/>
                </a:lnTo>
                <a:lnTo>
                  <a:pt x="1537496" y="1730224"/>
                </a:lnTo>
                <a:lnTo>
                  <a:pt x="1547022" y="1729088"/>
                </a:lnTo>
                <a:lnTo>
                  <a:pt x="1556322" y="1727953"/>
                </a:lnTo>
                <a:lnTo>
                  <a:pt x="1565394" y="1725683"/>
                </a:lnTo>
                <a:lnTo>
                  <a:pt x="1574467" y="1723185"/>
                </a:lnTo>
                <a:lnTo>
                  <a:pt x="1583313" y="1720461"/>
                </a:lnTo>
                <a:lnTo>
                  <a:pt x="1591706" y="1716828"/>
                </a:lnTo>
                <a:lnTo>
                  <a:pt x="1600098" y="1712514"/>
                </a:lnTo>
                <a:lnTo>
                  <a:pt x="1608037" y="1708200"/>
                </a:lnTo>
                <a:lnTo>
                  <a:pt x="1615749" y="1703432"/>
                </a:lnTo>
                <a:lnTo>
                  <a:pt x="1623007" y="1697983"/>
                </a:lnTo>
                <a:lnTo>
                  <a:pt x="1630265" y="1692307"/>
                </a:lnTo>
                <a:lnTo>
                  <a:pt x="1637070" y="1685950"/>
                </a:lnTo>
                <a:lnTo>
                  <a:pt x="1643194" y="1679593"/>
                </a:lnTo>
                <a:lnTo>
                  <a:pt x="1649318" y="1672781"/>
                </a:lnTo>
                <a:lnTo>
                  <a:pt x="1654762" y="1665743"/>
                </a:lnTo>
                <a:lnTo>
                  <a:pt x="2174633" y="1612615"/>
                </a:lnTo>
                <a:lnTo>
                  <a:pt x="2179170" y="1612388"/>
                </a:lnTo>
                <a:lnTo>
                  <a:pt x="2183479" y="1612388"/>
                </a:lnTo>
                <a:lnTo>
                  <a:pt x="2188243" y="1612388"/>
                </a:lnTo>
                <a:lnTo>
                  <a:pt x="2192552" y="1613069"/>
                </a:lnTo>
                <a:lnTo>
                  <a:pt x="2197089" y="1613523"/>
                </a:lnTo>
                <a:lnTo>
                  <a:pt x="2201398" y="1614431"/>
                </a:lnTo>
                <a:lnTo>
                  <a:pt x="2205481" y="1615566"/>
                </a:lnTo>
                <a:lnTo>
                  <a:pt x="2209791" y="1616929"/>
                </a:lnTo>
                <a:lnTo>
                  <a:pt x="2214100" y="1618291"/>
                </a:lnTo>
                <a:lnTo>
                  <a:pt x="2218183" y="1620107"/>
                </a:lnTo>
                <a:lnTo>
                  <a:pt x="2222039" y="1622378"/>
                </a:lnTo>
                <a:lnTo>
                  <a:pt x="2225895" y="1624648"/>
                </a:lnTo>
                <a:lnTo>
                  <a:pt x="2229751" y="1626919"/>
                </a:lnTo>
                <a:lnTo>
                  <a:pt x="2233380" y="1629643"/>
                </a:lnTo>
                <a:lnTo>
                  <a:pt x="2237009" y="1632595"/>
                </a:lnTo>
                <a:lnTo>
                  <a:pt x="2240411" y="1635773"/>
                </a:lnTo>
                <a:lnTo>
                  <a:pt x="2243587" y="1638725"/>
                </a:lnTo>
                <a:lnTo>
                  <a:pt x="2246762" y="1642358"/>
                </a:lnTo>
                <a:lnTo>
                  <a:pt x="2249711" y="1645990"/>
                </a:lnTo>
                <a:lnTo>
                  <a:pt x="2252206" y="1649623"/>
                </a:lnTo>
                <a:lnTo>
                  <a:pt x="2254701" y="1653483"/>
                </a:lnTo>
                <a:lnTo>
                  <a:pt x="2257196" y="1657342"/>
                </a:lnTo>
                <a:lnTo>
                  <a:pt x="2259237" y="1661429"/>
                </a:lnTo>
                <a:lnTo>
                  <a:pt x="2261052" y="1665970"/>
                </a:lnTo>
                <a:lnTo>
                  <a:pt x="2262867" y="1670057"/>
                </a:lnTo>
                <a:lnTo>
                  <a:pt x="2264227" y="1674371"/>
                </a:lnTo>
                <a:lnTo>
                  <a:pt x="2265588" y="1679139"/>
                </a:lnTo>
                <a:lnTo>
                  <a:pt x="2266723" y="1683453"/>
                </a:lnTo>
                <a:lnTo>
                  <a:pt x="2267403" y="1687993"/>
                </a:lnTo>
                <a:lnTo>
                  <a:pt x="2267857" y="1692761"/>
                </a:lnTo>
                <a:lnTo>
                  <a:pt x="2268083" y="1697302"/>
                </a:lnTo>
                <a:lnTo>
                  <a:pt x="2268537" y="1702297"/>
                </a:lnTo>
                <a:lnTo>
                  <a:pt x="2268537" y="1712287"/>
                </a:lnTo>
                <a:lnTo>
                  <a:pt x="2268083" y="1717055"/>
                </a:lnTo>
                <a:lnTo>
                  <a:pt x="2267857" y="1721369"/>
                </a:lnTo>
                <a:lnTo>
                  <a:pt x="2267630" y="1726137"/>
                </a:lnTo>
                <a:lnTo>
                  <a:pt x="2266949" y="1730451"/>
                </a:lnTo>
                <a:lnTo>
                  <a:pt x="2266042" y="1734764"/>
                </a:lnTo>
                <a:lnTo>
                  <a:pt x="2265361" y="1739305"/>
                </a:lnTo>
                <a:lnTo>
                  <a:pt x="2264001" y="1743392"/>
                </a:lnTo>
                <a:lnTo>
                  <a:pt x="2262867" y="1747479"/>
                </a:lnTo>
                <a:lnTo>
                  <a:pt x="2261506" y="1751566"/>
                </a:lnTo>
                <a:lnTo>
                  <a:pt x="2259918" y="1755653"/>
                </a:lnTo>
                <a:lnTo>
                  <a:pt x="2258103" y="1759512"/>
                </a:lnTo>
                <a:lnTo>
                  <a:pt x="2256062" y="1763599"/>
                </a:lnTo>
                <a:lnTo>
                  <a:pt x="2254247" y="1767459"/>
                </a:lnTo>
                <a:lnTo>
                  <a:pt x="2251979" y="1770864"/>
                </a:lnTo>
                <a:lnTo>
                  <a:pt x="2249711" y="1774497"/>
                </a:lnTo>
                <a:lnTo>
                  <a:pt x="2247216" y="1778130"/>
                </a:lnTo>
                <a:lnTo>
                  <a:pt x="2244721" y="1781536"/>
                </a:lnTo>
                <a:lnTo>
                  <a:pt x="2241772" y="1784714"/>
                </a:lnTo>
                <a:lnTo>
                  <a:pt x="2239050" y="1788120"/>
                </a:lnTo>
                <a:lnTo>
                  <a:pt x="2236102" y="1791071"/>
                </a:lnTo>
                <a:lnTo>
                  <a:pt x="2233153" y="1794023"/>
                </a:lnTo>
                <a:lnTo>
                  <a:pt x="2229977" y="1796747"/>
                </a:lnTo>
                <a:lnTo>
                  <a:pt x="2226575" y="1799472"/>
                </a:lnTo>
                <a:lnTo>
                  <a:pt x="2223400" y="1801969"/>
                </a:lnTo>
                <a:lnTo>
                  <a:pt x="2219771" y="1804240"/>
                </a:lnTo>
                <a:lnTo>
                  <a:pt x="2216141" y="1806510"/>
                </a:lnTo>
                <a:lnTo>
                  <a:pt x="2212512" y="1808554"/>
                </a:lnTo>
                <a:lnTo>
                  <a:pt x="2208657" y="1810370"/>
                </a:lnTo>
                <a:lnTo>
                  <a:pt x="2204801" y="1812186"/>
                </a:lnTo>
                <a:lnTo>
                  <a:pt x="2200718" y="1813776"/>
                </a:lnTo>
                <a:lnTo>
                  <a:pt x="2196635" y="1815365"/>
                </a:lnTo>
                <a:lnTo>
                  <a:pt x="2192325" y="1816727"/>
                </a:lnTo>
                <a:lnTo>
                  <a:pt x="1439282" y="2028332"/>
                </a:lnTo>
                <a:lnTo>
                  <a:pt x="1418869" y="2033781"/>
                </a:lnTo>
                <a:lnTo>
                  <a:pt x="1398682" y="2039003"/>
                </a:lnTo>
                <a:lnTo>
                  <a:pt x="1378268" y="2043317"/>
                </a:lnTo>
                <a:lnTo>
                  <a:pt x="1357854" y="2047404"/>
                </a:lnTo>
                <a:lnTo>
                  <a:pt x="1337213" y="2051037"/>
                </a:lnTo>
                <a:lnTo>
                  <a:pt x="1316573" y="2054442"/>
                </a:lnTo>
                <a:lnTo>
                  <a:pt x="1295932" y="2056940"/>
                </a:lnTo>
                <a:lnTo>
                  <a:pt x="1275291" y="2059437"/>
                </a:lnTo>
                <a:lnTo>
                  <a:pt x="1254424" y="2061254"/>
                </a:lnTo>
                <a:lnTo>
                  <a:pt x="1233556" y="2062389"/>
                </a:lnTo>
                <a:lnTo>
                  <a:pt x="1212916" y="2063297"/>
                </a:lnTo>
                <a:lnTo>
                  <a:pt x="1192048" y="2063751"/>
                </a:lnTo>
                <a:lnTo>
                  <a:pt x="1171181" y="2063751"/>
                </a:lnTo>
                <a:lnTo>
                  <a:pt x="1150087" y="2063297"/>
                </a:lnTo>
                <a:lnTo>
                  <a:pt x="1129219" y="2062162"/>
                </a:lnTo>
                <a:lnTo>
                  <a:pt x="1108352" y="2060573"/>
                </a:lnTo>
                <a:lnTo>
                  <a:pt x="796701" y="2035598"/>
                </a:lnTo>
                <a:lnTo>
                  <a:pt x="792391" y="2035144"/>
                </a:lnTo>
                <a:lnTo>
                  <a:pt x="788081" y="2034463"/>
                </a:lnTo>
                <a:lnTo>
                  <a:pt x="783545" y="2033554"/>
                </a:lnTo>
                <a:lnTo>
                  <a:pt x="779462" y="2032419"/>
                </a:lnTo>
                <a:lnTo>
                  <a:pt x="779462" y="1468438"/>
                </a:lnTo>
                <a:lnTo>
                  <a:pt x="779462" y="1467534"/>
                </a:lnTo>
                <a:lnTo>
                  <a:pt x="779462" y="1465263"/>
                </a:lnTo>
                <a:close/>
                <a:moveTo>
                  <a:pt x="0" y="1401763"/>
                </a:moveTo>
                <a:lnTo>
                  <a:pt x="695325" y="1401763"/>
                </a:lnTo>
                <a:lnTo>
                  <a:pt x="695325" y="1572487"/>
                </a:lnTo>
                <a:lnTo>
                  <a:pt x="695325" y="1927085"/>
                </a:lnTo>
                <a:lnTo>
                  <a:pt x="695325" y="2247901"/>
                </a:lnTo>
                <a:lnTo>
                  <a:pt x="0" y="2247901"/>
                </a:lnTo>
                <a:lnTo>
                  <a:pt x="0" y="1401763"/>
                </a:lnTo>
                <a:close/>
                <a:moveTo>
                  <a:pt x="1870009" y="1163726"/>
                </a:moveTo>
                <a:lnTo>
                  <a:pt x="1870009" y="1180300"/>
                </a:lnTo>
                <a:lnTo>
                  <a:pt x="1861189" y="1180981"/>
                </a:lnTo>
                <a:lnTo>
                  <a:pt x="1853274" y="1182343"/>
                </a:lnTo>
                <a:lnTo>
                  <a:pt x="1845586" y="1183705"/>
                </a:lnTo>
                <a:lnTo>
                  <a:pt x="1838575" y="1185522"/>
                </a:lnTo>
                <a:lnTo>
                  <a:pt x="1832243" y="1188019"/>
                </a:lnTo>
                <a:lnTo>
                  <a:pt x="1826138" y="1190290"/>
                </a:lnTo>
                <a:lnTo>
                  <a:pt x="1820936" y="1193014"/>
                </a:lnTo>
                <a:lnTo>
                  <a:pt x="1816187" y="1196193"/>
                </a:lnTo>
                <a:lnTo>
                  <a:pt x="1811891" y="1199825"/>
                </a:lnTo>
                <a:lnTo>
                  <a:pt x="1810081" y="1201642"/>
                </a:lnTo>
                <a:lnTo>
                  <a:pt x="1808272" y="1203458"/>
                </a:lnTo>
                <a:lnTo>
                  <a:pt x="1806689" y="1205501"/>
                </a:lnTo>
                <a:lnTo>
                  <a:pt x="1805106" y="1207545"/>
                </a:lnTo>
                <a:lnTo>
                  <a:pt x="1803749" y="1209588"/>
                </a:lnTo>
                <a:lnTo>
                  <a:pt x="1802619" y="1211859"/>
                </a:lnTo>
                <a:lnTo>
                  <a:pt x="1801488" y="1214356"/>
                </a:lnTo>
                <a:lnTo>
                  <a:pt x="1800583" y="1216627"/>
                </a:lnTo>
                <a:lnTo>
                  <a:pt x="1799679" y="1219124"/>
                </a:lnTo>
                <a:lnTo>
                  <a:pt x="1799227" y="1221395"/>
                </a:lnTo>
                <a:lnTo>
                  <a:pt x="1798548" y="1226844"/>
                </a:lnTo>
                <a:lnTo>
                  <a:pt x="1798096" y="1232520"/>
                </a:lnTo>
                <a:lnTo>
                  <a:pt x="1798096" y="1236379"/>
                </a:lnTo>
                <a:lnTo>
                  <a:pt x="1798774" y="1240239"/>
                </a:lnTo>
                <a:lnTo>
                  <a:pt x="1799227" y="1243872"/>
                </a:lnTo>
                <a:lnTo>
                  <a:pt x="1800357" y="1247504"/>
                </a:lnTo>
                <a:lnTo>
                  <a:pt x="1801488" y="1251137"/>
                </a:lnTo>
                <a:lnTo>
                  <a:pt x="1802845" y="1254543"/>
                </a:lnTo>
                <a:lnTo>
                  <a:pt x="1804654" y="1257948"/>
                </a:lnTo>
                <a:lnTo>
                  <a:pt x="1806689" y="1261354"/>
                </a:lnTo>
                <a:lnTo>
                  <a:pt x="1808725" y="1264079"/>
                </a:lnTo>
                <a:lnTo>
                  <a:pt x="1810986" y="1267257"/>
                </a:lnTo>
                <a:lnTo>
                  <a:pt x="1813474" y="1269755"/>
                </a:lnTo>
                <a:lnTo>
                  <a:pt x="1815961" y="1272252"/>
                </a:lnTo>
                <a:lnTo>
                  <a:pt x="1818449" y="1274750"/>
                </a:lnTo>
                <a:lnTo>
                  <a:pt x="1821162" y="1277020"/>
                </a:lnTo>
                <a:lnTo>
                  <a:pt x="1823876" y="1278836"/>
                </a:lnTo>
                <a:lnTo>
                  <a:pt x="1826816" y="1280653"/>
                </a:lnTo>
                <a:lnTo>
                  <a:pt x="1834053" y="1284740"/>
                </a:lnTo>
                <a:lnTo>
                  <a:pt x="1843777" y="1289734"/>
                </a:lnTo>
                <a:lnTo>
                  <a:pt x="1855988" y="1295638"/>
                </a:lnTo>
                <a:lnTo>
                  <a:pt x="1870914" y="1302676"/>
                </a:lnTo>
                <a:lnTo>
                  <a:pt x="1875436" y="1304719"/>
                </a:lnTo>
                <a:lnTo>
                  <a:pt x="1879507" y="1306763"/>
                </a:lnTo>
                <a:lnTo>
                  <a:pt x="1883125" y="1309033"/>
                </a:lnTo>
                <a:lnTo>
                  <a:pt x="1886065" y="1311077"/>
                </a:lnTo>
                <a:lnTo>
                  <a:pt x="1889005" y="1312893"/>
                </a:lnTo>
                <a:lnTo>
                  <a:pt x="1891040" y="1314936"/>
                </a:lnTo>
                <a:lnTo>
                  <a:pt x="1892623" y="1316980"/>
                </a:lnTo>
                <a:lnTo>
                  <a:pt x="1893528" y="1318796"/>
                </a:lnTo>
                <a:lnTo>
                  <a:pt x="1894432" y="1320839"/>
                </a:lnTo>
                <a:lnTo>
                  <a:pt x="1895111" y="1323110"/>
                </a:lnTo>
                <a:lnTo>
                  <a:pt x="1895563" y="1325834"/>
                </a:lnTo>
                <a:lnTo>
                  <a:pt x="1896241" y="1328559"/>
                </a:lnTo>
                <a:lnTo>
                  <a:pt x="1896694" y="1335597"/>
                </a:lnTo>
                <a:lnTo>
                  <a:pt x="1896920" y="1343544"/>
                </a:lnTo>
                <a:lnTo>
                  <a:pt x="1896694" y="1346722"/>
                </a:lnTo>
                <a:lnTo>
                  <a:pt x="1896241" y="1349447"/>
                </a:lnTo>
                <a:lnTo>
                  <a:pt x="1894885" y="1352171"/>
                </a:lnTo>
                <a:lnTo>
                  <a:pt x="1893302" y="1353988"/>
                </a:lnTo>
                <a:lnTo>
                  <a:pt x="1892623" y="1354669"/>
                </a:lnTo>
                <a:lnTo>
                  <a:pt x="1891492" y="1355577"/>
                </a:lnTo>
                <a:lnTo>
                  <a:pt x="1889005" y="1356485"/>
                </a:lnTo>
                <a:lnTo>
                  <a:pt x="1886065" y="1357393"/>
                </a:lnTo>
                <a:lnTo>
                  <a:pt x="1882899" y="1357620"/>
                </a:lnTo>
                <a:lnTo>
                  <a:pt x="1880864" y="1357620"/>
                </a:lnTo>
                <a:lnTo>
                  <a:pt x="1879055" y="1357393"/>
                </a:lnTo>
                <a:lnTo>
                  <a:pt x="1877472" y="1356712"/>
                </a:lnTo>
                <a:lnTo>
                  <a:pt x="1875889" y="1356258"/>
                </a:lnTo>
                <a:lnTo>
                  <a:pt x="1874532" y="1355577"/>
                </a:lnTo>
                <a:lnTo>
                  <a:pt x="1873627" y="1354669"/>
                </a:lnTo>
                <a:lnTo>
                  <a:pt x="1872723" y="1353761"/>
                </a:lnTo>
                <a:lnTo>
                  <a:pt x="1872270" y="1352398"/>
                </a:lnTo>
                <a:lnTo>
                  <a:pt x="1871818" y="1350809"/>
                </a:lnTo>
                <a:lnTo>
                  <a:pt x="1871140" y="1348993"/>
                </a:lnTo>
                <a:lnTo>
                  <a:pt x="1870461" y="1343544"/>
                </a:lnTo>
                <a:lnTo>
                  <a:pt x="1870235" y="1336051"/>
                </a:lnTo>
                <a:lnTo>
                  <a:pt x="1870009" y="1326515"/>
                </a:lnTo>
                <a:lnTo>
                  <a:pt x="1870009" y="1314028"/>
                </a:lnTo>
                <a:lnTo>
                  <a:pt x="1799227" y="1314028"/>
                </a:lnTo>
                <a:lnTo>
                  <a:pt x="1799227" y="1324018"/>
                </a:lnTo>
                <a:lnTo>
                  <a:pt x="1799227" y="1328332"/>
                </a:lnTo>
                <a:lnTo>
                  <a:pt x="1799453" y="1332192"/>
                </a:lnTo>
                <a:lnTo>
                  <a:pt x="1799905" y="1336278"/>
                </a:lnTo>
                <a:lnTo>
                  <a:pt x="1800583" y="1339911"/>
                </a:lnTo>
                <a:lnTo>
                  <a:pt x="1801262" y="1343544"/>
                </a:lnTo>
                <a:lnTo>
                  <a:pt x="1802166" y="1346949"/>
                </a:lnTo>
                <a:lnTo>
                  <a:pt x="1803071" y="1350355"/>
                </a:lnTo>
                <a:lnTo>
                  <a:pt x="1804428" y="1353534"/>
                </a:lnTo>
                <a:lnTo>
                  <a:pt x="1806011" y="1356258"/>
                </a:lnTo>
                <a:lnTo>
                  <a:pt x="1807368" y="1359210"/>
                </a:lnTo>
                <a:lnTo>
                  <a:pt x="1809177" y="1361707"/>
                </a:lnTo>
                <a:lnTo>
                  <a:pt x="1810986" y="1364205"/>
                </a:lnTo>
                <a:lnTo>
                  <a:pt x="1813021" y="1366702"/>
                </a:lnTo>
                <a:lnTo>
                  <a:pt x="1815509" y="1368746"/>
                </a:lnTo>
                <a:lnTo>
                  <a:pt x="1817770" y="1370562"/>
                </a:lnTo>
                <a:lnTo>
                  <a:pt x="1820258" y="1372378"/>
                </a:lnTo>
                <a:lnTo>
                  <a:pt x="1825685" y="1375557"/>
                </a:lnTo>
                <a:lnTo>
                  <a:pt x="1831339" y="1378508"/>
                </a:lnTo>
                <a:lnTo>
                  <a:pt x="1837219" y="1381006"/>
                </a:lnTo>
                <a:lnTo>
                  <a:pt x="1843551" y="1383276"/>
                </a:lnTo>
                <a:lnTo>
                  <a:pt x="1849656" y="1385093"/>
                </a:lnTo>
                <a:lnTo>
                  <a:pt x="1856214" y="1386455"/>
                </a:lnTo>
                <a:lnTo>
                  <a:pt x="1862999" y="1387590"/>
                </a:lnTo>
                <a:lnTo>
                  <a:pt x="1870009" y="1388271"/>
                </a:lnTo>
                <a:lnTo>
                  <a:pt x="1870009" y="1408479"/>
                </a:lnTo>
                <a:lnTo>
                  <a:pt x="1902573" y="1408479"/>
                </a:lnTo>
                <a:lnTo>
                  <a:pt x="1902573" y="1388725"/>
                </a:lnTo>
                <a:lnTo>
                  <a:pt x="1911393" y="1387817"/>
                </a:lnTo>
                <a:lnTo>
                  <a:pt x="1919534" y="1386228"/>
                </a:lnTo>
                <a:lnTo>
                  <a:pt x="1927223" y="1384411"/>
                </a:lnTo>
                <a:lnTo>
                  <a:pt x="1934460" y="1382141"/>
                </a:lnTo>
                <a:lnTo>
                  <a:pt x="1941018" y="1379417"/>
                </a:lnTo>
                <a:lnTo>
                  <a:pt x="1947124" y="1376692"/>
                </a:lnTo>
                <a:lnTo>
                  <a:pt x="1952551" y="1373286"/>
                </a:lnTo>
                <a:lnTo>
                  <a:pt x="1954812" y="1371470"/>
                </a:lnTo>
                <a:lnTo>
                  <a:pt x="1957300" y="1369427"/>
                </a:lnTo>
                <a:lnTo>
                  <a:pt x="1959561" y="1367610"/>
                </a:lnTo>
                <a:lnTo>
                  <a:pt x="1961597" y="1365567"/>
                </a:lnTo>
                <a:lnTo>
                  <a:pt x="1963632" y="1363296"/>
                </a:lnTo>
                <a:lnTo>
                  <a:pt x="1965441" y="1360799"/>
                </a:lnTo>
                <a:lnTo>
                  <a:pt x="1967024" y="1358529"/>
                </a:lnTo>
                <a:lnTo>
                  <a:pt x="1968381" y="1356031"/>
                </a:lnTo>
                <a:lnTo>
                  <a:pt x="1969738" y="1353534"/>
                </a:lnTo>
                <a:lnTo>
                  <a:pt x="1971095" y="1350809"/>
                </a:lnTo>
                <a:lnTo>
                  <a:pt x="1971999" y="1348085"/>
                </a:lnTo>
                <a:lnTo>
                  <a:pt x="1972904" y="1345133"/>
                </a:lnTo>
                <a:lnTo>
                  <a:pt x="1973808" y="1342408"/>
                </a:lnTo>
                <a:lnTo>
                  <a:pt x="1974487" y="1339230"/>
                </a:lnTo>
                <a:lnTo>
                  <a:pt x="1975165" y="1333100"/>
                </a:lnTo>
                <a:lnTo>
                  <a:pt x="1975391" y="1326288"/>
                </a:lnTo>
                <a:lnTo>
                  <a:pt x="1975391" y="1321975"/>
                </a:lnTo>
                <a:lnTo>
                  <a:pt x="1975165" y="1318115"/>
                </a:lnTo>
                <a:lnTo>
                  <a:pt x="1974713" y="1314255"/>
                </a:lnTo>
                <a:lnTo>
                  <a:pt x="1973808" y="1310395"/>
                </a:lnTo>
                <a:lnTo>
                  <a:pt x="1972904" y="1306990"/>
                </a:lnTo>
                <a:lnTo>
                  <a:pt x="1971773" y="1303584"/>
                </a:lnTo>
                <a:lnTo>
                  <a:pt x="1970190" y="1300406"/>
                </a:lnTo>
                <a:lnTo>
                  <a:pt x="1968607" y="1297454"/>
                </a:lnTo>
                <a:lnTo>
                  <a:pt x="1967024" y="1294502"/>
                </a:lnTo>
                <a:lnTo>
                  <a:pt x="1965215" y="1292005"/>
                </a:lnTo>
                <a:lnTo>
                  <a:pt x="1963406" y="1289507"/>
                </a:lnTo>
                <a:lnTo>
                  <a:pt x="1961371" y="1287237"/>
                </a:lnTo>
                <a:lnTo>
                  <a:pt x="1959109" y="1284967"/>
                </a:lnTo>
                <a:lnTo>
                  <a:pt x="1956848" y="1282923"/>
                </a:lnTo>
                <a:lnTo>
                  <a:pt x="1954586" y="1281107"/>
                </a:lnTo>
                <a:lnTo>
                  <a:pt x="1952325" y="1279518"/>
                </a:lnTo>
                <a:lnTo>
                  <a:pt x="1945993" y="1275885"/>
                </a:lnTo>
                <a:lnTo>
                  <a:pt x="1938078" y="1271798"/>
                </a:lnTo>
                <a:lnTo>
                  <a:pt x="1927901" y="1267030"/>
                </a:lnTo>
                <a:lnTo>
                  <a:pt x="1915464" y="1261581"/>
                </a:lnTo>
                <a:lnTo>
                  <a:pt x="1900990" y="1254997"/>
                </a:lnTo>
                <a:lnTo>
                  <a:pt x="1889909" y="1249548"/>
                </a:lnTo>
                <a:lnTo>
                  <a:pt x="1881995" y="1245461"/>
                </a:lnTo>
                <a:lnTo>
                  <a:pt x="1879281" y="1243872"/>
                </a:lnTo>
                <a:lnTo>
                  <a:pt x="1877246" y="1242510"/>
                </a:lnTo>
                <a:lnTo>
                  <a:pt x="1875663" y="1241147"/>
                </a:lnTo>
                <a:lnTo>
                  <a:pt x="1874306" y="1239558"/>
                </a:lnTo>
                <a:lnTo>
                  <a:pt x="1872949" y="1237742"/>
                </a:lnTo>
                <a:lnTo>
                  <a:pt x="1872270" y="1235925"/>
                </a:lnTo>
                <a:lnTo>
                  <a:pt x="1871592" y="1233655"/>
                </a:lnTo>
                <a:lnTo>
                  <a:pt x="1870914" y="1231157"/>
                </a:lnTo>
                <a:lnTo>
                  <a:pt x="1870687" y="1228433"/>
                </a:lnTo>
                <a:lnTo>
                  <a:pt x="1870461" y="1225708"/>
                </a:lnTo>
                <a:lnTo>
                  <a:pt x="1870687" y="1222076"/>
                </a:lnTo>
                <a:lnTo>
                  <a:pt x="1871140" y="1219124"/>
                </a:lnTo>
                <a:lnTo>
                  <a:pt x="1872270" y="1216627"/>
                </a:lnTo>
                <a:lnTo>
                  <a:pt x="1873853" y="1214583"/>
                </a:lnTo>
                <a:lnTo>
                  <a:pt x="1874532" y="1213675"/>
                </a:lnTo>
                <a:lnTo>
                  <a:pt x="1875663" y="1212994"/>
                </a:lnTo>
                <a:lnTo>
                  <a:pt x="1877924" y="1211859"/>
                </a:lnTo>
                <a:lnTo>
                  <a:pt x="1880412" y="1211178"/>
                </a:lnTo>
                <a:lnTo>
                  <a:pt x="1883577" y="1210951"/>
                </a:lnTo>
                <a:lnTo>
                  <a:pt x="1887196" y="1211178"/>
                </a:lnTo>
                <a:lnTo>
                  <a:pt x="1888779" y="1211405"/>
                </a:lnTo>
                <a:lnTo>
                  <a:pt x="1889909" y="1211859"/>
                </a:lnTo>
                <a:lnTo>
                  <a:pt x="1891266" y="1212767"/>
                </a:lnTo>
                <a:lnTo>
                  <a:pt x="1892397" y="1213221"/>
                </a:lnTo>
                <a:lnTo>
                  <a:pt x="1893302" y="1214356"/>
                </a:lnTo>
                <a:lnTo>
                  <a:pt x="1894206" y="1215037"/>
                </a:lnTo>
                <a:lnTo>
                  <a:pt x="1894658" y="1216400"/>
                </a:lnTo>
                <a:lnTo>
                  <a:pt x="1895111" y="1217989"/>
                </a:lnTo>
                <a:lnTo>
                  <a:pt x="1896015" y="1221849"/>
                </a:lnTo>
                <a:lnTo>
                  <a:pt x="1896468" y="1226844"/>
                </a:lnTo>
                <a:lnTo>
                  <a:pt x="1896468" y="1233201"/>
                </a:lnTo>
                <a:lnTo>
                  <a:pt x="1896468" y="1241601"/>
                </a:lnTo>
                <a:lnTo>
                  <a:pt x="1967250" y="1241601"/>
                </a:lnTo>
                <a:lnTo>
                  <a:pt x="1967703" y="1235925"/>
                </a:lnTo>
                <a:lnTo>
                  <a:pt x="1967929" y="1231838"/>
                </a:lnTo>
                <a:lnTo>
                  <a:pt x="1967703" y="1226389"/>
                </a:lnTo>
                <a:lnTo>
                  <a:pt x="1967024" y="1220940"/>
                </a:lnTo>
                <a:lnTo>
                  <a:pt x="1965667" y="1216173"/>
                </a:lnTo>
                <a:lnTo>
                  <a:pt x="1963858" y="1211405"/>
                </a:lnTo>
                <a:lnTo>
                  <a:pt x="1961597" y="1207318"/>
                </a:lnTo>
                <a:lnTo>
                  <a:pt x="1958657" y="1203231"/>
                </a:lnTo>
                <a:lnTo>
                  <a:pt x="1955491" y="1199598"/>
                </a:lnTo>
                <a:lnTo>
                  <a:pt x="1951646" y="1196193"/>
                </a:lnTo>
                <a:lnTo>
                  <a:pt x="1947350" y="1193014"/>
                </a:lnTo>
                <a:lnTo>
                  <a:pt x="1942375" y="1190290"/>
                </a:lnTo>
                <a:lnTo>
                  <a:pt x="1937173" y="1187565"/>
                </a:lnTo>
                <a:lnTo>
                  <a:pt x="1931067" y="1185522"/>
                </a:lnTo>
                <a:lnTo>
                  <a:pt x="1924735" y="1183705"/>
                </a:lnTo>
                <a:lnTo>
                  <a:pt x="1917951" y="1182343"/>
                </a:lnTo>
                <a:lnTo>
                  <a:pt x="1910488" y="1180981"/>
                </a:lnTo>
                <a:lnTo>
                  <a:pt x="1902573" y="1180300"/>
                </a:lnTo>
                <a:lnTo>
                  <a:pt x="1902573" y="1163726"/>
                </a:lnTo>
                <a:lnTo>
                  <a:pt x="1870009" y="1163726"/>
                </a:lnTo>
                <a:close/>
                <a:moveTo>
                  <a:pt x="1886970" y="1085850"/>
                </a:moveTo>
                <a:lnTo>
                  <a:pt x="1896920" y="1086304"/>
                </a:lnTo>
                <a:lnTo>
                  <a:pt x="1907322" y="1086985"/>
                </a:lnTo>
                <a:lnTo>
                  <a:pt x="1917047" y="1088347"/>
                </a:lnTo>
                <a:lnTo>
                  <a:pt x="1926997" y="1090164"/>
                </a:lnTo>
                <a:lnTo>
                  <a:pt x="1936495" y="1092434"/>
                </a:lnTo>
                <a:lnTo>
                  <a:pt x="1945993" y="1094931"/>
                </a:lnTo>
                <a:lnTo>
                  <a:pt x="1955265" y="1098110"/>
                </a:lnTo>
                <a:lnTo>
                  <a:pt x="1964310" y="1101743"/>
                </a:lnTo>
                <a:lnTo>
                  <a:pt x="1973130" y="1105830"/>
                </a:lnTo>
                <a:lnTo>
                  <a:pt x="1981723" y="1110143"/>
                </a:lnTo>
                <a:lnTo>
                  <a:pt x="1990091" y="1114911"/>
                </a:lnTo>
                <a:lnTo>
                  <a:pt x="1998232" y="1120133"/>
                </a:lnTo>
                <a:lnTo>
                  <a:pt x="2005921" y="1125809"/>
                </a:lnTo>
                <a:lnTo>
                  <a:pt x="2013383" y="1131712"/>
                </a:lnTo>
                <a:lnTo>
                  <a:pt x="2020620" y="1137843"/>
                </a:lnTo>
                <a:lnTo>
                  <a:pt x="2027630" y="1144654"/>
                </a:lnTo>
                <a:lnTo>
                  <a:pt x="2034415" y="1151465"/>
                </a:lnTo>
                <a:lnTo>
                  <a:pt x="2040520" y="1158731"/>
                </a:lnTo>
                <a:lnTo>
                  <a:pt x="2046400" y="1166223"/>
                </a:lnTo>
                <a:lnTo>
                  <a:pt x="2052054" y="1174170"/>
                </a:lnTo>
                <a:lnTo>
                  <a:pt x="2057255" y="1182343"/>
                </a:lnTo>
                <a:lnTo>
                  <a:pt x="2062004" y="1190744"/>
                </a:lnTo>
                <a:lnTo>
                  <a:pt x="2066527" y="1199371"/>
                </a:lnTo>
                <a:lnTo>
                  <a:pt x="2070371" y="1207999"/>
                </a:lnTo>
                <a:lnTo>
                  <a:pt x="2073989" y="1217081"/>
                </a:lnTo>
                <a:lnTo>
                  <a:pt x="2076929" y="1226389"/>
                </a:lnTo>
                <a:lnTo>
                  <a:pt x="2079869" y="1235925"/>
                </a:lnTo>
                <a:lnTo>
                  <a:pt x="2081904" y="1245688"/>
                </a:lnTo>
                <a:lnTo>
                  <a:pt x="2083714" y="1255678"/>
                </a:lnTo>
                <a:lnTo>
                  <a:pt x="2085070" y="1265668"/>
                </a:lnTo>
                <a:lnTo>
                  <a:pt x="2085749" y="1275658"/>
                </a:lnTo>
                <a:lnTo>
                  <a:pt x="2085975" y="1286102"/>
                </a:lnTo>
                <a:lnTo>
                  <a:pt x="2085749" y="1296319"/>
                </a:lnTo>
                <a:lnTo>
                  <a:pt x="2085070" y="1306536"/>
                </a:lnTo>
                <a:lnTo>
                  <a:pt x="2083714" y="1316526"/>
                </a:lnTo>
                <a:lnTo>
                  <a:pt x="2081904" y="1326288"/>
                </a:lnTo>
                <a:lnTo>
                  <a:pt x="2079869" y="1335824"/>
                </a:lnTo>
                <a:lnTo>
                  <a:pt x="2076929" y="1345360"/>
                </a:lnTo>
                <a:lnTo>
                  <a:pt x="2073989" y="1354669"/>
                </a:lnTo>
                <a:lnTo>
                  <a:pt x="2070371" y="1363751"/>
                </a:lnTo>
                <a:lnTo>
                  <a:pt x="2066527" y="1372832"/>
                </a:lnTo>
                <a:lnTo>
                  <a:pt x="2062004" y="1381233"/>
                </a:lnTo>
                <a:lnTo>
                  <a:pt x="2057255" y="1389633"/>
                </a:lnTo>
                <a:lnTo>
                  <a:pt x="2052054" y="1397807"/>
                </a:lnTo>
                <a:lnTo>
                  <a:pt x="2046400" y="1405527"/>
                </a:lnTo>
                <a:lnTo>
                  <a:pt x="2040520" y="1413019"/>
                </a:lnTo>
                <a:lnTo>
                  <a:pt x="2034415" y="1420285"/>
                </a:lnTo>
                <a:lnTo>
                  <a:pt x="2027630" y="1427323"/>
                </a:lnTo>
                <a:lnTo>
                  <a:pt x="2020620" y="1433907"/>
                </a:lnTo>
                <a:lnTo>
                  <a:pt x="2013383" y="1440265"/>
                </a:lnTo>
                <a:lnTo>
                  <a:pt x="2005921" y="1446168"/>
                </a:lnTo>
                <a:lnTo>
                  <a:pt x="1998232" y="1451844"/>
                </a:lnTo>
                <a:lnTo>
                  <a:pt x="1990091" y="1456839"/>
                </a:lnTo>
                <a:lnTo>
                  <a:pt x="1981723" y="1461834"/>
                </a:lnTo>
                <a:lnTo>
                  <a:pt x="1973130" y="1466147"/>
                </a:lnTo>
                <a:lnTo>
                  <a:pt x="1964310" y="1470007"/>
                </a:lnTo>
                <a:lnTo>
                  <a:pt x="1955265" y="1473640"/>
                </a:lnTo>
                <a:lnTo>
                  <a:pt x="1945993" y="1476819"/>
                </a:lnTo>
                <a:lnTo>
                  <a:pt x="1936495" y="1479770"/>
                </a:lnTo>
                <a:lnTo>
                  <a:pt x="1926997" y="1481813"/>
                </a:lnTo>
                <a:lnTo>
                  <a:pt x="1917047" y="1483630"/>
                </a:lnTo>
                <a:lnTo>
                  <a:pt x="1907322" y="1484765"/>
                </a:lnTo>
                <a:lnTo>
                  <a:pt x="1896920" y="1485673"/>
                </a:lnTo>
                <a:lnTo>
                  <a:pt x="1886970" y="1485900"/>
                </a:lnTo>
                <a:lnTo>
                  <a:pt x="1876567" y="1485673"/>
                </a:lnTo>
                <a:lnTo>
                  <a:pt x="1866391" y="1484765"/>
                </a:lnTo>
                <a:lnTo>
                  <a:pt x="1856667" y="1483630"/>
                </a:lnTo>
                <a:lnTo>
                  <a:pt x="1846490" y="1481813"/>
                </a:lnTo>
                <a:lnTo>
                  <a:pt x="1836992" y="1479770"/>
                </a:lnTo>
                <a:lnTo>
                  <a:pt x="1827494" y="1476819"/>
                </a:lnTo>
                <a:lnTo>
                  <a:pt x="1818223" y="1473640"/>
                </a:lnTo>
                <a:lnTo>
                  <a:pt x="1809177" y="1470007"/>
                </a:lnTo>
                <a:lnTo>
                  <a:pt x="1800583" y="1466147"/>
                </a:lnTo>
                <a:lnTo>
                  <a:pt x="1791764" y="1461834"/>
                </a:lnTo>
                <a:lnTo>
                  <a:pt x="1783623" y="1456839"/>
                </a:lnTo>
                <a:lnTo>
                  <a:pt x="1775256" y="1451844"/>
                </a:lnTo>
                <a:lnTo>
                  <a:pt x="1767567" y="1446168"/>
                </a:lnTo>
                <a:lnTo>
                  <a:pt x="1760104" y="1440265"/>
                </a:lnTo>
                <a:lnTo>
                  <a:pt x="1752867" y="1433907"/>
                </a:lnTo>
                <a:lnTo>
                  <a:pt x="1746083" y="1427323"/>
                </a:lnTo>
                <a:lnTo>
                  <a:pt x="1739299" y="1420285"/>
                </a:lnTo>
                <a:lnTo>
                  <a:pt x="1733193" y="1413019"/>
                </a:lnTo>
                <a:lnTo>
                  <a:pt x="1727313" y="1405527"/>
                </a:lnTo>
                <a:lnTo>
                  <a:pt x="1721660" y="1397807"/>
                </a:lnTo>
                <a:lnTo>
                  <a:pt x="1716458" y="1389633"/>
                </a:lnTo>
                <a:lnTo>
                  <a:pt x="1711483" y="1381233"/>
                </a:lnTo>
                <a:lnTo>
                  <a:pt x="1707187" y="1372832"/>
                </a:lnTo>
                <a:lnTo>
                  <a:pt x="1703342" y="1363751"/>
                </a:lnTo>
                <a:lnTo>
                  <a:pt x="1699724" y="1354669"/>
                </a:lnTo>
                <a:lnTo>
                  <a:pt x="1696558" y="1345360"/>
                </a:lnTo>
                <a:lnTo>
                  <a:pt x="1693844" y="1335824"/>
                </a:lnTo>
                <a:lnTo>
                  <a:pt x="1691809" y="1326288"/>
                </a:lnTo>
                <a:lnTo>
                  <a:pt x="1690000" y="1316526"/>
                </a:lnTo>
                <a:lnTo>
                  <a:pt x="1688643" y="1306536"/>
                </a:lnTo>
                <a:lnTo>
                  <a:pt x="1687965" y="1296319"/>
                </a:lnTo>
                <a:lnTo>
                  <a:pt x="1687512" y="1286102"/>
                </a:lnTo>
                <a:lnTo>
                  <a:pt x="1687965" y="1275658"/>
                </a:lnTo>
                <a:lnTo>
                  <a:pt x="1688643" y="1265668"/>
                </a:lnTo>
                <a:lnTo>
                  <a:pt x="1690000" y="1255678"/>
                </a:lnTo>
                <a:lnTo>
                  <a:pt x="1691809" y="1245688"/>
                </a:lnTo>
                <a:lnTo>
                  <a:pt x="1693844" y="1235925"/>
                </a:lnTo>
                <a:lnTo>
                  <a:pt x="1696558" y="1226389"/>
                </a:lnTo>
                <a:lnTo>
                  <a:pt x="1699724" y="1217081"/>
                </a:lnTo>
                <a:lnTo>
                  <a:pt x="1703342" y="1207999"/>
                </a:lnTo>
                <a:lnTo>
                  <a:pt x="1707187" y="1199371"/>
                </a:lnTo>
                <a:lnTo>
                  <a:pt x="1711483" y="1190744"/>
                </a:lnTo>
                <a:lnTo>
                  <a:pt x="1716458" y="1182343"/>
                </a:lnTo>
                <a:lnTo>
                  <a:pt x="1721660" y="1174170"/>
                </a:lnTo>
                <a:lnTo>
                  <a:pt x="1727313" y="1166223"/>
                </a:lnTo>
                <a:lnTo>
                  <a:pt x="1733193" y="1158731"/>
                </a:lnTo>
                <a:lnTo>
                  <a:pt x="1739299" y="1151465"/>
                </a:lnTo>
                <a:lnTo>
                  <a:pt x="1746083" y="1144654"/>
                </a:lnTo>
                <a:lnTo>
                  <a:pt x="1752867" y="1137843"/>
                </a:lnTo>
                <a:lnTo>
                  <a:pt x="1760104" y="1131712"/>
                </a:lnTo>
                <a:lnTo>
                  <a:pt x="1767567" y="1125809"/>
                </a:lnTo>
                <a:lnTo>
                  <a:pt x="1775256" y="1120133"/>
                </a:lnTo>
                <a:lnTo>
                  <a:pt x="1783623" y="1114911"/>
                </a:lnTo>
                <a:lnTo>
                  <a:pt x="1791764" y="1110143"/>
                </a:lnTo>
                <a:lnTo>
                  <a:pt x="1800583" y="1105830"/>
                </a:lnTo>
                <a:lnTo>
                  <a:pt x="1809177" y="1101743"/>
                </a:lnTo>
                <a:lnTo>
                  <a:pt x="1818223" y="1098110"/>
                </a:lnTo>
                <a:lnTo>
                  <a:pt x="1827494" y="1094931"/>
                </a:lnTo>
                <a:lnTo>
                  <a:pt x="1836992" y="1092434"/>
                </a:lnTo>
                <a:lnTo>
                  <a:pt x="1846490" y="1090164"/>
                </a:lnTo>
                <a:lnTo>
                  <a:pt x="1856667" y="1088347"/>
                </a:lnTo>
                <a:lnTo>
                  <a:pt x="1866391" y="1086985"/>
                </a:lnTo>
                <a:lnTo>
                  <a:pt x="1876567" y="1086304"/>
                </a:lnTo>
                <a:lnTo>
                  <a:pt x="1886970" y="1085850"/>
                </a:lnTo>
                <a:close/>
                <a:moveTo>
                  <a:pt x="1297791" y="741362"/>
                </a:moveTo>
                <a:lnTo>
                  <a:pt x="1297791" y="765402"/>
                </a:lnTo>
                <a:lnTo>
                  <a:pt x="1285096" y="766762"/>
                </a:lnTo>
                <a:lnTo>
                  <a:pt x="1273308" y="768577"/>
                </a:lnTo>
                <a:lnTo>
                  <a:pt x="1262200" y="770844"/>
                </a:lnTo>
                <a:lnTo>
                  <a:pt x="1256986" y="771978"/>
                </a:lnTo>
                <a:lnTo>
                  <a:pt x="1251772" y="773566"/>
                </a:lnTo>
                <a:lnTo>
                  <a:pt x="1247238" y="775153"/>
                </a:lnTo>
                <a:lnTo>
                  <a:pt x="1242477" y="776741"/>
                </a:lnTo>
                <a:lnTo>
                  <a:pt x="1238170" y="778555"/>
                </a:lnTo>
                <a:lnTo>
                  <a:pt x="1233862" y="780369"/>
                </a:lnTo>
                <a:lnTo>
                  <a:pt x="1230009" y="782410"/>
                </a:lnTo>
                <a:lnTo>
                  <a:pt x="1226155" y="784452"/>
                </a:lnTo>
                <a:lnTo>
                  <a:pt x="1222528" y="786493"/>
                </a:lnTo>
                <a:lnTo>
                  <a:pt x="1219127" y="788760"/>
                </a:lnTo>
                <a:lnTo>
                  <a:pt x="1215953" y="791482"/>
                </a:lnTo>
                <a:lnTo>
                  <a:pt x="1213006" y="793977"/>
                </a:lnTo>
                <a:lnTo>
                  <a:pt x="1210286" y="796698"/>
                </a:lnTo>
                <a:lnTo>
                  <a:pt x="1207792" y="799419"/>
                </a:lnTo>
                <a:lnTo>
                  <a:pt x="1205525" y="802368"/>
                </a:lnTo>
                <a:lnTo>
                  <a:pt x="1203032" y="805316"/>
                </a:lnTo>
                <a:lnTo>
                  <a:pt x="1201218" y="808491"/>
                </a:lnTo>
                <a:lnTo>
                  <a:pt x="1199631" y="811893"/>
                </a:lnTo>
                <a:lnTo>
                  <a:pt x="1198044" y="815068"/>
                </a:lnTo>
                <a:lnTo>
                  <a:pt x="1196684" y="818469"/>
                </a:lnTo>
                <a:lnTo>
                  <a:pt x="1195551" y="822098"/>
                </a:lnTo>
                <a:lnTo>
                  <a:pt x="1194644" y="825727"/>
                </a:lnTo>
                <a:lnTo>
                  <a:pt x="1193737" y="829582"/>
                </a:lnTo>
                <a:lnTo>
                  <a:pt x="1193284" y="833437"/>
                </a:lnTo>
                <a:lnTo>
                  <a:pt x="1193057" y="837519"/>
                </a:lnTo>
                <a:lnTo>
                  <a:pt x="1193057" y="841828"/>
                </a:lnTo>
                <a:lnTo>
                  <a:pt x="1193284" y="847498"/>
                </a:lnTo>
                <a:lnTo>
                  <a:pt x="1193737" y="853168"/>
                </a:lnTo>
                <a:lnTo>
                  <a:pt x="1194871" y="858384"/>
                </a:lnTo>
                <a:lnTo>
                  <a:pt x="1196231" y="863600"/>
                </a:lnTo>
                <a:lnTo>
                  <a:pt x="1198044" y="868816"/>
                </a:lnTo>
                <a:lnTo>
                  <a:pt x="1200085" y="873805"/>
                </a:lnTo>
                <a:lnTo>
                  <a:pt x="1202578" y="878568"/>
                </a:lnTo>
                <a:lnTo>
                  <a:pt x="1205525" y="883330"/>
                </a:lnTo>
                <a:lnTo>
                  <a:pt x="1208472" y="887639"/>
                </a:lnTo>
                <a:lnTo>
                  <a:pt x="1211873" y="891721"/>
                </a:lnTo>
                <a:lnTo>
                  <a:pt x="1215273" y="895803"/>
                </a:lnTo>
                <a:lnTo>
                  <a:pt x="1218900" y="899432"/>
                </a:lnTo>
                <a:lnTo>
                  <a:pt x="1222754" y="902834"/>
                </a:lnTo>
                <a:lnTo>
                  <a:pt x="1226608" y="906235"/>
                </a:lnTo>
                <a:lnTo>
                  <a:pt x="1230689" y="908957"/>
                </a:lnTo>
                <a:lnTo>
                  <a:pt x="1234769" y="911678"/>
                </a:lnTo>
                <a:lnTo>
                  <a:pt x="1245197" y="917575"/>
                </a:lnTo>
                <a:lnTo>
                  <a:pt x="1259253" y="924832"/>
                </a:lnTo>
                <a:lnTo>
                  <a:pt x="1277388" y="933223"/>
                </a:lnTo>
                <a:lnTo>
                  <a:pt x="1299151" y="943428"/>
                </a:lnTo>
                <a:lnTo>
                  <a:pt x="1305725" y="946377"/>
                </a:lnTo>
                <a:lnTo>
                  <a:pt x="1311620" y="949552"/>
                </a:lnTo>
                <a:lnTo>
                  <a:pt x="1317060" y="952500"/>
                </a:lnTo>
                <a:lnTo>
                  <a:pt x="1321368" y="955675"/>
                </a:lnTo>
                <a:lnTo>
                  <a:pt x="1325448" y="958623"/>
                </a:lnTo>
                <a:lnTo>
                  <a:pt x="1328395" y="961344"/>
                </a:lnTo>
                <a:lnTo>
                  <a:pt x="1330662" y="964293"/>
                </a:lnTo>
                <a:lnTo>
                  <a:pt x="1332249" y="967014"/>
                </a:lnTo>
                <a:lnTo>
                  <a:pt x="1333383" y="969962"/>
                </a:lnTo>
                <a:lnTo>
                  <a:pt x="1334289" y="973137"/>
                </a:lnTo>
                <a:lnTo>
                  <a:pt x="1335196" y="976993"/>
                </a:lnTo>
                <a:lnTo>
                  <a:pt x="1335876" y="981528"/>
                </a:lnTo>
                <a:lnTo>
                  <a:pt x="1336330" y="986064"/>
                </a:lnTo>
                <a:lnTo>
                  <a:pt x="1337010" y="991280"/>
                </a:lnTo>
                <a:lnTo>
                  <a:pt x="1337010" y="996950"/>
                </a:lnTo>
                <a:lnTo>
                  <a:pt x="1337236" y="1002846"/>
                </a:lnTo>
                <a:lnTo>
                  <a:pt x="1337010" y="1005568"/>
                </a:lnTo>
                <a:lnTo>
                  <a:pt x="1337010" y="1007835"/>
                </a:lnTo>
                <a:lnTo>
                  <a:pt x="1336330" y="1009877"/>
                </a:lnTo>
                <a:lnTo>
                  <a:pt x="1335876" y="1011918"/>
                </a:lnTo>
                <a:lnTo>
                  <a:pt x="1335196" y="1013732"/>
                </a:lnTo>
                <a:lnTo>
                  <a:pt x="1334289" y="1015319"/>
                </a:lnTo>
                <a:lnTo>
                  <a:pt x="1333383" y="1016907"/>
                </a:lnTo>
                <a:lnTo>
                  <a:pt x="1332022" y="1018041"/>
                </a:lnTo>
                <a:lnTo>
                  <a:pt x="1330662" y="1019402"/>
                </a:lnTo>
                <a:lnTo>
                  <a:pt x="1329302" y="1020535"/>
                </a:lnTo>
                <a:lnTo>
                  <a:pt x="1327488" y="1021216"/>
                </a:lnTo>
                <a:lnTo>
                  <a:pt x="1325675" y="1021896"/>
                </a:lnTo>
                <a:lnTo>
                  <a:pt x="1323635" y="1022577"/>
                </a:lnTo>
                <a:lnTo>
                  <a:pt x="1321141" y="1023030"/>
                </a:lnTo>
                <a:lnTo>
                  <a:pt x="1318874" y="1023257"/>
                </a:lnTo>
                <a:lnTo>
                  <a:pt x="1316380" y="1023257"/>
                </a:lnTo>
                <a:lnTo>
                  <a:pt x="1313433" y="1023030"/>
                </a:lnTo>
                <a:lnTo>
                  <a:pt x="1310940" y="1022803"/>
                </a:lnTo>
                <a:lnTo>
                  <a:pt x="1308673" y="1022123"/>
                </a:lnTo>
                <a:lnTo>
                  <a:pt x="1306406" y="1021443"/>
                </a:lnTo>
                <a:lnTo>
                  <a:pt x="1304819" y="1020535"/>
                </a:lnTo>
                <a:lnTo>
                  <a:pt x="1303232" y="1019175"/>
                </a:lnTo>
                <a:lnTo>
                  <a:pt x="1301872" y="1017587"/>
                </a:lnTo>
                <a:lnTo>
                  <a:pt x="1301192" y="1015773"/>
                </a:lnTo>
                <a:lnTo>
                  <a:pt x="1300285" y="1013732"/>
                </a:lnTo>
                <a:lnTo>
                  <a:pt x="1299605" y="1010784"/>
                </a:lnTo>
                <a:lnTo>
                  <a:pt x="1299151" y="1007382"/>
                </a:lnTo>
                <a:lnTo>
                  <a:pt x="1298471" y="1002846"/>
                </a:lnTo>
                <a:lnTo>
                  <a:pt x="1298018" y="991960"/>
                </a:lnTo>
                <a:lnTo>
                  <a:pt x="1297791" y="978353"/>
                </a:lnTo>
                <a:lnTo>
                  <a:pt x="1297791" y="959984"/>
                </a:lnTo>
                <a:lnTo>
                  <a:pt x="1194644" y="959984"/>
                </a:lnTo>
                <a:lnTo>
                  <a:pt x="1194644" y="974725"/>
                </a:lnTo>
                <a:lnTo>
                  <a:pt x="1194644" y="980621"/>
                </a:lnTo>
                <a:lnTo>
                  <a:pt x="1195097" y="986744"/>
                </a:lnTo>
                <a:lnTo>
                  <a:pt x="1195551" y="992414"/>
                </a:lnTo>
                <a:lnTo>
                  <a:pt x="1196457" y="997630"/>
                </a:lnTo>
                <a:lnTo>
                  <a:pt x="1197364" y="1002846"/>
                </a:lnTo>
                <a:lnTo>
                  <a:pt x="1198951" y="1008062"/>
                </a:lnTo>
                <a:lnTo>
                  <a:pt x="1200538" y="1012598"/>
                </a:lnTo>
                <a:lnTo>
                  <a:pt x="1202352" y="1017360"/>
                </a:lnTo>
                <a:lnTo>
                  <a:pt x="1204392" y="1021443"/>
                </a:lnTo>
                <a:lnTo>
                  <a:pt x="1206659" y="1025525"/>
                </a:lnTo>
                <a:lnTo>
                  <a:pt x="1209152" y="1029380"/>
                </a:lnTo>
                <a:lnTo>
                  <a:pt x="1211873" y="1032782"/>
                </a:lnTo>
                <a:lnTo>
                  <a:pt x="1215047" y="1036184"/>
                </a:lnTo>
                <a:lnTo>
                  <a:pt x="1218447" y="1039359"/>
                </a:lnTo>
                <a:lnTo>
                  <a:pt x="1221621" y="1042080"/>
                </a:lnTo>
                <a:lnTo>
                  <a:pt x="1225475" y="1045028"/>
                </a:lnTo>
                <a:lnTo>
                  <a:pt x="1229329" y="1047296"/>
                </a:lnTo>
                <a:lnTo>
                  <a:pt x="1233182" y="1049564"/>
                </a:lnTo>
                <a:lnTo>
                  <a:pt x="1237490" y="1051832"/>
                </a:lnTo>
                <a:lnTo>
                  <a:pt x="1241570" y="1053646"/>
                </a:lnTo>
                <a:lnTo>
                  <a:pt x="1245877" y="1055687"/>
                </a:lnTo>
                <a:lnTo>
                  <a:pt x="1249958" y="1057502"/>
                </a:lnTo>
                <a:lnTo>
                  <a:pt x="1259026" y="1060677"/>
                </a:lnTo>
                <a:lnTo>
                  <a:pt x="1268094" y="1063171"/>
                </a:lnTo>
                <a:lnTo>
                  <a:pt x="1277615" y="1065212"/>
                </a:lnTo>
                <a:lnTo>
                  <a:pt x="1287590" y="1066800"/>
                </a:lnTo>
                <a:lnTo>
                  <a:pt x="1297791" y="1067934"/>
                </a:lnTo>
                <a:lnTo>
                  <a:pt x="1297791" y="1096962"/>
                </a:lnTo>
                <a:lnTo>
                  <a:pt x="1345171" y="1096962"/>
                </a:lnTo>
                <a:lnTo>
                  <a:pt x="1345171" y="1068841"/>
                </a:lnTo>
                <a:lnTo>
                  <a:pt x="1351972" y="1068160"/>
                </a:lnTo>
                <a:lnTo>
                  <a:pt x="1358093" y="1067253"/>
                </a:lnTo>
                <a:lnTo>
                  <a:pt x="1364213" y="1066346"/>
                </a:lnTo>
                <a:lnTo>
                  <a:pt x="1370108" y="1064985"/>
                </a:lnTo>
                <a:lnTo>
                  <a:pt x="1375775" y="1063852"/>
                </a:lnTo>
                <a:lnTo>
                  <a:pt x="1381442" y="1062491"/>
                </a:lnTo>
                <a:lnTo>
                  <a:pt x="1386656" y="1060903"/>
                </a:lnTo>
                <a:lnTo>
                  <a:pt x="1391870" y="1059089"/>
                </a:lnTo>
                <a:lnTo>
                  <a:pt x="1396858" y="1057275"/>
                </a:lnTo>
                <a:lnTo>
                  <a:pt x="1401392" y="1055234"/>
                </a:lnTo>
                <a:lnTo>
                  <a:pt x="1405699" y="1053193"/>
                </a:lnTo>
                <a:lnTo>
                  <a:pt x="1410233" y="1050925"/>
                </a:lnTo>
                <a:lnTo>
                  <a:pt x="1414087" y="1048430"/>
                </a:lnTo>
                <a:lnTo>
                  <a:pt x="1417941" y="1045935"/>
                </a:lnTo>
                <a:lnTo>
                  <a:pt x="1421568" y="1043441"/>
                </a:lnTo>
                <a:lnTo>
                  <a:pt x="1425195" y="1040493"/>
                </a:lnTo>
                <a:lnTo>
                  <a:pt x="1428142" y="1037771"/>
                </a:lnTo>
                <a:lnTo>
                  <a:pt x="1431316" y="1034596"/>
                </a:lnTo>
                <a:lnTo>
                  <a:pt x="1434036" y="1031421"/>
                </a:lnTo>
                <a:lnTo>
                  <a:pt x="1436756" y="1028246"/>
                </a:lnTo>
                <a:lnTo>
                  <a:pt x="1439023" y="1024844"/>
                </a:lnTo>
                <a:lnTo>
                  <a:pt x="1441290" y="1021216"/>
                </a:lnTo>
                <a:lnTo>
                  <a:pt x="1443104" y="1017360"/>
                </a:lnTo>
                <a:lnTo>
                  <a:pt x="1444918" y="1013505"/>
                </a:lnTo>
                <a:lnTo>
                  <a:pt x="1446504" y="1009650"/>
                </a:lnTo>
                <a:lnTo>
                  <a:pt x="1447865" y="1005568"/>
                </a:lnTo>
                <a:lnTo>
                  <a:pt x="1448998" y="1001032"/>
                </a:lnTo>
                <a:lnTo>
                  <a:pt x="1449905" y="996723"/>
                </a:lnTo>
                <a:lnTo>
                  <a:pt x="1450585" y="992414"/>
                </a:lnTo>
                <a:lnTo>
                  <a:pt x="1451265" y="987425"/>
                </a:lnTo>
                <a:lnTo>
                  <a:pt x="1451492" y="982889"/>
                </a:lnTo>
                <a:lnTo>
                  <a:pt x="1451719" y="977900"/>
                </a:lnTo>
                <a:lnTo>
                  <a:pt x="1451492" y="971777"/>
                </a:lnTo>
                <a:lnTo>
                  <a:pt x="1450812" y="965653"/>
                </a:lnTo>
                <a:lnTo>
                  <a:pt x="1450132" y="959984"/>
                </a:lnTo>
                <a:lnTo>
                  <a:pt x="1448998" y="954994"/>
                </a:lnTo>
                <a:lnTo>
                  <a:pt x="1447865" y="949778"/>
                </a:lnTo>
                <a:lnTo>
                  <a:pt x="1446051" y="944789"/>
                </a:lnTo>
                <a:lnTo>
                  <a:pt x="1444237" y="940253"/>
                </a:lnTo>
                <a:lnTo>
                  <a:pt x="1441971" y="935944"/>
                </a:lnTo>
                <a:lnTo>
                  <a:pt x="1439250" y="931862"/>
                </a:lnTo>
                <a:lnTo>
                  <a:pt x="1436756" y="928007"/>
                </a:lnTo>
                <a:lnTo>
                  <a:pt x="1433809" y="924605"/>
                </a:lnTo>
                <a:lnTo>
                  <a:pt x="1430862" y="921203"/>
                </a:lnTo>
                <a:lnTo>
                  <a:pt x="1427689" y="918028"/>
                </a:lnTo>
                <a:lnTo>
                  <a:pt x="1424515" y="914853"/>
                </a:lnTo>
                <a:lnTo>
                  <a:pt x="1421341" y="912359"/>
                </a:lnTo>
                <a:lnTo>
                  <a:pt x="1417714" y="910091"/>
                </a:lnTo>
                <a:lnTo>
                  <a:pt x="1413860" y="907369"/>
                </a:lnTo>
                <a:lnTo>
                  <a:pt x="1408873" y="904875"/>
                </a:lnTo>
                <a:lnTo>
                  <a:pt x="1397084" y="898752"/>
                </a:lnTo>
                <a:lnTo>
                  <a:pt x="1382122" y="891721"/>
                </a:lnTo>
                <a:lnTo>
                  <a:pt x="1363987" y="883557"/>
                </a:lnTo>
                <a:lnTo>
                  <a:pt x="1343131" y="874259"/>
                </a:lnTo>
                <a:lnTo>
                  <a:pt x="1326808" y="866548"/>
                </a:lnTo>
                <a:lnTo>
                  <a:pt x="1320461" y="863373"/>
                </a:lnTo>
                <a:lnTo>
                  <a:pt x="1315247" y="860652"/>
                </a:lnTo>
                <a:lnTo>
                  <a:pt x="1311166" y="857930"/>
                </a:lnTo>
                <a:lnTo>
                  <a:pt x="1308219" y="856116"/>
                </a:lnTo>
                <a:lnTo>
                  <a:pt x="1305952" y="854075"/>
                </a:lnTo>
                <a:lnTo>
                  <a:pt x="1303912" y="852034"/>
                </a:lnTo>
                <a:lnTo>
                  <a:pt x="1302325" y="849539"/>
                </a:lnTo>
                <a:lnTo>
                  <a:pt x="1301192" y="846364"/>
                </a:lnTo>
                <a:lnTo>
                  <a:pt x="1299831" y="843189"/>
                </a:lnTo>
                <a:lnTo>
                  <a:pt x="1299151" y="839560"/>
                </a:lnTo>
                <a:lnTo>
                  <a:pt x="1298698" y="835705"/>
                </a:lnTo>
                <a:lnTo>
                  <a:pt x="1298471" y="831396"/>
                </a:lnTo>
                <a:lnTo>
                  <a:pt x="1298471" y="828902"/>
                </a:lnTo>
                <a:lnTo>
                  <a:pt x="1298698" y="826407"/>
                </a:lnTo>
                <a:lnTo>
                  <a:pt x="1299378" y="824139"/>
                </a:lnTo>
                <a:lnTo>
                  <a:pt x="1299831" y="822098"/>
                </a:lnTo>
                <a:lnTo>
                  <a:pt x="1300285" y="820284"/>
                </a:lnTo>
                <a:lnTo>
                  <a:pt x="1301192" y="818469"/>
                </a:lnTo>
                <a:lnTo>
                  <a:pt x="1302098" y="816882"/>
                </a:lnTo>
                <a:lnTo>
                  <a:pt x="1303232" y="815748"/>
                </a:lnTo>
                <a:lnTo>
                  <a:pt x="1304365" y="814387"/>
                </a:lnTo>
                <a:lnTo>
                  <a:pt x="1305952" y="813253"/>
                </a:lnTo>
                <a:lnTo>
                  <a:pt x="1307539" y="812346"/>
                </a:lnTo>
                <a:lnTo>
                  <a:pt x="1309126" y="811439"/>
                </a:lnTo>
                <a:lnTo>
                  <a:pt x="1311166" y="810985"/>
                </a:lnTo>
                <a:lnTo>
                  <a:pt x="1312980" y="810532"/>
                </a:lnTo>
                <a:lnTo>
                  <a:pt x="1315247" y="810305"/>
                </a:lnTo>
                <a:lnTo>
                  <a:pt x="1317287" y="810305"/>
                </a:lnTo>
                <a:lnTo>
                  <a:pt x="1320234" y="810532"/>
                </a:lnTo>
                <a:lnTo>
                  <a:pt x="1322728" y="810759"/>
                </a:lnTo>
                <a:lnTo>
                  <a:pt x="1324995" y="811212"/>
                </a:lnTo>
                <a:lnTo>
                  <a:pt x="1327035" y="811893"/>
                </a:lnTo>
                <a:lnTo>
                  <a:pt x="1328849" y="812573"/>
                </a:lnTo>
                <a:lnTo>
                  <a:pt x="1330435" y="813934"/>
                </a:lnTo>
                <a:lnTo>
                  <a:pt x="1331796" y="814841"/>
                </a:lnTo>
                <a:lnTo>
                  <a:pt x="1332702" y="816428"/>
                </a:lnTo>
                <a:lnTo>
                  <a:pt x="1333609" y="818243"/>
                </a:lnTo>
                <a:lnTo>
                  <a:pt x="1334289" y="820284"/>
                </a:lnTo>
                <a:lnTo>
                  <a:pt x="1334969" y="823005"/>
                </a:lnTo>
                <a:lnTo>
                  <a:pt x="1335423" y="825953"/>
                </a:lnTo>
                <a:lnTo>
                  <a:pt x="1336103" y="833210"/>
                </a:lnTo>
                <a:lnTo>
                  <a:pt x="1336330" y="842509"/>
                </a:lnTo>
                <a:lnTo>
                  <a:pt x="1336330" y="854982"/>
                </a:lnTo>
                <a:lnTo>
                  <a:pt x="1439477" y="854982"/>
                </a:lnTo>
                <a:lnTo>
                  <a:pt x="1440384" y="846591"/>
                </a:lnTo>
                <a:lnTo>
                  <a:pt x="1440610" y="840694"/>
                </a:lnTo>
                <a:lnTo>
                  <a:pt x="1440610" y="836612"/>
                </a:lnTo>
                <a:lnTo>
                  <a:pt x="1440384" y="832757"/>
                </a:lnTo>
                <a:lnTo>
                  <a:pt x="1439704" y="828902"/>
                </a:lnTo>
                <a:lnTo>
                  <a:pt x="1439023" y="825046"/>
                </a:lnTo>
                <a:lnTo>
                  <a:pt x="1438343" y="821418"/>
                </a:lnTo>
                <a:lnTo>
                  <a:pt x="1437210" y="817789"/>
                </a:lnTo>
                <a:lnTo>
                  <a:pt x="1436303" y="814387"/>
                </a:lnTo>
                <a:lnTo>
                  <a:pt x="1434716" y="810985"/>
                </a:lnTo>
                <a:lnTo>
                  <a:pt x="1433129" y="808037"/>
                </a:lnTo>
                <a:lnTo>
                  <a:pt x="1431316" y="804862"/>
                </a:lnTo>
                <a:lnTo>
                  <a:pt x="1429502" y="801687"/>
                </a:lnTo>
                <a:lnTo>
                  <a:pt x="1427235" y="798966"/>
                </a:lnTo>
                <a:lnTo>
                  <a:pt x="1424968" y="796244"/>
                </a:lnTo>
                <a:lnTo>
                  <a:pt x="1422475" y="793750"/>
                </a:lnTo>
                <a:lnTo>
                  <a:pt x="1419754" y="791255"/>
                </a:lnTo>
                <a:lnTo>
                  <a:pt x="1416807" y="788534"/>
                </a:lnTo>
                <a:lnTo>
                  <a:pt x="1413860" y="786493"/>
                </a:lnTo>
                <a:lnTo>
                  <a:pt x="1410686" y="784225"/>
                </a:lnTo>
                <a:lnTo>
                  <a:pt x="1407059" y="782184"/>
                </a:lnTo>
                <a:lnTo>
                  <a:pt x="1403432" y="780143"/>
                </a:lnTo>
                <a:lnTo>
                  <a:pt x="1399578" y="778328"/>
                </a:lnTo>
                <a:lnTo>
                  <a:pt x="1395724" y="776514"/>
                </a:lnTo>
                <a:lnTo>
                  <a:pt x="1391644" y="774927"/>
                </a:lnTo>
                <a:lnTo>
                  <a:pt x="1387110" y="773339"/>
                </a:lnTo>
                <a:lnTo>
                  <a:pt x="1382576" y="771978"/>
                </a:lnTo>
                <a:lnTo>
                  <a:pt x="1377589" y="770844"/>
                </a:lnTo>
                <a:lnTo>
                  <a:pt x="1367614" y="768577"/>
                </a:lnTo>
                <a:lnTo>
                  <a:pt x="1356732" y="766762"/>
                </a:lnTo>
                <a:lnTo>
                  <a:pt x="1345171" y="765402"/>
                </a:lnTo>
                <a:lnTo>
                  <a:pt x="1345171" y="741362"/>
                </a:lnTo>
                <a:lnTo>
                  <a:pt x="1297791" y="741362"/>
                </a:lnTo>
                <a:close/>
                <a:moveTo>
                  <a:pt x="1322274" y="628650"/>
                </a:moveTo>
                <a:lnTo>
                  <a:pt x="1329755" y="628877"/>
                </a:lnTo>
                <a:lnTo>
                  <a:pt x="1337236" y="629330"/>
                </a:lnTo>
                <a:lnTo>
                  <a:pt x="1344717" y="629557"/>
                </a:lnTo>
                <a:lnTo>
                  <a:pt x="1351972" y="630237"/>
                </a:lnTo>
                <a:lnTo>
                  <a:pt x="1359453" y="631144"/>
                </a:lnTo>
                <a:lnTo>
                  <a:pt x="1366480" y="632052"/>
                </a:lnTo>
                <a:lnTo>
                  <a:pt x="1373735" y="633412"/>
                </a:lnTo>
                <a:lnTo>
                  <a:pt x="1380762" y="634546"/>
                </a:lnTo>
                <a:lnTo>
                  <a:pt x="1388017" y="636134"/>
                </a:lnTo>
                <a:lnTo>
                  <a:pt x="1395044" y="637948"/>
                </a:lnTo>
                <a:lnTo>
                  <a:pt x="1401845" y="639762"/>
                </a:lnTo>
                <a:lnTo>
                  <a:pt x="1408646" y="641803"/>
                </a:lnTo>
                <a:lnTo>
                  <a:pt x="1415674" y="643844"/>
                </a:lnTo>
                <a:lnTo>
                  <a:pt x="1422248" y="646566"/>
                </a:lnTo>
                <a:lnTo>
                  <a:pt x="1428822" y="648834"/>
                </a:lnTo>
                <a:lnTo>
                  <a:pt x="1435396" y="651555"/>
                </a:lnTo>
                <a:lnTo>
                  <a:pt x="1441971" y="654503"/>
                </a:lnTo>
                <a:lnTo>
                  <a:pt x="1448318" y="657225"/>
                </a:lnTo>
                <a:lnTo>
                  <a:pt x="1454439" y="660400"/>
                </a:lnTo>
                <a:lnTo>
                  <a:pt x="1460786" y="663802"/>
                </a:lnTo>
                <a:lnTo>
                  <a:pt x="1466907" y="667203"/>
                </a:lnTo>
                <a:lnTo>
                  <a:pt x="1472801" y="670832"/>
                </a:lnTo>
                <a:lnTo>
                  <a:pt x="1478695" y="674687"/>
                </a:lnTo>
                <a:lnTo>
                  <a:pt x="1484590" y="678543"/>
                </a:lnTo>
                <a:lnTo>
                  <a:pt x="1490257" y="682398"/>
                </a:lnTo>
                <a:lnTo>
                  <a:pt x="1495924" y="686480"/>
                </a:lnTo>
                <a:lnTo>
                  <a:pt x="1501592" y="690562"/>
                </a:lnTo>
                <a:lnTo>
                  <a:pt x="1507033" y="695098"/>
                </a:lnTo>
                <a:lnTo>
                  <a:pt x="1512473" y="699634"/>
                </a:lnTo>
                <a:lnTo>
                  <a:pt x="1517687" y="704169"/>
                </a:lnTo>
                <a:lnTo>
                  <a:pt x="1522901" y="708932"/>
                </a:lnTo>
                <a:lnTo>
                  <a:pt x="1527662" y="713921"/>
                </a:lnTo>
                <a:lnTo>
                  <a:pt x="1532649" y="718684"/>
                </a:lnTo>
                <a:lnTo>
                  <a:pt x="1537183" y="723900"/>
                </a:lnTo>
                <a:lnTo>
                  <a:pt x="1541944" y="729116"/>
                </a:lnTo>
                <a:lnTo>
                  <a:pt x="1546478" y="734332"/>
                </a:lnTo>
                <a:lnTo>
                  <a:pt x="1551012" y="739775"/>
                </a:lnTo>
                <a:lnTo>
                  <a:pt x="1555092" y="745444"/>
                </a:lnTo>
                <a:lnTo>
                  <a:pt x="1559173" y="751114"/>
                </a:lnTo>
                <a:lnTo>
                  <a:pt x="1563027" y="756784"/>
                </a:lnTo>
                <a:lnTo>
                  <a:pt x="1566881" y="762907"/>
                </a:lnTo>
                <a:lnTo>
                  <a:pt x="1570735" y="768803"/>
                </a:lnTo>
                <a:lnTo>
                  <a:pt x="1574362" y="774700"/>
                </a:lnTo>
                <a:lnTo>
                  <a:pt x="1577762" y="780823"/>
                </a:lnTo>
                <a:lnTo>
                  <a:pt x="1581163" y="786946"/>
                </a:lnTo>
                <a:lnTo>
                  <a:pt x="1584110" y="793296"/>
                </a:lnTo>
                <a:lnTo>
                  <a:pt x="1587057" y="799646"/>
                </a:lnTo>
                <a:lnTo>
                  <a:pt x="1589777" y="806223"/>
                </a:lnTo>
                <a:lnTo>
                  <a:pt x="1592724" y="812800"/>
                </a:lnTo>
                <a:lnTo>
                  <a:pt x="1594991" y="819377"/>
                </a:lnTo>
                <a:lnTo>
                  <a:pt x="1597712" y="825953"/>
                </a:lnTo>
                <a:lnTo>
                  <a:pt x="1599752" y="832984"/>
                </a:lnTo>
                <a:lnTo>
                  <a:pt x="1601792" y="839560"/>
                </a:lnTo>
                <a:lnTo>
                  <a:pt x="1603606" y="846591"/>
                </a:lnTo>
                <a:lnTo>
                  <a:pt x="1605419" y="853621"/>
                </a:lnTo>
                <a:lnTo>
                  <a:pt x="1606779" y="860878"/>
                </a:lnTo>
                <a:lnTo>
                  <a:pt x="1608140" y="867682"/>
                </a:lnTo>
                <a:lnTo>
                  <a:pt x="1609500" y="874939"/>
                </a:lnTo>
                <a:lnTo>
                  <a:pt x="1610407" y="882196"/>
                </a:lnTo>
                <a:lnTo>
                  <a:pt x="1611313" y="889680"/>
                </a:lnTo>
                <a:lnTo>
                  <a:pt x="1611993" y="896937"/>
                </a:lnTo>
                <a:lnTo>
                  <a:pt x="1612220" y="904421"/>
                </a:lnTo>
                <a:lnTo>
                  <a:pt x="1612447" y="911905"/>
                </a:lnTo>
                <a:lnTo>
                  <a:pt x="1612900" y="919389"/>
                </a:lnTo>
                <a:lnTo>
                  <a:pt x="1612447" y="926873"/>
                </a:lnTo>
                <a:lnTo>
                  <a:pt x="1612220" y="934357"/>
                </a:lnTo>
                <a:lnTo>
                  <a:pt x="1611993" y="941614"/>
                </a:lnTo>
                <a:lnTo>
                  <a:pt x="1611313" y="949098"/>
                </a:lnTo>
                <a:lnTo>
                  <a:pt x="1610407" y="956128"/>
                </a:lnTo>
                <a:lnTo>
                  <a:pt x="1609500" y="963385"/>
                </a:lnTo>
                <a:lnTo>
                  <a:pt x="1608140" y="970643"/>
                </a:lnTo>
                <a:lnTo>
                  <a:pt x="1606779" y="977900"/>
                </a:lnTo>
                <a:lnTo>
                  <a:pt x="1605419" y="984930"/>
                </a:lnTo>
                <a:lnTo>
                  <a:pt x="1603606" y="991734"/>
                </a:lnTo>
                <a:lnTo>
                  <a:pt x="1601792" y="998764"/>
                </a:lnTo>
                <a:lnTo>
                  <a:pt x="1599752" y="1005794"/>
                </a:lnTo>
                <a:lnTo>
                  <a:pt x="1597712" y="1012371"/>
                </a:lnTo>
                <a:lnTo>
                  <a:pt x="1594991" y="1019175"/>
                </a:lnTo>
                <a:lnTo>
                  <a:pt x="1592724" y="1025752"/>
                </a:lnTo>
                <a:lnTo>
                  <a:pt x="1589777" y="1032328"/>
                </a:lnTo>
                <a:lnTo>
                  <a:pt x="1587057" y="1038678"/>
                </a:lnTo>
                <a:lnTo>
                  <a:pt x="1584110" y="1045255"/>
                </a:lnTo>
                <a:lnTo>
                  <a:pt x="1581163" y="1051605"/>
                </a:lnTo>
                <a:lnTo>
                  <a:pt x="1577762" y="1057728"/>
                </a:lnTo>
                <a:lnTo>
                  <a:pt x="1574362" y="1063852"/>
                </a:lnTo>
                <a:lnTo>
                  <a:pt x="1570735" y="1069975"/>
                </a:lnTo>
                <a:lnTo>
                  <a:pt x="1566881" y="1075871"/>
                </a:lnTo>
                <a:lnTo>
                  <a:pt x="1563027" y="1081768"/>
                </a:lnTo>
                <a:lnTo>
                  <a:pt x="1559173" y="1087437"/>
                </a:lnTo>
                <a:lnTo>
                  <a:pt x="1555092" y="1093107"/>
                </a:lnTo>
                <a:lnTo>
                  <a:pt x="1551012" y="1098550"/>
                </a:lnTo>
                <a:lnTo>
                  <a:pt x="1546478" y="1103993"/>
                </a:lnTo>
                <a:lnTo>
                  <a:pt x="1541944" y="1109435"/>
                </a:lnTo>
                <a:lnTo>
                  <a:pt x="1537183" y="1114652"/>
                </a:lnTo>
                <a:lnTo>
                  <a:pt x="1532649" y="1119641"/>
                </a:lnTo>
                <a:lnTo>
                  <a:pt x="1527662" y="1124630"/>
                </a:lnTo>
                <a:lnTo>
                  <a:pt x="1522901" y="1129619"/>
                </a:lnTo>
                <a:lnTo>
                  <a:pt x="1517687" y="1134382"/>
                </a:lnTo>
                <a:lnTo>
                  <a:pt x="1512473" y="1139144"/>
                </a:lnTo>
                <a:lnTo>
                  <a:pt x="1507033" y="1143453"/>
                </a:lnTo>
                <a:lnTo>
                  <a:pt x="1501592" y="1147762"/>
                </a:lnTo>
                <a:lnTo>
                  <a:pt x="1495924" y="1151844"/>
                </a:lnTo>
                <a:lnTo>
                  <a:pt x="1490257" y="1156153"/>
                </a:lnTo>
                <a:lnTo>
                  <a:pt x="1484590" y="1160235"/>
                </a:lnTo>
                <a:lnTo>
                  <a:pt x="1478695" y="1164091"/>
                </a:lnTo>
                <a:lnTo>
                  <a:pt x="1472801" y="1167719"/>
                </a:lnTo>
                <a:lnTo>
                  <a:pt x="1466907" y="1171348"/>
                </a:lnTo>
                <a:lnTo>
                  <a:pt x="1460786" y="1174750"/>
                </a:lnTo>
                <a:lnTo>
                  <a:pt x="1454439" y="1177925"/>
                </a:lnTo>
                <a:lnTo>
                  <a:pt x="1448318" y="1181100"/>
                </a:lnTo>
                <a:lnTo>
                  <a:pt x="1441971" y="1184275"/>
                </a:lnTo>
                <a:lnTo>
                  <a:pt x="1435396" y="1186996"/>
                </a:lnTo>
                <a:lnTo>
                  <a:pt x="1428822" y="1189491"/>
                </a:lnTo>
                <a:lnTo>
                  <a:pt x="1422248" y="1192212"/>
                </a:lnTo>
                <a:lnTo>
                  <a:pt x="1415674" y="1194480"/>
                </a:lnTo>
                <a:lnTo>
                  <a:pt x="1408646" y="1196748"/>
                </a:lnTo>
                <a:lnTo>
                  <a:pt x="1401845" y="1198562"/>
                </a:lnTo>
                <a:lnTo>
                  <a:pt x="1395044" y="1200603"/>
                </a:lnTo>
                <a:lnTo>
                  <a:pt x="1388017" y="1202191"/>
                </a:lnTo>
                <a:lnTo>
                  <a:pt x="1380762" y="1203778"/>
                </a:lnTo>
                <a:lnTo>
                  <a:pt x="1373735" y="1205366"/>
                </a:lnTo>
                <a:lnTo>
                  <a:pt x="1366480" y="1206273"/>
                </a:lnTo>
                <a:lnTo>
                  <a:pt x="1359453" y="1207407"/>
                </a:lnTo>
                <a:lnTo>
                  <a:pt x="1351972" y="1208087"/>
                </a:lnTo>
                <a:lnTo>
                  <a:pt x="1344717" y="1208994"/>
                </a:lnTo>
                <a:lnTo>
                  <a:pt x="1337236" y="1209448"/>
                </a:lnTo>
                <a:lnTo>
                  <a:pt x="1329755" y="1209675"/>
                </a:lnTo>
                <a:lnTo>
                  <a:pt x="1322274" y="1209675"/>
                </a:lnTo>
                <a:lnTo>
                  <a:pt x="1314793" y="1209675"/>
                </a:lnTo>
                <a:lnTo>
                  <a:pt x="1307312" y="1209448"/>
                </a:lnTo>
                <a:lnTo>
                  <a:pt x="1300058" y="1208994"/>
                </a:lnTo>
                <a:lnTo>
                  <a:pt x="1292577" y="1208087"/>
                </a:lnTo>
                <a:lnTo>
                  <a:pt x="1285323" y="1207407"/>
                </a:lnTo>
                <a:lnTo>
                  <a:pt x="1278068" y="1206273"/>
                </a:lnTo>
                <a:lnTo>
                  <a:pt x="1271041" y="1205366"/>
                </a:lnTo>
                <a:lnTo>
                  <a:pt x="1263787" y="1203778"/>
                </a:lnTo>
                <a:lnTo>
                  <a:pt x="1256759" y="1202191"/>
                </a:lnTo>
                <a:lnTo>
                  <a:pt x="1249731" y="1200603"/>
                </a:lnTo>
                <a:lnTo>
                  <a:pt x="1242930" y="1198562"/>
                </a:lnTo>
                <a:lnTo>
                  <a:pt x="1235903" y="1196748"/>
                </a:lnTo>
                <a:lnTo>
                  <a:pt x="1229102" y="1194480"/>
                </a:lnTo>
                <a:lnTo>
                  <a:pt x="1222528" y="1192212"/>
                </a:lnTo>
                <a:lnTo>
                  <a:pt x="1215727" y="1189491"/>
                </a:lnTo>
                <a:lnTo>
                  <a:pt x="1209379" y="1186996"/>
                </a:lnTo>
                <a:lnTo>
                  <a:pt x="1202805" y="1184275"/>
                </a:lnTo>
                <a:lnTo>
                  <a:pt x="1196457" y="1181100"/>
                </a:lnTo>
                <a:lnTo>
                  <a:pt x="1189883" y="1177925"/>
                </a:lnTo>
                <a:lnTo>
                  <a:pt x="1183762" y="1174750"/>
                </a:lnTo>
                <a:lnTo>
                  <a:pt x="1177868" y="1171348"/>
                </a:lnTo>
                <a:lnTo>
                  <a:pt x="1171747" y="1167719"/>
                </a:lnTo>
                <a:lnTo>
                  <a:pt x="1165853" y="1164091"/>
                </a:lnTo>
                <a:lnTo>
                  <a:pt x="1159732" y="1160235"/>
                </a:lnTo>
                <a:lnTo>
                  <a:pt x="1154065" y="1156153"/>
                </a:lnTo>
                <a:lnTo>
                  <a:pt x="1148398" y="1151844"/>
                </a:lnTo>
                <a:lnTo>
                  <a:pt x="1142957" y="1147762"/>
                </a:lnTo>
                <a:lnTo>
                  <a:pt x="1137743" y="1143453"/>
                </a:lnTo>
                <a:lnTo>
                  <a:pt x="1132302" y="1139144"/>
                </a:lnTo>
                <a:lnTo>
                  <a:pt x="1127088" y="1134382"/>
                </a:lnTo>
                <a:lnTo>
                  <a:pt x="1121874" y="1129619"/>
                </a:lnTo>
                <a:lnTo>
                  <a:pt x="1117113" y="1124630"/>
                </a:lnTo>
                <a:lnTo>
                  <a:pt x="1112126" y="1119641"/>
                </a:lnTo>
                <a:lnTo>
                  <a:pt x="1107139" y="1114652"/>
                </a:lnTo>
                <a:lnTo>
                  <a:pt x="1102605" y="1109435"/>
                </a:lnTo>
                <a:lnTo>
                  <a:pt x="1098298" y="1103993"/>
                </a:lnTo>
                <a:lnTo>
                  <a:pt x="1093764" y="1098550"/>
                </a:lnTo>
                <a:lnTo>
                  <a:pt x="1089683" y="1093107"/>
                </a:lnTo>
                <a:lnTo>
                  <a:pt x="1085602" y="1087437"/>
                </a:lnTo>
                <a:lnTo>
                  <a:pt x="1081522" y="1081768"/>
                </a:lnTo>
                <a:lnTo>
                  <a:pt x="1077668" y="1075871"/>
                </a:lnTo>
                <a:lnTo>
                  <a:pt x="1074041" y="1069975"/>
                </a:lnTo>
                <a:lnTo>
                  <a:pt x="1070414" y="1063852"/>
                </a:lnTo>
                <a:lnTo>
                  <a:pt x="1067013" y="1057728"/>
                </a:lnTo>
                <a:lnTo>
                  <a:pt x="1063613" y="1051605"/>
                </a:lnTo>
                <a:lnTo>
                  <a:pt x="1060439" y="1045255"/>
                </a:lnTo>
                <a:lnTo>
                  <a:pt x="1057492" y="1038678"/>
                </a:lnTo>
                <a:lnTo>
                  <a:pt x="1054545" y="1032328"/>
                </a:lnTo>
                <a:lnTo>
                  <a:pt x="1052051" y="1025752"/>
                </a:lnTo>
                <a:lnTo>
                  <a:pt x="1049558" y="1019175"/>
                </a:lnTo>
                <a:lnTo>
                  <a:pt x="1047064" y="1012371"/>
                </a:lnTo>
                <a:lnTo>
                  <a:pt x="1044797" y="1005794"/>
                </a:lnTo>
                <a:lnTo>
                  <a:pt x="1042757" y="998764"/>
                </a:lnTo>
                <a:lnTo>
                  <a:pt x="1040943" y="991734"/>
                </a:lnTo>
                <a:lnTo>
                  <a:pt x="1039356" y="984930"/>
                </a:lnTo>
                <a:lnTo>
                  <a:pt x="1037769" y="977900"/>
                </a:lnTo>
                <a:lnTo>
                  <a:pt x="1036409" y="970643"/>
                </a:lnTo>
                <a:lnTo>
                  <a:pt x="1035276" y="963385"/>
                </a:lnTo>
                <a:lnTo>
                  <a:pt x="1034142" y="956128"/>
                </a:lnTo>
                <a:lnTo>
                  <a:pt x="1033462" y="949098"/>
                </a:lnTo>
                <a:lnTo>
                  <a:pt x="1032782" y="941614"/>
                </a:lnTo>
                <a:lnTo>
                  <a:pt x="1032102" y="934357"/>
                </a:lnTo>
                <a:lnTo>
                  <a:pt x="1031875" y="926873"/>
                </a:lnTo>
                <a:lnTo>
                  <a:pt x="1031875" y="919389"/>
                </a:lnTo>
                <a:lnTo>
                  <a:pt x="1031875" y="911905"/>
                </a:lnTo>
                <a:lnTo>
                  <a:pt x="1032102" y="904421"/>
                </a:lnTo>
                <a:lnTo>
                  <a:pt x="1032782" y="896937"/>
                </a:lnTo>
                <a:lnTo>
                  <a:pt x="1033462" y="889680"/>
                </a:lnTo>
                <a:lnTo>
                  <a:pt x="1034142" y="882196"/>
                </a:lnTo>
                <a:lnTo>
                  <a:pt x="1035276" y="874939"/>
                </a:lnTo>
                <a:lnTo>
                  <a:pt x="1036409" y="867682"/>
                </a:lnTo>
                <a:lnTo>
                  <a:pt x="1037769" y="860878"/>
                </a:lnTo>
                <a:lnTo>
                  <a:pt x="1039356" y="853621"/>
                </a:lnTo>
                <a:lnTo>
                  <a:pt x="1040943" y="846591"/>
                </a:lnTo>
                <a:lnTo>
                  <a:pt x="1042757" y="839560"/>
                </a:lnTo>
                <a:lnTo>
                  <a:pt x="1044797" y="832984"/>
                </a:lnTo>
                <a:lnTo>
                  <a:pt x="1047064" y="825953"/>
                </a:lnTo>
                <a:lnTo>
                  <a:pt x="1049558" y="819377"/>
                </a:lnTo>
                <a:lnTo>
                  <a:pt x="1052051" y="812800"/>
                </a:lnTo>
                <a:lnTo>
                  <a:pt x="1054545" y="806223"/>
                </a:lnTo>
                <a:lnTo>
                  <a:pt x="1057492" y="799646"/>
                </a:lnTo>
                <a:lnTo>
                  <a:pt x="1060439" y="793296"/>
                </a:lnTo>
                <a:lnTo>
                  <a:pt x="1063613" y="786946"/>
                </a:lnTo>
                <a:lnTo>
                  <a:pt x="1067013" y="780823"/>
                </a:lnTo>
                <a:lnTo>
                  <a:pt x="1070414" y="774700"/>
                </a:lnTo>
                <a:lnTo>
                  <a:pt x="1074041" y="768803"/>
                </a:lnTo>
                <a:lnTo>
                  <a:pt x="1077668" y="762907"/>
                </a:lnTo>
                <a:lnTo>
                  <a:pt x="1081522" y="756784"/>
                </a:lnTo>
                <a:lnTo>
                  <a:pt x="1085602" y="751114"/>
                </a:lnTo>
                <a:lnTo>
                  <a:pt x="1089683" y="745444"/>
                </a:lnTo>
                <a:lnTo>
                  <a:pt x="1093764" y="739775"/>
                </a:lnTo>
                <a:lnTo>
                  <a:pt x="1098298" y="734332"/>
                </a:lnTo>
                <a:lnTo>
                  <a:pt x="1102605" y="729116"/>
                </a:lnTo>
                <a:lnTo>
                  <a:pt x="1107139" y="723900"/>
                </a:lnTo>
                <a:lnTo>
                  <a:pt x="1112126" y="718684"/>
                </a:lnTo>
                <a:lnTo>
                  <a:pt x="1117113" y="713921"/>
                </a:lnTo>
                <a:lnTo>
                  <a:pt x="1121874" y="708932"/>
                </a:lnTo>
                <a:lnTo>
                  <a:pt x="1127088" y="704169"/>
                </a:lnTo>
                <a:lnTo>
                  <a:pt x="1132302" y="699634"/>
                </a:lnTo>
                <a:lnTo>
                  <a:pt x="1137743" y="695098"/>
                </a:lnTo>
                <a:lnTo>
                  <a:pt x="1142957" y="690562"/>
                </a:lnTo>
                <a:lnTo>
                  <a:pt x="1148398" y="686480"/>
                </a:lnTo>
                <a:lnTo>
                  <a:pt x="1154065" y="682398"/>
                </a:lnTo>
                <a:lnTo>
                  <a:pt x="1159732" y="678543"/>
                </a:lnTo>
                <a:lnTo>
                  <a:pt x="1165853" y="674687"/>
                </a:lnTo>
                <a:lnTo>
                  <a:pt x="1171747" y="670832"/>
                </a:lnTo>
                <a:lnTo>
                  <a:pt x="1177868" y="667203"/>
                </a:lnTo>
                <a:lnTo>
                  <a:pt x="1183762" y="663802"/>
                </a:lnTo>
                <a:lnTo>
                  <a:pt x="1189883" y="660400"/>
                </a:lnTo>
                <a:lnTo>
                  <a:pt x="1196457" y="657225"/>
                </a:lnTo>
                <a:lnTo>
                  <a:pt x="1202805" y="654503"/>
                </a:lnTo>
                <a:lnTo>
                  <a:pt x="1209379" y="651555"/>
                </a:lnTo>
                <a:lnTo>
                  <a:pt x="1215727" y="648834"/>
                </a:lnTo>
                <a:lnTo>
                  <a:pt x="1222528" y="646566"/>
                </a:lnTo>
                <a:lnTo>
                  <a:pt x="1229102" y="643844"/>
                </a:lnTo>
                <a:lnTo>
                  <a:pt x="1235903" y="641803"/>
                </a:lnTo>
                <a:lnTo>
                  <a:pt x="1242930" y="639762"/>
                </a:lnTo>
                <a:lnTo>
                  <a:pt x="1249731" y="637948"/>
                </a:lnTo>
                <a:lnTo>
                  <a:pt x="1256759" y="636134"/>
                </a:lnTo>
                <a:lnTo>
                  <a:pt x="1263787" y="634546"/>
                </a:lnTo>
                <a:lnTo>
                  <a:pt x="1271041" y="633412"/>
                </a:lnTo>
                <a:lnTo>
                  <a:pt x="1278068" y="632052"/>
                </a:lnTo>
                <a:lnTo>
                  <a:pt x="1285323" y="631144"/>
                </a:lnTo>
                <a:lnTo>
                  <a:pt x="1292577" y="630237"/>
                </a:lnTo>
                <a:lnTo>
                  <a:pt x="1300058" y="629557"/>
                </a:lnTo>
                <a:lnTo>
                  <a:pt x="1307312" y="629330"/>
                </a:lnTo>
                <a:lnTo>
                  <a:pt x="1314793" y="628877"/>
                </a:lnTo>
                <a:lnTo>
                  <a:pt x="1322274" y="628650"/>
                </a:lnTo>
                <a:close/>
                <a:moveTo>
                  <a:pt x="1872408" y="450081"/>
                </a:moveTo>
                <a:lnTo>
                  <a:pt x="1872408" y="463897"/>
                </a:lnTo>
                <a:lnTo>
                  <a:pt x="1864899" y="464803"/>
                </a:lnTo>
                <a:lnTo>
                  <a:pt x="1857846" y="465709"/>
                </a:lnTo>
                <a:lnTo>
                  <a:pt x="1851474" y="467068"/>
                </a:lnTo>
                <a:lnTo>
                  <a:pt x="1845558" y="468880"/>
                </a:lnTo>
                <a:lnTo>
                  <a:pt x="1839870" y="470691"/>
                </a:lnTo>
                <a:lnTo>
                  <a:pt x="1834864" y="472730"/>
                </a:lnTo>
                <a:lnTo>
                  <a:pt x="1830313" y="474995"/>
                </a:lnTo>
                <a:lnTo>
                  <a:pt x="1826218" y="477939"/>
                </a:lnTo>
                <a:lnTo>
                  <a:pt x="1822577" y="480657"/>
                </a:lnTo>
                <a:lnTo>
                  <a:pt x="1819391" y="483827"/>
                </a:lnTo>
                <a:lnTo>
                  <a:pt x="1816888" y="487451"/>
                </a:lnTo>
                <a:lnTo>
                  <a:pt x="1814840" y="491075"/>
                </a:lnTo>
                <a:lnTo>
                  <a:pt x="1813020" y="495152"/>
                </a:lnTo>
                <a:lnTo>
                  <a:pt x="1811882" y="499228"/>
                </a:lnTo>
                <a:lnTo>
                  <a:pt x="1811200" y="503984"/>
                </a:lnTo>
                <a:lnTo>
                  <a:pt x="1810745" y="508514"/>
                </a:lnTo>
                <a:lnTo>
                  <a:pt x="1810745" y="511911"/>
                </a:lnTo>
                <a:lnTo>
                  <a:pt x="1811427" y="515309"/>
                </a:lnTo>
                <a:lnTo>
                  <a:pt x="1811882" y="518253"/>
                </a:lnTo>
                <a:lnTo>
                  <a:pt x="1812565" y="521424"/>
                </a:lnTo>
                <a:lnTo>
                  <a:pt x="1813703" y="524594"/>
                </a:lnTo>
                <a:lnTo>
                  <a:pt x="1815068" y="527312"/>
                </a:lnTo>
                <a:lnTo>
                  <a:pt x="1816206" y="530257"/>
                </a:lnTo>
                <a:lnTo>
                  <a:pt x="1818026" y="532974"/>
                </a:lnTo>
                <a:lnTo>
                  <a:pt x="1819846" y="535692"/>
                </a:lnTo>
                <a:lnTo>
                  <a:pt x="1821894" y="537957"/>
                </a:lnTo>
                <a:lnTo>
                  <a:pt x="1823942" y="540222"/>
                </a:lnTo>
                <a:lnTo>
                  <a:pt x="1826218" y="542487"/>
                </a:lnTo>
                <a:lnTo>
                  <a:pt x="1828265" y="544298"/>
                </a:lnTo>
                <a:lnTo>
                  <a:pt x="1830541" y="546337"/>
                </a:lnTo>
                <a:lnTo>
                  <a:pt x="1832816" y="547922"/>
                </a:lnTo>
                <a:lnTo>
                  <a:pt x="1835547" y="549508"/>
                </a:lnTo>
                <a:lnTo>
                  <a:pt x="1841463" y="552905"/>
                </a:lnTo>
                <a:lnTo>
                  <a:pt x="1849654" y="557208"/>
                </a:lnTo>
                <a:lnTo>
                  <a:pt x="1860349" y="562191"/>
                </a:lnTo>
                <a:lnTo>
                  <a:pt x="1873319" y="568079"/>
                </a:lnTo>
                <a:lnTo>
                  <a:pt x="1877187" y="569891"/>
                </a:lnTo>
                <a:lnTo>
                  <a:pt x="1880827" y="571703"/>
                </a:lnTo>
                <a:lnTo>
                  <a:pt x="1883785" y="573515"/>
                </a:lnTo>
                <a:lnTo>
                  <a:pt x="1886516" y="575327"/>
                </a:lnTo>
                <a:lnTo>
                  <a:pt x="1888564" y="577139"/>
                </a:lnTo>
                <a:lnTo>
                  <a:pt x="1890384" y="578497"/>
                </a:lnTo>
                <a:lnTo>
                  <a:pt x="1891749" y="580083"/>
                </a:lnTo>
                <a:lnTo>
                  <a:pt x="1892660" y="581895"/>
                </a:lnTo>
                <a:lnTo>
                  <a:pt x="1893342" y="583480"/>
                </a:lnTo>
                <a:lnTo>
                  <a:pt x="1894025" y="585518"/>
                </a:lnTo>
                <a:lnTo>
                  <a:pt x="1894707" y="590501"/>
                </a:lnTo>
                <a:lnTo>
                  <a:pt x="1895390" y="596163"/>
                </a:lnTo>
                <a:lnTo>
                  <a:pt x="1895390" y="602958"/>
                </a:lnTo>
                <a:lnTo>
                  <a:pt x="1895390" y="605675"/>
                </a:lnTo>
                <a:lnTo>
                  <a:pt x="1894707" y="608167"/>
                </a:lnTo>
                <a:lnTo>
                  <a:pt x="1894025" y="610205"/>
                </a:lnTo>
                <a:lnTo>
                  <a:pt x="1892660" y="611791"/>
                </a:lnTo>
                <a:lnTo>
                  <a:pt x="1890839" y="613149"/>
                </a:lnTo>
                <a:lnTo>
                  <a:pt x="1888791" y="614055"/>
                </a:lnTo>
                <a:lnTo>
                  <a:pt x="1886061" y="614735"/>
                </a:lnTo>
                <a:lnTo>
                  <a:pt x="1883330" y="614961"/>
                </a:lnTo>
                <a:lnTo>
                  <a:pt x="1880145" y="614735"/>
                </a:lnTo>
                <a:lnTo>
                  <a:pt x="1878552" y="614055"/>
                </a:lnTo>
                <a:lnTo>
                  <a:pt x="1877414" y="613602"/>
                </a:lnTo>
                <a:lnTo>
                  <a:pt x="1876277" y="613149"/>
                </a:lnTo>
                <a:lnTo>
                  <a:pt x="1875594" y="612243"/>
                </a:lnTo>
                <a:lnTo>
                  <a:pt x="1874684" y="611564"/>
                </a:lnTo>
                <a:lnTo>
                  <a:pt x="1874229" y="610432"/>
                </a:lnTo>
                <a:lnTo>
                  <a:pt x="1873774" y="609299"/>
                </a:lnTo>
                <a:lnTo>
                  <a:pt x="1873546" y="607487"/>
                </a:lnTo>
                <a:lnTo>
                  <a:pt x="1872863" y="602731"/>
                </a:lnTo>
                <a:lnTo>
                  <a:pt x="1872408" y="596616"/>
                </a:lnTo>
                <a:lnTo>
                  <a:pt x="1872408" y="588689"/>
                </a:lnTo>
                <a:lnTo>
                  <a:pt x="1872408" y="577818"/>
                </a:lnTo>
                <a:lnTo>
                  <a:pt x="1811655" y="577818"/>
                </a:lnTo>
                <a:lnTo>
                  <a:pt x="1811655" y="586424"/>
                </a:lnTo>
                <a:lnTo>
                  <a:pt x="1811882" y="593445"/>
                </a:lnTo>
                <a:lnTo>
                  <a:pt x="1812338" y="596616"/>
                </a:lnTo>
                <a:lnTo>
                  <a:pt x="1813020" y="600013"/>
                </a:lnTo>
                <a:lnTo>
                  <a:pt x="1813475" y="602958"/>
                </a:lnTo>
                <a:lnTo>
                  <a:pt x="1814158" y="605902"/>
                </a:lnTo>
                <a:lnTo>
                  <a:pt x="1815296" y="608620"/>
                </a:lnTo>
                <a:lnTo>
                  <a:pt x="1816206" y="611338"/>
                </a:lnTo>
                <a:lnTo>
                  <a:pt x="1817343" y="613829"/>
                </a:lnTo>
                <a:lnTo>
                  <a:pt x="1818936" y="616094"/>
                </a:lnTo>
                <a:lnTo>
                  <a:pt x="1820074" y="618359"/>
                </a:lnTo>
                <a:lnTo>
                  <a:pt x="1821894" y="620623"/>
                </a:lnTo>
                <a:lnTo>
                  <a:pt x="1823715" y="622435"/>
                </a:lnTo>
                <a:lnTo>
                  <a:pt x="1825535" y="624247"/>
                </a:lnTo>
                <a:lnTo>
                  <a:pt x="1827583" y="626059"/>
                </a:lnTo>
                <a:lnTo>
                  <a:pt x="1829631" y="627418"/>
                </a:lnTo>
                <a:lnTo>
                  <a:pt x="1834409" y="630136"/>
                </a:lnTo>
                <a:lnTo>
                  <a:pt x="1839415" y="632627"/>
                </a:lnTo>
                <a:lnTo>
                  <a:pt x="1844193" y="634665"/>
                </a:lnTo>
                <a:lnTo>
                  <a:pt x="1849654" y="636704"/>
                </a:lnTo>
                <a:lnTo>
                  <a:pt x="1855115" y="638289"/>
                </a:lnTo>
                <a:lnTo>
                  <a:pt x="1860576" y="639421"/>
                </a:lnTo>
                <a:lnTo>
                  <a:pt x="1866492" y="640327"/>
                </a:lnTo>
                <a:lnTo>
                  <a:pt x="1872408" y="641007"/>
                </a:lnTo>
                <a:lnTo>
                  <a:pt x="1872408" y="657993"/>
                </a:lnTo>
                <a:lnTo>
                  <a:pt x="1900396" y="657993"/>
                </a:lnTo>
                <a:lnTo>
                  <a:pt x="1900396" y="641460"/>
                </a:lnTo>
                <a:lnTo>
                  <a:pt x="1907905" y="640554"/>
                </a:lnTo>
                <a:lnTo>
                  <a:pt x="1914959" y="639421"/>
                </a:lnTo>
                <a:lnTo>
                  <a:pt x="1921557" y="637610"/>
                </a:lnTo>
                <a:lnTo>
                  <a:pt x="1927474" y="635798"/>
                </a:lnTo>
                <a:lnTo>
                  <a:pt x="1933162" y="633533"/>
                </a:lnTo>
                <a:lnTo>
                  <a:pt x="1938396" y="631042"/>
                </a:lnTo>
                <a:lnTo>
                  <a:pt x="1943174" y="628324"/>
                </a:lnTo>
                <a:lnTo>
                  <a:pt x="1947270" y="624927"/>
                </a:lnTo>
                <a:lnTo>
                  <a:pt x="1950910" y="621529"/>
                </a:lnTo>
                <a:lnTo>
                  <a:pt x="1953868" y="617679"/>
                </a:lnTo>
                <a:lnTo>
                  <a:pt x="1956826" y="613602"/>
                </a:lnTo>
                <a:lnTo>
                  <a:pt x="1958874" y="609299"/>
                </a:lnTo>
                <a:lnTo>
                  <a:pt x="1960695" y="604317"/>
                </a:lnTo>
                <a:lnTo>
                  <a:pt x="1962060" y="599107"/>
                </a:lnTo>
                <a:lnTo>
                  <a:pt x="1962515" y="593672"/>
                </a:lnTo>
                <a:lnTo>
                  <a:pt x="1962743" y="588010"/>
                </a:lnTo>
                <a:lnTo>
                  <a:pt x="1962743" y="584613"/>
                </a:lnTo>
                <a:lnTo>
                  <a:pt x="1962515" y="581215"/>
                </a:lnTo>
                <a:lnTo>
                  <a:pt x="1962060" y="577818"/>
                </a:lnTo>
                <a:lnTo>
                  <a:pt x="1961377" y="574647"/>
                </a:lnTo>
                <a:lnTo>
                  <a:pt x="1960695" y="571929"/>
                </a:lnTo>
                <a:lnTo>
                  <a:pt x="1959557" y="568985"/>
                </a:lnTo>
                <a:lnTo>
                  <a:pt x="1958419" y="566267"/>
                </a:lnTo>
                <a:lnTo>
                  <a:pt x="1957054" y="563550"/>
                </a:lnTo>
                <a:lnTo>
                  <a:pt x="1953868" y="559020"/>
                </a:lnTo>
                <a:lnTo>
                  <a:pt x="1950683" y="555170"/>
                </a:lnTo>
                <a:lnTo>
                  <a:pt x="1948862" y="553358"/>
                </a:lnTo>
                <a:lnTo>
                  <a:pt x="1947042" y="551546"/>
                </a:lnTo>
                <a:lnTo>
                  <a:pt x="1944994" y="549961"/>
                </a:lnTo>
                <a:lnTo>
                  <a:pt x="1942719" y="548375"/>
                </a:lnTo>
                <a:lnTo>
                  <a:pt x="1937713" y="545657"/>
                </a:lnTo>
                <a:lnTo>
                  <a:pt x="1930659" y="542034"/>
                </a:lnTo>
                <a:lnTo>
                  <a:pt x="1921785" y="537957"/>
                </a:lnTo>
                <a:lnTo>
                  <a:pt x="1911318" y="532974"/>
                </a:lnTo>
                <a:lnTo>
                  <a:pt x="1899031" y="527539"/>
                </a:lnTo>
                <a:lnTo>
                  <a:pt x="1889474" y="523236"/>
                </a:lnTo>
                <a:lnTo>
                  <a:pt x="1882875" y="519612"/>
                </a:lnTo>
                <a:lnTo>
                  <a:pt x="1878552" y="517120"/>
                </a:lnTo>
                <a:lnTo>
                  <a:pt x="1877187" y="515988"/>
                </a:lnTo>
                <a:lnTo>
                  <a:pt x="1876049" y="514629"/>
                </a:lnTo>
                <a:lnTo>
                  <a:pt x="1875139" y="513270"/>
                </a:lnTo>
                <a:lnTo>
                  <a:pt x="1874229" y="511458"/>
                </a:lnTo>
                <a:lnTo>
                  <a:pt x="1873774" y="509647"/>
                </a:lnTo>
                <a:lnTo>
                  <a:pt x="1873319" y="507608"/>
                </a:lnTo>
                <a:lnTo>
                  <a:pt x="1872863" y="505117"/>
                </a:lnTo>
                <a:lnTo>
                  <a:pt x="1872863" y="502626"/>
                </a:lnTo>
                <a:lnTo>
                  <a:pt x="1872863" y="499681"/>
                </a:lnTo>
                <a:lnTo>
                  <a:pt x="1873546" y="497190"/>
                </a:lnTo>
                <a:lnTo>
                  <a:pt x="1874456" y="495152"/>
                </a:lnTo>
                <a:lnTo>
                  <a:pt x="1875594" y="493340"/>
                </a:lnTo>
                <a:lnTo>
                  <a:pt x="1877187" y="491981"/>
                </a:lnTo>
                <a:lnTo>
                  <a:pt x="1879235" y="491075"/>
                </a:lnTo>
                <a:lnTo>
                  <a:pt x="1881282" y="490622"/>
                </a:lnTo>
                <a:lnTo>
                  <a:pt x="1883785" y="490169"/>
                </a:lnTo>
                <a:lnTo>
                  <a:pt x="1887199" y="490622"/>
                </a:lnTo>
                <a:lnTo>
                  <a:pt x="1889702" y="491301"/>
                </a:lnTo>
                <a:lnTo>
                  <a:pt x="1890839" y="491528"/>
                </a:lnTo>
                <a:lnTo>
                  <a:pt x="1891522" y="492207"/>
                </a:lnTo>
                <a:lnTo>
                  <a:pt x="1892432" y="493113"/>
                </a:lnTo>
                <a:lnTo>
                  <a:pt x="1892887" y="493793"/>
                </a:lnTo>
                <a:lnTo>
                  <a:pt x="1894025" y="496284"/>
                </a:lnTo>
                <a:lnTo>
                  <a:pt x="1894480" y="499455"/>
                </a:lnTo>
                <a:lnTo>
                  <a:pt x="1894935" y="503758"/>
                </a:lnTo>
                <a:lnTo>
                  <a:pt x="1895163" y="508967"/>
                </a:lnTo>
                <a:lnTo>
                  <a:pt x="1895163" y="516215"/>
                </a:lnTo>
                <a:lnTo>
                  <a:pt x="1955689" y="516215"/>
                </a:lnTo>
                <a:lnTo>
                  <a:pt x="1956371" y="511458"/>
                </a:lnTo>
                <a:lnTo>
                  <a:pt x="1956371" y="508061"/>
                </a:lnTo>
                <a:lnTo>
                  <a:pt x="1955916" y="503305"/>
                </a:lnTo>
                <a:lnTo>
                  <a:pt x="1955461" y="498775"/>
                </a:lnTo>
                <a:lnTo>
                  <a:pt x="1954551" y="494699"/>
                </a:lnTo>
                <a:lnTo>
                  <a:pt x="1952958" y="490848"/>
                </a:lnTo>
                <a:lnTo>
                  <a:pt x="1950910" y="487225"/>
                </a:lnTo>
                <a:lnTo>
                  <a:pt x="1948635" y="483601"/>
                </a:lnTo>
                <a:lnTo>
                  <a:pt x="1945677" y="480430"/>
                </a:lnTo>
                <a:lnTo>
                  <a:pt x="1942264" y="477712"/>
                </a:lnTo>
                <a:lnTo>
                  <a:pt x="1938623" y="474995"/>
                </a:lnTo>
                <a:lnTo>
                  <a:pt x="1934527" y="472730"/>
                </a:lnTo>
                <a:lnTo>
                  <a:pt x="1929976" y="470465"/>
                </a:lnTo>
                <a:lnTo>
                  <a:pt x="1924971" y="468653"/>
                </a:lnTo>
                <a:lnTo>
                  <a:pt x="1919510" y="467068"/>
                </a:lnTo>
                <a:lnTo>
                  <a:pt x="1913593" y="465709"/>
                </a:lnTo>
                <a:lnTo>
                  <a:pt x="1907222" y="464803"/>
                </a:lnTo>
                <a:lnTo>
                  <a:pt x="1900396" y="463897"/>
                </a:lnTo>
                <a:lnTo>
                  <a:pt x="1900396" y="450081"/>
                </a:lnTo>
                <a:lnTo>
                  <a:pt x="1872408" y="450081"/>
                </a:lnTo>
                <a:close/>
                <a:moveTo>
                  <a:pt x="1886971" y="384175"/>
                </a:moveTo>
                <a:lnTo>
                  <a:pt x="1895390" y="384401"/>
                </a:lnTo>
                <a:lnTo>
                  <a:pt x="1904264" y="384854"/>
                </a:lnTo>
                <a:lnTo>
                  <a:pt x="1912911" y="385987"/>
                </a:lnTo>
                <a:lnTo>
                  <a:pt x="1921102" y="387572"/>
                </a:lnTo>
                <a:lnTo>
                  <a:pt x="1929294" y="389610"/>
                </a:lnTo>
                <a:lnTo>
                  <a:pt x="1937713" y="391649"/>
                </a:lnTo>
                <a:lnTo>
                  <a:pt x="1945449" y="394367"/>
                </a:lnTo>
                <a:lnTo>
                  <a:pt x="1953186" y="397537"/>
                </a:lnTo>
                <a:lnTo>
                  <a:pt x="1960922" y="400935"/>
                </a:lnTo>
                <a:lnTo>
                  <a:pt x="1968204" y="404558"/>
                </a:lnTo>
                <a:lnTo>
                  <a:pt x="1975485" y="408635"/>
                </a:lnTo>
                <a:lnTo>
                  <a:pt x="1982084" y="412938"/>
                </a:lnTo>
                <a:lnTo>
                  <a:pt x="1988910" y="417921"/>
                </a:lnTo>
                <a:lnTo>
                  <a:pt x="1995281" y="422677"/>
                </a:lnTo>
                <a:lnTo>
                  <a:pt x="2001652" y="428113"/>
                </a:lnTo>
                <a:lnTo>
                  <a:pt x="2007568" y="433775"/>
                </a:lnTo>
                <a:lnTo>
                  <a:pt x="2013257" y="439890"/>
                </a:lnTo>
                <a:lnTo>
                  <a:pt x="2018718" y="446005"/>
                </a:lnTo>
                <a:lnTo>
                  <a:pt x="2023496" y="452346"/>
                </a:lnTo>
                <a:lnTo>
                  <a:pt x="2028502" y="459141"/>
                </a:lnTo>
                <a:lnTo>
                  <a:pt x="2032825" y="465709"/>
                </a:lnTo>
                <a:lnTo>
                  <a:pt x="2036921" y="472956"/>
                </a:lnTo>
                <a:lnTo>
                  <a:pt x="2040562" y="480430"/>
                </a:lnTo>
                <a:lnTo>
                  <a:pt x="2043975" y="487904"/>
                </a:lnTo>
                <a:lnTo>
                  <a:pt x="2047161" y="495605"/>
                </a:lnTo>
                <a:lnTo>
                  <a:pt x="2049891" y="503305"/>
                </a:lnTo>
                <a:lnTo>
                  <a:pt x="2052394" y="511685"/>
                </a:lnTo>
                <a:lnTo>
                  <a:pt x="2054214" y="519838"/>
                </a:lnTo>
                <a:lnTo>
                  <a:pt x="2055580" y="528218"/>
                </a:lnTo>
                <a:lnTo>
                  <a:pt x="2056717" y="536598"/>
                </a:lnTo>
                <a:lnTo>
                  <a:pt x="2057172" y="545431"/>
                </a:lnTo>
                <a:lnTo>
                  <a:pt x="2057400" y="553811"/>
                </a:lnTo>
                <a:lnTo>
                  <a:pt x="2057172" y="562644"/>
                </a:lnTo>
                <a:lnTo>
                  <a:pt x="2056717" y="571476"/>
                </a:lnTo>
                <a:lnTo>
                  <a:pt x="2055580" y="579856"/>
                </a:lnTo>
                <a:lnTo>
                  <a:pt x="2054214" y="588010"/>
                </a:lnTo>
                <a:lnTo>
                  <a:pt x="2052394" y="596390"/>
                </a:lnTo>
                <a:lnTo>
                  <a:pt x="2049891" y="604543"/>
                </a:lnTo>
                <a:lnTo>
                  <a:pt x="2047161" y="612243"/>
                </a:lnTo>
                <a:lnTo>
                  <a:pt x="2043975" y="619944"/>
                </a:lnTo>
                <a:lnTo>
                  <a:pt x="2040562" y="627418"/>
                </a:lnTo>
                <a:lnTo>
                  <a:pt x="2036921" y="634892"/>
                </a:lnTo>
                <a:lnTo>
                  <a:pt x="2032825" y="642139"/>
                </a:lnTo>
                <a:lnTo>
                  <a:pt x="2028502" y="648934"/>
                </a:lnTo>
                <a:lnTo>
                  <a:pt x="2023496" y="655502"/>
                </a:lnTo>
                <a:lnTo>
                  <a:pt x="2018718" y="662070"/>
                </a:lnTo>
                <a:lnTo>
                  <a:pt x="2013257" y="668185"/>
                </a:lnTo>
                <a:lnTo>
                  <a:pt x="2007568" y="674073"/>
                </a:lnTo>
                <a:lnTo>
                  <a:pt x="2001652" y="679736"/>
                </a:lnTo>
                <a:lnTo>
                  <a:pt x="1995281" y="685171"/>
                </a:lnTo>
                <a:lnTo>
                  <a:pt x="1988910" y="690154"/>
                </a:lnTo>
                <a:lnTo>
                  <a:pt x="1982084" y="694683"/>
                </a:lnTo>
                <a:lnTo>
                  <a:pt x="1975485" y="699440"/>
                </a:lnTo>
                <a:lnTo>
                  <a:pt x="1968204" y="703516"/>
                </a:lnTo>
                <a:lnTo>
                  <a:pt x="1960922" y="707140"/>
                </a:lnTo>
                <a:lnTo>
                  <a:pt x="1953186" y="710537"/>
                </a:lnTo>
                <a:lnTo>
                  <a:pt x="1945449" y="713482"/>
                </a:lnTo>
                <a:lnTo>
                  <a:pt x="1937713" y="716199"/>
                </a:lnTo>
                <a:lnTo>
                  <a:pt x="1929294" y="718464"/>
                </a:lnTo>
                <a:lnTo>
                  <a:pt x="1921102" y="720503"/>
                </a:lnTo>
                <a:lnTo>
                  <a:pt x="1912911" y="722088"/>
                </a:lnTo>
                <a:lnTo>
                  <a:pt x="1904264" y="722994"/>
                </a:lnTo>
                <a:lnTo>
                  <a:pt x="1895390" y="723673"/>
                </a:lnTo>
                <a:lnTo>
                  <a:pt x="1886971" y="723900"/>
                </a:lnTo>
                <a:lnTo>
                  <a:pt x="1878097" y="723673"/>
                </a:lnTo>
                <a:lnTo>
                  <a:pt x="1869223" y="722994"/>
                </a:lnTo>
                <a:lnTo>
                  <a:pt x="1860804" y="722088"/>
                </a:lnTo>
                <a:lnTo>
                  <a:pt x="1852612" y="720503"/>
                </a:lnTo>
                <a:lnTo>
                  <a:pt x="1844193" y="718464"/>
                </a:lnTo>
                <a:lnTo>
                  <a:pt x="1836002" y="716199"/>
                </a:lnTo>
                <a:lnTo>
                  <a:pt x="1828265" y="713482"/>
                </a:lnTo>
                <a:lnTo>
                  <a:pt x="1820529" y="710537"/>
                </a:lnTo>
                <a:lnTo>
                  <a:pt x="1812565" y="707140"/>
                </a:lnTo>
                <a:lnTo>
                  <a:pt x="1805511" y="703516"/>
                </a:lnTo>
                <a:lnTo>
                  <a:pt x="1798230" y="699440"/>
                </a:lnTo>
                <a:lnTo>
                  <a:pt x="1791404" y="694683"/>
                </a:lnTo>
                <a:lnTo>
                  <a:pt x="1784805" y="690154"/>
                </a:lnTo>
                <a:lnTo>
                  <a:pt x="1778206" y="685171"/>
                </a:lnTo>
                <a:lnTo>
                  <a:pt x="1772063" y="679736"/>
                </a:lnTo>
                <a:lnTo>
                  <a:pt x="1766146" y="674073"/>
                </a:lnTo>
                <a:lnTo>
                  <a:pt x="1760458" y="668185"/>
                </a:lnTo>
                <a:lnTo>
                  <a:pt x="1754997" y="662070"/>
                </a:lnTo>
                <a:lnTo>
                  <a:pt x="1749991" y="655502"/>
                </a:lnTo>
                <a:lnTo>
                  <a:pt x="1745213" y="648934"/>
                </a:lnTo>
                <a:lnTo>
                  <a:pt x="1740662" y="642139"/>
                </a:lnTo>
                <a:lnTo>
                  <a:pt x="1736566" y="634892"/>
                </a:lnTo>
                <a:lnTo>
                  <a:pt x="1732925" y="627418"/>
                </a:lnTo>
                <a:lnTo>
                  <a:pt x="1729512" y="619944"/>
                </a:lnTo>
                <a:lnTo>
                  <a:pt x="1726554" y="612243"/>
                </a:lnTo>
                <a:lnTo>
                  <a:pt x="1723596" y="604543"/>
                </a:lnTo>
                <a:lnTo>
                  <a:pt x="1721548" y="596390"/>
                </a:lnTo>
                <a:lnTo>
                  <a:pt x="1719500" y="588010"/>
                </a:lnTo>
                <a:lnTo>
                  <a:pt x="1717908" y="579856"/>
                </a:lnTo>
                <a:lnTo>
                  <a:pt x="1716997" y="571476"/>
                </a:lnTo>
                <a:lnTo>
                  <a:pt x="1716315" y="562644"/>
                </a:lnTo>
                <a:lnTo>
                  <a:pt x="1716087" y="553811"/>
                </a:lnTo>
                <a:lnTo>
                  <a:pt x="1716315" y="545431"/>
                </a:lnTo>
                <a:lnTo>
                  <a:pt x="1716997" y="536598"/>
                </a:lnTo>
                <a:lnTo>
                  <a:pt x="1717908" y="528218"/>
                </a:lnTo>
                <a:lnTo>
                  <a:pt x="1719500" y="519838"/>
                </a:lnTo>
                <a:lnTo>
                  <a:pt x="1721548" y="511685"/>
                </a:lnTo>
                <a:lnTo>
                  <a:pt x="1723596" y="503305"/>
                </a:lnTo>
                <a:lnTo>
                  <a:pt x="1726554" y="495605"/>
                </a:lnTo>
                <a:lnTo>
                  <a:pt x="1729512" y="487904"/>
                </a:lnTo>
                <a:lnTo>
                  <a:pt x="1732925" y="480430"/>
                </a:lnTo>
                <a:lnTo>
                  <a:pt x="1736566" y="472956"/>
                </a:lnTo>
                <a:lnTo>
                  <a:pt x="1740662" y="465709"/>
                </a:lnTo>
                <a:lnTo>
                  <a:pt x="1745213" y="459141"/>
                </a:lnTo>
                <a:lnTo>
                  <a:pt x="1749991" y="452346"/>
                </a:lnTo>
                <a:lnTo>
                  <a:pt x="1754997" y="446005"/>
                </a:lnTo>
                <a:lnTo>
                  <a:pt x="1760458" y="439890"/>
                </a:lnTo>
                <a:lnTo>
                  <a:pt x="1766146" y="433775"/>
                </a:lnTo>
                <a:lnTo>
                  <a:pt x="1772063" y="428113"/>
                </a:lnTo>
                <a:lnTo>
                  <a:pt x="1778206" y="422677"/>
                </a:lnTo>
                <a:lnTo>
                  <a:pt x="1784805" y="417921"/>
                </a:lnTo>
                <a:lnTo>
                  <a:pt x="1791404" y="412938"/>
                </a:lnTo>
                <a:lnTo>
                  <a:pt x="1798230" y="408635"/>
                </a:lnTo>
                <a:lnTo>
                  <a:pt x="1805511" y="404558"/>
                </a:lnTo>
                <a:lnTo>
                  <a:pt x="1812565" y="400935"/>
                </a:lnTo>
                <a:lnTo>
                  <a:pt x="1820529" y="397537"/>
                </a:lnTo>
                <a:lnTo>
                  <a:pt x="1828265" y="394367"/>
                </a:lnTo>
                <a:lnTo>
                  <a:pt x="1836002" y="391649"/>
                </a:lnTo>
                <a:lnTo>
                  <a:pt x="1844193" y="389610"/>
                </a:lnTo>
                <a:lnTo>
                  <a:pt x="1852612" y="387572"/>
                </a:lnTo>
                <a:lnTo>
                  <a:pt x="1860804" y="385987"/>
                </a:lnTo>
                <a:lnTo>
                  <a:pt x="1869223" y="384854"/>
                </a:lnTo>
                <a:lnTo>
                  <a:pt x="1878097" y="384401"/>
                </a:lnTo>
                <a:lnTo>
                  <a:pt x="1886971" y="384175"/>
                </a:lnTo>
                <a:close/>
                <a:moveTo>
                  <a:pt x="1493053" y="58920"/>
                </a:moveTo>
                <a:lnTo>
                  <a:pt x="1493053" y="71384"/>
                </a:lnTo>
                <a:lnTo>
                  <a:pt x="1486255" y="72064"/>
                </a:lnTo>
                <a:lnTo>
                  <a:pt x="1480136" y="72970"/>
                </a:lnTo>
                <a:lnTo>
                  <a:pt x="1474471" y="74103"/>
                </a:lnTo>
                <a:lnTo>
                  <a:pt x="1469032" y="75463"/>
                </a:lnTo>
                <a:lnTo>
                  <a:pt x="1464046" y="77276"/>
                </a:lnTo>
                <a:lnTo>
                  <a:pt x="1459741" y="79089"/>
                </a:lnTo>
                <a:lnTo>
                  <a:pt x="1455661" y="81128"/>
                </a:lnTo>
                <a:lnTo>
                  <a:pt x="1452036" y="83621"/>
                </a:lnTo>
                <a:lnTo>
                  <a:pt x="1448863" y="86341"/>
                </a:lnTo>
                <a:lnTo>
                  <a:pt x="1446144" y="89060"/>
                </a:lnTo>
                <a:lnTo>
                  <a:pt x="1443877" y="92233"/>
                </a:lnTo>
                <a:lnTo>
                  <a:pt x="1441611" y="95632"/>
                </a:lnTo>
                <a:lnTo>
                  <a:pt x="1440252" y="99258"/>
                </a:lnTo>
                <a:lnTo>
                  <a:pt x="1439118" y="102657"/>
                </a:lnTo>
                <a:lnTo>
                  <a:pt x="1438665" y="106963"/>
                </a:lnTo>
                <a:lnTo>
                  <a:pt x="1438439" y="111042"/>
                </a:lnTo>
                <a:lnTo>
                  <a:pt x="1438439" y="113988"/>
                </a:lnTo>
                <a:lnTo>
                  <a:pt x="1438665" y="116934"/>
                </a:lnTo>
                <a:lnTo>
                  <a:pt x="1439118" y="119880"/>
                </a:lnTo>
                <a:lnTo>
                  <a:pt x="1439798" y="122599"/>
                </a:lnTo>
                <a:lnTo>
                  <a:pt x="1440931" y="125092"/>
                </a:lnTo>
                <a:lnTo>
                  <a:pt x="1442064" y="127812"/>
                </a:lnTo>
                <a:lnTo>
                  <a:pt x="1443198" y="130304"/>
                </a:lnTo>
                <a:lnTo>
                  <a:pt x="1444784" y="132797"/>
                </a:lnTo>
                <a:lnTo>
                  <a:pt x="1448183" y="137329"/>
                </a:lnTo>
                <a:lnTo>
                  <a:pt x="1451809" y="141409"/>
                </a:lnTo>
                <a:lnTo>
                  <a:pt x="1455888" y="144808"/>
                </a:lnTo>
                <a:lnTo>
                  <a:pt x="1460194" y="147527"/>
                </a:lnTo>
                <a:lnTo>
                  <a:pt x="1465633" y="150700"/>
                </a:lnTo>
                <a:lnTo>
                  <a:pt x="1472884" y="154552"/>
                </a:lnTo>
                <a:lnTo>
                  <a:pt x="1482402" y="158858"/>
                </a:lnTo>
                <a:lnTo>
                  <a:pt x="1493733" y="164070"/>
                </a:lnTo>
                <a:lnTo>
                  <a:pt x="1500532" y="167469"/>
                </a:lnTo>
                <a:lnTo>
                  <a:pt x="1503024" y="169056"/>
                </a:lnTo>
                <a:lnTo>
                  <a:pt x="1505291" y="170642"/>
                </a:lnTo>
                <a:lnTo>
                  <a:pt x="1507330" y="172002"/>
                </a:lnTo>
                <a:lnTo>
                  <a:pt x="1508916" y="173588"/>
                </a:lnTo>
                <a:lnTo>
                  <a:pt x="1510276" y="175174"/>
                </a:lnTo>
                <a:lnTo>
                  <a:pt x="1510956" y="176534"/>
                </a:lnTo>
                <a:lnTo>
                  <a:pt x="1512089" y="179707"/>
                </a:lnTo>
                <a:lnTo>
                  <a:pt x="1512769" y="184012"/>
                </a:lnTo>
                <a:lnTo>
                  <a:pt x="1513449" y="189451"/>
                </a:lnTo>
                <a:lnTo>
                  <a:pt x="1513675" y="195343"/>
                </a:lnTo>
                <a:lnTo>
                  <a:pt x="1513449" y="197836"/>
                </a:lnTo>
                <a:lnTo>
                  <a:pt x="1512769" y="199876"/>
                </a:lnTo>
                <a:lnTo>
                  <a:pt x="1512089" y="201689"/>
                </a:lnTo>
                <a:lnTo>
                  <a:pt x="1510956" y="203275"/>
                </a:lnTo>
                <a:lnTo>
                  <a:pt x="1509596" y="204181"/>
                </a:lnTo>
                <a:lnTo>
                  <a:pt x="1507783" y="205314"/>
                </a:lnTo>
                <a:lnTo>
                  <a:pt x="1505291" y="205768"/>
                </a:lnTo>
                <a:lnTo>
                  <a:pt x="1502798" y="205768"/>
                </a:lnTo>
                <a:lnTo>
                  <a:pt x="1499852" y="205541"/>
                </a:lnTo>
                <a:lnTo>
                  <a:pt x="1498719" y="205314"/>
                </a:lnTo>
                <a:lnTo>
                  <a:pt x="1497586" y="204861"/>
                </a:lnTo>
                <a:lnTo>
                  <a:pt x="1496679" y="204181"/>
                </a:lnTo>
                <a:lnTo>
                  <a:pt x="1495773" y="203728"/>
                </a:lnTo>
                <a:lnTo>
                  <a:pt x="1495319" y="203048"/>
                </a:lnTo>
                <a:lnTo>
                  <a:pt x="1494866" y="201915"/>
                </a:lnTo>
                <a:lnTo>
                  <a:pt x="1493960" y="199422"/>
                </a:lnTo>
                <a:lnTo>
                  <a:pt x="1493506" y="195343"/>
                </a:lnTo>
                <a:lnTo>
                  <a:pt x="1493280" y="189678"/>
                </a:lnTo>
                <a:lnTo>
                  <a:pt x="1493053" y="182426"/>
                </a:lnTo>
                <a:lnTo>
                  <a:pt x="1493053" y="172908"/>
                </a:lnTo>
                <a:lnTo>
                  <a:pt x="1439118" y="172908"/>
                </a:lnTo>
                <a:lnTo>
                  <a:pt x="1439118" y="180613"/>
                </a:lnTo>
                <a:lnTo>
                  <a:pt x="1439345" y="186732"/>
                </a:lnTo>
                <a:lnTo>
                  <a:pt x="1440252" y="192624"/>
                </a:lnTo>
                <a:lnTo>
                  <a:pt x="1441385" y="197836"/>
                </a:lnTo>
                <a:lnTo>
                  <a:pt x="1442291" y="200329"/>
                </a:lnTo>
                <a:lnTo>
                  <a:pt x="1443198" y="202822"/>
                </a:lnTo>
                <a:lnTo>
                  <a:pt x="1444331" y="205088"/>
                </a:lnTo>
                <a:lnTo>
                  <a:pt x="1445237" y="207127"/>
                </a:lnTo>
                <a:lnTo>
                  <a:pt x="1446823" y="209167"/>
                </a:lnTo>
                <a:lnTo>
                  <a:pt x="1448183" y="210980"/>
                </a:lnTo>
                <a:lnTo>
                  <a:pt x="1449769" y="212793"/>
                </a:lnTo>
                <a:lnTo>
                  <a:pt x="1451582" y="214379"/>
                </a:lnTo>
                <a:lnTo>
                  <a:pt x="1453395" y="215965"/>
                </a:lnTo>
                <a:lnTo>
                  <a:pt x="1455435" y="217098"/>
                </a:lnTo>
                <a:lnTo>
                  <a:pt x="1459514" y="219818"/>
                </a:lnTo>
                <a:lnTo>
                  <a:pt x="1463593" y="221857"/>
                </a:lnTo>
                <a:lnTo>
                  <a:pt x="1468352" y="223897"/>
                </a:lnTo>
                <a:lnTo>
                  <a:pt x="1472884" y="225483"/>
                </a:lnTo>
                <a:lnTo>
                  <a:pt x="1477643" y="226616"/>
                </a:lnTo>
                <a:lnTo>
                  <a:pt x="1482629" y="227976"/>
                </a:lnTo>
                <a:lnTo>
                  <a:pt x="1487841" y="228656"/>
                </a:lnTo>
                <a:lnTo>
                  <a:pt x="1493053" y="229336"/>
                </a:lnTo>
                <a:lnTo>
                  <a:pt x="1493053" y="244519"/>
                </a:lnTo>
                <a:lnTo>
                  <a:pt x="1517981" y="244519"/>
                </a:lnTo>
                <a:lnTo>
                  <a:pt x="1517981" y="229789"/>
                </a:lnTo>
                <a:lnTo>
                  <a:pt x="1524780" y="228656"/>
                </a:lnTo>
                <a:lnTo>
                  <a:pt x="1530898" y="227749"/>
                </a:lnTo>
                <a:lnTo>
                  <a:pt x="1536790" y="226163"/>
                </a:lnTo>
                <a:lnTo>
                  <a:pt x="1542229" y="224577"/>
                </a:lnTo>
                <a:lnTo>
                  <a:pt x="1547215" y="222537"/>
                </a:lnTo>
                <a:lnTo>
                  <a:pt x="1551747" y="220271"/>
                </a:lnTo>
                <a:lnTo>
                  <a:pt x="1555826" y="218005"/>
                </a:lnTo>
                <a:lnTo>
                  <a:pt x="1559452" y="215059"/>
                </a:lnTo>
                <a:lnTo>
                  <a:pt x="1562851" y="211660"/>
                </a:lnTo>
                <a:lnTo>
                  <a:pt x="1565571" y="208487"/>
                </a:lnTo>
                <a:lnTo>
                  <a:pt x="1568063" y="204861"/>
                </a:lnTo>
                <a:lnTo>
                  <a:pt x="1569876" y="201009"/>
                </a:lnTo>
                <a:lnTo>
                  <a:pt x="1571236" y="196476"/>
                </a:lnTo>
                <a:lnTo>
                  <a:pt x="1572596" y="192171"/>
                </a:lnTo>
                <a:lnTo>
                  <a:pt x="1573049" y="187185"/>
                </a:lnTo>
                <a:lnTo>
                  <a:pt x="1573502" y="182199"/>
                </a:lnTo>
                <a:lnTo>
                  <a:pt x="1573502" y="179027"/>
                </a:lnTo>
                <a:lnTo>
                  <a:pt x="1573049" y="175854"/>
                </a:lnTo>
                <a:lnTo>
                  <a:pt x="1572596" y="172908"/>
                </a:lnTo>
                <a:lnTo>
                  <a:pt x="1572142" y="170189"/>
                </a:lnTo>
                <a:lnTo>
                  <a:pt x="1571236" y="167469"/>
                </a:lnTo>
                <a:lnTo>
                  <a:pt x="1570556" y="164750"/>
                </a:lnTo>
                <a:lnTo>
                  <a:pt x="1569650" y="162484"/>
                </a:lnTo>
                <a:lnTo>
                  <a:pt x="1568290" y="160218"/>
                </a:lnTo>
                <a:lnTo>
                  <a:pt x="1565344" y="156139"/>
                </a:lnTo>
                <a:lnTo>
                  <a:pt x="1562625" y="152513"/>
                </a:lnTo>
                <a:lnTo>
                  <a:pt x="1559225" y="149340"/>
                </a:lnTo>
                <a:lnTo>
                  <a:pt x="1555599" y="146847"/>
                </a:lnTo>
                <a:lnTo>
                  <a:pt x="1551067" y="144355"/>
                </a:lnTo>
                <a:lnTo>
                  <a:pt x="1544722" y="140955"/>
                </a:lnTo>
                <a:lnTo>
                  <a:pt x="1537017" y="137329"/>
                </a:lnTo>
                <a:lnTo>
                  <a:pt x="1527499" y="132797"/>
                </a:lnTo>
                <a:lnTo>
                  <a:pt x="1516621" y="128038"/>
                </a:lnTo>
                <a:lnTo>
                  <a:pt x="1508237" y="124186"/>
                </a:lnTo>
                <a:lnTo>
                  <a:pt x="1502344" y="120786"/>
                </a:lnTo>
                <a:lnTo>
                  <a:pt x="1498719" y="118747"/>
                </a:lnTo>
                <a:lnTo>
                  <a:pt x="1497359" y="117614"/>
                </a:lnTo>
                <a:lnTo>
                  <a:pt x="1496452" y="116481"/>
                </a:lnTo>
                <a:lnTo>
                  <a:pt x="1495319" y="115121"/>
                </a:lnTo>
                <a:lnTo>
                  <a:pt x="1494866" y="113535"/>
                </a:lnTo>
                <a:lnTo>
                  <a:pt x="1493960" y="111948"/>
                </a:lnTo>
                <a:lnTo>
                  <a:pt x="1493733" y="109909"/>
                </a:lnTo>
                <a:lnTo>
                  <a:pt x="1493506" y="107869"/>
                </a:lnTo>
                <a:lnTo>
                  <a:pt x="1493506" y="105830"/>
                </a:lnTo>
                <a:lnTo>
                  <a:pt x="1493506" y="103337"/>
                </a:lnTo>
                <a:lnTo>
                  <a:pt x="1493960" y="100844"/>
                </a:lnTo>
                <a:lnTo>
                  <a:pt x="1494866" y="99258"/>
                </a:lnTo>
                <a:lnTo>
                  <a:pt x="1495773" y="97672"/>
                </a:lnTo>
                <a:lnTo>
                  <a:pt x="1497359" y="96312"/>
                </a:lnTo>
                <a:lnTo>
                  <a:pt x="1498945" y="95632"/>
                </a:lnTo>
                <a:lnTo>
                  <a:pt x="1500985" y="94952"/>
                </a:lnTo>
                <a:lnTo>
                  <a:pt x="1503251" y="94725"/>
                </a:lnTo>
                <a:lnTo>
                  <a:pt x="1506197" y="94952"/>
                </a:lnTo>
                <a:lnTo>
                  <a:pt x="1508463" y="95632"/>
                </a:lnTo>
                <a:lnTo>
                  <a:pt x="1510049" y="96538"/>
                </a:lnTo>
                <a:lnTo>
                  <a:pt x="1510729" y="96992"/>
                </a:lnTo>
                <a:lnTo>
                  <a:pt x="1511409" y="97898"/>
                </a:lnTo>
                <a:lnTo>
                  <a:pt x="1512089" y="99938"/>
                </a:lnTo>
                <a:lnTo>
                  <a:pt x="1512769" y="103110"/>
                </a:lnTo>
                <a:lnTo>
                  <a:pt x="1512995" y="106963"/>
                </a:lnTo>
                <a:lnTo>
                  <a:pt x="1512995" y="111495"/>
                </a:lnTo>
                <a:lnTo>
                  <a:pt x="1512995" y="118067"/>
                </a:lnTo>
                <a:lnTo>
                  <a:pt x="1567157" y="118067"/>
                </a:lnTo>
                <a:lnTo>
                  <a:pt x="1567383" y="113535"/>
                </a:lnTo>
                <a:lnTo>
                  <a:pt x="1567837" y="110815"/>
                </a:lnTo>
                <a:lnTo>
                  <a:pt x="1567383" y="106283"/>
                </a:lnTo>
                <a:lnTo>
                  <a:pt x="1566930" y="102430"/>
                </a:lnTo>
                <a:lnTo>
                  <a:pt x="1566024" y="98578"/>
                </a:lnTo>
                <a:lnTo>
                  <a:pt x="1564664" y="95179"/>
                </a:lnTo>
                <a:lnTo>
                  <a:pt x="1562851" y="92006"/>
                </a:lnTo>
                <a:lnTo>
                  <a:pt x="1560812" y="88833"/>
                </a:lnTo>
                <a:lnTo>
                  <a:pt x="1558092" y="86114"/>
                </a:lnTo>
                <a:lnTo>
                  <a:pt x="1555373" y="83395"/>
                </a:lnTo>
                <a:lnTo>
                  <a:pt x="1551974" y="81128"/>
                </a:lnTo>
                <a:lnTo>
                  <a:pt x="1548121" y="79089"/>
                </a:lnTo>
                <a:lnTo>
                  <a:pt x="1544269" y="77276"/>
                </a:lnTo>
                <a:lnTo>
                  <a:pt x="1539736" y="75463"/>
                </a:lnTo>
                <a:lnTo>
                  <a:pt x="1534751" y="74103"/>
                </a:lnTo>
                <a:lnTo>
                  <a:pt x="1529538" y="72970"/>
                </a:lnTo>
                <a:lnTo>
                  <a:pt x="1523873" y="72064"/>
                </a:lnTo>
                <a:lnTo>
                  <a:pt x="1517981" y="71384"/>
                </a:lnTo>
                <a:lnTo>
                  <a:pt x="1517981" y="58920"/>
                </a:lnTo>
                <a:lnTo>
                  <a:pt x="1493053" y="58920"/>
                </a:lnTo>
                <a:close/>
                <a:moveTo>
                  <a:pt x="1505970" y="0"/>
                </a:moveTo>
                <a:lnTo>
                  <a:pt x="1513675" y="226"/>
                </a:lnTo>
                <a:lnTo>
                  <a:pt x="1521380" y="680"/>
                </a:lnTo>
                <a:lnTo>
                  <a:pt x="1528859" y="1813"/>
                </a:lnTo>
                <a:lnTo>
                  <a:pt x="1536337" y="2946"/>
                </a:lnTo>
                <a:lnTo>
                  <a:pt x="1543815" y="4759"/>
                </a:lnTo>
                <a:lnTo>
                  <a:pt x="1551067" y="6798"/>
                </a:lnTo>
                <a:lnTo>
                  <a:pt x="1557866" y="9291"/>
                </a:lnTo>
                <a:lnTo>
                  <a:pt x="1564891" y="11784"/>
                </a:lnTo>
                <a:lnTo>
                  <a:pt x="1571689" y="14956"/>
                </a:lnTo>
                <a:lnTo>
                  <a:pt x="1578034" y="18129"/>
                </a:lnTo>
                <a:lnTo>
                  <a:pt x="1584380" y="21755"/>
                </a:lnTo>
                <a:lnTo>
                  <a:pt x="1590725" y="26061"/>
                </a:lnTo>
                <a:lnTo>
                  <a:pt x="1596617" y="30140"/>
                </a:lnTo>
                <a:lnTo>
                  <a:pt x="1602282" y="34445"/>
                </a:lnTo>
                <a:lnTo>
                  <a:pt x="1607948" y="39431"/>
                </a:lnTo>
                <a:lnTo>
                  <a:pt x="1613160" y="44190"/>
                </a:lnTo>
                <a:lnTo>
                  <a:pt x="1618146" y="49629"/>
                </a:lnTo>
                <a:lnTo>
                  <a:pt x="1622905" y="55068"/>
                </a:lnTo>
                <a:lnTo>
                  <a:pt x="1627437" y="60960"/>
                </a:lnTo>
                <a:lnTo>
                  <a:pt x="1631743" y="66852"/>
                </a:lnTo>
                <a:lnTo>
                  <a:pt x="1635595" y="72970"/>
                </a:lnTo>
                <a:lnTo>
                  <a:pt x="1639221" y="79316"/>
                </a:lnTo>
                <a:lnTo>
                  <a:pt x="1642394" y="85661"/>
                </a:lnTo>
                <a:lnTo>
                  <a:pt x="1645566" y="92686"/>
                </a:lnTo>
                <a:lnTo>
                  <a:pt x="1648512" y="99484"/>
                </a:lnTo>
                <a:lnTo>
                  <a:pt x="1650778" y="106736"/>
                </a:lnTo>
                <a:lnTo>
                  <a:pt x="1652818" y="113761"/>
                </a:lnTo>
                <a:lnTo>
                  <a:pt x="1654404" y="121013"/>
                </a:lnTo>
                <a:lnTo>
                  <a:pt x="1655991" y="128491"/>
                </a:lnTo>
                <a:lnTo>
                  <a:pt x="1656670" y="135970"/>
                </a:lnTo>
                <a:lnTo>
                  <a:pt x="1657350" y="143675"/>
                </a:lnTo>
                <a:lnTo>
                  <a:pt x="1657350" y="151833"/>
                </a:lnTo>
                <a:lnTo>
                  <a:pt x="1657350" y="159538"/>
                </a:lnTo>
                <a:lnTo>
                  <a:pt x="1656670" y="167243"/>
                </a:lnTo>
                <a:lnTo>
                  <a:pt x="1655991" y="174721"/>
                </a:lnTo>
                <a:lnTo>
                  <a:pt x="1654404" y="182199"/>
                </a:lnTo>
                <a:lnTo>
                  <a:pt x="1652818" y="189678"/>
                </a:lnTo>
                <a:lnTo>
                  <a:pt x="1650778" y="196703"/>
                </a:lnTo>
                <a:lnTo>
                  <a:pt x="1648512" y="203728"/>
                </a:lnTo>
                <a:lnTo>
                  <a:pt x="1645566" y="210753"/>
                </a:lnTo>
                <a:lnTo>
                  <a:pt x="1642394" y="217325"/>
                </a:lnTo>
                <a:lnTo>
                  <a:pt x="1639221" y="223897"/>
                </a:lnTo>
                <a:lnTo>
                  <a:pt x="1635595" y="230242"/>
                </a:lnTo>
                <a:lnTo>
                  <a:pt x="1631743" y="236587"/>
                </a:lnTo>
                <a:lnTo>
                  <a:pt x="1627437" y="242480"/>
                </a:lnTo>
                <a:lnTo>
                  <a:pt x="1622905" y="248145"/>
                </a:lnTo>
                <a:lnTo>
                  <a:pt x="1618146" y="253584"/>
                </a:lnTo>
                <a:lnTo>
                  <a:pt x="1613160" y="259023"/>
                </a:lnTo>
                <a:lnTo>
                  <a:pt x="1607948" y="263781"/>
                </a:lnTo>
                <a:lnTo>
                  <a:pt x="1602282" y="268767"/>
                </a:lnTo>
                <a:lnTo>
                  <a:pt x="1596617" y="273073"/>
                </a:lnTo>
                <a:lnTo>
                  <a:pt x="1590725" y="277378"/>
                </a:lnTo>
                <a:lnTo>
                  <a:pt x="1584380" y="281231"/>
                </a:lnTo>
                <a:lnTo>
                  <a:pt x="1578034" y="284857"/>
                </a:lnTo>
                <a:lnTo>
                  <a:pt x="1571689" y="288256"/>
                </a:lnTo>
                <a:lnTo>
                  <a:pt x="1564891" y="291429"/>
                </a:lnTo>
                <a:lnTo>
                  <a:pt x="1557866" y="293921"/>
                </a:lnTo>
                <a:lnTo>
                  <a:pt x="1551067" y="296641"/>
                </a:lnTo>
                <a:lnTo>
                  <a:pt x="1543815" y="298454"/>
                </a:lnTo>
                <a:lnTo>
                  <a:pt x="1536337" y="300040"/>
                </a:lnTo>
                <a:lnTo>
                  <a:pt x="1528859" y="301400"/>
                </a:lnTo>
                <a:lnTo>
                  <a:pt x="1521380" y="302533"/>
                </a:lnTo>
                <a:lnTo>
                  <a:pt x="1513675" y="302986"/>
                </a:lnTo>
                <a:lnTo>
                  <a:pt x="1505970" y="303213"/>
                </a:lnTo>
                <a:lnTo>
                  <a:pt x="1498265" y="302986"/>
                </a:lnTo>
                <a:lnTo>
                  <a:pt x="1490334" y="302533"/>
                </a:lnTo>
                <a:lnTo>
                  <a:pt x="1482629" y="301400"/>
                </a:lnTo>
                <a:lnTo>
                  <a:pt x="1475151" y="300040"/>
                </a:lnTo>
                <a:lnTo>
                  <a:pt x="1467899" y="298454"/>
                </a:lnTo>
                <a:lnTo>
                  <a:pt x="1460874" y="296641"/>
                </a:lnTo>
                <a:lnTo>
                  <a:pt x="1453849" y="293921"/>
                </a:lnTo>
                <a:lnTo>
                  <a:pt x="1446823" y="291429"/>
                </a:lnTo>
                <a:lnTo>
                  <a:pt x="1440252" y="288256"/>
                </a:lnTo>
                <a:lnTo>
                  <a:pt x="1433453" y="284857"/>
                </a:lnTo>
                <a:lnTo>
                  <a:pt x="1427334" y="281231"/>
                </a:lnTo>
                <a:lnTo>
                  <a:pt x="1420989" y="277378"/>
                </a:lnTo>
                <a:lnTo>
                  <a:pt x="1415097" y="273073"/>
                </a:lnTo>
                <a:lnTo>
                  <a:pt x="1409432" y="268767"/>
                </a:lnTo>
                <a:lnTo>
                  <a:pt x="1403766" y="263781"/>
                </a:lnTo>
                <a:lnTo>
                  <a:pt x="1398781" y="259023"/>
                </a:lnTo>
                <a:lnTo>
                  <a:pt x="1393569" y="253584"/>
                </a:lnTo>
                <a:lnTo>
                  <a:pt x="1388810" y="248145"/>
                </a:lnTo>
                <a:lnTo>
                  <a:pt x="1384277" y="242480"/>
                </a:lnTo>
                <a:lnTo>
                  <a:pt x="1380198" y="236587"/>
                </a:lnTo>
                <a:lnTo>
                  <a:pt x="1376346" y="230242"/>
                </a:lnTo>
                <a:lnTo>
                  <a:pt x="1372267" y="223897"/>
                </a:lnTo>
                <a:lnTo>
                  <a:pt x="1369094" y="217325"/>
                </a:lnTo>
                <a:lnTo>
                  <a:pt x="1366148" y="210753"/>
                </a:lnTo>
                <a:lnTo>
                  <a:pt x="1363429" y="203728"/>
                </a:lnTo>
                <a:lnTo>
                  <a:pt x="1360936" y="196703"/>
                </a:lnTo>
                <a:lnTo>
                  <a:pt x="1358896" y="189678"/>
                </a:lnTo>
                <a:lnTo>
                  <a:pt x="1357083" y="182199"/>
                </a:lnTo>
                <a:lnTo>
                  <a:pt x="1355950" y="174721"/>
                </a:lnTo>
                <a:lnTo>
                  <a:pt x="1354817" y="167243"/>
                </a:lnTo>
                <a:lnTo>
                  <a:pt x="1354364" y="159538"/>
                </a:lnTo>
                <a:lnTo>
                  <a:pt x="1354137" y="151833"/>
                </a:lnTo>
                <a:lnTo>
                  <a:pt x="1354364" y="143675"/>
                </a:lnTo>
                <a:lnTo>
                  <a:pt x="1354817" y="135970"/>
                </a:lnTo>
                <a:lnTo>
                  <a:pt x="1355950" y="128491"/>
                </a:lnTo>
                <a:lnTo>
                  <a:pt x="1357083" y="121013"/>
                </a:lnTo>
                <a:lnTo>
                  <a:pt x="1358896" y="113761"/>
                </a:lnTo>
                <a:lnTo>
                  <a:pt x="1360936" y="106736"/>
                </a:lnTo>
                <a:lnTo>
                  <a:pt x="1363429" y="99484"/>
                </a:lnTo>
                <a:lnTo>
                  <a:pt x="1366148" y="92686"/>
                </a:lnTo>
                <a:lnTo>
                  <a:pt x="1369094" y="85661"/>
                </a:lnTo>
                <a:lnTo>
                  <a:pt x="1372267" y="79316"/>
                </a:lnTo>
                <a:lnTo>
                  <a:pt x="1376346" y="72970"/>
                </a:lnTo>
                <a:lnTo>
                  <a:pt x="1380198" y="66852"/>
                </a:lnTo>
                <a:lnTo>
                  <a:pt x="1384277" y="60960"/>
                </a:lnTo>
                <a:lnTo>
                  <a:pt x="1388810" y="55068"/>
                </a:lnTo>
                <a:lnTo>
                  <a:pt x="1393569" y="49629"/>
                </a:lnTo>
                <a:lnTo>
                  <a:pt x="1398781" y="44190"/>
                </a:lnTo>
                <a:lnTo>
                  <a:pt x="1403766" y="39431"/>
                </a:lnTo>
                <a:lnTo>
                  <a:pt x="1409432" y="34445"/>
                </a:lnTo>
                <a:lnTo>
                  <a:pt x="1415097" y="30140"/>
                </a:lnTo>
                <a:lnTo>
                  <a:pt x="1420989" y="26061"/>
                </a:lnTo>
                <a:lnTo>
                  <a:pt x="1427334" y="21755"/>
                </a:lnTo>
                <a:lnTo>
                  <a:pt x="1433453" y="18129"/>
                </a:lnTo>
                <a:lnTo>
                  <a:pt x="1440252" y="14956"/>
                </a:lnTo>
                <a:lnTo>
                  <a:pt x="1446823" y="11784"/>
                </a:lnTo>
                <a:lnTo>
                  <a:pt x="1453849" y="9291"/>
                </a:lnTo>
                <a:lnTo>
                  <a:pt x="1460874" y="6798"/>
                </a:lnTo>
                <a:lnTo>
                  <a:pt x="1467899" y="4759"/>
                </a:lnTo>
                <a:lnTo>
                  <a:pt x="1475151" y="2946"/>
                </a:lnTo>
                <a:lnTo>
                  <a:pt x="1482629" y="1813"/>
                </a:lnTo>
                <a:lnTo>
                  <a:pt x="1490334" y="680"/>
                </a:lnTo>
                <a:lnTo>
                  <a:pt x="1498265" y="226"/>
                </a:lnTo>
                <a:lnTo>
                  <a:pt x="1505970" y="0"/>
                </a:lnTo>
                <a:close/>
              </a:path>
            </a:pathLst>
          </a:custGeom>
          <a:solidFill>
            <a:schemeClr val="accent1"/>
          </a:solidFill>
          <a:ln>
            <a:noFill/>
          </a:ln>
          <a:effectLst>
            <a:outerShdw blurRad="63500" sx="102000" sy="102000" algn="ctr" rotWithShape="0">
              <a:prstClr val="black">
                <a:alpha val="40000"/>
              </a:prstClr>
            </a:outerShdw>
          </a:effectLst>
          <a:extLst/>
        </p:spPr>
        <p:txBody>
          <a:bodyPr/>
          <a:lstStyle/>
          <a:p>
            <a:endParaRPr lang="zh-CN" altLang="en-US" sz="4400"/>
          </a:p>
        </p:txBody>
      </p:sp>
      <p:sp>
        <p:nvSpPr>
          <p:cNvPr id="24" name="Freeform 490"/>
          <p:cNvSpPr>
            <a:spLocks noEditPoints="1"/>
          </p:cNvSpPr>
          <p:nvPr/>
        </p:nvSpPr>
        <p:spPr bwMode="auto">
          <a:xfrm>
            <a:off x="8143004" y="5371220"/>
            <a:ext cx="585523" cy="694458"/>
          </a:xfrm>
          <a:custGeom>
            <a:avLst/>
            <a:gdLst>
              <a:gd name="T0" fmla="*/ 38 w 43"/>
              <a:gd name="T1" fmla="*/ 36 h 51"/>
              <a:gd name="T2" fmla="*/ 39 w 43"/>
              <a:gd name="T3" fmla="*/ 22 h 51"/>
              <a:gd name="T4" fmla="*/ 36 w 43"/>
              <a:gd name="T5" fmla="*/ 22 h 51"/>
              <a:gd name="T6" fmla="*/ 36 w 43"/>
              <a:gd name="T7" fmla="*/ 22 h 51"/>
              <a:gd name="T8" fmla="*/ 34 w 43"/>
              <a:gd name="T9" fmla="*/ 21 h 51"/>
              <a:gd name="T10" fmla="*/ 34 w 43"/>
              <a:gd name="T11" fmla="*/ 20 h 51"/>
              <a:gd name="T12" fmla="*/ 32 w 43"/>
              <a:gd name="T13" fmla="*/ 19 h 51"/>
              <a:gd name="T14" fmla="*/ 31 w 43"/>
              <a:gd name="T15" fmla="*/ 20 h 51"/>
              <a:gd name="T16" fmla="*/ 29 w 43"/>
              <a:gd name="T17" fmla="*/ 20 h 51"/>
              <a:gd name="T18" fmla="*/ 28 w 43"/>
              <a:gd name="T19" fmla="*/ 19 h 51"/>
              <a:gd name="T20" fmla="*/ 28 w 43"/>
              <a:gd name="T21" fmla="*/ 18 h 51"/>
              <a:gd name="T22" fmla="*/ 25 w 43"/>
              <a:gd name="T23" fmla="*/ 19 h 51"/>
              <a:gd name="T24" fmla="*/ 21 w 43"/>
              <a:gd name="T25" fmla="*/ 6 h 51"/>
              <a:gd name="T26" fmla="*/ 19 w 43"/>
              <a:gd name="T27" fmla="*/ 27 h 51"/>
              <a:gd name="T28" fmla="*/ 19 w 43"/>
              <a:gd name="T29" fmla="*/ 28 h 51"/>
              <a:gd name="T30" fmla="*/ 18 w 43"/>
              <a:gd name="T31" fmla="*/ 30 h 51"/>
              <a:gd name="T32" fmla="*/ 15 w 43"/>
              <a:gd name="T33" fmla="*/ 30 h 51"/>
              <a:gd name="T34" fmla="*/ 9 w 43"/>
              <a:gd name="T35" fmla="*/ 28 h 51"/>
              <a:gd name="T36" fmla="*/ 6 w 43"/>
              <a:gd name="T37" fmla="*/ 29 h 51"/>
              <a:gd name="T38" fmla="*/ 16 w 43"/>
              <a:gd name="T39" fmla="*/ 35 h 51"/>
              <a:gd name="T40" fmla="*/ 21 w 43"/>
              <a:gd name="T41" fmla="*/ 40 h 51"/>
              <a:gd name="T42" fmla="*/ 18 w 43"/>
              <a:gd name="T43" fmla="*/ 42 h 51"/>
              <a:gd name="T44" fmla="*/ 13 w 43"/>
              <a:gd name="T45" fmla="*/ 38 h 51"/>
              <a:gd name="T46" fmla="*/ 4 w 43"/>
              <a:gd name="T47" fmla="*/ 32 h 51"/>
              <a:gd name="T48" fmla="*/ 11 w 43"/>
              <a:gd name="T49" fmla="*/ 24 h 51"/>
              <a:gd name="T50" fmla="*/ 15 w 43"/>
              <a:gd name="T51" fmla="*/ 26 h 51"/>
              <a:gd name="T52" fmla="*/ 25 w 43"/>
              <a:gd name="T53" fmla="*/ 6 h 51"/>
              <a:gd name="T54" fmla="*/ 30 w 43"/>
              <a:gd name="T55" fmla="*/ 16 h 51"/>
              <a:gd name="T56" fmla="*/ 43 w 43"/>
              <a:gd name="T57" fmla="*/ 22 h 51"/>
              <a:gd name="T58" fmla="*/ 41 w 43"/>
              <a:gd name="T59" fmla="*/ 37 h 51"/>
              <a:gd name="T60" fmla="*/ 41 w 43"/>
              <a:gd name="T61" fmla="*/ 43 h 51"/>
              <a:gd name="T62" fmla="*/ 40 w 43"/>
              <a:gd name="T63" fmla="*/ 50 h 51"/>
              <a:gd name="T64" fmla="*/ 37 w 43"/>
              <a:gd name="T65" fmla="*/ 51 h 51"/>
              <a:gd name="T66" fmla="*/ 19 w 43"/>
              <a:gd name="T67" fmla="*/ 50 h 51"/>
              <a:gd name="T68" fmla="*/ 18 w 43"/>
              <a:gd name="T69" fmla="*/ 47 h 51"/>
              <a:gd name="T70" fmla="*/ 18 w 43"/>
              <a:gd name="T71" fmla="*/ 42 h 51"/>
              <a:gd name="T72" fmla="*/ 22 w 43"/>
              <a:gd name="T73" fmla="*/ 44 h 51"/>
              <a:gd name="T74" fmla="*/ 37 w 43"/>
              <a:gd name="T75" fmla="*/ 47 h 51"/>
              <a:gd name="T76" fmla="*/ 22 w 43"/>
              <a:gd name="T7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 h="51">
                <a:moveTo>
                  <a:pt x="36" y="40"/>
                </a:moveTo>
                <a:cubicBezTo>
                  <a:pt x="37" y="39"/>
                  <a:pt x="37" y="37"/>
                  <a:pt x="38" y="36"/>
                </a:cubicBezTo>
                <a:cubicBezTo>
                  <a:pt x="38" y="35"/>
                  <a:pt x="39" y="33"/>
                  <a:pt x="39" y="31"/>
                </a:cubicBezTo>
                <a:cubicBezTo>
                  <a:pt x="39" y="22"/>
                  <a:pt x="39" y="22"/>
                  <a:pt x="39" y="22"/>
                </a:cubicBezTo>
                <a:cubicBezTo>
                  <a:pt x="39" y="21"/>
                  <a:pt x="38" y="21"/>
                  <a:pt x="38" y="21"/>
                </a:cubicBezTo>
                <a:cubicBezTo>
                  <a:pt x="37" y="22"/>
                  <a:pt x="37" y="22"/>
                  <a:pt x="36" y="22"/>
                </a:cubicBezTo>
                <a:cubicBezTo>
                  <a:pt x="36" y="22"/>
                  <a:pt x="36" y="22"/>
                  <a:pt x="36" y="22"/>
                </a:cubicBezTo>
                <a:cubicBezTo>
                  <a:pt x="36" y="22"/>
                  <a:pt x="36" y="22"/>
                  <a:pt x="36" y="22"/>
                </a:cubicBezTo>
                <a:cubicBezTo>
                  <a:pt x="36" y="22"/>
                  <a:pt x="35" y="22"/>
                  <a:pt x="35" y="22"/>
                </a:cubicBezTo>
                <a:cubicBezTo>
                  <a:pt x="35" y="22"/>
                  <a:pt x="34" y="21"/>
                  <a:pt x="34" y="21"/>
                </a:cubicBezTo>
                <a:cubicBezTo>
                  <a:pt x="34" y="21"/>
                  <a:pt x="34" y="21"/>
                  <a:pt x="34" y="21"/>
                </a:cubicBezTo>
                <a:cubicBezTo>
                  <a:pt x="34" y="21"/>
                  <a:pt x="34" y="20"/>
                  <a:pt x="34" y="20"/>
                </a:cubicBezTo>
                <a:cubicBezTo>
                  <a:pt x="33" y="19"/>
                  <a:pt x="32" y="19"/>
                  <a:pt x="32" y="19"/>
                </a:cubicBezTo>
                <a:cubicBezTo>
                  <a:pt x="32" y="19"/>
                  <a:pt x="32" y="19"/>
                  <a:pt x="32" y="19"/>
                </a:cubicBezTo>
                <a:cubicBezTo>
                  <a:pt x="32" y="19"/>
                  <a:pt x="32" y="19"/>
                  <a:pt x="32" y="19"/>
                </a:cubicBezTo>
                <a:cubicBezTo>
                  <a:pt x="32" y="20"/>
                  <a:pt x="31" y="20"/>
                  <a:pt x="31" y="20"/>
                </a:cubicBezTo>
                <a:cubicBezTo>
                  <a:pt x="30" y="20"/>
                  <a:pt x="30" y="20"/>
                  <a:pt x="30" y="20"/>
                </a:cubicBezTo>
                <a:cubicBezTo>
                  <a:pt x="29" y="20"/>
                  <a:pt x="29" y="20"/>
                  <a:pt x="29" y="20"/>
                </a:cubicBezTo>
                <a:cubicBezTo>
                  <a:pt x="29" y="20"/>
                  <a:pt x="29" y="20"/>
                  <a:pt x="28" y="19"/>
                </a:cubicBezTo>
                <a:cubicBezTo>
                  <a:pt x="28" y="19"/>
                  <a:pt x="28" y="19"/>
                  <a:pt x="28" y="19"/>
                </a:cubicBezTo>
                <a:cubicBezTo>
                  <a:pt x="28" y="19"/>
                  <a:pt x="28" y="19"/>
                  <a:pt x="28" y="19"/>
                </a:cubicBezTo>
                <a:cubicBezTo>
                  <a:pt x="28" y="19"/>
                  <a:pt x="28" y="19"/>
                  <a:pt x="28" y="18"/>
                </a:cubicBezTo>
                <a:cubicBezTo>
                  <a:pt x="28" y="18"/>
                  <a:pt x="28" y="18"/>
                  <a:pt x="28" y="18"/>
                </a:cubicBezTo>
                <a:cubicBezTo>
                  <a:pt x="27" y="18"/>
                  <a:pt x="26" y="18"/>
                  <a:pt x="25" y="19"/>
                </a:cubicBezTo>
                <a:cubicBezTo>
                  <a:pt x="25" y="21"/>
                  <a:pt x="21" y="21"/>
                  <a:pt x="21" y="18"/>
                </a:cubicBezTo>
                <a:cubicBezTo>
                  <a:pt x="21" y="6"/>
                  <a:pt x="21" y="6"/>
                  <a:pt x="21" y="6"/>
                </a:cubicBezTo>
                <a:cubicBezTo>
                  <a:pt x="21" y="5"/>
                  <a:pt x="19" y="5"/>
                  <a:pt x="19" y="6"/>
                </a:cubicBezTo>
                <a:cubicBezTo>
                  <a:pt x="19" y="13"/>
                  <a:pt x="19" y="20"/>
                  <a:pt x="19" y="27"/>
                </a:cubicBezTo>
                <a:cubicBezTo>
                  <a:pt x="19" y="27"/>
                  <a:pt x="19" y="28"/>
                  <a:pt x="19" y="28"/>
                </a:cubicBezTo>
                <a:cubicBezTo>
                  <a:pt x="19" y="28"/>
                  <a:pt x="19" y="28"/>
                  <a:pt x="19" y="28"/>
                </a:cubicBezTo>
                <a:cubicBezTo>
                  <a:pt x="18" y="29"/>
                  <a:pt x="18" y="29"/>
                  <a:pt x="18" y="30"/>
                </a:cubicBezTo>
                <a:cubicBezTo>
                  <a:pt x="18" y="30"/>
                  <a:pt x="18" y="30"/>
                  <a:pt x="18" y="30"/>
                </a:cubicBezTo>
                <a:cubicBezTo>
                  <a:pt x="17" y="30"/>
                  <a:pt x="17" y="30"/>
                  <a:pt x="16" y="30"/>
                </a:cubicBezTo>
                <a:cubicBezTo>
                  <a:pt x="16" y="30"/>
                  <a:pt x="15" y="30"/>
                  <a:pt x="15" y="30"/>
                </a:cubicBezTo>
                <a:cubicBezTo>
                  <a:pt x="14" y="29"/>
                  <a:pt x="13" y="29"/>
                  <a:pt x="12" y="29"/>
                </a:cubicBezTo>
                <a:cubicBezTo>
                  <a:pt x="11" y="28"/>
                  <a:pt x="10" y="28"/>
                  <a:pt x="9" y="28"/>
                </a:cubicBezTo>
                <a:cubicBezTo>
                  <a:pt x="9" y="27"/>
                  <a:pt x="8" y="27"/>
                  <a:pt x="8" y="27"/>
                </a:cubicBezTo>
                <a:cubicBezTo>
                  <a:pt x="7" y="27"/>
                  <a:pt x="5" y="28"/>
                  <a:pt x="6" y="29"/>
                </a:cubicBezTo>
                <a:cubicBezTo>
                  <a:pt x="7" y="30"/>
                  <a:pt x="8" y="30"/>
                  <a:pt x="9" y="30"/>
                </a:cubicBezTo>
                <a:cubicBezTo>
                  <a:pt x="11" y="32"/>
                  <a:pt x="14" y="33"/>
                  <a:pt x="16" y="35"/>
                </a:cubicBezTo>
                <a:cubicBezTo>
                  <a:pt x="18" y="36"/>
                  <a:pt x="19" y="38"/>
                  <a:pt x="21" y="40"/>
                </a:cubicBezTo>
                <a:cubicBezTo>
                  <a:pt x="21" y="40"/>
                  <a:pt x="21" y="40"/>
                  <a:pt x="21" y="40"/>
                </a:cubicBezTo>
                <a:cubicBezTo>
                  <a:pt x="36" y="40"/>
                  <a:pt x="36" y="40"/>
                  <a:pt x="36" y="40"/>
                </a:cubicBezTo>
                <a:close/>
                <a:moveTo>
                  <a:pt x="18" y="42"/>
                </a:moveTo>
                <a:cubicBezTo>
                  <a:pt x="18" y="42"/>
                  <a:pt x="18" y="42"/>
                  <a:pt x="18" y="42"/>
                </a:cubicBezTo>
                <a:cubicBezTo>
                  <a:pt x="16" y="41"/>
                  <a:pt x="15" y="39"/>
                  <a:pt x="13" y="38"/>
                </a:cubicBezTo>
                <a:cubicBezTo>
                  <a:pt x="11" y="36"/>
                  <a:pt x="9" y="35"/>
                  <a:pt x="7" y="34"/>
                </a:cubicBezTo>
                <a:cubicBezTo>
                  <a:pt x="6" y="33"/>
                  <a:pt x="5" y="33"/>
                  <a:pt x="4" y="32"/>
                </a:cubicBezTo>
                <a:cubicBezTo>
                  <a:pt x="0" y="29"/>
                  <a:pt x="3" y="23"/>
                  <a:pt x="8" y="23"/>
                </a:cubicBezTo>
                <a:cubicBezTo>
                  <a:pt x="9" y="23"/>
                  <a:pt x="10" y="24"/>
                  <a:pt x="11" y="24"/>
                </a:cubicBezTo>
                <a:cubicBezTo>
                  <a:pt x="12" y="24"/>
                  <a:pt x="13" y="25"/>
                  <a:pt x="14" y="25"/>
                </a:cubicBezTo>
                <a:cubicBezTo>
                  <a:pt x="14" y="25"/>
                  <a:pt x="15" y="26"/>
                  <a:pt x="15" y="26"/>
                </a:cubicBezTo>
                <a:cubicBezTo>
                  <a:pt x="15" y="19"/>
                  <a:pt x="15" y="13"/>
                  <a:pt x="15" y="6"/>
                </a:cubicBezTo>
                <a:cubicBezTo>
                  <a:pt x="15" y="0"/>
                  <a:pt x="25" y="0"/>
                  <a:pt x="25" y="6"/>
                </a:cubicBezTo>
                <a:cubicBezTo>
                  <a:pt x="25" y="14"/>
                  <a:pt x="25" y="14"/>
                  <a:pt x="25" y="14"/>
                </a:cubicBezTo>
                <a:cubicBezTo>
                  <a:pt x="27" y="14"/>
                  <a:pt x="29" y="14"/>
                  <a:pt x="30" y="16"/>
                </a:cubicBezTo>
                <a:cubicBezTo>
                  <a:pt x="33" y="15"/>
                  <a:pt x="36" y="15"/>
                  <a:pt x="37" y="18"/>
                </a:cubicBezTo>
                <a:cubicBezTo>
                  <a:pt x="40" y="17"/>
                  <a:pt x="43" y="19"/>
                  <a:pt x="43" y="22"/>
                </a:cubicBezTo>
                <a:cubicBezTo>
                  <a:pt x="43" y="31"/>
                  <a:pt x="43" y="31"/>
                  <a:pt x="43" y="31"/>
                </a:cubicBezTo>
                <a:cubicBezTo>
                  <a:pt x="43" y="33"/>
                  <a:pt x="42" y="35"/>
                  <a:pt x="41" y="37"/>
                </a:cubicBezTo>
                <a:cubicBezTo>
                  <a:pt x="41" y="39"/>
                  <a:pt x="40" y="40"/>
                  <a:pt x="40" y="41"/>
                </a:cubicBezTo>
                <a:cubicBezTo>
                  <a:pt x="40" y="42"/>
                  <a:pt x="41" y="43"/>
                  <a:pt x="41" y="43"/>
                </a:cubicBezTo>
                <a:cubicBezTo>
                  <a:pt x="41" y="47"/>
                  <a:pt x="41" y="47"/>
                  <a:pt x="41" y="47"/>
                </a:cubicBezTo>
                <a:cubicBezTo>
                  <a:pt x="41" y="48"/>
                  <a:pt x="40" y="49"/>
                  <a:pt x="40" y="50"/>
                </a:cubicBezTo>
                <a:cubicBezTo>
                  <a:pt x="40" y="50"/>
                  <a:pt x="40" y="50"/>
                  <a:pt x="40" y="50"/>
                </a:cubicBezTo>
                <a:cubicBezTo>
                  <a:pt x="39" y="51"/>
                  <a:pt x="38" y="51"/>
                  <a:pt x="37" y="51"/>
                </a:cubicBezTo>
                <a:cubicBezTo>
                  <a:pt x="21" y="51"/>
                  <a:pt x="21" y="51"/>
                  <a:pt x="21" y="51"/>
                </a:cubicBezTo>
                <a:cubicBezTo>
                  <a:pt x="20" y="51"/>
                  <a:pt x="20" y="51"/>
                  <a:pt x="19" y="50"/>
                </a:cubicBezTo>
                <a:cubicBezTo>
                  <a:pt x="19" y="50"/>
                  <a:pt x="19" y="50"/>
                  <a:pt x="19" y="50"/>
                </a:cubicBezTo>
                <a:cubicBezTo>
                  <a:pt x="18" y="49"/>
                  <a:pt x="18" y="48"/>
                  <a:pt x="18" y="47"/>
                </a:cubicBezTo>
                <a:cubicBezTo>
                  <a:pt x="18" y="43"/>
                  <a:pt x="18" y="43"/>
                  <a:pt x="18" y="43"/>
                </a:cubicBezTo>
                <a:cubicBezTo>
                  <a:pt x="18" y="43"/>
                  <a:pt x="18" y="43"/>
                  <a:pt x="18" y="42"/>
                </a:cubicBezTo>
                <a:close/>
                <a:moveTo>
                  <a:pt x="22" y="44"/>
                </a:moveTo>
                <a:cubicBezTo>
                  <a:pt x="22" y="44"/>
                  <a:pt x="22" y="44"/>
                  <a:pt x="22" y="44"/>
                </a:cubicBezTo>
                <a:cubicBezTo>
                  <a:pt x="22" y="47"/>
                  <a:pt x="22" y="47"/>
                  <a:pt x="22" y="47"/>
                </a:cubicBezTo>
                <a:cubicBezTo>
                  <a:pt x="37" y="47"/>
                  <a:pt x="37" y="47"/>
                  <a:pt x="37" y="47"/>
                </a:cubicBezTo>
                <a:cubicBezTo>
                  <a:pt x="37" y="44"/>
                  <a:pt x="37" y="44"/>
                  <a:pt x="37" y="44"/>
                </a:cubicBezTo>
                <a:cubicBezTo>
                  <a:pt x="22" y="44"/>
                  <a:pt x="22" y="44"/>
                  <a:pt x="22" y="44"/>
                </a:cubicBezTo>
                <a:close/>
              </a:path>
            </a:pathLst>
          </a:custGeom>
          <a:solidFill>
            <a:schemeClr val="accent2"/>
          </a:solidFill>
          <a:ln>
            <a:noFill/>
          </a:ln>
          <a:extLst/>
        </p:spPr>
        <p:txBody>
          <a:bodyPr/>
          <a:lstStyle/>
          <a:p>
            <a:endParaRPr lang="zh-CN" altLang="en-US" sz="2400"/>
          </a:p>
        </p:txBody>
      </p:sp>
      <p:sp>
        <p:nvSpPr>
          <p:cNvPr id="25" name="矩形 24"/>
          <p:cNvSpPr/>
          <p:nvPr/>
        </p:nvSpPr>
        <p:spPr>
          <a:xfrm>
            <a:off x="364266" y="3421286"/>
            <a:ext cx="4585243" cy="1929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7316612" y="3421286"/>
            <a:ext cx="4585243" cy="1929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6475164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5" name="六边形 14"/>
          <p:cNvSpPr/>
          <p:nvPr/>
        </p:nvSpPr>
        <p:spPr>
          <a:xfrm rot="5400000">
            <a:off x="4491832" y="2334506"/>
            <a:ext cx="1474787" cy="127000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6" name="六边形 15"/>
          <p:cNvSpPr/>
          <p:nvPr/>
        </p:nvSpPr>
        <p:spPr>
          <a:xfrm rot="5400000">
            <a:off x="4344988" y="2206712"/>
            <a:ext cx="1768475" cy="1524000"/>
          </a:xfrm>
          <a:prstGeom prst="hexagon">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7" name="KSO_Shape"/>
          <p:cNvSpPr/>
          <p:nvPr/>
        </p:nvSpPr>
        <p:spPr>
          <a:xfrm>
            <a:off x="4892675" y="2655773"/>
            <a:ext cx="673100" cy="627466"/>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8" name="六边形 17"/>
          <p:cNvSpPr/>
          <p:nvPr/>
        </p:nvSpPr>
        <p:spPr>
          <a:xfrm rot="5400000">
            <a:off x="5590381" y="3809294"/>
            <a:ext cx="1474787" cy="12700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9" name="六边形 18"/>
          <p:cNvSpPr/>
          <p:nvPr/>
        </p:nvSpPr>
        <p:spPr>
          <a:xfrm rot="5400000">
            <a:off x="5443537" y="3681500"/>
            <a:ext cx="1768475" cy="1524000"/>
          </a:xfrm>
          <a:prstGeom prst="hexagon">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2" name="Freeform 490"/>
          <p:cNvSpPr>
            <a:spLocks noEditPoints="1"/>
          </p:cNvSpPr>
          <p:nvPr/>
        </p:nvSpPr>
        <p:spPr bwMode="auto">
          <a:xfrm>
            <a:off x="6035013" y="4097065"/>
            <a:ext cx="585523" cy="694458"/>
          </a:xfrm>
          <a:custGeom>
            <a:avLst/>
            <a:gdLst>
              <a:gd name="T0" fmla="*/ 38 w 43"/>
              <a:gd name="T1" fmla="*/ 36 h 51"/>
              <a:gd name="T2" fmla="*/ 39 w 43"/>
              <a:gd name="T3" fmla="*/ 22 h 51"/>
              <a:gd name="T4" fmla="*/ 36 w 43"/>
              <a:gd name="T5" fmla="*/ 22 h 51"/>
              <a:gd name="T6" fmla="*/ 36 w 43"/>
              <a:gd name="T7" fmla="*/ 22 h 51"/>
              <a:gd name="T8" fmla="*/ 34 w 43"/>
              <a:gd name="T9" fmla="*/ 21 h 51"/>
              <a:gd name="T10" fmla="*/ 34 w 43"/>
              <a:gd name="T11" fmla="*/ 20 h 51"/>
              <a:gd name="T12" fmla="*/ 32 w 43"/>
              <a:gd name="T13" fmla="*/ 19 h 51"/>
              <a:gd name="T14" fmla="*/ 31 w 43"/>
              <a:gd name="T15" fmla="*/ 20 h 51"/>
              <a:gd name="T16" fmla="*/ 29 w 43"/>
              <a:gd name="T17" fmla="*/ 20 h 51"/>
              <a:gd name="T18" fmla="*/ 28 w 43"/>
              <a:gd name="T19" fmla="*/ 19 h 51"/>
              <a:gd name="T20" fmla="*/ 28 w 43"/>
              <a:gd name="T21" fmla="*/ 18 h 51"/>
              <a:gd name="T22" fmla="*/ 25 w 43"/>
              <a:gd name="T23" fmla="*/ 19 h 51"/>
              <a:gd name="T24" fmla="*/ 21 w 43"/>
              <a:gd name="T25" fmla="*/ 6 h 51"/>
              <a:gd name="T26" fmla="*/ 19 w 43"/>
              <a:gd name="T27" fmla="*/ 27 h 51"/>
              <a:gd name="T28" fmla="*/ 19 w 43"/>
              <a:gd name="T29" fmla="*/ 28 h 51"/>
              <a:gd name="T30" fmla="*/ 18 w 43"/>
              <a:gd name="T31" fmla="*/ 30 h 51"/>
              <a:gd name="T32" fmla="*/ 15 w 43"/>
              <a:gd name="T33" fmla="*/ 30 h 51"/>
              <a:gd name="T34" fmla="*/ 9 w 43"/>
              <a:gd name="T35" fmla="*/ 28 h 51"/>
              <a:gd name="T36" fmla="*/ 6 w 43"/>
              <a:gd name="T37" fmla="*/ 29 h 51"/>
              <a:gd name="T38" fmla="*/ 16 w 43"/>
              <a:gd name="T39" fmla="*/ 35 h 51"/>
              <a:gd name="T40" fmla="*/ 21 w 43"/>
              <a:gd name="T41" fmla="*/ 40 h 51"/>
              <a:gd name="T42" fmla="*/ 18 w 43"/>
              <a:gd name="T43" fmla="*/ 42 h 51"/>
              <a:gd name="T44" fmla="*/ 13 w 43"/>
              <a:gd name="T45" fmla="*/ 38 h 51"/>
              <a:gd name="T46" fmla="*/ 4 w 43"/>
              <a:gd name="T47" fmla="*/ 32 h 51"/>
              <a:gd name="T48" fmla="*/ 11 w 43"/>
              <a:gd name="T49" fmla="*/ 24 h 51"/>
              <a:gd name="T50" fmla="*/ 15 w 43"/>
              <a:gd name="T51" fmla="*/ 26 h 51"/>
              <a:gd name="T52" fmla="*/ 25 w 43"/>
              <a:gd name="T53" fmla="*/ 6 h 51"/>
              <a:gd name="T54" fmla="*/ 30 w 43"/>
              <a:gd name="T55" fmla="*/ 16 h 51"/>
              <a:gd name="T56" fmla="*/ 43 w 43"/>
              <a:gd name="T57" fmla="*/ 22 h 51"/>
              <a:gd name="T58" fmla="*/ 41 w 43"/>
              <a:gd name="T59" fmla="*/ 37 h 51"/>
              <a:gd name="T60" fmla="*/ 41 w 43"/>
              <a:gd name="T61" fmla="*/ 43 h 51"/>
              <a:gd name="T62" fmla="*/ 40 w 43"/>
              <a:gd name="T63" fmla="*/ 50 h 51"/>
              <a:gd name="T64" fmla="*/ 37 w 43"/>
              <a:gd name="T65" fmla="*/ 51 h 51"/>
              <a:gd name="T66" fmla="*/ 19 w 43"/>
              <a:gd name="T67" fmla="*/ 50 h 51"/>
              <a:gd name="T68" fmla="*/ 18 w 43"/>
              <a:gd name="T69" fmla="*/ 47 h 51"/>
              <a:gd name="T70" fmla="*/ 18 w 43"/>
              <a:gd name="T71" fmla="*/ 42 h 51"/>
              <a:gd name="T72" fmla="*/ 22 w 43"/>
              <a:gd name="T73" fmla="*/ 44 h 51"/>
              <a:gd name="T74" fmla="*/ 37 w 43"/>
              <a:gd name="T75" fmla="*/ 47 h 51"/>
              <a:gd name="T76" fmla="*/ 22 w 43"/>
              <a:gd name="T7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 h="51">
                <a:moveTo>
                  <a:pt x="36" y="40"/>
                </a:moveTo>
                <a:cubicBezTo>
                  <a:pt x="37" y="39"/>
                  <a:pt x="37" y="37"/>
                  <a:pt x="38" y="36"/>
                </a:cubicBezTo>
                <a:cubicBezTo>
                  <a:pt x="38" y="35"/>
                  <a:pt x="39" y="33"/>
                  <a:pt x="39" y="31"/>
                </a:cubicBezTo>
                <a:cubicBezTo>
                  <a:pt x="39" y="22"/>
                  <a:pt x="39" y="22"/>
                  <a:pt x="39" y="22"/>
                </a:cubicBezTo>
                <a:cubicBezTo>
                  <a:pt x="39" y="21"/>
                  <a:pt x="38" y="21"/>
                  <a:pt x="38" y="21"/>
                </a:cubicBezTo>
                <a:cubicBezTo>
                  <a:pt x="37" y="22"/>
                  <a:pt x="37" y="22"/>
                  <a:pt x="36" y="22"/>
                </a:cubicBezTo>
                <a:cubicBezTo>
                  <a:pt x="36" y="22"/>
                  <a:pt x="36" y="22"/>
                  <a:pt x="36" y="22"/>
                </a:cubicBezTo>
                <a:cubicBezTo>
                  <a:pt x="36" y="22"/>
                  <a:pt x="36" y="22"/>
                  <a:pt x="36" y="22"/>
                </a:cubicBezTo>
                <a:cubicBezTo>
                  <a:pt x="36" y="22"/>
                  <a:pt x="35" y="22"/>
                  <a:pt x="35" y="22"/>
                </a:cubicBezTo>
                <a:cubicBezTo>
                  <a:pt x="35" y="22"/>
                  <a:pt x="34" y="21"/>
                  <a:pt x="34" y="21"/>
                </a:cubicBezTo>
                <a:cubicBezTo>
                  <a:pt x="34" y="21"/>
                  <a:pt x="34" y="21"/>
                  <a:pt x="34" y="21"/>
                </a:cubicBezTo>
                <a:cubicBezTo>
                  <a:pt x="34" y="21"/>
                  <a:pt x="34" y="20"/>
                  <a:pt x="34" y="20"/>
                </a:cubicBezTo>
                <a:cubicBezTo>
                  <a:pt x="33" y="19"/>
                  <a:pt x="32" y="19"/>
                  <a:pt x="32" y="19"/>
                </a:cubicBezTo>
                <a:cubicBezTo>
                  <a:pt x="32" y="19"/>
                  <a:pt x="32" y="19"/>
                  <a:pt x="32" y="19"/>
                </a:cubicBezTo>
                <a:cubicBezTo>
                  <a:pt x="32" y="19"/>
                  <a:pt x="32" y="19"/>
                  <a:pt x="32" y="19"/>
                </a:cubicBezTo>
                <a:cubicBezTo>
                  <a:pt x="32" y="20"/>
                  <a:pt x="31" y="20"/>
                  <a:pt x="31" y="20"/>
                </a:cubicBezTo>
                <a:cubicBezTo>
                  <a:pt x="30" y="20"/>
                  <a:pt x="30" y="20"/>
                  <a:pt x="30" y="20"/>
                </a:cubicBezTo>
                <a:cubicBezTo>
                  <a:pt x="29" y="20"/>
                  <a:pt x="29" y="20"/>
                  <a:pt x="29" y="20"/>
                </a:cubicBezTo>
                <a:cubicBezTo>
                  <a:pt x="29" y="20"/>
                  <a:pt x="29" y="20"/>
                  <a:pt x="28" y="19"/>
                </a:cubicBezTo>
                <a:cubicBezTo>
                  <a:pt x="28" y="19"/>
                  <a:pt x="28" y="19"/>
                  <a:pt x="28" y="19"/>
                </a:cubicBezTo>
                <a:cubicBezTo>
                  <a:pt x="28" y="19"/>
                  <a:pt x="28" y="19"/>
                  <a:pt x="28" y="19"/>
                </a:cubicBezTo>
                <a:cubicBezTo>
                  <a:pt x="28" y="19"/>
                  <a:pt x="28" y="19"/>
                  <a:pt x="28" y="18"/>
                </a:cubicBezTo>
                <a:cubicBezTo>
                  <a:pt x="28" y="18"/>
                  <a:pt x="28" y="18"/>
                  <a:pt x="28" y="18"/>
                </a:cubicBezTo>
                <a:cubicBezTo>
                  <a:pt x="27" y="18"/>
                  <a:pt x="26" y="18"/>
                  <a:pt x="25" y="19"/>
                </a:cubicBezTo>
                <a:cubicBezTo>
                  <a:pt x="25" y="21"/>
                  <a:pt x="21" y="21"/>
                  <a:pt x="21" y="18"/>
                </a:cubicBezTo>
                <a:cubicBezTo>
                  <a:pt x="21" y="6"/>
                  <a:pt x="21" y="6"/>
                  <a:pt x="21" y="6"/>
                </a:cubicBezTo>
                <a:cubicBezTo>
                  <a:pt x="21" y="5"/>
                  <a:pt x="19" y="5"/>
                  <a:pt x="19" y="6"/>
                </a:cubicBezTo>
                <a:cubicBezTo>
                  <a:pt x="19" y="13"/>
                  <a:pt x="19" y="20"/>
                  <a:pt x="19" y="27"/>
                </a:cubicBezTo>
                <a:cubicBezTo>
                  <a:pt x="19" y="27"/>
                  <a:pt x="19" y="28"/>
                  <a:pt x="19" y="28"/>
                </a:cubicBezTo>
                <a:cubicBezTo>
                  <a:pt x="19" y="28"/>
                  <a:pt x="19" y="28"/>
                  <a:pt x="19" y="28"/>
                </a:cubicBezTo>
                <a:cubicBezTo>
                  <a:pt x="18" y="29"/>
                  <a:pt x="18" y="29"/>
                  <a:pt x="18" y="30"/>
                </a:cubicBezTo>
                <a:cubicBezTo>
                  <a:pt x="18" y="30"/>
                  <a:pt x="18" y="30"/>
                  <a:pt x="18" y="30"/>
                </a:cubicBezTo>
                <a:cubicBezTo>
                  <a:pt x="17" y="30"/>
                  <a:pt x="17" y="30"/>
                  <a:pt x="16" y="30"/>
                </a:cubicBezTo>
                <a:cubicBezTo>
                  <a:pt x="16" y="30"/>
                  <a:pt x="15" y="30"/>
                  <a:pt x="15" y="30"/>
                </a:cubicBezTo>
                <a:cubicBezTo>
                  <a:pt x="14" y="29"/>
                  <a:pt x="13" y="29"/>
                  <a:pt x="12" y="29"/>
                </a:cubicBezTo>
                <a:cubicBezTo>
                  <a:pt x="11" y="28"/>
                  <a:pt x="10" y="28"/>
                  <a:pt x="9" y="28"/>
                </a:cubicBezTo>
                <a:cubicBezTo>
                  <a:pt x="9" y="27"/>
                  <a:pt x="8" y="27"/>
                  <a:pt x="8" y="27"/>
                </a:cubicBezTo>
                <a:cubicBezTo>
                  <a:pt x="7" y="27"/>
                  <a:pt x="5" y="28"/>
                  <a:pt x="6" y="29"/>
                </a:cubicBezTo>
                <a:cubicBezTo>
                  <a:pt x="7" y="30"/>
                  <a:pt x="8" y="30"/>
                  <a:pt x="9" y="30"/>
                </a:cubicBezTo>
                <a:cubicBezTo>
                  <a:pt x="11" y="32"/>
                  <a:pt x="14" y="33"/>
                  <a:pt x="16" y="35"/>
                </a:cubicBezTo>
                <a:cubicBezTo>
                  <a:pt x="18" y="36"/>
                  <a:pt x="19" y="38"/>
                  <a:pt x="21" y="40"/>
                </a:cubicBezTo>
                <a:cubicBezTo>
                  <a:pt x="21" y="40"/>
                  <a:pt x="21" y="40"/>
                  <a:pt x="21" y="40"/>
                </a:cubicBezTo>
                <a:cubicBezTo>
                  <a:pt x="36" y="40"/>
                  <a:pt x="36" y="40"/>
                  <a:pt x="36" y="40"/>
                </a:cubicBezTo>
                <a:close/>
                <a:moveTo>
                  <a:pt x="18" y="42"/>
                </a:moveTo>
                <a:cubicBezTo>
                  <a:pt x="18" y="42"/>
                  <a:pt x="18" y="42"/>
                  <a:pt x="18" y="42"/>
                </a:cubicBezTo>
                <a:cubicBezTo>
                  <a:pt x="16" y="41"/>
                  <a:pt x="15" y="39"/>
                  <a:pt x="13" y="38"/>
                </a:cubicBezTo>
                <a:cubicBezTo>
                  <a:pt x="11" y="36"/>
                  <a:pt x="9" y="35"/>
                  <a:pt x="7" y="34"/>
                </a:cubicBezTo>
                <a:cubicBezTo>
                  <a:pt x="6" y="33"/>
                  <a:pt x="5" y="33"/>
                  <a:pt x="4" y="32"/>
                </a:cubicBezTo>
                <a:cubicBezTo>
                  <a:pt x="0" y="29"/>
                  <a:pt x="3" y="23"/>
                  <a:pt x="8" y="23"/>
                </a:cubicBezTo>
                <a:cubicBezTo>
                  <a:pt x="9" y="23"/>
                  <a:pt x="10" y="24"/>
                  <a:pt x="11" y="24"/>
                </a:cubicBezTo>
                <a:cubicBezTo>
                  <a:pt x="12" y="24"/>
                  <a:pt x="13" y="25"/>
                  <a:pt x="14" y="25"/>
                </a:cubicBezTo>
                <a:cubicBezTo>
                  <a:pt x="14" y="25"/>
                  <a:pt x="15" y="26"/>
                  <a:pt x="15" y="26"/>
                </a:cubicBezTo>
                <a:cubicBezTo>
                  <a:pt x="15" y="19"/>
                  <a:pt x="15" y="13"/>
                  <a:pt x="15" y="6"/>
                </a:cubicBezTo>
                <a:cubicBezTo>
                  <a:pt x="15" y="0"/>
                  <a:pt x="25" y="0"/>
                  <a:pt x="25" y="6"/>
                </a:cubicBezTo>
                <a:cubicBezTo>
                  <a:pt x="25" y="14"/>
                  <a:pt x="25" y="14"/>
                  <a:pt x="25" y="14"/>
                </a:cubicBezTo>
                <a:cubicBezTo>
                  <a:pt x="27" y="14"/>
                  <a:pt x="29" y="14"/>
                  <a:pt x="30" y="16"/>
                </a:cubicBezTo>
                <a:cubicBezTo>
                  <a:pt x="33" y="15"/>
                  <a:pt x="36" y="15"/>
                  <a:pt x="37" y="18"/>
                </a:cubicBezTo>
                <a:cubicBezTo>
                  <a:pt x="40" y="17"/>
                  <a:pt x="43" y="19"/>
                  <a:pt x="43" y="22"/>
                </a:cubicBezTo>
                <a:cubicBezTo>
                  <a:pt x="43" y="31"/>
                  <a:pt x="43" y="31"/>
                  <a:pt x="43" y="31"/>
                </a:cubicBezTo>
                <a:cubicBezTo>
                  <a:pt x="43" y="33"/>
                  <a:pt x="42" y="35"/>
                  <a:pt x="41" y="37"/>
                </a:cubicBezTo>
                <a:cubicBezTo>
                  <a:pt x="41" y="39"/>
                  <a:pt x="40" y="40"/>
                  <a:pt x="40" y="41"/>
                </a:cubicBezTo>
                <a:cubicBezTo>
                  <a:pt x="40" y="42"/>
                  <a:pt x="41" y="43"/>
                  <a:pt x="41" y="43"/>
                </a:cubicBezTo>
                <a:cubicBezTo>
                  <a:pt x="41" y="47"/>
                  <a:pt x="41" y="47"/>
                  <a:pt x="41" y="47"/>
                </a:cubicBezTo>
                <a:cubicBezTo>
                  <a:pt x="41" y="48"/>
                  <a:pt x="40" y="49"/>
                  <a:pt x="40" y="50"/>
                </a:cubicBezTo>
                <a:cubicBezTo>
                  <a:pt x="40" y="50"/>
                  <a:pt x="40" y="50"/>
                  <a:pt x="40" y="50"/>
                </a:cubicBezTo>
                <a:cubicBezTo>
                  <a:pt x="39" y="51"/>
                  <a:pt x="38" y="51"/>
                  <a:pt x="37" y="51"/>
                </a:cubicBezTo>
                <a:cubicBezTo>
                  <a:pt x="21" y="51"/>
                  <a:pt x="21" y="51"/>
                  <a:pt x="21" y="51"/>
                </a:cubicBezTo>
                <a:cubicBezTo>
                  <a:pt x="20" y="51"/>
                  <a:pt x="20" y="51"/>
                  <a:pt x="19" y="50"/>
                </a:cubicBezTo>
                <a:cubicBezTo>
                  <a:pt x="19" y="50"/>
                  <a:pt x="19" y="50"/>
                  <a:pt x="19" y="50"/>
                </a:cubicBezTo>
                <a:cubicBezTo>
                  <a:pt x="18" y="49"/>
                  <a:pt x="18" y="48"/>
                  <a:pt x="18" y="47"/>
                </a:cubicBezTo>
                <a:cubicBezTo>
                  <a:pt x="18" y="43"/>
                  <a:pt x="18" y="43"/>
                  <a:pt x="18" y="43"/>
                </a:cubicBezTo>
                <a:cubicBezTo>
                  <a:pt x="18" y="43"/>
                  <a:pt x="18" y="43"/>
                  <a:pt x="18" y="42"/>
                </a:cubicBezTo>
                <a:close/>
                <a:moveTo>
                  <a:pt x="22" y="44"/>
                </a:moveTo>
                <a:cubicBezTo>
                  <a:pt x="22" y="44"/>
                  <a:pt x="22" y="44"/>
                  <a:pt x="22" y="44"/>
                </a:cubicBezTo>
                <a:cubicBezTo>
                  <a:pt x="22" y="47"/>
                  <a:pt x="22" y="47"/>
                  <a:pt x="22" y="47"/>
                </a:cubicBezTo>
                <a:cubicBezTo>
                  <a:pt x="37" y="47"/>
                  <a:pt x="37" y="47"/>
                  <a:pt x="37" y="47"/>
                </a:cubicBezTo>
                <a:cubicBezTo>
                  <a:pt x="37" y="44"/>
                  <a:pt x="37" y="44"/>
                  <a:pt x="37" y="44"/>
                </a:cubicBezTo>
                <a:cubicBezTo>
                  <a:pt x="22" y="44"/>
                  <a:pt x="22" y="44"/>
                  <a:pt x="22" y="44"/>
                </a:cubicBezTo>
                <a:close/>
              </a:path>
            </a:pathLst>
          </a:custGeom>
          <a:solidFill>
            <a:srgbClr val="FEFFFF"/>
          </a:solidFill>
          <a:ln>
            <a:noFill/>
          </a:ln>
          <a:extLst/>
        </p:spPr>
        <p:txBody>
          <a:bodyPr/>
          <a:lstStyle/>
          <a:p>
            <a:endParaRPr lang="zh-CN" altLang="en-US" sz="2400"/>
          </a:p>
        </p:txBody>
      </p:sp>
      <p:sp>
        <p:nvSpPr>
          <p:cNvPr id="25" name="六边形 24"/>
          <p:cNvSpPr/>
          <p:nvPr/>
        </p:nvSpPr>
        <p:spPr>
          <a:xfrm rot="5400000">
            <a:off x="6225381" y="2142861"/>
            <a:ext cx="1474787" cy="127000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6" name="六边形 25"/>
          <p:cNvSpPr/>
          <p:nvPr/>
        </p:nvSpPr>
        <p:spPr>
          <a:xfrm rot="5400000">
            <a:off x="6078537" y="2015067"/>
            <a:ext cx="1768475" cy="1524000"/>
          </a:xfrm>
          <a:prstGeom prst="hexag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7" name="Freeform 563"/>
          <p:cNvSpPr>
            <a:spLocks noEditPoints="1"/>
          </p:cNvSpPr>
          <p:nvPr/>
        </p:nvSpPr>
        <p:spPr bwMode="auto">
          <a:xfrm>
            <a:off x="6606104" y="2431787"/>
            <a:ext cx="713341" cy="692149"/>
          </a:xfrm>
          <a:custGeom>
            <a:avLst/>
            <a:gdLst>
              <a:gd name="T0" fmla="*/ 37 w 50"/>
              <a:gd name="T1" fmla="*/ 28 h 49"/>
              <a:gd name="T2" fmla="*/ 37 w 50"/>
              <a:gd name="T3" fmla="*/ 32 h 49"/>
              <a:gd name="T4" fmla="*/ 33 w 50"/>
              <a:gd name="T5" fmla="*/ 36 h 49"/>
              <a:gd name="T6" fmla="*/ 29 w 50"/>
              <a:gd name="T7" fmla="*/ 37 h 49"/>
              <a:gd name="T8" fmla="*/ 31 w 50"/>
              <a:gd name="T9" fmla="*/ 34 h 49"/>
              <a:gd name="T10" fmla="*/ 35 w 50"/>
              <a:gd name="T11" fmla="*/ 31 h 49"/>
              <a:gd name="T12" fmla="*/ 25 w 50"/>
              <a:gd name="T13" fmla="*/ 0 h 49"/>
              <a:gd name="T14" fmla="*/ 42 w 50"/>
              <a:gd name="T15" fmla="*/ 7 h 49"/>
              <a:gd name="T16" fmla="*/ 42 w 50"/>
              <a:gd name="T17" fmla="*/ 42 h 49"/>
              <a:gd name="T18" fmla="*/ 25 w 50"/>
              <a:gd name="T19" fmla="*/ 49 h 49"/>
              <a:gd name="T20" fmla="*/ 0 w 50"/>
              <a:gd name="T21" fmla="*/ 25 h 49"/>
              <a:gd name="T22" fmla="*/ 7 w 50"/>
              <a:gd name="T23" fmla="*/ 7 h 49"/>
              <a:gd name="T24" fmla="*/ 40 w 50"/>
              <a:gd name="T25" fmla="*/ 10 h 49"/>
              <a:gd name="T26" fmla="*/ 25 w 50"/>
              <a:gd name="T27" fmla="*/ 3 h 49"/>
              <a:gd name="T28" fmla="*/ 10 w 50"/>
              <a:gd name="T29" fmla="*/ 10 h 49"/>
              <a:gd name="T30" fmla="*/ 10 w 50"/>
              <a:gd name="T31" fmla="*/ 39 h 49"/>
              <a:gd name="T32" fmla="*/ 40 w 50"/>
              <a:gd name="T33" fmla="*/ 40 h 49"/>
              <a:gd name="T34" fmla="*/ 46 w 50"/>
              <a:gd name="T35" fmla="*/ 25 h 49"/>
              <a:gd name="T36" fmla="*/ 25 w 50"/>
              <a:gd name="T37" fmla="*/ 15 h 49"/>
              <a:gd name="T38" fmla="*/ 34 w 50"/>
              <a:gd name="T39" fmla="*/ 25 h 49"/>
              <a:gd name="T40" fmla="*/ 15 w 50"/>
              <a:gd name="T41" fmla="*/ 25 h 49"/>
              <a:gd name="T42" fmla="*/ 25 w 50"/>
              <a:gd name="T43" fmla="*/ 19 h 49"/>
              <a:gd name="T44" fmla="*/ 19 w 50"/>
              <a:gd name="T45" fmla="*/ 25 h 49"/>
              <a:gd name="T46" fmla="*/ 30 w 50"/>
              <a:gd name="T47" fmla="*/ 25 h 49"/>
              <a:gd name="T48" fmla="*/ 25 w 50"/>
              <a:gd name="T49" fmla="*/ 21 h 49"/>
              <a:gd name="T50" fmla="*/ 28 w 50"/>
              <a:gd name="T51" fmla="*/ 25 h 49"/>
              <a:gd name="T52" fmla="*/ 21 w 50"/>
              <a:gd name="T53" fmla="*/ 25 h 49"/>
              <a:gd name="T54" fmla="*/ 26 w 50"/>
              <a:gd name="T55" fmla="*/ 24 h 49"/>
              <a:gd name="T56" fmla="*/ 25 w 50"/>
              <a:gd name="T57" fmla="*/ 23 h 49"/>
              <a:gd name="T58" fmla="*/ 24 w 50"/>
              <a:gd name="T59" fmla="*/ 24 h 49"/>
              <a:gd name="T60" fmla="*/ 25 w 50"/>
              <a:gd name="T61" fmla="*/ 26 h 49"/>
              <a:gd name="T62" fmla="*/ 26 w 50"/>
              <a:gd name="T63" fmla="*/ 26 h 49"/>
              <a:gd name="T64" fmla="*/ 26 w 50"/>
              <a:gd name="T65" fmla="*/ 24 h 49"/>
              <a:gd name="T66" fmla="*/ 40 w 50"/>
              <a:gd name="T67" fmla="*/ 31 h 49"/>
              <a:gd name="T68" fmla="*/ 42 w 50"/>
              <a:gd name="T69" fmla="*/ 30 h 49"/>
              <a:gd name="T70" fmla="*/ 41 w 50"/>
              <a:gd name="T71" fmla="*/ 35 h 49"/>
              <a:gd name="T72" fmla="*/ 35 w 50"/>
              <a:gd name="T73" fmla="*/ 41 h 49"/>
              <a:gd name="T74" fmla="*/ 30 w 50"/>
              <a:gd name="T75" fmla="*/ 42 h 49"/>
              <a:gd name="T76" fmla="*/ 34 w 50"/>
              <a:gd name="T77" fmla="*/ 39 h 49"/>
              <a:gd name="T78" fmla="*/ 39 w 50"/>
              <a:gd name="T79" fmla="*/ 34 h 49"/>
              <a:gd name="T80" fmla="*/ 9 w 50"/>
              <a:gd name="T81" fmla="*/ 18 h 49"/>
              <a:gd name="T82" fmla="*/ 7 w 50"/>
              <a:gd name="T83" fmla="*/ 19 h 49"/>
              <a:gd name="T84" fmla="*/ 9 w 50"/>
              <a:gd name="T85" fmla="*/ 14 h 49"/>
              <a:gd name="T86" fmla="*/ 14 w 50"/>
              <a:gd name="T87" fmla="*/ 8 h 49"/>
              <a:gd name="T88" fmla="*/ 19 w 50"/>
              <a:gd name="T89" fmla="*/ 7 h 49"/>
              <a:gd name="T90" fmla="*/ 15 w 50"/>
              <a:gd name="T91" fmla="*/ 10 h 49"/>
              <a:gd name="T92" fmla="*/ 11 w 50"/>
              <a:gd name="T93" fmla="*/ 15 h 49"/>
              <a:gd name="T94" fmla="*/ 14 w 50"/>
              <a:gd name="T95" fmla="*/ 20 h 49"/>
              <a:gd name="T96" fmla="*/ 12 w 50"/>
              <a:gd name="T97" fmla="*/ 21 h 49"/>
              <a:gd name="T98" fmla="*/ 13 w 50"/>
              <a:gd name="T99" fmla="*/ 17 h 49"/>
              <a:gd name="T100" fmla="*/ 17 w 50"/>
              <a:gd name="T101" fmla="*/ 13 h 49"/>
              <a:gd name="T102" fmla="*/ 21 w 50"/>
              <a:gd name="T103" fmla="*/ 12 h 49"/>
              <a:gd name="T104" fmla="*/ 18 w 50"/>
              <a:gd name="T105" fmla="*/ 15 h 49"/>
              <a:gd name="T106" fmla="*/ 15 w 50"/>
              <a:gd name="T107" fmla="*/ 1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 h="49">
                <a:moveTo>
                  <a:pt x="36" y="29"/>
                </a:moveTo>
                <a:cubicBezTo>
                  <a:pt x="36" y="28"/>
                  <a:pt x="37" y="28"/>
                  <a:pt x="37" y="28"/>
                </a:cubicBezTo>
                <a:cubicBezTo>
                  <a:pt x="38" y="29"/>
                  <a:pt x="38" y="29"/>
                  <a:pt x="38" y="30"/>
                </a:cubicBezTo>
                <a:cubicBezTo>
                  <a:pt x="37" y="31"/>
                  <a:pt x="37" y="32"/>
                  <a:pt x="37" y="32"/>
                </a:cubicBezTo>
                <a:cubicBezTo>
                  <a:pt x="36" y="33"/>
                  <a:pt x="35" y="34"/>
                  <a:pt x="35" y="35"/>
                </a:cubicBezTo>
                <a:cubicBezTo>
                  <a:pt x="34" y="35"/>
                  <a:pt x="33" y="36"/>
                  <a:pt x="33" y="36"/>
                </a:cubicBezTo>
                <a:cubicBezTo>
                  <a:pt x="32" y="37"/>
                  <a:pt x="31" y="37"/>
                  <a:pt x="30" y="38"/>
                </a:cubicBezTo>
                <a:cubicBezTo>
                  <a:pt x="29" y="38"/>
                  <a:pt x="29" y="38"/>
                  <a:pt x="29" y="37"/>
                </a:cubicBezTo>
                <a:cubicBezTo>
                  <a:pt x="28" y="36"/>
                  <a:pt x="29" y="36"/>
                  <a:pt x="29" y="36"/>
                </a:cubicBezTo>
                <a:cubicBezTo>
                  <a:pt x="30" y="35"/>
                  <a:pt x="31" y="35"/>
                  <a:pt x="31" y="34"/>
                </a:cubicBezTo>
                <a:cubicBezTo>
                  <a:pt x="32" y="34"/>
                  <a:pt x="33" y="34"/>
                  <a:pt x="33" y="33"/>
                </a:cubicBezTo>
                <a:cubicBezTo>
                  <a:pt x="34" y="32"/>
                  <a:pt x="34" y="32"/>
                  <a:pt x="35" y="31"/>
                </a:cubicBezTo>
                <a:cubicBezTo>
                  <a:pt x="35" y="30"/>
                  <a:pt x="35" y="30"/>
                  <a:pt x="36" y="29"/>
                </a:cubicBezTo>
                <a:close/>
                <a:moveTo>
                  <a:pt x="25" y="0"/>
                </a:moveTo>
                <a:cubicBezTo>
                  <a:pt x="25" y="0"/>
                  <a:pt x="25" y="0"/>
                  <a:pt x="25" y="0"/>
                </a:cubicBezTo>
                <a:cubicBezTo>
                  <a:pt x="32" y="0"/>
                  <a:pt x="38" y="2"/>
                  <a:pt x="42" y="7"/>
                </a:cubicBezTo>
                <a:cubicBezTo>
                  <a:pt x="47" y="11"/>
                  <a:pt x="50" y="18"/>
                  <a:pt x="50" y="25"/>
                </a:cubicBezTo>
                <a:cubicBezTo>
                  <a:pt x="50" y="31"/>
                  <a:pt x="47" y="38"/>
                  <a:pt x="42" y="42"/>
                </a:cubicBezTo>
                <a:cubicBezTo>
                  <a:pt x="42" y="42"/>
                  <a:pt x="42" y="42"/>
                  <a:pt x="42" y="42"/>
                </a:cubicBezTo>
                <a:cubicBezTo>
                  <a:pt x="38" y="47"/>
                  <a:pt x="32" y="49"/>
                  <a:pt x="25" y="49"/>
                </a:cubicBezTo>
                <a:cubicBezTo>
                  <a:pt x="18" y="49"/>
                  <a:pt x="12" y="47"/>
                  <a:pt x="7" y="42"/>
                </a:cubicBezTo>
                <a:cubicBezTo>
                  <a:pt x="3" y="38"/>
                  <a:pt x="0" y="31"/>
                  <a:pt x="0" y="25"/>
                </a:cubicBezTo>
                <a:cubicBezTo>
                  <a:pt x="0" y="18"/>
                  <a:pt x="3" y="11"/>
                  <a:pt x="7" y="7"/>
                </a:cubicBezTo>
                <a:cubicBezTo>
                  <a:pt x="7" y="7"/>
                  <a:pt x="7" y="7"/>
                  <a:pt x="7" y="7"/>
                </a:cubicBezTo>
                <a:cubicBezTo>
                  <a:pt x="12" y="2"/>
                  <a:pt x="18" y="0"/>
                  <a:pt x="25" y="0"/>
                </a:cubicBezTo>
                <a:close/>
                <a:moveTo>
                  <a:pt x="40" y="10"/>
                </a:moveTo>
                <a:cubicBezTo>
                  <a:pt x="40" y="10"/>
                  <a:pt x="40" y="10"/>
                  <a:pt x="40" y="10"/>
                </a:cubicBezTo>
                <a:cubicBezTo>
                  <a:pt x="36" y="6"/>
                  <a:pt x="31" y="3"/>
                  <a:pt x="25" y="3"/>
                </a:cubicBezTo>
                <a:cubicBezTo>
                  <a:pt x="19" y="3"/>
                  <a:pt x="14" y="6"/>
                  <a:pt x="10" y="10"/>
                </a:cubicBezTo>
                <a:cubicBezTo>
                  <a:pt x="10" y="10"/>
                  <a:pt x="10" y="10"/>
                  <a:pt x="10" y="10"/>
                </a:cubicBezTo>
                <a:cubicBezTo>
                  <a:pt x="6" y="13"/>
                  <a:pt x="4" y="19"/>
                  <a:pt x="4" y="25"/>
                </a:cubicBezTo>
                <a:cubicBezTo>
                  <a:pt x="4" y="30"/>
                  <a:pt x="6" y="36"/>
                  <a:pt x="10" y="39"/>
                </a:cubicBezTo>
                <a:cubicBezTo>
                  <a:pt x="14" y="43"/>
                  <a:pt x="19" y="46"/>
                  <a:pt x="25" y="46"/>
                </a:cubicBezTo>
                <a:cubicBezTo>
                  <a:pt x="31" y="46"/>
                  <a:pt x="36" y="43"/>
                  <a:pt x="40" y="40"/>
                </a:cubicBezTo>
                <a:cubicBezTo>
                  <a:pt x="40" y="39"/>
                  <a:pt x="40" y="39"/>
                  <a:pt x="40" y="39"/>
                </a:cubicBezTo>
                <a:cubicBezTo>
                  <a:pt x="43" y="36"/>
                  <a:pt x="46" y="30"/>
                  <a:pt x="46" y="25"/>
                </a:cubicBezTo>
                <a:cubicBezTo>
                  <a:pt x="46" y="19"/>
                  <a:pt x="43" y="13"/>
                  <a:pt x="40" y="10"/>
                </a:cubicBezTo>
                <a:close/>
                <a:moveTo>
                  <a:pt x="25" y="15"/>
                </a:moveTo>
                <a:cubicBezTo>
                  <a:pt x="25" y="15"/>
                  <a:pt x="25" y="15"/>
                  <a:pt x="25" y="15"/>
                </a:cubicBezTo>
                <a:cubicBezTo>
                  <a:pt x="30" y="15"/>
                  <a:pt x="34" y="19"/>
                  <a:pt x="34" y="25"/>
                </a:cubicBezTo>
                <a:cubicBezTo>
                  <a:pt x="34" y="30"/>
                  <a:pt x="30" y="34"/>
                  <a:pt x="25" y="34"/>
                </a:cubicBezTo>
                <a:cubicBezTo>
                  <a:pt x="20" y="34"/>
                  <a:pt x="15" y="30"/>
                  <a:pt x="15" y="25"/>
                </a:cubicBezTo>
                <a:cubicBezTo>
                  <a:pt x="15" y="19"/>
                  <a:pt x="20" y="15"/>
                  <a:pt x="25" y="15"/>
                </a:cubicBezTo>
                <a:close/>
                <a:moveTo>
                  <a:pt x="25" y="19"/>
                </a:moveTo>
                <a:cubicBezTo>
                  <a:pt x="25" y="19"/>
                  <a:pt x="25" y="19"/>
                  <a:pt x="25" y="19"/>
                </a:cubicBezTo>
                <a:cubicBezTo>
                  <a:pt x="22" y="19"/>
                  <a:pt x="19" y="21"/>
                  <a:pt x="19" y="25"/>
                </a:cubicBezTo>
                <a:cubicBezTo>
                  <a:pt x="19" y="28"/>
                  <a:pt x="22" y="30"/>
                  <a:pt x="25" y="30"/>
                </a:cubicBezTo>
                <a:cubicBezTo>
                  <a:pt x="28" y="30"/>
                  <a:pt x="30" y="28"/>
                  <a:pt x="30" y="25"/>
                </a:cubicBezTo>
                <a:cubicBezTo>
                  <a:pt x="30" y="22"/>
                  <a:pt x="28" y="19"/>
                  <a:pt x="25" y="19"/>
                </a:cubicBezTo>
                <a:close/>
                <a:moveTo>
                  <a:pt x="25" y="21"/>
                </a:moveTo>
                <a:cubicBezTo>
                  <a:pt x="25" y="21"/>
                  <a:pt x="25" y="21"/>
                  <a:pt x="25" y="21"/>
                </a:cubicBezTo>
                <a:cubicBezTo>
                  <a:pt x="27" y="21"/>
                  <a:pt x="28" y="23"/>
                  <a:pt x="28" y="25"/>
                </a:cubicBezTo>
                <a:cubicBezTo>
                  <a:pt x="28" y="27"/>
                  <a:pt x="27" y="28"/>
                  <a:pt x="25" y="28"/>
                </a:cubicBezTo>
                <a:cubicBezTo>
                  <a:pt x="23" y="28"/>
                  <a:pt x="21" y="27"/>
                  <a:pt x="21" y="25"/>
                </a:cubicBezTo>
                <a:cubicBezTo>
                  <a:pt x="21" y="23"/>
                  <a:pt x="23" y="21"/>
                  <a:pt x="25" y="21"/>
                </a:cubicBezTo>
                <a:close/>
                <a:moveTo>
                  <a:pt x="26" y="24"/>
                </a:moveTo>
                <a:cubicBezTo>
                  <a:pt x="26" y="24"/>
                  <a:pt x="26" y="24"/>
                  <a:pt x="26" y="24"/>
                </a:cubicBezTo>
                <a:cubicBezTo>
                  <a:pt x="25" y="23"/>
                  <a:pt x="25" y="23"/>
                  <a:pt x="25" y="23"/>
                </a:cubicBezTo>
                <a:cubicBezTo>
                  <a:pt x="24" y="23"/>
                  <a:pt x="24" y="23"/>
                  <a:pt x="24" y="24"/>
                </a:cubicBezTo>
                <a:cubicBezTo>
                  <a:pt x="24" y="24"/>
                  <a:pt x="24" y="24"/>
                  <a:pt x="24" y="24"/>
                </a:cubicBezTo>
                <a:cubicBezTo>
                  <a:pt x="24" y="24"/>
                  <a:pt x="23" y="24"/>
                  <a:pt x="23" y="25"/>
                </a:cubicBezTo>
                <a:cubicBezTo>
                  <a:pt x="23" y="25"/>
                  <a:pt x="24" y="26"/>
                  <a:pt x="25" y="26"/>
                </a:cubicBezTo>
                <a:cubicBezTo>
                  <a:pt x="25" y="26"/>
                  <a:pt x="25" y="26"/>
                  <a:pt x="26" y="26"/>
                </a:cubicBezTo>
                <a:cubicBezTo>
                  <a:pt x="26" y="26"/>
                  <a:pt x="26" y="26"/>
                  <a:pt x="26" y="26"/>
                </a:cubicBezTo>
                <a:cubicBezTo>
                  <a:pt x="26" y="25"/>
                  <a:pt x="26" y="25"/>
                  <a:pt x="26" y="25"/>
                </a:cubicBezTo>
                <a:cubicBezTo>
                  <a:pt x="26" y="24"/>
                  <a:pt x="26" y="24"/>
                  <a:pt x="26" y="24"/>
                </a:cubicBezTo>
                <a:cubicBezTo>
                  <a:pt x="26" y="24"/>
                  <a:pt x="26" y="24"/>
                  <a:pt x="26" y="24"/>
                </a:cubicBezTo>
                <a:close/>
                <a:moveTo>
                  <a:pt x="40" y="31"/>
                </a:moveTo>
                <a:cubicBezTo>
                  <a:pt x="40" y="31"/>
                  <a:pt x="40" y="31"/>
                  <a:pt x="40" y="31"/>
                </a:cubicBezTo>
                <a:cubicBezTo>
                  <a:pt x="41" y="30"/>
                  <a:pt x="41" y="30"/>
                  <a:pt x="42" y="30"/>
                </a:cubicBezTo>
                <a:cubicBezTo>
                  <a:pt x="43" y="31"/>
                  <a:pt x="43" y="31"/>
                  <a:pt x="43" y="32"/>
                </a:cubicBezTo>
                <a:cubicBezTo>
                  <a:pt x="42" y="33"/>
                  <a:pt x="42" y="34"/>
                  <a:pt x="41" y="35"/>
                </a:cubicBezTo>
                <a:cubicBezTo>
                  <a:pt x="40" y="36"/>
                  <a:pt x="39" y="37"/>
                  <a:pt x="38" y="38"/>
                </a:cubicBezTo>
                <a:cubicBezTo>
                  <a:pt x="37" y="39"/>
                  <a:pt x="36" y="40"/>
                  <a:pt x="35" y="41"/>
                </a:cubicBezTo>
                <a:cubicBezTo>
                  <a:pt x="34" y="41"/>
                  <a:pt x="33" y="42"/>
                  <a:pt x="32" y="42"/>
                </a:cubicBezTo>
                <a:cubicBezTo>
                  <a:pt x="31" y="43"/>
                  <a:pt x="31" y="42"/>
                  <a:pt x="30" y="42"/>
                </a:cubicBezTo>
                <a:cubicBezTo>
                  <a:pt x="30" y="41"/>
                  <a:pt x="31" y="41"/>
                  <a:pt x="31" y="40"/>
                </a:cubicBezTo>
                <a:cubicBezTo>
                  <a:pt x="32" y="40"/>
                  <a:pt x="33" y="39"/>
                  <a:pt x="34" y="39"/>
                </a:cubicBezTo>
                <a:cubicBezTo>
                  <a:pt x="35" y="38"/>
                  <a:pt x="36" y="37"/>
                  <a:pt x="37" y="37"/>
                </a:cubicBezTo>
                <a:cubicBezTo>
                  <a:pt x="38" y="36"/>
                  <a:pt x="38" y="35"/>
                  <a:pt x="39" y="34"/>
                </a:cubicBezTo>
                <a:cubicBezTo>
                  <a:pt x="40" y="33"/>
                  <a:pt x="40" y="32"/>
                  <a:pt x="40" y="31"/>
                </a:cubicBezTo>
                <a:close/>
                <a:moveTo>
                  <a:pt x="9" y="18"/>
                </a:moveTo>
                <a:cubicBezTo>
                  <a:pt x="9" y="18"/>
                  <a:pt x="9" y="18"/>
                  <a:pt x="9" y="18"/>
                </a:cubicBezTo>
                <a:cubicBezTo>
                  <a:pt x="9" y="19"/>
                  <a:pt x="8" y="19"/>
                  <a:pt x="7" y="19"/>
                </a:cubicBezTo>
                <a:cubicBezTo>
                  <a:pt x="7" y="19"/>
                  <a:pt x="7" y="18"/>
                  <a:pt x="7" y="17"/>
                </a:cubicBezTo>
                <a:cubicBezTo>
                  <a:pt x="7" y="16"/>
                  <a:pt x="8" y="15"/>
                  <a:pt x="9" y="14"/>
                </a:cubicBezTo>
                <a:cubicBezTo>
                  <a:pt x="9" y="13"/>
                  <a:pt x="10" y="12"/>
                  <a:pt x="11" y="11"/>
                </a:cubicBezTo>
                <a:cubicBezTo>
                  <a:pt x="12" y="10"/>
                  <a:pt x="13" y="9"/>
                  <a:pt x="14" y="8"/>
                </a:cubicBezTo>
                <a:cubicBezTo>
                  <a:pt x="15" y="8"/>
                  <a:pt x="16" y="7"/>
                  <a:pt x="17" y="7"/>
                </a:cubicBezTo>
                <a:cubicBezTo>
                  <a:pt x="18" y="6"/>
                  <a:pt x="19" y="7"/>
                  <a:pt x="19" y="7"/>
                </a:cubicBezTo>
                <a:cubicBezTo>
                  <a:pt x="19" y="8"/>
                  <a:pt x="19" y="9"/>
                  <a:pt x="18" y="9"/>
                </a:cubicBezTo>
                <a:cubicBezTo>
                  <a:pt x="17" y="9"/>
                  <a:pt x="16" y="10"/>
                  <a:pt x="15" y="10"/>
                </a:cubicBezTo>
                <a:cubicBezTo>
                  <a:pt x="14" y="11"/>
                  <a:pt x="14" y="12"/>
                  <a:pt x="13" y="13"/>
                </a:cubicBezTo>
                <a:cubicBezTo>
                  <a:pt x="12" y="13"/>
                  <a:pt x="11" y="14"/>
                  <a:pt x="11" y="15"/>
                </a:cubicBezTo>
                <a:cubicBezTo>
                  <a:pt x="10" y="16"/>
                  <a:pt x="9" y="17"/>
                  <a:pt x="9" y="18"/>
                </a:cubicBezTo>
                <a:close/>
                <a:moveTo>
                  <a:pt x="14" y="20"/>
                </a:moveTo>
                <a:cubicBezTo>
                  <a:pt x="14" y="20"/>
                  <a:pt x="14" y="20"/>
                  <a:pt x="14" y="20"/>
                </a:cubicBezTo>
                <a:cubicBezTo>
                  <a:pt x="14" y="21"/>
                  <a:pt x="13" y="21"/>
                  <a:pt x="12" y="21"/>
                </a:cubicBezTo>
                <a:cubicBezTo>
                  <a:pt x="12" y="20"/>
                  <a:pt x="11" y="20"/>
                  <a:pt x="12" y="19"/>
                </a:cubicBezTo>
                <a:cubicBezTo>
                  <a:pt x="12" y="18"/>
                  <a:pt x="12" y="18"/>
                  <a:pt x="13" y="17"/>
                </a:cubicBezTo>
                <a:cubicBezTo>
                  <a:pt x="13" y="16"/>
                  <a:pt x="14" y="15"/>
                  <a:pt x="15" y="15"/>
                </a:cubicBezTo>
                <a:cubicBezTo>
                  <a:pt x="15" y="14"/>
                  <a:pt x="16" y="13"/>
                  <a:pt x="17" y="13"/>
                </a:cubicBezTo>
                <a:cubicBezTo>
                  <a:pt x="18" y="12"/>
                  <a:pt x="19" y="12"/>
                  <a:pt x="19" y="11"/>
                </a:cubicBezTo>
                <a:cubicBezTo>
                  <a:pt x="20" y="11"/>
                  <a:pt x="21" y="12"/>
                  <a:pt x="21" y="12"/>
                </a:cubicBezTo>
                <a:cubicBezTo>
                  <a:pt x="21" y="13"/>
                  <a:pt x="21" y="13"/>
                  <a:pt x="20" y="14"/>
                </a:cubicBezTo>
                <a:cubicBezTo>
                  <a:pt x="20" y="14"/>
                  <a:pt x="19" y="14"/>
                  <a:pt x="18" y="15"/>
                </a:cubicBezTo>
                <a:cubicBezTo>
                  <a:pt x="18" y="15"/>
                  <a:pt x="17" y="16"/>
                  <a:pt x="16" y="16"/>
                </a:cubicBezTo>
                <a:cubicBezTo>
                  <a:pt x="16" y="17"/>
                  <a:pt x="15" y="17"/>
                  <a:pt x="15" y="18"/>
                </a:cubicBezTo>
                <a:cubicBezTo>
                  <a:pt x="14" y="19"/>
                  <a:pt x="14" y="19"/>
                  <a:pt x="14" y="20"/>
                </a:cubicBezTo>
                <a:close/>
              </a:path>
            </a:pathLst>
          </a:custGeom>
          <a:solidFill>
            <a:srgbClr val="FEFFFF"/>
          </a:solidFill>
          <a:ln>
            <a:noFill/>
          </a:ln>
          <a:extLst/>
        </p:spPr>
        <p:txBody>
          <a:bodyPr/>
          <a:lstStyle/>
          <a:p>
            <a:endParaRPr lang="zh-CN" altLang="en-US" sz="2400"/>
          </a:p>
        </p:txBody>
      </p:sp>
      <p:sp>
        <p:nvSpPr>
          <p:cNvPr id="28" name="矩形 27"/>
          <p:cNvSpPr/>
          <p:nvPr/>
        </p:nvSpPr>
        <p:spPr>
          <a:xfrm>
            <a:off x="1157323" y="2161499"/>
            <a:ext cx="3100352" cy="1614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7841147" y="1892829"/>
            <a:ext cx="3100352" cy="1614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5" name="矩形 34"/>
          <p:cNvSpPr/>
          <p:nvPr/>
        </p:nvSpPr>
        <p:spPr>
          <a:xfrm>
            <a:off x="7216775" y="4741392"/>
            <a:ext cx="3100352" cy="1614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88229584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3"/>
          <p:cNvSpPr>
            <a:spLocks noGrp="1"/>
          </p:cNvSpPr>
          <p:nvPr>
            <p:ph type="title"/>
          </p:nvPr>
        </p:nvSpPr>
        <p:spPr/>
        <p:txBody>
          <a:bodyPr/>
          <a:lstStyle/>
          <a:p>
            <a:pPr eaLnBrk="1" hangingPunct="1"/>
            <a:r>
              <a:rPr lang="zh-CN" altLang="en-US" dirty="0"/>
              <a:t>请在此添加您的大标题</a:t>
            </a:r>
            <a:endParaRPr lang="en-US" altLang="zh-CN" dirty="0"/>
          </a:p>
        </p:txBody>
      </p:sp>
      <p:sp>
        <p:nvSpPr>
          <p:cNvPr id="12" name="자유형 31"/>
          <p:cNvSpPr/>
          <p:nvPr/>
        </p:nvSpPr>
        <p:spPr bwMode="auto">
          <a:xfrm>
            <a:off x="2124755" y="1769438"/>
            <a:ext cx="1308541" cy="1194344"/>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3" name="자유형 32"/>
          <p:cNvSpPr/>
          <p:nvPr/>
        </p:nvSpPr>
        <p:spPr bwMode="auto">
          <a:xfrm rot="18113423">
            <a:off x="1243140" y="2274939"/>
            <a:ext cx="1309588" cy="1193297"/>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4" name="자유형 33"/>
          <p:cNvSpPr/>
          <p:nvPr/>
        </p:nvSpPr>
        <p:spPr bwMode="auto">
          <a:xfrm rot="3486577" flipH="1">
            <a:off x="3003227" y="2274939"/>
            <a:ext cx="1309588" cy="1193297"/>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5" name="자유형 34"/>
          <p:cNvSpPr/>
          <p:nvPr/>
        </p:nvSpPr>
        <p:spPr bwMode="auto">
          <a:xfrm rot="14496895">
            <a:off x="1243140" y="3277560"/>
            <a:ext cx="1309588" cy="1193297"/>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6" name="자유형 35"/>
          <p:cNvSpPr/>
          <p:nvPr/>
        </p:nvSpPr>
        <p:spPr bwMode="auto">
          <a:xfrm rot="7103105" flipH="1">
            <a:off x="3003227" y="3277560"/>
            <a:ext cx="1309588" cy="1193297"/>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자유형 36"/>
          <p:cNvSpPr/>
          <p:nvPr/>
        </p:nvSpPr>
        <p:spPr bwMode="auto">
          <a:xfrm flipV="1">
            <a:off x="2120564" y="3771537"/>
            <a:ext cx="1309588" cy="1194344"/>
          </a:xfrm>
          <a:custGeom>
            <a:avLst/>
            <a:gdLst>
              <a:gd name="connsiteX0" fmla="*/ 0 w 1512168"/>
              <a:gd name="connsiteY0" fmla="*/ 612068 h 1224136"/>
              <a:gd name="connsiteX1" fmla="*/ 306034 w 1512168"/>
              <a:gd name="connsiteY1" fmla="*/ 0 h 1224136"/>
              <a:gd name="connsiteX2" fmla="*/ 1206134 w 1512168"/>
              <a:gd name="connsiteY2" fmla="*/ 0 h 1224136"/>
              <a:gd name="connsiteX3" fmla="*/ 1512168 w 1512168"/>
              <a:gd name="connsiteY3" fmla="*/ 612068 h 1224136"/>
              <a:gd name="connsiteX4" fmla="*/ 1206134 w 1512168"/>
              <a:gd name="connsiteY4" fmla="*/ 1224136 h 1224136"/>
              <a:gd name="connsiteX5" fmla="*/ 306034 w 1512168"/>
              <a:gd name="connsiteY5" fmla="*/ 1224136 h 1224136"/>
              <a:gd name="connsiteX6" fmla="*/ 0 w 1512168"/>
              <a:gd name="connsiteY6" fmla="*/ 612068 h 1224136"/>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1206134 w 1512168"/>
              <a:gd name="connsiteY4" fmla="*/ 1224136 h 2088232"/>
              <a:gd name="connsiteX5" fmla="*/ 720080 w 1512168"/>
              <a:gd name="connsiteY5" fmla="*/ 2088232 h 2088232"/>
              <a:gd name="connsiteX6" fmla="*/ 0 w 1512168"/>
              <a:gd name="connsiteY6" fmla="*/ 612068 h 2088232"/>
              <a:gd name="connsiteX0" fmla="*/ 0 w 1512168"/>
              <a:gd name="connsiteY0" fmla="*/ 612068 h 2088232"/>
              <a:gd name="connsiteX1" fmla="*/ 306034 w 1512168"/>
              <a:gd name="connsiteY1" fmla="*/ 0 h 2088232"/>
              <a:gd name="connsiteX2" fmla="*/ 1206134 w 1512168"/>
              <a:gd name="connsiteY2" fmla="*/ 0 h 2088232"/>
              <a:gd name="connsiteX3" fmla="*/ 1512168 w 1512168"/>
              <a:gd name="connsiteY3" fmla="*/ 612068 h 2088232"/>
              <a:gd name="connsiteX4" fmla="*/ 936104 w 1512168"/>
              <a:gd name="connsiteY4" fmla="*/ 2088232 h 2088232"/>
              <a:gd name="connsiteX5" fmla="*/ 720080 w 1512168"/>
              <a:gd name="connsiteY5" fmla="*/ 2088232 h 2088232"/>
              <a:gd name="connsiteX6" fmla="*/ 0 w 1512168"/>
              <a:gd name="connsiteY6" fmla="*/ 612068 h 2088232"/>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36104 w 1512168"/>
              <a:gd name="connsiteY4" fmla="*/ 2088232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624260 w 1512168"/>
              <a:gd name="connsiteY5" fmla="*/ 2125005 h 2125005"/>
              <a:gd name="connsiteX6" fmla="*/ 0 w 1512168"/>
              <a:gd name="connsiteY6" fmla="*/ 612068 h 2125005"/>
              <a:gd name="connsiteX0" fmla="*/ 0 w 1512168"/>
              <a:gd name="connsiteY0" fmla="*/ 612068 h 2125005"/>
              <a:gd name="connsiteX1" fmla="*/ 306034 w 1512168"/>
              <a:gd name="connsiteY1" fmla="*/ 0 h 2125005"/>
              <a:gd name="connsiteX2" fmla="*/ 1206134 w 1512168"/>
              <a:gd name="connsiteY2" fmla="*/ 0 h 2125005"/>
              <a:gd name="connsiteX3" fmla="*/ 1512168 w 1512168"/>
              <a:gd name="connsiteY3" fmla="*/ 612068 h 2125005"/>
              <a:gd name="connsiteX4" fmla="*/ 984300 w 1512168"/>
              <a:gd name="connsiteY4" fmla="*/ 2125005 h 2125005"/>
              <a:gd name="connsiteX5" fmla="*/ 552252 w 1512168"/>
              <a:gd name="connsiteY5" fmla="*/ 2125005 h 2125005"/>
              <a:gd name="connsiteX6" fmla="*/ 0 w 1512168"/>
              <a:gd name="connsiteY6" fmla="*/ 612068 h 212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2168" h="2125005">
                <a:moveTo>
                  <a:pt x="0" y="612068"/>
                </a:moveTo>
                <a:lnTo>
                  <a:pt x="306034" y="0"/>
                </a:lnTo>
                <a:lnTo>
                  <a:pt x="1206134" y="0"/>
                </a:lnTo>
                <a:lnTo>
                  <a:pt x="1512168" y="612068"/>
                </a:lnTo>
                <a:lnTo>
                  <a:pt x="984300" y="2125005"/>
                </a:lnTo>
                <a:lnTo>
                  <a:pt x="552252" y="2125005"/>
                </a:lnTo>
                <a:lnTo>
                  <a:pt x="0" y="61206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8" name="타원 37"/>
          <p:cNvSpPr/>
          <p:nvPr/>
        </p:nvSpPr>
        <p:spPr bwMode="auto">
          <a:xfrm>
            <a:off x="1704827" y="2294509"/>
            <a:ext cx="2146300" cy="2146300"/>
          </a:xfrm>
          <a:prstGeom prst="ellipse">
            <a:avLst/>
          </a:prstGeom>
          <a:solidFill>
            <a:srgbClr val="FEFFFF"/>
          </a:solidFill>
          <a:ln>
            <a:solidFill>
              <a:schemeClr val="accent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400" dirty="0">
                <a:solidFill>
                  <a:schemeClr val="accent1"/>
                </a:solidFill>
              </a:rPr>
              <a:t>89%</a:t>
            </a:r>
          </a:p>
          <a:p>
            <a:pPr algn="ctr">
              <a:defRPr/>
            </a:pPr>
            <a:r>
              <a:rPr lang="zh-CN" altLang="en-US" sz="2000" dirty="0">
                <a:solidFill>
                  <a:schemeClr val="accent1"/>
                </a:solidFill>
              </a:rPr>
              <a:t>输入文本</a:t>
            </a:r>
            <a:endParaRPr lang="ko-KR" altLang="en-US" sz="2000" dirty="0">
              <a:solidFill>
                <a:schemeClr val="accent1"/>
              </a:solidFill>
            </a:endParaRPr>
          </a:p>
        </p:txBody>
      </p:sp>
      <p:sp>
        <p:nvSpPr>
          <p:cNvPr id="22" name="矩形 21"/>
          <p:cNvSpPr/>
          <p:nvPr/>
        </p:nvSpPr>
        <p:spPr>
          <a:xfrm>
            <a:off x="5091011" y="1601701"/>
            <a:ext cx="6402294" cy="1404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矩形 28"/>
          <p:cNvSpPr/>
          <p:nvPr/>
        </p:nvSpPr>
        <p:spPr>
          <a:xfrm>
            <a:off x="5091011" y="3199922"/>
            <a:ext cx="6402294" cy="1404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5091011" y="4798143"/>
            <a:ext cx="6402294" cy="1404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文本框 30"/>
          <p:cNvSpPr txBox="1"/>
          <p:nvPr/>
        </p:nvSpPr>
        <p:spPr>
          <a:xfrm>
            <a:off x="1299280" y="5094866"/>
            <a:ext cx="3012450" cy="1107996"/>
          </a:xfrm>
          <a:prstGeom prst="rect">
            <a:avLst/>
          </a:prstGeom>
          <a:noFill/>
        </p:spPr>
        <p:txBody>
          <a:bodyPr wrap="square" rtlCol="0">
            <a:spAutoFit/>
          </a:bodyPr>
          <a:lstStyle/>
          <a:p>
            <a:pPr algn="ctr"/>
            <a:r>
              <a:rPr lang="en-US" altLang="zh-CN" sz="6600" dirty="0">
                <a:latin typeface="+mj-ea"/>
                <a:ea typeface="+mj-ea"/>
              </a:rPr>
              <a:t>839</a:t>
            </a:r>
            <a:r>
              <a:rPr lang="zh-CN" altLang="en-US" sz="3600" dirty="0">
                <a:latin typeface="+mj-ea"/>
                <a:ea typeface="+mj-ea"/>
              </a:rPr>
              <a:t>万人</a:t>
            </a:r>
            <a:endParaRPr lang="zh-CN" altLang="en-US" sz="6600" dirty="0">
              <a:latin typeface="+mj-ea"/>
              <a:ea typeface="+mj-ea"/>
            </a:endParaRPr>
          </a:p>
        </p:txBody>
      </p:sp>
    </p:spTree>
    <p:extLst>
      <p:ext uri="{BB962C8B-B14F-4D97-AF65-F5344CB8AC3E}">
        <p14:creationId xmlns:p14="http://schemas.microsoft.com/office/powerpoint/2010/main" val="360597634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8" name="矩形 17"/>
          <p:cNvSpPr/>
          <p:nvPr/>
        </p:nvSpPr>
        <p:spPr>
          <a:xfrm>
            <a:off x="1763014" y="1505336"/>
            <a:ext cx="3787310" cy="1019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21" name="椭圆 20"/>
          <p:cNvSpPr/>
          <p:nvPr/>
        </p:nvSpPr>
        <p:spPr>
          <a:xfrm>
            <a:off x="1019963" y="1691634"/>
            <a:ext cx="647473" cy="647473"/>
          </a:xfrm>
          <a:prstGeom prst="ellipse">
            <a:avLst/>
          </a:prstGeom>
          <a:solidFill>
            <a:schemeClr val="accent1"/>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22" name="Freeform 108"/>
          <p:cNvSpPr>
            <a:spLocks noEditPoints="1"/>
          </p:cNvSpPr>
          <p:nvPr/>
        </p:nvSpPr>
        <p:spPr bwMode="auto">
          <a:xfrm>
            <a:off x="1187902" y="1878269"/>
            <a:ext cx="311595" cy="274203"/>
          </a:xfrm>
          <a:custGeom>
            <a:avLst/>
            <a:gdLst>
              <a:gd name="T0" fmla="*/ 41 w 50"/>
              <a:gd name="T1" fmla="*/ 7 h 44"/>
              <a:gd name="T2" fmla="*/ 6 w 50"/>
              <a:gd name="T3" fmla="*/ 20 h 44"/>
              <a:gd name="T4" fmla="*/ 3 w 50"/>
              <a:gd name="T5" fmla="*/ 24 h 44"/>
              <a:gd name="T6" fmla="*/ 6 w 50"/>
              <a:gd name="T7" fmla="*/ 24 h 44"/>
              <a:gd name="T8" fmla="*/ 43 w 50"/>
              <a:gd name="T9" fmla="*/ 39 h 44"/>
              <a:gd name="T10" fmla="*/ 44 w 50"/>
              <a:gd name="T11" fmla="*/ 40 h 44"/>
              <a:gd name="T12" fmla="*/ 45 w 50"/>
              <a:gd name="T13" fmla="*/ 40 h 44"/>
              <a:gd name="T14" fmla="*/ 46 w 50"/>
              <a:gd name="T15" fmla="*/ 40 h 44"/>
              <a:gd name="T16" fmla="*/ 46 w 50"/>
              <a:gd name="T17" fmla="*/ 39 h 44"/>
              <a:gd name="T18" fmla="*/ 46 w 50"/>
              <a:gd name="T19" fmla="*/ 4 h 44"/>
              <a:gd name="T20" fmla="*/ 45 w 50"/>
              <a:gd name="T21" fmla="*/ 4 h 44"/>
              <a:gd name="T22" fmla="*/ 44 w 50"/>
              <a:gd name="T23" fmla="*/ 4 h 44"/>
              <a:gd name="T24" fmla="*/ 43 w 50"/>
              <a:gd name="T25" fmla="*/ 4 h 44"/>
              <a:gd name="T26" fmla="*/ 43 w 50"/>
              <a:gd name="T27" fmla="*/ 4 h 44"/>
              <a:gd name="T28" fmla="*/ 43 w 50"/>
              <a:gd name="T29" fmla="*/ 39 h 44"/>
              <a:gd name="T30" fmla="*/ 37 w 50"/>
              <a:gd name="T31" fmla="*/ 10 h 44"/>
              <a:gd name="T32" fmla="*/ 38 w 50"/>
              <a:gd name="T33" fmla="*/ 12 h 44"/>
              <a:gd name="T34" fmla="*/ 10 w 50"/>
              <a:gd name="T35" fmla="*/ 21 h 44"/>
              <a:gd name="T36" fmla="*/ 37 w 50"/>
              <a:gd name="T37" fmla="*/ 10 h 44"/>
              <a:gd name="T38" fmla="*/ 13 w 50"/>
              <a:gd name="T39" fmla="*/ 31 h 44"/>
              <a:gd name="T40" fmla="*/ 13 w 50"/>
              <a:gd name="T41" fmla="*/ 34 h 44"/>
              <a:gd name="T42" fmla="*/ 23 w 50"/>
              <a:gd name="T43" fmla="*/ 38 h 44"/>
              <a:gd name="T44" fmla="*/ 25 w 50"/>
              <a:gd name="T45" fmla="*/ 38 h 44"/>
              <a:gd name="T46" fmla="*/ 26 w 50"/>
              <a:gd name="T47" fmla="*/ 37 h 44"/>
              <a:gd name="T48" fmla="*/ 26 w 50"/>
              <a:gd name="T49" fmla="*/ 36 h 44"/>
              <a:gd name="T50" fmla="*/ 30 w 50"/>
              <a:gd name="T51" fmla="*/ 37 h 44"/>
              <a:gd name="T52" fmla="*/ 29 w 50"/>
              <a:gd name="T53" fmla="*/ 39 h 44"/>
              <a:gd name="T54" fmla="*/ 26 w 50"/>
              <a:gd name="T55" fmla="*/ 42 h 44"/>
              <a:gd name="T56" fmla="*/ 22 w 50"/>
              <a:gd name="T57" fmla="*/ 42 h 44"/>
              <a:gd name="T58" fmla="*/ 12 w 50"/>
              <a:gd name="T59" fmla="*/ 38 h 44"/>
              <a:gd name="T60" fmla="*/ 9 w 50"/>
              <a:gd name="T61" fmla="*/ 31 h 44"/>
              <a:gd name="T62" fmla="*/ 5 w 50"/>
              <a:gd name="T63" fmla="*/ 28 h 44"/>
              <a:gd name="T64" fmla="*/ 0 w 50"/>
              <a:gd name="T65" fmla="*/ 27 h 44"/>
              <a:gd name="T66" fmla="*/ 0 w 50"/>
              <a:gd name="T67" fmla="*/ 24 h 44"/>
              <a:gd name="T68" fmla="*/ 0 w 50"/>
              <a:gd name="T69" fmla="*/ 17 h 44"/>
              <a:gd name="T70" fmla="*/ 3 w 50"/>
              <a:gd name="T71" fmla="*/ 16 h 44"/>
              <a:gd name="T72" fmla="*/ 40 w 50"/>
              <a:gd name="T73" fmla="*/ 3 h 44"/>
              <a:gd name="T74" fmla="*/ 41 w 50"/>
              <a:gd name="T75" fmla="*/ 1 h 44"/>
              <a:gd name="T76" fmla="*/ 45 w 50"/>
              <a:gd name="T77" fmla="*/ 0 h 44"/>
              <a:gd name="T78" fmla="*/ 49 w 50"/>
              <a:gd name="T79" fmla="*/ 1 h 44"/>
              <a:gd name="T80" fmla="*/ 50 w 50"/>
              <a:gd name="T81" fmla="*/ 39 h 44"/>
              <a:gd name="T82" fmla="*/ 48 w 50"/>
              <a:gd name="T83" fmla="*/ 43 h 44"/>
              <a:gd name="T84" fmla="*/ 45 w 50"/>
              <a:gd name="T85" fmla="*/ 44 h 44"/>
              <a:gd name="T86" fmla="*/ 41 w 50"/>
              <a:gd name="T87" fmla="*/ 42 h 44"/>
              <a:gd name="T88" fmla="*/ 30 w 50"/>
              <a:gd name="T89" fmla="*/ 37 h 44"/>
              <a:gd name="T90" fmla="*/ 41 w 50"/>
              <a:gd name="T91" fmla="*/ 1 h 44"/>
              <a:gd name="T92" fmla="*/ 41 w 50"/>
              <a:gd name="T93" fmla="*/ 1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 h="44">
                <a:moveTo>
                  <a:pt x="41" y="37"/>
                </a:moveTo>
                <a:cubicBezTo>
                  <a:pt x="41" y="7"/>
                  <a:pt x="41" y="7"/>
                  <a:pt x="41" y="7"/>
                </a:cubicBezTo>
                <a:cubicBezTo>
                  <a:pt x="6" y="19"/>
                  <a:pt x="6" y="19"/>
                  <a:pt x="6" y="19"/>
                </a:cubicBezTo>
                <a:cubicBezTo>
                  <a:pt x="6" y="20"/>
                  <a:pt x="6" y="20"/>
                  <a:pt x="6" y="20"/>
                </a:cubicBezTo>
                <a:cubicBezTo>
                  <a:pt x="3" y="20"/>
                  <a:pt x="3" y="20"/>
                  <a:pt x="3" y="20"/>
                </a:cubicBezTo>
                <a:cubicBezTo>
                  <a:pt x="3" y="24"/>
                  <a:pt x="3" y="24"/>
                  <a:pt x="3" y="24"/>
                </a:cubicBezTo>
                <a:cubicBezTo>
                  <a:pt x="6" y="24"/>
                  <a:pt x="6" y="24"/>
                  <a:pt x="6" y="24"/>
                </a:cubicBezTo>
                <a:cubicBezTo>
                  <a:pt x="6" y="24"/>
                  <a:pt x="6" y="24"/>
                  <a:pt x="6" y="24"/>
                </a:cubicBezTo>
                <a:cubicBezTo>
                  <a:pt x="18" y="28"/>
                  <a:pt x="29" y="33"/>
                  <a:pt x="41" y="37"/>
                </a:cubicBezTo>
                <a:close/>
                <a:moveTo>
                  <a:pt x="43" y="39"/>
                </a:moveTo>
                <a:cubicBezTo>
                  <a:pt x="43" y="39"/>
                  <a:pt x="43" y="39"/>
                  <a:pt x="43" y="39"/>
                </a:cubicBezTo>
                <a:cubicBezTo>
                  <a:pt x="43" y="40"/>
                  <a:pt x="43" y="40"/>
                  <a:pt x="44" y="40"/>
                </a:cubicBezTo>
                <a:cubicBezTo>
                  <a:pt x="44" y="40"/>
                  <a:pt x="44" y="40"/>
                  <a:pt x="44"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39"/>
                </a:cubicBezTo>
                <a:cubicBezTo>
                  <a:pt x="46" y="4"/>
                  <a:pt x="46" y="4"/>
                  <a:pt x="46" y="4"/>
                </a:cubicBezTo>
                <a:cubicBezTo>
                  <a:pt x="46" y="4"/>
                  <a:pt x="46" y="4"/>
                  <a:pt x="46" y="4"/>
                </a:cubicBezTo>
                <a:cubicBezTo>
                  <a:pt x="46" y="4"/>
                  <a:pt x="46" y="4"/>
                  <a:pt x="46" y="4"/>
                </a:cubicBezTo>
                <a:cubicBezTo>
                  <a:pt x="46" y="4"/>
                  <a:pt x="45" y="4"/>
                  <a:pt x="45" y="4"/>
                </a:cubicBezTo>
                <a:cubicBezTo>
                  <a:pt x="44" y="4"/>
                  <a:pt x="44" y="4"/>
                  <a:pt x="44" y="4"/>
                </a:cubicBezTo>
                <a:cubicBezTo>
                  <a:pt x="44" y="4"/>
                  <a:pt x="44" y="4"/>
                  <a:pt x="44" y="4"/>
                </a:cubicBezTo>
                <a:cubicBezTo>
                  <a:pt x="44" y="4"/>
                  <a:pt x="44" y="4"/>
                  <a:pt x="44" y="4"/>
                </a:cubicBezTo>
                <a:cubicBezTo>
                  <a:pt x="43" y="4"/>
                  <a:pt x="43" y="4"/>
                  <a:pt x="43" y="4"/>
                </a:cubicBezTo>
                <a:cubicBezTo>
                  <a:pt x="43" y="4"/>
                  <a:pt x="43" y="4"/>
                  <a:pt x="43" y="4"/>
                </a:cubicBezTo>
                <a:cubicBezTo>
                  <a:pt x="43" y="4"/>
                  <a:pt x="43" y="4"/>
                  <a:pt x="43" y="4"/>
                </a:cubicBezTo>
                <a:cubicBezTo>
                  <a:pt x="43" y="5"/>
                  <a:pt x="43" y="5"/>
                  <a:pt x="43" y="5"/>
                </a:cubicBezTo>
                <a:cubicBezTo>
                  <a:pt x="43" y="16"/>
                  <a:pt x="43" y="28"/>
                  <a:pt x="43" y="39"/>
                </a:cubicBezTo>
                <a:close/>
                <a:moveTo>
                  <a:pt x="37" y="10"/>
                </a:moveTo>
                <a:cubicBezTo>
                  <a:pt x="37" y="10"/>
                  <a:pt x="37" y="10"/>
                  <a:pt x="37" y="10"/>
                </a:cubicBezTo>
                <a:cubicBezTo>
                  <a:pt x="38" y="10"/>
                  <a:pt x="39" y="10"/>
                  <a:pt x="39" y="11"/>
                </a:cubicBezTo>
                <a:cubicBezTo>
                  <a:pt x="39" y="11"/>
                  <a:pt x="39" y="12"/>
                  <a:pt x="38" y="12"/>
                </a:cubicBezTo>
                <a:cubicBezTo>
                  <a:pt x="11" y="22"/>
                  <a:pt x="11" y="22"/>
                  <a:pt x="11" y="22"/>
                </a:cubicBezTo>
                <a:cubicBezTo>
                  <a:pt x="11" y="22"/>
                  <a:pt x="10" y="22"/>
                  <a:pt x="10" y="21"/>
                </a:cubicBezTo>
                <a:cubicBezTo>
                  <a:pt x="10" y="21"/>
                  <a:pt x="10" y="20"/>
                  <a:pt x="11" y="20"/>
                </a:cubicBezTo>
                <a:cubicBezTo>
                  <a:pt x="37" y="10"/>
                  <a:pt x="37" y="10"/>
                  <a:pt x="37" y="10"/>
                </a:cubicBezTo>
                <a:close/>
                <a:moveTo>
                  <a:pt x="13" y="31"/>
                </a:moveTo>
                <a:cubicBezTo>
                  <a:pt x="13" y="31"/>
                  <a:pt x="13" y="31"/>
                  <a:pt x="13" y="31"/>
                </a:cubicBezTo>
                <a:cubicBezTo>
                  <a:pt x="13" y="33"/>
                  <a:pt x="13" y="33"/>
                  <a:pt x="13" y="33"/>
                </a:cubicBezTo>
                <a:cubicBezTo>
                  <a:pt x="13" y="33"/>
                  <a:pt x="13" y="33"/>
                  <a:pt x="13" y="34"/>
                </a:cubicBezTo>
                <a:cubicBezTo>
                  <a:pt x="13" y="34"/>
                  <a:pt x="13" y="35"/>
                  <a:pt x="14" y="35"/>
                </a:cubicBezTo>
                <a:cubicBezTo>
                  <a:pt x="23" y="38"/>
                  <a:pt x="23" y="38"/>
                  <a:pt x="23" y="38"/>
                </a:cubicBezTo>
                <a:cubicBezTo>
                  <a:pt x="23" y="38"/>
                  <a:pt x="24" y="38"/>
                  <a:pt x="24" y="38"/>
                </a:cubicBezTo>
                <a:cubicBezTo>
                  <a:pt x="24" y="39"/>
                  <a:pt x="24" y="39"/>
                  <a:pt x="25" y="38"/>
                </a:cubicBezTo>
                <a:cubicBezTo>
                  <a:pt x="25" y="38"/>
                  <a:pt x="25" y="38"/>
                  <a:pt x="25" y="38"/>
                </a:cubicBezTo>
                <a:cubicBezTo>
                  <a:pt x="25" y="38"/>
                  <a:pt x="26" y="38"/>
                  <a:pt x="26" y="37"/>
                </a:cubicBezTo>
                <a:cubicBezTo>
                  <a:pt x="26" y="37"/>
                  <a:pt x="26" y="37"/>
                  <a:pt x="26" y="37"/>
                </a:cubicBezTo>
                <a:cubicBezTo>
                  <a:pt x="26" y="36"/>
                  <a:pt x="26" y="36"/>
                  <a:pt x="26" y="36"/>
                </a:cubicBezTo>
                <a:cubicBezTo>
                  <a:pt x="13" y="31"/>
                  <a:pt x="13" y="31"/>
                  <a:pt x="13" y="31"/>
                </a:cubicBezTo>
                <a:close/>
                <a:moveTo>
                  <a:pt x="30" y="37"/>
                </a:moveTo>
                <a:cubicBezTo>
                  <a:pt x="30" y="37"/>
                  <a:pt x="30" y="37"/>
                  <a:pt x="30" y="37"/>
                </a:cubicBezTo>
                <a:cubicBezTo>
                  <a:pt x="29" y="39"/>
                  <a:pt x="29" y="39"/>
                  <a:pt x="29" y="39"/>
                </a:cubicBezTo>
                <a:cubicBezTo>
                  <a:pt x="29" y="39"/>
                  <a:pt x="29" y="39"/>
                  <a:pt x="29" y="39"/>
                </a:cubicBezTo>
                <a:cubicBezTo>
                  <a:pt x="29" y="40"/>
                  <a:pt x="28" y="41"/>
                  <a:pt x="26" y="42"/>
                </a:cubicBezTo>
                <a:cubicBezTo>
                  <a:pt x="26" y="42"/>
                  <a:pt x="26" y="42"/>
                  <a:pt x="26" y="42"/>
                </a:cubicBezTo>
                <a:cubicBezTo>
                  <a:pt x="25" y="42"/>
                  <a:pt x="24" y="43"/>
                  <a:pt x="22" y="42"/>
                </a:cubicBezTo>
                <a:cubicBezTo>
                  <a:pt x="22" y="42"/>
                  <a:pt x="22" y="42"/>
                  <a:pt x="22" y="42"/>
                </a:cubicBezTo>
                <a:cubicBezTo>
                  <a:pt x="12" y="38"/>
                  <a:pt x="12" y="38"/>
                  <a:pt x="12" y="38"/>
                </a:cubicBezTo>
                <a:cubicBezTo>
                  <a:pt x="11" y="38"/>
                  <a:pt x="10" y="37"/>
                  <a:pt x="9" y="36"/>
                </a:cubicBezTo>
                <a:cubicBezTo>
                  <a:pt x="9" y="34"/>
                  <a:pt x="9" y="33"/>
                  <a:pt x="9" y="31"/>
                </a:cubicBezTo>
                <a:cubicBezTo>
                  <a:pt x="10" y="29"/>
                  <a:pt x="10" y="29"/>
                  <a:pt x="10" y="29"/>
                </a:cubicBezTo>
                <a:cubicBezTo>
                  <a:pt x="5" y="28"/>
                  <a:pt x="5" y="28"/>
                  <a:pt x="5" y="28"/>
                </a:cubicBezTo>
                <a:cubicBezTo>
                  <a:pt x="3" y="28"/>
                  <a:pt x="3" y="28"/>
                  <a:pt x="3" y="28"/>
                </a:cubicBezTo>
                <a:cubicBezTo>
                  <a:pt x="2" y="28"/>
                  <a:pt x="1" y="27"/>
                  <a:pt x="0" y="27"/>
                </a:cubicBezTo>
                <a:cubicBezTo>
                  <a:pt x="0" y="27"/>
                  <a:pt x="0" y="27"/>
                  <a:pt x="0" y="27"/>
                </a:cubicBezTo>
                <a:cubicBezTo>
                  <a:pt x="0" y="26"/>
                  <a:pt x="0" y="25"/>
                  <a:pt x="0" y="24"/>
                </a:cubicBezTo>
                <a:cubicBezTo>
                  <a:pt x="0" y="19"/>
                  <a:pt x="0" y="19"/>
                  <a:pt x="0" y="19"/>
                </a:cubicBezTo>
                <a:cubicBezTo>
                  <a:pt x="0" y="18"/>
                  <a:pt x="0" y="17"/>
                  <a:pt x="0" y="17"/>
                </a:cubicBezTo>
                <a:cubicBezTo>
                  <a:pt x="1" y="17"/>
                  <a:pt x="1" y="17"/>
                  <a:pt x="1" y="17"/>
                </a:cubicBezTo>
                <a:cubicBezTo>
                  <a:pt x="1" y="16"/>
                  <a:pt x="2" y="16"/>
                  <a:pt x="3" y="16"/>
                </a:cubicBezTo>
                <a:cubicBezTo>
                  <a:pt x="5" y="16"/>
                  <a:pt x="5" y="16"/>
                  <a:pt x="5" y="16"/>
                </a:cubicBezTo>
                <a:cubicBezTo>
                  <a:pt x="40" y="3"/>
                  <a:pt x="40" y="3"/>
                  <a:pt x="40" y="3"/>
                </a:cubicBezTo>
                <a:cubicBezTo>
                  <a:pt x="40" y="2"/>
                  <a:pt x="40" y="2"/>
                  <a:pt x="41" y="1"/>
                </a:cubicBezTo>
                <a:cubicBezTo>
                  <a:pt x="41" y="1"/>
                  <a:pt x="41" y="1"/>
                  <a:pt x="41" y="1"/>
                </a:cubicBezTo>
                <a:cubicBezTo>
                  <a:pt x="42" y="0"/>
                  <a:pt x="43" y="0"/>
                  <a:pt x="44" y="0"/>
                </a:cubicBezTo>
                <a:cubicBezTo>
                  <a:pt x="45" y="0"/>
                  <a:pt x="45" y="0"/>
                  <a:pt x="45" y="0"/>
                </a:cubicBezTo>
                <a:cubicBezTo>
                  <a:pt x="47" y="0"/>
                  <a:pt x="48" y="0"/>
                  <a:pt x="48" y="1"/>
                </a:cubicBezTo>
                <a:cubicBezTo>
                  <a:pt x="49" y="1"/>
                  <a:pt x="49" y="1"/>
                  <a:pt x="49" y="1"/>
                </a:cubicBezTo>
                <a:cubicBezTo>
                  <a:pt x="49" y="2"/>
                  <a:pt x="50" y="3"/>
                  <a:pt x="50" y="4"/>
                </a:cubicBezTo>
                <a:cubicBezTo>
                  <a:pt x="50" y="39"/>
                  <a:pt x="50" y="39"/>
                  <a:pt x="50" y="39"/>
                </a:cubicBezTo>
                <a:cubicBezTo>
                  <a:pt x="50" y="41"/>
                  <a:pt x="49" y="42"/>
                  <a:pt x="48" y="42"/>
                </a:cubicBezTo>
                <a:cubicBezTo>
                  <a:pt x="48" y="43"/>
                  <a:pt x="48" y="43"/>
                  <a:pt x="48" y="43"/>
                </a:cubicBezTo>
                <a:cubicBezTo>
                  <a:pt x="48" y="43"/>
                  <a:pt x="46" y="44"/>
                  <a:pt x="45" y="44"/>
                </a:cubicBezTo>
                <a:cubicBezTo>
                  <a:pt x="45" y="44"/>
                  <a:pt x="45" y="44"/>
                  <a:pt x="45" y="44"/>
                </a:cubicBezTo>
                <a:cubicBezTo>
                  <a:pt x="44" y="44"/>
                  <a:pt x="44" y="44"/>
                  <a:pt x="44" y="44"/>
                </a:cubicBezTo>
                <a:cubicBezTo>
                  <a:pt x="43" y="44"/>
                  <a:pt x="42" y="43"/>
                  <a:pt x="41" y="42"/>
                </a:cubicBezTo>
                <a:cubicBezTo>
                  <a:pt x="40" y="42"/>
                  <a:pt x="40" y="41"/>
                  <a:pt x="40" y="40"/>
                </a:cubicBezTo>
                <a:cubicBezTo>
                  <a:pt x="30" y="37"/>
                  <a:pt x="30" y="37"/>
                  <a:pt x="30" y="37"/>
                </a:cubicBezTo>
                <a:close/>
                <a:moveTo>
                  <a:pt x="41" y="1"/>
                </a:moveTo>
                <a:cubicBezTo>
                  <a:pt x="41" y="1"/>
                  <a:pt x="41" y="1"/>
                  <a:pt x="41" y="1"/>
                </a:cubicBezTo>
                <a:cubicBezTo>
                  <a:pt x="42" y="0"/>
                  <a:pt x="43" y="0"/>
                  <a:pt x="44" y="1"/>
                </a:cubicBezTo>
                <a:cubicBezTo>
                  <a:pt x="41" y="1"/>
                  <a:pt x="41" y="1"/>
                  <a:pt x="41" y="1"/>
                </a:cubicBezTo>
                <a:close/>
              </a:path>
            </a:pathLst>
          </a:custGeom>
          <a:solidFill>
            <a:srgbClr val="FEFFFF"/>
          </a:solidFill>
          <a:ln>
            <a:noFill/>
          </a:ln>
          <a:extLst/>
        </p:spPr>
        <p:txBody>
          <a:bodyPr/>
          <a:lstStyle/>
          <a:p>
            <a:endParaRPr lang="zh-CN" altLang="en-US" sz="2400"/>
          </a:p>
        </p:txBody>
      </p:sp>
      <p:sp>
        <p:nvSpPr>
          <p:cNvPr id="23" name="矩形 22"/>
          <p:cNvSpPr/>
          <p:nvPr/>
        </p:nvSpPr>
        <p:spPr>
          <a:xfrm>
            <a:off x="1763014" y="2825507"/>
            <a:ext cx="3787310" cy="1019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24" name="椭圆 23"/>
          <p:cNvSpPr/>
          <p:nvPr/>
        </p:nvSpPr>
        <p:spPr>
          <a:xfrm>
            <a:off x="1019963" y="3011805"/>
            <a:ext cx="647473" cy="647473"/>
          </a:xfrm>
          <a:prstGeom prst="ellipse">
            <a:avLst/>
          </a:prstGeom>
          <a:solidFill>
            <a:schemeClr val="accent2"/>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25" name="矩形 24"/>
          <p:cNvSpPr/>
          <p:nvPr/>
        </p:nvSpPr>
        <p:spPr>
          <a:xfrm>
            <a:off x="1763014" y="4145678"/>
            <a:ext cx="3787310" cy="1019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26" name="椭圆 25"/>
          <p:cNvSpPr/>
          <p:nvPr/>
        </p:nvSpPr>
        <p:spPr>
          <a:xfrm>
            <a:off x="1019963" y="4331976"/>
            <a:ext cx="647473" cy="647473"/>
          </a:xfrm>
          <a:prstGeom prst="ellipse">
            <a:avLst/>
          </a:prstGeom>
          <a:solidFill>
            <a:schemeClr val="accent3"/>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27" name="矩形 26"/>
          <p:cNvSpPr/>
          <p:nvPr/>
        </p:nvSpPr>
        <p:spPr>
          <a:xfrm>
            <a:off x="1763014" y="5465849"/>
            <a:ext cx="3787310" cy="1019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28" name="椭圆 27"/>
          <p:cNvSpPr/>
          <p:nvPr/>
        </p:nvSpPr>
        <p:spPr>
          <a:xfrm>
            <a:off x="1019963" y="5652147"/>
            <a:ext cx="647473" cy="647473"/>
          </a:xfrm>
          <a:prstGeom prst="ellipse">
            <a:avLst/>
          </a:prstGeom>
          <a:solidFill>
            <a:schemeClr val="accent4"/>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29" name="KSO_Shape"/>
          <p:cNvSpPr/>
          <p:nvPr/>
        </p:nvSpPr>
        <p:spPr>
          <a:xfrm>
            <a:off x="1187902" y="3212461"/>
            <a:ext cx="311595" cy="246160"/>
          </a:xfrm>
          <a:prstGeom prst="wedgeEllipseCallout">
            <a:avLst>
              <a:gd name="adj1" fmla="val -25046"/>
              <a:gd name="adj2" fmla="val 65698"/>
            </a:avLst>
          </a:prstGeom>
          <a:solidFill>
            <a:srgbClr val="FEFFFF"/>
          </a:solidFill>
          <a:ln>
            <a:noFill/>
          </a:ln>
        </p:spPr>
        <p:txBody>
          <a:bodyPr/>
          <a:lstStyle/>
          <a:p>
            <a:endParaRPr lang="zh-CN" altLang="en-US" sz="2400" dirty="0">
              <a:solidFill>
                <a:schemeClr val="tx1"/>
              </a:solidFill>
            </a:endParaRPr>
          </a:p>
        </p:txBody>
      </p:sp>
      <p:sp>
        <p:nvSpPr>
          <p:cNvPr id="30" name="KSO_Shape"/>
          <p:cNvSpPr>
            <a:spLocks/>
          </p:cNvSpPr>
          <p:nvPr/>
        </p:nvSpPr>
        <p:spPr bwMode="auto">
          <a:xfrm>
            <a:off x="1187902" y="4538864"/>
            <a:ext cx="311595" cy="233696"/>
          </a:xfrm>
          <a:custGeom>
            <a:avLst/>
            <a:gdLst/>
            <a:ahLst/>
            <a:cxnLst/>
            <a:rect l="0" t="0" r="r" b="b"/>
            <a:pathLst>
              <a:path w="1166813" h="874713">
                <a:moveTo>
                  <a:pt x="631825" y="339725"/>
                </a:moveTo>
                <a:lnTo>
                  <a:pt x="639247" y="339990"/>
                </a:lnTo>
                <a:lnTo>
                  <a:pt x="646669" y="340520"/>
                </a:lnTo>
                <a:lnTo>
                  <a:pt x="654090" y="341314"/>
                </a:lnTo>
                <a:lnTo>
                  <a:pt x="661247" y="342638"/>
                </a:lnTo>
                <a:lnTo>
                  <a:pt x="668404" y="344227"/>
                </a:lnTo>
                <a:lnTo>
                  <a:pt x="675296" y="346081"/>
                </a:lnTo>
                <a:lnTo>
                  <a:pt x="681922" y="348729"/>
                </a:lnTo>
                <a:lnTo>
                  <a:pt x="688814" y="351377"/>
                </a:lnTo>
                <a:lnTo>
                  <a:pt x="695175" y="354026"/>
                </a:lnTo>
                <a:lnTo>
                  <a:pt x="701537" y="357204"/>
                </a:lnTo>
                <a:lnTo>
                  <a:pt x="707633" y="360646"/>
                </a:lnTo>
                <a:lnTo>
                  <a:pt x="713465" y="364619"/>
                </a:lnTo>
                <a:lnTo>
                  <a:pt x="719296" y="368856"/>
                </a:lnTo>
                <a:lnTo>
                  <a:pt x="724862" y="373093"/>
                </a:lnTo>
                <a:lnTo>
                  <a:pt x="730164" y="377595"/>
                </a:lnTo>
                <a:lnTo>
                  <a:pt x="735200" y="382362"/>
                </a:lnTo>
                <a:lnTo>
                  <a:pt x="739971" y="387658"/>
                </a:lnTo>
                <a:lnTo>
                  <a:pt x="744742" y="392955"/>
                </a:lnTo>
                <a:lnTo>
                  <a:pt x="748983" y="398251"/>
                </a:lnTo>
                <a:lnTo>
                  <a:pt x="752959" y="404077"/>
                </a:lnTo>
                <a:lnTo>
                  <a:pt x="756670" y="409903"/>
                </a:lnTo>
                <a:lnTo>
                  <a:pt x="760116" y="415994"/>
                </a:lnTo>
                <a:lnTo>
                  <a:pt x="763562" y="422615"/>
                </a:lnTo>
                <a:lnTo>
                  <a:pt x="766477" y="428971"/>
                </a:lnTo>
                <a:lnTo>
                  <a:pt x="769128" y="435326"/>
                </a:lnTo>
                <a:lnTo>
                  <a:pt x="771514" y="442477"/>
                </a:lnTo>
                <a:lnTo>
                  <a:pt x="773369" y="449097"/>
                </a:lnTo>
                <a:lnTo>
                  <a:pt x="774959" y="456247"/>
                </a:lnTo>
                <a:lnTo>
                  <a:pt x="776285" y="463663"/>
                </a:lnTo>
                <a:lnTo>
                  <a:pt x="777080" y="470813"/>
                </a:lnTo>
                <a:lnTo>
                  <a:pt x="777610" y="478228"/>
                </a:lnTo>
                <a:lnTo>
                  <a:pt x="777875" y="485643"/>
                </a:lnTo>
                <a:lnTo>
                  <a:pt x="777610" y="493058"/>
                </a:lnTo>
                <a:lnTo>
                  <a:pt x="777080" y="500738"/>
                </a:lnTo>
                <a:lnTo>
                  <a:pt x="776285" y="507888"/>
                </a:lnTo>
                <a:lnTo>
                  <a:pt x="774959" y="515303"/>
                </a:lnTo>
                <a:lnTo>
                  <a:pt x="773369" y="522188"/>
                </a:lnTo>
                <a:lnTo>
                  <a:pt x="771514" y="529074"/>
                </a:lnTo>
                <a:lnTo>
                  <a:pt x="769128" y="535959"/>
                </a:lnTo>
                <a:lnTo>
                  <a:pt x="766477" y="542580"/>
                </a:lnTo>
                <a:lnTo>
                  <a:pt x="763562" y="548936"/>
                </a:lnTo>
                <a:lnTo>
                  <a:pt x="760116" y="555291"/>
                </a:lnTo>
                <a:lnTo>
                  <a:pt x="756670" y="561382"/>
                </a:lnTo>
                <a:lnTo>
                  <a:pt x="752959" y="567208"/>
                </a:lnTo>
                <a:lnTo>
                  <a:pt x="748983" y="573034"/>
                </a:lnTo>
                <a:lnTo>
                  <a:pt x="744742" y="578596"/>
                </a:lnTo>
                <a:lnTo>
                  <a:pt x="739971" y="583892"/>
                </a:lnTo>
                <a:lnTo>
                  <a:pt x="735200" y="588659"/>
                </a:lnTo>
                <a:lnTo>
                  <a:pt x="730164" y="593691"/>
                </a:lnTo>
                <a:lnTo>
                  <a:pt x="724862" y="598458"/>
                </a:lnTo>
                <a:lnTo>
                  <a:pt x="719296" y="602695"/>
                </a:lnTo>
                <a:lnTo>
                  <a:pt x="713465" y="606667"/>
                </a:lnTo>
                <a:lnTo>
                  <a:pt x="707633" y="610639"/>
                </a:lnTo>
                <a:lnTo>
                  <a:pt x="701537" y="614082"/>
                </a:lnTo>
                <a:lnTo>
                  <a:pt x="695175" y="617260"/>
                </a:lnTo>
                <a:lnTo>
                  <a:pt x="688814" y="620173"/>
                </a:lnTo>
                <a:lnTo>
                  <a:pt x="681922" y="622821"/>
                </a:lnTo>
                <a:lnTo>
                  <a:pt x="675296" y="624940"/>
                </a:lnTo>
                <a:lnTo>
                  <a:pt x="668404" y="626794"/>
                </a:lnTo>
                <a:lnTo>
                  <a:pt x="661247" y="628912"/>
                </a:lnTo>
                <a:lnTo>
                  <a:pt x="654090" y="629971"/>
                </a:lnTo>
                <a:lnTo>
                  <a:pt x="646669" y="631031"/>
                </a:lnTo>
                <a:lnTo>
                  <a:pt x="639247" y="631560"/>
                </a:lnTo>
                <a:lnTo>
                  <a:pt x="631825" y="631825"/>
                </a:lnTo>
                <a:lnTo>
                  <a:pt x="624403" y="631560"/>
                </a:lnTo>
                <a:lnTo>
                  <a:pt x="616982" y="631031"/>
                </a:lnTo>
                <a:lnTo>
                  <a:pt x="609560" y="629971"/>
                </a:lnTo>
                <a:lnTo>
                  <a:pt x="602403" y="628912"/>
                </a:lnTo>
                <a:lnTo>
                  <a:pt x="595511" y="626794"/>
                </a:lnTo>
                <a:lnTo>
                  <a:pt x="588355" y="624940"/>
                </a:lnTo>
                <a:lnTo>
                  <a:pt x="581728" y="622821"/>
                </a:lnTo>
                <a:lnTo>
                  <a:pt x="575102" y="620173"/>
                </a:lnTo>
                <a:lnTo>
                  <a:pt x="568475" y="617260"/>
                </a:lnTo>
                <a:lnTo>
                  <a:pt x="562378" y="614082"/>
                </a:lnTo>
                <a:lnTo>
                  <a:pt x="556282" y="610639"/>
                </a:lnTo>
                <a:lnTo>
                  <a:pt x="550186" y="606667"/>
                </a:lnTo>
                <a:lnTo>
                  <a:pt x="544619" y="602695"/>
                </a:lnTo>
                <a:lnTo>
                  <a:pt x="539053" y="598458"/>
                </a:lnTo>
                <a:lnTo>
                  <a:pt x="533487" y="593691"/>
                </a:lnTo>
                <a:lnTo>
                  <a:pt x="528450" y="588659"/>
                </a:lnTo>
                <a:lnTo>
                  <a:pt x="523679" y="583892"/>
                </a:lnTo>
                <a:lnTo>
                  <a:pt x="519173" y="578596"/>
                </a:lnTo>
                <a:lnTo>
                  <a:pt x="514667" y="573034"/>
                </a:lnTo>
                <a:lnTo>
                  <a:pt x="510691" y="567208"/>
                </a:lnTo>
                <a:lnTo>
                  <a:pt x="506980" y="561382"/>
                </a:lnTo>
                <a:lnTo>
                  <a:pt x="503534" y="555291"/>
                </a:lnTo>
                <a:lnTo>
                  <a:pt x="500354" y="548936"/>
                </a:lnTo>
                <a:lnTo>
                  <a:pt x="497438" y="542580"/>
                </a:lnTo>
                <a:lnTo>
                  <a:pt x="494522" y="535959"/>
                </a:lnTo>
                <a:lnTo>
                  <a:pt x="492402" y="529074"/>
                </a:lnTo>
                <a:lnTo>
                  <a:pt x="490281" y="522188"/>
                </a:lnTo>
                <a:lnTo>
                  <a:pt x="488691" y="515303"/>
                </a:lnTo>
                <a:lnTo>
                  <a:pt x="487366" y="507888"/>
                </a:lnTo>
                <a:lnTo>
                  <a:pt x="486570" y="500738"/>
                </a:lnTo>
                <a:lnTo>
                  <a:pt x="486040" y="493058"/>
                </a:lnTo>
                <a:lnTo>
                  <a:pt x="485775" y="485643"/>
                </a:lnTo>
                <a:lnTo>
                  <a:pt x="486040" y="478228"/>
                </a:lnTo>
                <a:lnTo>
                  <a:pt x="486570" y="470813"/>
                </a:lnTo>
                <a:lnTo>
                  <a:pt x="487366" y="463663"/>
                </a:lnTo>
                <a:lnTo>
                  <a:pt x="488691" y="456247"/>
                </a:lnTo>
                <a:lnTo>
                  <a:pt x="490281" y="449097"/>
                </a:lnTo>
                <a:lnTo>
                  <a:pt x="492402" y="442477"/>
                </a:lnTo>
                <a:lnTo>
                  <a:pt x="494522" y="435326"/>
                </a:lnTo>
                <a:lnTo>
                  <a:pt x="497438" y="428971"/>
                </a:lnTo>
                <a:lnTo>
                  <a:pt x="500354" y="422615"/>
                </a:lnTo>
                <a:lnTo>
                  <a:pt x="503534" y="415994"/>
                </a:lnTo>
                <a:lnTo>
                  <a:pt x="506980" y="409903"/>
                </a:lnTo>
                <a:lnTo>
                  <a:pt x="510691" y="404077"/>
                </a:lnTo>
                <a:lnTo>
                  <a:pt x="514667" y="398251"/>
                </a:lnTo>
                <a:lnTo>
                  <a:pt x="519173" y="392955"/>
                </a:lnTo>
                <a:lnTo>
                  <a:pt x="523679" y="387658"/>
                </a:lnTo>
                <a:lnTo>
                  <a:pt x="528450" y="382362"/>
                </a:lnTo>
                <a:lnTo>
                  <a:pt x="533487" y="377595"/>
                </a:lnTo>
                <a:lnTo>
                  <a:pt x="539053" y="373093"/>
                </a:lnTo>
                <a:lnTo>
                  <a:pt x="544619" y="368856"/>
                </a:lnTo>
                <a:lnTo>
                  <a:pt x="550186" y="364619"/>
                </a:lnTo>
                <a:lnTo>
                  <a:pt x="556282" y="360646"/>
                </a:lnTo>
                <a:lnTo>
                  <a:pt x="562378" y="357204"/>
                </a:lnTo>
                <a:lnTo>
                  <a:pt x="568475" y="354026"/>
                </a:lnTo>
                <a:lnTo>
                  <a:pt x="575102" y="351377"/>
                </a:lnTo>
                <a:lnTo>
                  <a:pt x="581728" y="348729"/>
                </a:lnTo>
                <a:lnTo>
                  <a:pt x="588355" y="346081"/>
                </a:lnTo>
                <a:lnTo>
                  <a:pt x="595511" y="344227"/>
                </a:lnTo>
                <a:lnTo>
                  <a:pt x="602403" y="342638"/>
                </a:lnTo>
                <a:lnTo>
                  <a:pt x="609560" y="341314"/>
                </a:lnTo>
                <a:lnTo>
                  <a:pt x="616982" y="340520"/>
                </a:lnTo>
                <a:lnTo>
                  <a:pt x="624403" y="339990"/>
                </a:lnTo>
                <a:lnTo>
                  <a:pt x="631825" y="339725"/>
                </a:lnTo>
                <a:close/>
                <a:moveTo>
                  <a:pt x="992942" y="242814"/>
                </a:moveTo>
                <a:lnTo>
                  <a:pt x="989237" y="243079"/>
                </a:lnTo>
                <a:lnTo>
                  <a:pt x="985797" y="243608"/>
                </a:lnTo>
                <a:lnTo>
                  <a:pt x="981827" y="244137"/>
                </a:lnTo>
                <a:lnTo>
                  <a:pt x="978387" y="244930"/>
                </a:lnTo>
                <a:lnTo>
                  <a:pt x="974947" y="245988"/>
                </a:lnTo>
                <a:lnTo>
                  <a:pt x="971506" y="247046"/>
                </a:lnTo>
                <a:lnTo>
                  <a:pt x="968331" y="248369"/>
                </a:lnTo>
                <a:lnTo>
                  <a:pt x="964890" y="249956"/>
                </a:lnTo>
                <a:lnTo>
                  <a:pt x="961714" y="251543"/>
                </a:lnTo>
                <a:lnTo>
                  <a:pt x="958803" y="253395"/>
                </a:lnTo>
                <a:lnTo>
                  <a:pt x="955892" y="255246"/>
                </a:lnTo>
                <a:lnTo>
                  <a:pt x="952981" y="257362"/>
                </a:lnTo>
                <a:lnTo>
                  <a:pt x="950335" y="259478"/>
                </a:lnTo>
                <a:lnTo>
                  <a:pt x="947424" y="261594"/>
                </a:lnTo>
                <a:lnTo>
                  <a:pt x="945042" y="264239"/>
                </a:lnTo>
                <a:lnTo>
                  <a:pt x="942660" y="266620"/>
                </a:lnTo>
                <a:lnTo>
                  <a:pt x="940278" y="269265"/>
                </a:lnTo>
                <a:lnTo>
                  <a:pt x="938161" y="272174"/>
                </a:lnTo>
                <a:lnTo>
                  <a:pt x="936044" y="275084"/>
                </a:lnTo>
                <a:lnTo>
                  <a:pt x="934192" y="277993"/>
                </a:lnTo>
                <a:lnTo>
                  <a:pt x="932604" y="280903"/>
                </a:lnTo>
                <a:lnTo>
                  <a:pt x="931016" y="284077"/>
                </a:lnTo>
                <a:lnTo>
                  <a:pt x="929428" y="287251"/>
                </a:lnTo>
                <a:lnTo>
                  <a:pt x="927840" y="290425"/>
                </a:lnTo>
                <a:lnTo>
                  <a:pt x="926782" y="294128"/>
                </a:lnTo>
                <a:lnTo>
                  <a:pt x="925723" y="297567"/>
                </a:lnTo>
                <a:lnTo>
                  <a:pt x="924929" y="301005"/>
                </a:lnTo>
                <a:lnTo>
                  <a:pt x="924400" y="304444"/>
                </a:lnTo>
                <a:lnTo>
                  <a:pt x="923870" y="308147"/>
                </a:lnTo>
                <a:lnTo>
                  <a:pt x="923606" y="312114"/>
                </a:lnTo>
                <a:lnTo>
                  <a:pt x="923606" y="315817"/>
                </a:lnTo>
                <a:lnTo>
                  <a:pt x="923606" y="319520"/>
                </a:lnTo>
                <a:lnTo>
                  <a:pt x="923870" y="323223"/>
                </a:lnTo>
                <a:lnTo>
                  <a:pt x="924400" y="326662"/>
                </a:lnTo>
                <a:lnTo>
                  <a:pt x="924929" y="330630"/>
                </a:lnTo>
                <a:lnTo>
                  <a:pt x="925723" y="334068"/>
                </a:lnTo>
                <a:lnTo>
                  <a:pt x="926782" y="337242"/>
                </a:lnTo>
                <a:lnTo>
                  <a:pt x="927840" y="340681"/>
                </a:lnTo>
                <a:lnTo>
                  <a:pt x="929428" y="343855"/>
                </a:lnTo>
                <a:lnTo>
                  <a:pt x="931016" y="347293"/>
                </a:lnTo>
                <a:lnTo>
                  <a:pt x="932604" y="350467"/>
                </a:lnTo>
                <a:lnTo>
                  <a:pt x="934192" y="353377"/>
                </a:lnTo>
                <a:lnTo>
                  <a:pt x="936044" y="356286"/>
                </a:lnTo>
                <a:lnTo>
                  <a:pt x="938161" y="359196"/>
                </a:lnTo>
                <a:lnTo>
                  <a:pt x="940278" y="361841"/>
                </a:lnTo>
                <a:lnTo>
                  <a:pt x="942660" y="364486"/>
                </a:lnTo>
                <a:lnTo>
                  <a:pt x="945042" y="367131"/>
                </a:lnTo>
                <a:lnTo>
                  <a:pt x="947424" y="369512"/>
                </a:lnTo>
                <a:lnTo>
                  <a:pt x="950335" y="371892"/>
                </a:lnTo>
                <a:lnTo>
                  <a:pt x="952981" y="374008"/>
                </a:lnTo>
                <a:lnTo>
                  <a:pt x="955892" y="375860"/>
                </a:lnTo>
                <a:lnTo>
                  <a:pt x="958803" y="377711"/>
                </a:lnTo>
                <a:lnTo>
                  <a:pt x="961714" y="379563"/>
                </a:lnTo>
                <a:lnTo>
                  <a:pt x="964890" y="381150"/>
                </a:lnTo>
                <a:lnTo>
                  <a:pt x="968331" y="382472"/>
                </a:lnTo>
                <a:lnTo>
                  <a:pt x="971506" y="383795"/>
                </a:lnTo>
                <a:lnTo>
                  <a:pt x="974947" y="385117"/>
                </a:lnTo>
                <a:lnTo>
                  <a:pt x="978387" y="386175"/>
                </a:lnTo>
                <a:lnTo>
                  <a:pt x="981827" y="386969"/>
                </a:lnTo>
                <a:lnTo>
                  <a:pt x="985797" y="387498"/>
                </a:lnTo>
                <a:lnTo>
                  <a:pt x="989237" y="388027"/>
                </a:lnTo>
                <a:lnTo>
                  <a:pt x="992942" y="388291"/>
                </a:lnTo>
                <a:lnTo>
                  <a:pt x="996647" y="388291"/>
                </a:lnTo>
                <a:lnTo>
                  <a:pt x="1000352" y="388291"/>
                </a:lnTo>
                <a:lnTo>
                  <a:pt x="1004057" y="388027"/>
                </a:lnTo>
                <a:lnTo>
                  <a:pt x="1007762" y="387498"/>
                </a:lnTo>
                <a:lnTo>
                  <a:pt x="1011467" y="386969"/>
                </a:lnTo>
                <a:lnTo>
                  <a:pt x="1014908" y="386175"/>
                </a:lnTo>
                <a:lnTo>
                  <a:pt x="1018348" y="385117"/>
                </a:lnTo>
                <a:lnTo>
                  <a:pt x="1021524" y="383795"/>
                </a:lnTo>
                <a:lnTo>
                  <a:pt x="1025229" y="382472"/>
                </a:lnTo>
                <a:lnTo>
                  <a:pt x="1028405" y="381150"/>
                </a:lnTo>
                <a:lnTo>
                  <a:pt x="1031580" y="379563"/>
                </a:lnTo>
                <a:lnTo>
                  <a:pt x="1034491" y="377711"/>
                </a:lnTo>
                <a:lnTo>
                  <a:pt x="1037403" y="375860"/>
                </a:lnTo>
                <a:lnTo>
                  <a:pt x="1040314" y="374008"/>
                </a:lnTo>
                <a:lnTo>
                  <a:pt x="1043225" y="371892"/>
                </a:lnTo>
                <a:lnTo>
                  <a:pt x="1045871" y="369512"/>
                </a:lnTo>
                <a:lnTo>
                  <a:pt x="1048253" y="367131"/>
                </a:lnTo>
                <a:lnTo>
                  <a:pt x="1050635" y="364486"/>
                </a:lnTo>
                <a:lnTo>
                  <a:pt x="1053017" y="361841"/>
                </a:lnTo>
                <a:lnTo>
                  <a:pt x="1055134" y="359196"/>
                </a:lnTo>
                <a:lnTo>
                  <a:pt x="1057251" y="356286"/>
                </a:lnTo>
                <a:lnTo>
                  <a:pt x="1059103" y="353377"/>
                </a:lnTo>
                <a:lnTo>
                  <a:pt x="1060956" y="350467"/>
                </a:lnTo>
                <a:lnTo>
                  <a:pt x="1062544" y="347293"/>
                </a:lnTo>
                <a:lnTo>
                  <a:pt x="1064132" y="343855"/>
                </a:lnTo>
                <a:lnTo>
                  <a:pt x="1065455" y="340681"/>
                </a:lnTo>
                <a:lnTo>
                  <a:pt x="1066513" y="337242"/>
                </a:lnTo>
                <a:lnTo>
                  <a:pt x="1067572" y="334068"/>
                </a:lnTo>
                <a:lnTo>
                  <a:pt x="1068366" y="330630"/>
                </a:lnTo>
                <a:lnTo>
                  <a:pt x="1068895" y="326662"/>
                </a:lnTo>
                <a:lnTo>
                  <a:pt x="1069424" y="323223"/>
                </a:lnTo>
                <a:lnTo>
                  <a:pt x="1069689" y="319520"/>
                </a:lnTo>
                <a:lnTo>
                  <a:pt x="1069689" y="315817"/>
                </a:lnTo>
                <a:lnTo>
                  <a:pt x="1069689" y="312114"/>
                </a:lnTo>
                <a:lnTo>
                  <a:pt x="1069424" y="308147"/>
                </a:lnTo>
                <a:lnTo>
                  <a:pt x="1068895" y="304444"/>
                </a:lnTo>
                <a:lnTo>
                  <a:pt x="1068366" y="301005"/>
                </a:lnTo>
                <a:lnTo>
                  <a:pt x="1067572" y="297567"/>
                </a:lnTo>
                <a:lnTo>
                  <a:pt x="1066513" y="294128"/>
                </a:lnTo>
                <a:lnTo>
                  <a:pt x="1065455" y="290425"/>
                </a:lnTo>
                <a:lnTo>
                  <a:pt x="1064132" y="287251"/>
                </a:lnTo>
                <a:lnTo>
                  <a:pt x="1062544" y="284077"/>
                </a:lnTo>
                <a:lnTo>
                  <a:pt x="1060956" y="280903"/>
                </a:lnTo>
                <a:lnTo>
                  <a:pt x="1059103" y="277993"/>
                </a:lnTo>
                <a:lnTo>
                  <a:pt x="1057251" y="275084"/>
                </a:lnTo>
                <a:lnTo>
                  <a:pt x="1055134" y="272174"/>
                </a:lnTo>
                <a:lnTo>
                  <a:pt x="1053017" y="269265"/>
                </a:lnTo>
                <a:lnTo>
                  <a:pt x="1050635" y="266620"/>
                </a:lnTo>
                <a:lnTo>
                  <a:pt x="1048253" y="264239"/>
                </a:lnTo>
                <a:lnTo>
                  <a:pt x="1045871" y="261594"/>
                </a:lnTo>
                <a:lnTo>
                  <a:pt x="1043225" y="259478"/>
                </a:lnTo>
                <a:lnTo>
                  <a:pt x="1040314" y="257362"/>
                </a:lnTo>
                <a:lnTo>
                  <a:pt x="1037403" y="255246"/>
                </a:lnTo>
                <a:lnTo>
                  <a:pt x="1034491" y="253395"/>
                </a:lnTo>
                <a:lnTo>
                  <a:pt x="1031580" y="251543"/>
                </a:lnTo>
                <a:lnTo>
                  <a:pt x="1028405" y="249956"/>
                </a:lnTo>
                <a:lnTo>
                  <a:pt x="1025229" y="248369"/>
                </a:lnTo>
                <a:lnTo>
                  <a:pt x="1021524" y="247046"/>
                </a:lnTo>
                <a:lnTo>
                  <a:pt x="1018348" y="245988"/>
                </a:lnTo>
                <a:lnTo>
                  <a:pt x="1014908" y="244930"/>
                </a:lnTo>
                <a:lnTo>
                  <a:pt x="1011467" y="244137"/>
                </a:lnTo>
                <a:lnTo>
                  <a:pt x="1007762" y="243608"/>
                </a:lnTo>
                <a:lnTo>
                  <a:pt x="1004057" y="243079"/>
                </a:lnTo>
                <a:lnTo>
                  <a:pt x="1000352" y="242814"/>
                </a:lnTo>
                <a:lnTo>
                  <a:pt x="996647" y="242814"/>
                </a:lnTo>
                <a:lnTo>
                  <a:pt x="992942" y="242814"/>
                </a:lnTo>
                <a:close/>
                <a:moveTo>
                  <a:pt x="632233" y="242814"/>
                </a:moveTo>
                <a:lnTo>
                  <a:pt x="619795" y="243079"/>
                </a:lnTo>
                <a:lnTo>
                  <a:pt x="607357" y="243872"/>
                </a:lnTo>
                <a:lnTo>
                  <a:pt x="595183" y="245459"/>
                </a:lnTo>
                <a:lnTo>
                  <a:pt x="583274" y="247575"/>
                </a:lnTo>
                <a:lnTo>
                  <a:pt x="571365" y="250221"/>
                </a:lnTo>
                <a:lnTo>
                  <a:pt x="559986" y="253659"/>
                </a:lnTo>
                <a:lnTo>
                  <a:pt x="548606" y="257627"/>
                </a:lnTo>
                <a:lnTo>
                  <a:pt x="537756" y="261859"/>
                </a:lnTo>
                <a:lnTo>
                  <a:pt x="526905" y="266620"/>
                </a:lnTo>
                <a:lnTo>
                  <a:pt x="516055" y="272174"/>
                </a:lnTo>
                <a:lnTo>
                  <a:pt x="505998" y="277993"/>
                </a:lnTo>
                <a:lnTo>
                  <a:pt x="496207" y="284077"/>
                </a:lnTo>
                <a:lnTo>
                  <a:pt x="486679" y="291219"/>
                </a:lnTo>
                <a:lnTo>
                  <a:pt x="477417" y="298360"/>
                </a:lnTo>
                <a:lnTo>
                  <a:pt x="468684" y="305766"/>
                </a:lnTo>
                <a:lnTo>
                  <a:pt x="460480" y="313966"/>
                </a:lnTo>
                <a:lnTo>
                  <a:pt x="452276" y="322165"/>
                </a:lnTo>
                <a:lnTo>
                  <a:pt x="444601" y="331159"/>
                </a:lnTo>
                <a:lnTo>
                  <a:pt x="437191" y="340152"/>
                </a:lnTo>
                <a:lnTo>
                  <a:pt x="430575" y="349938"/>
                </a:lnTo>
                <a:lnTo>
                  <a:pt x="424224" y="359725"/>
                </a:lnTo>
                <a:lnTo>
                  <a:pt x="418401" y="369776"/>
                </a:lnTo>
                <a:lnTo>
                  <a:pt x="413109" y="380092"/>
                </a:lnTo>
                <a:lnTo>
                  <a:pt x="408080" y="390936"/>
                </a:lnTo>
                <a:lnTo>
                  <a:pt x="403846" y="402046"/>
                </a:lnTo>
                <a:lnTo>
                  <a:pt x="399876" y="413419"/>
                </a:lnTo>
                <a:lnTo>
                  <a:pt x="396701" y="424793"/>
                </a:lnTo>
                <a:lnTo>
                  <a:pt x="394054" y="436431"/>
                </a:lnTo>
                <a:lnTo>
                  <a:pt x="391937" y="448598"/>
                </a:lnTo>
                <a:lnTo>
                  <a:pt x="390349" y="460765"/>
                </a:lnTo>
                <a:lnTo>
                  <a:pt x="389291" y="472932"/>
                </a:lnTo>
                <a:lnTo>
                  <a:pt x="389026" y="485364"/>
                </a:lnTo>
                <a:lnTo>
                  <a:pt x="389291" y="498060"/>
                </a:lnTo>
                <a:lnTo>
                  <a:pt x="390349" y="510227"/>
                </a:lnTo>
                <a:lnTo>
                  <a:pt x="391937" y="522395"/>
                </a:lnTo>
                <a:lnTo>
                  <a:pt x="394054" y="534562"/>
                </a:lnTo>
                <a:lnTo>
                  <a:pt x="396701" y="546200"/>
                </a:lnTo>
                <a:lnTo>
                  <a:pt x="399876" y="557838"/>
                </a:lnTo>
                <a:lnTo>
                  <a:pt x="403846" y="568947"/>
                </a:lnTo>
                <a:lnTo>
                  <a:pt x="408080" y="580056"/>
                </a:lnTo>
                <a:lnTo>
                  <a:pt x="413109" y="590901"/>
                </a:lnTo>
                <a:lnTo>
                  <a:pt x="418401" y="601217"/>
                </a:lnTo>
                <a:lnTo>
                  <a:pt x="424224" y="611532"/>
                </a:lnTo>
                <a:lnTo>
                  <a:pt x="430575" y="621319"/>
                </a:lnTo>
                <a:lnTo>
                  <a:pt x="437191" y="630841"/>
                </a:lnTo>
                <a:lnTo>
                  <a:pt x="444601" y="640099"/>
                </a:lnTo>
                <a:lnTo>
                  <a:pt x="452276" y="648827"/>
                </a:lnTo>
                <a:lnTo>
                  <a:pt x="460480" y="657291"/>
                </a:lnTo>
                <a:lnTo>
                  <a:pt x="468684" y="665491"/>
                </a:lnTo>
                <a:lnTo>
                  <a:pt x="477417" y="672897"/>
                </a:lnTo>
                <a:lnTo>
                  <a:pt x="486679" y="680039"/>
                </a:lnTo>
                <a:lnTo>
                  <a:pt x="496207" y="687180"/>
                </a:lnTo>
                <a:lnTo>
                  <a:pt x="505998" y="693264"/>
                </a:lnTo>
                <a:lnTo>
                  <a:pt x="516055" y="699083"/>
                </a:lnTo>
                <a:lnTo>
                  <a:pt x="526905" y="704637"/>
                </a:lnTo>
                <a:lnTo>
                  <a:pt x="537756" y="709399"/>
                </a:lnTo>
                <a:lnTo>
                  <a:pt x="548606" y="713631"/>
                </a:lnTo>
                <a:lnTo>
                  <a:pt x="559986" y="717598"/>
                </a:lnTo>
                <a:lnTo>
                  <a:pt x="571365" y="721037"/>
                </a:lnTo>
                <a:lnTo>
                  <a:pt x="583274" y="723682"/>
                </a:lnTo>
                <a:lnTo>
                  <a:pt x="595183" y="725798"/>
                </a:lnTo>
                <a:lnTo>
                  <a:pt x="607357" y="727385"/>
                </a:lnTo>
                <a:lnTo>
                  <a:pt x="619795" y="728178"/>
                </a:lnTo>
                <a:lnTo>
                  <a:pt x="632233" y="728443"/>
                </a:lnTo>
                <a:lnTo>
                  <a:pt x="644672" y="728178"/>
                </a:lnTo>
                <a:lnTo>
                  <a:pt x="657110" y="727385"/>
                </a:lnTo>
                <a:lnTo>
                  <a:pt x="669283" y="725798"/>
                </a:lnTo>
                <a:lnTo>
                  <a:pt x="681192" y="723682"/>
                </a:lnTo>
                <a:lnTo>
                  <a:pt x="693101" y="721037"/>
                </a:lnTo>
                <a:lnTo>
                  <a:pt x="704746" y="717598"/>
                </a:lnTo>
                <a:lnTo>
                  <a:pt x="715861" y="713631"/>
                </a:lnTo>
                <a:lnTo>
                  <a:pt x="726976" y="709399"/>
                </a:lnTo>
                <a:lnTo>
                  <a:pt x="737561" y="704637"/>
                </a:lnTo>
                <a:lnTo>
                  <a:pt x="748147" y="699083"/>
                </a:lnTo>
                <a:lnTo>
                  <a:pt x="758204" y="693264"/>
                </a:lnTo>
                <a:lnTo>
                  <a:pt x="767995" y="687180"/>
                </a:lnTo>
                <a:lnTo>
                  <a:pt x="777523" y="680039"/>
                </a:lnTo>
                <a:lnTo>
                  <a:pt x="786785" y="672897"/>
                </a:lnTo>
                <a:lnTo>
                  <a:pt x="795518" y="665491"/>
                </a:lnTo>
                <a:lnTo>
                  <a:pt x="803987" y="657291"/>
                </a:lnTo>
                <a:lnTo>
                  <a:pt x="811926" y="648827"/>
                </a:lnTo>
                <a:lnTo>
                  <a:pt x="819866" y="640099"/>
                </a:lnTo>
                <a:lnTo>
                  <a:pt x="826746" y="630841"/>
                </a:lnTo>
                <a:lnTo>
                  <a:pt x="833627" y="621319"/>
                </a:lnTo>
                <a:lnTo>
                  <a:pt x="839978" y="611532"/>
                </a:lnTo>
                <a:lnTo>
                  <a:pt x="845801" y="601217"/>
                </a:lnTo>
                <a:lnTo>
                  <a:pt x="851094" y="590901"/>
                </a:lnTo>
                <a:lnTo>
                  <a:pt x="856122" y="580056"/>
                </a:lnTo>
                <a:lnTo>
                  <a:pt x="860356" y="568947"/>
                </a:lnTo>
                <a:lnTo>
                  <a:pt x="864061" y="557838"/>
                </a:lnTo>
                <a:lnTo>
                  <a:pt x="867501" y="546200"/>
                </a:lnTo>
                <a:lnTo>
                  <a:pt x="870148" y="534562"/>
                </a:lnTo>
                <a:lnTo>
                  <a:pt x="872265" y="522395"/>
                </a:lnTo>
                <a:lnTo>
                  <a:pt x="873853" y="510227"/>
                </a:lnTo>
                <a:lnTo>
                  <a:pt x="874911" y="498060"/>
                </a:lnTo>
                <a:lnTo>
                  <a:pt x="875176" y="485364"/>
                </a:lnTo>
                <a:lnTo>
                  <a:pt x="874911" y="472932"/>
                </a:lnTo>
                <a:lnTo>
                  <a:pt x="873853" y="460765"/>
                </a:lnTo>
                <a:lnTo>
                  <a:pt x="872265" y="448598"/>
                </a:lnTo>
                <a:lnTo>
                  <a:pt x="870148" y="436431"/>
                </a:lnTo>
                <a:lnTo>
                  <a:pt x="867501" y="424793"/>
                </a:lnTo>
                <a:lnTo>
                  <a:pt x="864061" y="413419"/>
                </a:lnTo>
                <a:lnTo>
                  <a:pt x="860356" y="402046"/>
                </a:lnTo>
                <a:lnTo>
                  <a:pt x="856122" y="390936"/>
                </a:lnTo>
                <a:lnTo>
                  <a:pt x="851094" y="380092"/>
                </a:lnTo>
                <a:lnTo>
                  <a:pt x="845801" y="369776"/>
                </a:lnTo>
                <a:lnTo>
                  <a:pt x="839978" y="359725"/>
                </a:lnTo>
                <a:lnTo>
                  <a:pt x="833627" y="349938"/>
                </a:lnTo>
                <a:lnTo>
                  <a:pt x="826746" y="340152"/>
                </a:lnTo>
                <a:lnTo>
                  <a:pt x="819866" y="331159"/>
                </a:lnTo>
                <a:lnTo>
                  <a:pt x="811926" y="322165"/>
                </a:lnTo>
                <a:lnTo>
                  <a:pt x="803987" y="313966"/>
                </a:lnTo>
                <a:lnTo>
                  <a:pt x="795518" y="305766"/>
                </a:lnTo>
                <a:lnTo>
                  <a:pt x="786785" y="298360"/>
                </a:lnTo>
                <a:lnTo>
                  <a:pt x="777523" y="291219"/>
                </a:lnTo>
                <a:lnTo>
                  <a:pt x="767995" y="284077"/>
                </a:lnTo>
                <a:lnTo>
                  <a:pt x="758204" y="277993"/>
                </a:lnTo>
                <a:lnTo>
                  <a:pt x="748147" y="272174"/>
                </a:lnTo>
                <a:lnTo>
                  <a:pt x="737561" y="266620"/>
                </a:lnTo>
                <a:lnTo>
                  <a:pt x="726976" y="261859"/>
                </a:lnTo>
                <a:lnTo>
                  <a:pt x="715861" y="257627"/>
                </a:lnTo>
                <a:lnTo>
                  <a:pt x="704746" y="253659"/>
                </a:lnTo>
                <a:lnTo>
                  <a:pt x="693101" y="250221"/>
                </a:lnTo>
                <a:lnTo>
                  <a:pt x="681192" y="247575"/>
                </a:lnTo>
                <a:lnTo>
                  <a:pt x="669283" y="245459"/>
                </a:lnTo>
                <a:lnTo>
                  <a:pt x="657110" y="243872"/>
                </a:lnTo>
                <a:lnTo>
                  <a:pt x="644672" y="243079"/>
                </a:lnTo>
                <a:lnTo>
                  <a:pt x="632233" y="242814"/>
                </a:lnTo>
                <a:close/>
                <a:moveTo>
                  <a:pt x="291902" y="0"/>
                </a:moveTo>
                <a:lnTo>
                  <a:pt x="389026" y="0"/>
                </a:lnTo>
                <a:lnTo>
                  <a:pt x="394054" y="265"/>
                </a:lnTo>
                <a:lnTo>
                  <a:pt x="398818" y="529"/>
                </a:lnTo>
                <a:lnTo>
                  <a:pt x="403846" y="1058"/>
                </a:lnTo>
                <a:lnTo>
                  <a:pt x="408610" y="1852"/>
                </a:lnTo>
                <a:lnTo>
                  <a:pt x="413373" y="2910"/>
                </a:lnTo>
                <a:lnTo>
                  <a:pt x="417872" y="4232"/>
                </a:lnTo>
                <a:lnTo>
                  <a:pt x="422636" y="5819"/>
                </a:lnTo>
                <a:lnTo>
                  <a:pt x="426870" y="7406"/>
                </a:lnTo>
                <a:lnTo>
                  <a:pt x="431104" y="9522"/>
                </a:lnTo>
                <a:lnTo>
                  <a:pt x="435339" y="11903"/>
                </a:lnTo>
                <a:lnTo>
                  <a:pt x="439308" y="14019"/>
                </a:lnTo>
                <a:lnTo>
                  <a:pt x="443543" y="16664"/>
                </a:lnTo>
                <a:lnTo>
                  <a:pt x="447248" y="19309"/>
                </a:lnTo>
                <a:lnTo>
                  <a:pt x="450953" y="21954"/>
                </a:lnTo>
                <a:lnTo>
                  <a:pt x="454393" y="25128"/>
                </a:lnTo>
                <a:lnTo>
                  <a:pt x="457569" y="28302"/>
                </a:lnTo>
                <a:lnTo>
                  <a:pt x="461009" y="31741"/>
                </a:lnTo>
                <a:lnTo>
                  <a:pt x="464185" y="35179"/>
                </a:lnTo>
                <a:lnTo>
                  <a:pt x="466831" y="38882"/>
                </a:lnTo>
                <a:lnTo>
                  <a:pt x="469478" y="42585"/>
                </a:lnTo>
                <a:lnTo>
                  <a:pt x="472124" y="46553"/>
                </a:lnTo>
                <a:lnTo>
                  <a:pt x="474241" y="50785"/>
                </a:lnTo>
                <a:lnTo>
                  <a:pt x="476358" y="55017"/>
                </a:lnTo>
                <a:lnTo>
                  <a:pt x="478476" y="59249"/>
                </a:lnTo>
                <a:lnTo>
                  <a:pt x="480328" y="63481"/>
                </a:lnTo>
                <a:lnTo>
                  <a:pt x="481916" y="68242"/>
                </a:lnTo>
                <a:lnTo>
                  <a:pt x="483239" y="72739"/>
                </a:lnTo>
                <a:lnTo>
                  <a:pt x="484298" y="77500"/>
                </a:lnTo>
                <a:lnTo>
                  <a:pt x="485092" y="82261"/>
                </a:lnTo>
                <a:lnTo>
                  <a:pt x="485621" y="87286"/>
                </a:lnTo>
                <a:lnTo>
                  <a:pt x="486150" y="92047"/>
                </a:lnTo>
                <a:lnTo>
                  <a:pt x="486150" y="97073"/>
                </a:lnTo>
                <a:lnTo>
                  <a:pt x="1069689" y="97073"/>
                </a:lnTo>
                <a:lnTo>
                  <a:pt x="1074717" y="97073"/>
                </a:lnTo>
                <a:lnTo>
                  <a:pt x="1079745" y="97602"/>
                </a:lnTo>
                <a:lnTo>
                  <a:pt x="1084509" y="98131"/>
                </a:lnTo>
                <a:lnTo>
                  <a:pt x="1089273" y="98925"/>
                </a:lnTo>
                <a:lnTo>
                  <a:pt x="1093772" y="99983"/>
                </a:lnTo>
                <a:lnTo>
                  <a:pt x="1098535" y="101305"/>
                </a:lnTo>
                <a:lnTo>
                  <a:pt x="1103034" y="102892"/>
                </a:lnTo>
                <a:lnTo>
                  <a:pt x="1107533" y="104744"/>
                </a:lnTo>
                <a:lnTo>
                  <a:pt x="1111767" y="106595"/>
                </a:lnTo>
                <a:lnTo>
                  <a:pt x="1115737" y="108711"/>
                </a:lnTo>
                <a:lnTo>
                  <a:pt x="1119971" y="111092"/>
                </a:lnTo>
                <a:lnTo>
                  <a:pt x="1123941" y="113737"/>
                </a:lnTo>
                <a:lnTo>
                  <a:pt x="1127646" y="116382"/>
                </a:lnTo>
                <a:lnTo>
                  <a:pt x="1131351" y="119027"/>
                </a:lnTo>
                <a:lnTo>
                  <a:pt x="1134791" y="122201"/>
                </a:lnTo>
                <a:lnTo>
                  <a:pt x="1138496" y="125639"/>
                </a:lnTo>
                <a:lnTo>
                  <a:pt x="1141672" y="128813"/>
                </a:lnTo>
                <a:lnTo>
                  <a:pt x="1144583" y="132252"/>
                </a:lnTo>
                <a:lnTo>
                  <a:pt x="1147494" y="135955"/>
                </a:lnTo>
                <a:lnTo>
                  <a:pt x="1150141" y="139658"/>
                </a:lnTo>
                <a:lnTo>
                  <a:pt x="1152522" y="143890"/>
                </a:lnTo>
                <a:lnTo>
                  <a:pt x="1155169" y="147858"/>
                </a:lnTo>
                <a:lnTo>
                  <a:pt x="1157286" y="152090"/>
                </a:lnTo>
                <a:lnTo>
                  <a:pt x="1159139" y="156322"/>
                </a:lnTo>
                <a:lnTo>
                  <a:pt x="1160991" y="160818"/>
                </a:lnTo>
                <a:lnTo>
                  <a:pt x="1162579" y="165315"/>
                </a:lnTo>
                <a:lnTo>
                  <a:pt x="1163902" y="169811"/>
                </a:lnTo>
                <a:lnTo>
                  <a:pt x="1164961" y="174573"/>
                </a:lnTo>
                <a:lnTo>
                  <a:pt x="1165755" y="179334"/>
                </a:lnTo>
                <a:lnTo>
                  <a:pt x="1166284" y="184359"/>
                </a:lnTo>
                <a:lnTo>
                  <a:pt x="1166813" y="189120"/>
                </a:lnTo>
                <a:lnTo>
                  <a:pt x="1166813" y="194146"/>
                </a:lnTo>
                <a:lnTo>
                  <a:pt x="1166813" y="777111"/>
                </a:lnTo>
                <a:lnTo>
                  <a:pt x="1166813" y="782137"/>
                </a:lnTo>
                <a:lnTo>
                  <a:pt x="1166284" y="786898"/>
                </a:lnTo>
                <a:lnTo>
                  <a:pt x="1165755" y="791924"/>
                </a:lnTo>
                <a:lnTo>
                  <a:pt x="1164961" y="796949"/>
                </a:lnTo>
                <a:lnTo>
                  <a:pt x="1163902" y="801446"/>
                </a:lnTo>
                <a:lnTo>
                  <a:pt x="1162579" y="805942"/>
                </a:lnTo>
                <a:lnTo>
                  <a:pt x="1160991" y="810439"/>
                </a:lnTo>
                <a:lnTo>
                  <a:pt x="1159139" y="815200"/>
                </a:lnTo>
                <a:lnTo>
                  <a:pt x="1157286" y="819432"/>
                </a:lnTo>
                <a:lnTo>
                  <a:pt x="1155169" y="823400"/>
                </a:lnTo>
                <a:lnTo>
                  <a:pt x="1152522" y="827632"/>
                </a:lnTo>
                <a:lnTo>
                  <a:pt x="1150141" y="831335"/>
                </a:lnTo>
                <a:lnTo>
                  <a:pt x="1147494" y="835567"/>
                </a:lnTo>
                <a:lnTo>
                  <a:pt x="1144583" y="839005"/>
                </a:lnTo>
                <a:lnTo>
                  <a:pt x="1141672" y="842708"/>
                </a:lnTo>
                <a:lnTo>
                  <a:pt x="1138496" y="845882"/>
                </a:lnTo>
                <a:lnTo>
                  <a:pt x="1134791" y="849056"/>
                </a:lnTo>
                <a:lnTo>
                  <a:pt x="1131351" y="852495"/>
                </a:lnTo>
                <a:lnTo>
                  <a:pt x="1127646" y="855140"/>
                </a:lnTo>
                <a:lnTo>
                  <a:pt x="1123941" y="858049"/>
                </a:lnTo>
                <a:lnTo>
                  <a:pt x="1119971" y="860430"/>
                </a:lnTo>
                <a:lnTo>
                  <a:pt x="1115737" y="862811"/>
                </a:lnTo>
                <a:lnTo>
                  <a:pt x="1111767" y="864927"/>
                </a:lnTo>
                <a:lnTo>
                  <a:pt x="1107533" y="866778"/>
                </a:lnTo>
                <a:lnTo>
                  <a:pt x="1103034" y="868630"/>
                </a:lnTo>
                <a:lnTo>
                  <a:pt x="1098535" y="870217"/>
                </a:lnTo>
                <a:lnTo>
                  <a:pt x="1093772" y="871539"/>
                </a:lnTo>
                <a:lnTo>
                  <a:pt x="1089273" y="872597"/>
                </a:lnTo>
                <a:lnTo>
                  <a:pt x="1084509" y="873655"/>
                </a:lnTo>
                <a:lnTo>
                  <a:pt x="1079745" y="874184"/>
                </a:lnTo>
                <a:lnTo>
                  <a:pt x="1074717" y="874449"/>
                </a:lnTo>
                <a:lnTo>
                  <a:pt x="1069689" y="874713"/>
                </a:lnTo>
                <a:lnTo>
                  <a:pt x="97124" y="874713"/>
                </a:lnTo>
                <a:lnTo>
                  <a:pt x="92361" y="874449"/>
                </a:lnTo>
                <a:lnTo>
                  <a:pt x="87332" y="874184"/>
                </a:lnTo>
                <a:lnTo>
                  <a:pt x="82304" y="873655"/>
                </a:lnTo>
                <a:lnTo>
                  <a:pt x="77541" y="872597"/>
                </a:lnTo>
                <a:lnTo>
                  <a:pt x="73042" y="871539"/>
                </a:lnTo>
                <a:lnTo>
                  <a:pt x="68543" y="870217"/>
                </a:lnTo>
                <a:lnTo>
                  <a:pt x="63779" y="868630"/>
                </a:lnTo>
                <a:lnTo>
                  <a:pt x="59545" y="866778"/>
                </a:lnTo>
                <a:lnTo>
                  <a:pt x="55311" y="864927"/>
                </a:lnTo>
                <a:lnTo>
                  <a:pt x="51076" y="862811"/>
                </a:lnTo>
                <a:lnTo>
                  <a:pt x="47107" y="860430"/>
                </a:lnTo>
                <a:lnTo>
                  <a:pt x="42872" y="858049"/>
                </a:lnTo>
                <a:lnTo>
                  <a:pt x="39167" y="855140"/>
                </a:lnTo>
                <a:lnTo>
                  <a:pt x="35462" y="852495"/>
                </a:lnTo>
                <a:lnTo>
                  <a:pt x="32022" y="849056"/>
                </a:lnTo>
                <a:lnTo>
                  <a:pt x="28846" y="845882"/>
                </a:lnTo>
                <a:lnTo>
                  <a:pt x="25406" y="842708"/>
                </a:lnTo>
                <a:lnTo>
                  <a:pt x="22230" y="839005"/>
                </a:lnTo>
                <a:lnTo>
                  <a:pt x="19319" y="835567"/>
                </a:lnTo>
                <a:lnTo>
                  <a:pt x="16673" y="831335"/>
                </a:lnTo>
                <a:lnTo>
                  <a:pt x="14291" y="827632"/>
                </a:lnTo>
                <a:lnTo>
                  <a:pt x="11909" y="823400"/>
                </a:lnTo>
                <a:lnTo>
                  <a:pt x="9792" y="819432"/>
                </a:lnTo>
                <a:lnTo>
                  <a:pt x="7675" y="815200"/>
                </a:lnTo>
                <a:lnTo>
                  <a:pt x="5822" y="810439"/>
                </a:lnTo>
                <a:lnTo>
                  <a:pt x="4499" y="805942"/>
                </a:lnTo>
                <a:lnTo>
                  <a:pt x="3176" y="801446"/>
                </a:lnTo>
                <a:lnTo>
                  <a:pt x="2117" y="796949"/>
                </a:lnTo>
                <a:lnTo>
                  <a:pt x="1059" y="791924"/>
                </a:lnTo>
                <a:lnTo>
                  <a:pt x="529" y="786898"/>
                </a:lnTo>
                <a:lnTo>
                  <a:pt x="265" y="782137"/>
                </a:lnTo>
                <a:lnTo>
                  <a:pt x="40" y="777875"/>
                </a:lnTo>
                <a:lnTo>
                  <a:pt x="0" y="777875"/>
                </a:lnTo>
                <a:lnTo>
                  <a:pt x="0" y="777111"/>
                </a:lnTo>
                <a:lnTo>
                  <a:pt x="0" y="194146"/>
                </a:lnTo>
                <a:lnTo>
                  <a:pt x="0" y="193675"/>
                </a:lnTo>
                <a:lnTo>
                  <a:pt x="25" y="193675"/>
                </a:lnTo>
                <a:lnTo>
                  <a:pt x="265" y="189120"/>
                </a:lnTo>
                <a:lnTo>
                  <a:pt x="529" y="184359"/>
                </a:lnTo>
                <a:lnTo>
                  <a:pt x="1059" y="179334"/>
                </a:lnTo>
                <a:lnTo>
                  <a:pt x="2117" y="174573"/>
                </a:lnTo>
                <a:lnTo>
                  <a:pt x="3176" y="169811"/>
                </a:lnTo>
                <a:lnTo>
                  <a:pt x="4499" y="165315"/>
                </a:lnTo>
                <a:lnTo>
                  <a:pt x="5822" y="160818"/>
                </a:lnTo>
                <a:lnTo>
                  <a:pt x="7675" y="156322"/>
                </a:lnTo>
                <a:lnTo>
                  <a:pt x="9792" y="152090"/>
                </a:lnTo>
                <a:lnTo>
                  <a:pt x="11909" y="147858"/>
                </a:lnTo>
                <a:lnTo>
                  <a:pt x="14291" y="143890"/>
                </a:lnTo>
                <a:lnTo>
                  <a:pt x="16673" y="139658"/>
                </a:lnTo>
                <a:lnTo>
                  <a:pt x="19319" y="135955"/>
                </a:lnTo>
                <a:lnTo>
                  <a:pt x="22230" y="132252"/>
                </a:lnTo>
                <a:lnTo>
                  <a:pt x="25406" y="128813"/>
                </a:lnTo>
                <a:lnTo>
                  <a:pt x="28846" y="125639"/>
                </a:lnTo>
                <a:lnTo>
                  <a:pt x="32022" y="122201"/>
                </a:lnTo>
                <a:lnTo>
                  <a:pt x="35462" y="119027"/>
                </a:lnTo>
                <a:lnTo>
                  <a:pt x="39167" y="116382"/>
                </a:lnTo>
                <a:lnTo>
                  <a:pt x="42872" y="113737"/>
                </a:lnTo>
                <a:lnTo>
                  <a:pt x="47107" y="111092"/>
                </a:lnTo>
                <a:lnTo>
                  <a:pt x="51076" y="108711"/>
                </a:lnTo>
                <a:lnTo>
                  <a:pt x="55311" y="106595"/>
                </a:lnTo>
                <a:lnTo>
                  <a:pt x="59545" y="104744"/>
                </a:lnTo>
                <a:lnTo>
                  <a:pt x="63779" y="102892"/>
                </a:lnTo>
                <a:lnTo>
                  <a:pt x="68543" y="101305"/>
                </a:lnTo>
                <a:lnTo>
                  <a:pt x="73042" y="99983"/>
                </a:lnTo>
                <a:lnTo>
                  <a:pt x="77541" y="98925"/>
                </a:lnTo>
                <a:lnTo>
                  <a:pt x="82304" y="98131"/>
                </a:lnTo>
                <a:lnTo>
                  <a:pt x="87332" y="97602"/>
                </a:lnTo>
                <a:lnTo>
                  <a:pt x="92361" y="97073"/>
                </a:lnTo>
                <a:lnTo>
                  <a:pt x="97124" y="97073"/>
                </a:lnTo>
                <a:lnTo>
                  <a:pt x="194513" y="97073"/>
                </a:lnTo>
                <a:lnTo>
                  <a:pt x="194778" y="92047"/>
                </a:lnTo>
                <a:lnTo>
                  <a:pt x="195042" y="87286"/>
                </a:lnTo>
                <a:lnTo>
                  <a:pt x="195836" y="82261"/>
                </a:lnTo>
                <a:lnTo>
                  <a:pt x="196630" y="77500"/>
                </a:lnTo>
                <a:lnTo>
                  <a:pt x="197953" y="72739"/>
                </a:lnTo>
                <a:lnTo>
                  <a:pt x="199277" y="68242"/>
                </a:lnTo>
                <a:lnTo>
                  <a:pt x="200600" y="63481"/>
                </a:lnTo>
                <a:lnTo>
                  <a:pt x="202452" y="59249"/>
                </a:lnTo>
                <a:lnTo>
                  <a:pt x="204305" y="55017"/>
                </a:lnTo>
                <a:lnTo>
                  <a:pt x="206422" y="50785"/>
                </a:lnTo>
                <a:lnTo>
                  <a:pt x="208804" y="46553"/>
                </a:lnTo>
                <a:lnTo>
                  <a:pt x="211186" y="42585"/>
                </a:lnTo>
                <a:lnTo>
                  <a:pt x="213832" y="38882"/>
                </a:lnTo>
                <a:lnTo>
                  <a:pt x="217008" y="35179"/>
                </a:lnTo>
                <a:lnTo>
                  <a:pt x="219919" y="31741"/>
                </a:lnTo>
                <a:lnTo>
                  <a:pt x="223095" y="28302"/>
                </a:lnTo>
                <a:lnTo>
                  <a:pt x="226535" y="25128"/>
                </a:lnTo>
                <a:lnTo>
                  <a:pt x="229975" y="21954"/>
                </a:lnTo>
                <a:lnTo>
                  <a:pt x="233680" y="19309"/>
                </a:lnTo>
                <a:lnTo>
                  <a:pt x="237650" y="16664"/>
                </a:lnTo>
                <a:lnTo>
                  <a:pt x="241355" y="14019"/>
                </a:lnTo>
                <a:lnTo>
                  <a:pt x="245589" y="11903"/>
                </a:lnTo>
                <a:lnTo>
                  <a:pt x="249559" y="9522"/>
                </a:lnTo>
                <a:lnTo>
                  <a:pt x="254058" y="7406"/>
                </a:lnTo>
                <a:lnTo>
                  <a:pt x="258557" y="5819"/>
                </a:lnTo>
                <a:lnTo>
                  <a:pt x="262791" y="4232"/>
                </a:lnTo>
                <a:lnTo>
                  <a:pt x="267555" y="2910"/>
                </a:lnTo>
                <a:lnTo>
                  <a:pt x="272054" y="1852"/>
                </a:lnTo>
                <a:lnTo>
                  <a:pt x="277082" y="1058"/>
                </a:lnTo>
                <a:lnTo>
                  <a:pt x="281845" y="529"/>
                </a:lnTo>
                <a:lnTo>
                  <a:pt x="286874" y="265"/>
                </a:lnTo>
                <a:lnTo>
                  <a:pt x="291902" y="0"/>
                </a:lnTo>
                <a:close/>
              </a:path>
            </a:pathLst>
          </a:custGeom>
          <a:solidFill>
            <a:srgbClr val="FEFFFF"/>
          </a:solidFill>
          <a:ln>
            <a:noFill/>
          </a:ln>
          <a:extLst/>
        </p:spPr>
        <p:txBody>
          <a:bodyPr/>
          <a:lstStyle/>
          <a:p>
            <a:endParaRPr lang="zh-CN" altLang="en-US" sz="2400"/>
          </a:p>
        </p:txBody>
      </p:sp>
      <p:sp>
        <p:nvSpPr>
          <p:cNvPr id="31" name="KSO_Shape"/>
          <p:cNvSpPr>
            <a:spLocks/>
          </p:cNvSpPr>
          <p:nvPr/>
        </p:nvSpPr>
        <p:spPr bwMode="auto">
          <a:xfrm>
            <a:off x="1187902" y="5843196"/>
            <a:ext cx="311595" cy="265375"/>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EFFFF"/>
          </a:solidFill>
          <a:ln>
            <a:noFill/>
          </a:ln>
          <a:extLst/>
        </p:spPr>
        <p:txBody>
          <a:bodyPr/>
          <a:lstStyle/>
          <a:p>
            <a:endParaRPr lang="zh-CN" altLang="en-US" sz="2400" dirty="0"/>
          </a:p>
        </p:txBody>
      </p:sp>
      <p:sp>
        <p:nvSpPr>
          <p:cNvPr id="32" name="KSO_Shape"/>
          <p:cNvSpPr>
            <a:spLocks/>
          </p:cNvSpPr>
          <p:nvPr/>
        </p:nvSpPr>
        <p:spPr bwMode="auto">
          <a:xfrm>
            <a:off x="7785895" y="3267407"/>
            <a:ext cx="3005930" cy="2980882"/>
          </a:xfrm>
          <a:custGeom>
            <a:avLst/>
            <a:gdLst>
              <a:gd name="T0" fmla="*/ 435344 w 2268537"/>
              <a:gd name="T1" fmla="*/ 1538932 h 2247901"/>
              <a:gd name="T2" fmla="*/ 495462 w 2268537"/>
              <a:gd name="T3" fmla="*/ 1635063 h 2247901"/>
              <a:gd name="T4" fmla="*/ 599590 w 2268537"/>
              <a:gd name="T5" fmla="*/ 1589945 h 2247901"/>
              <a:gd name="T6" fmla="*/ 569645 w 2268537"/>
              <a:gd name="T7" fmla="*/ 1480210 h 2247901"/>
              <a:gd name="T8" fmla="*/ 1569477 w 2268537"/>
              <a:gd name="T9" fmla="*/ 1473664 h 2247901"/>
              <a:gd name="T10" fmla="*/ 1631626 w 2268537"/>
              <a:gd name="T11" fmla="*/ 1599219 h 2247901"/>
              <a:gd name="T12" fmla="*/ 1169820 w 2268537"/>
              <a:gd name="T13" fmla="*/ 1679820 h 2247901"/>
              <a:gd name="T14" fmla="*/ 2218183 w 2268537"/>
              <a:gd name="T15" fmla="*/ 1620107 h 2247901"/>
              <a:gd name="T16" fmla="*/ 2265361 w 2268537"/>
              <a:gd name="T17" fmla="*/ 1739305 h 2247901"/>
              <a:gd name="T18" fmla="*/ 1398682 w 2268537"/>
              <a:gd name="T19" fmla="*/ 2039003 h 2247901"/>
              <a:gd name="T20" fmla="*/ 0 w 2268537"/>
              <a:gd name="T21" fmla="*/ 1401763 h 2247901"/>
              <a:gd name="T22" fmla="*/ 1802845 w 2268537"/>
              <a:gd name="T23" fmla="*/ 1254543 h 2247901"/>
              <a:gd name="T24" fmla="*/ 1896694 w 2268537"/>
              <a:gd name="T25" fmla="*/ 1346722 h 2247901"/>
              <a:gd name="T26" fmla="*/ 1801262 w 2268537"/>
              <a:gd name="T27" fmla="*/ 1343544 h 2247901"/>
              <a:gd name="T28" fmla="*/ 1952551 w 2268537"/>
              <a:gd name="T29" fmla="*/ 1373286 h 2247901"/>
              <a:gd name="T30" fmla="*/ 1959109 w 2268537"/>
              <a:gd name="T31" fmla="*/ 1284967 h 2247901"/>
              <a:gd name="T32" fmla="*/ 1883577 w 2268537"/>
              <a:gd name="T33" fmla="*/ 1210951 h 2247901"/>
              <a:gd name="T34" fmla="*/ 1924735 w 2268537"/>
              <a:gd name="T35" fmla="*/ 1183705 h 2247901"/>
              <a:gd name="T36" fmla="*/ 2066527 w 2268537"/>
              <a:gd name="T37" fmla="*/ 1199371 h 2247901"/>
              <a:gd name="T38" fmla="*/ 1998232 w 2268537"/>
              <a:gd name="T39" fmla="*/ 1451844 h 2247901"/>
              <a:gd name="T40" fmla="*/ 1739299 w 2268537"/>
              <a:gd name="T41" fmla="*/ 1420285 h 2247901"/>
              <a:gd name="T42" fmla="*/ 1733193 w 2268537"/>
              <a:gd name="T43" fmla="*/ 1158731 h 2247901"/>
              <a:gd name="T44" fmla="*/ 1233862 w 2268537"/>
              <a:gd name="T45" fmla="*/ 780369 h 2247901"/>
              <a:gd name="T46" fmla="*/ 1208472 w 2268537"/>
              <a:gd name="T47" fmla="*/ 887639 h 2247901"/>
              <a:gd name="T48" fmla="*/ 1337010 w 2268537"/>
              <a:gd name="T49" fmla="*/ 1007835 h 2247901"/>
              <a:gd name="T50" fmla="*/ 1297791 w 2268537"/>
              <a:gd name="T51" fmla="*/ 959984 h 2247901"/>
              <a:gd name="T52" fmla="*/ 1297791 w 2268537"/>
              <a:gd name="T53" fmla="*/ 1067934 h 2247901"/>
              <a:gd name="T54" fmla="*/ 1447865 w 2268537"/>
              <a:gd name="T55" fmla="*/ 1005568 h 2247901"/>
              <a:gd name="T56" fmla="*/ 1326808 w 2268537"/>
              <a:gd name="T57" fmla="*/ 866548 h 2247901"/>
              <a:gd name="T58" fmla="*/ 1320234 w 2268537"/>
              <a:gd name="T59" fmla="*/ 810532 h 2247901"/>
              <a:gd name="T60" fmla="*/ 1427235 w 2268537"/>
              <a:gd name="T61" fmla="*/ 798966 h 2247901"/>
              <a:gd name="T62" fmla="*/ 1388017 w 2268537"/>
              <a:gd name="T63" fmla="*/ 636134 h 2247901"/>
              <a:gd name="T64" fmla="*/ 1555092 w 2268537"/>
              <a:gd name="T65" fmla="*/ 745444 h 2247901"/>
              <a:gd name="T66" fmla="*/ 1611993 w 2268537"/>
              <a:gd name="T67" fmla="*/ 941614 h 2247901"/>
              <a:gd name="T68" fmla="*/ 1527662 w 2268537"/>
              <a:gd name="T69" fmla="*/ 1124630 h 2247901"/>
              <a:gd name="T70" fmla="*/ 1344717 w 2268537"/>
              <a:gd name="T71" fmla="*/ 1208994 h 2247901"/>
              <a:gd name="T72" fmla="*/ 1148398 w 2268537"/>
              <a:gd name="T73" fmla="*/ 1151844 h 2247901"/>
              <a:gd name="T74" fmla="*/ 1039356 w 2268537"/>
              <a:gd name="T75" fmla="*/ 984930 h 2247901"/>
              <a:gd name="T76" fmla="*/ 1067013 w 2268537"/>
              <a:gd name="T77" fmla="*/ 780823 h 2247901"/>
              <a:gd name="T78" fmla="*/ 1215727 w 2268537"/>
              <a:gd name="T79" fmla="*/ 648834 h 2247901"/>
              <a:gd name="T80" fmla="*/ 1814840 w 2268537"/>
              <a:gd name="T81" fmla="*/ 491075 h 2247901"/>
              <a:gd name="T82" fmla="*/ 1888564 w 2268537"/>
              <a:gd name="T83" fmla="*/ 577139 h 2247901"/>
              <a:gd name="T84" fmla="*/ 1872408 w 2268537"/>
              <a:gd name="T85" fmla="*/ 577818 h 2247901"/>
              <a:gd name="T86" fmla="*/ 1907905 w 2268537"/>
              <a:gd name="T87" fmla="*/ 640554 h 2247901"/>
              <a:gd name="T88" fmla="*/ 1942719 w 2268537"/>
              <a:gd name="T89" fmla="*/ 548375 h 2247901"/>
              <a:gd name="T90" fmla="*/ 1892432 w 2268537"/>
              <a:gd name="T91" fmla="*/ 493113 h 2247901"/>
              <a:gd name="T92" fmla="*/ 1895390 w 2268537"/>
              <a:gd name="T93" fmla="*/ 384401 h 2247901"/>
              <a:gd name="T94" fmla="*/ 2056717 w 2268537"/>
              <a:gd name="T95" fmla="*/ 536598 h 2247901"/>
              <a:gd name="T96" fmla="*/ 1929294 w 2268537"/>
              <a:gd name="T97" fmla="*/ 718464 h 2247901"/>
              <a:gd name="T98" fmla="*/ 1729512 w 2268537"/>
              <a:gd name="T99" fmla="*/ 619944 h 2247901"/>
              <a:gd name="T100" fmla="*/ 1798230 w 2268537"/>
              <a:gd name="T101" fmla="*/ 408635 h 2247901"/>
              <a:gd name="T102" fmla="*/ 1438439 w 2268537"/>
              <a:gd name="T103" fmla="*/ 111042 h 2247901"/>
              <a:gd name="T104" fmla="*/ 1512769 w 2268537"/>
              <a:gd name="T105" fmla="*/ 199876 h 2247901"/>
              <a:gd name="T106" fmla="*/ 1448183 w 2268537"/>
              <a:gd name="T107" fmla="*/ 210980 h 2247901"/>
              <a:gd name="T108" fmla="*/ 1572596 w 2268537"/>
              <a:gd name="T109" fmla="*/ 192171 h 2247901"/>
              <a:gd name="T110" fmla="*/ 1493506 w 2268537"/>
              <a:gd name="T111" fmla="*/ 107869 h 2247901"/>
              <a:gd name="T112" fmla="*/ 1558092 w 2268537"/>
              <a:gd name="T113" fmla="*/ 86114 h 2247901"/>
              <a:gd name="T114" fmla="*/ 1618146 w 2268537"/>
              <a:gd name="T115" fmla="*/ 49629 h 2247901"/>
              <a:gd name="T116" fmla="*/ 1622905 w 2268537"/>
              <a:gd name="T117" fmla="*/ 248145 h 2247901"/>
              <a:gd name="T118" fmla="*/ 1427334 w 2268537"/>
              <a:gd name="T119" fmla="*/ 281231 h 2247901"/>
              <a:gd name="T120" fmla="*/ 1366148 w 2268537"/>
              <a:gd name="T121" fmla="*/ 92686 h 2247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8537" h="2247901">
                <a:moveTo>
                  <a:pt x="516787" y="1465473"/>
                </a:moveTo>
                <a:lnTo>
                  <a:pt x="512476" y="1465700"/>
                </a:lnTo>
                <a:lnTo>
                  <a:pt x="507939" y="1466607"/>
                </a:lnTo>
                <a:lnTo>
                  <a:pt x="503629" y="1467060"/>
                </a:lnTo>
                <a:lnTo>
                  <a:pt x="499545" y="1468194"/>
                </a:lnTo>
                <a:lnTo>
                  <a:pt x="495462" y="1469327"/>
                </a:lnTo>
                <a:lnTo>
                  <a:pt x="491151" y="1470688"/>
                </a:lnTo>
                <a:lnTo>
                  <a:pt x="487295" y="1472275"/>
                </a:lnTo>
                <a:lnTo>
                  <a:pt x="483438" y="1474089"/>
                </a:lnTo>
                <a:lnTo>
                  <a:pt x="479582" y="1475902"/>
                </a:lnTo>
                <a:lnTo>
                  <a:pt x="475952" y="1477943"/>
                </a:lnTo>
                <a:lnTo>
                  <a:pt x="472776" y="1480210"/>
                </a:lnTo>
                <a:lnTo>
                  <a:pt x="469146" y="1482704"/>
                </a:lnTo>
                <a:lnTo>
                  <a:pt x="465970" y="1485425"/>
                </a:lnTo>
                <a:lnTo>
                  <a:pt x="462794" y="1487919"/>
                </a:lnTo>
                <a:lnTo>
                  <a:pt x="459845" y="1490866"/>
                </a:lnTo>
                <a:lnTo>
                  <a:pt x="456896" y="1493814"/>
                </a:lnTo>
                <a:lnTo>
                  <a:pt x="454173" y="1496988"/>
                </a:lnTo>
                <a:lnTo>
                  <a:pt x="451451" y="1500389"/>
                </a:lnTo>
                <a:lnTo>
                  <a:pt x="449182" y="1503563"/>
                </a:lnTo>
                <a:lnTo>
                  <a:pt x="446914" y="1507190"/>
                </a:lnTo>
                <a:lnTo>
                  <a:pt x="444872" y="1510818"/>
                </a:lnTo>
                <a:lnTo>
                  <a:pt x="442830" y="1514446"/>
                </a:lnTo>
                <a:lnTo>
                  <a:pt x="441242" y="1518300"/>
                </a:lnTo>
                <a:lnTo>
                  <a:pt x="439654" y="1522381"/>
                </a:lnTo>
                <a:lnTo>
                  <a:pt x="438066" y="1526462"/>
                </a:lnTo>
                <a:lnTo>
                  <a:pt x="437159" y="1530543"/>
                </a:lnTo>
                <a:lnTo>
                  <a:pt x="436025" y="1534851"/>
                </a:lnTo>
                <a:lnTo>
                  <a:pt x="435344" y="1538932"/>
                </a:lnTo>
                <a:lnTo>
                  <a:pt x="434663" y="1543466"/>
                </a:lnTo>
                <a:lnTo>
                  <a:pt x="434437" y="1547774"/>
                </a:lnTo>
                <a:lnTo>
                  <a:pt x="434210" y="1552309"/>
                </a:lnTo>
                <a:lnTo>
                  <a:pt x="434437" y="1556843"/>
                </a:lnTo>
                <a:lnTo>
                  <a:pt x="434663" y="1561151"/>
                </a:lnTo>
                <a:lnTo>
                  <a:pt x="435344" y="1565459"/>
                </a:lnTo>
                <a:lnTo>
                  <a:pt x="436025" y="1569767"/>
                </a:lnTo>
                <a:lnTo>
                  <a:pt x="437159" y="1574074"/>
                </a:lnTo>
                <a:lnTo>
                  <a:pt x="438066" y="1578155"/>
                </a:lnTo>
                <a:lnTo>
                  <a:pt x="439654" y="1582010"/>
                </a:lnTo>
                <a:lnTo>
                  <a:pt x="441242" y="1586091"/>
                </a:lnTo>
                <a:lnTo>
                  <a:pt x="442830" y="1589945"/>
                </a:lnTo>
                <a:lnTo>
                  <a:pt x="444872" y="1593573"/>
                </a:lnTo>
                <a:lnTo>
                  <a:pt x="446914" y="1597200"/>
                </a:lnTo>
                <a:lnTo>
                  <a:pt x="449182" y="1600828"/>
                </a:lnTo>
                <a:lnTo>
                  <a:pt x="451451" y="1604229"/>
                </a:lnTo>
                <a:lnTo>
                  <a:pt x="454173" y="1607630"/>
                </a:lnTo>
                <a:lnTo>
                  <a:pt x="456896" y="1610577"/>
                </a:lnTo>
                <a:lnTo>
                  <a:pt x="459845" y="1613751"/>
                </a:lnTo>
                <a:lnTo>
                  <a:pt x="462794" y="1616472"/>
                </a:lnTo>
                <a:lnTo>
                  <a:pt x="465970" y="1619193"/>
                </a:lnTo>
                <a:lnTo>
                  <a:pt x="469146" y="1621687"/>
                </a:lnTo>
                <a:lnTo>
                  <a:pt x="472776" y="1624407"/>
                </a:lnTo>
                <a:lnTo>
                  <a:pt x="475952" y="1626675"/>
                </a:lnTo>
                <a:lnTo>
                  <a:pt x="479582" y="1628715"/>
                </a:lnTo>
                <a:lnTo>
                  <a:pt x="483438" y="1630529"/>
                </a:lnTo>
                <a:lnTo>
                  <a:pt x="487295" y="1632343"/>
                </a:lnTo>
                <a:lnTo>
                  <a:pt x="491151" y="1633930"/>
                </a:lnTo>
                <a:lnTo>
                  <a:pt x="495462" y="1635063"/>
                </a:lnTo>
                <a:lnTo>
                  <a:pt x="499545" y="1636424"/>
                </a:lnTo>
                <a:lnTo>
                  <a:pt x="503629" y="1637557"/>
                </a:lnTo>
                <a:lnTo>
                  <a:pt x="507939" y="1638011"/>
                </a:lnTo>
                <a:lnTo>
                  <a:pt x="512476" y="1638691"/>
                </a:lnTo>
                <a:lnTo>
                  <a:pt x="516787" y="1638918"/>
                </a:lnTo>
                <a:lnTo>
                  <a:pt x="521097" y="1638918"/>
                </a:lnTo>
                <a:lnTo>
                  <a:pt x="525634" y="1638918"/>
                </a:lnTo>
                <a:lnTo>
                  <a:pt x="529944" y="1638691"/>
                </a:lnTo>
                <a:lnTo>
                  <a:pt x="534255" y="1638011"/>
                </a:lnTo>
                <a:lnTo>
                  <a:pt x="538792" y="1637557"/>
                </a:lnTo>
                <a:lnTo>
                  <a:pt x="542875" y="1636424"/>
                </a:lnTo>
                <a:lnTo>
                  <a:pt x="546959" y="1635063"/>
                </a:lnTo>
                <a:lnTo>
                  <a:pt x="551042" y="1633930"/>
                </a:lnTo>
                <a:lnTo>
                  <a:pt x="554899" y="1632343"/>
                </a:lnTo>
                <a:lnTo>
                  <a:pt x="558756" y="1630529"/>
                </a:lnTo>
                <a:lnTo>
                  <a:pt x="562839" y="1628715"/>
                </a:lnTo>
                <a:lnTo>
                  <a:pt x="566242" y="1626675"/>
                </a:lnTo>
                <a:lnTo>
                  <a:pt x="569645" y="1624407"/>
                </a:lnTo>
                <a:lnTo>
                  <a:pt x="573275" y="1621687"/>
                </a:lnTo>
                <a:lnTo>
                  <a:pt x="576451" y="1619193"/>
                </a:lnTo>
                <a:lnTo>
                  <a:pt x="579854" y="1616472"/>
                </a:lnTo>
                <a:lnTo>
                  <a:pt x="582576" y="1613751"/>
                </a:lnTo>
                <a:lnTo>
                  <a:pt x="585525" y="1610577"/>
                </a:lnTo>
                <a:lnTo>
                  <a:pt x="588247" y="1607630"/>
                </a:lnTo>
                <a:lnTo>
                  <a:pt x="590743" y="1604229"/>
                </a:lnTo>
                <a:lnTo>
                  <a:pt x="593238" y="1600828"/>
                </a:lnTo>
                <a:lnTo>
                  <a:pt x="595507" y="1597200"/>
                </a:lnTo>
                <a:lnTo>
                  <a:pt x="597549" y="1593573"/>
                </a:lnTo>
                <a:lnTo>
                  <a:pt x="599590" y="1589945"/>
                </a:lnTo>
                <a:lnTo>
                  <a:pt x="601178" y="1586091"/>
                </a:lnTo>
                <a:lnTo>
                  <a:pt x="602766" y="1582010"/>
                </a:lnTo>
                <a:lnTo>
                  <a:pt x="604354" y="1578155"/>
                </a:lnTo>
                <a:lnTo>
                  <a:pt x="605262" y="1574074"/>
                </a:lnTo>
                <a:lnTo>
                  <a:pt x="606396" y="1569767"/>
                </a:lnTo>
                <a:lnTo>
                  <a:pt x="607077" y="1565459"/>
                </a:lnTo>
                <a:lnTo>
                  <a:pt x="607531" y="1561151"/>
                </a:lnTo>
                <a:lnTo>
                  <a:pt x="607984" y="1556843"/>
                </a:lnTo>
                <a:lnTo>
                  <a:pt x="608211" y="1552309"/>
                </a:lnTo>
                <a:lnTo>
                  <a:pt x="607984" y="1547774"/>
                </a:lnTo>
                <a:lnTo>
                  <a:pt x="607531" y="1543466"/>
                </a:lnTo>
                <a:lnTo>
                  <a:pt x="607077" y="1538932"/>
                </a:lnTo>
                <a:lnTo>
                  <a:pt x="606396" y="1534851"/>
                </a:lnTo>
                <a:lnTo>
                  <a:pt x="605262" y="1530543"/>
                </a:lnTo>
                <a:lnTo>
                  <a:pt x="604354" y="1526462"/>
                </a:lnTo>
                <a:lnTo>
                  <a:pt x="602766" y="1522381"/>
                </a:lnTo>
                <a:lnTo>
                  <a:pt x="601178" y="1518300"/>
                </a:lnTo>
                <a:lnTo>
                  <a:pt x="599590" y="1514446"/>
                </a:lnTo>
                <a:lnTo>
                  <a:pt x="597549" y="1510818"/>
                </a:lnTo>
                <a:lnTo>
                  <a:pt x="595507" y="1507190"/>
                </a:lnTo>
                <a:lnTo>
                  <a:pt x="593238" y="1503563"/>
                </a:lnTo>
                <a:lnTo>
                  <a:pt x="590743" y="1500389"/>
                </a:lnTo>
                <a:lnTo>
                  <a:pt x="588247" y="1496988"/>
                </a:lnTo>
                <a:lnTo>
                  <a:pt x="585525" y="1493814"/>
                </a:lnTo>
                <a:lnTo>
                  <a:pt x="582576" y="1490866"/>
                </a:lnTo>
                <a:lnTo>
                  <a:pt x="579854" y="1487919"/>
                </a:lnTo>
                <a:lnTo>
                  <a:pt x="576451" y="1485425"/>
                </a:lnTo>
                <a:lnTo>
                  <a:pt x="573275" y="1482704"/>
                </a:lnTo>
                <a:lnTo>
                  <a:pt x="569645" y="1480210"/>
                </a:lnTo>
                <a:lnTo>
                  <a:pt x="566242" y="1477943"/>
                </a:lnTo>
                <a:lnTo>
                  <a:pt x="562839" y="1475902"/>
                </a:lnTo>
                <a:lnTo>
                  <a:pt x="558756" y="1474089"/>
                </a:lnTo>
                <a:lnTo>
                  <a:pt x="554899" y="1472275"/>
                </a:lnTo>
                <a:lnTo>
                  <a:pt x="551042" y="1470688"/>
                </a:lnTo>
                <a:lnTo>
                  <a:pt x="546959" y="1469327"/>
                </a:lnTo>
                <a:lnTo>
                  <a:pt x="542875" y="1468194"/>
                </a:lnTo>
                <a:lnTo>
                  <a:pt x="538792" y="1467060"/>
                </a:lnTo>
                <a:lnTo>
                  <a:pt x="534255" y="1466607"/>
                </a:lnTo>
                <a:lnTo>
                  <a:pt x="529944" y="1465700"/>
                </a:lnTo>
                <a:lnTo>
                  <a:pt x="525634" y="1465473"/>
                </a:lnTo>
                <a:lnTo>
                  <a:pt x="521097" y="1465473"/>
                </a:lnTo>
                <a:lnTo>
                  <a:pt x="516787" y="1465473"/>
                </a:lnTo>
                <a:close/>
                <a:moveTo>
                  <a:pt x="779462" y="1465263"/>
                </a:moveTo>
                <a:lnTo>
                  <a:pt x="795909" y="1465263"/>
                </a:lnTo>
                <a:lnTo>
                  <a:pt x="795118" y="1465354"/>
                </a:lnTo>
                <a:lnTo>
                  <a:pt x="796247" y="1465263"/>
                </a:lnTo>
                <a:lnTo>
                  <a:pt x="802144" y="1465263"/>
                </a:lnTo>
                <a:lnTo>
                  <a:pt x="997663" y="1465263"/>
                </a:lnTo>
                <a:lnTo>
                  <a:pt x="1331996" y="1465263"/>
                </a:lnTo>
                <a:lnTo>
                  <a:pt x="1527515" y="1465263"/>
                </a:lnTo>
                <a:lnTo>
                  <a:pt x="1532959" y="1465263"/>
                </a:lnTo>
                <a:lnTo>
                  <a:pt x="1538630" y="1465717"/>
                </a:lnTo>
                <a:lnTo>
                  <a:pt x="1543846" y="1466398"/>
                </a:lnTo>
                <a:lnTo>
                  <a:pt x="1549290" y="1467307"/>
                </a:lnTo>
                <a:lnTo>
                  <a:pt x="1554507" y="1468669"/>
                </a:lnTo>
                <a:lnTo>
                  <a:pt x="1559497" y="1470031"/>
                </a:lnTo>
                <a:lnTo>
                  <a:pt x="1564487" y="1471848"/>
                </a:lnTo>
                <a:lnTo>
                  <a:pt x="1569477" y="1473664"/>
                </a:lnTo>
                <a:lnTo>
                  <a:pt x="1574014" y="1475934"/>
                </a:lnTo>
                <a:lnTo>
                  <a:pt x="1578550" y="1478205"/>
                </a:lnTo>
                <a:lnTo>
                  <a:pt x="1583313" y="1480702"/>
                </a:lnTo>
                <a:lnTo>
                  <a:pt x="1587396" y="1483654"/>
                </a:lnTo>
                <a:lnTo>
                  <a:pt x="1591706" y="1486378"/>
                </a:lnTo>
                <a:lnTo>
                  <a:pt x="1595788" y="1489784"/>
                </a:lnTo>
                <a:lnTo>
                  <a:pt x="1599644" y="1493190"/>
                </a:lnTo>
                <a:lnTo>
                  <a:pt x="1603500" y="1496595"/>
                </a:lnTo>
                <a:lnTo>
                  <a:pt x="1607129" y="1500455"/>
                </a:lnTo>
                <a:lnTo>
                  <a:pt x="1610305" y="1504315"/>
                </a:lnTo>
                <a:lnTo>
                  <a:pt x="1613480" y="1508402"/>
                </a:lnTo>
                <a:lnTo>
                  <a:pt x="1616656" y="1512488"/>
                </a:lnTo>
                <a:lnTo>
                  <a:pt x="1619151" y="1517029"/>
                </a:lnTo>
                <a:lnTo>
                  <a:pt x="1621646" y="1521343"/>
                </a:lnTo>
                <a:lnTo>
                  <a:pt x="1624368" y="1525884"/>
                </a:lnTo>
                <a:lnTo>
                  <a:pt x="1626409" y="1530652"/>
                </a:lnTo>
                <a:lnTo>
                  <a:pt x="1628224" y="1535420"/>
                </a:lnTo>
                <a:lnTo>
                  <a:pt x="1630038" y="1540642"/>
                </a:lnTo>
                <a:lnTo>
                  <a:pt x="1631626" y="1545637"/>
                </a:lnTo>
                <a:lnTo>
                  <a:pt x="1632533" y="1550859"/>
                </a:lnTo>
                <a:lnTo>
                  <a:pt x="1633667" y="1556081"/>
                </a:lnTo>
                <a:lnTo>
                  <a:pt x="1634121" y="1561530"/>
                </a:lnTo>
                <a:lnTo>
                  <a:pt x="1634575" y="1566979"/>
                </a:lnTo>
                <a:lnTo>
                  <a:pt x="1634801" y="1572428"/>
                </a:lnTo>
                <a:lnTo>
                  <a:pt x="1634575" y="1578104"/>
                </a:lnTo>
                <a:lnTo>
                  <a:pt x="1634121" y="1583553"/>
                </a:lnTo>
                <a:lnTo>
                  <a:pt x="1633667" y="1588775"/>
                </a:lnTo>
                <a:lnTo>
                  <a:pt x="1632533" y="1594224"/>
                </a:lnTo>
                <a:lnTo>
                  <a:pt x="1631626" y="1599219"/>
                </a:lnTo>
                <a:lnTo>
                  <a:pt x="1630038" y="1604441"/>
                </a:lnTo>
                <a:lnTo>
                  <a:pt x="1628224" y="1609436"/>
                </a:lnTo>
                <a:lnTo>
                  <a:pt x="1626409" y="1614204"/>
                </a:lnTo>
                <a:lnTo>
                  <a:pt x="1624368" y="1618972"/>
                </a:lnTo>
                <a:lnTo>
                  <a:pt x="1621646" y="1623513"/>
                </a:lnTo>
                <a:lnTo>
                  <a:pt x="1619151" y="1628054"/>
                </a:lnTo>
                <a:lnTo>
                  <a:pt x="1616656" y="1632368"/>
                </a:lnTo>
                <a:lnTo>
                  <a:pt x="1613480" y="1636681"/>
                </a:lnTo>
                <a:lnTo>
                  <a:pt x="1610305" y="1640541"/>
                </a:lnTo>
                <a:lnTo>
                  <a:pt x="1607129" y="1644401"/>
                </a:lnTo>
                <a:lnTo>
                  <a:pt x="1603500" y="1648261"/>
                </a:lnTo>
                <a:lnTo>
                  <a:pt x="1599644" y="1651893"/>
                </a:lnTo>
                <a:lnTo>
                  <a:pt x="1595788" y="1655299"/>
                </a:lnTo>
                <a:lnTo>
                  <a:pt x="1591706" y="1658478"/>
                </a:lnTo>
                <a:lnTo>
                  <a:pt x="1587396" y="1661429"/>
                </a:lnTo>
                <a:lnTo>
                  <a:pt x="1583313" y="1664154"/>
                </a:lnTo>
                <a:lnTo>
                  <a:pt x="1578550" y="1666651"/>
                </a:lnTo>
                <a:lnTo>
                  <a:pt x="1574014" y="1669149"/>
                </a:lnTo>
                <a:lnTo>
                  <a:pt x="1569477" y="1671419"/>
                </a:lnTo>
                <a:lnTo>
                  <a:pt x="1564487" y="1673236"/>
                </a:lnTo>
                <a:lnTo>
                  <a:pt x="1559497" y="1674825"/>
                </a:lnTo>
                <a:lnTo>
                  <a:pt x="1554507" y="1676187"/>
                </a:lnTo>
                <a:lnTo>
                  <a:pt x="1549290" y="1677549"/>
                </a:lnTo>
                <a:lnTo>
                  <a:pt x="1543846" y="1678458"/>
                </a:lnTo>
                <a:lnTo>
                  <a:pt x="1538630" y="1679139"/>
                </a:lnTo>
                <a:lnTo>
                  <a:pt x="1532959" y="1679593"/>
                </a:lnTo>
                <a:lnTo>
                  <a:pt x="1527515" y="1679820"/>
                </a:lnTo>
                <a:lnTo>
                  <a:pt x="1331996" y="1679820"/>
                </a:lnTo>
                <a:lnTo>
                  <a:pt x="1169820" y="1679820"/>
                </a:lnTo>
                <a:lnTo>
                  <a:pt x="1169820" y="1730451"/>
                </a:lnTo>
                <a:lnTo>
                  <a:pt x="1527515" y="1730451"/>
                </a:lnTo>
                <a:lnTo>
                  <a:pt x="1537496" y="1730224"/>
                </a:lnTo>
                <a:lnTo>
                  <a:pt x="1547022" y="1729088"/>
                </a:lnTo>
                <a:lnTo>
                  <a:pt x="1556322" y="1727953"/>
                </a:lnTo>
                <a:lnTo>
                  <a:pt x="1565394" y="1725683"/>
                </a:lnTo>
                <a:lnTo>
                  <a:pt x="1574467" y="1723185"/>
                </a:lnTo>
                <a:lnTo>
                  <a:pt x="1583313" y="1720461"/>
                </a:lnTo>
                <a:lnTo>
                  <a:pt x="1591706" y="1716828"/>
                </a:lnTo>
                <a:lnTo>
                  <a:pt x="1600098" y="1712514"/>
                </a:lnTo>
                <a:lnTo>
                  <a:pt x="1608037" y="1708200"/>
                </a:lnTo>
                <a:lnTo>
                  <a:pt x="1615749" y="1703432"/>
                </a:lnTo>
                <a:lnTo>
                  <a:pt x="1623007" y="1697983"/>
                </a:lnTo>
                <a:lnTo>
                  <a:pt x="1630265" y="1692307"/>
                </a:lnTo>
                <a:lnTo>
                  <a:pt x="1637070" y="1685950"/>
                </a:lnTo>
                <a:lnTo>
                  <a:pt x="1643194" y="1679593"/>
                </a:lnTo>
                <a:lnTo>
                  <a:pt x="1649318" y="1672781"/>
                </a:lnTo>
                <a:lnTo>
                  <a:pt x="1654762" y="1665743"/>
                </a:lnTo>
                <a:lnTo>
                  <a:pt x="2174633" y="1612615"/>
                </a:lnTo>
                <a:lnTo>
                  <a:pt x="2179170" y="1612388"/>
                </a:lnTo>
                <a:lnTo>
                  <a:pt x="2183479" y="1612388"/>
                </a:lnTo>
                <a:lnTo>
                  <a:pt x="2188243" y="1612388"/>
                </a:lnTo>
                <a:lnTo>
                  <a:pt x="2192552" y="1613069"/>
                </a:lnTo>
                <a:lnTo>
                  <a:pt x="2197089" y="1613523"/>
                </a:lnTo>
                <a:lnTo>
                  <a:pt x="2201398" y="1614431"/>
                </a:lnTo>
                <a:lnTo>
                  <a:pt x="2205481" y="1615566"/>
                </a:lnTo>
                <a:lnTo>
                  <a:pt x="2209791" y="1616929"/>
                </a:lnTo>
                <a:lnTo>
                  <a:pt x="2214100" y="1618291"/>
                </a:lnTo>
                <a:lnTo>
                  <a:pt x="2218183" y="1620107"/>
                </a:lnTo>
                <a:lnTo>
                  <a:pt x="2222039" y="1622378"/>
                </a:lnTo>
                <a:lnTo>
                  <a:pt x="2225895" y="1624648"/>
                </a:lnTo>
                <a:lnTo>
                  <a:pt x="2229751" y="1626919"/>
                </a:lnTo>
                <a:lnTo>
                  <a:pt x="2233380" y="1629643"/>
                </a:lnTo>
                <a:lnTo>
                  <a:pt x="2237009" y="1632595"/>
                </a:lnTo>
                <a:lnTo>
                  <a:pt x="2240411" y="1635773"/>
                </a:lnTo>
                <a:lnTo>
                  <a:pt x="2243587" y="1638725"/>
                </a:lnTo>
                <a:lnTo>
                  <a:pt x="2246762" y="1642358"/>
                </a:lnTo>
                <a:lnTo>
                  <a:pt x="2249711" y="1645990"/>
                </a:lnTo>
                <a:lnTo>
                  <a:pt x="2252206" y="1649623"/>
                </a:lnTo>
                <a:lnTo>
                  <a:pt x="2254701" y="1653483"/>
                </a:lnTo>
                <a:lnTo>
                  <a:pt x="2257196" y="1657342"/>
                </a:lnTo>
                <a:lnTo>
                  <a:pt x="2259237" y="1661429"/>
                </a:lnTo>
                <a:lnTo>
                  <a:pt x="2261052" y="1665970"/>
                </a:lnTo>
                <a:lnTo>
                  <a:pt x="2262867" y="1670057"/>
                </a:lnTo>
                <a:lnTo>
                  <a:pt x="2264227" y="1674371"/>
                </a:lnTo>
                <a:lnTo>
                  <a:pt x="2265588" y="1679139"/>
                </a:lnTo>
                <a:lnTo>
                  <a:pt x="2266723" y="1683453"/>
                </a:lnTo>
                <a:lnTo>
                  <a:pt x="2267403" y="1687993"/>
                </a:lnTo>
                <a:lnTo>
                  <a:pt x="2267857" y="1692761"/>
                </a:lnTo>
                <a:lnTo>
                  <a:pt x="2268083" y="1697302"/>
                </a:lnTo>
                <a:lnTo>
                  <a:pt x="2268537" y="1702297"/>
                </a:lnTo>
                <a:lnTo>
                  <a:pt x="2268537" y="1712287"/>
                </a:lnTo>
                <a:lnTo>
                  <a:pt x="2268083" y="1717055"/>
                </a:lnTo>
                <a:lnTo>
                  <a:pt x="2267857" y="1721369"/>
                </a:lnTo>
                <a:lnTo>
                  <a:pt x="2267630" y="1726137"/>
                </a:lnTo>
                <a:lnTo>
                  <a:pt x="2266949" y="1730451"/>
                </a:lnTo>
                <a:lnTo>
                  <a:pt x="2266042" y="1734764"/>
                </a:lnTo>
                <a:lnTo>
                  <a:pt x="2265361" y="1739305"/>
                </a:lnTo>
                <a:lnTo>
                  <a:pt x="2264001" y="1743392"/>
                </a:lnTo>
                <a:lnTo>
                  <a:pt x="2262867" y="1747479"/>
                </a:lnTo>
                <a:lnTo>
                  <a:pt x="2261506" y="1751566"/>
                </a:lnTo>
                <a:lnTo>
                  <a:pt x="2259918" y="1755653"/>
                </a:lnTo>
                <a:lnTo>
                  <a:pt x="2258103" y="1759512"/>
                </a:lnTo>
                <a:lnTo>
                  <a:pt x="2256062" y="1763599"/>
                </a:lnTo>
                <a:lnTo>
                  <a:pt x="2254247" y="1767459"/>
                </a:lnTo>
                <a:lnTo>
                  <a:pt x="2251979" y="1770864"/>
                </a:lnTo>
                <a:lnTo>
                  <a:pt x="2249711" y="1774497"/>
                </a:lnTo>
                <a:lnTo>
                  <a:pt x="2247216" y="1778130"/>
                </a:lnTo>
                <a:lnTo>
                  <a:pt x="2244721" y="1781536"/>
                </a:lnTo>
                <a:lnTo>
                  <a:pt x="2241772" y="1784714"/>
                </a:lnTo>
                <a:lnTo>
                  <a:pt x="2239050" y="1788120"/>
                </a:lnTo>
                <a:lnTo>
                  <a:pt x="2236102" y="1791071"/>
                </a:lnTo>
                <a:lnTo>
                  <a:pt x="2233153" y="1794023"/>
                </a:lnTo>
                <a:lnTo>
                  <a:pt x="2229977" y="1796747"/>
                </a:lnTo>
                <a:lnTo>
                  <a:pt x="2226575" y="1799472"/>
                </a:lnTo>
                <a:lnTo>
                  <a:pt x="2223400" y="1801969"/>
                </a:lnTo>
                <a:lnTo>
                  <a:pt x="2219771" y="1804240"/>
                </a:lnTo>
                <a:lnTo>
                  <a:pt x="2216141" y="1806510"/>
                </a:lnTo>
                <a:lnTo>
                  <a:pt x="2212512" y="1808554"/>
                </a:lnTo>
                <a:lnTo>
                  <a:pt x="2208657" y="1810370"/>
                </a:lnTo>
                <a:lnTo>
                  <a:pt x="2204801" y="1812186"/>
                </a:lnTo>
                <a:lnTo>
                  <a:pt x="2200718" y="1813776"/>
                </a:lnTo>
                <a:lnTo>
                  <a:pt x="2196635" y="1815365"/>
                </a:lnTo>
                <a:lnTo>
                  <a:pt x="2192325" y="1816727"/>
                </a:lnTo>
                <a:lnTo>
                  <a:pt x="1439282" y="2028332"/>
                </a:lnTo>
                <a:lnTo>
                  <a:pt x="1418869" y="2033781"/>
                </a:lnTo>
                <a:lnTo>
                  <a:pt x="1398682" y="2039003"/>
                </a:lnTo>
                <a:lnTo>
                  <a:pt x="1378268" y="2043317"/>
                </a:lnTo>
                <a:lnTo>
                  <a:pt x="1357854" y="2047404"/>
                </a:lnTo>
                <a:lnTo>
                  <a:pt x="1337213" y="2051037"/>
                </a:lnTo>
                <a:lnTo>
                  <a:pt x="1316573" y="2054442"/>
                </a:lnTo>
                <a:lnTo>
                  <a:pt x="1295932" y="2056940"/>
                </a:lnTo>
                <a:lnTo>
                  <a:pt x="1275291" y="2059437"/>
                </a:lnTo>
                <a:lnTo>
                  <a:pt x="1254424" y="2061254"/>
                </a:lnTo>
                <a:lnTo>
                  <a:pt x="1233556" y="2062389"/>
                </a:lnTo>
                <a:lnTo>
                  <a:pt x="1212916" y="2063297"/>
                </a:lnTo>
                <a:lnTo>
                  <a:pt x="1192048" y="2063751"/>
                </a:lnTo>
                <a:lnTo>
                  <a:pt x="1171181" y="2063751"/>
                </a:lnTo>
                <a:lnTo>
                  <a:pt x="1150087" y="2063297"/>
                </a:lnTo>
                <a:lnTo>
                  <a:pt x="1129219" y="2062162"/>
                </a:lnTo>
                <a:lnTo>
                  <a:pt x="1108352" y="2060573"/>
                </a:lnTo>
                <a:lnTo>
                  <a:pt x="796701" y="2035598"/>
                </a:lnTo>
                <a:lnTo>
                  <a:pt x="792391" y="2035144"/>
                </a:lnTo>
                <a:lnTo>
                  <a:pt x="788081" y="2034463"/>
                </a:lnTo>
                <a:lnTo>
                  <a:pt x="783545" y="2033554"/>
                </a:lnTo>
                <a:lnTo>
                  <a:pt x="779462" y="2032419"/>
                </a:lnTo>
                <a:lnTo>
                  <a:pt x="779462" y="1468438"/>
                </a:lnTo>
                <a:lnTo>
                  <a:pt x="779462" y="1467534"/>
                </a:lnTo>
                <a:lnTo>
                  <a:pt x="779462" y="1465263"/>
                </a:lnTo>
                <a:close/>
                <a:moveTo>
                  <a:pt x="0" y="1401763"/>
                </a:moveTo>
                <a:lnTo>
                  <a:pt x="695325" y="1401763"/>
                </a:lnTo>
                <a:lnTo>
                  <a:pt x="695325" y="1572487"/>
                </a:lnTo>
                <a:lnTo>
                  <a:pt x="695325" y="1927085"/>
                </a:lnTo>
                <a:lnTo>
                  <a:pt x="695325" y="2247901"/>
                </a:lnTo>
                <a:lnTo>
                  <a:pt x="0" y="2247901"/>
                </a:lnTo>
                <a:lnTo>
                  <a:pt x="0" y="1401763"/>
                </a:lnTo>
                <a:close/>
                <a:moveTo>
                  <a:pt x="1870009" y="1163726"/>
                </a:moveTo>
                <a:lnTo>
                  <a:pt x="1870009" y="1180300"/>
                </a:lnTo>
                <a:lnTo>
                  <a:pt x="1861189" y="1180981"/>
                </a:lnTo>
                <a:lnTo>
                  <a:pt x="1853274" y="1182343"/>
                </a:lnTo>
                <a:lnTo>
                  <a:pt x="1845586" y="1183705"/>
                </a:lnTo>
                <a:lnTo>
                  <a:pt x="1838575" y="1185522"/>
                </a:lnTo>
                <a:lnTo>
                  <a:pt x="1832243" y="1188019"/>
                </a:lnTo>
                <a:lnTo>
                  <a:pt x="1826138" y="1190290"/>
                </a:lnTo>
                <a:lnTo>
                  <a:pt x="1820936" y="1193014"/>
                </a:lnTo>
                <a:lnTo>
                  <a:pt x="1816187" y="1196193"/>
                </a:lnTo>
                <a:lnTo>
                  <a:pt x="1811891" y="1199825"/>
                </a:lnTo>
                <a:lnTo>
                  <a:pt x="1810081" y="1201642"/>
                </a:lnTo>
                <a:lnTo>
                  <a:pt x="1808272" y="1203458"/>
                </a:lnTo>
                <a:lnTo>
                  <a:pt x="1806689" y="1205501"/>
                </a:lnTo>
                <a:lnTo>
                  <a:pt x="1805106" y="1207545"/>
                </a:lnTo>
                <a:lnTo>
                  <a:pt x="1803749" y="1209588"/>
                </a:lnTo>
                <a:lnTo>
                  <a:pt x="1802619" y="1211859"/>
                </a:lnTo>
                <a:lnTo>
                  <a:pt x="1801488" y="1214356"/>
                </a:lnTo>
                <a:lnTo>
                  <a:pt x="1800583" y="1216627"/>
                </a:lnTo>
                <a:lnTo>
                  <a:pt x="1799679" y="1219124"/>
                </a:lnTo>
                <a:lnTo>
                  <a:pt x="1799227" y="1221395"/>
                </a:lnTo>
                <a:lnTo>
                  <a:pt x="1798548" y="1226844"/>
                </a:lnTo>
                <a:lnTo>
                  <a:pt x="1798096" y="1232520"/>
                </a:lnTo>
                <a:lnTo>
                  <a:pt x="1798096" y="1236379"/>
                </a:lnTo>
                <a:lnTo>
                  <a:pt x="1798774" y="1240239"/>
                </a:lnTo>
                <a:lnTo>
                  <a:pt x="1799227" y="1243872"/>
                </a:lnTo>
                <a:lnTo>
                  <a:pt x="1800357" y="1247504"/>
                </a:lnTo>
                <a:lnTo>
                  <a:pt x="1801488" y="1251137"/>
                </a:lnTo>
                <a:lnTo>
                  <a:pt x="1802845" y="1254543"/>
                </a:lnTo>
                <a:lnTo>
                  <a:pt x="1804654" y="1257948"/>
                </a:lnTo>
                <a:lnTo>
                  <a:pt x="1806689" y="1261354"/>
                </a:lnTo>
                <a:lnTo>
                  <a:pt x="1808725" y="1264079"/>
                </a:lnTo>
                <a:lnTo>
                  <a:pt x="1810986" y="1267257"/>
                </a:lnTo>
                <a:lnTo>
                  <a:pt x="1813474" y="1269755"/>
                </a:lnTo>
                <a:lnTo>
                  <a:pt x="1815961" y="1272252"/>
                </a:lnTo>
                <a:lnTo>
                  <a:pt x="1818449" y="1274750"/>
                </a:lnTo>
                <a:lnTo>
                  <a:pt x="1821162" y="1277020"/>
                </a:lnTo>
                <a:lnTo>
                  <a:pt x="1823876" y="1278836"/>
                </a:lnTo>
                <a:lnTo>
                  <a:pt x="1826816" y="1280653"/>
                </a:lnTo>
                <a:lnTo>
                  <a:pt x="1834053" y="1284740"/>
                </a:lnTo>
                <a:lnTo>
                  <a:pt x="1843777" y="1289734"/>
                </a:lnTo>
                <a:lnTo>
                  <a:pt x="1855988" y="1295638"/>
                </a:lnTo>
                <a:lnTo>
                  <a:pt x="1870914" y="1302676"/>
                </a:lnTo>
                <a:lnTo>
                  <a:pt x="1875436" y="1304719"/>
                </a:lnTo>
                <a:lnTo>
                  <a:pt x="1879507" y="1306763"/>
                </a:lnTo>
                <a:lnTo>
                  <a:pt x="1883125" y="1309033"/>
                </a:lnTo>
                <a:lnTo>
                  <a:pt x="1886065" y="1311077"/>
                </a:lnTo>
                <a:lnTo>
                  <a:pt x="1889005" y="1312893"/>
                </a:lnTo>
                <a:lnTo>
                  <a:pt x="1891040" y="1314936"/>
                </a:lnTo>
                <a:lnTo>
                  <a:pt x="1892623" y="1316980"/>
                </a:lnTo>
                <a:lnTo>
                  <a:pt x="1893528" y="1318796"/>
                </a:lnTo>
                <a:lnTo>
                  <a:pt x="1894432" y="1320839"/>
                </a:lnTo>
                <a:lnTo>
                  <a:pt x="1895111" y="1323110"/>
                </a:lnTo>
                <a:lnTo>
                  <a:pt x="1895563" y="1325834"/>
                </a:lnTo>
                <a:lnTo>
                  <a:pt x="1896241" y="1328559"/>
                </a:lnTo>
                <a:lnTo>
                  <a:pt x="1896694" y="1335597"/>
                </a:lnTo>
                <a:lnTo>
                  <a:pt x="1896920" y="1343544"/>
                </a:lnTo>
                <a:lnTo>
                  <a:pt x="1896694" y="1346722"/>
                </a:lnTo>
                <a:lnTo>
                  <a:pt x="1896241" y="1349447"/>
                </a:lnTo>
                <a:lnTo>
                  <a:pt x="1894885" y="1352171"/>
                </a:lnTo>
                <a:lnTo>
                  <a:pt x="1893302" y="1353988"/>
                </a:lnTo>
                <a:lnTo>
                  <a:pt x="1892623" y="1354669"/>
                </a:lnTo>
                <a:lnTo>
                  <a:pt x="1891492" y="1355577"/>
                </a:lnTo>
                <a:lnTo>
                  <a:pt x="1889005" y="1356485"/>
                </a:lnTo>
                <a:lnTo>
                  <a:pt x="1886065" y="1357393"/>
                </a:lnTo>
                <a:lnTo>
                  <a:pt x="1882899" y="1357620"/>
                </a:lnTo>
                <a:lnTo>
                  <a:pt x="1880864" y="1357620"/>
                </a:lnTo>
                <a:lnTo>
                  <a:pt x="1879055" y="1357393"/>
                </a:lnTo>
                <a:lnTo>
                  <a:pt x="1877472" y="1356712"/>
                </a:lnTo>
                <a:lnTo>
                  <a:pt x="1875889" y="1356258"/>
                </a:lnTo>
                <a:lnTo>
                  <a:pt x="1874532" y="1355577"/>
                </a:lnTo>
                <a:lnTo>
                  <a:pt x="1873627" y="1354669"/>
                </a:lnTo>
                <a:lnTo>
                  <a:pt x="1872723" y="1353761"/>
                </a:lnTo>
                <a:lnTo>
                  <a:pt x="1872270" y="1352398"/>
                </a:lnTo>
                <a:lnTo>
                  <a:pt x="1871818" y="1350809"/>
                </a:lnTo>
                <a:lnTo>
                  <a:pt x="1871140" y="1348993"/>
                </a:lnTo>
                <a:lnTo>
                  <a:pt x="1870461" y="1343544"/>
                </a:lnTo>
                <a:lnTo>
                  <a:pt x="1870235" y="1336051"/>
                </a:lnTo>
                <a:lnTo>
                  <a:pt x="1870009" y="1326515"/>
                </a:lnTo>
                <a:lnTo>
                  <a:pt x="1870009" y="1314028"/>
                </a:lnTo>
                <a:lnTo>
                  <a:pt x="1799227" y="1314028"/>
                </a:lnTo>
                <a:lnTo>
                  <a:pt x="1799227" y="1324018"/>
                </a:lnTo>
                <a:lnTo>
                  <a:pt x="1799227" y="1328332"/>
                </a:lnTo>
                <a:lnTo>
                  <a:pt x="1799453" y="1332192"/>
                </a:lnTo>
                <a:lnTo>
                  <a:pt x="1799905" y="1336278"/>
                </a:lnTo>
                <a:lnTo>
                  <a:pt x="1800583" y="1339911"/>
                </a:lnTo>
                <a:lnTo>
                  <a:pt x="1801262" y="1343544"/>
                </a:lnTo>
                <a:lnTo>
                  <a:pt x="1802166" y="1346949"/>
                </a:lnTo>
                <a:lnTo>
                  <a:pt x="1803071" y="1350355"/>
                </a:lnTo>
                <a:lnTo>
                  <a:pt x="1804428" y="1353534"/>
                </a:lnTo>
                <a:lnTo>
                  <a:pt x="1806011" y="1356258"/>
                </a:lnTo>
                <a:lnTo>
                  <a:pt x="1807368" y="1359210"/>
                </a:lnTo>
                <a:lnTo>
                  <a:pt x="1809177" y="1361707"/>
                </a:lnTo>
                <a:lnTo>
                  <a:pt x="1810986" y="1364205"/>
                </a:lnTo>
                <a:lnTo>
                  <a:pt x="1813021" y="1366702"/>
                </a:lnTo>
                <a:lnTo>
                  <a:pt x="1815509" y="1368746"/>
                </a:lnTo>
                <a:lnTo>
                  <a:pt x="1817770" y="1370562"/>
                </a:lnTo>
                <a:lnTo>
                  <a:pt x="1820258" y="1372378"/>
                </a:lnTo>
                <a:lnTo>
                  <a:pt x="1825685" y="1375557"/>
                </a:lnTo>
                <a:lnTo>
                  <a:pt x="1831339" y="1378508"/>
                </a:lnTo>
                <a:lnTo>
                  <a:pt x="1837219" y="1381006"/>
                </a:lnTo>
                <a:lnTo>
                  <a:pt x="1843551" y="1383276"/>
                </a:lnTo>
                <a:lnTo>
                  <a:pt x="1849656" y="1385093"/>
                </a:lnTo>
                <a:lnTo>
                  <a:pt x="1856214" y="1386455"/>
                </a:lnTo>
                <a:lnTo>
                  <a:pt x="1862999" y="1387590"/>
                </a:lnTo>
                <a:lnTo>
                  <a:pt x="1870009" y="1388271"/>
                </a:lnTo>
                <a:lnTo>
                  <a:pt x="1870009" y="1408479"/>
                </a:lnTo>
                <a:lnTo>
                  <a:pt x="1902573" y="1408479"/>
                </a:lnTo>
                <a:lnTo>
                  <a:pt x="1902573" y="1388725"/>
                </a:lnTo>
                <a:lnTo>
                  <a:pt x="1911393" y="1387817"/>
                </a:lnTo>
                <a:lnTo>
                  <a:pt x="1919534" y="1386228"/>
                </a:lnTo>
                <a:lnTo>
                  <a:pt x="1927223" y="1384411"/>
                </a:lnTo>
                <a:lnTo>
                  <a:pt x="1934460" y="1382141"/>
                </a:lnTo>
                <a:lnTo>
                  <a:pt x="1941018" y="1379417"/>
                </a:lnTo>
                <a:lnTo>
                  <a:pt x="1947124" y="1376692"/>
                </a:lnTo>
                <a:lnTo>
                  <a:pt x="1952551" y="1373286"/>
                </a:lnTo>
                <a:lnTo>
                  <a:pt x="1954812" y="1371470"/>
                </a:lnTo>
                <a:lnTo>
                  <a:pt x="1957300" y="1369427"/>
                </a:lnTo>
                <a:lnTo>
                  <a:pt x="1959561" y="1367610"/>
                </a:lnTo>
                <a:lnTo>
                  <a:pt x="1961597" y="1365567"/>
                </a:lnTo>
                <a:lnTo>
                  <a:pt x="1963632" y="1363296"/>
                </a:lnTo>
                <a:lnTo>
                  <a:pt x="1965441" y="1360799"/>
                </a:lnTo>
                <a:lnTo>
                  <a:pt x="1967024" y="1358529"/>
                </a:lnTo>
                <a:lnTo>
                  <a:pt x="1968381" y="1356031"/>
                </a:lnTo>
                <a:lnTo>
                  <a:pt x="1969738" y="1353534"/>
                </a:lnTo>
                <a:lnTo>
                  <a:pt x="1971095" y="1350809"/>
                </a:lnTo>
                <a:lnTo>
                  <a:pt x="1971999" y="1348085"/>
                </a:lnTo>
                <a:lnTo>
                  <a:pt x="1972904" y="1345133"/>
                </a:lnTo>
                <a:lnTo>
                  <a:pt x="1973808" y="1342408"/>
                </a:lnTo>
                <a:lnTo>
                  <a:pt x="1974487" y="1339230"/>
                </a:lnTo>
                <a:lnTo>
                  <a:pt x="1975165" y="1333100"/>
                </a:lnTo>
                <a:lnTo>
                  <a:pt x="1975391" y="1326288"/>
                </a:lnTo>
                <a:lnTo>
                  <a:pt x="1975391" y="1321975"/>
                </a:lnTo>
                <a:lnTo>
                  <a:pt x="1975165" y="1318115"/>
                </a:lnTo>
                <a:lnTo>
                  <a:pt x="1974713" y="1314255"/>
                </a:lnTo>
                <a:lnTo>
                  <a:pt x="1973808" y="1310395"/>
                </a:lnTo>
                <a:lnTo>
                  <a:pt x="1972904" y="1306990"/>
                </a:lnTo>
                <a:lnTo>
                  <a:pt x="1971773" y="1303584"/>
                </a:lnTo>
                <a:lnTo>
                  <a:pt x="1970190" y="1300406"/>
                </a:lnTo>
                <a:lnTo>
                  <a:pt x="1968607" y="1297454"/>
                </a:lnTo>
                <a:lnTo>
                  <a:pt x="1967024" y="1294502"/>
                </a:lnTo>
                <a:lnTo>
                  <a:pt x="1965215" y="1292005"/>
                </a:lnTo>
                <a:lnTo>
                  <a:pt x="1963406" y="1289507"/>
                </a:lnTo>
                <a:lnTo>
                  <a:pt x="1961371" y="1287237"/>
                </a:lnTo>
                <a:lnTo>
                  <a:pt x="1959109" y="1284967"/>
                </a:lnTo>
                <a:lnTo>
                  <a:pt x="1956848" y="1282923"/>
                </a:lnTo>
                <a:lnTo>
                  <a:pt x="1954586" y="1281107"/>
                </a:lnTo>
                <a:lnTo>
                  <a:pt x="1952325" y="1279518"/>
                </a:lnTo>
                <a:lnTo>
                  <a:pt x="1945993" y="1275885"/>
                </a:lnTo>
                <a:lnTo>
                  <a:pt x="1938078" y="1271798"/>
                </a:lnTo>
                <a:lnTo>
                  <a:pt x="1927901" y="1267030"/>
                </a:lnTo>
                <a:lnTo>
                  <a:pt x="1915464" y="1261581"/>
                </a:lnTo>
                <a:lnTo>
                  <a:pt x="1900990" y="1254997"/>
                </a:lnTo>
                <a:lnTo>
                  <a:pt x="1889909" y="1249548"/>
                </a:lnTo>
                <a:lnTo>
                  <a:pt x="1881995" y="1245461"/>
                </a:lnTo>
                <a:lnTo>
                  <a:pt x="1879281" y="1243872"/>
                </a:lnTo>
                <a:lnTo>
                  <a:pt x="1877246" y="1242510"/>
                </a:lnTo>
                <a:lnTo>
                  <a:pt x="1875663" y="1241147"/>
                </a:lnTo>
                <a:lnTo>
                  <a:pt x="1874306" y="1239558"/>
                </a:lnTo>
                <a:lnTo>
                  <a:pt x="1872949" y="1237742"/>
                </a:lnTo>
                <a:lnTo>
                  <a:pt x="1872270" y="1235925"/>
                </a:lnTo>
                <a:lnTo>
                  <a:pt x="1871592" y="1233655"/>
                </a:lnTo>
                <a:lnTo>
                  <a:pt x="1870914" y="1231157"/>
                </a:lnTo>
                <a:lnTo>
                  <a:pt x="1870687" y="1228433"/>
                </a:lnTo>
                <a:lnTo>
                  <a:pt x="1870461" y="1225708"/>
                </a:lnTo>
                <a:lnTo>
                  <a:pt x="1870687" y="1222076"/>
                </a:lnTo>
                <a:lnTo>
                  <a:pt x="1871140" y="1219124"/>
                </a:lnTo>
                <a:lnTo>
                  <a:pt x="1872270" y="1216627"/>
                </a:lnTo>
                <a:lnTo>
                  <a:pt x="1873853" y="1214583"/>
                </a:lnTo>
                <a:lnTo>
                  <a:pt x="1874532" y="1213675"/>
                </a:lnTo>
                <a:lnTo>
                  <a:pt x="1875663" y="1212994"/>
                </a:lnTo>
                <a:lnTo>
                  <a:pt x="1877924" y="1211859"/>
                </a:lnTo>
                <a:lnTo>
                  <a:pt x="1880412" y="1211178"/>
                </a:lnTo>
                <a:lnTo>
                  <a:pt x="1883577" y="1210951"/>
                </a:lnTo>
                <a:lnTo>
                  <a:pt x="1887196" y="1211178"/>
                </a:lnTo>
                <a:lnTo>
                  <a:pt x="1888779" y="1211405"/>
                </a:lnTo>
                <a:lnTo>
                  <a:pt x="1889909" y="1211859"/>
                </a:lnTo>
                <a:lnTo>
                  <a:pt x="1891266" y="1212767"/>
                </a:lnTo>
                <a:lnTo>
                  <a:pt x="1892397" y="1213221"/>
                </a:lnTo>
                <a:lnTo>
                  <a:pt x="1893302" y="1214356"/>
                </a:lnTo>
                <a:lnTo>
                  <a:pt x="1894206" y="1215037"/>
                </a:lnTo>
                <a:lnTo>
                  <a:pt x="1894658" y="1216400"/>
                </a:lnTo>
                <a:lnTo>
                  <a:pt x="1895111" y="1217989"/>
                </a:lnTo>
                <a:lnTo>
                  <a:pt x="1896015" y="1221849"/>
                </a:lnTo>
                <a:lnTo>
                  <a:pt x="1896468" y="1226844"/>
                </a:lnTo>
                <a:lnTo>
                  <a:pt x="1896468" y="1233201"/>
                </a:lnTo>
                <a:lnTo>
                  <a:pt x="1896468" y="1241601"/>
                </a:lnTo>
                <a:lnTo>
                  <a:pt x="1967250" y="1241601"/>
                </a:lnTo>
                <a:lnTo>
                  <a:pt x="1967703" y="1235925"/>
                </a:lnTo>
                <a:lnTo>
                  <a:pt x="1967929" y="1231838"/>
                </a:lnTo>
                <a:lnTo>
                  <a:pt x="1967703" y="1226389"/>
                </a:lnTo>
                <a:lnTo>
                  <a:pt x="1967024" y="1220940"/>
                </a:lnTo>
                <a:lnTo>
                  <a:pt x="1965667" y="1216173"/>
                </a:lnTo>
                <a:lnTo>
                  <a:pt x="1963858" y="1211405"/>
                </a:lnTo>
                <a:lnTo>
                  <a:pt x="1961597" y="1207318"/>
                </a:lnTo>
                <a:lnTo>
                  <a:pt x="1958657" y="1203231"/>
                </a:lnTo>
                <a:lnTo>
                  <a:pt x="1955491" y="1199598"/>
                </a:lnTo>
                <a:lnTo>
                  <a:pt x="1951646" y="1196193"/>
                </a:lnTo>
                <a:lnTo>
                  <a:pt x="1947350" y="1193014"/>
                </a:lnTo>
                <a:lnTo>
                  <a:pt x="1942375" y="1190290"/>
                </a:lnTo>
                <a:lnTo>
                  <a:pt x="1937173" y="1187565"/>
                </a:lnTo>
                <a:lnTo>
                  <a:pt x="1931067" y="1185522"/>
                </a:lnTo>
                <a:lnTo>
                  <a:pt x="1924735" y="1183705"/>
                </a:lnTo>
                <a:lnTo>
                  <a:pt x="1917951" y="1182343"/>
                </a:lnTo>
                <a:lnTo>
                  <a:pt x="1910488" y="1180981"/>
                </a:lnTo>
                <a:lnTo>
                  <a:pt x="1902573" y="1180300"/>
                </a:lnTo>
                <a:lnTo>
                  <a:pt x="1902573" y="1163726"/>
                </a:lnTo>
                <a:lnTo>
                  <a:pt x="1870009" y="1163726"/>
                </a:lnTo>
                <a:close/>
                <a:moveTo>
                  <a:pt x="1886970" y="1085850"/>
                </a:moveTo>
                <a:lnTo>
                  <a:pt x="1896920" y="1086304"/>
                </a:lnTo>
                <a:lnTo>
                  <a:pt x="1907322" y="1086985"/>
                </a:lnTo>
                <a:lnTo>
                  <a:pt x="1917047" y="1088347"/>
                </a:lnTo>
                <a:lnTo>
                  <a:pt x="1926997" y="1090164"/>
                </a:lnTo>
                <a:lnTo>
                  <a:pt x="1936495" y="1092434"/>
                </a:lnTo>
                <a:lnTo>
                  <a:pt x="1945993" y="1094931"/>
                </a:lnTo>
                <a:lnTo>
                  <a:pt x="1955265" y="1098110"/>
                </a:lnTo>
                <a:lnTo>
                  <a:pt x="1964310" y="1101743"/>
                </a:lnTo>
                <a:lnTo>
                  <a:pt x="1973130" y="1105830"/>
                </a:lnTo>
                <a:lnTo>
                  <a:pt x="1981723" y="1110143"/>
                </a:lnTo>
                <a:lnTo>
                  <a:pt x="1990091" y="1114911"/>
                </a:lnTo>
                <a:lnTo>
                  <a:pt x="1998232" y="1120133"/>
                </a:lnTo>
                <a:lnTo>
                  <a:pt x="2005921" y="1125809"/>
                </a:lnTo>
                <a:lnTo>
                  <a:pt x="2013383" y="1131712"/>
                </a:lnTo>
                <a:lnTo>
                  <a:pt x="2020620" y="1137843"/>
                </a:lnTo>
                <a:lnTo>
                  <a:pt x="2027630" y="1144654"/>
                </a:lnTo>
                <a:lnTo>
                  <a:pt x="2034415" y="1151465"/>
                </a:lnTo>
                <a:lnTo>
                  <a:pt x="2040520" y="1158731"/>
                </a:lnTo>
                <a:lnTo>
                  <a:pt x="2046400" y="1166223"/>
                </a:lnTo>
                <a:lnTo>
                  <a:pt x="2052054" y="1174170"/>
                </a:lnTo>
                <a:lnTo>
                  <a:pt x="2057255" y="1182343"/>
                </a:lnTo>
                <a:lnTo>
                  <a:pt x="2062004" y="1190744"/>
                </a:lnTo>
                <a:lnTo>
                  <a:pt x="2066527" y="1199371"/>
                </a:lnTo>
                <a:lnTo>
                  <a:pt x="2070371" y="1207999"/>
                </a:lnTo>
                <a:lnTo>
                  <a:pt x="2073989" y="1217081"/>
                </a:lnTo>
                <a:lnTo>
                  <a:pt x="2076929" y="1226389"/>
                </a:lnTo>
                <a:lnTo>
                  <a:pt x="2079869" y="1235925"/>
                </a:lnTo>
                <a:lnTo>
                  <a:pt x="2081904" y="1245688"/>
                </a:lnTo>
                <a:lnTo>
                  <a:pt x="2083714" y="1255678"/>
                </a:lnTo>
                <a:lnTo>
                  <a:pt x="2085070" y="1265668"/>
                </a:lnTo>
                <a:lnTo>
                  <a:pt x="2085749" y="1275658"/>
                </a:lnTo>
                <a:lnTo>
                  <a:pt x="2085975" y="1286102"/>
                </a:lnTo>
                <a:lnTo>
                  <a:pt x="2085749" y="1296319"/>
                </a:lnTo>
                <a:lnTo>
                  <a:pt x="2085070" y="1306536"/>
                </a:lnTo>
                <a:lnTo>
                  <a:pt x="2083714" y="1316526"/>
                </a:lnTo>
                <a:lnTo>
                  <a:pt x="2081904" y="1326288"/>
                </a:lnTo>
                <a:lnTo>
                  <a:pt x="2079869" y="1335824"/>
                </a:lnTo>
                <a:lnTo>
                  <a:pt x="2076929" y="1345360"/>
                </a:lnTo>
                <a:lnTo>
                  <a:pt x="2073989" y="1354669"/>
                </a:lnTo>
                <a:lnTo>
                  <a:pt x="2070371" y="1363751"/>
                </a:lnTo>
                <a:lnTo>
                  <a:pt x="2066527" y="1372832"/>
                </a:lnTo>
                <a:lnTo>
                  <a:pt x="2062004" y="1381233"/>
                </a:lnTo>
                <a:lnTo>
                  <a:pt x="2057255" y="1389633"/>
                </a:lnTo>
                <a:lnTo>
                  <a:pt x="2052054" y="1397807"/>
                </a:lnTo>
                <a:lnTo>
                  <a:pt x="2046400" y="1405527"/>
                </a:lnTo>
                <a:lnTo>
                  <a:pt x="2040520" y="1413019"/>
                </a:lnTo>
                <a:lnTo>
                  <a:pt x="2034415" y="1420285"/>
                </a:lnTo>
                <a:lnTo>
                  <a:pt x="2027630" y="1427323"/>
                </a:lnTo>
                <a:lnTo>
                  <a:pt x="2020620" y="1433907"/>
                </a:lnTo>
                <a:lnTo>
                  <a:pt x="2013383" y="1440265"/>
                </a:lnTo>
                <a:lnTo>
                  <a:pt x="2005921" y="1446168"/>
                </a:lnTo>
                <a:lnTo>
                  <a:pt x="1998232" y="1451844"/>
                </a:lnTo>
                <a:lnTo>
                  <a:pt x="1990091" y="1456839"/>
                </a:lnTo>
                <a:lnTo>
                  <a:pt x="1981723" y="1461834"/>
                </a:lnTo>
                <a:lnTo>
                  <a:pt x="1973130" y="1466147"/>
                </a:lnTo>
                <a:lnTo>
                  <a:pt x="1964310" y="1470007"/>
                </a:lnTo>
                <a:lnTo>
                  <a:pt x="1955265" y="1473640"/>
                </a:lnTo>
                <a:lnTo>
                  <a:pt x="1945993" y="1476819"/>
                </a:lnTo>
                <a:lnTo>
                  <a:pt x="1936495" y="1479770"/>
                </a:lnTo>
                <a:lnTo>
                  <a:pt x="1926997" y="1481813"/>
                </a:lnTo>
                <a:lnTo>
                  <a:pt x="1917047" y="1483630"/>
                </a:lnTo>
                <a:lnTo>
                  <a:pt x="1907322" y="1484765"/>
                </a:lnTo>
                <a:lnTo>
                  <a:pt x="1896920" y="1485673"/>
                </a:lnTo>
                <a:lnTo>
                  <a:pt x="1886970" y="1485900"/>
                </a:lnTo>
                <a:lnTo>
                  <a:pt x="1876567" y="1485673"/>
                </a:lnTo>
                <a:lnTo>
                  <a:pt x="1866391" y="1484765"/>
                </a:lnTo>
                <a:lnTo>
                  <a:pt x="1856667" y="1483630"/>
                </a:lnTo>
                <a:lnTo>
                  <a:pt x="1846490" y="1481813"/>
                </a:lnTo>
                <a:lnTo>
                  <a:pt x="1836992" y="1479770"/>
                </a:lnTo>
                <a:lnTo>
                  <a:pt x="1827494" y="1476819"/>
                </a:lnTo>
                <a:lnTo>
                  <a:pt x="1818223" y="1473640"/>
                </a:lnTo>
                <a:lnTo>
                  <a:pt x="1809177" y="1470007"/>
                </a:lnTo>
                <a:lnTo>
                  <a:pt x="1800583" y="1466147"/>
                </a:lnTo>
                <a:lnTo>
                  <a:pt x="1791764" y="1461834"/>
                </a:lnTo>
                <a:lnTo>
                  <a:pt x="1783623" y="1456839"/>
                </a:lnTo>
                <a:lnTo>
                  <a:pt x="1775256" y="1451844"/>
                </a:lnTo>
                <a:lnTo>
                  <a:pt x="1767567" y="1446168"/>
                </a:lnTo>
                <a:lnTo>
                  <a:pt x="1760104" y="1440265"/>
                </a:lnTo>
                <a:lnTo>
                  <a:pt x="1752867" y="1433907"/>
                </a:lnTo>
                <a:lnTo>
                  <a:pt x="1746083" y="1427323"/>
                </a:lnTo>
                <a:lnTo>
                  <a:pt x="1739299" y="1420285"/>
                </a:lnTo>
                <a:lnTo>
                  <a:pt x="1733193" y="1413019"/>
                </a:lnTo>
                <a:lnTo>
                  <a:pt x="1727313" y="1405527"/>
                </a:lnTo>
                <a:lnTo>
                  <a:pt x="1721660" y="1397807"/>
                </a:lnTo>
                <a:lnTo>
                  <a:pt x="1716458" y="1389633"/>
                </a:lnTo>
                <a:lnTo>
                  <a:pt x="1711483" y="1381233"/>
                </a:lnTo>
                <a:lnTo>
                  <a:pt x="1707187" y="1372832"/>
                </a:lnTo>
                <a:lnTo>
                  <a:pt x="1703342" y="1363751"/>
                </a:lnTo>
                <a:lnTo>
                  <a:pt x="1699724" y="1354669"/>
                </a:lnTo>
                <a:lnTo>
                  <a:pt x="1696558" y="1345360"/>
                </a:lnTo>
                <a:lnTo>
                  <a:pt x="1693844" y="1335824"/>
                </a:lnTo>
                <a:lnTo>
                  <a:pt x="1691809" y="1326288"/>
                </a:lnTo>
                <a:lnTo>
                  <a:pt x="1690000" y="1316526"/>
                </a:lnTo>
                <a:lnTo>
                  <a:pt x="1688643" y="1306536"/>
                </a:lnTo>
                <a:lnTo>
                  <a:pt x="1687965" y="1296319"/>
                </a:lnTo>
                <a:lnTo>
                  <a:pt x="1687512" y="1286102"/>
                </a:lnTo>
                <a:lnTo>
                  <a:pt x="1687965" y="1275658"/>
                </a:lnTo>
                <a:lnTo>
                  <a:pt x="1688643" y="1265668"/>
                </a:lnTo>
                <a:lnTo>
                  <a:pt x="1690000" y="1255678"/>
                </a:lnTo>
                <a:lnTo>
                  <a:pt x="1691809" y="1245688"/>
                </a:lnTo>
                <a:lnTo>
                  <a:pt x="1693844" y="1235925"/>
                </a:lnTo>
                <a:lnTo>
                  <a:pt x="1696558" y="1226389"/>
                </a:lnTo>
                <a:lnTo>
                  <a:pt x="1699724" y="1217081"/>
                </a:lnTo>
                <a:lnTo>
                  <a:pt x="1703342" y="1207999"/>
                </a:lnTo>
                <a:lnTo>
                  <a:pt x="1707187" y="1199371"/>
                </a:lnTo>
                <a:lnTo>
                  <a:pt x="1711483" y="1190744"/>
                </a:lnTo>
                <a:lnTo>
                  <a:pt x="1716458" y="1182343"/>
                </a:lnTo>
                <a:lnTo>
                  <a:pt x="1721660" y="1174170"/>
                </a:lnTo>
                <a:lnTo>
                  <a:pt x="1727313" y="1166223"/>
                </a:lnTo>
                <a:lnTo>
                  <a:pt x="1733193" y="1158731"/>
                </a:lnTo>
                <a:lnTo>
                  <a:pt x="1739299" y="1151465"/>
                </a:lnTo>
                <a:lnTo>
                  <a:pt x="1746083" y="1144654"/>
                </a:lnTo>
                <a:lnTo>
                  <a:pt x="1752867" y="1137843"/>
                </a:lnTo>
                <a:lnTo>
                  <a:pt x="1760104" y="1131712"/>
                </a:lnTo>
                <a:lnTo>
                  <a:pt x="1767567" y="1125809"/>
                </a:lnTo>
                <a:lnTo>
                  <a:pt x="1775256" y="1120133"/>
                </a:lnTo>
                <a:lnTo>
                  <a:pt x="1783623" y="1114911"/>
                </a:lnTo>
                <a:lnTo>
                  <a:pt x="1791764" y="1110143"/>
                </a:lnTo>
                <a:lnTo>
                  <a:pt x="1800583" y="1105830"/>
                </a:lnTo>
                <a:lnTo>
                  <a:pt x="1809177" y="1101743"/>
                </a:lnTo>
                <a:lnTo>
                  <a:pt x="1818223" y="1098110"/>
                </a:lnTo>
                <a:lnTo>
                  <a:pt x="1827494" y="1094931"/>
                </a:lnTo>
                <a:lnTo>
                  <a:pt x="1836992" y="1092434"/>
                </a:lnTo>
                <a:lnTo>
                  <a:pt x="1846490" y="1090164"/>
                </a:lnTo>
                <a:lnTo>
                  <a:pt x="1856667" y="1088347"/>
                </a:lnTo>
                <a:lnTo>
                  <a:pt x="1866391" y="1086985"/>
                </a:lnTo>
                <a:lnTo>
                  <a:pt x="1876567" y="1086304"/>
                </a:lnTo>
                <a:lnTo>
                  <a:pt x="1886970" y="1085850"/>
                </a:lnTo>
                <a:close/>
                <a:moveTo>
                  <a:pt x="1297791" y="741362"/>
                </a:moveTo>
                <a:lnTo>
                  <a:pt x="1297791" y="765402"/>
                </a:lnTo>
                <a:lnTo>
                  <a:pt x="1285096" y="766762"/>
                </a:lnTo>
                <a:lnTo>
                  <a:pt x="1273308" y="768577"/>
                </a:lnTo>
                <a:lnTo>
                  <a:pt x="1262200" y="770844"/>
                </a:lnTo>
                <a:lnTo>
                  <a:pt x="1256986" y="771978"/>
                </a:lnTo>
                <a:lnTo>
                  <a:pt x="1251772" y="773566"/>
                </a:lnTo>
                <a:lnTo>
                  <a:pt x="1247238" y="775153"/>
                </a:lnTo>
                <a:lnTo>
                  <a:pt x="1242477" y="776741"/>
                </a:lnTo>
                <a:lnTo>
                  <a:pt x="1238170" y="778555"/>
                </a:lnTo>
                <a:lnTo>
                  <a:pt x="1233862" y="780369"/>
                </a:lnTo>
                <a:lnTo>
                  <a:pt x="1230009" y="782410"/>
                </a:lnTo>
                <a:lnTo>
                  <a:pt x="1226155" y="784452"/>
                </a:lnTo>
                <a:lnTo>
                  <a:pt x="1222528" y="786493"/>
                </a:lnTo>
                <a:lnTo>
                  <a:pt x="1219127" y="788760"/>
                </a:lnTo>
                <a:lnTo>
                  <a:pt x="1215953" y="791482"/>
                </a:lnTo>
                <a:lnTo>
                  <a:pt x="1213006" y="793977"/>
                </a:lnTo>
                <a:lnTo>
                  <a:pt x="1210286" y="796698"/>
                </a:lnTo>
                <a:lnTo>
                  <a:pt x="1207792" y="799419"/>
                </a:lnTo>
                <a:lnTo>
                  <a:pt x="1205525" y="802368"/>
                </a:lnTo>
                <a:lnTo>
                  <a:pt x="1203032" y="805316"/>
                </a:lnTo>
                <a:lnTo>
                  <a:pt x="1201218" y="808491"/>
                </a:lnTo>
                <a:lnTo>
                  <a:pt x="1199631" y="811893"/>
                </a:lnTo>
                <a:lnTo>
                  <a:pt x="1198044" y="815068"/>
                </a:lnTo>
                <a:lnTo>
                  <a:pt x="1196684" y="818469"/>
                </a:lnTo>
                <a:lnTo>
                  <a:pt x="1195551" y="822098"/>
                </a:lnTo>
                <a:lnTo>
                  <a:pt x="1194644" y="825727"/>
                </a:lnTo>
                <a:lnTo>
                  <a:pt x="1193737" y="829582"/>
                </a:lnTo>
                <a:lnTo>
                  <a:pt x="1193284" y="833437"/>
                </a:lnTo>
                <a:lnTo>
                  <a:pt x="1193057" y="837519"/>
                </a:lnTo>
                <a:lnTo>
                  <a:pt x="1193057" y="841828"/>
                </a:lnTo>
                <a:lnTo>
                  <a:pt x="1193284" y="847498"/>
                </a:lnTo>
                <a:lnTo>
                  <a:pt x="1193737" y="853168"/>
                </a:lnTo>
                <a:lnTo>
                  <a:pt x="1194871" y="858384"/>
                </a:lnTo>
                <a:lnTo>
                  <a:pt x="1196231" y="863600"/>
                </a:lnTo>
                <a:lnTo>
                  <a:pt x="1198044" y="868816"/>
                </a:lnTo>
                <a:lnTo>
                  <a:pt x="1200085" y="873805"/>
                </a:lnTo>
                <a:lnTo>
                  <a:pt x="1202578" y="878568"/>
                </a:lnTo>
                <a:lnTo>
                  <a:pt x="1205525" y="883330"/>
                </a:lnTo>
                <a:lnTo>
                  <a:pt x="1208472" y="887639"/>
                </a:lnTo>
                <a:lnTo>
                  <a:pt x="1211873" y="891721"/>
                </a:lnTo>
                <a:lnTo>
                  <a:pt x="1215273" y="895803"/>
                </a:lnTo>
                <a:lnTo>
                  <a:pt x="1218900" y="899432"/>
                </a:lnTo>
                <a:lnTo>
                  <a:pt x="1222754" y="902834"/>
                </a:lnTo>
                <a:lnTo>
                  <a:pt x="1226608" y="906235"/>
                </a:lnTo>
                <a:lnTo>
                  <a:pt x="1230689" y="908957"/>
                </a:lnTo>
                <a:lnTo>
                  <a:pt x="1234769" y="911678"/>
                </a:lnTo>
                <a:lnTo>
                  <a:pt x="1245197" y="917575"/>
                </a:lnTo>
                <a:lnTo>
                  <a:pt x="1259253" y="924832"/>
                </a:lnTo>
                <a:lnTo>
                  <a:pt x="1277388" y="933223"/>
                </a:lnTo>
                <a:lnTo>
                  <a:pt x="1299151" y="943428"/>
                </a:lnTo>
                <a:lnTo>
                  <a:pt x="1305725" y="946377"/>
                </a:lnTo>
                <a:lnTo>
                  <a:pt x="1311620" y="949552"/>
                </a:lnTo>
                <a:lnTo>
                  <a:pt x="1317060" y="952500"/>
                </a:lnTo>
                <a:lnTo>
                  <a:pt x="1321368" y="955675"/>
                </a:lnTo>
                <a:lnTo>
                  <a:pt x="1325448" y="958623"/>
                </a:lnTo>
                <a:lnTo>
                  <a:pt x="1328395" y="961344"/>
                </a:lnTo>
                <a:lnTo>
                  <a:pt x="1330662" y="964293"/>
                </a:lnTo>
                <a:lnTo>
                  <a:pt x="1332249" y="967014"/>
                </a:lnTo>
                <a:lnTo>
                  <a:pt x="1333383" y="969962"/>
                </a:lnTo>
                <a:lnTo>
                  <a:pt x="1334289" y="973137"/>
                </a:lnTo>
                <a:lnTo>
                  <a:pt x="1335196" y="976993"/>
                </a:lnTo>
                <a:lnTo>
                  <a:pt x="1335876" y="981528"/>
                </a:lnTo>
                <a:lnTo>
                  <a:pt x="1336330" y="986064"/>
                </a:lnTo>
                <a:lnTo>
                  <a:pt x="1337010" y="991280"/>
                </a:lnTo>
                <a:lnTo>
                  <a:pt x="1337010" y="996950"/>
                </a:lnTo>
                <a:lnTo>
                  <a:pt x="1337236" y="1002846"/>
                </a:lnTo>
                <a:lnTo>
                  <a:pt x="1337010" y="1005568"/>
                </a:lnTo>
                <a:lnTo>
                  <a:pt x="1337010" y="1007835"/>
                </a:lnTo>
                <a:lnTo>
                  <a:pt x="1336330" y="1009877"/>
                </a:lnTo>
                <a:lnTo>
                  <a:pt x="1335876" y="1011918"/>
                </a:lnTo>
                <a:lnTo>
                  <a:pt x="1335196" y="1013732"/>
                </a:lnTo>
                <a:lnTo>
                  <a:pt x="1334289" y="1015319"/>
                </a:lnTo>
                <a:lnTo>
                  <a:pt x="1333383" y="1016907"/>
                </a:lnTo>
                <a:lnTo>
                  <a:pt x="1332022" y="1018041"/>
                </a:lnTo>
                <a:lnTo>
                  <a:pt x="1330662" y="1019402"/>
                </a:lnTo>
                <a:lnTo>
                  <a:pt x="1329302" y="1020535"/>
                </a:lnTo>
                <a:lnTo>
                  <a:pt x="1327488" y="1021216"/>
                </a:lnTo>
                <a:lnTo>
                  <a:pt x="1325675" y="1021896"/>
                </a:lnTo>
                <a:lnTo>
                  <a:pt x="1323635" y="1022577"/>
                </a:lnTo>
                <a:lnTo>
                  <a:pt x="1321141" y="1023030"/>
                </a:lnTo>
                <a:lnTo>
                  <a:pt x="1318874" y="1023257"/>
                </a:lnTo>
                <a:lnTo>
                  <a:pt x="1316380" y="1023257"/>
                </a:lnTo>
                <a:lnTo>
                  <a:pt x="1313433" y="1023030"/>
                </a:lnTo>
                <a:lnTo>
                  <a:pt x="1310940" y="1022803"/>
                </a:lnTo>
                <a:lnTo>
                  <a:pt x="1308673" y="1022123"/>
                </a:lnTo>
                <a:lnTo>
                  <a:pt x="1306406" y="1021443"/>
                </a:lnTo>
                <a:lnTo>
                  <a:pt x="1304819" y="1020535"/>
                </a:lnTo>
                <a:lnTo>
                  <a:pt x="1303232" y="1019175"/>
                </a:lnTo>
                <a:lnTo>
                  <a:pt x="1301872" y="1017587"/>
                </a:lnTo>
                <a:lnTo>
                  <a:pt x="1301192" y="1015773"/>
                </a:lnTo>
                <a:lnTo>
                  <a:pt x="1300285" y="1013732"/>
                </a:lnTo>
                <a:lnTo>
                  <a:pt x="1299605" y="1010784"/>
                </a:lnTo>
                <a:lnTo>
                  <a:pt x="1299151" y="1007382"/>
                </a:lnTo>
                <a:lnTo>
                  <a:pt x="1298471" y="1002846"/>
                </a:lnTo>
                <a:lnTo>
                  <a:pt x="1298018" y="991960"/>
                </a:lnTo>
                <a:lnTo>
                  <a:pt x="1297791" y="978353"/>
                </a:lnTo>
                <a:lnTo>
                  <a:pt x="1297791" y="959984"/>
                </a:lnTo>
                <a:lnTo>
                  <a:pt x="1194644" y="959984"/>
                </a:lnTo>
                <a:lnTo>
                  <a:pt x="1194644" y="974725"/>
                </a:lnTo>
                <a:lnTo>
                  <a:pt x="1194644" y="980621"/>
                </a:lnTo>
                <a:lnTo>
                  <a:pt x="1195097" y="986744"/>
                </a:lnTo>
                <a:lnTo>
                  <a:pt x="1195551" y="992414"/>
                </a:lnTo>
                <a:lnTo>
                  <a:pt x="1196457" y="997630"/>
                </a:lnTo>
                <a:lnTo>
                  <a:pt x="1197364" y="1002846"/>
                </a:lnTo>
                <a:lnTo>
                  <a:pt x="1198951" y="1008062"/>
                </a:lnTo>
                <a:lnTo>
                  <a:pt x="1200538" y="1012598"/>
                </a:lnTo>
                <a:lnTo>
                  <a:pt x="1202352" y="1017360"/>
                </a:lnTo>
                <a:lnTo>
                  <a:pt x="1204392" y="1021443"/>
                </a:lnTo>
                <a:lnTo>
                  <a:pt x="1206659" y="1025525"/>
                </a:lnTo>
                <a:lnTo>
                  <a:pt x="1209152" y="1029380"/>
                </a:lnTo>
                <a:lnTo>
                  <a:pt x="1211873" y="1032782"/>
                </a:lnTo>
                <a:lnTo>
                  <a:pt x="1215047" y="1036184"/>
                </a:lnTo>
                <a:lnTo>
                  <a:pt x="1218447" y="1039359"/>
                </a:lnTo>
                <a:lnTo>
                  <a:pt x="1221621" y="1042080"/>
                </a:lnTo>
                <a:lnTo>
                  <a:pt x="1225475" y="1045028"/>
                </a:lnTo>
                <a:lnTo>
                  <a:pt x="1229329" y="1047296"/>
                </a:lnTo>
                <a:lnTo>
                  <a:pt x="1233182" y="1049564"/>
                </a:lnTo>
                <a:lnTo>
                  <a:pt x="1237490" y="1051832"/>
                </a:lnTo>
                <a:lnTo>
                  <a:pt x="1241570" y="1053646"/>
                </a:lnTo>
                <a:lnTo>
                  <a:pt x="1245877" y="1055687"/>
                </a:lnTo>
                <a:lnTo>
                  <a:pt x="1249958" y="1057502"/>
                </a:lnTo>
                <a:lnTo>
                  <a:pt x="1259026" y="1060677"/>
                </a:lnTo>
                <a:lnTo>
                  <a:pt x="1268094" y="1063171"/>
                </a:lnTo>
                <a:lnTo>
                  <a:pt x="1277615" y="1065212"/>
                </a:lnTo>
                <a:lnTo>
                  <a:pt x="1287590" y="1066800"/>
                </a:lnTo>
                <a:lnTo>
                  <a:pt x="1297791" y="1067934"/>
                </a:lnTo>
                <a:lnTo>
                  <a:pt x="1297791" y="1096962"/>
                </a:lnTo>
                <a:lnTo>
                  <a:pt x="1345171" y="1096962"/>
                </a:lnTo>
                <a:lnTo>
                  <a:pt x="1345171" y="1068841"/>
                </a:lnTo>
                <a:lnTo>
                  <a:pt x="1351972" y="1068160"/>
                </a:lnTo>
                <a:lnTo>
                  <a:pt x="1358093" y="1067253"/>
                </a:lnTo>
                <a:lnTo>
                  <a:pt x="1364213" y="1066346"/>
                </a:lnTo>
                <a:lnTo>
                  <a:pt x="1370108" y="1064985"/>
                </a:lnTo>
                <a:lnTo>
                  <a:pt x="1375775" y="1063852"/>
                </a:lnTo>
                <a:lnTo>
                  <a:pt x="1381442" y="1062491"/>
                </a:lnTo>
                <a:lnTo>
                  <a:pt x="1386656" y="1060903"/>
                </a:lnTo>
                <a:lnTo>
                  <a:pt x="1391870" y="1059089"/>
                </a:lnTo>
                <a:lnTo>
                  <a:pt x="1396858" y="1057275"/>
                </a:lnTo>
                <a:lnTo>
                  <a:pt x="1401392" y="1055234"/>
                </a:lnTo>
                <a:lnTo>
                  <a:pt x="1405699" y="1053193"/>
                </a:lnTo>
                <a:lnTo>
                  <a:pt x="1410233" y="1050925"/>
                </a:lnTo>
                <a:lnTo>
                  <a:pt x="1414087" y="1048430"/>
                </a:lnTo>
                <a:lnTo>
                  <a:pt x="1417941" y="1045935"/>
                </a:lnTo>
                <a:lnTo>
                  <a:pt x="1421568" y="1043441"/>
                </a:lnTo>
                <a:lnTo>
                  <a:pt x="1425195" y="1040493"/>
                </a:lnTo>
                <a:lnTo>
                  <a:pt x="1428142" y="1037771"/>
                </a:lnTo>
                <a:lnTo>
                  <a:pt x="1431316" y="1034596"/>
                </a:lnTo>
                <a:lnTo>
                  <a:pt x="1434036" y="1031421"/>
                </a:lnTo>
                <a:lnTo>
                  <a:pt x="1436756" y="1028246"/>
                </a:lnTo>
                <a:lnTo>
                  <a:pt x="1439023" y="1024844"/>
                </a:lnTo>
                <a:lnTo>
                  <a:pt x="1441290" y="1021216"/>
                </a:lnTo>
                <a:lnTo>
                  <a:pt x="1443104" y="1017360"/>
                </a:lnTo>
                <a:lnTo>
                  <a:pt x="1444918" y="1013505"/>
                </a:lnTo>
                <a:lnTo>
                  <a:pt x="1446504" y="1009650"/>
                </a:lnTo>
                <a:lnTo>
                  <a:pt x="1447865" y="1005568"/>
                </a:lnTo>
                <a:lnTo>
                  <a:pt x="1448998" y="1001032"/>
                </a:lnTo>
                <a:lnTo>
                  <a:pt x="1449905" y="996723"/>
                </a:lnTo>
                <a:lnTo>
                  <a:pt x="1450585" y="992414"/>
                </a:lnTo>
                <a:lnTo>
                  <a:pt x="1451265" y="987425"/>
                </a:lnTo>
                <a:lnTo>
                  <a:pt x="1451492" y="982889"/>
                </a:lnTo>
                <a:lnTo>
                  <a:pt x="1451719" y="977900"/>
                </a:lnTo>
                <a:lnTo>
                  <a:pt x="1451492" y="971777"/>
                </a:lnTo>
                <a:lnTo>
                  <a:pt x="1450812" y="965653"/>
                </a:lnTo>
                <a:lnTo>
                  <a:pt x="1450132" y="959984"/>
                </a:lnTo>
                <a:lnTo>
                  <a:pt x="1448998" y="954994"/>
                </a:lnTo>
                <a:lnTo>
                  <a:pt x="1447865" y="949778"/>
                </a:lnTo>
                <a:lnTo>
                  <a:pt x="1446051" y="944789"/>
                </a:lnTo>
                <a:lnTo>
                  <a:pt x="1444237" y="940253"/>
                </a:lnTo>
                <a:lnTo>
                  <a:pt x="1441971" y="935944"/>
                </a:lnTo>
                <a:lnTo>
                  <a:pt x="1439250" y="931862"/>
                </a:lnTo>
                <a:lnTo>
                  <a:pt x="1436756" y="928007"/>
                </a:lnTo>
                <a:lnTo>
                  <a:pt x="1433809" y="924605"/>
                </a:lnTo>
                <a:lnTo>
                  <a:pt x="1430862" y="921203"/>
                </a:lnTo>
                <a:lnTo>
                  <a:pt x="1427689" y="918028"/>
                </a:lnTo>
                <a:lnTo>
                  <a:pt x="1424515" y="914853"/>
                </a:lnTo>
                <a:lnTo>
                  <a:pt x="1421341" y="912359"/>
                </a:lnTo>
                <a:lnTo>
                  <a:pt x="1417714" y="910091"/>
                </a:lnTo>
                <a:lnTo>
                  <a:pt x="1413860" y="907369"/>
                </a:lnTo>
                <a:lnTo>
                  <a:pt x="1408873" y="904875"/>
                </a:lnTo>
                <a:lnTo>
                  <a:pt x="1397084" y="898752"/>
                </a:lnTo>
                <a:lnTo>
                  <a:pt x="1382122" y="891721"/>
                </a:lnTo>
                <a:lnTo>
                  <a:pt x="1363987" y="883557"/>
                </a:lnTo>
                <a:lnTo>
                  <a:pt x="1343131" y="874259"/>
                </a:lnTo>
                <a:lnTo>
                  <a:pt x="1326808" y="866548"/>
                </a:lnTo>
                <a:lnTo>
                  <a:pt x="1320461" y="863373"/>
                </a:lnTo>
                <a:lnTo>
                  <a:pt x="1315247" y="860652"/>
                </a:lnTo>
                <a:lnTo>
                  <a:pt x="1311166" y="857930"/>
                </a:lnTo>
                <a:lnTo>
                  <a:pt x="1308219" y="856116"/>
                </a:lnTo>
                <a:lnTo>
                  <a:pt x="1305952" y="854075"/>
                </a:lnTo>
                <a:lnTo>
                  <a:pt x="1303912" y="852034"/>
                </a:lnTo>
                <a:lnTo>
                  <a:pt x="1302325" y="849539"/>
                </a:lnTo>
                <a:lnTo>
                  <a:pt x="1301192" y="846364"/>
                </a:lnTo>
                <a:lnTo>
                  <a:pt x="1299831" y="843189"/>
                </a:lnTo>
                <a:lnTo>
                  <a:pt x="1299151" y="839560"/>
                </a:lnTo>
                <a:lnTo>
                  <a:pt x="1298698" y="835705"/>
                </a:lnTo>
                <a:lnTo>
                  <a:pt x="1298471" y="831396"/>
                </a:lnTo>
                <a:lnTo>
                  <a:pt x="1298471" y="828902"/>
                </a:lnTo>
                <a:lnTo>
                  <a:pt x="1298698" y="826407"/>
                </a:lnTo>
                <a:lnTo>
                  <a:pt x="1299378" y="824139"/>
                </a:lnTo>
                <a:lnTo>
                  <a:pt x="1299831" y="822098"/>
                </a:lnTo>
                <a:lnTo>
                  <a:pt x="1300285" y="820284"/>
                </a:lnTo>
                <a:lnTo>
                  <a:pt x="1301192" y="818469"/>
                </a:lnTo>
                <a:lnTo>
                  <a:pt x="1302098" y="816882"/>
                </a:lnTo>
                <a:lnTo>
                  <a:pt x="1303232" y="815748"/>
                </a:lnTo>
                <a:lnTo>
                  <a:pt x="1304365" y="814387"/>
                </a:lnTo>
                <a:lnTo>
                  <a:pt x="1305952" y="813253"/>
                </a:lnTo>
                <a:lnTo>
                  <a:pt x="1307539" y="812346"/>
                </a:lnTo>
                <a:lnTo>
                  <a:pt x="1309126" y="811439"/>
                </a:lnTo>
                <a:lnTo>
                  <a:pt x="1311166" y="810985"/>
                </a:lnTo>
                <a:lnTo>
                  <a:pt x="1312980" y="810532"/>
                </a:lnTo>
                <a:lnTo>
                  <a:pt x="1315247" y="810305"/>
                </a:lnTo>
                <a:lnTo>
                  <a:pt x="1317287" y="810305"/>
                </a:lnTo>
                <a:lnTo>
                  <a:pt x="1320234" y="810532"/>
                </a:lnTo>
                <a:lnTo>
                  <a:pt x="1322728" y="810759"/>
                </a:lnTo>
                <a:lnTo>
                  <a:pt x="1324995" y="811212"/>
                </a:lnTo>
                <a:lnTo>
                  <a:pt x="1327035" y="811893"/>
                </a:lnTo>
                <a:lnTo>
                  <a:pt x="1328849" y="812573"/>
                </a:lnTo>
                <a:lnTo>
                  <a:pt x="1330435" y="813934"/>
                </a:lnTo>
                <a:lnTo>
                  <a:pt x="1331796" y="814841"/>
                </a:lnTo>
                <a:lnTo>
                  <a:pt x="1332702" y="816428"/>
                </a:lnTo>
                <a:lnTo>
                  <a:pt x="1333609" y="818243"/>
                </a:lnTo>
                <a:lnTo>
                  <a:pt x="1334289" y="820284"/>
                </a:lnTo>
                <a:lnTo>
                  <a:pt x="1334969" y="823005"/>
                </a:lnTo>
                <a:lnTo>
                  <a:pt x="1335423" y="825953"/>
                </a:lnTo>
                <a:lnTo>
                  <a:pt x="1336103" y="833210"/>
                </a:lnTo>
                <a:lnTo>
                  <a:pt x="1336330" y="842509"/>
                </a:lnTo>
                <a:lnTo>
                  <a:pt x="1336330" y="854982"/>
                </a:lnTo>
                <a:lnTo>
                  <a:pt x="1439477" y="854982"/>
                </a:lnTo>
                <a:lnTo>
                  <a:pt x="1440384" y="846591"/>
                </a:lnTo>
                <a:lnTo>
                  <a:pt x="1440610" y="840694"/>
                </a:lnTo>
                <a:lnTo>
                  <a:pt x="1440610" y="836612"/>
                </a:lnTo>
                <a:lnTo>
                  <a:pt x="1440384" y="832757"/>
                </a:lnTo>
                <a:lnTo>
                  <a:pt x="1439704" y="828902"/>
                </a:lnTo>
                <a:lnTo>
                  <a:pt x="1439023" y="825046"/>
                </a:lnTo>
                <a:lnTo>
                  <a:pt x="1438343" y="821418"/>
                </a:lnTo>
                <a:lnTo>
                  <a:pt x="1437210" y="817789"/>
                </a:lnTo>
                <a:lnTo>
                  <a:pt x="1436303" y="814387"/>
                </a:lnTo>
                <a:lnTo>
                  <a:pt x="1434716" y="810985"/>
                </a:lnTo>
                <a:lnTo>
                  <a:pt x="1433129" y="808037"/>
                </a:lnTo>
                <a:lnTo>
                  <a:pt x="1431316" y="804862"/>
                </a:lnTo>
                <a:lnTo>
                  <a:pt x="1429502" y="801687"/>
                </a:lnTo>
                <a:lnTo>
                  <a:pt x="1427235" y="798966"/>
                </a:lnTo>
                <a:lnTo>
                  <a:pt x="1424968" y="796244"/>
                </a:lnTo>
                <a:lnTo>
                  <a:pt x="1422475" y="793750"/>
                </a:lnTo>
                <a:lnTo>
                  <a:pt x="1419754" y="791255"/>
                </a:lnTo>
                <a:lnTo>
                  <a:pt x="1416807" y="788534"/>
                </a:lnTo>
                <a:lnTo>
                  <a:pt x="1413860" y="786493"/>
                </a:lnTo>
                <a:lnTo>
                  <a:pt x="1410686" y="784225"/>
                </a:lnTo>
                <a:lnTo>
                  <a:pt x="1407059" y="782184"/>
                </a:lnTo>
                <a:lnTo>
                  <a:pt x="1403432" y="780143"/>
                </a:lnTo>
                <a:lnTo>
                  <a:pt x="1399578" y="778328"/>
                </a:lnTo>
                <a:lnTo>
                  <a:pt x="1395724" y="776514"/>
                </a:lnTo>
                <a:lnTo>
                  <a:pt x="1391644" y="774927"/>
                </a:lnTo>
                <a:lnTo>
                  <a:pt x="1387110" y="773339"/>
                </a:lnTo>
                <a:lnTo>
                  <a:pt x="1382576" y="771978"/>
                </a:lnTo>
                <a:lnTo>
                  <a:pt x="1377589" y="770844"/>
                </a:lnTo>
                <a:lnTo>
                  <a:pt x="1367614" y="768577"/>
                </a:lnTo>
                <a:lnTo>
                  <a:pt x="1356732" y="766762"/>
                </a:lnTo>
                <a:lnTo>
                  <a:pt x="1345171" y="765402"/>
                </a:lnTo>
                <a:lnTo>
                  <a:pt x="1345171" y="741362"/>
                </a:lnTo>
                <a:lnTo>
                  <a:pt x="1297791" y="741362"/>
                </a:lnTo>
                <a:close/>
                <a:moveTo>
                  <a:pt x="1322274" y="628650"/>
                </a:moveTo>
                <a:lnTo>
                  <a:pt x="1329755" y="628877"/>
                </a:lnTo>
                <a:lnTo>
                  <a:pt x="1337236" y="629330"/>
                </a:lnTo>
                <a:lnTo>
                  <a:pt x="1344717" y="629557"/>
                </a:lnTo>
                <a:lnTo>
                  <a:pt x="1351972" y="630237"/>
                </a:lnTo>
                <a:lnTo>
                  <a:pt x="1359453" y="631144"/>
                </a:lnTo>
                <a:lnTo>
                  <a:pt x="1366480" y="632052"/>
                </a:lnTo>
                <a:lnTo>
                  <a:pt x="1373735" y="633412"/>
                </a:lnTo>
                <a:lnTo>
                  <a:pt x="1380762" y="634546"/>
                </a:lnTo>
                <a:lnTo>
                  <a:pt x="1388017" y="636134"/>
                </a:lnTo>
                <a:lnTo>
                  <a:pt x="1395044" y="637948"/>
                </a:lnTo>
                <a:lnTo>
                  <a:pt x="1401845" y="639762"/>
                </a:lnTo>
                <a:lnTo>
                  <a:pt x="1408646" y="641803"/>
                </a:lnTo>
                <a:lnTo>
                  <a:pt x="1415674" y="643844"/>
                </a:lnTo>
                <a:lnTo>
                  <a:pt x="1422248" y="646566"/>
                </a:lnTo>
                <a:lnTo>
                  <a:pt x="1428822" y="648834"/>
                </a:lnTo>
                <a:lnTo>
                  <a:pt x="1435396" y="651555"/>
                </a:lnTo>
                <a:lnTo>
                  <a:pt x="1441971" y="654503"/>
                </a:lnTo>
                <a:lnTo>
                  <a:pt x="1448318" y="657225"/>
                </a:lnTo>
                <a:lnTo>
                  <a:pt x="1454439" y="660400"/>
                </a:lnTo>
                <a:lnTo>
                  <a:pt x="1460786" y="663802"/>
                </a:lnTo>
                <a:lnTo>
                  <a:pt x="1466907" y="667203"/>
                </a:lnTo>
                <a:lnTo>
                  <a:pt x="1472801" y="670832"/>
                </a:lnTo>
                <a:lnTo>
                  <a:pt x="1478695" y="674687"/>
                </a:lnTo>
                <a:lnTo>
                  <a:pt x="1484590" y="678543"/>
                </a:lnTo>
                <a:lnTo>
                  <a:pt x="1490257" y="682398"/>
                </a:lnTo>
                <a:lnTo>
                  <a:pt x="1495924" y="686480"/>
                </a:lnTo>
                <a:lnTo>
                  <a:pt x="1501592" y="690562"/>
                </a:lnTo>
                <a:lnTo>
                  <a:pt x="1507033" y="695098"/>
                </a:lnTo>
                <a:lnTo>
                  <a:pt x="1512473" y="699634"/>
                </a:lnTo>
                <a:lnTo>
                  <a:pt x="1517687" y="704169"/>
                </a:lnTo>
                <a:lnTo>
                  <a:pt x="1522901" y="708932"/>
                </a:lnTo>
                <a:lnTo>
                  <a:pt x="1527662" y="713921"/>
                </a:lnTo>
                <a:lnTo>
                  <a:pt x="1532649" y="718684"/>
                </a:lnTo>
                <a:lnTo>
                  <a:pt x="1537183" y="723900"/>
                </a:lnTo>
                <a:lnTo>
                  <a:pt x="1541944" y="729116"/>
                </a:lnTo>
                <a:lnTo>
                  <a:pt x="1546478" y="734332"/>
                </a:lnTo>
                <a:lnTo>
                  <a:pt x="1551012" y="739775"/>
                </a:lnTo>
                <a:lnTo>
                  <a:pt x="1555092" y="745444"/>
                </a:lnTo>
                <a:lnTo>
                  <a:pt x="1559173" y="751114"/>
                </a:lnTo>
                <a:lnTo>
                  <a:pt x="1563027" y="756784"/>
                </a:lnTo>
                <a:lnTo>
                  <a:pt x="1566881" y="762907"/>
                </a:lnTo>
                <a:lnTo>
                  <a:pt x="1570735" y="768803"/>
                </a:lnTo>
                <a:lnTo>
                  <a:pt x="1574362" y="774700"/>
                </a:lnTo>
                <a:lnTo>
                  <a:pt x="1577762" y="780823"/>
                </a:lnTo>
                <a:lnTo>
                  <a:pt x="1581163" y="786946"/>
                </a:lnTo>
                <a:lnTo>
                  <a:pt x="1584110" y="793296"/>
                </a:lnTo>
                <a:lnTo>
                  <a:pt x="1587057" y="799646"/>
                </a:lnTo>
                <a:lnTo>
                  <a:pt x="1589777" y="806223"/>
                </a:lnTo>
                <a:lnTo>
                  <a:pt x="1592724" y="812800"/>
                </a:lnTo>
                <a:lnTo>
                  <a:pt x="1594991" y="819377"/>
                </a:lnTo>
                <a:lnTo>
                  <a:pt x="1597712" y="825953"/>
                </a:lnTo>
                <a:lnTo>
                  <a:pt x="1599752" y="832984"/>
                </a:lnTo>
                <a:lnTo>
                  <a:pt x="1601792" y="839560"/>
                </a:lnTo>
                <a:lnTo>
                  <a:pt x="1603606" y="846591"/>
                </a:lnTo>
                <a:lnTo>
                  <a:pt x="1605419" y="853621"/>
                </a:lnTo>
                <a:lnTo>
                  <a:pt x="1606779" y="860878"/>
                </a:lnTo>
                <a:lnTo>
                  <a:pt x="1608140" y="867682"/>
                </a:lnTo>
                <a:lnTo>
                  <a:pt x="1609500" y="874939"/>
                </a:lnTo>
                <a:lnTo>
                  <a:pt x="1610407" y="882196"/>
                </a:lnTo>
                <a:lnTo>
                  <a:pt x="1611313" y="889680"/>
                </a:lnTo>
                <a:lnTo>
                  <a:pt x="1611993" y="896937"/>
                </a:lnTo>
                <a:lnTo>
                  <a:pt x="1612220" y="904421"/>
                </a:lnTo>
                <a:lnTo>
                  <a:pt x="1612447" y="911905"/>
                </a:lnTo>
                <a:lnTo>
                  <a:pt x="1612900" y="919389"/>
                </a:lnTo>
                <a:lnTo>
                  <a:pt x="1612447" y="926873"/>
                </a:lnTo>
                <a:lnTo>
                  <a:pt x="1612220" y="934357"/>
                </a:lnTo>
                <a:lnTo>
                  <a:pt x="1611993" y="941614"/>
                </a:lnTo>
                <a:lnTo>
                  <a:pt x="1611313" y="949098"/>
                </a:lnTo>
                <a:lnTo>
                  <a:pt x="1610407" y="956128"/>
                </a:lnTo>
                <a:lnTo>
                  <a:pt x="1609500" y="963385"/>
                </a:lnTo>
                <a:lnTo>
                  <a:pt x="1608140" y="970643"/>
                </a:lnTo>
                <a:lnTo>
                  <a:pt x="1606779" y="977900"/>
                </a:lnTo>
                <a:lnTo>
                  <a:pt x="1605419" y="984930"/>
                </a:lnTo>
                <a:lnTo>
                  <a:pt x="1603606" y="991734"/>
                </a:lnTo>
                <a:lnTo>
                  <a:pt x="1601792" y="998764"/>
                </a:lnTo>
                <a:lnTo>
                  <a:pt x="1599752" y="1005794"/>
                </a:lnTo>
                <a:lnTo>
                  <a:pt x="1597712" y="1012371"/>
                </a:lnTo>
                <a:lnTo>
                  <a:pt x="1594991" y="1019175"/>
                </a:lnTo>
                <a:lnTo>
                  <a:pt x="1592724" y="1025752"/>
                </a:lnTo>
                <a:lnTo>
                  <a:pt x="1589777" y="1032328"/>
                </a:lnTo>
                <a:lnTo>
                  <a:pt x="1587057" y="1038678"/>
                </a:lnTo>
                <a:lnTo>
                  <a:pt x="1584110" y="1045255"/>
                </a:lnTo>
                <a:lnTo>
                  <a:pt x="1581163" y="1051605"/>
                </a:lnTo>
                <a:lnTo>
                  <a:pt x="1577762" y="1057728"/>
                </a:lnTo>
                <a:lnTo>
                  <a:pt x="1574362" y="1063852"/>
                </a:lnTo>
                <a:lnTo>
                  <a:pt x="1570735" y="1069975"/>
                </a:lnTo>
                <a:lnTo>
                  <a:pt x="1566881" y="1075871"/>
                </a:lnTo>
                <a:lnTo>
                  <a:pt x="1563027" y="1081768"/>
                </a:lnTo>
                <a:lnTo>
                  <a:pt x="1559173" y="1087437"/>
                </a:lnTo>
                <a:lnTo>
                  <a:pt x="1555092" y="1093107"/>
                </a:lnTo>
                <a:lnTo>
                  <a:pt x="1551012" y="1098550"/>
                </a:lnTo>
                <a:lnTo>
                  <a:pt x="1546478" y="1103993"/>
                </a:lnTo>
                <a:lnTo>
                  <a:pt x="1541944" y="1109435"/>
                </a:lnTo>
                <a:lnTo>
                  <a:pt x="1537183" y="1114652"/>
                </a:lnTo>
                <a:lnTo>
                  <a:pt x="1532649" y="1119641"/>
                </a:lnTo>
                <a:lnTo>
                  <a:pt x="1527662" y="1124630"/>
                </a:lnTo>
                <a:lnTo>
                  <a:pt x="1522901" y="1129619"/>
                </a:lnTo>
                <a:lnTo>
                  <a:pt x="1517687" y="1134382"/>
                </a:lnTo>
                <a:lnTo>
                  <a:pt x="1512473" y="1139144"/>
                </a:lnTo>
                <a:lnTo>
                  <a:pt x="1507033" y="1143453"/>
                </a:lnTo>
                <a:lnTo>
                  <a:pt x="1501592" y="1147762"/>
                </a:lnTo>
                <a:lnTo>
                  <a:pt x="1495924" y="1151844"/>
                </a:lnTo>
                <a:lnTo>
                  <a:pt x="1490257" y="1156153"/>
                </a:lnTo>
                <a:lnTo>
                  <a:pt x="1484590" y="1160235"/>
                </a:lnTo>
                <a:lnTo>
                  <a:pt x="1478695" y="1164091"/>
                </a:lnTo>
                <a:lnTo>
                  <a:pt x="1472801" y="1167719"/>
                </a:lnTo>
                <a:lnTo>
                  <a:pt x="1466907" y="1171348"/>
                </a:lnTo>
                <a:lnTo>
                  <a:pt x="1460786" y="1174750"/>
                </a:lnTo>
                <a:lnTo>
                  <a:pt x="1454439" y="1177925"/>
                </a:lnTo>
                <a:lnTo>
                  <a:pt x="1448318" y="1181100"/>
                </a:lnTo>
                <a:lnTo>
                  <a:pt x="1441971" y="1184275"/>
                </a:lnTo>
                <a:lnTo>
                  <a:pt x="1435396" y="1186996"/>
                </a:lnTo>
                <a:lnTo>
                  <a:pt x="1428822" y="1189491"/>
                </a:lnTo>
                <a:lnTo>
                  <a:pt x="1422248" y="1192212"/>
                </a:lnTo>
                <a:lnTo>
                  <a:pt x="1415674" y="1194480"/>
                </a:lnTo>
                <a:lnTo>
                  <a:pt x="1408646" y="1196748"/>
                </a:lnTo>
                <a:lnTo>
                  <a:pt x="1401845" y="1198562"/>
                </a:lnTo>
                <a:lnTo>
                  <a:pt x="1395044" y="1200603"/>
                </a:lnTo>
                <a:lnTo>
                  <a:pt x="1388017" y="1202191"/>
                </a:lnTo>
                <a:lnTo>
                  <a:pt x="1380762" y="1203778"/>
                </a:lnTo>
                <a:lnTo>
                  <a:pt x="1373735" y="1205366"/>
                </a:lnTo>
                <a:lnTo>
                  <a:pt x="1366480" y="1206273"/>
                </a:lnTo>
                <a:lnTo>
                  <a:pt x="1359453" y="1207407"/>
                </a:lnTo>
                <a:lnTo>
                  <a:pt x="1351972" y="1208087"/>
                </a:lnTo>
                <a:lnTo>
                  <a:pt x="1344717" y="1208994"/>
                </a:lnTo>
                <a:lnTo>
                  <a:pt x="1337236" y="1209448"/>
                </a:lnTo>
                <a:lnTo>
                  <a:pt x="1329755" y="1209675"/>
                </a:lnTo>
                <a:lnTo>
                  <a:pt x="1322274" y="1209675"/>
                </a:lnTo>
                <a:lnTo>
                  <a:pt x="1314793" y="1209675"/>
                </a:lnTo>
                <a:lnTo>
                  <a:pt x="1307312" y="1209448"/>
                </a:lnTo>
                <a:lnTo>
                  <a:pt x="1300058" y="1208994"/>
                </a:lnTo>
                <a:lnTo>
                  <a:pt x="1292577" y="1208087"/>
                </a:lnTo>
                <a:lnTo>
                  <a:pt x="1285323" y="1207407"/>
                </a:lnTo>
                <a:lnTo>
                  <a:pt x="1278068" y="1206273"/>
                </a:lnTo>
                <a:lnTo>
                  <a:pt x="1271041" y="1205366"/>
                </a:lnTo>
                <a:lnTo>
                  <a:pt x="1263787" y="1203778"/>
                </a:lnTo>
                <a:lnTo>
                  <a:pt x="1256759" y="1202191"/>
                </a:lnTo>
                <a:lnTo>
                  <a:pt x="1249731" y="1200603"/>
                </a:lnTo>
                <a:lnTo>
                  <a:pt x="1242930" y="1198562"/>
                </a:lnTo>
                <a:lnTo>
                  <a:pt x="1235903" y="1196748"/>
                </a:lnTo>
                <a:lnTo>
                  <a:pt x="1229102" y="1194480"/>
                </a:lnTo>
                <a:lnTo>
                  <a:pt x="1222528" y="1192212"/>
                </a:lnTo>
                <a:lnTo>
                  <a:pt x="1215727" y="1189491"/>
                </a:lnTo>
                <a:lnTo>
                  <a:pt x="1209379" y="1186996"/>
                </a:lnTo>
                <a:lnTo>
                  <a:pt x="1202805" y="1184275"/>
                </a:lnTo>
                <a:lnTo>
                  <a:pt x="1196457" y="1181100"/>
                </a:lnTo>
                <a:lnTo>
                  <a:pt x="1189883" y="1177925"/>
                </a:lnTo>
                <a:lnTo>
                  <a:pt x="1183762" y="1174750"/>
                </a:lnTo>
                <a:lnTo>
                  <a:pt x="1177868" y="1171348"/>
                </a:lnTo>
                <a:lnTo>
                  <a:pt x="1171747" y="1167719"/>
                </a:lnTo>
                <a:lnTo>
                  <a:pt x="1165853" y="1164091"/>
                </a:lnTo>
                <a:lnTo>
                  <a:pt x="1159732" y="1160235"/>
                </a:lnTo>
                <a:lnTo>
                  <a:pt x="1154065" y="1156153"/>
                </a:lnTo>
                <a:lnTo>
                  <a:pt x="1148398" y="1151844"/>
                </a:lnTo>
                <a:lnTo>
                  <a:pt x="1142957" y="1147762"/>
                </a:lnTo>
                <a:lnTo>
                  <a:pt x="1137743" y="1143453"/>
                </a:lnTo>
                <a:lnTo>
                  <a:pt x="1132302" y="1139144"/>
                </a:lnTo>
                <a:lnTo>
                  <a:pt x="1127088" y="1134382"/>
                </a:lnTo>
                <a:lnTo>
                  <a:pt x="1121874" y="1129619"/>
                </a:lnTo>
                <a:lnTo>
                  <a:pt x="1117113" y="1124630"/>
                </a:lnTo>
                <a:lnTo>
                  <a:pt x="1112126" y="1119641"/>
                </a:lnTo>
                <a:lnTo>
                  <a:pt x="1107139" y="1114652"/>
                </a:lnTo>
                <a:lnTo>
                  <a:pt x="1102605" y="1109435"/>
                </a:lnTo>
                <a:lnTo>
                  <a:pt x="1098298" y="1103993"/>
                </a:lnTo>
                <a:lnTo>
                  <a:pt x="1093764" y="1098550"/>
                </a:lnTo>
                <a:lnTo>
                  <a:pt x="1089683" y="1093107"/>
                </a:lnTo>
                <a:lnTo>
                  <a:pt x="1085602" y="1087437"/>
                </a:lnTo>
                <a:lnTo>
                  <a:pt x="1081522" y="1081768"/>
                </a:lnTo>
                <a:lnTo>
                  <a:pt x="1077668" y="1075871"/>
                </a:lnTo>
                <a:lnTo>
                  <a:pt x="1074041" y="1069975"/>
                </a:lnTo>
                <a:lnTo>
                  <a:pt x="1070414" y="1063852"/>
                </a:lnTo>
                <a:lnTo>
                  <a:pt x="1067013" y="1057728"/>
                </a:lnTo>
                <a:lnTo>
                  <a:pt x="1063613" y="1051605"/>
                </a:lnTo>
                <a:lnTo>
                  <a:pt x="1060439" y="1045255"/>
                </a:lnTo>
                <a:lnTo>
                  <a:pt x="1057492" y="1038678"/>
                </a:lnTo>
                <a:lnTo>
                  <a:pt x="1054545" y="1032328"/>
                </a:lnTo>
                <a:lnTo>
                  <a:pt x="1052051" y="1025752"/>
                </a:lnTo>
                <a:lnTo>
                  <a:pt x="1049558" y="1019175"/>
                </a:lnTo>
                <a:lnTo>
                  <a:pt x="1047064" y="1012371"/>
                </a:lnTo>
                <a:lnTo>
                  <a:pt x="1044797" y="1005794"/>
                </a:lnTo>
                <a:lnTo>
                  <a:pt x="1042757" y="998764"/>
                </a:lnTo>
                <a:lnTo>
                  <a:pt x="1040943" y="991734"/>
                </a:lnTo>
                <a:lnTo>
                  <a:pt x="1039356" y="984930"/>
                </a:lnTo>
                <a:lnTo>
                  <a:pt x="1037769" y="977900"/>
                </a:lnTo>
                <a:lnTo>
                  <a:pt x="1036409" y="970643"/>
                </a:lnTo>
                <a:lnTo>
                  <a:pt x="1035276" y="963385"/>
                </a:lnTo>
                <a:lnTo>
                  <a:pt x="1034142" y="956128"/>
                </a:lnTo>
                <a:lnTo>
                  <a:pt x="1033462" y="949098"/>
                </a:lnTo>
                <a:lnTo>
                  <a:pt x="1032782" y="941614"/>
                </a:lnTo>
                <a:lnTo>
                  <a:pt x="1032102" y="934357"/>
                </a:lnTo>
                <a:lnTo>
                  <a:pt x="1031875" y="926873"/>
                </a:lnTo>
                <a:lnTo>
                  <a:pt x="1031875" y="919389"/>
                </a:lnTo>
                <a:lnTo>
                  <a:pt x="1031875" y="911905"/>
                </a:lnTo>
                <a:lnTo>
                  <a:pt x="1032102" y="904421"/>
                </a:lnTo>
                <a:lnTo>
                  <a:pt x="1032782" y="896937"/>
                </a:lnTo>
                <a:lnTo>
                  <a:pt x="1033462" y="889680"/>
                </a:lnTo>
                <a:lnTo>
                  <a:pt x="1034142" y="882196"/>
                </a:lnTo>
                <a:lnTo>
                  <a:pt x="1035276" y="874939"/>
                </a:lnTo>
                <a:lnTo>
                  <a:pt x="1036409" y="867682"/>
                </a:lnTo>
                <a:lnTo>
                  <a:pt x="1037769" y="860878"/>
                </a:lnTo>
                <a:lnTo>
                  <a:pt x="1039356" y="853621"/>
                </a:lnTo>
                <a:lnTo>
                  <a:pt x="1040943" y="846591"/>
                </a:lnTo>
                <a:lnTo>
                  <a:pt x="1042757" y="839560"/>
                </a:lnTo>
                <a:lnTo>
                  <a:pt x="1044797" y="832984"/>
                </a:lnTo>
                <a:lnTo>
                  <a:pt x="1047064" y="825953"/>
                </a:lnTo>
                <a:lnTo>
                  <a:pt x="1049558" y="819377"/>
                </a:lnTo>
                <a:lnTo>
                  <a:pt x="1052051" y="812800"/>
                </a:lnTo>
                <a:lnTo>
                  <a:pt x="1054545" y="806223"/>
                </a:lnTo>
                <a:lnTo>
                  <a:pt x="1057492" y="799646"/>
                </a:lnTo>
                <a:lnTo>
                  <a:pt x="1060439" y="793296"/>
                </a:lnTo>
                <a:lnTo>
                  <a:pt x="1063613" y="786946"/>
                </a:lnTo>
                <a:lnTo>
                  <a:pt x="1067013" y="780823"/>
                </a:lnTo>
                <a:lnTo>
                  <a:pt x="1070414" y="774700"/>
                </a:lnTo>
                <a:lnTo>
                  <a:pt x="1074041" y="768803"/>
                </a:lnTo>
                <a:lnTo>
                  <a:pt x="1077668" y="762907"/>
                </a:lnTo>
                <a:lnTo>
                  <a:pt x="1081522" y="756784"/>
                </a:lnTo>
                <a:lnTo>
                  <a:pt x="1085602" y="751114"/>
                </a:lnTo>
                <a:lnTo>
                  <a:pt x="1089683" y="745444"/>
                </a:lnTo>
                <a:lnTo>
                  <a:pt x="1093764" y="739775"/>
                </a:lnTo>
                <a:lnTo>
                  <a:pt x="1098298" y="734332"/>
                </a:lnTo>
                <a:lnTo>
                  <a:pt x="1102605" y="729116"/>
                </a:lnTo>
                <a:lnTo>
                  <a:pt x="1107139" y="723900"/>
                </a:lnTo>
                <a:lnTo>
                  <a:pt x="1112126" y="718684"/>
                </a:lnTo>
                <a:lnTo>
                  <a:pt x="1117113" y="713921"/>
                </a:lnTo>
                <a:lnTo>
                  <a:pt x="1121874" y="708932"/>
                </a:lnTo>
                <a:lnTo>
                  <a:pt x="1127088" y="704169"/>
                </a:lnTo>
                <a:lnTo>
                  <a:pt x="1132302" y="699634"/>
                </a:lnTo>
                <a:lnTo>
                  <a:pt x="1137743" y="695098"/>
                </a:lnTo>
                <a:lnTo>
                  <a:pt x="1142957" y="690562"/>
                </a:lnTo>
                <a:lnTo>
                  <a:pt x="1148398" y="686480"/>
                </a:lnTo>
                <a:lnTo>
                  <a:pt x="1154065" y="682398"/>
                </a:lnTo>
                <a:lnTo>
                  <a:pt x="1159732" y="678543"/>
                </a:lnTo>
                <a:lnTo>
                  <a:pt x="1165853" y="674687"/>
                </a:lnTo>
                <a:lnTo>
                  <a:pt x="1171747" y="670832"/>
                </a:lnTo>
                <a:lnTo>
                  <a:pt x="1177868" y="667203"/>
                </a:lnTo>
                <a:lnTo>
                  <a:pt x="1183762" y="663802"/>
                </a:lnTo>
                <a:lnTo>
                  <a:pt x="1189883" y="660400"/>
                </a:lnTo>
                <a:lnTo>
                  <a:pt x="1196457" y="657225"/>
                </a:lnTo>
                <a:lnTo>
                  <a:pt x="1202805" y="654503"/>
                </a:lnTo>
                <a:lnTo>
                  <a:pt x="1209379" y="651555"/>
                </a:lnTo>
                <a:lnTo>
                  <a:pt x="1215727" y="648834"/>
                </a:lnTo>
                <a:lnTo>
                  <a:pt x="1222528" y="646566"/>
                </a:lnTo>
                <a:lnTo>
                  <a:pt x="1229102" y="643844"/>
                </a:lnTo>
                <a:lnTo>
                  <a:pt x="1235903" y="641803"/>
                </a:lnTo>
                <a:lnTo>
                  <a:pt x="1242930" y="639762"/>
                </a:lnTo>
                <a:lnTo>
                  <a:pt x="1249731" y="637948"/>
                </a:lnTo>
                <a:lnTo>
                  <a:pt x="1256759" y="636134"/>
                </a:lnTo>
                <a:lnTo>
                  <a:pt x="1263787" y="634546"/>
                </a:lnTo>
                <a:lnTo>
                  <a:pt x="1271041" y="633412"/>
                </a:lnTo>
                <a:lnTo>
                  <a:pt x="1278068" y="632052"/>
                </a:lnTo>
                <a:lnTo>
                  <a:pt x="1285323" y="631144"/>
                </a:lnTo>
                <a:lnTo>
                  <a:pt x="1292577" y="630237"/>
                </a:lnTo>
                <a:lnTo>
                  <a:pt x="1300058" y="629557"/>
                </a:lnTo>
                <a:lnTo>
                  <a:pt x="1307312" y="629330"/>
                </a:lnTo>
                <a:lnTo>
                  <a:pt x="1314793" y="628877"/>
                </a:lnTo>
                <a:lnTo>
                  <a:pt x="1322274" y="628650"/>
                </a:lnTo>
                <a:close/>
                <a:moveTo>
                  <a:pt x="1872408" y="450081"/>
                </a:moveTo>
                <a:lnTo>
                  <a:pt x="1872408" y="463897"/>
                </a:lnTo>
                <a:lnTo>
                  <a:pt x="1864899" y="464803"/>
                </a:lnTo>
                <a:lnTo>
                  <a:pt x="1857846" y="465709"/>
                </a:lnTo>
                <a:lnTo>
                  <a:pt x="1851474" y="467068"/>
                </a:lnTo>
                <a:lnTo>
                  <a:pt x="1845558" y="468880"/>
                </a:lnTo>
                <a:lnTo>
                  <a:pt x="1839870" y="470691"/>
                </a:lnTo>
                <a:lnTo>
                  <a:pt x="1834864" y="472730"/>
                </a:lnTo>
                <a:lnTo>
                  <a:pt x="1830313" y="474995"/>
                </a:lnTo>
                <a:lnTo>
                  <a:pt x="1826218" y="477939"/>
                </a:lnTo>
                <a:lnTo>
                  <a:pt x="1822577" y="480657"/>
                </a:lnTo>
                <a:lnTo>
                  <a:pt x="1819391" y="483827"/>
                </a:lnTo>
                <a:lnTo>
                  <a:pt x="1816888" y="487451"/>
                </a:lnTo>
                <a:lnTo>
                  <a:pt x="1814840" y="491075"/>
                </a:lnTo>
                <a:lnTo>
                  <a:pt x="1813020" y="495152"/>
                </a:lnTo>
                <a:lnTo>
                  <a:pt x="1811882" y="499228"/>
                </a:lnTo>
                <a:lnTo>
                  <a:pt x="1811200" y="503984"/>
                </a:lnTo>
                <a:lnTo>
                  <a:pt x="1810745" y="508514"/>
                </a:lnTo>
                <a:lnTo>
                  <a:pt x="1810745" y="511911"/>
                </a:lnTo>
                <a:lnTo>
                  <a:pt x="1811427" y="515309"/>
                </a:lnTo>
                <a:lnTo>
                  <a:pt x="1811882" y="518253"/>
                </a:lnTo>
                <a:lnTo>
                  <a:pt x="1812565" y="521424"/>
                </a:lnTo>
                <a:lnTo>
                  <a:pt x="1813703" y="524594"/>
                </a:lnTo>
                <a:lnTo>
                  <a:pt x="1815068" y="527312"/>
                </a:lnTo>
                <a:lnTo>
                  <a:pt x="1816206" y="530257"/>
                </a:lnTo>
                <a:lnTo>
                  <a:pt x="1818026" y="532974"/>
                </a:lnTo>
                <a:lnTo>
                  <a:pt x="1819846" y="535692"/>
                </a:lnTo>
                <a:lnTo>
                  <a:pt x="1821894" y="537957"/>
                </a:lnTo>
                <a:lnTo>
                  <a:pt x="1823942" y="540222"/>
                </a:lnTo>
                <a:lnTo>
                  <a:pt x="1826218" y="542487"/>
                </a:lnTo>
                <a:lnTo>
                  <a:pt x="1828265" y="544298"/>
                </a:lnTo>
                <a:lnTo>
                  <a:pt x="1830541" y="546337"/>
                </a:lnTo>
                <a:lnTo>
                  <a:pt x="1832816" y="547922"/>
                </a:lnTo>
                <a:lnTo>
                  <a:pt x="1835547" y="549508"/>
                </a:lnTo>
                <a:lnTo>
                  <a:pt x="1841463" y="552905"/>
                </a:lnTo>
                <a:lnTo>
                  <a:pt x="1849654" y="557208"/>
                </a:lnTo>
                <a:lnTo>
                  <a:pt x="1860349" y="562191"/>
                </a:lnTo>
                <a:lnTo>
                  <a:pt x="1873319" y="568079"/>
                </a:lnTo>
                <a:lnTo>
                  <a:pt x="1877187" y="569891"/>
                </a:lnTo>
                <a:lnTo>
                  <a:pt x="1880827" y="571703"/>
                </a:lnTo>
                <a:lnTo>
                  <a:pt x="1883785" y="573515"/>
                </a:lnTo>
                <a:lnTo>
                  <a:pt x="1886516" y="575327"/>
                </a:lnTo>
                <a:lnTo>
                  <a:pt x="1888564" y="577139"/>
                </a:lnTo>
                <a:lnTo>
                  <a:pt x="1890384" y="578497"/>
                </a:lnTo>
                <a:lnTo>
                  <a:pt x="1891749" y="580083"/>
                </a:lnTo>
                <a:lnTo>
                  <a:pt x="1892660" y="581895"/>
                </a:lnTo>
                <a:lnTo>
                  <a:pt x="1893342" y="583480"/>
                </a:lnTo>
                <a:lnTo>
                  <a:pt x="1894025" y="585518"/>
                </a:lnTo>
                <a:lnTo>
                  <a:pt x="1894707" y="590501"/>
                </a:lnTo>
                <a:lnTo>
                  <a:pt x="1895390" y="596163"/>
                </a:lnTo>
                <a:lnTo>
                  <a:pt x="1895390" y="602958"/>
                </a:lnTo>
                <a:lnTo>
                  <a:pt x="1895390" y="605675"/>
                </a:lnTo>
                <a:lnTo>
                  <a:pt x="1894707" y="608167"/>
                </a:lnTo>
                <a:lnTo>
                  <a:pt x="1894025" y="610205"/>
                </a:lnTo>
                <a:lnTo>
                  <a:pt x="1892660" y="611791"/>
                </a:lnTo>
                <a:lnTo>
                  <a:pt x="1890839" y="613149"/>
                </a:lnTo>
                <a:lnTo>
                  <a:pt x="1888791" y="614055"/>
                </a:lnTo>
                <a:lnTo>
                  <a:pt x="1886061" y="614735"/>
                </a:lnTo>
                <a:lnTo>
                  <a:pt x="1883330" y="614961"/>
                </a:lnTo>
                <a:lnTo>
                  <a:pt x="1880145" y="614735"/>
                </a:lnTo>
                <a:lnTo>
                  <a:pt x="1878552" y="614055"/>
                </a:lnTo>
                <a:lnTo>
                  <a:pt x="1877414" y="613602"/>
                </a:lnTo>
                <a:lnTo>
                  <a:pt x="1876277" y="613149"/>
                </a:lnTo>
                <a:lnTo>
                  <a:pt x="1875594" y="612243"/>
                </a:lnTo>
                <a:lnTo>
                  <a:pt x="1874684" y="611564"/>
                </a:lnTo>
                <a:lnTo>
                  <a:pt x="1874229" y="610432"/>
                </a:lnTo>
                <a:lnTo>
                  <a:pt x="1873774" y="609299"/>
                </a:lnTo>
                <a:lnTo>
                  <a:pt x="1873546" y="607487"/>
                </a:lnTo>
                <a:lnTo>
                  <a:pt x="1872863" y="602731"/>
                </a:lnTo>
                <a:lnTo>
                  <a:pt x="1872408" y="596616"/>
                </a:lnTo>
                <a:lnTo>
                  <a:pt x="1872408" y="588689"/>
                </a:lnTo>
                <a:lnTo>
                  <a:pt x="1872408" y="577818"/>
                </a:lnTo>
                <a:lnTo>
                  <a:pt x="1811655" y="577818"/>
                </a:lnTo>
                <a:lnTo>
                  <a:pt x="1811655" y="586424"/>
                </a:lnTo>
                <a:lnTo>
                  <a:pt x="1811882" y="593445"/>
                </a:lnTo>
                <a:lnTo>
                  <a:pt x="1812338" y="596616"/>
                </a:lnTo>
                <a:lnTo>
                  <a:pt x="1813020" y="600013"/>
                </a:lnTo>
                <a:lnTo>
                  <a:pt x="1813475" y="602958"/>
                </a:lnTo>
                <a:lnTo>
                  <a:pt x="1814158" y="605902"/>
                </a:lnTo>
                <a:lnTo>
                  <a:pt x="1815296" y="608620"/>
                </a:lnTo>
                <a:lnTo>
                  <a:pt x="1816206" y="611338"/>
                </a:lnTo>
                <a:lnTo>
                  <a:pt x="1817343" y="613829"/>
                </a:lnTo>
                <a:lnTo>
                  <a:pt x="1818936" y="616094"/>
                </a:lnTo>
                <a:lnTo>
                  <a:pt x="1820074" y="618359"/>
                </a:lnTo>
                <a:lnTo>
                  <a:pt x="1821894" y="620623"/>
                </a:lnTo>
                <a:lnTo>
                  <a:pt x="1823715" y="622435"/>
                </a:lnTo>
                <a:lnTo>
                  <a:pt x="1825535" y="624247"/>
                </a:lnTo>
                <a:lnTo>
                  <a:pt x="1827583" y="626059"/>
                </a:lnTo>
                <a:lnTo>
                  <a:pt x="1829631" y="627418"/>
                </a:lnTo>
                <a:lnTo>
                  <a:pt x="1834409" y="630136"/>
                </a:lnTo>
                <a:lnTo>
                  <a:pt x="1839415" y="632627"/>
                </a:lnTo>
                <a:lnTo>
                  <a:pt x="1844193" y="634665"/>
                </a:lnTo>
                <a:lnTo>
                  <a:pt x="1849654" y="636704"/>
                </a:lnTo>
                <a:lnTo>
                  <a:pt x="1855115" y="638289"/>
                </a:lnTo>
                <a:lnTo>
                  <a:pt x="1860576" y="639421"/>
                </a:lnTo>
                <a:lnTo>
                  <a:pt x="1866492" y="640327"/>
                </a:lnTo>
                <a:lnTo>
                  <a:pt x="1872408" y="641007"/>
                </a:lnTo>
                <a:lnTo>
                  <a:pt x="1872408" y="657993"/>
                </a:lnTo>
                <a:lnTo>
                  <a:pt x="1900396" y="657993"/>
                </a:lnTo>
                <a:lnTo>
                  <a:pt x="1900396" y="641460"/>
                </a:lnTo>
                <a:lnTo>
                  <a:pt x="1907905" y="640554"/>
                </a:lnTo>
                <a:lnTo>
                  <a:pt x="1914959" y="639421"/>
                </a:lnTo>
                <a:lnTo>
                  <a:pt x="1921557" y="637610"/>
                </a:lnTo>
                <a:lnTo>
                  <a:pt x="1927474" y="635798"/>
                </a:lnTo>
                <a:lnTo>
                  <a:pt x="1933162" y="633533"/>
                </a:lnTo>
                <a:lnTo>
                  <a:pt x="1938396" y="631042"/>
                </a:lnTo>
                <a:lnTo>
                  <a:pt x="1943174" y="628324"/>
                </a:lnTo>
                <a:lnTo>
                  <a:pt x="1947270" y="624927"/>
                </a:lnTo>
                <a:lnTo>
                  <a:pt x="1950910" y="621529"/>
                </a:lnTo>
                <a:lnTo>
                  <a:pt x="1953868" y="617679"/>
                </a:lnTo>
                <a:lnTo>
                  <a:pt x="1956826" y="613602"/>
                </a:lnTo>
                <a:lnTo>
                  <a:pt x="1958874" y="609299"/>
                </a:lnTo>
                <a:lnTo>
                  <a:pt x="1960695" y="604317"/>
                </a:lnTo>
                <a:lnTo>
                  <a:pt x="1962060" y="599107"/>
                </a:lnTo>
                <a:lnTo>
                  <a:pt x="1962515" y="593672"/>
                </a:lnTo>
                <a:lnTo>
                  <a:pt x="1962743" y="588010"/>
                </a:lnTo>
                <a:lnTo>
                  <a:pt x="1962743" y="584613"/>
                </a:lnTo>
                <a:lnTo>
                  <a:pt x="1962515" y="581215"/>
                </a:lnTo>
                <a:lnTo>
                  <a:pt x="1962060" y="577818"/>
                </a:lnTo>
                <a:lnTo>
                  <a:pt x="1961377" y="574647"/>
                </a:lnTo>
                <a:lnTo>
                  <a:pt x="1960695" y="571929"/>
                </a:lnTo>
                <a:lnTo>
                  <a:pt x="1959557" y="568985"/>
                </a:lnTo>
                <a:lnTo>
                  <a:pt x="1958419" y="566267"/>
                </a:lnTo>
                <a:lnTo>
                  <a:pt x="1957054" y="563550"/>
                </a:lnTo>
                <a:lnTo>
                  <a:pt x="1953868" y="559020"/>
                </a:lnTo>
                <a:lnTo>
                  <a:pt x="1950683" y="555170"/>
                </a:lnTo>
                <a:lnTo>
                  <a:pt x="1948862" y="553358"/>
                </a:lnTo>
                <a:lnTo>
                  <a:pt x="1947042" y="551546"/>
                </a:lnTo>
                <a:lnTo>
                  <a:pt x="1944994" y="549961"/>
                </a:lnTo>
                <a:lnTo>
                  <a:pt x="1942719" y="548375"/>
                </a:lnTo>
                <a:lnTo>
                  <a:pt x="1937713" y="545657"/>
                </a:lnTo>
                <a:lnTo>
                  <a:pt x="1930659" y="542034"/>
                </a:lnTo>
                <a:lnTo>
                  <a:pt x="1921785" y="537957"/>
                </a:lnTo>
                <a:lnTo>
                  <a:pt x="1911318" y="532974"/>
                </a:lnTo>
                <a:lnTo>
                  <a:pt x="1899031" y="527539"/>
                </a:lnTo>
                <a:lnTo>
                  <a:pt x="1889474" y="523236"/>
                </a:lnTo>
                <a:lnTo>
                  <a:pt x="1882875" y="519612"/>
                </a:lnTo>
                <a:lnTo>
                  <a:pt x="1878552" y="517120"/>
                </a:lnTo>
                <a:lnTo>
                  <a:pt x="1877187" y="515988"/>
                </a:lnTo>
                <a:lnTo>
                  <a:pt x="1876049" y="514629"/>
                </a:lnTo>
                <a:lnTo>
                  <a:pt x="1875139" y="513270"/>
                </a:lnTo>
                <a:lnTo>
                  <a:pt x="1874229" y="511458"/>
                </a:lnTo>
                <a:lnTo>
                  <a:pt x="1873774" y="509647"/>
                </a:lnTo>
                <a:lnTo>
                  <a:pt x="1873319" y="507608"/>
                </a:lnTo>
                <a:lnTo>
                  <a:pt x="1872863" y="505117"/>
                </a:lnTo>
                <a:lnTo>
                  <a:pt x="1872863" y="502626"/>
                </a:lnTo>
                <a:lnTo>
                  <a:pt x="1872863" y="499681"/>
                </a:lnTo>
                <a:lnTo>
                  <a:pt x="1873546" y="497190"/>
                </a:lnTo>
                <a:lnTo>
                  <a:pt x="1874456" y="495152"/>
                </a:lnTo>
                <a:lnTo>
                  <a:pt x="1875594" y="493340"/>
                </a:lnTo>
                <a:lnTo>
                  <a:pt x="1877187" y="491981"/>
                </a:lnTo>
                <a:lnTo>
                  <a:pt x="1879235" y="491075"/>
                </a:lnTo>
                <a:lnTo>
                  <a:pt x="1881282" y="490622"/>
                </a:lnTo>
                <a:lnTo>
                  <a:pt x="1883785" y="490169"/>
                </a:lnTo>
                <a:lnTo>
                  <a:pt x="1887199" y="490622"/>
                </a:lnTo>
                <a:lnTo>
                  <a:pt x="1889702" y="491301"/>
                </a:lnTo>
                <a:lnTo>
                  <a:pt x="1890839" y="491528"/>
                </a:lnTo>
                <a:lnTo>
                  <a:pt x="1891522" y="492207"/>
                </a:lnTo>
                <a:lnTo>
                  <a:pt x="1892432" y="493113"/>
                </a:lnTo>
                <a:lnTo>
                  <a:pt x="1892887" y="493793"/>
                </a:lnTo>
                <a:lnTo>
                  <a:pt x="1894025" y="496284"/>
                </a:lnTo>
                <a:lnTo>
                  <a:pt x="1894480" y="499455"/>
                </a:lnTo>
                <a:lnTo>
                  <a:pt x="1894935" y="503758"/>
                </a:lnTo>
                <a:lnTo>
                  <a:pt x="1895163" y="508967"/>
                </a:lnTo>
                <a:lnTo>
                  <a:pt x="1895163" y="516215"/>
                </a:lnTo>
                <a:lnTo>
                  <a:pt x="1955689" y="516215"/>
                </a:lnTo>
                <a:lnTo>
                  <a:pt x="1956371" y="511458"/>
                </a:lnTo>
                <a:lnTo>
                  <a:pt x="1956371" y="508061"/>
                </a:lnTo>
                <a:lnTo>
                  <a:pt x="1955916" y="503305"/>
                </a:lnTo>
                <a:lnTo>
                  <a:pt x="1955461" y="498775"/>
                </a:lnTo>
                <a:lnTo>
                  <a:pt x="1954551" y="494699"/>
                </a:lnTo>
                <a:lnTo>
                  <a:pt x="1952958" y="490848"/>
                </a:lnTo>
                <a:lnTo>
                  <a:pt x="1950910" y="487225"/>
                </a:lnTo>
                <a:lnTo>
                  <a:pt x="1948635" y="483601"/>
                </a:lnTo>
                <a:lnTo>
                  <a:pt x="1945677" y="480430"/>
                </a:lnTo>
                <a:lnTo>
                  <a:pt x="1942264" y="477712"/>
                </a:lnTo>
                <a:lnTo>
                  <a:pt x="1938623" y="474995"/>
                </a:lnTo>
                <a:lnTo>
                  <a:pt x="1934527" y="472730"/>
                </a:lnTo>
                <a:lnTo>
                  <a:pt x="1929976" y="470465"/>
                </a:lnTo>
                <a:lnTo>
                  <a:pt x="1924971" y="468653"/>
                </a:lnTo>
                <a:lnTo>
                  <a:pt x="1919510" y="467068"/>
                </a:lnTo>
                <a:lnTo>
                  <a:pt x="1913593" y="465709"/>
                </a:lnTo>
                <a:lnTo>
                  <a:pt x="1907222" y="464803"/>
                </a:lnTo>
                <a:lnTo>
                  <a:pt x="1900396" y="463897"/>
                </a:lnTo>
                <a:lnTo>
                  <a:pt x="1900396" y="450081"/>
                </a:lnTo>
                <a:lnTo>
                  <a:pt x="1872408" y="450081"/>
                </a:lnTo>
                <a:close/>
                <a:moveTo>
                  <a:pt x="1886971" y="384175"/>
                </a:moveTo>
                <a:lnTo>
                  <a:pt x="1895390" y="384401"/>
                </a:lnTo>
                <a:lnTo>
                  <a:pt x="1904264" y="384854"/>
                </a:lnTo>
                <a:lnTo>
                  <a:pt x="1912911" y="385987"/>
                </a:lnTo>
                <a:lnTo>
                  <a:pt x="1921102" y="387572"/>
                </a:lnTo>
                <a:lnTo>
                  <a:pt x="1929294" y="389610"/>
                </a:lnTo>
                <a:lnTo>
                  <a:pt x="1937713" y="391649"/>
                </a:lnTo>
                <a:lnTo>
                  <a:pt x="1945449" y="394367"/>
                </a:lnTo>
                <a:lnTo>
                  <a:pt x="1953186" y="397537"/>
                </a:lnTo>
                <a:lnTo>
                  <a:pt x="1960922" y="400935"/>
                </a:lnTo>
                <a:lnTo>
                  <a:pt x="1968204" y="404558"/>
                </a:lnTo>
                <a:lnTo>
                  <a:pt x="1975485" y="408635"/>
                </a:lnTo>
                <a:lnTo>
                  <a:pt x="1982084" y="412938"/>
                </a:lnTo>
                <a:lnTo>
                  <a:pt x="1988910" y="417921"/>
                </a:lnTo>
                <a:lnTo>
                  <a:pt x="1995281" y="422677"/>
                </a:lnTo>
                <a:lnTo>
                  <a:pt x="2001652" y="428113"/>
                </a:lnTo>
                <a:lnTo>
                  <a:pt x="2007568" y="433775"/>
                </a:lnTo>
                <a:lnTo>
                  <a:pt x="2013257" y="439890"/>
                </a:lnTo>
                <a:lnTo>
                  <a:pt x="2018718" y="446005"/>
                </a:lnTo>
                <a:lnTo>
                  <a:pt x="2023496" y="452346"/>
                </a:lnTo>
                <a:lnTo>
                  <a:pt x="2028502" y="459141"/>
                </a:lnTo>
                <a:lnTo>
                  <a:pt x="2032825" y="465709"/>
                </a:lnTo>
                <a:lnTo>
                  <a:pt x="2036921" y="472956"/>
                </a:lnTo>
                <a:lnTo>
                  <a:pt x="2040562" y="480430"/>
                </a:lnTo>
                <a:lnTo>
                  <a:pt x="2043975" y="487904"/>
                </a:lnTo>
                <a:lnTo>
                  <a:pt x="2047161" y="495605"/>
                </a:lnTo>
                <a:lnTo>
                  <a:pt x="2049891" y="503305"/>
                </a:lnTo>
                <a:lnTo>
                  <a:pt x="2052394" y="511685"/>
                </a:lnTo>
                <a:lnTo>
                  <a:pt x="2054214" y="519838"/>
                </a:lnTo>
                <a:lnTo>
                  <a:pt x="2055580" y="528218"/>
                </a:lnTo>
                <a:lnTo>
                  <a:pt x="2056717" y="536598"/>
                </a:lnTo>
                <a:lnTo>
                  <a:pt x="2057172" y="545431"/>
                </a:lnTo>
                <a:lnTo>
                  <a:pt x="2057400" y="553811"/>
                </a:lnTo>
                <a:lnTo>
                  <a:pt x="2057172" y="562644"/>
                </a:lnTo>
                <a:lnTo>
                  <a:pt x="2056717" y="571476"/>
                </a:lnTo>
                <a:lnTo>
                  <a:pt x="2055580" y="579856"/>
                </a:lnTo>
                <a:lnTo>
                  <a:pt x="2054214" y="588010"/>
                </a:lnTo>
                <a:lnTo>
                  <a:pt x="2052394" y="596390"/>
                </a:lnTo>
                <a:lnTo>
                  <a:pt x="2049891" y="604543"/>
                </a:lnTo>
                <a:lnTo>
                  <a:pt x="2047161" y="612243"/>
                </a:lnTo>
                <a:lnTo>
                  <a:pt x="2043975" y="619944"/>
                </a:lnTo>
                <a:lnTo>
                  <a:pt x="2040562" y="627418"/>
                </a:lnTo>
                <a:lnTo>
                  <a:pt x="2036921" y="634892"/>
                </a:lnTo>
                <a:lnTo>
                  <a:pt x="2032825" y="642139"/>
                </a:lnTo>
                <a:lnTo>
                  <a:pt x="2028502" y="648934"/>
                </a:lnTo>
                <a:lnTo>
                  <a:pt x="2023496" y="655502"/>
                </a:lnTo>
                <a:lnTo>
                  <a:pt x="2018718" y="662070"/>
                </a:lnTo>
                <a:lnTo>
                  <a:pt x="2013257" y="668185"/>
                </a:lnTo>
                <a:lnTo>
                  <a:pt x="2007568" y="674073"/>
                </a:lnTo>
                <a:lnTo>
                  <a:pt x="2001652" y="679736"/>
                </a:lnTo>
                <a:lnTo>
                  <a:pt x="1995281" y="685171"/>
                </a:lnTo>
                <a:lnTo>
                  <a:pt x="1988910" y="690154"/>
                </a:lnTo>
                <a:lnTo>
                  <a:pt x="1982084" y="694683"/>
                </a:lnTo>
                <a:lnTo>
                  <a:pt x="1975485" y="699440"/>
                </a:lnTo>
                <a:lnTo>
                  <a:pt x="1968204" y="703516"/>
                </a:lnTo>
                <a:lnTo>
                  <a:pt x="1960922" y="707140"/>
                </a:lnTo>
                <a:lnTo>
                  <a:pt x="1953186" y="710537"/>
                </a:lnTo>
                <a:lnTo>
                  <a:pt x="1945449" y="713482"/>
                </a:lnTo>
                <a:lnTo>
                  <a:pt x="1937713" y="716199"/>
                </a:lnTo>
                <a:lnTo>
                  <a:pt x="1929294" y="718464"/>
                </a:lnTo>
                <a:lnTo>
                  <a:pt x="1921102" y="720503"/>
                </a:lnTo>
                <a:lnTo>
                  <a:pt x="1912911" y="722088"/>
                </a:lnTo>
                <a:lnTo>
                  <a:pt x="1904264" y="722994"/>
                </a:lnTo>
                <a:lnTo>
                  <a:pt x="1895390" y="723673"/>
                </a:lnTo>
                <a:lnTo>
                  <a:pt x="1886971" y="723900"/>
                </a:lnTo>
                <a:lnTo>
                  <a:pt x="1878097" y="723673"/>
                </a:lnTo>
                <a:lnTo>
                  <a:pt x="1869223" y="722994"/>
                </a:lnTo>
                <a:lnTo>
                  <a:pt x="1860804" y="722088"/>
                </a:lnTo>
                <a:lnTo>
                  <a:pt x="1852612" y="720503"/>
                </a:lnTo>
                <a:lnTo>
                  <a:pt x="1844193" y="718464"/>
                </a:lnTo>
                <a:lnTo>
                  <a:pt x="1836002" y="716199"/>
                </a:lnTo>
                <a:lnTo>
                  <a:pt x="1828265" y="713482"/>
                </a:lnTo>
                <a:lnTo>
                  <a:pt x="1820529" y="710537"/>
                </a:lnTo>
                <a:lnTo>
                  <a:pt x="1812565" y="707140"/>
                </a:lnTo>
                <a:lnTo>
                  <a:pt x="1805511" y="703516"/>
                </a:lnTo>
                <a:lnTo>
                  <a:pt x="1798230" y="699440"/>
                </a:lnTo>
                <a:lnTo>
                  <a:pt x="1791404" y="694683"/>
                </a:lnTo>
                <a:lnTo>
                  <a:pt x="1784805" y="690154"/>
                </a:lnTo>
                <a:lnTo>
                  <a:pt x="1778206" y="685171"/>
                </a:lnTo>
                <a:lnTo>
                  <a:pt x="1772063" y="679736"/>
                </a:lnTo>
                <a:lnTo>
                  <a:pt x="1766146" y="674073"/>
                </a:lnTo>
                <a:lnTo>
                  <a:pt x="1760458" y="668185"/>
                </a:lnTo>
                <a:lnTo>
                  <a:pt x="1754997" y="662070"/>
                </a:lnTo>
                <a:lnTo>
                  <a:pt x="1749991" y="655502"/>
                </a:lnTo>
                <a:lnTo>
                  <a:pt x="1745213" y="648934"/>
                </a:lnTo>
                <a:lnTo>
                  <a:pt x="1740662" y="642139"/>
                </a:lnTo>
                <a:lnTo>
                  <a:pt x="1736566" y="634892"/>
                </a:lnTo>
                <a:lnTo>
                  <a:pt x="1732925" y="627418"/>
                </a:lnTo>
                <a:lnTo>
                  <a:pt x="1729512" y="619944"/>
                </a:lnTo>
                <a:lnTo>
                  <a:pt x="1726554" y="612243"/>
                </a:lnTo>
                <a:lnTo>
                  <a:pt x="1723596" y="604543"/>
                </a:lnTo>
                <a:lnTo>
                  <a:pt x="1721548" y="596390"/>
                </a:lnTo>
                <a:lnTo>
                  <a:pt x="1719500" y="588010"/>
                </a:lnTo>
                <a:lnTo>
                  <a:pt x="1717908" y="579856"/>
                </a:lnTo>
                <a:lnTo>
                  <a:pt x="1716997" y="571476"/>
                </a:lnTo>
                <a:lnTo>
                  <a:pt x="1716315" y="562644"/>
                </a:lnTo>
                <a:lnTo>
                  <a:pt x="1716087" y="553811"/>
                </a:lnTo>
                <a:lnTo>
                  <a:pt x="1716315" y="545431"/>
                </a:lnTo>
                <a:lnTo>
                  <a:pt x="1716997" y="536598"/>
                </a:lnTo>
                <a:lnTo>
                  <a:pt x="1717908" y="528218"/>
                </a:lnTo>
                <a:lnTo>
                  <a:pt x="1719500" y="519838"/>
                </a:lnTo>
                <a:lnTo>
                  <a:pt x="1721548" y="511685"/>
                </a:lnTo>
                <a:lnTo>
                  <a:pt x="1723596" y="503305"/>
                </a:lnTo>
                <a:lnTo>
                  <a:pt x="1726554" y="495605"/>
                </a:lnTo>
                <a:lnTo>
                  <a:pt x="1729512" y="487904"/>
                </a:lnTo>
                <a:lnTo>
                  <a:pt x="1732925" y="480430"/>
                </a:lnTo>
                <a:lnTo>
                  <a:pt x="1736566" y="472956"/>
                </a:lnTo>
                <a:lnTo>
                  <a:pt x="1740662" y="465709"/>
                </a:lnTo>
                <a:lnTo>
                  <a:pt x="1745213" y="459141"/>
                </a:lnTo>
                <a:lnTo>
                  <a:pt x="1749991" y="452346"/>
                </a:lnTo>
                <a:lnTo>
                  <a:pt x="1754997" y="446005"/>
                </a:lnTo>
                <a:lnTo>
                  <a:pt x="1760458" y="439890"/>
                </a:lnTo>
                <a:lnTo>
                  <a:pt x="1766146" y="433775"/>
                </a:lnTo>
                <a:lnTo>
                  <a:pt x="1772063" y="428113"/>
                </a:lnTo>
                <a:lnTo>
                  <a:pt x="1778206" y="422677"/>
                </a:lnTo>
                <a:lnTo>
                  <a:pt x="1784805" y="417921"/>
                </a:lnTo>
                <a:lnTo>
                  <a:pt x="1791404" y="412938"/>
                </a:lnTo>
                <a:lnTo>
                  <a:pt x="1798230" y="408635"/>
                </a:lnTo>
                <a:lnTo>
                  <a:pt x="1805511" y="404558"/>
                </a:lnTo>
                <a:lnTo>
                  <a:pt x="1812565" y="400935"/>
                </a:lnTo>
                <a:lnTo>
                  <a:pt x="1820529" y="397537"/>
                </a:lnTo>
                <a:lnTo>
                  <a:pt x="1828265" y="394367"/>
                </a:lnTo>
                <a:lnTo>
                  <a:pt x="1836002" y="391649"/>
                </a:lnTo>
                <a:lnTo>
                  <a:pt x="1844193" y="389610"/>
                </a:lnTo>
                <a:lnTo>
                  <a:pt x="1852612" y="387572"/>
                </a:lnTo>
                <a:lnTo>
                  <a:pt x="1860804" y="385987"/>
                </a:lnTo>
                <a:lnTo>
                  <a:pt x="1869223" y="384854"/>
                </a:lnTo>
                <a:lnTo>
                  <a:pt x="1878097" y="384401"/>
                </a:lnTo>
                <a:lnTo>
                  <a:pt x="1886971" y="384175"/>
                </a:lnTo>
                <a:close/>
                <a:moveTo>
                  <a:pt x="1493053" y="58920"/>
                </a:moveTo>
                <a:lnTo>
                  <a:pt x="1493053" y="71384"/>
                </a:lnTo>
                <a:lnTo>
                  <a:pt x="1486255" y="72064"/>
                </a:lnTo>
                <a:lnTo>
                  <a:pt x="1480136" y="72970"/>
                </a:lnTo>
                <a:lnTo>
                  <a:pt x="1474471" y="74103"/>
                </a:lnTo>
                <a:lnTo>
                  <a:pt x="1469032" y="75463"/>
                </a:lnTo>
                <a:lnTo>
                  <a:pt x="1464046" y="77276"/>
                </a:lnTo>
                <a:lnTo>
                  <a:pt x="1459741" y="79089"/>
                </a:lnTo>
                <a:lnTo>
                  <a:pt x="1455661" y="81128"/>
                </a:lnTo>
                <a:lnTo>
                  <a:pt x="1452036" y="83621"/>
                </a:lnTo>
                <a:lnTo>
                  <a:pt x="1448863" y="86341"/>
                </a:lnTo>
                <a:lnTo>
                  <a:pt x="1446144" y="89060"/>
                </a:lnTo>
                <a:lnTo>
                  <a:pt x="1443877" y="92233"/>
                </a:lnTo>
                <a:lnTo>
                  <a:pt x="1441611" y="95632"/>
                </a:lnTo>
                <a:lnTo>
                  <a:pt x="1440252" y="99258"/>
                </a:lnTo>
                <a:lnTo>
                  <a:pt x="1439118" y="102657"/>
                </a:lnTo>
                <a:lnTo>
                  <a:pt x="1438665" y="106963"/>
                </a:lnTo>
                <a:lnTo>
                  <a:pt x="1438439" y="111042"/>
                </a:lnTo>
                <a:lnTo>
                  <a:pt x="1438439" y="113988"/>
                </a:lnTo>
                <a:lnTo>
                  <a:pt x="1438665" y="116934"/>
                </a:lnTo>
                <a:lnTo>
                  <a:pt x="1439118" y="119880"/>
                </a:lnTo>
                <a:lnTo>
                  <a:pt x="1439798" y="122599"/>
                </a:lnTo>
                <a:lnTo>
                  <a:pt x="1440931" y="125092"/>
                </a:lnTo>
                <a:lnTo>
                  <a:pt x="1442064" y="127812"/>
                </a:lnTo>
                <a:lnTo>
                  <a:pt x="1443198" y="130304"/>
                </a:lnTo>
                <a:lnTo>
                  <a:pt x="1444784" y="132797"/>
                </a:lnTo>
                <a:lnTo>
                  <a:pt x="1448183" y="137329"/>
                </a:lnTo>
                <a:lnTo>
                  <a:pt x="1451809" y="141409"/>
                </a:lnTo>
                <a:lnTo>
                  <a:pt x="1455888" y="144808"/>
                </a:lnTo>
                <a:lnTo>
                  <a:pt x="1460194" y="147527"/>
                </a:lnTo>
                <a:lnTo>
                  <a:pt x="1465633" y="150700"/>
                </a:lnTo>
                <a:lnTo>
                  <a:pt x="1472884" y="154552"/>
                </a:lnTo>
                <a:lnTo>
                  <a:pt x="1482402" y="158858"/>
                </a:lnTo>
                <a:lnTo>
                  <a:pt x="1493733" y="164070"/>
                </a:lnTo>
                <a:lnTo>
                  <a:pt x="1500532" y="167469"/>
                </a:lnTo>
                <a:lnTo>
                  <a:pt x="1503024" y="169056"/>
                </a:lnTo>
                <a:lnTo>
                  <a:pt x="1505291" y="170642"/>
                </a:lnTo>
                <a:lnTo>
                  <a:pt x="1507330" y="172002"/>
                </a:lnTo>
                <a:lnTo>
                  <a:pt x="1508916" y="173588"/>
                </a:lnTo>
                <a:lnTo>
                  <a:pt x="1510276" y="175174"/>
                </a:lnTo>
                <a:lnTo>
                  <a:pt x="1510956" y="176534"/>
                </a:lnTo>
                <a:lnTo>
                  <a:pt x="1512089" y="179707"/>
                </a:lnTo>
                <a:lnTo>
                  <a:pt x="1512769" y="184012"/>
                </a:lnTo>
                <a:lnTo>
                  <a:pt x="1513449" y="189451"/>
                </a:lnTo>
                <a:lnTo>
                  <a:pt x="1513675" y="195343"/>
                </a:lnTo>
                <a:lnTo>
                  <a:pt x="1513449" y="197836"/>
                </a:lnTo>
                <a:lnTo>
                  <a:pt x="1512769" y="199876"/>
                </a:lnTo>
                <a:lnTo>
                  <a:pt x="1512089" y="201689"/>
                </a:lnTo>
                <a:lnTo>
                  <a:pt x="1510956" y="203275"/>
                </a:lnTo>
                <a:lnTo>
                  <a:pt x="1509596" y="204181"/>
                </a:lnTo>
                <a:lnTo>
                  <a:pt x="1507783" y="205314"/>
                </a:lnTo>
                <a:lnTo>
                  <a:pt x="1505291" y="205768"/>
                </a:lnTo>
                <a:lnTo>
                  <a:pt x="1502798" y="205768"/>
                </a:lnTo>
                <a:lnTo>
                  <a:pt x="1499852" y="205541"/>
                </a:lnTo>
                <a:lnTo>
                  <a:pt x="1498719" y="205314"/>
                </a:lnTo>
                <a:lnTo>
                  <a:pt x="1497586" y="204861"/>
                </a:lnTo>
                <a:lnTo>
                  <a:pt x="1496679" y="204181"/>
                </a:lnTo>
                <a:lnTo>
                  <a:pt x="1495773" y="203728"/>
                </a:lnTo>
                <a:lnTo>
                  <a:pt x="1495319" y="203048"/>
                </a:lnTo>
                <a:lnTo>
                  <a:pt x="1494866" y="201915"/>
                </a:lnTo>
                <a:lnTo>
                  <a:pt x="1493960" y="199422"/>
                </a:lnTo>
                <a:lnTo>
                  <a:pt x="1493506" y="195343"/>
                </a:lnTo>
                <a:lnTo>
                  <a:pt x="1493280" y="189678"/>
                </a:lnTo>
                <a:lnTo>
                  <a:pt x="1493053" y="182426"/>
                </a:lnTo>
                <a:lnTo>
                  <a:pt x="1493053" y="172908"/>
                </a:lnTo>
                <a:lnTo>
                  <a:pt x="1439118" y="172908"/>
                </a:lnTo>
                <a:lnTo>
                  <a:pt x="1439118" y="180613"/>
                </a:lnTo>
                <a:lnTo>
                  <a:pt x="1439345" y="186732"/>
                </a:lnTo>
                <a:lnTo>
                  <a:pt x="1440252" y="192624"/>
                </a:lnTo>
                <a:lnTo>
                  <a:pt x="1441385" y="197836"/>
                </a:lnTo>
                <a:lnTo>
                  <a:pt x="1442291" y="200329"/>
                </a:lnTo>
                <a:lnTo>
                  <a:pt x="1443198" y="202822"/>
                </a:lnTo>
                <a:lnTo>
                  <a:pt x="1444331" y="205088"/>
                </a:lnTo>
                <a:lnTo>
                  <a:pt x="1445237" y="207127"/>
                </a:lnTo>
                <a:lnTo>
                  <a:pt x="1446823" y="209167"/>
                </a:lnTo>
                <a:lnTo>
                  <a:pt x="1448183" y="210980"/>
                </a:lnTo>
                <a:lnTo>
                  <a:pt x="1449769" y="212793"/>
                </a:lnTo>
                <a:lnTo>
                  <a:pt x="1451582" y="214379"/>
                </a:lnTo>
                <a:lnTo>
                  <a:pt x="1453395" y="215965"/>
                </a:lnTo>
                <a:lnTo>
                  <a:pt x="1455435" y="217098"/>
                </a:lnTo>
                <a:lnTo>
                  <a:pt x="1459514" y="219818"/>
                </a:lnTo>
                <a:lnTo>
                  <a:pt x="1463593" y="221857"/>
                </a:lnTo>
                <a:lnTo>
                  <a:pt x="1468352" y="223897"/>
                </a:lnTo>
                <a:lnTo>
                  <a:pt x="1472884" y="225483"/>
                </a:lnTo>
                <a:lnTo>
                  <a:pt x="1477643" y="226616"/>
                </a:lnTo>
                <a:lnTo>
                  <a:pt x="1482629" y="227976"/>
                </a:lnTo>
                <a:lnTo>
                  <a:pt x="1487841" y="228656"/>
                </a:lnTo>
                <a:lnTo>
                  <a:pt x="1493053" y="229336"/>
                </a:lnTo>
                <a:lnTo>
                  <a:pt x="1493053" y="244519"/>
                </a:lnTo>
                <a:lnTo>
                  <a:pt x="1517981" y="244519"/>
                </a:lnTo>
                <a:lnTo>
                  <a:pt x="1517981" y="229789"/>
                </a:lnTo>
                <a:lnTo>
                  <a:pt x="1524780" y="228656"/>
                </a:lnTo>
                <a:lnTo>
                  <a:pt x="1530898" y="227749"/>
                </a:lnTo>
                <a:lnTo>
                  <a:pt x="1536790" y="226163"/>
                </a:lnTo>
                <a:lnTo>
                  <a:pt x="1542229" y="224577"/>
                </a:lnTo>
                <a:lnTo>
                  <a:pt x="1547215" y="222537"/>
                </a:lnTo>
                <a:lnTo>
                  <a:pt x="1551747" y="220271"/>
                </a:lnTo>
                <a:lnTo>
                  <a:pt x="1555826" y="218005"/>
                </a:lnTo>
                <a:lnTo>
                  <a:pt x="1559452" y="215059"/>
                </a:lnTo>
                <a:lnTo>
                  <a:pt x="1562851" y="211660"/>
                </a:lnTo>
                <a:lnTo>
                  <a:pt x="1565571" y="208487"/>
                </a:lnTo>
                <a:lnTo>
                  <a:pt x="1568063" y="204861"/>
                </a:lnTo>
                <a:lnTo>
                  <a:pt x="1569876" y="201009"/>
                </a:lnTo>
                <a:lnTo>
                  <a:pt x="1571236" y="196476"/>
                </a:lnTo>
                <a:lnTo>
                  <a:pt x="1572596" y="192171"/>
                </a:lnTo>
                <a:lnTo>
                  <a:pt x="1573049" y="187185"/>
                </a:lnTo>
                <a:lnTo>
                  <a:pt x="1573502" y="182199"/>
                </a:lnTo>
                <a:lnTo>
                  <a:pt x="1573502" y="179027"/>
                </a:lnTo>
                <a:lnTo>
                  <a:pt x="1573049" y="175854"/>
                </a:lnTo>
                <a:lnTo>
                  <a:pt x="1572596" y="172908"/>
                </a:lnTo>
                <a:lnTo>
                  <a:pt x="1572142" y="170189"/>
                </a:lnTo>
                <a:lnTo>
                  <a:pt x="1571236" y="167469"/>
                </a:lnTo>
                <a:lnTo>
                  <a:pt x="1570556" y="164750"/>
                </a:lnTo>
                <a:lnTo>
                  <a:pt x="1569650" y="162484"/>
                </a:lnTo>
                <a:lnTo>
                  <a:pt x="1568290" y="160218"/>
                </a:lnTo>
                <a:lnTo>
                  <a:pt x="1565344" y="156139"/>
                </a:lnTo>
                <a:lnTo>
                  <a:pt x="1562625" y="152513"/>
                </a:lnTo>
                <a:lnTo>
                  <a:pt x="1559225" y="149340"/>
                </a:lnTo>
                <a:lnTo>
                  <a:pt x="1555599" y="146847"/>
                </a:lnTo>
                <a:lnTo>
                  <a:pt x="1551067" y="144355"/>
                </a:lnTo>
                <a:lnTo>
                  <a:pt x="1544722" y="140955"/>
                </a:lnTo>
                <a:lnTo>
                  <a:pt x="1537017" y="137329"/>
                </a:lnTo>
                <a:lnTo>
                  <a:pt x="1527499" y="132797"/>
                </a:lnTo>
                <a:lnTo>
                  <a:pt x="1516621" y="128038"/>
                </a:lnTo>
                <a:lnTo>
                  <a:pt x="1508237" y="124186"/>
                </a:lnTo>
                <a:lnTo>
                  <a:pt x="1502344" y="120786"/>
                </a:lnTo>
                <a:lnTo>
                  <a:pt x="1498719" y="118747"/>
                </a:lnTo>
                <a:lnTo>
                  <a:pt x="1497359" y="117614"/>
                </a:lnTo>
                <a:lnTo>
                  <a:pt x="1496452" y="116481"/>
                </a:lnTo>
                <a:lnTo>
                  <a:pt x="1495319" y="115121"/>
                </a:lnTo>
                <a:lnTo>
                  <a:pt x="1494866" y="113535"/>
                </a:lnTo>
                <a:lnTo>
                  <a:pt x="1493960" y="111948"/>
                </a:lnTo>
                <a:lnTo>
                  <a:pt x="1493733" y="109909"/>
                </a:lnTo>
                <a:lnTo>
                  <a:pt x="1493506" y="107869"/>
                </a:lnTo>
                <a:lnTo>
                  <a:pt x="1493506" y="105830"/>
                </a:lnTo>
                <a:lnTo>
                  <a:pt x="1493506" y="103337"/>
                </a:lnTo>
                <a:lnTo>
                  <a:pt x="1493960" y="100844"/>
                </a:lnTo>
                <a:lnTo>
                  <a:pt x="1494866" y="99258"/>
                </a:lnTo>
                <a:lnTo>
                  <a:pt x="1495773" y="97672"/>
                </a:lnTo>
                <a:lnTo>
                  <a:pt x="1497359" y="96312"/>
                </a:lnTo>
                <a:lnTo>
                  <a:pt x="1498945" y="95632"/>
                </a:lnTo>
                <a:lnTo>
                  <a:pt x="1500985" y="94952"/>
                </a:lnTo>
                <a:lnTo>
                  <a:pt x="1503251" y="94725"/>
                </a:lnTo>
                <a:lnTo>
                  <a:pt x="1506197" y="94952"/>
                </a:lnTo>
                <a:lnTo>
                  <a:pt x="1508463" y="95632"/>
                </a:lnTo>
                <a:lnTo>
                  <a:pt x="1510049" y="96538"/>
                </a:lnTo>
                <a:lnTo>
                  <a:pt x="1510729" y="96992"/>
                </a:lnTo>
                <a:lnTo>
                  <a:pt x="1511409" y="97898"/>
                </a:lnTo>
                <a:lnTo>
                  <a:pt x="1512089" y="99938"/>
                </a:lnTo>
                <a:lnTo>
                  <a:pt x="1512769" y="103110"/>
                </a:lnTo>
                <a:lnTo>
                  <a:pt x="1512995" y="106963"/>
                </a:lnTo>
                <a:lnTo>
                  <a:pt x="1512995" y="111495"/>
                </a:lnTo>
                <a:lnTo>
                  <a:pt x="1512995" y="118067"/>
                </a:lnTo>
                <a:lnTo>
                  <a:pt x="1567157" y="118067"/>
                </a:lnTo>
                <a:lnTo>
                  <a:pt x="1567383" y="113535"/>
                </a:lnTo>
                <a:lnTo>
                  <a:pt x="1567837" y="110815"/>
                </a:lnTo>
                <a:lnTo>
                  <a:pt x="1567383" y="106283"/>
                </a:lnTo>
                <a:lnTo>
                  <a:pt x="1566930" y="102430"/>
                </a:lnTo>
                <a:lnTo>
                  <a:pt x="1566024" y="98578"/>
                </a:lnTo>
                <a:lnTo>
                  <a:pt x="1564664" y="95179"/>
                </a:lnTo>
                <a:lnTo>
                  <a:pt x="1562851" y="92006"/>
                </a:lnTo>
                <a:lnTo>
                  <a:pt x="1560812" y="88833"/>
                </a:lnTo>
                <a:lnTo>
                  <a:pt x="1558092" y="86114"/>
                </a:lnTo>
                <a:lnTo>
                  <a:pt x="1555373" y="83395"/>
                </a:lnTo>
                <a:lnTo>
                  <a:pt x="1551974" y="81128"/>
                </a:lnTo>
                <a:lnTo>
                  <a:pt x="1548121" y="79089"/>
                </a:lnTo>
                <a:lnTo>
                  <a:pt x="1544269" y="77276"/>
                </a:lnTo>
                <a:lnTo>
                  <a:pt x="1539736" y="75463"/>
                </a:lnTo>
                <a:lnTo>
                  <a:pt x="1534751" y="74103"/>
                </a:lnTo>
                <a:lnTo>
                  <a:pt x="1529538" y="72970"/>
                </a:lnTo>
                <a:lnTo>
                  <a:pt x="1523873" y="72064"/>
                </a:lnTo>
                <a:lnTo>
                  <a:pt x="1517981" y="71384"/>
                </a:lnTo>
                <a:lnTo>
                  <a:pt x="1517981" y="58920"/>
                </a:lnTo>
                <a:lnTo>
                  <a:pt x="1493053" y="58920"/>
                </a:lnTo>
                <a:close/>
                <a:moveTo>
                  <a:pt x="1505970" y="0"/>
                </a:moveTo>
                <a:lnTo>
                  <a:pt x="1513675" y="226"/>
                </a:lnTo>
                <a:lnTo>
                  <a:pt x="1521380" y="680"/>
                </a:lnTo>
                <a:lnTo>
                  <a:pt x="1528859" y="1813"/>
                </a:lnTo>
                <a:lnTo>
                  <a:pt x="1536337" y="2946"/>
                </a:lnTo>
                <a:lnTo>
                  <a:pt x="1543815" y="4759"/>
                </a:lnTo>
                <a:lnTo>
                  <a:pt x="1551067" y="6798"/>
                </a:lnTo>
                <a:lnTo>
                  <a:pt x="1557866" y="9291"/>
                </a:lnTo>
                <a:lnTo>
                  <a:pt x="1564891" y="11784"/>
                </a:lnTo>
                <a:lnTo>
                  <a:pt x="1571689" y="14956"/>
                </a:lnTo>
                <a:lnTo>
                  <a:pt x="1578034" y="18129"/>
                </a:lnTo>
                <a:lnTo>
                  <a:pt x="1584380" y="21755"/>
                </a:lnTo>
                <a:lnTo>
                  <a:pt x="1590725" y="26061"/>
                </a:lnTo>
                <a:lnTo>
                  <a:pt x="1596617" y="30140"/>
                </a:lnTo>
                <a:lnTo>
                  <a:pt x="1602282" y="34445"/>
                </a:lnTo>
                <a:lnTo>
                  <a:pt x="1607948" y="39431"/>
                </a:lnTo>
                <a:lnTo>
                  <a:pt x="1613160" y="44190"/>
                </a:lnTo>
                <a:lnTo>
                  <a:pt x="1618146" y="49629"/>
                </a:lnTo>
                <a:lnTo>
                  <a:pt x="1622905" y="55068"/>
                </a:lnTo>
                <a:lnTo>
                  <a:pt x="1627437" y="60960"/>
                </a:lnTo>
                <a:lnTo>
                  <a:pt x="1631743" y="66852"/>
                </a:lnTo>
                <a:lnTo>
                  <a:pt x="1635595" y="72970"/>
                </a:lnTo>
                <a:lnTo>
                  <a:pt x="1639221" y="79316"/>
                </a:lnTo>
                <a:lnTo>
                  <a:pt x="1642394" y="85661"/>
                </a:lnTo>
                <a:lnTo>
                  <a:pt x="1645566" y="92686"/>
                </a:lnTo>
                <a:lnTo>
                  <a:pt x="1648512" y="99484"/>
                </a:lnTo>
                <a:lnTo>
                  <a:pt x="1650778" y="106736"/>
                </a:lnTo>
                <a:lnTo>
                  <a:pt x="1652818" y="113761"/>
                </a:lnTo>
                <a:lnTo>
                  <a:pt x="1654404" y="121013"/>
                </a:lnTo>
                <a:lnTo>
                  <a:pt x="1655991" y="128491"/>
                </a:lnTo>
                <a:lnTo>
                  <a:pt x="1656670" y="135970"/>
                </a:lnTo>
                <a:lnTo>
                  <a:pt x="1657350" y="143675"/>
                </a:lnTo>
                <a:lnTo>
                  <a:pt x="1657350" y="151833"/>
                </a:lnTo>
                <a:lnTo>
                  <a:pt x="1657350" y="159538"/>
                </a:lnTo>
                <a:lnTo>
                  <a:pt x="1656670" y="167243"/>
                </a:lnTo>
                <a:lnTo>
                  <a:pt x="1655991" y="174721"/>
                </a:lnTo>
                <a:lnTo>
                  <a:pt x="1654404" y="182199"/>
                </a:lnTo>
                <a:lnTo>
                  <a:pt x="1652818" y="189678"/>
                </a:lnTo>
                <a:lnTo>
                  <a:pt x="1650778" y="196703"/>
                </a:lnTo>
                <a:lnTo>
                  <a:pt x="1648512" y="203728"/>
                </a:lnTo>
                <a:lnTo>
                  <a:pt x="1645566" y="210753"/>
                </a:lnTo>
                <a:lnTo>
                  <a:pt x="1642394" y="217325"/>
                </a:lnTo>
                <a:lnTo>
                  <a:pt x="1639221" y="223897"/>
                </a:lnTo>
                <a:lnTo>
                  <a:pt x="1635595" y="230242"/>
                </a:lnTo>
                <a:lnTo>
                  <a:pt x="1631743" y="236587"/>
                </a:lnTo>
                <a:lnTo>
                  <a:pt x="1627437" y="242480"/>
                </a:lnTo>
                <a:lnTo>
                  <a:pt x="1622905" y="248145"/>
                </a:lnTo>
                <a:lnTo>
                  <a:pt x="1618146" y="253584"/>
                </a:lnTo>
                <a:lnTo>
                  <a:pt x="1613160" y="259023"/>
                </a:lnTo>
                <a:lnTo>
                  <a:pt x="1607948" y="263781"/>
                </a:lnTo>
                <a:lnTo>
                  <a:pt x="1602282" y="268767"/>
                </a:lnTo>
                <a:lnTo>
                  <a:pt x="1596617" y="273073"/>
                </a:lnTo>
                <a:lnTo>
                  <a:pt x="1590725" y="277378"/>
                </a:lnTo>
                <a:lnTo>
                  <a:pt x="1584380" y="281231"/>
                </a:lnTo>
                <a:lnTo>
                  <a:pt x="1578034" y="284857"/>
                </a:lnTo>
                <a:lnTo>
                  <a:pt x="1571689" y="288256"/>
                </a:lnTo>
                <a:lnTo>
                  <a:pt x="1564891" y="291429"/>
                </a:lnTo>
                <a:lnTo>
                  <a:pt x="1557866" y="293921"/>
                </a:lnTo>
                <a:lnTo>
                  <a:pt x="1551067" y="296641"/>
                </a:lnTo>
                <a:lnTo>
                  <a:pt x="1543815" y="298454"/>
                </a:lnTo>
                <a:lnTo>
                  <a:pt x="1536337" y="300040"/>
                </a:lnTo>
                <a:lnTo>
                  <a:pt x="1528859" y="301400"/>
                </a:lnTo>
                <a:lnTo>
                  <a:pt x="1521380" y="302533"/>
                </a:lnTo>
                <a:lnTo>
                  <a:pt x="1513675" y="302986"/>
                </a:lnTo>
                <a:lnTo>
                  <a:pt x="1505970" y="303213"/>
                </a:lnTo>
                <a:lnTo>
                  <a:pt x="1498265" y="302986"/>
                </a:lnTo>
                <a:lnTo>
                  <a:pt x="1490334" y="302533"/>
                </a:lnTo>
                <a:lnTo>
                  <a:pt x="1482629" y="301400"/>
                </a:lnTo>
                <a:lnTo>
                  <a:pt x="1475151" y="300040"/>
                </a:lnTo>
                <a:lnTo>
                  <a:pt x="1467899" y="298454"/>
                </a:lnTo>
                <a:lnTo>
                  <a:pt x="1460874" y="296641"/>
                </a:lnTo>
                <a:lnTo>
                  <a:pt x="1453849" y="293921"/>
                </a:lnTo>
                <a:lnTo>
                  <a:pt x="1446823" y="291429"/>
                </a:lnTo>
                <a:lnTo>
                  <a:pt x="1440252" y="288256"/>
                </a:lnTo>
                <a:lnTo>
                  <a:pt x="1433453" y="284857"/>
                </a:lnTo>
                <a:lnTo>
                  <a:pt x="1427334" y="281231"/>
                </a:lnTo>
                <a:lnTo>
                  <a:pt x="1420989" y="277378"/>
                </a:lnTo>
                <a:lnTo>
                  <a:pt x="1415097" y="273073"/>
                </a:lnTo>
                <a:lnTo>
                  <a:pt x="1409432" y="268767"/>
                </a:lnTo>
                <a:lnTo>
                  <a:pt x="1403766" y="263781"/>
                </a:lnTo>
                <a:lnTo>
                  <a:pt x="1398781" y="259023"/>
                </a:lnTo>
                <a:lnTo>
                  <a:pt x="1393569" y="253584"/>
                </a:lnTo>
                <a:lnTo>
                  <a:pt x="1388810" y="248145"/>
                </a:lnTo>
                <a:lnTo>
                  <a:pt x="1384277" y="242480"/>
                </a:lnTo>
                <a:lnTo>
                  <a:pt x="1380198" y="236587"/>
                </a:lnTo>
                <a:lnTo>
                  <a:pt x="1376346" y="230242"/>
                </a:lnTo>
                <a:lnTo>
                  <a:pt x="1372267" y="223897"/>
                </a:lnTo>
                <a:lnTo>
                  <a:pt x="1369094" y="217325"/>
                </a:lnTo>
                <a:lnTo>
                  <a:pt x="1366148" y="210753"/>
                </a:lnTo>
                <a:lnTo>
                  <a:pt x="1363429" y="203728"/>
                </a:lnTo>
                <a:lnTo>
                  <a:pt x="1360936" y="196703"/>
                </a:lnTo>
                <a:lnTo>
                  <a:pt x="1358896" y="189678"/>
                </a:lnTo>
                <a:lnTo>
                  <a:pt x="1357083" y="182199"/>
                </a:lnTo>
                <a:lnTo>
                  <a:pt x="1355950" y="174721"/>
                </a:lnTo>
                <a:lnTo>
                  <a:pt x="1354817" y="167243"/>
                </a:lnTo>
                <a:lnTo>
                  <a:pt x="1354364" y="159538"/>
                </a:lnTo>
                <a:lnTo>
                  <a:pt x="1354137" y="151833"/>
                </a:lnTo>
                <a:lnTo>
                  <a:pt x="1354364" y="143675"/>
                </a:lnTo>
                <a:lnTo>
                  <a:pt x="1354817" y="135970"/>
                </a:lnTo>
                <a:lnTo>
                  <a:pt x="1355950" y="128491"/>
                </a:lnTo>
                <a:lnTo>
                  <a:pt x="1357083" y="121013"/>
                </a:lnTo>
                <a:lnTo>
                  <a:pt x="1358896" y="113761"/>
                </a:lnTo>
                <a:lnTo>
                  <a:pt x="1360936" y="106736"/>
                </a:lnTo>
                <a:lnTo>
                  <a:pt x="1363429" y="99484"/>
                </a:lnTo>
                <a:lnTo>
                  <a:pt x="1366148" y="92686"/>
                </a:lnTo>
                <a:lnTo>
                  <a:pt x="1369094" y="85661"/>
                </a:lnTo>
                <a:lnTo>
                  <a:pt x="1372267" y="79316"/>
                </a:lnTo>
                <a:lnTo>
                  <a:pt x="1376346" y="72970"/>
                </a:lnTo>
                <a:lnTo>
                  <a:pt x="1380198" y="66852"/>
                </a:lnTo>
                <a:lnTo>
                  <a:pt x="1384277" y="60960"/>
                </a:lnTo>
                <a:lnTo>
                  <a:pt x="1388810" y="55068"/>
                </a:lnTo>
                <a:lnTo>
                  <a:pt x="1393569" y="49629"/>
                </a:lnTo>
                <a:lnTo>
                  <a:pt x="1398781" y="44190"/>
                </a:lnTo>
                <a:lnTo>
                  <a:pt x="1403766" y="39431"/>
                </a:lnTo>
                <a:lnTo>
                  <a:pt x="1409432" y="34445"/>
                </a:lnTo>
                <a:lnTo>
                  <a:pt x="1415097" y="30140"/>
                </a:lnTo>
                <a:lnTo>
                  <a:pt x="1420989" y="26061"/>
                </a:lnTo>
                <a:lnTo>
                  <a:pt x="1427334" y="21755"/>
                </a:lnTo>
                <a:lnTo>
                  <a:pt x="1433453" y="18129"/>
                </a:lnTo>
                <a:lnTo>
                  <a:pt x="1440252" y="14956"/>
                </a:lnTo>
                <a:lnTo>
                  <a:pt x="1446823" y="11784"/>
                </a:lnTo>
                <a:lnTo>
                  <a:pt x="1453849" y="9291"/>
                </a:lnTo>
                <a:lnTo>
                  <a:pt x="1460874" y="6798"/>
                </a:lnTo>
                <a:lnTo>
                  <a:pt x="1467899" y="4759"/>
                </a:lnTo>
                <a:lnTo>
                  <a:pt x="1475151" y="2946"/>
                </a:lnTo>
                <a:lnTo>
                  <a:pt x="1482629" y="1813"/>
                </a:lnTo>
                <a:lnTo>
                  <a:pt x="1490334" y="680"/>
                </a:lnTo>
                <a:lnTo>
                  <a:pt x="1498265" y="226"/>
                </a:lnTo>
                <a:lnTo>
                  <a:pt x="1505970" y="0"/>
                </a:lnTo>
                <a:close/>
              </a:path>
            </a:pathLst>
          </a:custGeom>
          <a:solidFill>
            <a:schemeClr val="accent1"/>
          </a:solidFill>
          <a:ln>
            <a:noFill/>
          </a:ln>
          <a:effectLst>
            <a:outerShdw blurRad="63500" sx="102000" sy="102000" algn="ctr" rotWithShape="0">
              <a:prstClr val="black">
                <a:alpha val="40000"/>
              </a:prstClr>
            </a:outerShdw>
          </a:effectLst>
          <a:extLst/>
        </p:spPr>
        <p:txBody>
          <a:bodyPr/>
          <a:lstStyle/>
          <a:p>
            <a:endParaRPr lang="zh-CN" altLang="en-US" sz="4400"/>
          </a:p>
        </p:txBody>
      </p:sp>
      <p:sp>
        <p:nvSpPr>
          <p:cNvPr id="33" name="文本框 32"/>
          <p:cNvSpPr txBox="1"/>
          <p:nvPr/>
        </p:nvSpPr>
        <p:spPr>
          <a:xfrm>
            <a:off x="8076190" y="1809844"/>
            <a:ext cx="2425340" cy="1015663"/>
          </a:xfrm>
          <a:prstGeom prst="rect">
            <a:avLst/>
          </a:prstGeom>
          <a:noFill/>
        </p:spPr>
        <p:txBody>
          <a:bodyPr wrap="square" rtlCol="0">
            <a:spAutoFit/>
          </a:bodyPr>
          <a:lstStyle/>
          <a:p>
            <a:pPr algn="ctr"/>
            <a:r>
              <a:rPr lang="en-US" altLang="zh-CN" sz="6000" dirty="0">
                <a:latin typeface="+mj-ea"/>
                <a:ea typeface="+mj-ea"/>
              </a:rPr>
              <a:t>982</a:t>
            </a:r>
            <a:r>
              <a:rPr lang="zh-CN" altLang="en-US" sz="2400" dirty="0">
                <a:latin typeface="+mj-ea"/>
                <a:ea typeface="+mj-ea"/>
              </a:rPr>
              <a:t>万</a:t>
            </a:r>
            <a:endParaRPr lang="zh-CN" altLang="en-US" sz="6000" dirty="0">
              <a:latin typeface="+mj-ea"/>
              <a:ea typeface="+mj-ea"/>
            </a:endParaRPr>
          </a:p>
        </p:txBody>
      </p:sp>
    </p:spTree>
    <p:extLst>
      <p:ext uri="{BB962C8B-B14F-4D97-AF65-F5344CB8AC3E}">
        <p14:creationId xmlns:p14="http://schemas.microsoft.com/office/powerpoint/2010/main" val="195870451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dirty="0"/>
              <a:t>请在此添加您的大标题</a:t>
            </a:r>
            <a:endParaRPr lang="en-US" altLang="zh-CN" dirty="0"/>
          </a:p>
        </p:txBody>
      </p:sp>
      <p:sp>
        <p:nvSpPr>
          <p:cNvPr id="13" name="矩形 12"/>
          <p:cNvSpPr/>
          <p:nvPr/>
        </p:nvSpPr>
        <p:spPr>
          <a:xfrm>
            <a:off x="1480456" y="1854244"/>
            <a:ext cx="9919743" cy="165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文本框 13"/>
          <p:cNvSpPr txBox="1"/>
          <p:nvPr/>
        </p:nvSpPr>
        <p:spPr>
          <a:xfrm>
            <a:off x="347778" y="1734618"/>
            <a:ext cx="930044" cy="1200329"/>
          </a:xfrm>
          <a:prstGeom prst="rect">
            <a:avLst/>
          </a:prstGeom>
          <a:noFill/>
        </p:spPr>
        <p:txBody>
          <a:bodyPr wrap="square" rtlCol="0" anchor="ctr">
            <a:spAutoFit/>
          </a:bodyPr>
          <a:lstStyle/>
          <a:p>
            <a:pPr algn="ctr"/>
            <a:r>
              <a:rPr lang="en-US" altLang="zh-CN" sz="7200" b="1" dirty="0">
                <a:latin typeface="Britannic Bold" panose="020B0903060703020204" pitchFamily="34" charset="0"/>
              </a:rPr>
              <a:t>“</a:t>
            </a:r>
            <a:endParaRPr lang="zh-CN" altLang="en-US" sz="7200" b="1" dirty="0">
              <a:latin typeface="Britannic Bold" panose="020B0903060703020204" pitchFamily="34" charset="0"/>
            </a:endParaRPr>
          </a:p>
        </p:txBody>
      </p:sp>
      <p:sp>
        <p:nvSpPr>
          <p:cNvPr id="15" name="Teardrop 103"/>
          <p:cNvSpPr/>
          <p:nvPr/>
        </p:nvSpPr>
        <p:spPr>
          <a:xfrm rot="8100000">
            <a:off x="1013877" y="3974521"/>
            <a:ext cx="1383102" cy="1383102"/>
          </a:xfrm>
          <a:prstGeom prst="teardrop">
            <a:avLst/>
          </a:prstGeom>
          <a:solidFill>
            <a:schemeClr val="accent1"/>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16" name="Oval 104"/>
          <p:cNvSpPr/>
          <p:nvPr/>
        </p:nvSpPr>
        <p:spPr>
          <a:xfrm>
            <a:off x="1225845"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1"/>
                </a:solidFill>
              </a:rPr>
              <a:t>92%</a:t>
            </a:r>
          </a:p>
        </p:txBody>
      </p:sp>
      <p:sp>
        <p:nvSpPr>
          <p:cNvPr id="17" name="Teardrop 103"/>
          <p:cNvSpPr/>
          <p:nvPr/>
        </p:nvSpPr>
        <p:spPr>
          <a:xfrm rot="8100000">
            <a:off x="2770106" y="3974521"/>
            <a:ext cx="1383102" cy="1383102"/>
          </a:xfrm>
          <a:prstGeom prst="teardrop">
            <a:avLst/>
          </a:prstGeom>
          <a:solidFill>
            <a:schemeClr val="accent2"/>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18" name="Oval 104"/>
          <p:cNvSpPr/>
          <p:nvPr/>
        </p:nvSpPr>
        <p:spPr>
          <a:xfrm>
            <a:off x="2982074"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2"/>
                </a:solidFill>
              </a:rPr>
              <a:t>53%</a:t>
            </a:r>
          </a:p>
        </p:txBody>
      </p:sp>
      <p:sp>
        <p:nvSpPr>
          <p:cNvPr id="19" name="Teardrop 103"/>
          <p:cNvSpPr/>
          <p:nvPr/>
        </p:nvSpPr>
        <p:spPr>
          <a:xfrm rot="8100000">
            <a:off x="4526335" y="3974521"/>
            <a:ext cx="1383102" cy="1383102"/>
          </a:xfrm>
          <a:prstGeom prst="teardrop">
            <a:avLst/>
          </a:prstGeom>
          <a:solidFill>
            <a:schemeClr val="accent3"/>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0" name="Oval 104"/>
          <p:cNvSpPr/>
          <p:nvPr/>
        </p:nvSpPr>
        <p:spPr>
          <a:xfrm>
            <a:off x="4738303"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3"/>
                </a:solidFill>
              </a:rPr>
              <a:t>71%</a:t>
            </a:r>
          </a:p>
        </p:txBody>
      </p:sp>
      <p:sp>
        <p:nvSpPr>
          <p:cNvPr id="21" name="Teardrop 103"/>
          <p:cNvSpPr/>
          <p:nvPr/>
        </p:nvSpPr>
        <p:spPr>
          <a:xfrm rot="8100000">
            <a:off x="6282564" y="3974521"/>
            <a:ext cx="1383102" cy="1383102"/>
          </a:xfrm>
          <a:prstGeom prst="teardrop">
            <a:avLst/>
          </a:prstGeom>
          <a:solidFill>
            <a:schemeClr val="accent1"/>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2" name="Oval 104"/>
          <p:cNvSpPr/>
          <p:nvPr/>
        </p:nvSpPr>
        <p:spPr>
          <a:xfrm>
            <a:off x="6494532"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1"/>
                </a:solidFill>
              </a:rPr>
              <a:t>90%</a:t>
            </a:r>
          </a:p>
        </p:txBody>
      </p:sp>
      <p:sp>
        <p:nvSpPr>
          <p:cNvPr id="23" name="Teardrop 103"/>
          <p:cNvSpPr/>
          <p:nvPr/>
        </p:nvSpPr>
        <p:spPr>
          <a:xfrm rot="8100000">
            <a:off x="8038793" y="3974521"/>
            <a:ext cx="1383102" cy="1383102"/>
          </a:xfrm>
          <a:prstGeom prst="teardrop">
            <a:avLst/>
          </a:prstGeom>
          <a:solidFill>
            <a:schemeClr val="accent2"/>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4" name="Oval 104"/>
          <p:cNvSpPr/>
          <p:nvPr/>
        </p:nvSpPr>
        <p:spPr>
          <a:xfrm>
            <a:off x="8250761"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2"/>
                </a:solidFill>
              </a:rPr>
              <a:t>85%</a:t>
            </a:r>
          </a:p>
        </p:txBody>
      </p:sp>
      <p:sp>
        <p:nvSpPr>
          <p:cNvPr id="25" name="Teardrop 103"/>
          <p:cNvSpPr/>
          <p:nvPr/>
        </p:nvSpPr>
        <p:spPr>
          <a:xfrm rot="8100000">
            <a:off x="9795022" y="3974521"/>
            <a:ext cx="1383102" cy="1383102"/>
          </a:xfrm>
          <a:prstGeom prst="teardrop">
            <a:avLst/>
          </a:prstGeom>
          <a:solidFill>
            <a:schemeClr val="accent3"/>
          </a:solidFill>
          <a:ln>
            <a:noFill/>
          </a:ln>
          <a:effectLst>
            <a:outerShdw blurRad="152400" dir="5400000" sx="90000" sy="-19000"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6" name="Oval 104"/>
          <p:cNvSpPr/>
          <p:nvPr/>
        </p:nvSpPr>
        <p:spPr>
          <a:xfrm>
            <a:off x="10006990" y="4189684"/>
            <a:ext cx="959165" cy="959165"/>
          </a:xfrm>
          <a:prstGeom prst="ellipse">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accent3"/>
                </a:solidFill>
              </a:rPr>
              <a:t>72%</a:t>
            </a:r>
          </a:p>
        </p:txBody>
      </p:sp>
      <p:sp>
        <p:nvSpPr>
          <p:cNvPr id="27" name="矩形 26"/>
          <p:cNvSpPr/>
          <p:nvPr/>
        </p:nvSpPr>
        <p:spPr>
          <a:xfrm>
            <a:off x="1030511"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9789885"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8038011"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6286136"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33" name="矩形 32"/>
          <p:cNvSpPr/>
          <p:nvPr/>
        </p:nvSpPr>
        <p:spPr>
          <a:xfrm>
            <a:off x="4534261"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
        <p:nvSpPr>
          <p:cNvPr id="34" name="矩形 33"/>
          <p:cNvSpPr/>
          <p:nvPr/>
        </p:nvSpPr>
        <p:spPr>
          <a:xfrm>
            <a:off x="2782386" y="5982738"/>
            <a:ext cx="1393373" cy="563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91323227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请在此添加您的大标题</a:t>
            </a:r>
            <a:endParaRPr lang="en-US" altLang="zh-CN" dirty="0"/>
          </a:p>
        </p:txBody>
      </p:sp>
      <p:grpSp>
        <p:nvGrpSpPr>
          <p:cNvPr id="27" name="그룹 19"/>
          <p:cNvGrpSpPr>
            <a:grpSpLocks/>
          </p:cNvGrpSpPr>
          <p:nvPr/>
        </p:nvGrpSpPr>
        <p:grpSpPr bwMode="auto">
          <a:xfrm>
            <a:off x="1683423" y="4153599"/>
            <a:ext cx="2489097" cy="2472283"/>
            <a:chOff x="2685349" y="1340768"/>
            <a:chExt cx="3758859" cy="2736304"/>
          </a:xfrm>
        </p:grpSpPr>
        <p:sp>
          <p:nvSpPr>
            <p:cNvPr id="28" name="자유형 84"/>
            <p:cNvSpPr/>
            <p:nvPr/>
          </p:nvSpPr>
          <p:spPr>
            <a:xfrm>
              <a:off x="2693628" y="1340364"/>
              <a:ext cx="3714151" cy="2736708"/>
            </a:xfrm>
            <a:custGeom>
              <a:avLst/>
              <a:gdLst>
                <a:gd name="connsiteX0" fmla="*/ 0 w 3672409"/>
                <a:gd name="connsiteY0" fmla="*/ 0 h 2376264"/>
                <a:gd name="connsiteX1" fmla="*/ 3672409 w 3672409"/>
                <a:gd name="connsiteY1" fmla="*/ 0 h 2376264"/>
                <a:gd name="connsiteX2" fmla="*/ 3672409 w 3672409"/>
                <a:gd name="connsiteY2" fmla="*/ 2376264 h 2376264"/>
                <a:gd name="connsiteX3" fmla="*/ 0 w 3672409"/>
                <a:gd name="connsiteY3" fmla="*/ 2376264 h 2376264"/>
                <a:gd name="connsiteX4" fmla="*/ 0 w 3672409"/>
                <a:gd name="connsiteY4" fmla="*/ 0 h 2376264"/>
                <a:gd name="connsiteX0" fmla="*/ 0 w 3672409"/>
                <a:gd name="connsiteY0" fmla="*/ 360040 h 2736304"/>
                <a:gd name="connsiteX1" fmla="*/ 3100768 w 3672409"/>
                <a:gd name="connsiteY1" fmla="*/ 0 h 2736304"/>
                <a:gd name="connsiteX2" fmla="*/ 3672409 w 3672409"/>
                <a:gd name="connsiteY2" fmla="*/ 360040 h 2736304"/>
                <a:gd name="connsiteX3" fmla="*/ 3672409 w 3672409"/>
                <a:gd name="connsiteY3" fmla="*/ 2736304 h 2736304"/>
                <a:gd name="connsiteX4" fmla="*/ 0 w 3672409"/>
                <a:gd name="connsiteY4" fmla="*/ 2736304 h 2736304"/>
                <a:gd name="connsiteX5" fmla="*/ 0 w 3672409"/>
                <a:gd name="connsiteY5" fmla="*/ 360040 h 2736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72409" h="2736304">
                  <a:moveTo>
                    <a:pt x="0" y="360040"/>
                  </a:moveTo>
                  <a:lnTo>
                    <a:pt x="3100768" y="0"/>
                  </a:lnTo>
                  <a:lnTo>
                    <a:pt x="3672409" y="360040"/>
                  </a:lnTo>
                  <a:lnTo>
                    <a:pt x="3672409" y="2736304"/>
                  </a:lnTo>
                  <a:lnTo>
                    <a:pt x="0" y="2736304"/>
                  </a:lnTo>
                  <a:lnTo>
                    <a:pt x="0" y="36004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9" name="자유형 85"/>
            <p:cNvSpPr/>
            <p:nvPr/>
          </p:nvSpPr>
          <p:spPr>
            <a:xfrm>
              <a:off x="6012021" y="1484784"/>
              <a:ext cx="432187" cy="2592288"/>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20837 w 432048"/>
                <a:gd name="connsiteY0" fmla="*/ 0 h 2592288"/>
                <a:gd name="connsiteX1" fmla="*/ 432048 w 432048"/>
                <a:gd name="connsiteY1" fmla="*/ 216024 h 2592288"/>
                <a:gd name="connsiteX2" fmla="*/ 432048 w 432048"/>
                <a:gd name="connsiteY2" fmla="*/ 2592288 h 2592288"/>
                <a:gd name="connsiteX3" fmla="*/ 0 w 432048"/>
                <a:gd name="connsiteY3" fmla="*/ 2592288 h 2592288"/>
                <a:gd name="connsiteX4" fmla="*/ 20837 w 432048"/>
                <a:gd name="connsiteY4" fmla="*/ 0 h 2592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048" h="2592288">
                  <a:moveTo>
                    <a:pt x="20837" y="0"/>
                  </a:moveTo>
                  <a:lnTo>
                    <a:pt x="432048" y="216024"/>
                  </a:lnTo>
                  <a:lnTo>
                    <a:pt x="432048" y="2592288"/>
                  </a:lnTo>
                  <a:lnTo>
                    <a:pt x="0" y="2592288"/>
                  </a:lnTo>
                  <a:lnTo>
                    <a:pt x="20837"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0" name="자유형 86"/>
            <p:cNvSpPr/>
            <p:nvPr/>
          </p:nvSpPr>
          <p:spPr>
            <a:xfrm flipH="1">
              <a:off x="2685349" y="1640127"/>
              <a:ext cx="584527" cy="2436945"/>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0 w 584594"/>
                <a:gd name="connsiteY0" fmla="*/ 0 h 2448272"/>
                <a:gd name="connsiteX1" fmla="*/ 584594 w 584594"/>
                <a:gd name="connsiteY1" fmla="*/ 72008 h 2448272"/>
                <a:gd name="connsiteX2" fmla="*/ 584594 w 584594"/>
                <a:gd name="connsiteY2" fmla="*/ 2448272 h 2448272"/>
                <a:gd name="connsiteX3" fmla="*/ 152546 w 584594"/>
                <a:gd name="connsiteY3" fmla="*/ 2448272 h 2448272"/>
                <a:gd name="connsiteX4" fmla="*/ 0 w 584594"/>
                <a:gd name="connsiteY4" fmla="*/ 0 h 2448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594" h="2448272">
                  <a:moveTo>
                    <a:pt x="0" y="0"/>
                  </a:moveTo>
                  <a:lnTo>
                    <a:pt x="584594" y="72008"/>
                  </a:lnTo>
                  <a:lnTo>
                    <a:pt x="584594" y="2448272"/>
                  </a:lnTo>
                  <a:lnTo>
                    <a:pt x="152546" y="2448272"/>
                  </a:lnTo>
                  <a:lnTo>
                    <a:pt x="0"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grpSp>
      <p:sp>
        <p:nvSpPr>
          <p:cNvPr id="31" name="椭圆 30"/>
          <p:cNvSpPr/>
          <p:nvPr/>
        </p:nvSpPr>
        <p:spPr>
          <a:xfrm>
            <a:off x="2927972" y="3013685"/>
            <a:ext cx="1278279" cy="1278279"/>
          </a:xfrm>
          <a:prstGeom prst="ellipse">
            <a:avLst/>
          </a:prstGeom>
          <a:solidFill>
            <a:schemeClr val="accent1"/>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32" name="KSO_Shape"/>
          <p:cNvSpPr>
            <a:spLocks/>
          </p:cNvSpPr>
          <p:nvPr/>
        </p:nvSpPr>
        <p:spPr bwMode="auto">
          <a:xfrm>
            <a:off x="3259527" y="3390865"/>
            <a:ext cx="615169" cy="523919"/>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EFFFF"/>
          </a:solidFill>
          <a:ln>
            <a:noFill/>
          </a:ln>
          <a:extLst/>
        </p:spPr>
        <p:txBody>
          <a:bodyPr/>
          <a:lstStyle/>
          <a:p>
            <a:endParaRPr lang="zh-CN" altLang="en-US" sz="2400" dirty="0"/>
          </a:p>
        </p:txBody>
      </p:sp>
      <p:sp>
        <p:nvSpPr>
          <p:cNvPr id="33" name="矩形 32"/>
          <p:cNvSpPr/>
          <p:nvPr/>
        </p:nvSpPr>
        <p:spPr>
          <a:xfrm>
            <a:off x="1715180" y="4521966"/>
            <a:ext cx="2405082" cy="2033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34" name="그룹 19"/>
          <p:cNvGrpSpPr>
            <a:grpSpLocks/>
          </p:cNvGrpSpPr>
          <p:nvPr/>
        </p:nvGrpSpPr>
        <p:grpSpPr bwMode="auto">
          <a:xfrm>
            <a:off x="4834586" y="4153599"/>
            <a:ext cx="2489097" cy="2472283"/>
            <a:chOff x="2685349" y="1340768"/>
            <a:chExt cx="3758859" cy="2736304"/>
          </a:xfrm>
        </p:grpSpPr>
        <p:sp>
          <p:nvSpPr>
            <p:cNvPr id="35" name="자유형 84"/>
            <p:cNvSpPr/>
            <p:nvPr/>
          </p:nvSpPr>
          <p:spPr>
            <a:xfrm>
              <a:off x="2693628" y="1340364"/>
              <a:ext cx="3714151" cy="2736708"/>
            </a:xfrm>
            <a:custGeom>
              <a:avLst/>
              <a:gdLst>
                <a:gd name="connsiteX0" fmla="*/ 0 w 3672409"/>
                <a:gd name="connsiteY0" fmla="*/ 0 h 2376264"/>
                <a:gd name="connsiteX1" fmla="*/ 3672409 w 3672409"/>
                <a:gd name="connsiteY1" fmla="*/ 0 h 2376264"/>
                <a:gd name="connsiteX2" fmla="*/ 3672409 w 3672409"/>
                <a:gd name="connsiteY2" fmla="*/ 2376264 h 2376264"/>
                <a:gd name="connsiteX3" fmla="*/ 0 w 3672409"/>
                <a:gd name="connsiteY3" fmla="*/ 2376264 h 2376264"/>
                <a:gd name="connsiteX4" fmla="*/ 0 w 3672409"/>
                <a:gd name="connsiteY4" fmla="*/ 0 h 2376264"/>
                <a:gd name="connsiteX0" fmla="*/ 0 w 3672409"/>
                <a:gd name="connsiteY0" fmla="*/ 360040 h 2736304"/>
                <a:gd name="connsiteX1" fmla="*/ 3100768 w 3672409"/>
                <a:gd name="connsiteY1" fmla="*/ 0 h 2736304"/>
                <a:gd name="connsiteX2" fmla="*/ 3672409 w 3672409"/>
                <a:gd name="connsiteY2" fmla="*/ 360040 h 2736304"/>
                <a:gd name="connsiteX3" fmla="*/ 3672409 w 3672409"/>
                <a:gd name="connsiteY3" fmla="*/ 2736304 h 2736304"/>
                <a:gd name="connsiteX4" fmla="*/ 0 w 3672409"/>
                <a:gd name="connsiteY4" fmla="*/ 2736304 h 2736304"/>
                <a:gd name="connsiteX5" fmla="*/ 0 w 3672409"/>
                <a:gd name="connsiteY5" fmla="*/ 360040 h 2736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72409" h="2736304">
                  <a:moveTo>
                    <a:pt x="0" y="360040"/>
                  </a:moveTo>
                  <a:lnTo>
                    <a:pt x="3100768" y="0"/>
                  </a:lnTo>
                  <a:lnTo>
                    <a:pt x="3672409" y="360040"/>
                  </a:lnTo>
                  <a:lnTo>
                    <a:pt x="3672409" y="2736304"/>
                  </a:lnTo>
                  <a:lnTo>
                    <a:pt x="0" y="2736304"/>
                  </a:lnTo>
                  <a:lnTo>
                    <a:pt x="0" y="36004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6" name="자유형 85"/>
            <p:cNvSpPr/>
            <p:nvPr/>
          </p:nvSpPr>
          <p:spPr>
            <a:xfrm>
              <a:off x="6012021" y="1484784"/>
              <a:ext cx="432187" cy="2592288"/>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20837 w 432048"/>
                <a:gd name="connsiteY0" fmla="*/ 0 h 2592288"/>
                <a:gd name="connsiteX1" fmla="*/ 432048 w 432048"/>
                <a:gd name="connsiteY1" fmla="*/ 216024 h 2592288"/>
                <a:gd name="connsiteX2" fmla="*/ 432048 w 432048"/>
                <a:gd name="connsiteY2" fmla="*/ 2592288 h 2592288"/>
                <a:gd name="connsiteX3" fmla="*/ 0 w 432048"/>
                <a:gd name="connsiteY3" fmla="*/ 2592288 h 2592288"/>
                <a:gd name="connsiteX4" fmla="*/ 20837 w 432048"/>
                <a:gd name="connsiteY4" fmla="*/ 0 h 2592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048" h="2592288">
                  <a:moveTo>
                    <a:pt x="20837" y="0"/>
                  </a:moveTo>
                  <a:lnTo>
                    <a:pt x="432048" y="216024"/>
                  </a:lnTo>
                  <a:lnTo>
                    <a:pt x="432048" y="2592288"/>
                  </a:lnTo>
                  <a:lnTo>
                    <a:pt x="0" y="2592288"/>
                  </a:lnTo>
                  <a:lnTo>
                    <a:pt x="20837"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7" name="자유형 86"/>
            <p:cNvSpPr/>
            <p:nvPr/>
          </p:nvSpPr>
          <p:spPr>
            <a:xfrm flipH="1">
              <a:off x="2685349" y="1640127"/>
              <a:ext cx="584527" cy="2436945"/>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0 w 584594"/>
                <a:gd name="connsiteY0" fmla="*/ 0 h 2448272"/>
                <a:gd name="connsiteX1" fmla="*/ 584594 w 584594"/>
                <a:gd name="connsiteY1" fmla="*/ 72008 h 2448272"/>
                <a:gd name="connsiteX2" fmla="*/ 584594 w 584594"/>
                <a:gd name="connsiteY2" fmla="*/ 2448272 h 2448272"/>
                <a:gd name="connsiteX3" fmla="*/ 152546 w 584594"/>
                <a:gd name="connsiteY3" fmla="*/ 2448272 h 2448272"/>
                <a:gd name="connsiteX4" fmla="*/ 0 w 584594"/>
                <a:gd name="connsiteY4" fmla="*/ 0 h 2448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594" h="2448272">
                  <a:moveTo>
                    <a:pt x="0" y="0"/>
                  </a:moveTo>
                  <a:lnTo>
                    <a:pt x="584594" y="72008"/>
                  </a:lnTo>
                  <a:lnTo>
                    <a:pt x="584594" y="2448272"/>
                  </a:lnTo>
                  <a:lnTo>
                    <a:pt x="152546" y="2448272"/>
                  </a:lnTo>
                  <a:lnTo>
                    <a:pt x="0"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grpSp>
      <p:sp>
        <p:nvSpPr>
          <p:cNvPr id="38" name="椭圆 37"/>
          <p:cNvSpPr/>
          <p:nvPr/>
        </p:nvSpPr>
        <p:spPr>
          <a:xfrm>
            <a:off x="6079135" y="3013685"/>
            <a:ext cx="1278279" cy="1278279"/>
          </a:xfrm>
          <a:prstGeom prst="ellipse">
            <a:avLst/>
          </a:prstGeom>
          <a:solidFill>
            <a:schemeClr val="accent2"/>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39" name="矩形 38"/>
          <p:cNvSpPr/>
          <p:nvPr/>
        </p:nvSpPr>
        <p:spPr>
          <a:xfrm>
            <a:off x="4866343" y="4521966"/>
            <a:ext cx="2405082" cy="2033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40" name="그룹 19"/>
          <p:cNvGrpSpPr>
            <a:grpSpLocks/>
          </p:cNvGrpSpPr>
          <p:nvPr/>
        </p:nvGrpSpPr>
        <p:grpSpPr bwMode="auto">
          <a:xfrm>
            <a:off x="7985749" y="4153599"/>
            <a:ext cx="2489097" cy="2472283"/>
            <a:chOff x="2685349" y="1340768"/>
            <a:chExt cx="3758859" cy="2736304"/>
          </a:xfrm>
        </p:grpSpPr>
        <p:sp>
          <p:nvSpPr>
            <p:cNvPr id="41" name="자유형 84"/>
            <p:cNvSpPr/>
            <p:nvPr/>
          </p:nvSpPr>
          <p:spPr>
            <a:xfrm>
              <a:off x="2693628" y="1340364"/>
              <a:ext cx="3714151" cy="2736708"/>
            </a:xfrm>
            <a:custGeom>
              <a:avLst/>
              <a:gdLst>
                <a:gd name="connsiteX0" fmla="*/ 0 w 3672409"/>
                <a:gd name="connsiteY0" fmla="*/ 0 h 2376264"/>
                <a:gd name="connsiteX1" fmla="*/ 3672409 w 3672409"/>
                <a:gd name="connsiteY1" fmla="*/ 0 h 2376264"/>
                <a:gd name="connsiteX2" fmla="*/ 3672409 w 3672409"/>
                <a:gd name="connsiteY2" fmla="*/ 2376264 h 2376264"/>
                <a:gd name="connsiteX3" fmla="*/ 0 w 3672409"/>
                <a:gd name="connsiteY3" fmla="*/ 2376264 h 2376264"/>
                <a:gd name="connsiteX4" fmla="*/ 0 w 3672409"/>
                <a:gd name="connsiteY4" fmla="*/ 0 h 2376264"/>
                <a:gd name="connsiteX0" fmla="*/ 0 w 3672409"/>
                <a:gd name="connsiteY0" fmla="*/ 360040 h 2736304"/>
                <a:gd name="connsiteX1" fmla="*/ 3100768 w 3672409"/>
                <a:gd name="connsiteY1" fmla="*/ 0 h 2736304"/>
                <a:gd name="connsiteX2" fmla="*/ 3672409 w 3672409"/>
                <a:gd name="connsiteY2" fmla="*/ 360040 h 2736304"/>
                <a:gd name="connsiteX3" fmla="*/ 3672409 w 3672409"/>
                <a:gd name="connsiteY3" fmla="*/ 2736304 h 2736304"/>
                <a:gd name="connsiteX4" fmla="*/ 0 w 3672409"/>
                <a:gd name="connsiteY4" fmla="*/ 2736304 h 2736304"/>
                <a:gd name="connsiteX5" fmla="*/ 0 w 3672409"/>
                <a:gd name="connsiteY5" fmla="*/ 360040 h 2736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72409" h="2736304">
                  <a:moveTo>
                    <a:pt x="0" y="360040"/>
                  </a:moveTo>
                  <a:lnTo>
                    <a:pt x="3100768" y="0"/>
                  </a:lnTo>
                  <a:lnTo>
                    <a:pt x="3672409" y="360040"/>
                  </a:lnTo>
                  <a:lnTo>
                    <a:pt x="3672409" y="2736304"/>
                  </a:lnTo>
                  <a:lnTo>
                    <a:pt x="0" y="2736304"/>
                  </a:lnTo>
                  <a:lnTo>
                    <a:pt x="0" y="36004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42" name="자유형 85"/>
            <p:cNvSpPr/>
            <p:nvPr/>
          </p:nvSpPr>
          <p:spPr>
            <a:xfrm>
              <a:off x="6012021" y="1484784"/>
              <a:ext cx="432187" cy="2592288"/>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20837 w 432048"/>
                <a:gd name="connsiteY0" fmla="*/ 0 h 2592288"/>
                <a:gd name="connsiteX1" fmla="*/ 432048 w 432048"/>
                <a:gd name="connsiteY1" fmla="*/ 216024 h 2592288"/>
                <a:gd name="connsiteX2" fmla="*/ 432048 w 432048"/>
                <a:gd name="connsiteY2" fmla="*/ 2592288 h 2592288"/>
                <a:gd name="connsiteX3" fmla="*/ 0 w 432048"/>
                <a:gd name="connsiteY3" fmla="*/ 2592288 h 2592288"/>
                <a:gd name="connsiteX4" fmla="*/ 20837 w 432048"/>
                <a:gd name="connsiteY4" fmla="*/ 0 h 2592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048" h="2592288">
                  <a:moveTo>
                    <a:pt x="20837" y="0"/>
                  </a:moveTo>
                  <a:lnTo>
                    <a:pt x="432048" y="216024"/>
                  </a:lnTo>
                  <a:lnTo>
                    <a:pt x="432048" y="2592288"/>
                  </a:lnTo>
                  <a:lnTo>
                    <a:pt x="0" y="2592288"/>
                  </a:lnTo>
                  <a:lnTo>
                    <a:pt x="20837"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43" name="자유형 86"/>
            <p:cNvSpPr/>
            <p:nvPr/>
          </p:nvSpPr>
          <p:spPr>
            <a:xfrm flipH="1">
              <a:off x="2685349" y="1640127"/>
              <a:ext cx="584527" cy="2436945"/>
            </a:xfrm>
            <a:custGeom>
              <a:avLst/>
              <a:gdLst>
                <a:gd name="connsiteX0" fmla="*/ 0 w 432048"/>
                <a:gd name="connsiteY0" fmla="*/ 0 h 2376264"/>
                <a:gd name="connsiteX1" fmla="*/ 432048 w 432048"/>
                <a:gd name="connsiteY1" fmla="*/ 0 h 2376264"/>
                <a:gd name="connsiteX2" fmla="*/ 432048 w 432048"/>
                <a:gd name="connsiteY2" fmla="*/ 2376264 h 2376264"/>
                <a:gd name="connsiteX3" fmla="*/ 0 w 432048"/>
                <a:gd name="connsiteY3" fmla="*/ 2376264 h 2376264"/>
                <a:gd name="connsiteX4" fmla="*/ 0 w 432048"/>
                <a:gd name="connsiteY4" fmla="*/ 0 h 2376264"/>
                <a:gd name="connsiteX0" fmla="*/ 0 w 584594"/>
                <a:gd name="connsiteY0" fmla="*/ 0 h 2448272"/>
                <a:gd name="connsiteX1" fmla="*/ 584594 w 584594"/>
                <a:gd name="connsiteY1" fmla="*/ 72008 h 2448272"/>
                <a:gd name="connsiteX2" fmla="*/ 584594 w 584594"/>
                <a:gd name="connsiteY2" fmla="*/ 2448272 h 2448272"/>
                <a:gd name="connsiteX3" fmla="*/ 152546 w 584594"/>
                <a:gd name="connsiteY3" fmla="*/ 2448272 h 2448272"/>
                <a:gd name="connsiteX4" fmla="*/ 0 w 584594"/>
                <a:gd name="connsiteY4" fmla="*/ 0 h 2448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594" h="2448272">
                  <a:moveTo>
                    <a:pt x="0" y="0"/>
                  </a:moveTo>
                  <a:lnTo>
                    <a:pt x="584594" y="72008"/>
                  </a:lnTo>
                  <a:lnTo>
                    <a:pt x="584594" y="2448272"/>
                  </a:lnTo>
                  <a:lnTo>
                    <a:pt x="152546" y="2448272"/>
                  </a:lnTo>
                  <a:lnTo>
                    <a:pt x="0" y="0"/>
                  </a:lnTo>
                  <a:close/>
                </a:path>
              </a:pathLst>
            </a:custGeom>
            <a:gradFill flip="none" rotWithShape="1">
              <a:gsLst>
                <a:gs pos="0">
                  <a:schemeClr val="bg1"/>
                </a:gs>
                <a:gs pos="100000">
                  <a:schemeClr val="bg1">
                    <a:lumMod val="85000"/>
                  </a:schemeClr>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grpSp>
      <p:sp>
        <p:nvSpPr>
          <p:cNvPr id="44" name="椭圆 43"/>
          <p:cNvSpPr/>
          <p:nvPr/>
        </p:nvSpPr>
        <p:spPr>
          <a:xfrm>
            <a:off x="9230298" y="3013685"/>
            <a:ext cx="1278279" cy="1278279"/>
          </a:xfrm>
          <a:prstGeom prst="ellipse">
            <a:avLst/>
          </a:prstGeom>
          <a:solidFill>
            <a:schemeClr val="accent3"/>
          </a:solidFill>
          <a:ln w="76200" cmpd="sng">
            <a:no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2400"/>
          </a:p>
        </p:txBody>
      </p:sp>
      <p:sp>
        <p:nvSpPr>
          <p:cNvPr id="45" name="矩形 44"/>
          <p:cNvSpPr/>
          <p:nvPr/>
        </p:nvSpPr>
        <p:spPr>
          <a:xfrm>
            <a:off x="8017506" y="4521966"/>
            <a:ext cx="2405082" cy="2033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6" name="Freeform 119"/>
          <p:cNvSpPr>
            <a:spLocks noEditPoints="1"/>
          </p:cNvSpPr>
          <p:nvPr/>
        </p:nvSpPr>
        <p:spPr bwMode="auto">
          <a:xfrm>
            <a:off x="6343676" y="3329641"/>
            <a:ext cx="749197" cy="646367"/>
          </a:xfrm>
          <a:custGeom>
            <a:avLst/>
            <a:gdLst>
              <a:gd name="T0" fmla="*/ 35 w 51"/>
              <a:gd name="T1" fmla="*/ 2 h 44"/>
              <a:gd name="T2" fmla="*/ 0 w 51"/>
              <a:gd name="T3" fmla="*/ 25 h 44"/>
              <a:gd name="T4" fmla="*/ 10 w 51"/>
              <a:gd name="T5" fmla="*/ 40 h 44"/>
              <a:gd name="T6" fmla="*/ 10 w 51"/>
              <a:gd name="T7" fmla="*/ 10 h 44"/>
              <a:gd name="T8" fmla="*/ 45 w 51"/>
              <a:gd name="T9" fmla="*/ 17 h 44"/>
              <a:gd name="T10" fmla="*/ 40 w 51"/>
              <a:gd name="T11" fmla="*/ 40 h 44"/>
              <a:gd name="T12" fmla="*/ 51 w 51"/>
              <a:gd name="T13" fmla="*/ 25 h 44"/>
              <a:gd name="T14" fmla="*/ 37 w 51"/>
              <a:gd name="T15" fmla="*/ 13 h 44"/>
              <a:gd name="T16" fmla="*/ 36 w 51"/>
              <a:gd name="T17" fmla="*/ 12 h 44"/>
              <a:gd name="T18" fmla="*/ 35 w 51"/>
              <a:gd name="T19" fmla="*/ 12 h 44"/>
              <a:gd name="T20" fmla="*/ 34 w 51"/>
              <a:gd name="T21" fmla="*/ 11 h 44"/>
              <a:gd name="T22" fmla="*/ 33 w 51"/>
              <a:gd name="T23" fmla="*/ 11 h 44"/>
              <a:gd name="T24" fmla="*/ 32 w 51"/>
              <a:gd name="T25" fmla="*/ 12 h 44"/>
              <a:gd name="T26" fmla="*/ 20 w 51"/>
              <a:gd name="T27" fmla="*/ 22 h 44"/>
              <a:gd name="T28" fmla="*/ 18 w 51"/>
              <a:gd name="T29" fmla="*/ 25 h 44"/>
              <a:gd name="T30" fmla="*/ 17 w 51"/>
              <a:gd name="T31" fmla="*/ 27 h 44"/>
              <a:gd name="T32" fmla="*/ 17 w 51"/>
              <a:gd name="T33" fmla="*/ 30 h 44"/>
              <a:gd name="T34" fmla="*/ 18 w 51"/>
              <a:gd name="T35" fmla="*/ 33 h 44"/>
              <a:gd name="T36" fmla="*/ 19 w 51"/>
              <a:gd name="T37" fmla="*/ 34 h 44"/>
              <a:gd name="T38" fmla="*/ 22 w 51"/>
              <a:gd name="T39" fmla="*/ 36 h 44"/>
              <a:gd name="T40" fmla="*/ 25 w 51"/>
              <a:gd name="T41" fmla="*/ 37 h 44"/>
              <a:gd name="T42" fmla="*/ 27 w 51"/>
              <a:gd name="T43" fmla="*/ 37 h 44"/>
              <a:gd name="T44" fmla="*/ 30 w 51"/>
              <a:gd name="T45" fmla="*/ 36 h 44"/>
              <a:gd name="T46" fmla="*/ 31 w 51"/>
              <a:gd name="T47" fmla="*/ 35 h 44"/>
              <a:gd name="T48" fmla="*/ 33 w 51"/>
              <a:gd name="T49" fmla="*/ 33 h 44"/>
              <a:gd name="T50" fmla="*/ 34 w 51"/>
              <a:gd name="T51" fmla="*/ 30 h 44"/>
              <a:gd name="T52" fmla="*/ 37 w 51"/>
              <a:gd name="T53" fmla="*/ 15 h 44"/>
              <a:gd name="T54" fmla="*/ 37 w 51"/>
              <a:gd name="T55" fmla="*/ 14 h 44"/>
              <a:gd name="T56" fmla="*/ 32 w 51"/>
              <a:gd name="T57" fmla="*/ 29 h 44"/>
              <a:gd name="T58" fmla="*/ 32 w 51"/>
              <a:gd name="T59" fmla="*/ 30 h 44"/>
              <a:gd name="T60" fmla="*/ 31 w 51"/>
              <a:gd name="T61" fmla="*/ 33 h 44"/>
              <a:gd name="T62" fmla="*/ 30 w 51"/>
              <a:gd name="T63" fmla="*/ 33 h 44"/>
              <a:gd name="T64" fmla="*/ 28 w 51"/>
              <a:gd name="T65" fmla="*/ 34 h 44"/>
              <a:gd name="T66" fmla="*/ 26 w 51"/>
              <a:gd name="T67" fmla="*/ 35 h 44"/>
              <a:gd name="T68" fmla="*/ 24 w 51"/>
              <a:gd name="T69" fmla="*/ 35 h 44"/>
              <a:gd name="T70" fmla="*/ 22 w 51"/>
              <a:gd name="T71" fmla="*/ 34 h 44"/>
              <a:gd name="T72" fmla="*/ 20 w 51"/>
              <a:gd name="T73" fmla="*/ 32 h 44"/>
              <a:gd name="T74" fmla="*/ 19 w 51"/>
              <a:gd name="T75" fmla="*/ 30 h 44"/>
              <a:gd name="T76" fmla="*/ 19 w 51"/>
              <a:gd name="T77" fmla="*/ 28 h 44"/>
              <a:gd name="T78" fmla="*/ 19 w 51"/>
              <a:gd name="T79" fmla="*/ 27 h 44"/>
              <a:gd name="T80" fmla="*/ 20 w 51"/>
              <a:gd name="T81" fmla="*/ 24 h 44"/>
              <a:gd name="T82" fmla="*/ 22 w 51"/>
              <a:gd name="T83" fmla="*/ 23 h 44"/>
              <a:gd name="T84" fmla="*/ 33 w 51"/>
              <a:gd name="T85" fmla="*/ 14 h 44"/>
              <a:gd name="T86" fmla="*/ 34 w 51"/>
              <a:gd name="T87" fmla="*/ 14 h 44"/>
              <a:gd name="T88" fmla="*/ 34 w 51"/>
              <a:gd name="T89" fmla="*/ 14 h 44"/>
              <a:gd name="T90" fmla="*/ 30 w 51"/>
              <a:gd name="T91" fmla="*/ 27 h 44"/>
              <a:gd name="T92" fmla="*/ 22 w 51"/>
              <a:gd name="T93" fmla="*/ 26 h 44"/>
              <a:gd name="T94" fmla="*/ 29 w 51"/>
              <a:gd name="T95" fmla="*/ 30 h 44"/>
              <a:gd name="T96" fmla="*/ 27 w 51"/>
              <a:gd name="T97" fmla="*/ 28 h 44"/>
              <a:gd name="T98" fmla="*/ 25 w 51"/>
              <a:gd name="T99" fmla="*/ 30 h 44"/>
              <a:gd name="T100" fmla="*/ 25 w 51"/>
              <a:gd name="T101" fmla="*/ 26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1" h="44">
                <a:moveTo>
                  <a:pt x="49" y="16"/>
                </a:moveTo>
                <a:cubicBezTo>
                  <a:pt x="49" y="16"/>
                  <a:pt x="49" y="16"/>
                  <a:pt x="49" y="16"/>
                </a:cubicBezTo>
                <a:cubicBezTo>
                  <a:pt x="47" y="13"/>
                  <a:pt x="46" y="10"/>
                  <a:pt x="43" y="7"/>
                </a:cubicBezTo>
                <a:cubicBezTo>
                  <a:pt x="41" y="5"/>
                  <a:pt x="38" y="3"/>
                  <a:pt x="35" y="2"/>
                </a:cubicBezTo>
                <a:cubicBezTo>
                  <a:pt x="32" y="1"/>
                  <a:pt x="29" y="0"/>
                  <a:pt x="25" y="0"/>
                </a:cubicBezTo>
                <a:cubicBezTo>
                  <a:pt x="19" y="0"/>
                  <a:pt x="12" y="3"/>
                  <a:pt x="8" y="7"/>
                </a:cubicBezTo>
                <a:cubicBezTo>
                  <a:pt x="5" y="10"/>
                  <a:pt x="4" y="13"/>
                  <a:pt x="2" y="16"/>
                </a:cubicBezTo>
                <a:cubicBezTo>
                  <a:pt x="1" y="19"/>
                  <a:pt x="0" y="22"/>
                  <a:pt x="0" y="25"/>
                </a:cubicBezTo>
                <a:cubicBezTo>
                  <a:pt x="0" y="29"/>
                  <a:pt x="1" y="32"/>
                  <a:pt x="2" y="35"/>
                </a:cubicBezTo>
                <a:cubicBezTo>
                  <a:pt x="4" y="38"/>
                  <a:pt x="5" y="41"/>
                  <a:pt x="8" y="43"/>
                </a:cubicBezTo>
                <a:cubicBezTo>
                  <a:pt x="9" y="44"/>
                  <a:pt x="10" y="44"/>
                  <a:pt x="10" y="43"/>
                </a:cubicBezTo>
                <a:cubicBezTo>
                  <a:pt x="11" y="42"/>
                  <a:pt x="11" y="41"/>
                  <a:pt x="10" y="40"/>
                </a:cubicBezTo>
                <a:cubicBezTo>
                  <a:pt x="9" y="38"/>
                  <a:pt x="7" y="36"/>
                  <a:pt x="6" y="33"/>
                </a:cubicBezTo>
                <a:cubicBezTo>
                  <a:pt x="5" y="31"/>
                  <a:pt x="4" y="28"/>
                  <a:pt x="4" y="25"/>
                </a:cubicBezTo>
                <a:cubicBezTo>
                  <a:pt x="4" y="22"/>
                  <a:pt x="5" y="20"/>
                  <a:pt x="6" y="17"/>
                </a:cubicBezTo>
                <a:cubicBezTo>
                  <a:pt x="7" y="15"/>
                  <a:pt x="9" y="12"/>
                  <a:pt x="10" y="10"/>
                </a:cubicBezTo>
                <a:cubicBezTo>
                  <a:pt x="14" y="6"/>
                  <a:pt x="20" y="4"/>
                  <a:pt x="25" y="4"/>
                </a:cubicBezTo>
                <a:cubicBezTo>
                  <a:pt x="28" y="4"/>
                  <a:pt x="31" y="5"/>
                  <a:pt x="34" y="6"/>
                </a:cubicBezTo>
                <a:cubicBezTo>
                  <a:pt x="36" y="7"/>
                  <a:pt x="39" y="8"/>
                  <a:pt x="40" y="10"/>
                </a:cubicBezTo>
                <a:cubicBezTo>
                  <a:pt x="42" y="12"/>
                  <a:pt x="44" y="15"/>
                  <a:pt x="45" y="17"/>
                </a:cubicBezTo>
                <a:cubicBezTo>
                  <a:pt x="45" y="17"/>
                  <a:pt x="45" y="17"/>
                  <a:pt x="45" y="17"/>
                </a:cubicBezTo>
                <a:cubicBezTo>
                  <a:pt x="46" y="20"/>
                  <a:pt x="47" y="22"/>
                  <a:pt x="47" y="25"/>
                </a:cubicBezTo>
                <a:cubicBezTo>
                  <a:pt x="47" y="28"/>
                  <a:pt x="46" y="31"/>
                  <a:pt x="45" y="33"/>
                </a:cubicBezTo>
                <a:cubicBezTo>
                  <a:pt x="44" y="36"/>
                  <a:pt x="42" y="38"/>
                  <a:pt x="40" y="40"/>
                </a:cubicBezTo>
                <a:cubicBezTo>
                  <a:pt x="40" y="41"/>
                  <a:pt x="40" y="42"/>
                  <a:pt x="40" y="43"/>
                </a:cubicBezTo>
                <a:cubicBezTo>
                  <a:pt x="41" y="44"/>
                  <a:pt x="42" y="44"/>
                  <a:pt x="43" y="43"/>
                </a:cubicBezTo>
                <a:cubicBezTo>
                  <a:pt x="46" y="41"/>
                  <a:pt x="47" y="38"/>
                  <a:pt x="49" y="35"/>
                </a:cubicBezTo>
                <a:cubicBezTo>
                  <a:pt x="50" y="32"/>
                  <a:pt x="51" y="29"/>
                  <a:pt x="51" y="25"/>
                </a:cubicBezTo>
                <a:cubicBezTo>
                  <a:pt x="51" y="22"/>
                  <a:pt x="50" y="19"/>
                  <a:pt x="49" y="16"/>
                </a:cubicBezTo>
                <a:close/>
                <a:moveTo>
                  <a:pt x="37" y="14"/>
                </a:moveTo>
                <a:cubicBezTo>
                  <a:pt x="37" y="14"/>
                  <a:pt x="37" y="14"/>
                  <a:pt x="37" y="14"/>
                </a:cubicBezTo>
                <a:cubicBezTo>
                  <a:pt x="37" y="13"/>
                  <a:pt x="37" y="13"/>
                  <a:pt x="37" y="13"/>
                </a:cubicBezTo>
                <a:cubicBezTo>
                  <a:pt x="36" y="13"/>
                  <a:pt x="36" y="13"/>
                  <a:pt x="36" y="13"/>
                </a:cubicBezTo>
                <a:cubicBezTo>
                  <a:pt x="36" y="13"/>
                  <a:pt x="36" y="13"/>
                  <a:pt x="36" y="13"/>
                </a:cubicBezTo>
                <a:cubicBezTo>
                  <a:pt x="36" y="13"/>
                  <a:pt x="36" y="13"/>
                  <a:pt x="36" y="13"/>
                </a:cubicBezTo>
                <a:cubicBezTo>
                  <a:pt x="36" y="12"/>
                  <a:pt x="36" y="12"/>
                  <a:pt x="36" y="12"/>
                </a:cubicBezTo>
                <a:cubicBezTo>
                  <a:pt x="36" y="12"/>
                  <a:pt x="36" y="12"/>
                  <a:pt x="36" y="12"/>
                </a:cubicBezTo>
                <a:cubicBezTo>
                  <a:pt x="36" y="12"/>
                  <a:pt x="36" y="12"/>
                  <a:pt x="36" y="12"/>
                </a:cubicBezTo>
                <a:cubicBezTo>
                  <a:pt x="36" y="12"/>
                  <a:pt x="36" y="12"/>
                  <a:pt x="36" y="12"/>
                </a:cubicBezTo>
                <a:cubicBezTo>
                  <a:pt x="35" y="12"/>
                  <a:pt x="35" y="12"/>
                  <a:pt x="35" y="12"/>
                </a:cubicBezTo>
                <a:cubicBezTo>
                  <a:pt x="35" y="12"/>
                  <a:pt x="35" y="12"/>
                  <a:pt x="35" y="12"/>
                </a:cubicBezTo>
                <a:cubicBezTo>
                  <a:pt x="35" y="11"/>
                  <a:pt x="35" y="11"/>
                  <a:pt x="35" y="11"/>
                </a:cubicBezTo>
                <a:cubicBezTo>
                  <a:pt x="35" y="11"/>
                  <a:pt x="35" y="11"/>
                  <a:pt x="35" y="11"/>
                </a:cubicBezTo>
                <a:cubicBezTo>
                  <a:pt x="34" y="11"/>
                  <a:pt x="34" y="11"/>
                  <a:pt x="34" y="11"/>
                </a:cubicBezTo>
                <a:cubicBezTo>
                  <a:pt x="34" y="11"/>
                  <a:pt x="34" y="11"/>
                  <a:pt x="34" y="11"/>
                </a:cubicBezTo>
                <a:cubicBezTo>
                  <a:pt x="34" y="11"/>
                  <a:pt x="34" y="11"/>
                  <a:pt x="34" y="11"/>
                </a:cubicBezTo>
                <a:cubicBezTo>
                  <a:pt x="33" y="11"/>
                  <a:pt x="33" y="11"/>
                  <a:pt x="33" y="11"/>
                </a:cubicBezTo>
                <a:cubicBezTo>
                  <a:pt x="33" y="11"/>
                  <a:pt x="33" y="11"/>
                  <a:pt x="33" y="11"/>
                </a:cubicBezTo>
                <a:cubicBezTo>
                  <a:pt x="33" y="11"/>
                  <a:pt x="33" y="11"/>
                  <a:pt x="33" y="11"/>
                </a:cubicBezTo>
                <a:cubicBezTo>
                  <a:pt x="32" y="11"/>
                  <a:pt x="32" y="11"/>
                  <a:pt x="32" y="11"/>
                </a:cubicBezTo>
                <a:cubicBezTo>
                  <a:pt x="32" y="11"/>
                  <a:pt x="32" y="12"/>
                  <a:pt x="32" y="12"/>
                </a:cubicBezTo>
                <a:cubicBezTo>
                  <a:pt x="32" y="12"/>
                  <a:pt x="32" y="12"/>
                  <a:pt x="32" y="12"/>
                </a:cubicBezTo>
                <a:cubicBezTo>
                  <a:pt x="32" y="12"/>
                  <a:pt x="32" y="12"/>
                  <a:pt x="32" y="12"/>
                </a:cubicBezTo>
                <a:cubicBezTo>
                  <a:pt x="20" y="21"/>
                  <a:pt x="20" y="21"/>
                  <a:pt x="20" y="21"/>
                </a:cubicBezTo>
                <a:cubicBezTo>
                  <a:pt x="20" y="21"/>
                  <a:pt x="20" y="22"/>
                  <a:pt x="20" y="22"/>
                </a:cubicBezTo>
                <a:cubicBezTo>
                  <a:pt x="20" y="22"/>
                  <a:pt x="20" y="22"/>
                  <a:pt x="20" y="22"/>
                </a:cubicBezTo>
                <a:cubicBezTo>
                  <a:pt x="19" y="22"/>
                  <a:pt x="19" y="22"/>
                  <a:pt x="19" y="22"/>
                </a:cubicBezTo>
                <a:cubicBezTo>
                  <a:pt x="19" y="23"/>
                  <a:pt x="19" y="23"/>
                  <a:pt x="18" y="23"/>
                </a:cubicBezTo>
                <a:cubicBezTo>
                  <a:pt x="18" y="23"/>
                  <a:pt x="18" y="24"/>
                  <a:pt x="18" y="24"/>
                </a:cubicBezTo>
                <a:cubicBezTo>
                  <a:pt x="18" y="24"/>
                  <a:pt x="18" y="24"/>
                  <a:pt x="18" y="25"/>
                </a:cubicBezTo>
                <a:cubicBezTo>
                  <a:pt x="17" y="25"/>
                  <a:pt x="17" y="25"/>
                  <a:pt x="17" y="25"/>
                </a:cubicBezTo>
                <a:cubicBezTo>
                  <a:pt x="17" y="26"/>
                  <a:pt x="17" y="26"/>
                  <a:pt x="17" y="26"/>
                </a:cubicBezTo>
                <a:cubicBezTo>
                  <a:pt x="17" y="27"/>
                  <a:pt x="17" y="27"/>
                  <a:pt x="17" y="27"/>
                </a:cubicBezTo>
                <a:cubicBezTo>
                  <a:pt x="17" y="27"/>
                  <a:pt x="17" y="27"/>
                  <a:pt x="17" y="27"/>
                </a:cubicBezTo>
                <a:cubicBezTo>
                  <a:pt x="17" y="27"/>
                  <a:pt x="17" y="28"/>
                  <a:pt x="17" y="28"/>
                </a:cubicBezTo>
                <a:cubicBezTo>
                  <a:pt x="17" y="28"/>
                  <a:pt x="17" y="28"/>
                  <a:pt x="17" y="28"/>
                </a:cubicBezTo>
                <a:cubicBezTo>
                  <a:pt x="17" y="28"/>
                  <a:pt x="17" y="29"/>
                  <a:pt x="17" y="29"/>
                </a:cubicBezTo>
                <a:cubicBezTo>
                  <a:pt x="17" y="29"/>
                  <a:pt x="17" y="29"/>
                  <a:pt x="17" y="30"/>
                </a:cubicBezTo>
                <a:cubicBezTo>
                  <a:pt x="17" y="30"/>
                  <a:pt x="17" y="30"/>
                  <a:pt x="17" y="31"/>
                </a:cubicBezTo>
                <a:cubicBezTo>
                  <a:pt x="17" y="31"/>
                  <a:pt x="17" y="31"/>
                  <a:pt x="17" y="31"/>
                </a:cubicBezTo>
                <a:cubicBezTo>
                  <a:pt x="17" y="32"/>
                  <a:pt x="18" y="32"/>
                  <a:pt x="18" y="32"/>
                </a:cubicBezTo>
                <a:cubicBezTo>
                  <a:pt x="18" y="32"/>
                  <a:pt x="18" y="33"/>
                  <a:pt x="18" y="33"/>
                </a:cubicBezTo>
                <a:cubicBezTo>
                  <a:pt x="18" y="33"/>
                  <a:pt x="18" y="33"/>
                  <a:pt x="18" y="33"/>
                </a:cubicBezTo>
                <a:cubicBezTo>
                  <a:pt x="18" y="33"/>
                  <a:pt x="18" y="33"/>
                  <a:pt x="19" y="34"/>
                </a:cubicBezTo>
                <a:cubicBezTo>
                  <a:pt x="19" y="34"/>
                  <a:pt x="19" y="34"/>
                  <a:pt x="19" y="34"/>
                </a:cubicBezTo>
                <a:cubicBezTo>
                  <a:pt x="19" y="34"/>
                  <a:pt x="19" y="34"/>
                  <a:pt x="19" y="34"/>
                </a:cubicBezTo>
                <a:cubicBezTo>
                  <a:pt x="19" y="34"/>
                  <a:pt x="19" y="35"/>
                  <a:pt x="20" y="35"/>
                </a:cubicBezTo>
                <a:cubicBezTo>
                  <a:pt x="20" y="35"/>
                  <a:pt x="20" y="35"/>
                  <a:pt x="20" y="35"/>
                </a:cubicBezTo>
                <a:cubicBezTo>
                  <a:pt x="21" y="36"/>
                  <a:pt x="21" y="36"/>
                  <a:pt x="21" y="36"/>
                </a:cubicBezTo>
                <a:cubicBezTo>
                  <a:pt x="21" y="36"/>
                  <a:pt x="22" y="36"/>
                  <a:pt x="22" y="36"/>
                </a:cubicBezTo>
                <a:cubicBezTo>
                  <a:pt x="22" y="36"/>
                  <a:pt x="23" y="37"/>
                  <a:pt x="23" y="37"/>
                </a:cubicBezTo>
                <a:cubicBezTo>
                  <a:pt x="23" y="37"/>
                  <a:pt x="23" y="37"/>
                  <a:pt x="24" y="37"/>
                </a:cubicBezTo>
                <a:cubicBezTo>
                  <a:pt x="24" y="37"/>
                  <a:pt x="24" y="37"/>
                  <a:pt x="24" y="37"/>
                </a:cubicBezTo>
                <a:cubicBezTo>
                  <a:pt x="25" y="37"/>
                  <a:pt x="25" y="37"/>
                  <a:pt x="25" y="37"/>
                </a:cubicBezTo>
                <a:cubicBezTo>
                  <a:pt x="25" y="37"/>
                  <a:pt x="25" y="37"/>
                  <a:pt x="25" y="37"/>
                </a:cubicBezTo>
                <a:cubicBezTo>
                  <a:pt x="25" y="37"/>
                  <a:pt x="25" y="37"/>
                  <a:pt x="25" y="37"/>
                </a:cubicBezTo>
                <a:cubicBezTo>
                  <a:pt x="26" y="37"/>
                  <a:pt x="26" y="37"/>
                  <a:pt x="26" y="37"/>
                </a:cubicBezTo>
                <a:cubicBezTo>
                  <a:pt x="26" y="37"/>
                  <a:pt x="27" y="37"/>
                  <a:pt x="27" y="37"/>
                </a:cubicBezTo>
                <a:cubicBezTo>
                  <a:pt x="27" y="37"/>
                  <a:pt x="28" y="37"/>
                  <a:pt x="28" y="37"/>
                </a:cubicBezTo>
                <a:cubicBezTo>
                  <a:pt x="28" y="37"/>
                  <a:pt x="28" y="37"/>
                  <a:pt x="29" y="37"/>
                </a:cubicBezTo>
                <a:cubicBezTo>
                  <a:pt x="29" y="36"/>
                  <a:pt x="29" y="36"/>
                  <a:pt x="29" y="36"/>
                </a:cubicBezTo>
                <a:cubicBezTo>
                  <a:pt x="30" y="36"/>
                  <a:pt x="30" y="36"/>
                  <a:pt x="30" y="36"/>
                </a:cubicBezTo>
                <a:cubicBezTo>
                  <a:pt x="30" y="36"/>
                  <a:pt x="31" y="35"/>
                  <a:pt x="31" y="35"/>
                </a:cubicBezTo>
                <a:cubicBezTo>
                  <a:pt x="31" y="35"/>
                  <a:pt x="31" y="35"/>
                  <a:pt x="31" y="35"/>
                </a:cubicBezTo>
                <a:cubicBezTo>
                  <a:pt x="31" y="35"/>
                  <a:pt x="31" y="35"/>
                  <a:pt x="31" y="35"/>
                </a:cubicBezTo>
                <a:cubicBezTo>
                  <a:pt x="31" y="35"/>
                  <a:pt x="31" y="35"/>
                  <a:pt x="31" y="35"/>
                </a:cubicBezTo>
                <a:cubicBezTo>
                  <a:pt x="31" y="35"/>
                  <a:pt x="31" y="35"/>
                  <a:pt x="32" y="35"/>
                </a:cubicBezTo>
                <a:cubicBezTo>
                  <a:pt x="32" y="35"/>
                  <a:pt x="32" y="35"/>
                  <a:pt x="32" y="35"/>
                </a:cubicBezTo>
                <a:cubicBezTo>
                  <a:pt x="32" y="35"/>
                  <a:pt x="32" y="34"/>
                  <a:pt x="32" y="34"/>
                </a:cubicBezTo>
                <a:cubicBezTo>
                  <a:pt x="32" y="34"/>
                  <a:pt x="33" y="34"/>
                  <a:pt x="33" y="33"/>
                </a:cubicBezTo>
                <a:cubicBezTo>
                  <a:pt x="33" y="33"/>
                  <a:pt x="33" y="33"/>
                  <a:pt x="33" y="33"/>
                </a:cubicBezTo>
                <a:cubicBezTo>
                  <a:pt x="33" y="32"/>
                  <a:pt x="34" y="32"/>
                  <a:pt x="34" y="32"/>
                </a:cubicBezTo>
                <a:cubicBezTo>
                  <a:pt x="34" y="32"/>
                  <a:pt x="34" y="31"/>
                  <a:pt x="34" y="31"/>
                </a:cubicBezTo>
                <a:cubicBezTo>
                  <a:pt x="34" y="31"/>
                  <a:pt x="34" y="30"/>
                  <a:pt x="34" y="30"/>
                </a:cubicBezTo>
                <a:cubicBezTo>
                  <a:pt x="34" y="30"/>
                  <a:pt x="34" y="30"/>
                  <a:pt x="34" y="30"/>
                </a:cubicBezTo>
                <a:cubicBezTo>
                  <a:pt x="34" y="30"/>
                  <a:pt x="34" y="30"/>
                  <a:pt x="34" y="30"/>
                </a:cubicBezTo>
                <a:cubicBezTo>
                  <a:pt x="34" y="30"/>
                  <a:pt x="34" y="30"/>
                  <a:pt x="34" y="29"/>
                </a:cubicBezTo>
                <a:cubicBezTo>
                  <a:pt x="37" y="15"/>
                  <a:pt x="37" y="15"/>
                  <a:pt x="37" y="15"/>
                </a:cubicBezTo>
                <a:cubicBezTo>
                  <a:pt x="37" y="15"/>
                  <a:pt x="37" y="15"/>
                  <a:pt x="37" y="15"/>
                </a:cubicBezTo>
                <a:cubicBezTo>
                  <a:pt x="37" y="14"/>
                  <a:pt x="37" y="14"/>
                  <a:pt x="37" y="14"/>
                </a:cubicBezTo>
                <a:cubicBezTo>
                  <a:pt x="37" y="14"/>
                  <a:pt x="37" y="14"/>
                  <a:pt x="37" y="14"/>
                </a:cubicBezTo>
                <a:cubicBezTo>
                  <a:pt x="37" y="14"/>
                  <a:pt x="37" y="14"/>
                  <a:pt x="37" y="14"/>
                </a:cubicBezTo>
                <a:close/>
                <a:moveTo>
                  <a:pt x="34" y="14"/>
                </a:moveTo>
                <a:cubicBezTo>
                  <a:pt x="34" y="14"/>
                  <a:pt x="34" y="14"/>
                  <a:pt x="34" y="14"/>
                </a:cubicBezTo>
                <a:cubicBezTo>
                  <a:pt x="32" y="29"/>
                  <a:pt x="32" y="29"/>
                  <a:pt x="32" y="29"/>
                </a:cubicBezTo>
                <a:cubicBezTo>
                  <a:pt x="32" y="29"/>
                  <a:pt x="32" y="29"/>
                  <a:pt x="32" y="29"/>
                </a:cubicBezTo>
                <a:cubicBezTo>
                  <a:pt x="32" y="29"/>
                  <a:pt x="32" y="29"/>
                  <a:pt x="32" y="29"/>
                </a:cubicBezTo>
                <a:cubicBezTo>
                  <a:pt x="32" y="29"/>
                  <a:pt x="32" y="29"/>
                  <a:pt x="32" y="30"/>
                </a:cubicBezTo>
                <a:cubicBezTo>
                  <a:pt x="32" y="30"/>
                  <a:pt x="32" y="30"/>
                  <a:pt x="32" y="30"/>
                </a:cubicBezTo>
                <a:cubicBezTo>
                  <a:pt x="32" y="30"/>
                  <a:pt x="32" y="30"/>
                  <a:pt x="32" y="30"/>
                </a:cubicBezTo>
                <a:cubicBezTo>
                  <a:pt x="32" y="30"/>
                  <a:pt x="32" y="31"/>
                  <a:pt x="32" y="31"/>
                </a:cubicBezTo>
                <a:cubicBezTo>
                  <a:pt x="32" y="31"/>
                  <a:pt x="31" y="31"/>
                  <a:pt x="31" y="31"/>
                </a:cubicBezTo>
                <a:cubicBezTo>
                  <a:pt x="31" y="32"/>
                  <a:pt x="31" y="32"/>
                  <a:pt x="31" y="32"/>
                </a:cubicBezTo>
                <a:cubicBezTo>
                  <a:pt x="31" y="32"/>
                  <a:pt x="31" y="32"/>
                  <a:pt x="31" y="33"/>
                </a:cubicBezTo>
                <a:cubicBezTo>
                  <a:pt x="31" y="33"/>
                  <a:pt x="31" y="33"/>
                  <a:pt x="31" y="33"/>
                </a:cubicBezTo>
                <a:cubicBezTo>
                  <a:pt x="30" y="33"/>
                  <a:pt x="30" y="33"/>
                  <a:pt x="30" y="33"/>
                </a:cubicBezTo>
                <a:cubicBezTo>
                  <a:pt x="30" y="33"/>
                  <a:pt x="30" y="33"/>
                  <a:pt x="30" y="33"/>
                </a:cubicBezTo>
                <a:cubicBezTo>
                  <a:pt x="30" y="33"/>
                  <a:pt x="30" y="33"/>
                  <a:pt x="30" y="33"/>
                </a:cubicBezTo>
                <a:cubicBezTo>
                  <a:pt x="30" y="33"/>
                  <a:pt x="30" y="33"/>
                  <a:pt x="30" y="33"/>
                </a:cubicBezTo>
                <a:cubicBezTo>
                  <a:pt x="29" y="34"/>
                  <a:pt x="29" y="34"/>
                  <a:pt x="29" y="34"/>
                </a:cubicBezTo>
                <a:cubicBezTo>
                  <a:pt x="29" y="34"/>
                  <a:pt x="29" y="34"/>
                  <a:pt x="28" y="34"/>
                </a:cubicBezTo>
                <a:cubicBezTo>
                  <a:pt x="28" y="34"/>
                  <a:pt x="28" y="34"/>
                  <a:pt x="28" y="34"/>
                </a:cubicBezTo>
                <a:cubicBezTo>
                  <a:pt x="28" y="34"/>
                  <a:pt x="28" y="34"/>
                  <a:pt x="27" y="35"/>
                </a:cubicBezTo>
                <a:cubicBezTo>
                  <a:pt x="27" y="35"/>
                  <a:pt x="27" y="35"/>
                  <a:pt x="27" y="35"/>
                </a:cubicBezTo>
                <a:cubicBezTo>
                  <a:pt x="26" y="35"/>
                  <a:pt x="26" y="35"/>
                  <a:pt x="26" y="35"/>
                </a:cubicBezTo>
                <a:cubicBezTo>
                  <a:pt x="26" y="35"/>
                  <a:pt x="26" y="35"/>
                  <a:pt x="26" y="35"/>
                </a:cubicBezTo>
                <a:cubicBezTo>
                  <a:pt x="25" y="35"/>
                  <a:pt x="25" y="35"/>
                  <a:pt x="25" y="35"/>
                </a:cubicBezTo>
                <a:cubicBezTo>
                  <a:pt x="25" y="35"/>
                  <a:pt x="25" y="35"/>
                  <a:pt x="25" y="35"/>
                </a:cubicBezTo>
                <a:cubicBezTo>
                  <a:pt x="25" y="35"/>
                  <a:pt x="25" y="35"/>
                  <a:pt x="25" y="35"/>
                </a:cubicBezTo>
                <a:cubicBezTo>
                  <a:pt x="25" y="35"/>
                  <a:pt x="24" y="35"/>
                  <a:pt x="24" y="35"/>
                </a:cubicBezTo>
                <a:cubicBezTo>
                  <a:pt x="24" y="35"/>
                  <a:pt x="24" y="34"/>
                  <a:pt x="24" y="34"/>
                </a:cubicBezTo>
                <a:cubicBezTo>
                  <a:pt x="23" y="34"/>
                  <a:pt x="23" y="34"/>
                  <a:pt x="23" y="34"/>
                </a:cubicBezTo>
                <a:cubicBezTo>
                  <a:pt x="23" y="34"/>
                  <a:pt x="23" y="34"/>
                  <a:pt x="22" y="34"/>
                </a:cubicBezTo>
                <a:cubicBezTo>
                  <a:pt x="22" y="34"/>
                  <a:pt x="22" y="34"/>
                  <a:pt x="22" y="34"/>
                </a:cubicBezTo>
                <a:cubicBezTo>
                  <a:pt x="22" y="33"/>
                  <a:pt x="21" y="33"/>
                  <a:pt x="21" y="33"/>
                </a:cubicBezTo>
                <a:cubicBezTo>
                  <a:pt x="21" y="33"/>
                  <a:pt x="21" y="33"/>
                  <a:pt x="21" y="33"/>
                </a:cubicBezTo>
                <a:cubicBezTo>
                  <a:pt x="21" y="33"/>
                  <a:pt x="21" y="33"/>
                  <a:pt x="21" y="33"/>
                </a:cubicBezTo>
                <a:cubicBezTo>
                  <a:pt x="21" y="32"/>
                  <a:pt x="20" y="32"/>
                  <a:pt x="20" y="32"/>
                </a:cubicBezTo>
                <a:cubicBezTo>
                  <a:pt x="20" y="32"/>
                  <a:pt x="20" y="32"/>
                  <a:pt x="20" y="32"/>
                </a:cubicBezTo>
                <a:cubicBezTo>
                  <a:pt x="20" y="32"/>
                  <a:pt x="20" y="32"/>
                  <a:pt x="20" y="32"/>
                </a:cubicBezTo>
                <a:cubicBezTo>
                  <a:pt x="20" y="31"/>
                  <a:pt x="20" y="31"/>
                  <a:pt x="20" y="31"/>
                </a:cubicBezTo>
                <a:cubicBezTo>
                  <a:pt x="20" y="31"/>
                  <a:pt x="20" y="31"/>
                  <a:pt x="19" y="30"/>
                </a:cubicBezTo>
                <a:cubicBezTo>
                  <a:pt x="19" y="30"/>
                  <a:pt x="19" y="30"/>
                  <a:pt x="19" y="30"/>
                </a:cubicBezTo>
                <a:cubicBezTo>
                  <a:pt x="19" y="30"/>
                  <a:pt x="19" y="29"/>
                  <a:pt x="19" y="29"/>
                </a:cubicBezTo>
                <a:cubicBezTo>
                  <a:pt x="19" y="29"/>
                  <a:pt x="19" y="29"/>
                  <a:pt x="19" y="29"/>
                </a:cubicBezTo>
                <a:cubicBezTo>
                  <a:pt x="19" y="28"/>
                  <a:pt x="19" y="28"/>
                  <a:pt x="19" y="28"/>
                </a:cubicBezTo>
                <a:cubicBezTo>
                  <a:pt x="19" y="28"/>
                  <a:pt x="19" y="28"/>
                  <a:pt x="19" y="28"/>
                </a:cubicBezTo>
                <a:cubicBezTo>
                  <a:pt x="19" y="28"/>
                  <a:pt x="19" y="28"/>
                  <a:pt x="19" y="27"/>
                </a:cubicBezTo>
                <a:cubicBezTo>
                  <a:pt x="19" y="27"/>
                  <a:pt x="19" y="27"/>
                  <a:pt x="19" y="27"/>
                </a:cubicBezTo>
                <a:cubicBezTo>
                  <a:pt x="19" y="27"/>
                  <a:pt x="19" y="27"/>
                  <a:pt x="19" y="27"/>
                </a:cubicBezTo>
                <a:cubicBezTo>
                  <a:pt x="19" y="27"/>
                  <a:pt x="19" y="26"/>
                  <a:pt x="19" y="26"/>
                </a:cubicBezTo>
                <a:cubicBezTo>
                  <a:pt x="19" y="26"/>
                  <a:pt x="20" y="26"/>
                  <a:pt x="20" y="26"/>
                </a:cubicBezTo>
                <a:cubicBezTo>
                  <a:pt x="20" y="25"/>
                  <a:pt x="20" y="25"/>
                  <a:pt x="20" y="25"/>
                </a:cubicBezTo>
                <a:cubicBezTo>
                  <a:pt x="20" y="25"/>
                  <a:pt x="20" y="25"/>
                  <a:pt x="20" y="24"/>
                </a:cubicBezTo>
                <a:cubicBezTo>
                  <a:pt x="20" y="24"/>
                  <a:pt x="21" y="24"/>
                  <a:pt x="21" y="24"/>
                </a:cubicBezTo>
                <a:cubicBezTo>
                  <a:pt x="21" y="24"/>
                  <a:pt x="21" y="24"/>
                  <a:pt x="21" y="23"/>
                </a:cubicBezTo>
                <a:cubicBezTo>
                  <a:pt x="21" y="23"/>
                  <a:pt x="21" y="23"/>
                  <a:pt x="21" y="23"/>
                </a:cubicBezTo>
                <a:cubicBezTo>
                  <a:pt x="21" y="23"/>
                  <a:pt x="21" y="23"/>
                  <a:pt x="22" y="23"/>
                </a:cubicBezTo>
                <a:cubicBezTo>
                  <a:pt x="22" y="23"/>
                  <a:pt x="22" y="23"/>
                  <a:pt x="22" y="23"/>
                </a:cubicBezTo>
                <a:cubicBezTo>
                  <a:pt x="33" y="14"/>
                  <a:pt x="33" y="14"/>
                  <a:pt x="33" y="14"/>
                </a:cubicBezTo>
                <a:cubicBezTo>
                  <a:pt x="33" y="14"/>
                  <a:pt x="33" y="14"/>
                  <a:pt x="33" y="14"/>
                </a:cubicBezTo>
                <a:cubicBezTo>
                  <a:pt x="33" y="14"/>
                  <a:pt x="33" y="14"/>
                  <a:pt x="33" y="14"/>
                </a:cubicBezTo>
                <a:cubicBezTo>
                  <a:pt x="34" y="13"/>
                  <a:pt x="34" y="13"/>
                  <a:pt x="34" y="13"/>
                </a:cubicBezTo>
                <a:cubicBezTo>
                  <a:pt x="34" y="13"/>
                  <a:pt x="34" y="13"/>
                  <a:pt x="34" y="13"/>
                </a:cubicBezTo>
                <a:cubicBezTo>
                  <a:pt x="34" y="14"/>
                  <a:pt x="34" y="14"/>
                  <a:pt x="34" y="14"/>
                </a:cubicBezTo>
                <a:cubicBezTo>
                  <a:pt x="34" y="14"/>
                  <a:pt x="34" y="14"/>
                  <a:pt x="34" y="14"/>
                </a:cubicBezTo>
                <a:cubicBezTo>
                  <a:pt x="34" y="14"/>
                  <a:pt x="34" y="14"/>
                  <a:pt x="34" y="14"/>
                </a:cubicBezTo>
                <a:cubicBezTo>
                  <a:pt x="34" y="14"/>
                  <a:pt x="34" y="14"/>
                  <a:pt x="34" y="14"/>
                </a:cubicBezTo>
                <a:cubicBezTo>
                  <a:pt x="34" y="14"/>
                  <a:pt x="34" y="14"/>
                  <a:pt x="34" y="14"/>
                </a:cubicBezTo>
                <a:cubicBezTo>
                  <a:pt x="34" y="14"/>
                  <a:pt x="34" y="14"/>
                  <a:pt x="34" y="14"/>
                </a:cubicBezTo>
                <a:cubicBezTo>
                  <a:pt x="34" y="14"/>
                  <a:pt x="34" y="14"/>
                  <a:pt x="34" y="14"/>
                </a:cubicBezTo>
                <a:cubicBezTo>
                  <a:pt x="34" y="14"/>
                  <a:pt x="34" y="14"/>
                  <a:pt x="34" y="14"/>
                </a:cubicBezTo>
                <a:close/>
                <a:moveTo>
                  <a:pt x="30" y="27"/>
                </a:moveTo>
                <a:cubicBezTo>
                  <a:pt x="30" y="27"/>
                  <a:pt x="30" y="27"/>
                  <a:pt x="30" y="27"/>
                </a:cubicBezTo>
                <a:cubicBezTo>
                  <a:pt x="29" y="26"/>
                  <a:pt x="29" y="25"/>
                  <a:pt x="28" y="25"/>
                </a:cubicBezTo>
                <a:cubicBezTo>
                  <a:pt x="27" y="24"/>
                  <a:pt x="26" y="24"/>
                  <a:pt x="25" y="24"/>
                </a:cubicBezTo>
                <a:cubicBezTo>
                  <a:pt x="24" y="24"/>
                  <a:pt x="24" y="24"/>
                  <a:pt x="24" y="24"/>
                </a:cubicBezTo>
                <a:cubicBezTo>
                  <a:pt x="23" y="24"/>
                  <a:pt x="23" y="25"/>
                  <a:pt x="22" y="26"/>
                </a:cubicBezTo>
                <a:cubicBezTo>
                  <a:pt x="21" y="27"/>
                  <a:pt x="21" y="28"/>
                  <a:pt x="22" y="29"/>
                </a:cubicBezTo>
                <a:cubicBezTo>
                  <a:pt x="22" y="30"/>
                  <a:pt x="22" y="31"/>
                  <a:pt x="23" y="32"/>
                </a:cubicBezTo>
                <a:cubicBezTo>
                  <a:pt x="24" y="32"/>
                  <a:pt x="26" y="33"/>
                  <a:pt x="27" y="32"/>
                </a:cubicBezTo>
                <a:cubicBezTo>
                  <a:pt x="28" y="32"/>
                  <a:pt x="29" y="31"/>
                  <a:pt x="29" y="30"/>
                </a:cubicBezTo>
                <a:cubicBezTo>
                  <a:pt x="30" y="29"/>
                  <a:pt x="30" y="28"/>
                  <a:pt x="30" y="27"/>
                </a:cubicBezTo>
                <a:cubicBezTo>
                  <a:pt x="30" y="27"/>
                  <a:pt x="30" y="27"/>
                  <a:pt x="30" y="27"/>
                </a:cubicBezTo>
                <a:close/>
                <a:moveTo>
                  <a:pt x="27" y="28"/>
                </a:moveTo>
                <a:cubicBezTo>
                  <a:pt x="27" y="28"/>
                  <a:pt x="27" y="28"/>
                  <a:pt x="27" y="28"/>
                </a:cubicBezTo>
                <a:cubicBezTo>
                  <a:pt x="28" y="28"/>
                  <a:pt x="28" y="29"/>
                  <a:pt x="27" y="29"/>
                </a:cubicBezTo>
                <a:cubicBezTo>
                  <a:pt x="27" y="30"/>
                  <a:pt x="27" y="30"/>
                  <a:pt x="26" y="30"/>
                </a:cubicBezTo>
                <a:cubicBezTo>
                  <a:pt x="26" y="30"/>
                  <a:pt x="26" y="30"/>
                  <a:pt x="26" y="30"/>
                </a:cubicBezTo>
                <a:cubicBezTo>
                  <a:pt x="26" y="30"/>
                  <a:pt x="25" y="30"/>
                  <a:pt x="25" y="30"/>
                </a:cubicBezTo>
                <a:cubicBezTo>
                  <a:pt x="24" y="30"/>
                  <a:pt x="24" y="29"/>
                  <a:pt x="24" y="29"/>
                </a:cubicBezTo>
                <a:cubicBezTo>
                  <a:pt x="24" y="28"/>
                  <a:pt x="24" y="28"/>
                  <a:pt x="24" y="27"/>
                </a:cubicBezTo>
                <a:cubicBezTo>
                  <a:pt x="24" y="27"/>
                  <a:pt x="25" y="26"/>
                  <a:pt x="25" y="26"/>
                </a:cubicBezTo>
                <a:cubicBezTo>
                  <a:pt x="25" y="26"/>
                  <a:pt x="25" y="26"/>
                  <a:pt x="25" y="26"/>
                </a:cubicBezTo>
                <a:cubicBezTo>
                  <a:pt x="26" y="26"/>
                  <a:pt x="26" y="26"/>
                  <a:pt x="27" y="27"/>
                </a:cubicBezTo>
                <a:cubicBezTo>
                  <a:pt x="27" y="27"/>
                  <a:pt x="27" y="27"/>
                  <a:pt x="27" y="28"/>
                </a:cubicBezTo>
                <a:cubicBezTo>
                  <a:pt x="27" y="28"/>
                  <a:pt x="27" y="28"/>
                  <a:pt x="27" y="28"/>
                </a:cubicBezTo>
                <a:close/>
              </a:path>
            </a:pathLst>
          </a:custGeom>
          <a:solidFill>
            <a:srgbClr val="FEFFFF"/>
          </a:solidFill>
          <a:ln>
            <a:noFill/>
          </a:ln>
          <a:extLst/>
        </p:spPr>
        <p:txBody>
          <a:bodyPr/>
          <a:lstStyle/>
          <a:p>
            <a:endParaRPr lang="zh-CN" altLang="en-US" sz="2400"/>
          </a:p>
        </p:txBody>
      </p:sp>
      <p:sp>
        <p:nvSpPr>
          <p:cNvPr id="47" name="Freeform 219"/>
          <p:cNvSpPr>
            <a:spLocks noEditPoints="1"/>
          </p:cNvSpPr>
          <p:nvPr/>
        </p:nvSpPr>
        <p:spPr bwMode="auto">
          <a:xfrm>
            <a:off x="9557818" y="3338179"/>
            <a:ext cx="623238" cy="629290"/>
          </a:xfrm>
          <a:custGeom>
            <a:avLst/>
            <a:gdLst>
              <a:gd name="T0" fmla="*/ 43 w 51"/>
              <a:gd name="T1" fmla="*/ 7 h 52"/>
              <a:gd name="T2" fmla="*/ 50 w 51"/>
              <a:gd name="T3" fmla="*/ 28 h 52"/>
              <a:gd name="T4" fmla="*/ 25 w 51"/>
              <a:gd name="T5" fmla="*/ 49 h 52"/>
              <a:gd name="T6" fmla="*/ 17 w 51"/>
              <a:gd name="T7" fmla="*/ 46 h 52"/>
              <a:gd name="T8" fmla="*/ 10 w 51"/>
              <a:gd name="T9" fmla="*/ 48 h 52"/>
              <a:gd name="T10" fmla="*/ 8 w 51"/>
              <a:gd name="T11" fmla="*/ 48 h 52"/>
              <a:gd name="T12" fmla="*/ 9 w 51"/>
              <a:gd name="T13" fmla="*/ 30 h 52"/>
              <a:gd name="T14" fmla="*/ 25 w 51"/>
              <a:gd name="T15" fmla="*/ 30 h 52"/>
              <a:gd name="T16" fmla="*/ 26 w 51"/>
              <a:gd name="T17" fmla="*/ 32 h 52"/>
              <a:gd name="T18" fmla="*/ 21 w 51"/>
              <a:gd name="T19" fmla="*/ 37 h 52"/>
              <a:gd name="T20" fmla="*/ 47 w 51"/>
              <a:gd name="T21" fmla="*/ 26 h 52"/>
              <a:gd name="T22" fmla="*/ 38 w 51"/>
              <a:gd name="T23" fmla="*/ 34 h 52"/>
              <a:gd name="T24" fmla="*/ 37 w 51"/>
              <a:gd name="T25" fmla="*/ 26 h 52"/>
              <a:gd name="T26" fmla="*/ 27 w 51"/>
              <a:gd name="T27" fmla="*/ 27 h 52"/>
              <a:gd name="T28" fmla="*/ 24 w 51"/>
              <a:gd name="T29" fmla="*/ 27 h 52"/>
              <a:gd name="T30" fmla="*/ 14 w 51"/>
              <a:gd name="T31" fmla="*/ 26 h 52"/>
              <a:gd name="T32" fmla="*/ 13 w 51"/>
              <a:gd name="T33" fmla="*/ 28 h 52"/>
              <a:gd name="T34" fmla="*/ 12 w 51"/>
              <a:gd name="T35" fmla="*/ 26 h 52"/>
              <a:gd name="T36" fmla="*/ 5 w 51"/>
              <a:gd name="T37" fmla="*/ 30 h 52"/>
              <a:gd name="T38" fmla="*/ 0 w 51"/>
              <a:gd name="T39" fmla="*/ 25 h 52"/>
              <a:gd name="T40" fmla="*/ 25 w 51"/>
              <a:gd name="T41" fmla="*/ 0 h 52"/>
              <a:gd name="T42" fmla="*/ 22 w 51"/>
              <a:gd name="T43" fmla="*/ 33 h 52"/>
              <a:gd name="T44" fmla="*/ 10 w 51"/>
              <a:gd name="T45" fmla="*/ 45 h 52"/>
              <a:gd name="T46" fmla="*/ 15 w 51"/>
              <a:gd name="T47" fmla="*/ 41 h 52"/>
              <a:gd name="T48" fmla="*/ 21 w 51"/>
              <a:gd name="T49" fmla="*/ 46 h 52"/>
              <a:gd name="T50" fmla="*/ 46 w 51"/>
              <a:gd name="T51" fmla="*/ 36 h 52"/>
              <a:gd name="T52" fmla="*/ 19 w 51"/>
              <a:gd name="T53" fmla="*/ 38 h 52"/>
              <a:gd name="T54" fmla="*/ 22 w 51"/>
              <a:gd name="T55" fmla="*/ 33 h 52"/>
              <a:gd name="T56" fmla="*/ 41 w 51"/>
              <a:gd name="T57" fmla="*/ 10 h 52"/>
              <a:gd name="T58" fmla="*/ 37 w 51"/>
              <a:gd name="T59" fmla="*/ 11 h 52"/>
              <a:gd name="T60" fmla="*/ 47 w 51"/>
              <a:gd name="T61" fmla="*/ 24 h 52"/>
              <a:gd name="T62" fmla="*/ 38 w 51"/>
              <a:gd name="T63" fmla="*/ 8 h 52"/>
              <a:gd name="T64" fmla="*/ 34 w 51"/>
              <a:gd name="T65" fmla="*/ 5 h 52"/>
              <a:gd name="T66" fmla="*/ 36 w 51"/>
              <a:gd name="T67" fmla="*/ 9 h 52"/>
              <a:gd name="T68" fmla="*/ 29 w 51"/>
              <a:gd name="T69" fmla="*/ 4 h 52"/>
              <a:gd name="T70" fmla="*/ 27 w 51"/>
              <a:gd name="T71" fmla="*/ 4 h 52"/>
              <a:gd name="T72" fmla="*/ 33 w 51"/>
              <a:gd name="T73" fmla="*/ 10 h 52"/>
              <a:gd name="T74" fmla="*/ 33 w 51"/>
              <a:gd name="T75" fmla="*/ 9 h 52"/>
              <a:gd name="T76" fmla="*/ 24 w 51"/>
              <a:gd name="T77" fmla="*/ 4 h 52"/>
              <a:gd name="T78" fmla="*/ 22 w 51"/>
              <a:gd name="T79" fmla="*/ 4 h 52"/>
              <a:gd name="T80" fmla="*/ 17 w 51"/>
              <a:gd name="T81" fmla="*/ 10 h 52"/>
              <a:gd name="T82" fmla="*/ 24 w 51"/>
              <a:gd name="T83" fmla="*/ 12 h 52"/>
              <a:gd name="T84" fmla="*/ 17 w 51"/>
              <a:gd name="T85" fmla="*/ 5 h 52"/>
              <a:gd name="T86" fmla="*/ 13 w 51"/>
              <a:gd name="T87" fmla="*/ 8 h 52"/>
              <a:gd name="T88" fmla="*/ 15 w 51"/>
              <a:gd name="T89" fmla="*/ 8 h 52"/>
              <a:gd name="T90" fmla="*/ 11 w 51"/>
              <a:gd name="T91" fmla="*/ 9 h 52"/>
              <a:gd name="T92" fmla="*/ 10 w 51"/>
              <a:gd name="T93" fmla="*/ 10 h 52"/>
              <a:gd name="T94" fmla="*/ 12 w 51"/>
              <a:gd name="T95" fmla="*/ 24 h 52"/>
              <a:gd name="T96" fmla="*/ 11 w 51"/>
              <a:gd name="T97" fmla="*/ 9 h 52"/>
              <a:gd name="T98" fmla="*/ 35 w 51"/>
              <a:gd name="T99" fmla="*/ 12 h 52"/>
              <a:gd name="T100" fmla="*/ 27 w 51"/>
              <a:gd name="T101" fmla="*/ 14 h 52"/>
              <a:gd name="T102" fmla="*/ 37 w 51"/>
              <a:gd name="T103" fmla="*/ 24 h 52"/>
              <a:gd name="T104" fmla="*/ 24 w 51"/>
              <a:gd name="T105" fmla="*/ 14 h 52"/>
              <a:gd name="T106" fmla="*/ 17 w 51"/>
              <a:gd name="T107" fmla="*/ 13 h 52"/>
              <a:gd name="T108" fmla="*/ 14 w 51"/>
              <a:gd name="T109" fmla="*/ 24 h 52"/>
              <a:gd name="T110" fmla="*/ 24 w 51"/>
              <a:gd name="T111" fmla="*/ 1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 h="52">
                <a:moveTo>
                  <a:pt x="25" y="0"/>
                </a:moveTo>
                <a:cubicBezTo>
                  <a:pt x="32" y="0"/>
                  <a:pt x="39" y="2"/>
                  <a:pt x="43" y="7"/>
                </a:cubicBezTo>
                <a:cubicBezTo>
                  <a:pt x="48" y="12"/>
                  <a:pt x="51" y="18"/>
                  <a:pt x="51" y="25"/>
                </a:cubicBezTo>
                <a:cubicBezTo>
                  <a:pt x="51" y="26"/>
                  <a:pt x="51" y="27"/>
                  <a:pt x="50" y="28"/>
                </a:cubicBezTo>
                <a:cubicBezTo>
                  <a:pt x="50" y="41"/>
                  <a:pt x="38" y="52"/>
                  <a:pt x="25" y="49"/>
                </a:cubicBezTo>
                <a:cubicBezTo>
                  <a:pt x="25" y="49"/>
                  <a:pt x="25" y="49"/>
                  <a:pt x="25" y="49"/>
                </a:cubicBezTo>
                <a:cubicBezTo>
                  <a:pt x="23" y="49"/>
                  <a:pt x="22" y="48"/>
                  <a:pt x="20" y="48"/>
                </a:cubicBezTo>
                <a:cubicBezTo>
                  <a:pt x="19" y="47"/>
                  <a:pt x="18" y="47"/>
                  <a:pt x="17" y="46"/>
                </a:cubicBezTo>
                <a:cubicBezTo>
                  <a:pt x="16" y="45"/>
                  <a:pt x="15" y="45"/>
                  <a:pt x="14" y="44"/>
                </a:cubicBezTo>
                <a:cubicBezTo>
                  <a:pt x="10" y="48"/>
                  <a:pt x="10" y="48"/>
                  <a:pt x="10" y="48"/>
                </a:cubicBezTo>
                <a:cubicBezTo>
                  <a:pt x="9" y="49"/>
                  <a:pt x="9" y="49"/>
                  <a:pt x="8" y="48"/>
                </a:cubicBezTo>
                <a:cubicBezTo>
                  <a:pt x="8" y="48"/>
                  <a:pt x="8" y="48"/>
                  <a:pt x="8" y="48"/>
                </a:cubicBezTo>
                <a:cubicBezTo>
                  <a:pt x="8" y="32"/>
                  <a:pt x="8" y="32"/>
                  <a:pt x="8" y="32"/>
                </a:cubicBezTo>
                <a:cubicBezTo>
                  <a:pt x="8" y="31"/>
                  <a:pt x="8" y="30"/>
                  <a:pt x="9" y="30"/>
                </a:cubicBezTo>
                <a:cubicBezTo>
                  <a:pt x="9" y="30"/>
                  <a:pt x="9" y="30"/>
                  <a:pt x="9" y="30"/>
                </a:cubicBezTo>
                <a:cubicBezTo>
                  <a:pt x="25" y="30"/>
                  <a:pt x="25" y="30"/>
                  <a:pt x="25" y="30"/>
                </a:cubicBezTo>
                <a:cubicBezTo>
                  <a:pt x="26" y="30"/>
                  <a:pt x="26" y="31"/>
                  <a:pt x="26" y="32"/>
                </a:cubicBezTo>
                <a:cubicBezTo>
                  <a:pt x="26" y="32"/>
                  <a:pt x="26" y="32"/>
                  <a:pt x="26" y="32"/>
                </a:cubicBezTo>
                <a:cubicBezTo>
                  <a:pt x="26" y="32"/>
                  <a:pt x="26" y="32"/>
                  <a:pt x="26" y="32"/>
                </a:cubicBezTo>
                <a:cubicBezTo>
                  <a:pt x="21" y="37"/>
                  <a:pt x="21" y="37"/>
                  <a:pt x="21" y="37"/>
                </a:cubicBezTo>
                <a:cubicBezTo>
                  <a:pt x="25" y="39"/>
                  <a:pt x="30" y="41"/>
                  <a:pt x="34" y="40"/>
                </a:cubicBezTo>
                <a:cubicBezTo>
                  <a:pt x="42" y="39"/>
                  <a:pt x="46" y="34"/>
                  <a:pt x="47" y="26"/>
                </a:cubicBezTo>
                <a:cubicBezTo>
                  <a:pt x="39" y="26"/>
                  <a:pt x="39" y="26"/>
                  <a:pt x="39" y="26"/>
                </a:cubicBezTo>
                <a:cubicBezTo>
                  <a:pt x="39" y="29"/>
                  <a:pt x="39" y="32"/>
                  <a:pt x="38" y="34"/>
                </a:cubicBezTo>
                <a:cubicBezTo>
                  <a:pt x="38" y="36"/>
                  <a:pt x="36" y="36"/>
                  <a:pt x="36" y="34"/>
                </a:cubicBezTo>
                <a:cubicBezTo>
                  <a:pt x="37" y="32"/>
                  <a:pt x="37" y="29"/>
                  <a:pt x="37" y="26"/>
                </a:cubicBezTo>
                <a:cubicBezTo>
                  <a:pt x="27" y="26"/>
                  <a:pt x="27" y="26"/>
                  <a:pt x="27" y="26"/>
                </a:cubicBezTo>
                <a:cubicBezTo>
                  <a:pt x="27" y="27"/>
                  <a:pt x="27" y="27"/>
                  <a:pt x="27" y="27"/>
                </a:cubicBezTo>
                <a:cubicBezTo>
                  <a:pt x="27" y="28"/>
                  <a:pt x="26" y="28"/>
                  <a:pt x="25" y="28"/>
                </a:cubicBezTo>
                <a:cubicBezTo>
                  <a:pt x="25" y="28"/>
                  <a:pt x="24" y="28"/>
                  <a:pt x="24" y="27"/>
                </a:cubicBezTo>
                <a:cubicBezTo>
                  <a:pt x="24" y="26"/>
                  <a:pt x="24" y="26"/>
                  <a:pt x="24" y="26"/>
                </a:cubicBezTo>
                <a:cubicBezTo>
                  <a:pt x="14" y="26"/>
                  <a:pt x="14" y="26"/>
                  <a:pt x="14" y="26"/>
                </a:cubicBezTo>
                <a:cubicBezTo>
                  <a:pt x="14" y="27"/>
                  <a:pt x="14" y="27"/>
                  <a:pt x="14" y="27"/>
                </a:cubicBezTo>
                <a:cubicBezTo>
                  <a:pt x="14" y="28"/>
                  <a:pt x="13" y="28"/>
                  <a:pt x="13" y="28"/>
                </a:cubicBezTo>
                <a:cubicBezTo>
                  <a:pt x="12" y="28"/>
                  <a:pt x="12" y="28"/>
                  <a:pt x="12" y="27"/>
                </a:cubicBezTo>
                <a:cubicBezTo>
                  <a:pt x="12" y="26"/>
                  <a:pt x="12" y="26"/>
                  <a:pt x="12" y="26"/>
                </a:cubicBezTo>
                <a:cubicBezTo>
                  <a:pt x="4" y="26"/>
                  <a:pt x="4" y="26"/>
                  <a:pt x="4" y="26"/>
                </a:cubicBezTo>
                <a:cubicBezTo>
                  <a:pt x="4" y="27"/>
                  <a:pt x="5" y="29"/>
                  <a:pt x="5" y="30"/>
                </a:cubicBezTo>
                <a:cubicBezTo>
                  <a:pt x="6" y="34"/>
                  <a:pt x="2" y="35"/>
                  <a:pt x="1" y="32"/>
                </a:cubicBezTo>
                <a:cubicBezTo>
                  <a:pt x="1" y="30"/>
                  <a:pt x="0" y="27"/>
                  <a:pt x="0" y="25"/>
                </a:cubicBezTo>
                <a:cubicBezTo>
                  <a:pt x="0" y="18"/>
                  <a:pt x="3" y="12"/>
                  <a:pt x="8" y="7"/>
                </a:cubicBezTo>
                <a:cubicBezTo>
                  <a:pt x="12" y="2"/>
                  <a:pt x="19" y="0"/>
                  <a:pt x="25" y="0"/>
                </a:cubicBezTo>
                <a:close/>
                <a:moveTo>
                  <a:pt x="22" y="33"/>
                </a:moveTo>
                <a:cubicBezTo>
                  <a:pt x="22" y="33"/>
                  <a:pt x="22" y="33"/>
                  <a:pt x="22" y="33"/>
                </a:cubicBezTo>
                <a:cubicBezTo>
                  <a:pt x="10" y="33"/>
                  <a:pt x="10" y="33"/>
                  <a:pt x="10" y="33"/>
                </a:cubicBezTo>
                <a:cubicBezTo>
                  <a:pt x="10" y="45"/>
                  <a:pt x="10" y="45"/>
                  <a:pt x="10" y="45"/>
                </a:cubicBezTo>
                <a:cubicBezTo>
                  <a:pt x="13" y="41"/>
                  <a:pt x="13" y="41"/>
                  <a:pt x="13" y="41"/>
                </a:cubicBezTo>
                <a:cubicBezTo>
                  <a:pt x="14" y="41"/>
                  <a:pt x="15" y="41"/>
                  <a:pt x="15" y="41"/>
                </a:cubicBezTo>
                <a:cubicBezTo>
                  <a:pt x="16" y="42"/>
                  <a:pt x="17" y="43"/>
                  <a:pt x="18" y="44"/>
                </a:cubicBezTo>
                <a:cubicBezTo>
                  <a:pt x="19" y="45"/>
                  <a:pt x="20" y="45"/>
                  <a:pt x="21" y="46"/>
                </a:cubicBezTo>
                <a:cubicBezTo>
                  <a:pt x="22" y="46"/>
                  <a:pt x="24" y="47"/>
                  <a:pt x="25" y="47"/>
                </a:cubicBezTo>
                <a:cubicBezTo>
                  <a:pt x="34" y="48"/>
                  <a:pt x="42" y="44"/>
                  <a:pt x="46" y="36"/>
                </a:cubicBezTo>
                <a:cubicBezTo>
                  <a:pt x="43" y="39"/>
                  <a:pt x="39" y="42"/>
                  <a:pt x="35" y="42"/>
                </a:cubicBezTo>
                <a:cubicBezTo>
                  <a:pt x="29" y="43"/>
                  <a:pt x="23" y="41"/>
                  <a:pt x="19" y="38"/>
                </a:cubicBezTo>
                <a:cubicBezTo>
                  <a:pt x="18" y="37"/>
                  <a:pt x="18" y="36"/>
                  <a:pt x="19" y="36"/>
                </a:cubicBezTo>
                <a:cubicBezTo>
                  <a:pt x="22" y="33"/>
                  <a:pt x="22" y="33"/>
                  <a:pt x="22" y="33"/>
                </a:cubicBezTo>
                <a:close/>
                <a:moveTo>
                  <a:pt x="41" y="10"/>
                </a:moveTo>
                <a:cubicBezTo>
                  <a:pt x="41" y="10"/>
                  <a:pt x="41" y="10"/>
                  <a:pt x="41" y="10"/>
                </a:cubicBezTo>
                <a:cubicBezTo>
                  <a:pt x="40" y="10"/>
                  <a:pt x="40" y="9"/>
                  <a:pt x="40" y="9"/>
                </a:cubicBezTo>
                <a:cubicBezTo>
                  <a:pt x="39" y="10"/>
                  <a:pt x="38" y="11"/>
                  <a:pt x="37" y="11"/>
                </a:cubicBezTo>
                <a:cubicBezTo>
                  <a:pt x="38" y="15"/>
                  <a:pt x="39" y="19"/>
                  <a:pt x="39" y="24"/>
                </a:cubicBezTo>
                <a:cubicBezTo>
                  <a:pt x="47" y="24"/>
                  <a:pt x="47" y="24"/>
                  <a:pt x="47" y="24"/>
                </a:cubicBezTo>
                <a:cubicBezTo>
                  <a:pt x="46" y="18"/>
                  <a:pt x="44" y="13"/>
                  <a:pt x="41" y="10"/>
                </a:cubicBezTo>
                <a:close/>
                <a:moveTo>
                  <a:pt x="38" y="8"/>
                </a:moveTo>
                <a:cubicBezTo>
                  <a:pt x="38" y="8"/>
                  <a:pt x="38" y="8"/>
                  <a:pt x="38" y="8"/>
                </a:cubicBezTo>
                <a:cubicBezTo>
                  <a:pt x="37" y="7"/>
                  <a:pt x="35" y="6"/>
                  <a:pt x="34" y="5"/>
                </a:cubicBezTo>
                <a:cubicBezTo>
                  <a:pt x="34" y="6"/>
                  <a:pt x="35" y="7"/>
                  <a:pt x="36" y="8"/>
                </a:cubicBezTo>
                <a:cubicBezTo>
                  <a:pt x="36" y="8"/>
                  <a:pt x="36" y="9"/>
                  <a:pt x="36" y="9"/>
                </a:cubicBezTo>
                <a:cubicBezTo>
                  <a:pt x="37" y="9"/>
                  <a:pt x="37" y="8"/>
                  <a:pt x="38" y="8"/>
                </a:cubicBezTo>
                <a:close/>
                <a:moveTo>
                  <a:pt x="29" y="4"/>
                </a:moveTo>
                <a:cubicBezTo>
                  <a:pt x="29" y="4"/>
                  <a:pt x="29" y="4"/>
                  <a:pt x="29" y="4"/>
                </a:cubicBezTo>
                <a:cubicBezTo>
                  <a:pt x="28" y="4"/>
                  <a:pt x="27" y="4"/>
                  <a:pt x="27" y="4"/>
                </a:cubicBezTo>
                <a:cubicBezTo>
                  <a:pt x="27" y="12"/>
                  <a:pt x="27" y="12"/>
                  <a:pt x="27" y="12"/>
                </a:cubicBezTo>
                <a:cubicBezTo>
                  <a:pt x="29" y="12"/>
                  <a:pt x="31" y="11"/>
                  <a:pt x="33" y="10"/>
                </a:cubicBezTo>
                <a:cubicBezTo>
                  <a:pt x="33" y="10"/>
                  <a:pt x="34" y="10"/>
                  <a:pt x="34" y="10"/>
                </a:cubicBezTo>
                <a:cubicBezTo>
                  <a:pt x="34" y="10"/>
                  <a:pt x="34" y="9"/>
                  <a:pt x="33" y="9"/>
                </a:cubicBezTo>
                <a:cubicBezTo>
                  <a:pt x="32" y="7"/>
                  <a:pt x="31" y="5"/>
                  <a:pt x="29" y="4"/>
                </a:cubicBezTo>
                <a:close/>
                <a:moveTo>
                  <a:pt x="24" y="4"/>
                </a:moveTo>
                <a:cubicBezTo>
                  <a:pt x="24" y="4"/>
                  <a:pt x="24" y="4"/>
                  <a:pt x="24" y="4"/>
                </a:cubicBezTo>
                <a:cubicBezTo>
                  <a:pt x="24" y="4"/>
                  <a:pt x="23" y="4"/>
                  <a:pt x="22" y="4"/>
                </a:cubicBezTo>
                <a:cubicBezTo>
                  <a:pt x="20" y="5"/>
                  <a:pt x="19" y="7"/>
                  <a:pt x="18" y="9"/>
                </a:cubicBezTo>
                <a:cubicBezTo>
                  <a:pt x="17" y="9"/>
                  <a:pt x="17" y="10"/>
                  <a:pt x="17" y="10"/>
                </a:cubicBezTo>
                <a:cubicBezTo>
                  <a:pt x="17" y="10"/>
                  <a:pt x="18" y="10"/>
                  <a:pt x="18" y="10"/>
                </a:cubicBezTo>
                <a:cubicBezTo>
                  <a:pt x="20" y="11"/>
                  <a:pt x="22" y="12"/>
                  <a:pt x="24" y="12"/>
                </a:cubicBezTo>
                <a:cubicBezTo>
                  <a:pt x="24" y="4"/>
                  <a:pt x="24" y="4"/>
                  <a:pt x="24" y="4"/>
                </a:cubicBezTo>
                <a:close/>
                <a:moveTo>
                  <a:pt x="17" y="5"/>
                </a:moveTo>
                <a:cubicBezTo>
                  <a:pt x="17" y="5"/>
                  <a:pt x="17" y="5"/>
                  <a:pt x="17" y="5"/>
                </a:cubicBezTo>
                <a:cubicBezTo>
                  <a:pt x="16" y="6"/>
                  <a:pt x="14" y="7"/>
                  <a:pt x="13" y="8"/>
                </a:cubicBezTo>
                <a:cubicBezTo>
                  <a:pt x="13" y="8"/>
                  <a:pt x="14" y="9"/>
                  <a:pt x="15" y="9"/>
                </a:cubicBezTo>
                <a:cubicBezTo>
                  <a:pt x="15" y="9"/>
                  <a:pt x="15" y="8"/>
                  <a:pt x="15" y="8"/>
                </a:cubicBezTo>
                <a:cubicBezTo>
                  <a:pt x="16" y="7"/>
                  <a:pt x="17" y="6"/>
                  <a:pt x="17" y="5"/>
                </a:cubicBezTo>
                <a:close/>
                <a:moveTo>
                  <a:pt x="11" y="9"/>
                </a:moveTo>
                <a:cubicBezTo>
                  <a:pt x="11" y="9"/>
                  <a:pt x="11" y="9"/>
                  <a:pt x="11" y="9"/>
                </a:cubicBezTo>
                <a:cubicBezTo>
                  <a:pt x="11" y="9"/>
                  <a:pt x="11" y="10"/>
                  <a:pt x="10" y="10"/>
                </a:cubicBezTo>
                <a:cubicBezTo>
                  <a:pt x="7" y="13"/>
                  <a:pt x="5" y="18"/>
                  <a:pt x="4" y="24"/>
                </a:cubicBezTo>
                <a:cubicBezTo>
                  <a:pt x="12" y="24"/>
                  <a:pt x="12" y="24"/>
                  <a:pt x="12" y="24"/>
                </a:cubicBezTo>
                <a:cubicBezTo>
                  <a:pt x="12" y="19"/>
                  <a:pt x="13" y="15"/>
                  <a:pt x="14" y="11"/>
                </a:cubicBezTo>
                <a:cubicBezTo>
                  <a:pt x="13" y="11"/>
                  <a:pt x="12" y="10"/>
                  <a:pt x="11" y="9"/>
                </a:cubicBezTo>
                <a:close/>
                <a:moveTo>
                  <a:pt x="35" y="12"/>
                </a:moveTo>
                <a:cubicBezTo>
                  <a:pt x="35" y="12"/>
                  <a:pt x="35" y="12"/>
                  <a:pt x="35" y="12"/>
                </a:cubicBezTo>
                <a:cubicBezTo>
                  <a:pt x="35" y="12"/>
                  <a:pt x="34" y="12"/>
                  <a:pt x="34" y="13"/>
                </a:cubicBezTo>
                <a:cubicBezTo>
                  <a:pt x="32" y="13"/>
                  <a:pt x="29" y="14"/>
                  <a:pt x="27" y="14"/>
                </a:cubicBezTo>
                <a:cubicBezTo>
                  <a:pt x="27" y="24"/>
                  <a:pt x="27" y="24"/>
                  <a:pt x="27" y="24"/>
                </a:cubicBezTo>
                <a:cubicBezTo>
                  <a:pt x="37" y="24"/>
                  <a:pt x="37" y="24"/>
                  <a:pt x="37" y="24"/>
                </a:cubicBezTo>
                <a:cubicBezTo>
                  <a:pt x="37" y="19"/>
                  <a:pt x="36" y="15"/>
                  <a:pt x="35" y="12"/>
                </a:cubicBezTo>
                <a:close/>
                <a:moveTo>
                  <a:pt x="24" y="14"/>
                </a:moveTo>
                <a:cubicBezTo>
                  <a:pt x="24" y="14"/>
                  <a:pt x="24" y="14"/>
                  <a:pt x="24" y="14"/>
                </a:cubicBezTo>
                <a:cubicBezTo>
                  <a:pt x="22" y="14"/>
                  <a:pt x="19" y="13"/>
                  <a:pt x="17" y="13"/>
                </a:cubicBezTo>
                <a:cubicBezTo>
                  <a:pt x="17" y="12"/>
                  <a:pt x="16" y="12"/>
                  <a:pt x="16" y="12"/>
                </a:cubicBezTo>
                <a:cubicBezTo>
                  <a:pt x="15" y="15"/>
                  <a:pt x="14" y="19"/>
                  <a:pt x="14" y="24"/>
                </a:cubicBezTo>
                <a:cubicBezTo>
                  <a:pt x="24" y="24"/>
                  <a:pt x="24" y="24"/>
                  <a:pt x="24" y="24"/>
                </a:cubicBezTo>
                <a:cubicBezTo>
                  <a:pt x="24" y="14"/>
                  <a:pt x="24" y="14"/>
                  <a:pt x="24" y="14"/>
                </a:cubicBezTo>
                <a:close/>
              </a:path>
            </a:pathLst>
          </a:custGeom>
          <a:solidFill>
            <a:srgbClr val="FEFFFF"/>
          </a:solidFill>
          <a:ln>
            <a:noFill/>
          </a:ln>
          <a:extLst/>
        </p:spPr>
        <p:txBody>
          <a:bodyPr/>
          <a:lstStyle/>
          <a:p>
            <a:endParaRPr lang="zh-CN" altLang="en-US" sz="2400"/>
          </a:p>
        </p:txBody>
      </p:sp>
      <p:sp>
        <p:nvSpPr>
          <p:cNvPr id="48" name="矩形 47"/>
          <p:cNvSpPr/>
          <p:nvPr/>
        </p:nvSpPr>
        <p:spPr>
          <a:xfrm>
            <a:off x="870916" y="1381152"/>
            <a:ext cx="10450168" cy="1516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292020946"/>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MH" val="20160604235213"/>
  <p:tag name="MH_LIBRARY" val="GRAPHIC"/>
  <p:tag name="MH_TYPE" val="Other"/>
  <p:tag name="MH_ORDER" val="6"/>
</p:tagLst>
</file>

<file path=ppt/tags/tag10.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TextBox 15"/>
</p:tagLst>
</file>

<file path=ppt/tags/tag11.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Straight Connector 8"/>
</p:tagLst>
</file>

<file path=ppt/tags/tag2.xml><?xml version="1.0" encoding="utf-8"?>
<p:tagLst xmlns:a="http://schemas.openxmlformats.org/drawingml/2006/main" xmlns:r="http://schemas.openxmlformats.org/officeDocument/2006/relationships" xmlns:p="http://schemas.openxmlformats.org/presentationml/2006/main">
  <p:tag name="MH" val="20160604235213"/>
  <p:tag name="MH_LIBRARY" val="GRAPHIC"/>
  <p:tag name="MH_TYPE" val="SubTitle"/>
  <p:tag name="MH_ORDER" val="5"/>
</p:tagLst>
</file>

<file path=ppt/tags/tag3.xml><?xml version="1.0" encoding="utf-8"?>
<p:tagLst xmlns:a="http://schemas.openxmlformats.org/drawingml/2006/main" xmlns:r="http://schemas.openxmlformats.org/officeDocument/2006/relationships" xmlns:p="http://schemas.openxmlformats.org/presentationml/2006/main">
  <p:tag name="MH" val="20160604235213"/>
  <p:tag name="MH_LIBRARY" val="GRAPHIC"/>
  <p:tag name="MH_TYPE" val="SubTitle"/>
  <p:tag name="MH_ORDER" val="4"/>
</p:tagLst>
</file>

<file path=ppt/tags/tag4.xml><?xml version="1.0" encoding="utf-8"?>
<p:tagLst xmlns:a="http://schemas.openxmlformats.org/drawingml/2006/main" xmlns:r="http://schemas.openxmlformats.org/officeDocument/2006/relationships" xmlns:p="http://schemas.openxmlformats.org/presentationml/2006/main">
  <p:tag name="MH" val="20160604235213"/>
  <p:tag name="MH_LIBRARY" val="GRAPHIC"/>
  <p:tag name="MH_TYPE" val="SubTitle"/>
  <p:tag name="MH_ORDER" val="3"/>
</p:tagLst>
</file>

<file path=ppt/tags/tag5.xml><?xml version="1.0" encoding="utf-8"?>
<p:tagLst xmlns:a="http://schemas.openxmlformats.org/drawingml/2006/main" xmlns:r="http://schemas.openxmlformats.org/officeDocument/2006/relationships" xmlns:p="http://schemas.openxmlformats.org/presentationml/2006/main">
  <p:tag name="MH" val="20160604235213"/>
  <p:tag name="MH_LIBRARY" val="GRAPHIC"/>
  <p:tag name="MH_TYPE" val="SubTitle"/>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Rectangle 2"/>
</p:tagLst>
</file>

<file path=ppt/tags/tag7.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Straight Connector 4"/>
</p:tagLst>
</file>

<file path=ppt/tags/tag8.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Straight Connector 8"/>
</p:tagLst>
</file>

<file path=ppt/tags/tag9.xml><?xml version="1.0" encoding="utf-8"?>
<p:tagLst xmlns:a="http://schemas.openxmlformats.org/drawingml/2006/main" xmlns:r="http://schemas.openxmlformats.org/officeDocument/2006/relationships" xmlns:p="http://schemas.openxmlformats.org/presentationml/2006/main">
  <p:tag name="MH" val="20161106142030"/>
  <p:tag name="MH_LIBRARY" val="GRAPHIC"/>
  <p:tag name="MH_ORDER" val="Rectangle 13"/>
</p:tagLst>
</file>

<file path=ppt/theme/theme1.xml><?xml version="1.0" encoding="utf-8"?>
<a:theme xmlns:a="http://schemas.openxmlformats.org/drawingml/2006/main" name="A000120141119A01PPBG">
  <a:themeElements>
    <a:clrScheme name="空间13">
      <a:dk1>
        <a:srgbClr val="4D4D4D"/>
      </a:dk1>
      <a:lt1>
        <a:srgbClr val="FFFFFF"/>
      </a:lt1>
      <a:dk2>
        <a:srgbClr val="4D4D4D"/>
      </a:dk2>
      <a:lt2>
        <a:srgbClr val="FFFFFF"/>
      </a:lt2>
      <a:accent1>
        <a:srgbClr val="C4384C"/>
      </a:accent1>
      <a:accent2>
        <a:srgbClr val="E1721F"/>
      </a:accent2>
      <a:accent3>
        <a:srgbClr val="ADAF59"/>
      </a:accent3>
      <a:accent4>
        <a:srgbClr val="6B9D83"/>
      </a:accent4>
      <a:accent5>
        <a:srgbClr val="63A1B5"/>
      </a:accent5>
      <a:accent6>
        <a:srgbClr val="4971B1"/>
      </a:accent6>
      <a:hlink>
        <a:srgbClr val="00206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毕业答辩博士帽模板</Template>
  <TotalTime>586</TotalTime>
  <Words>2139</Words>
  <PresentationFormat>宽屏</PresentationFormat>
  <Paragraphs>222</Paragraphs>
  <Slides>30</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30</vt:i4>
      </vt:variant>
    </vt:vector>
  </HeadingPairs>
  <TitlesOfParts>
    <vt:vector size="43" baseType="lpstr">
      <vt:lpstr>HanWangWCL10</vt:lpstr>
      <vt:lpstr>等线</vt:lpstr>
      <vt:lpstr>等线 Light</vt:lpstr>
      <vt:lpstr>宋体</vt:lpstr>
      <vt:lpstr>微软雅黑</vt:lpstr>
      <vt:lpstr>幼圆</vt:lpstr>
      <vt:lpstr>Arial</vt:lpstr>
      <vt:lpstr>Britannic Bold</vt:lpstr>
      <vt:lpstr>Calibri</vt:lpstr>
      <vt:lpstr>Impact</vt:lpstr>
      <vt:lpstr>Tempus Sans ITC</vt:lpstr>
      <vt:lpstr>Wingdings</vt:lpstr>
      <vt:lpstr>A000120141119A01PPBG</vt:lpstr>
      <vt:lpstr>商业计划书 唯美小清新电脑模板</vt:lpstr>
      <vt:lpstr>PowerPoint 演示文稿</vt:lpstr>
      <vt:lpstr>请在此添加第一节标题</vt:lpstr>
      <vt:lpstr>请在此添加您的大标题</vt:lpstr>
      <vt:lpstr>请在此添加您的大标题</vt:lpstr>
      <vt:lpstr>请在此添加您的大标题</vt:lpstr>
      <vt:lpstr>请在此添加您的大标题</vt:lpstr>
      <vt:lpstr>请在此添加您的大标题</vt:lpstr>
      <vt:lpstr>请在此添加您的大标题</vt:lpstr>
      <vt:lpstr>请在此添加第二节标题</vt:lpstr>
      <vt:lpstr>请在此添加您的大标题</vt:lpstr>
      <vt:lpstr>请在此添加您的大标题</vt:lpstr>
      <vt:lpstr>请在此添加您的大标题</vt:lpstr>
      <vt:lpstr>请在此添加您的大标题</vt:lpstr>
      <vt:lpstr>请在此添加您的大标题</vt:lpstr>
      <vt:lpstr>请在此添加您的大标题</vt:lpstr>
      <vt:lpstr>请在此添加第三节标题</vt:lpstr>
      <vt:lpstr>请在此添加您的大标题</vt:lpstr>
      <vt:lpstr>请在此添加您的大标题</vt:lpstr>
      <vt:lpstr>请在此添加您的大标题</vt:lpstr>
      <vt:lpstr>请在此添加您的大标题</vt:lpstr>
      <vt:lpstr>请在此添加您的大标题</vt:lpstr>
      <vt:lpstr>请在此添加第四节标题</vt:lpstr>
      <vt:lpstr>请在此添加您的大标题</vt:lpstr>
      <vt:lpstr>请在此添加您的大标题</vt:lpstr>
      <vt:lpstr>请在此添加您的大标题</vt:lpstr>
      <vt:lpstr>请在此添加您的大标题</vt:lpstr>
      <vt:lpstr>请在此添加您的大标题</vt:lpstr>
      <vt:lpstr>请在此添加您的大标题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2016-05-29T13:38:30Z</dcterms:created>
  <dcterms:modified xsi:type="dcterms:W3CDTF">2017-01-22T15:13:24Z</dcterms:modified>
</cp:coreProperties>
</file>