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2.xml" ContentType="application/vnd.openxmlformats-officedocument.themeOverr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5.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8" r:id="rId4"/>
    <p:sldId id="264" r:id="rId5"/>
    <p:sldId id="265" r:id="rId6"/>
    <p:sldId id="269" r:id="rId7"/>
    <p:sldId id="274" r:id="rId8"/>
    <p:sldId id="302" r:id="rId9"/>
    <p:sldId id="294" r:id="rId10"/>
    <p:sldId id="288" r:id="rId11"/>
    <p:sldId id="286" r:id="rId12"/>
    <p:sldId id="287" r:id="rId13"/>
    <p:sldId id="289" r:id="rId14"/>
    <p:sldId id="303" r:id="rId15"/>
    <p:sldId id="295" r:id="rId16"/>
    <p:sldId id="298" r:id="rId17"/>
    <p:sldId id="292" r:id="rId18"/>
    <p:sldId id="277" r:id="rId19"/>
    <p:sldId id="291" r:id="rId20"/>
    <p:sldId id="304" r:id="rId21"/>
    <p:sldId id="296" r:id="rId22"/>
    <p:sldId id="282" r:id="rId23"/>
    <p:sldId id="280" r:id="rId24"/>
    <p:sldId id="293" r:id="rId25"/>
    <p:sldId id="290" r:id="rId26"/>
    <p:sldId id="299" r:id="rId27"/>
    <p:sldId id="297" r:id="rId28"/>
    <p:sldId id="301" r:id="rId29"/>
    <p:sldId id="300"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243"/>
    <a:srgbClr val="14122A"/>
    <a:srgbClr val="BA0E2B"/>
    <a:srgbClr val="D61031"/>
    <a:srgbClr val="ED1337"/>
    <a:srgbClr val="F03857"/>
    <a:srgbClr val="3364EF"/>
    <a:srgbClr val="000000"/>
    <a:srgbClr val="C00000"/>
    <a:srgbClr val="282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96242" autoAdjust="0"/>
  </p:normalViewPr>
  <p:slideViewPr>
    <p:cSldViewPr snapToGrid="0">
      <p:cViewPr>
        <p:scale>
          <a:sx n="50" d="100"/>
          <a:sy n="50" d="100"/>
        </p:scale>
        <p:origin x="2730" y="1302"/>
      </p:cViewPr>
      <p:guideLst>
        <p:guide orient="horz" pos="1593"/>
        <p:guide pos="3840"/>
      </p:guideLst>
    </p:cSldViewPr>
  </p:slideViewPr>
  <p:notesTextViewPr>
    <p:cViewPr>
      <p:scale>
        <a:sx n="1" d="1"/>
        <a:sy n="1" d="1"/>
      </p:scale>
      <p:origin x="0" y="0"/>
    </p:cViewPr>
  </p:notesTextViewPr>
  <p:sorterViewPr>
    <p:cViewPr varScale="1">
      <p:scale>
        <a:sx n="100" d="100"/>
        <a:sy n="100" d="100"/>
      </p:scale>
      <p:origin x="0" y="-35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64159080019165E-2"/>
          <c:y val="5.4552284674673913E-2"/>
          <c:w val="0.97364638236703405"/>
          <c:h val="0.94544771532532612"/>
        </c:manualLayout>
      </c:layout>
      <c:lineChart>
        <c:grouping val="standard"/>
        <c:varyColors val="0"/>
        <c:ser>
          <c:idx val="0"/>
          <c:order val="0"/>
          <c:tx>
            <c:strRef>
              <c:f>Sheet1!$B$1</c:f>
              <c:strCache>
                <c:ptCount val="1"/>
                <c:pt idx="0">
                  <c:v>系列 1</c:v>
                </c:pt>
              </c:strCache>
            </c:strRef>
          </c:tx>
          <c:spPr>
            <a:ln w="38100" cap="rnd">
              <a:solidFill>
                <a:schemeClr val="accent1"/>
              </a:solidFill>
              <a:round/>
            </a:ln>
            <a:effectLst>
              <a:outerShdw blurRad="241300" dist="266700" dir="3600000" algn="tl" rotWithShape="0">
                <a:prstClr val="black">
                  <a:alpha val="25000"/>
                </a:prstClr>
              </a:outerShdw>
            </a:effectLst>
          </c:spPr>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dPt>
            <c:idx val="5"/>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0-6445-4DD5-BF76-6E42834D510C}"/>
              </c:ext>
            </c:extLst>
          </c:dPt>
          <c:dPt>
            <c:idx val="6"/>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1-6445-4DD5-BF76-6E42834D510C}"/>
              </c:ext>
            </c:extLst>
          </c:dPt>
          <c:dPt>
            <c:idx val="7"/>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2-6445-4DD5-BF76-6E42834D510C}"/>
              </c:ext>
            </c:extLst>
          </c:dPt>
          <c:dPt>
            <c:idx val="8"/>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3-6445-4DD5-BF76-6E42834D510C}"/>
              </c:ext>
            </c:extLst>
          </c:dPt>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General</c:formatCode>
                <c:ptCount val="9"/>
                <c:pt idx="0">
                  <c:v>5</c:v>
                </c:pt>
                <c:pt idx="1">
                  <c:v>2</c:v>
                </c:pt>
                <c:pt idx="2">
                  <c:v>5</c:v>
                </c:pt>
                <c:pt idx="3">
                  <c:v>3</c:v>
                </c:pt>
                <c:pt idx="4">
                  <c:v>6</c:v>
                </c:pt>
                <c:pt idx="5">
                  <c:v>5</c:v>
                </c:pt>
                <c:pt idx="6">
                  <c:v>7</c:v>
                </c:pt>
                <c:pt idx="7">
                  <c:v>3</c:v>
                </c:pt>
                <c:pt idx="8">
                  <c:v>15</c:v>
                </c:pt>
              </c:numCache>
            </c:numRef>
          </c:val>
          <c:smooth val="1"/>
          <c:extLst>
            <c:ext xmlns:c16="http://schemas.microsoft.com/office/drawing/2014/chart" uri="{C3380CC4-5D6E-409C-BE32-E72D297353CC}">
              <c16:uniqueId val="{00000004-6445-4DD5-BF76-6E42834D510C}"/>
            </c:ext>
          </c:extLst>
        </c:ser>
        <c:dLbls>
          <c:showLegendKey val="0"/>
          <c:showVal val="0"/>
          <c:showCatName val="0"/>
          <c:showSerName val="0"/>
          <c:showPercent val="0"/>
          <c:showBubbleSize val="0"/>
        </c:dLbls>
        <c:marker val="1"/>
        <c:smooth val="0"/>
        <c:axId val="1112382632"/>
        <c:axId val="1112381648"/>
      </c:lineChart>
      <c:catAx>
        <c:axId val="1112382632"/>
        <c:scaling>
          <c:orientation val="minMax"/>
        </c:scaling>
        <c:delete val="1"/>
        <c:axPos val="b"/>
        <c:minorGridlines>
          <c:spPr>
            <a:ln w="9525" cap="flat" cmpd="sng" algn="ctr">
              <a:noFill/>
              <a:round/>
            </a:ln>
            <a:effectLst/>
          </c:spPr>
        </c:minorGridlines>
        <c:numFmt formatCode="General" sourceLinked="1"/>
        <c:majorTickMark val="none"/>
        <c:minorTickMark val="none"/>
        <c:tickLblPos val="nextTo"/>
        <c:crossAx val="1112381648"/>
        <c:crosses val="autoZero"/>
        <c:auto val="1"/>
        <c:lblAlgn val="ctr"/>
        <c:lblOffset val="100"/>
        <c:noMultiLvlLbl val="0"/>
      </c:catAx>
      <c:valAx>
        <c:axId val="1112381648"/>
        <c:scaling>
          <c:orientation val="minMax"/>
        </c:scaling>
        <c:delete val="1"/>
        <c:axPos val="l"/>
        <c:numFmt formatCode="General" sourceLinked="1"/>
        <c:majorTickMark val="none"/>
        <c:minorTickMark val="none"/>
        <c:tickLblPos val="nextTo"/>
        <c:crossAx val="1112382632"/>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a:ln>
              <a:noFill/>
            </a:ln>
            <a:effectLst>
              <a:outerShdw blurRad="50800" dist="38100" dir="2700000" algn="tl" rotWithShape="0">
                <a:prstClr val="black">
                  <a:alpha val="40000"/>
                </a:prstClr>
              </a:outerShdw>
            </a:effectLst>
          </c:spPr>
          <c:dPt>
            <c:idx val="0"/>
            <c:bubble3D val="0"/>
            <c:explosion val="4"/>
            <c:spPr>
              <a:solidFill>
                <a:schemeClr val="accent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EA1-46C7-A45A-96B5588AA243}"/>
              </c:ext>
            </c:extLst>
          </c:dPt>
          <c:dPt>
            <c:idx val="1"/>
            <c:bubble3D val="0"/>
            <c:explosion val="7"/>
            <c:spPr>
              <a:solidFill>
                <a:schemeClr val="accent1">
                  <a:alpha val="4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EA1-46C7-A45A-96B5588AA243}"/>
              </c:ext>
            </c:extLst>
          </c:dPt>
          <c:dPt>
            <c:idx val="2"/>
            <c:bubble3D val="0"/>
            <c:explosion val="14"/>
            <c:spPr>
              <a:solidFill>
                <a:schemeClr val="accent1">
                  <a:alpha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EA1-46C7-A45A-96B5588AA243}"/>
              </c:ext>
            </c:extLst>
          </c:dPt>
          <c:dPt>
            <c:idx val="3"/>
            <c:bubble3D val="0"/>
            <c:explosion val="7"/>
            <c:spPr>
              <a:solidFill>
                <a:schemeClr val="accent1">
                  <a:alpha val="8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EA1-46C7-A45A-96B5588AA243}"/>
              </c:ext>
            </c:extLst>
          </c:dPt>
          <c:dLbls>
            <c:dLbl>
              <c:idx val="0"/>
              <c:tx>
                <c:rich>
                  <a:bodyPr/>
                  <a:lstStyle/>
                  <a:p>
                    <a:fld id="{1B1C5212-DD70-4170-9322-F4AE6620BD43}" type="PERCENTAGE">
                      <a:rPr lang="en-US" altLang="zh-CN"/>
                      <a:pPr/>
                      <a:t>[百分比]</a:t>
                    </a:fld>
                    <a:endParaRPr lang="zh-CN" alt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A1-46C7-A45A-96B5588AA243}"/>
                </c:ext>
              </c:extLst>
            </c:dLbl>
            <c:dLbl>
              <c:idx val="3"/>
              <c:layout>
                <c:manualLayout>
                  <c:x val="0.11659463593570268"/>
                  <c:y val="0.140835542173498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EA1-46C7-A45A-96B5588AA2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ea"/>
                    <a:sym typeface="+mn-lt"/>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EA1-46C7-A45A-96B5588AA2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A</c:v>
                </c:pt>
                <c:pt idx="1">
                  <c:v>B</c:v>
                </c:pt>
                <c:pt idx="2">
                  <c:v>C</c:v>
                </c:pt>
                <c:pt idx="3">
                  <c:v>D</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5B-4AA7-827E-341D83450A9E}"/>
            </c:ext>
          </c:extLst>
        </c:ser>
        <c:dLbls>
          <c:showLegendKey val="0"/>
          <c:showVal val="0"/>
          <c:showCatName val="0"/>
          <c:showSerName val="0"/>
          <c:showPercent val="0"/>
          <c:showBubbleSize val="0"/>
        </c:dLbls>
        <c:gapWidth val="182"/>
        <c:axId val="1323117808"/>
        <c:axId val="1542297296"/>
      </c:barChart>
      <c:catAx>
        <c:axId val="132311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542297296"/>
        <c:crosses val="autoZero"/>
        <c:auto val="1"/>
        <c:lblAlgn val="ctr"/>
        <c:lblOffset val="100"/>
        <c:noMultiLvlLbl val="0"/>
      </c:catAx>
      <c:valAx>
        <c:axId val="1542297296"/>
        <c:scaling>
          <c:orientation val="minMax"/>
        </c:scaling>
        <c:delete val="1"/>
        <c:axPos val="l"/>
        <c:numFmt formatCode="General" sourceLinked="1"/>
        <c:majorTickMark val="none"/>
        <c:minorTickMark val="none"/>
        <c:tickLblPos val="nextTo"/>
        <c:crossAx val="1323117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20004160946879E-2"/>
          <c:y val="6.592496032027402E-2"/>
          <c:w val="0.92481950303031402"/>
          <c:h val="0.88835374134818346"/>
        </c:manualLayout>
      </c:layout>
      <c:doughnutChart>
        <c:varyColors val="1"/>
        <c:ser>
          <c:idx val="0"/>
          <c:order val="0"/>
          <c:tx>
            <c:strRef>
              <c:f>Sheet1!$B$1</c:f>
              <c:strCache>
                <c:ptCount val="1"/>
                <c:pt idx="0">
                  <c:v>销售额</c:v>
                </c:pt>
              </c:strCache>
            </c:strRef>
          </c:tx>
          <c:spPr>
            <a:solidFill>
              <a:schemeClr val="bg1"/>
            </a:solidFill>
            <a:ln>
              <a:noFill/>
            </a:ln>
          </c:spPr>
          <c:dPt>
            <c:idx val="0"/>
            <c:bubble3D val="0"/>
            <c:explosion val="2"/>
            <c:spPr>
              <a:solidFill>
                <a:srgbClr val="EE2243"/>
              </a:solidFill>
              <a:ln w="19050">
                <a:noFill/>
              </a:ln>
              <a:effectLst/>
            </c:spPr>
            <c:extLst>
              <c:ext xmlns:c16="http://schemas.microsoft.com/office/drawing/2014/chart" uri="{C3380CC4-5D6E-409C-BE32-E72D297353CC}">
                <c16:uniqueId val="{00000001-146D-4F06-AB37-AC10B31E9AC6}"/>
              </c:ext>
            </c:extLst>
          </c:dPt>
          <c:dPt>
            <c:idx val="1"/>
            <c:bubble3D val="0"/>
            <c:explosion val="3"/>
            <c:spPr>
              <a:solidFill>
                <a:schemeClr val="bg1">
                  <a:alpha val="80000"/>
                </a:schemeClr>
              </a:solidFill>
              <a:ln w="19050">
                <a:noFill/>
              </a:ln>
              <a:effectLst/>
            </c:spPr>
            <c:extLst>
              <c:ext xmlns:c16="http://schemas.microsoft.com/office/drawing/2014/chart" uri="{C3380CC4-5D6E-409C-BE32-E72D297353CC}">
                <c16:uniqueId val="{00000003-146D-4F06-AB37-AC10B31E9AC6}"/>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6D-4F06-AB37-AC10B31E9AC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67596-5410-41F7-A484-D189F28AAE8F}" type="datetimeFigureOut">
              <a:rPr lang="zh-CN" altLang="en-US" smtClean="0"/>
              <a:t>2017/2/9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CB564-AFAE-47C9-B2AF-7E46B1ED20AE}" type="slidenum">
              <a:rPr lang="zh-CN" altLang="en-US" smtClean="0"/>
              <a:t>‹#›</a:t>
            </a:fld>
            <a:endParaRPr lang="zh-CN" altLang="en-US"/>
          </a:p>
        </p:txBody>
      </p:sp>
    </p:spTree>
    <p:extLst>
      <p:ext uri="{BB962C8B-B14F-4D97-AF65-F5344CB8AC3E}">
        <p14:creationId xmlns:p14="http://schemas.microsoft.com/office/powerpoint/2010/main" val="271110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a:t>
            </a:fld>
            <a:endParaRPr lang="zh-CN" altLang="en-US"/>
          </a:p>
        </p:txBody>
      </p:sp>
    </p:spTree>
    <p:extLst>
      <p:ext uri="{BB962C8B-B14F-4D97-AF65-F5344CB8AC3E}">
        <p14:creationId xmlns:p14="http://schemas.microsoft.com/office/powerpoint/2010/main" val="247159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11</a:t>
            </a:fld>
            <a:endParaRPr lang="zh-CN" altLang="en-US"/>
          </a:p>
        </p:txBody>
      </p:sp>
    </p:spTree>
    <p:extLst>
      <p:ext uri="{BB962C8B-B14F-4D97-AF65-F5344CB8AC3E}">
        <p14:creationId xmlns:p14="http://schemas.microsoft.com/office/powerpoint/2010/main" val="1445695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12</a:t>
            </a:fld>
            <a:endParaRPr lang="zh-CN" altLang="en-US"/>
          </a:p>
        </p:txBody>
      </p:sp>
    </p:spTree>
    <p:extLst>
      <p:ext uri="{BB962C8B-B14F-4D97-AF65-F5344CB8AC3E}">
        <p14:creationId xmlns:p14="http://schemas.microsoft.com/office/powerpoint/2010/main" val="299667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13</a:t>
            </a:fld>
            <a:endParaRPr lang="zh-CN" altLang="en-US"/>
          </a:p>
        </p:txBody>
      </p:sp>
    </p:spTree>
    <p:extLst>
      <p:ext uri="{BB962C8B-B14F-4D97-AF65-F5344CB8AC3E}">
        <p14:creationId xmlns:p14="http://schemas.microsoft.com/office/powerpoint/2010/main" val="140048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15</a:t>
            </a:fld>
            <a:endParaRPr lang="zh-CN" altLang="en-US"/>
          </a:p>
        </p:txBody>
      </p:sp>
    </p:spTree>
    <p:extLst>
      <p:ext uri="{BB962C8B-B14F-4D97-AF65-F5344CB8AC3E}">
        <p14:creationId xmlns:p14="http://schemas.microsoft.com/office/powerpoint/2010/main" val="78816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16</a:t>
            </a:fld>
            <a:endParaRPr lang="zh-CN" altLang="en-US"/>
          </a:p>
        </p:txBody>
      </p:sp>
    </p:spTree>
    <p:extLst>
      <p:ext uri="{BB962C8B-B14F-4D97-AF65-F5344CB8AC3E}">
        <p14:creationId xmlns:p14="http://schemas.microsoft.com/office/powerpoint/2010/main" val="42013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17</a:t>
            </a:fld>
            <a:endParaRPr lang="zh-CN" altLang="en-US"/>
          </a:p>
        </p:txBody>
      </p:sp>
    </p:spTree>
    <p:extLst>
      <p:ext uri="{BB962C8B-B14F-4D97-AF65-F5344CB8AC3E}">
        <p14:creationId xmlns:p14="http://schemas.microsoft.com/office/powerpoint/2010/main" val="312151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18</a:t>
            </a:fld>
            <a:endParaRPr lang="zh-CN" altLang="en-US"/>
          </a:p>
        </p:txBody>
      </p:sp>
    </p:spTree>
    <p:extLst>
      <p:ext uri="{BB962C8B-B14F-4D97-AF65-F5344CB8AC3E}">
        <p14:creationId xmlns:p14="http://schemas.microsoft.com/office/powerpoint/2010/main" val="157470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19</a:t>
            </a:fld>
            <a:endParaRPr lang="zh-CN" altLang="en-US"/>
          </a:p>
        </p:txBody>
      </p:sp>
    </p:spTree>
    <p:extLst>
      <p:ext uri="{BB962C8B-B14F-4D97-AF65-F5344CB8AC3E}">
        <p14:creationId xmlns:p14="http://schemas.microsoft.com/office/powerpoint/2010/main" val="591601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21</a:t>
            </a:fld>
            <a:endParaRPr lang="zh-CN" altLang="en-US"/>
          </a:p>
        </p:txBody>
      </p:sp>
    </p:spTree>
    <p:extLst>
      <p:ext uri="{BB962C8B-B14F-4D97-AF65-F5344CB8AC3E}">
        <p14:creationId xmlns:p14="http://schemas.microsoft.com/office/powerpoint/2010/main" val="278861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22</a:t>
            </a:fld>
            <a:endParaRPr lang="zh-CN" altLang="en-US"/>
          </a:p>
        </p:txBody>
      </p:sp>
    </p:spTree>
    <p:extLst>
      <p:ext uri="{BB962C8B-B14F-4D97-AF65-F5344CB8AC3E}">
        <p14:creationId xmlns:p14="http://schemas.microsoft.com/office/powerpoint/2010/main" val="226486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a:t>
            </a:fld>
            <a:endParaRPr lang="zh-CN" altLang="en-US"/>
          </a:p>
        </p:txBody>
      </p:sp>
    </p:spTree>
    <p:extLst>
      <p:ext uri="{BB962C8B-B14F-4D97-AF65-F5344CB8AC3E}">
        <p14:creationId xmlns:p14="http://schemas.microsoft.com/office/powerpoint/2010/main" val="154626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23</a:t>
            </a:fld>
            <a:endParaRPr lang="zh-CN" altLang="en-US"/>
          </a:p>
        </p:txBody>
      </p:sp>
    </p:spTree>
    <p:extLst>
      <p:ext uri="{BB962C8B-B14F-4D97-AF65-F5344CB8AC3E}">
        <p14:creationId xmlns:p14="http://schemas.microsoft.com/office/powerpoint/2010/main" val="335020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24</a:t>
            </a:fld>
            <a:endParaRPr lang="zh-CN" altLang="en-US"/>
          </a:p>
        </p:txBody>
      </p:sp>
    </p:spTree>
    <p:extLst>
      <p:ext uri="{BB962C8B-B14F-4D97-AF65-F5344CB8AC3E}">
        <p14:creationId xmlns:p14="http://schemas.microsoft.com/office/powerpoint/2010/main" val="2691699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25</a:t>
            </a:fld>
            <a:endParaRPr lang="zh-CN" altLang="en-US"/>
          </a:p>
        </p:txBody>
      </p:sp>
    </p:spTree>
    <p:extLst>
      <p:ext uri="{BB962C8B-B14F-4D97-AF65-F5344CB8AC3E}">
        <p14:creationId xmlns:p14="http://schemas.microsoft.com/office/powerpoint/2010/main" val="387882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26</a:t>
            </a:fld>
            <a:endParaRPr lang="zh-CN" altLang="en-US"/>
          </a:p>
        </p:txBody>
      </p:sp>
    </p:spTree>
    <p:extLst>
      <p:ext uri="{BB962C8B-B14F-4D97-AF65-F5344CB8AC3E}">
        <p14:creationId xmlns:p14="http://schemas.microsoft.com/office/powerpoint/2010/main" val="2135284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27</a:t>
            </a:fld>
            <a:endParaRPr lang="zh-CN" altLang="en-US"/>
          </a:p>
        </p:txBody>
      </p:sp>
    </p:spTree>
    <p:extLst>
      <p:ext uri="{BB962C8B-B14F-4D97-AF65-F5344CB8AC3E}">
        <p14:creationId xmlns:p14="http://schemas.microsoft.com/office/powerpoint/2010/main" val="289265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3</a:t>
            </a:fld>
            <a:endParaRPr lang="zh-CN" altLang="en-US"/>
          </a:p>
        </p:txBody>
      </p:sp>
    </p:spTree>
    <p:extLst>
      <p:ext uri="{BB962C8B-B14F-4D97-AF65-F5344CB8AC3E}">
        <p14:creationId xmlns:p14="http://schemas.microsoft.com/office/powerpoint/2010/main" val="119674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t>4</a:t>
            </a:fld>
            <a:endParaRPr lang="zh-CN" altLang="en-US"/>
          </a:p>
        </p:txBody>
      </p:sp>
    </p:spTree>
    <p:extLst>
      <p:ext uri="{BB962C8B-B14F-4D97-AF65-F5344CB8AC3E}">
        <p14:creationId xmlns:p14="http://schemas.microsoft.com/office/powerpoint/2010/main" val="315901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5</a:t>
            </a:fld>
            <a:endParaRPr lang="zh-CN" altLang="en-US"/>
          </a:p>
        </p:txBody>
      </p:sp>
    </p:spTree>
    <p:extLst>
      <p:ext uri="{BB962C8B-B14F-4D97-AF65-F5344CB8AC3E}">
        <p14:creationId xmlns:p14="http://schemas.microsoft.com/office/powerpoint/2010/main" val="110231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t>6</a:t>
            </a:fld>
            <a:endParaRPr lang="zh-CN" altLang="en-US"/>
          </a:p>
        </p:txBody>
      </p:sp>
    </p:spTree>
    <p:extLst>
      <p:ext uri="{BB962C8B-B14F-4D97-AF65-F5344CB8AC3E}">
        <p14:creationId xmlns:p14="http://schemas.microsoft.com/office/powerpoint/2010/main" val="142551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7</a:t>
            </a:fld>
            <a:endParaRPr lang="zh-CN" altLang="en-US"/>
          </a:p>
        </p:txBody>
      </p:sp>
    </p:spTree>
    <p:extLst>
      <p:ext uri="{BB962C8B-B14F-4D97-AF65-F5344CB8AC3E}">
        <p14:creationId xmlns:p14="http://schemas.microsoft.com/office/powerpoint/2010/main" val="138486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9</a:t>
            </a:fld>
            <a:endParaRPr lang="zh-CN" altLang="en-US"/>
          </a:p>
        </p:txBody>
      </p:sp>
    </p:spTree>
    <p:extLst>
      <p:ext uri="{BB962C8B-B14F-4D97-AF65-F5344CB8AC3E}">
        <p14:creationId xmlns:p14="http://schemas.microsoft.com/office/powerpoint/2010/main" val="225919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10</a:t>
            </a:fld>
            <a:endParaRPr lang="zh-CN" altLang="en-US"/>
          </a:p>
        </p:txBody>
      </p:sp>
    </p:spTree>
    <p:extLst>
      <p:ext uri="{BB962C8B-B14F-4D97-AF65-F5344CB8AC3E}">
        <p14:creationId xmlns:p14="http://schemas.microsoft.com/office/powerpoint/2010/main" val="298583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110F25"/>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7985024" y="-7936434"/>
            <a:ext cx="18523975" cy="18523975"/>
            <a:chOff x="-7985024" y="-7936434"/>
            <a:chExt cx="18523975" cy="18523975"/>
          </a:xfrm>
        </p:grpSpPr>
        <p:sp>
          <p:nvSpPr>
            <p:cNvPr id="4" name="椭圆 3"/>
            <p:cNvSpPr/>
            <p:nvPr/>
          </p:nvSpPr>
          <p:spPr>
            <a:xfrm>
              <a:off x="-7985024" y="-7936434"/>
              <a:ext cx="18523975" cy="18523975"/>
            </a:xfrm>
            <a:prstGeom prst="ellipse">
              <a:avLst/>
            </a:prstGeom>
            <a:solidFill>
              <a:srgbClr val="17142F"/>
            </a:solidFill>
            <a:ln w="3175">
              <a:solidFill>
                <a:srgbClr val="581F36"/>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61638" y="-6400800"/>
              <a:ext cx="14600904" cy="14600904"/>
            </a:xfrm>
            <a:prstGeom prst="ellipse">
              <a:avLst/>
            </a:prstGeom>
            <a:solidFill>
              <a:srgbClr val="1D1A39"/>
            </a:solidFill>
            <a:ln w="3175">
              <a:solidFill>
                <a:srgbClr val="424266"/>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66592" y="-3750667"/>
              <a:ext cx="9547960" cy="9547960"/>
            </a:xfrm>
            <a:prstGeom prst="ellipse">
              <a:avLst/>
            </a:prstGeom>
            <a:solidFill>
              <a:srgbClr val="242045"/>
            </a:solidFill>
            <a:ln w="3175">
              <a:solidFill>
                <a:srgbClr val="511A33"/>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43527" y="-1784688"/>
              <a:ext cx="5268658" cy="5268658"/>
            </a:xfrm>
            <a:prstGeom prst="ellipse">
              <a:avLst/>
            </a:prstGeom>
            <a:solidFill>
              <a:srgbClr val="2D2851"/>
            </a:solidFill>
            <a:ln w="3175">
              <a:solidFill>
                <a:srgbClr val="48476C"/>
              </a:solidFill>
            </a:ln>
            <a:effectLst>
              <a:outerShdw blurRad="495300" dist="63500" dir="42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9151169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7" name="图片占位符 16"/>
          <p:cNvSpPr>
            <a:spLocks noGrp="1"/>
          </p:cNvSpPr>
          <p:nvPr>
            <p:ph type="pic" sz="quarter" idx="13"/>
          </p:nvPr>
        </p:nvSpPr>
        <p:spPr>
          <a:xfrm>
            <a:off x="10038728" y="2104200"/>
            <a:ext cx="1261876" cy="1261876"/>
          </a:xfrm>
          <a:prstGeom prst="ellipse">
            <a:avLst/>
          </a:prstGeom>
        </p:spPr>
        <p:txBody>
          <a:bodyPr wrap="square">
            <a:noAutofit/>
          </a:bodyPr>
          <a:lstStyle/>
          <a:p>
            <a:endParaRPr lang="zh-CN" altLang="en-US"/>
          </a:p>
        </p:txBody>
      </p:sp>
      <p:sp>
        <p:nvSpPr>
          <p:cNvPr id="14" name="图片占位符 13"/>
          <p:cNvSpPr>
            <a:spLocks noGrp="1"/>
          </p:cNvSpPr>
          <p:nvPr>
            <p:ph type="pic" sz="quarter" idx="12"/>
          </p:nvPr>
        </p:nvSpPr>
        <p:spPr>
          <a:xfrm>
            <a:off x="6956679" y="2104200"/>
            <a:ext cx="1261876" cy="1261876"/>
          </a:xfrm>
          <a:prstGeom prst="ellipse">
            <a:avLst/>
          </a:prstGeom>
        </p:spPr>
        <p:txBody>
          <a:bodyPr wrap="square">
            <a:noAutofit/>
          </a:bodyPr>
          <a:lstStyle/>
          <a:p>
            <a:endParaRPr lang="zh-CN" altLang="en-US"/>
          </a:p>
        </p:txBody>
      </p:sp>
      <p:sp>
        <p:nvSpPr>
          <p:cNvPr id="11" name="图片占位符 10"/>
          <p:cNvSpPr>
            <a:spLocks noGrp="1"/>
          </p:cNvSpPr>
          <p:nvPr>
            <p:ph type="pic" sz="quarter" idx="11"/>
          </p:nvPr>
        </p:nvSpPr>
        <p:spPr>
          <a:xfrm>
            <a:off x="3909764" y="2104200"/>
            <a:ext cx="1261876" cy="1261876"/>
          </a:xfrm>
          <a:prstGeom prst="ellipse">
            <a:avLst/>
          </a:prstGeom>
        </p:spPr>
        <p:txBody>
          <a:bodyPr wrap="square">
            <a:noAutofit/>
          </a:bodyPr>
          <a:lstStyle/>
          <a:p>
            <a:endParaRPr lang="zh-CN" altLang="en-US"/>
          </a:p>
        </p:txBody>
      </p:sp>
      <p:sp>
        <p:nvSpPr>
          <p:cNvPr id="8" name="图片占位符 7"/>
          <p:cNvSpPr>
            <a:spLocks noGrp="1"/>
          </p:cNvSpPr>
          <p:nvPr>
            <p:ph type="pic" sz="quarter" idx="10"/>
          </p:nvPr>
        </p:nvSpPr>
        <p:spPr>
          <a:xfrm>
            <a:off x="854003" y="2104200"/>
            <a:ext cx="1261876" cy="1261876"/>
          </a:xfrm>
          <a:prstGeom prst="ellipse">
            <a:avLst/>
          </a:prstGeom>
        </p:spPr>
        <p:txBody>
          <a:bodyPr wrap="square">
            <a:noAutofit/>
          </a:bodyPr>
          <a:lstStyle/>
          <a:p>
            <a:endParaRPr lang="zh-CN" altLang="en-US"/>
          </a:p>
        </p:txBody>
      </p:sp>
    </p:spTree>
    <p:extLst>
      <p:ext uri="{BB962C8B-B14F-4D97-AF65-F5344CB8AC3E}">
        <p14:creationId xmlns:p14="http://schemas.microsoft.com/office/powerpoint/2010/main" val="93527747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357257" y="1549853"/>
            <a:ext cx="4862286" cy="4107816"/>
          </a:xfrm>
          <a:prstGeom prst="ellipse">
            <a:avLst/>
          </a:prstGeom>
        </p:spPr>
        <p:txBody>
          <a:bodyPr wrap="square">
            <a:noAutofit/>
          </a:bodyPr>
          <a:lstStyle/>
          <a:p>
            <a:endParaRPr lang="zh-CN" altLang="en-US"/>
          </a:p>
        </p:txBody>
      </p:sp>
    </p:spTree>
    <p:extLst>
      <p:ext uri="{BB962C8B-B14F-4D97-AF65-F5344CB8AC3E}">
        <p14:creationId xmlns:p14="http://schemas.microsoft.com/office/powerpoint/2010/main" val="21645336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9637486" y="3"/>
            <a:ext cx="2554515" cy="6857999"/>
          </a:xfrm>
          <a:custGeom>
            <a:avLst/>
            <a:gdLst>
              <a:gd name="connsiteX0" fmla="*/ 0 w 2554515"/>
              <a:gd name="connsiteY0" fmla="*/ 0 h 6857999"/>
              <a:gd name="connsiteX1" fmla="*/ 2554515 w 2554515"/>
              <a:gd name="connsiteY1" fmla="*/ 0 h 6857999"/>
              <a:gd name="connsiteX2" fmla="*/ 2554515 w 2554515"/>
              <a:gd name="connsiteY2" fmla="*/ 6857999 h 6857999"/>
              <a:gd name="connsiteX3" fmla="*/ 0 w 255451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2554515" h="6857999">
                <a:moveTo>
                  <a:pt x="0" y="0"/>
                </a:moveTo>
                <a:lnTo>
                  <a:pt x="2554515" y="0"/>
                </a:lnTo>
                <a:lnTo>
                  <a:pt x="2554515" y="6857999"/>
                </a:lnTo>
                <a:lnTo>
                  <a:pt x="0" y="685799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7207343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ghtside Two Pictur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3549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2" name="组合 1"/>
          <p:cNvGrpSpPr/>
          <p:nvPr userDrawn="1"/>
        </p:nvGrpSpPr>
        <p:grpSpPr>
          <a:xfrm>
            <a:off x="-7985024" y="-14794434"/>
            <a:ext cx="18523975" cy="18523975"/>
            <a:chOff x="-7985024" y="-7936434"/>
            <a:chExt cx="18523975" cy="18523975"/>
          </a:xfrm>
        </p:grpSpPr>
        <p:sp>
          <p:nvSpPr>
            <p:cNvPr id="3" name="椭圆 2"/>
            <p:cNvSpPr/>
            <p:nvPr/>
          </p:nvSpPr>
          <p:spPr>
            <a:xfrm>
              <a:off x="-7985024" y="-7936434"/>
              <a:ext cx="18523975" cy="18523975"/>
            </a:xfrm>
            <a:prstGeom prst="ellipse">
              <a:avLst/>
            </a:prstGeom>
            <a:solidFill>
              <a:srgbClr val="17142F"/>
            </a:solidFill>
            <a:ln w="3175">
              <a:solidFill>
                <a:srgbClr val="581F36"/>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461638" y="-6400800"/>
              <a:ext cx="14600904" cy="14600904"/>
            </a:xfrm>
            <a:prstGeom prst="ellipse">
              <a:avLst/>
            </a:prstGeom>
            <a:solidFill>
              <a:srgbClr val="1D1A39"/>
            </a:solidFill>
            <a:ln w="3175">
              <a:solidFill>
                <a:srgbClr val="424266"/>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66592" y="-3750667"/>
              <a:ext cx="9547960" cy="9547960"/>
            </a:xfrm>
            <a:prstGeom prst="ellipse">
              <a:avLst/>
            </a:prstGeom>
            <a:solidFill>
              <a:srgbClr val="242045"/>
            </a:solidFill>
            <a:ln w="3175">
              <a:solidFill>
                <a:srgbClr val="511A33"/>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43527" y="-1784688"/>
              <a:ext cx="5268658" cy="5268658"/>
            </a:xfrm>
            <a:prstGeom prst="ellipse">
              <a:avLst/>
            </a:prstGeom>
            <a:solidFill>
              <a:srgbClr val="2D2851"/>
            </a:solidFill>
            <a:ln w="3175">
              <a:solidFill>
                <a:srgbClr val="48476C"/>
              </a:solidFill>
            </a:ln>
            <a:effectLst>
              <a:outerShdw blurRad="495300" dist="63500" dir="42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046181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grpSp>
        <p:nvGrpSpPr>
          <p:cNvPr id="2" name="组合 1"/>
          <p:cNvGrpSpPr/>
          <p:nvPr userDrawn="1"/>
        </p:nvGrpSpPr>
        <p:grpSpPr>
          <a:xfrm rot="10800000">
            <a:off x="674124" y="2274365"/>
            <a:ext cx="23035751" cy="18523975"/>
            <a:chOff x="-7985024" y="-7936434"/>
            <a:chExt cx="18523975" cy="18523975"/>
          </a:xfrm>
        </p:grpSpPr>
        <p:sp>
          <p:nvSpPr>
            <p:cNvPr id="3" name="椭圆 2"/>
            <p:cNvSpPr/>
            <p:nvPr/>
          </p:nvSpPr>
          <p:spPr>
            <a:xfrm>
              <a:off x="-7985024" y="-7936434"/>
              <a:ext cx="18523975" cy="18523975"/>
            </a:xfrm>
            <a:prstGeom prst="ellipse">
              <a:avLst/>
            </a:prstGeom>
            <a:solidFill>
              <a:srgbClr val="17142F"/>
            </a:solidFill>
            <a:ln w="3175">
              <a:solidFill>
                <a:srgbClr val="581F36"/>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461638" y="-6400800"/>
              <a:ext cx="14600904" cy="14600904"/>
            </a:xfrm>
            <a:prstGeom prst="ellipse">
              <a:avLst/>
            </a:prstGeom>
            <a:solidFill>
              <a:srgbClr val="1D1A39"/>
            </a:solidFill>
            <a:ln w="3175">
              <a:solidFill>
                <a:srgbClr val="424266"/>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66592" y="-3750667"/>
              <a:ext cx="9547960" cy="9547960"/>
            </a:xfrm>
            <a:prstGeom prst="ellipse">
              <a:avLst/>
            </a:prstGeom>
            <a:solidFill>
              <a:srgbClr val="242045"/>
            </a:solidFill>
            <a:ln w="3175">
              <a:solidFill>
                <a:srgbClr val="511A33"/>
              </a:solidFill>
            </a:ln>
            <a:effectLst>
              <a:outerShdw blurRad="495300" dist="63500" dir="42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43527" y="-1784688"/>
              <a:ext cx="5268658" cy="5268658"/>
            </a:xfrm>
            <a:prstGeom prst="ellipse">
              <a:avLst/>
            </a:prstGeom>
            <a:solidFill>
              <a:srgbClr val="2D2851"/>
            </a:solidFill>
            <a:ln w="3175">
              <a:solidFill>
                <a:srgbClr val="48476C"/>
              </a:solidFill>
            </a:ln>
            <a:effectLst>
              <a:outerShdw blurRad="495300" dist="63500" dir="4200000" sx="101000" sy="101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62129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05300" y="3714750"/>
            <a:ext cx="7886700" cy="3143250"/>
          </a:xfrm>
          <a:custGeom>
            <a:avLst/>
            <a:gdLst>
              <a:gd name="connsiteX0" fmla="*/ 0 w 7886700"/>
              <a:gd name="connsiteY0" fmla="*/ 0 h 3143250"/>
              <a:gd name="connsiteX1" fmla="*/ 7886700 w 7886700"/>
              <a:gd name="connsiteY1" fmla="*/ 0 h 3143250"/>
              <a:gd name="connsiteX2" fmla="*/ 7886700 w 7886700"/>
              <a:gd name="connsiteY2" fmla="*/ 3143250 h 3143250"/>
              <a:gd name="connsiteX3" fmla="*/ 0 w 788670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7886700" h="3143250">
                <a:moveTo>
                  <a:pt x="0" y="0"/>
                </a:moveTo>
                <a:lnTo>
                  <a:pt x="7886700" y="0"/>
                </a:lnTo>
                <a:lnTo>
                  <a:pt x="7886700" y="3143250"/>
                </a:lnTo>
                <a:lnTo>
                  <a:pt x="0" y="31432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8764857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90679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rgbClr val="14122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4175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bg>
      <p:bgPr>
        <a:solidFill>
          <a:srgbClr val="14122A"/>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7910423" y="1388853"/>
            <a:ext cx="2349406" cy="4111053"/>
          </a:xfrm>
          <a:custGeom>
            <a:avLst/>
            <a:gdLst>
              <a:gd name="connsiteX0" fmla="*/ 0 w 2353891"/>
              <a:gd name="connsiteY0" fmla="*/ 0 h 4131947"/>
              <a:gd name="connsiteX1" fmla="*/ 2353891 w 2353891"/>
              <a:gd name="connsiteY1" fmla="*/ 0 h 4131947"/>
              <a:gd name="connsiteX2" fmla="*/ 2353891 w 2353891"/>
              <a:gd name="connsiteY2" fmla="*/ 4131947 h 4131947"/>
              <a:gd name="connsiteX3" fmla="*/ 0 w 2353891"/>
              <a:gd name="connsiteY3" fmla="*/ 4131947 h 4131947"/>
            </a:gdLst>
            <a:ahLst/>
            <a:cxnLst>
              <a:cxn ang="0">
                <a:pos x="connsiteX0" y="connsiteY0"/>
              </a:cxn>
              <a:cxn ang="0">
                <a:pos x="connsiteX1" y="connsiteY1"/>
              </a:cxn>
              <a:cxn ang="0">
                <a:pos x="connsiteX2" y="connsiteY2"/>
              </a:cxn>
              <a:cxn ang="0">
                <a:pos x="connsiteX3" y="connsiteY3"/>
              </a:cxn>
            </a:cxnLst>
            <a:rect l="l" t="t" r="r" b="b"/>
            <a:pathLst>
              <a:path w="2353891" h="4131947">
                <a:moveTo>
                  <a:pt x="0" y="0"/>
                </a:moveTo>
                <a:lnTo>
                  <a:pt x="2353891" y="0"/>
                </a:lnTo>
                <a:lnTo>
                  <a:pt x="2353891" y="4131947"/>
                </a:lnTo>
                <a:lnTo>
                  <a:pt x="0" y="41319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086758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rgbClr val="0F0E20"/>
        </a:solidFill>
        <a:effectLst/>
      </p:bgPr>
    </p:bg>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4120295" y="-3589165"/>
            <a:ext cx="8412214" cy="6991270"/>
          </a:xfrm>
          <a:custGeom>
            <a:avLst/>
            <a:gdLst>
              <a:gd name="connsiteX0" fmla="*/ 6246556 w 8412214"/>
              <a:gd name="connsiteY0" fmla="*/ 306 h 6991270"/>
              <a:gd name="connsiteX1" fmla="*/ 7237065 w 8412214"/>
              <a:gd name="connsiteY1" fmla="*/ 691125 h 6991270"/>
              <a:gd name="connsiteX2" fmla="*/ 8335431 w 8412214"/>
              <a:gd name="connsiteY2" fmla="*/ 3469755 h 6991270"/>
              <a:gd name="connsiteX3" fmla="*/ 7721091 w 8412214"/>
              <a:gd name="connsiteY3" fmla="*/ 4887267 h 6991270"/>
              <a:gd name="connsiteX4" fmla="*/ 2592662 w 8412214"/>
              <a:gd name="connsiteY4" fmla="*/ 6914487 h 6991270"/>
              <a:gd name="connsiteX5" fmla="*/ 1175150 w 8412214"/>
              <a:gd name="connsiteY5" fmla="*/ 6300146 h 6991270"/>
              <a:gd name="connsiteX6" fmla="*/ 76784 w 8412214"/>
              <a:gd name="connsiteY6" fmla="*/ 3521516 h 6991270"/>
              <a:gd name="connsiteX7" fmla="*/ 691124 w 8412214"/>
              <a:gd name="connsiteY7" fmla="*/ 2104004 h 6991270"/>
              <a:gd name="connsiteX8" fmla="*/ 5819553 w 8412214"/>
              <a:gd name="connsiteY8" fmla="*/ 76785 h 6991270"/>
              <a:gd name="connsiteX9" fmla="*/ 6246556 w 8412214"/>
              <a:gd name="connsiteY9" fmla="*/ 306 h 69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2214" h="6991270">
                <a:moveTo>
                  <a:pt x="6246556" y="306"/>
                </a:moveTo>
                <a:cubicBezTo>
                  <a:pt x="6672151" y="10397"/>
                  <a:pt x="7070723" y="270314"/>
                  <a:pt x="7237065" y="691125"/>
                </a:cubicBezTo>
                <a:lnTo>
                  <a:pt x="8335431" y="3469755"/>
                </a:lnTo>
                <a:cubicBezTo>
                  <a:pt x="8557221" y="4030836"/>
                  <a:pt x="8282172" y="4665477"/>
                  <a:pt x="7721091" y="4887267"/>
                </a:cubicBezTo>
                <a:lnTo>
                  <a:pt x="2592662" y="6914487"/>
                </a:lnTo>
                <a:cubicBezTo>
                  <a:pt x="2031581" y="7136276"/>
                  <a:pt x="1396940" y="6861227"/>
                  <a:pt x="1175150" y="6300146"/>
                </a:cubicBezTo>
                <a:lnTo>
                  <a:pt x="76784" y="3521516"/>
                </a:lnTo>
                <a:cubicBezTo>
                  <a:pt x="-145006" y="2960435"/>
                  <a:pt x="130044" y="2325794"/>
                  <a:pt x="691124" y="2104004"/>
                </a:cubicBezTo>
                <a:lnTo>
                  <a:pt x="5819553" y="76785"/>
                </a:lnTo>
                <a:cubicBezTo>
                  <a:pt x="5959823" y="21337"/>
                  <a:pt x="6104691" y="-3058"/>
                  <a:pt x="6246556" y="306"/>
                </a:cubicBezTo>
                <a:close/>
              </a:path>
            </a:pathLst>
          </a:custGeom>
        </p:spPr>
        <p:txBody>
          <a:bodyPr wrap="square">
            <a:noAutofit/>
          </a:bodyPr>
          <a:lstStyle/>
          <a:p>
            <a:endParaRPr lang="zh-CN" altLang="en-US"/>
          </a:p>
        </p:txBody>
      </p:sp>
      <p:sp>
        <p:nvSpPr>
          <p:cNvPr id="6" name="图片占位符 5"/>
          <p:cNvSpPr>
            <a:spLocks noGrp="1"/>
          </p:cNvSpPr>
          <p:nvPr>
            <p:ph type="pic" sz="quarter" idx="10"/>
          </p:nvPr>
        </p:nvSpPr>
        <p:spPr>
          <a:xfrm>
            <a:off x="1669908" y="2855643"/>
            <a:ext cx="1534221" cy="1648376"/>
          </a:xfrm>
          <a:custGeom>
            <a:avLst/>
            <a:gdLst>
              <a:gd name="connsiteX0" fmla="*/ 787080 w 1534221"/>
              <a:gd name="connsiteY0" fmla="*/ 0 h 1648376"/>
              <a:gd name="connsiteX1" fmla="*/ 1534221 w 1534221"/>
              <a:gd name="connsiteY1" fmla="*/ 187614 h 1648376"/>
              <a:gd name="connsiteX2" fmla="*/ 736979 w 1534221"/>
              <a:gd name="connsiteY2" fmla="*/ 1648376 h 1648376"/>
              <a:gd name="connsiteX3" fmla="*/ 0 w 1534221"/>
              <a:gd name="connsiteY3" fmla="*/ 1416300 h 1648376"/>
            </a:gdLst>
            <a:ahLst/>
            <a:cxnLst>
              <a:cxn ang="0">
                <a:pos x="connsiteX0" y="connsiteY0"/>
              </a:cxn>
              <a:cxn ang="0">
                <a:pos x="connsiteX1" y="connsiteY1"/>
              </a:cxn>
              <a:cxn ang="0">
                <a:pos x="connsiteX2" y="connsiteY2"/>
              </a:cxn>
              <a:cxn ang="0">
                <a:pos x="connsiteX3" y="connsiteY3"/>
              </a:cxn>
            </a:cxnLst>
            <a:rect l="l" t="t" r="r" b="b"/>
            <a:pathLst>
              <a:path w="1534221" h="1648376">
                <a:moveTo>
                  <a:pt x="787080" y="0"/>
                </a:moveTo>
                <a:lnTo>
                  <a:pt x="1534221" y="187614"/>
                </a:lnTo>
                <a:lnTo>
                  <a:pt x="736979" y="1648376"/>
                </a:lnTo>
                <a:lnTo>
                  <a:pt x="0" y="14163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9213868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734547" y="2104571"/>
            <a:ext cx="4127739" cy="3576196"/>
          </a:xfrm>
          <a:custGeom>
            <a:avLst/>
            <a:gdLst>
              <a:gd name="connsiteX0" fmla="*/ 0 w 4127739"/>
              <a:gd name="connsiteY0" fmla="*/ 0 h 3576196"/>
              <a:gd name="connsiteX1" fmla="*/ 4127739 w 4127739"/>
              <a:gd name="connsiteY1" fmla="*/ 0 h 3576196"/>
              <a:gd name="connsiteX2" fmla="*/ 4127739 w 4127739"/>
              <a:gd name="connsiteY2" fmla="*/ 3576196 h 3576196"/>
              <a:gd name="connsiteX3" fmla="*/ 0 w 4127739"/>
              <a:gd name="connsiteY3" fmla="*/ 3576196 h 3576196"/>
            </a:gdLst>
            <a:ahLst/>
            <a:cxnLst>
              <a:cxn ang="0">
                <a:pos x="connsiteX0" y="connsiteY0"/>
              </a:cxn>
              <a:cxn ang="0">
                <a:pos x="connsiteX1" y="connsiteY1"/>
              </a:cxn>
              <a:cxn ang="0">
                <a:pos x="connsiteX2" y="connsiteY2"/>
              </a:cxn>
              <a:cxn ang="0">
                <a:pos x="connsiteX3" y="connsiteY3"/>
              </a:cxn>
            </a:cxnLst>
            <a:rect l="l" t="t" r="r" b="b"/>
            <a:pathLst>
              <a:path w="4127739" h="3576196">
                <a:moveTo>
                  <a:pt x="0" y="0"/>
                </a:moveTo>
                <a:lnTo>
                  <a:pt x="4127739" y="0"/>
                </a:lnTo>
                <a:lnTo>
                  <a:pt x="4127739" y="3576196"/>
                </a:lnTo>
                <a:lnTo>
                  <a:pt x="0" y="357619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621485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0F2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329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2" r:id="rId4"/>
    <p:sldLayoutId id="2147483685" r:id="rId5"/>
    <p:sldLayoutId id="2147483683" r:id="rId6"/>
    <p:sldLayoutId id="2147483686" r:id="rId7"/>
    <p:sldLayoutId id="2147483684" r:id="rId8"/>
    <p:sldLayoutId id="2147483681" r:id="rId9"/>
    <p:sldLayoutId id="2147483676" r:id="rId10"/>
    <p:sldLayoutId id="2147483675" r:id="rId11"/>
    <p:sldLayoutId id="2147483678" r:id="rId12"/>
    <p:sldLayoutId id="2147483679"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9.xml"/><Relationship Id="rId6" Type="http://schemas.openxmlformats.org/officeDocument/2006/relationships/chart" Target="../charts/chart3.xml"/><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hemeOverride" Target="../theme/themeOverride5.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0F25"/>
        </a:solidFill>
        <a:effectLst/>
      </p:bgPr>
    </p:bg>
    <p:spTree>
      <p:nvGrpSpPr>
        <p:cNvPr id="1" name=""/>
        <p:cNvGrpSpPr/>
        <p:nvPr/>
      </p:nvGrpSpPr>
      <p:grpSpPr>
        <a:xfrm>
          <a:off x="0" y="0"/>
          <a:ext cx="0" cy="0"/>
          <a:chOff x="0" y="0"/>
          <a:chExt cx="0" cy="0"/>
        </a:xfrm>
      </p:grpSpPr>
      <p:sp>
        <p:nvSpPr>
          <p:cNvPr id="28" name="文本框 27"/>
          <p:cNvSpPr txBox="1"/>
          <p:nvPr/>
        </p:nvSpPr>
        <p:spPr>
          <a:xfrm>
            <a:off x="1458688" y="3017519"/>
            <a:ext cx="6934200" cy="1200329"/>
          </a:xfrm>
          <a:prstGeom prst="rect">
            <a:avLst/>
          </a:prstGeom>
          <a:noFill/>
        </p:spPr>
        <p:txBody>
          <a:bodyPr wrap="square" rtlCol="0">
            <a:spAutoFit/>
          </a:bodyPr>
          <a:lstStyle/>
          <a:p>
            <a:r>
              <a:rPr lang="zh-CN" altLang="en-US" sz="7200" b="1">
                <a:solidFill>
                  <a:schemeClr val="accent1"/>
                </a:solidFill>
                <a:cs typeface="+mn-ea"/>
                <a:sym typeface="+mn-lt"/>
              </a:rPr>
              <a:t>商业</a:t>
            </a:r>
            <a:r>
              <a:rPr lang="zh-CN" altLang="en-US" sz="7200" b="1">
                <a:solidFill>
                  <a:schemeClr val="bg1"/>
                </a:solidFill>
                <a:cs typeface="+mn-ea"/>
                <a:sym typeface="+mn-lt"/>
              </a:rPr>
              <a:t>创业计划书</a:t>
            </a:r>
          </a:p>
        </p:txBody>
      </p:sp>
      <p:sp>
        <p:nvSpPr>
          <p:cNvPr id="34" name="文本框 33"/>
          <p:cNvSpPr txBox="1"/>
          <p:nvPr/>
        </p:nvSpPr>
        <p:spPr>
          <a:xfrm>
            <a:off x="1502230" y="2414730"/>
            <a:ext cx="6934200" cy="646331"/>
          </a:xfrm>
          <a:prstGeom prst="rect">
            <a:avLst/>
          </a:prstGeom>
          <a:noFill/>
        </p:spPr>
        <p:txBody>
          <a:bodyPr wrap="square" rtlCol="0">
            <a:spAutoFit/>
          </a:bodyPr>
          <a:lstStyle/>
          <a:p>
            <a:r>
              <a:rPr lang="zh-CN" altLang="en-US" sz="3600">
                <a:solidFill>
                  <a:schemeClr val="bg1"/>
                </a:solidFill>
                <a:cs typeface="+mn-ea"/>
                <a:sym typeface="+mn-lt"/>
              </a:rPr>
              <a:t>关于</a:t>
            </a:r>
            <a:r>
              <a:rPr lang="en-US" altLang="zh-CN" sz="3600">
                <a:solidFill>
                  <a:schemeClr val="bg1"/>
                </a:solidFill>
                <a:cs typeface="+mn-ea"/>
                <a:sym typeface="+mn-lt"/>
              </a:rPr>
              <a:t>XX</a:t>
            </a:r>
            <a:r>
              <a:rPr lang="zh-CN" altLang="en-US" sz="3600">
                <a:solidFill>
                  <a:schemeClr val="bg1"/>
                </a:solidFill>
                <a:cs typeface="+mn-ea"/>
                <a:sym typeface="+mn-lt"/>
              </a:rPr>
              <a:t>科技项目的</a:t>
            </a:r>
          </a:p>
        </p:txBody>
      </p:sp>
      <p:sp>
        <p:nvSpPr>
          <p:cNvPr id="36" name="Rectangle 15"/>
          <p:cNvSpPr>
            <a:spLocks noChangeArrowheads="1"/>
          </p:cNvSpPr>
          <p:nvPr/>
        </p:nvSpPr>
        <p:spPr bwMode="auto">
          <a:xfrm>
            <a:off x="1617072" y="4270574"/>
            <a:ext cx="629321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occaecat</a:t>
            </a:r>
            <a:r>
              <a:rPr lang="en-US" altLang="en-US" sz="1400" dirty="0">
                <a:solidFill>
                  <a:schemeClr val="bg1"/>
                </a:solidFill>
                <a:latin typeface="+mn-lt"/>
                <a:cs typeface="+mn-ea"/>
                <a:sym typeface="+mn-lt"/>
              </a:rPr>
              <a:t> </a:t>
            </a:r>
            <a:r>
              <a:rPr lang="en-US" altLang="en-US" sz="1400" err="1">
                <a:solidFill>
                  <a:schemeClr val="bg1"/>
                </a:solidFill>
                <a:latin typeface="+mn-lt"/>
                <a:cs typeface="+mn-ea"/>
                <a:sym typeface="+mn-lt"/>
              </a:rPr>
              <a:t>cupidatat</a:t>
            </a:r>
            <a:r>
              <a:rPr lang="en-US" altLang="en-US" sz="1400">
                <a:solidFill>
                  <a:schemeClr val="bg1"/>
                </a:solidFill>
                <a:latin typeface="+mn-lt"/>
                <a:cs typeface="+mn-ea"/>
                <a:sym typeface="+mn-lt"/>
              </a:rPr>
              <a:t> non</a:t>
            </a:r>
            <a:endParaRPr lang="en-US" altLang="en-US" sz="1400" dirty="0">
              <a:solidFill>
                <a:schemeClr val="bg1"/>
              </a:solidFill>
              <a:latin typeface="+mn-lt"/>
              <a:cs typeface="+mn-ea"/>
              <a:sym typeface="+mn-lt"/>
            </a:endParaRPr>
          </a:p>
        </p:txBody>
      </p:sp>
      <p:sp>
        <p:nvSpPr>
          <p:cNvPr id="32" name="文本框 31"/>
          <p:cNvSpPr txBox="1"/>
          <p:nvPr/>
        </p:nvSpPr>
        <p:spPr>
          <a:xfrm>
            <a:off x="10627177" y="228600"/>
            <a:ext cx="1190625" cy="461665"/>
          </a:xfrm>
          <a:prstGeom prst="rect">
            <a:avLst/>
          </a:prstGeom>
          <a:noFill/>
        </p:spPr>
        <p:txBody>
          <a:bodyPr wrap="square" rtlCol="0">
            <a:spAutoFit/>
          </a:bodyPr>
          <a:lstStyle/>
          <a:p>
            <a:pPr algn="ctr"/>
            <a:r>
              <a:rPr lang="en-US" altLang="zh-CN" sz="2400" b="1">
                <a:solidFill>
                  <a:schemeClr val="accent1"/>
                </a:solidFill>
                <a:cs typeface="+mn-ea"/>
                <a:sym typeface="+mn-lt"/>
              </a:rPr>
              <a:t>201X</a:t>
            </a:r>
            <a:endParaRPr lang="zh-CN" altLang="en-US" sz="2400" b="1">
              <a:solidFill>
                <a:schemeClr val="accent1"/>
              </a:solidFill>
              <a:cs typeface="+mn-ea"/>
              <a:sym typeface="+mn-lt"/>
            </a:endParaRPr>
          </a:p>
        </p:txBody>
      </p:sp>
      <p:cxnSp>
        <p:nvCxnSpPr>
          <p:cNvPr id="33" name="直接连接符 32"/>
          <p:cNvCxnSpPr/>
          <p:nvPr/>
        </p:nvCxnSpPr>
        <p:spPr>
          <a:xfrm>
            <a:off x="5704115" y="2752078"/>
            <a:ext cx="208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a:cxnSpLocks/>
          </p:cNvCxnSpPr>
          <p:nvPr/>
        </p:nvCxnSpPr>
        <p:spPr>
          <a:xfrm>
            <a:off x="11219543" y="6502400"/>
            <a:ext cx="0" cy="3556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6033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750"/>
                            </p:stCondLst>
                            <p:childTnLst>
                              <p:par>
                                <p:cTn id="13" presetID="2" presetClass="entr" presetSubtype="8" decel="10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up)">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326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4" name="文本框 3"/>
          <p:cNvSpPr txBox="1"/>
          <p:nvPr/>
        </p:nvSpPr>
        <p:spPr>
          <a:xfrm>
            <a:off x="531596" y="508658"/>
            <a:ext cx="569825" cy="338554"/>
          </a:xfrm>
          <a:prstGeom prst="rect">
            <a:avLst/>
          </a:prstGeom>
          <a:noFill/>
        </p:spPr>
        <p:txBody>
          <a:bodyPr wrap="square" rtlCol="0">
            <a:spAutoFit/>
          </a:bodyPr>
          <a:lstStyle/>
          <a:p>
            <a:r>
              <a:rPr lang="en-US" altLang="zh-CN" sz="1600" b="1">
                <a:solidFill>
                  <a:schemeClr val="bg1"/>
                </a:solidFill>
                <a:cs typeface="+mn-ea"/>
                <a:sym typeface="+mn-lt"/>
              </a:rPr>
              <a:t>02.</a:t>
            </a:r>
            <a:endParaRPr lang="zh-CN" altLang="en-US" sz="1600" b="1">
              <a:solidFill>
                <a:schemeClr val="bg1"/>
              </a:solidFill>
              <a:cs typeface="+mn-ea"/>
              <a:sym typeface="+mn-lt"/>
            </a:endParaRPr>
          </a:p>
        </p:txBody>
      </p:sp>
      <p:cxnSp>
        <p:nvCxnSpPr>
          <p:cNvPr id="5" name="直接连接符 4"/>
          <p:cNvCxnSpPr>
            <a:cxnSpLocks/>
          </p:cNvCxnSpPr>
          <p:nvPr/>
        </p:nvCxnSpPr>
        <p:spPr>
          <a:xfrm flipV="1">
            <a:off x="9175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rot="16200000">
            <a:off x="10757460" y="4978193"/>
            <a:ext cx="430887" cy="2514393"/>
            <a:chOff x="11007600" y="-177593"/>
            <a:chExt cx="430887" cy="2514393"/>
          </a:xfrm>
        </p:grpSpPr>
        <p:cxnSp>
          <p:nvCxnSpPr>
            <p:cNvPr id="8" name="直接连接符 7"/>
            <p:cNvCxnSpPr>
              <a:cxnSpLocks/>
            </p:cNvCxnSpPr>
            <p:nvPr/>
          </p:nvCxnSpPr>
          <p:spPr>
            <a:xfrm>
              <a:off x="11219543" y="-177593"/>
              <a:ext cx="0" cy="469693"/>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1007600" y="376761"/>
              <a:ext cx="430887" cy="1960039"/>
            </a:xfrm>
            <a:prstGeom prst="rect">
              <a:avLst/>
            </a:prstGeom>
            <a:noFill/>
          </p:spPr>
          <p:txBody>
            <a:bodyPr vert="eaVert" wrap="square" rtlCol="0">
              <a:spAutoFit/>
            </a:bodyPr>
            <a:lstStyle/>
            <a:p>
              <a:r>
                <a:rPr lang="en-US" altLang="zh-CN" sz="1600">
                  <a:solidFill>
                    <a:schemeClr val="accent2">
                      <a:lumMod val="20000"/>
                      <a:lumOff val="80000"/>
                    </a:schemeClr>
                  </a:solidFill>
                  <a:cs typeface="+mn-ea"/>
                  <a:sym typeface="+mn-lt"/>
                </a:rPr>
                <a:t>TIMELINE</a:t>
              </a:r>
              <a:endParaRPr lang="zh-CN" altLang="en-US" sz="1600">
                <a:solidFill>
                  <a:schemeClr val="accent2">
                    <a:lumMod val="20000"/>
                    <a:lumOff val="80000"/>
                  </a:schemeClr>
                </a:solidFill>
                <a:cs typeface="+mn-ea"/>
                <a:sym typeface="+mn-lt"/>
              </a:endParaRPr>
            </a:p>
          </p:txBody>
        </p:sp>
      </p:grpSp>
      <p:grpSp>
        <p:nvGrpSpPr>
          <p:cNvPr id="10" name="组合 9"/>
          <p:cNvGrpSpPr/>
          <p:nvPr/>
        </p:nvGrpSpPr>
        <p:grpSpPr>
          <a:xfrm>
            <a:off x="2534514" y="5272548"/>
            <a:ext cx="1193800" cy="1193800"/>
            <a:chOff x="2514600" y="-3089672"/>
            <a:chExt cx="2937272" cy="2937272"/>
          </a:xfrm>
        </p:grpSpPr>
        <p:sp>
          <p:nvSpPr>
            <p:cNvPr id="11"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167379" y="-1963613"/>
              <a:ext cx="1581152" cy="757267"/>
            </a:xfrm>
            <a:prstGeom prst="rect">
              <a:avLst/>
            </a:prstGeom>
            <a:noFill/>
          </p:spPr>
          <p:txBody>
            <a:bodyPr wrap="square" rtlCol="0">
              <a:spAutoFit/>
            </a:bodyPr>
            <a:lstStyle/>
            <a:p>
              <a:pPr algn="ctr"/>
              <a:r>
                <a:rPr lang="en-US" altLang="zh-CN" sz="1400" b="1">
                  <a:solidFill>
                    <a:schemeClr val="bg1"/>
                  </a:solidFill>
                  <a:cs typeface="+mn-ea"/>
                  <a:sym typeface="+mn-lt"/>
                </a:rPr>
                <a:t>2015</a:t>
              </a:r>
              <a:endParaRPr lang="zh-CN" altLang="en-US" sz="1400" b="1">
                <a:solidFill>
                  <a:schemeClr val="bg1"/>
                </a:solidFill>
                <a:cs typeface="+mn-ea"/>
                <a:sym typeface="+mn-lt"/>
              </a:endParaRPr>
            </a:p>
          </p:txBody>
        </p:sp>
      </p:grpSp>
      <p:grpSp>
        <p:nvGrpSpPr>
          <p:cNvPr id="15" name="组合 14"/>
          <p:cNvGrpSpPr/>
          <p:nvPr/>
        </p:nvGrpSpPr>
        <p:grpSpPr>
          <a:xfrm>
            <a:off x="3872779" y="3753752"/>
            <a:ext cx="1585696" cy="1585696"/>
            <a:chOff x="2514600" y="-3089672"/>
            <a:chExt cx="2937272" cy="2937272"/>
          </a:xfrm>
        </p:grpSpPr>
        <p:sp>
          <p:nvSpPr>
            <p:cNvPr id="16"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167379" y="-1963612"/>
              <a:ext cx="1581152" cy="627122"/>
            </a:xfrm>
            <a:prstGeom prst="rect">
              <a:avLst/>
            </a:prstGeom>
            <a:noFill/>
          </p:spPr>
          <p:txBody>
            <a:bodyPr wrap="square" rtlCol="0">
              <a:spAutoFit/>
            </a:bodyPr>
            <a:lstStyle/>
            <a:p>
              <a:pPr algn="ctr"/>
              <a:r>
                <a:rPr lang="en-US" altLang="zh-CN" sz="1600" b="1">
                  <a:solidFill>
                    <a:schemeClr val="bg1"/>
                  </a:solidFill>
                  <a:cs typeface="+mn-ea"/>
                  <a:sym typeface="+mn-lt"/>
                </a:rPr>
                <a:t>2016</a:t>
              </a:r>
              <a:endParaRPr lang="zh-CN" altLang="en-US" sz="1600" b="1">
                <a:solidFill>
                  <a:schemeClr val="bg1"/>
                </a:solidFill>
                <a:cs typeface="+mn-ea"/>
                <a:sym typeface="+mn-lt"/>
              </a:endParaRPr>
            </a:p>
          </p:txBody>
        </p:sp>
      </p:grpSp>
      <p:grpSp>
        <p:nvGrpSpPr>
          <p:cNvPr id="20" name="组合 19"/>
          <p:cNvGrpSpPr/>
          <p:nvPr/>
        </p:nvGrpSpPr>
        <p:grpSpPr>
          <a:xfrm>
            <a:off x="5765464" y="2316737"/>
            <a:ext cx="2006822" cy="2006822"/>
            <a:chOff x="2514600" y="-3089672"/>
            <a:chExt cx="2937272" cy="2937272"/>
          </a:xfrm>
        </p:grpSpPr>
        <p:sp>
          <p:nvSpPr>
            <p:cNvPr id="21"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204556" y="-1926435"/>
              <a:ext cx="1581152" cy="540570"/>
            </a:xfrm>
            <a:prstGeom prst="rect">
              <a:avLst/>
            </a:prstGeom>
            <a:noFill/>
          </p:spPr>
          <p:txBody>
            <a:bodyPr wrap="square" rtlCol="0">
              <a:spAutoFit/>
            </a:bodyPr>
            <a:lstStyle/>
            <a:p>
              <a:pPr algn="ctr"/>
              <a:r>
                <a:rPr lang="en-US" altLang="zh-CN" b="1">
                  <a:solidFill>
                    <a:schemeClr val="bg1"/>
                  </a:solidFill>
                  <a:cs typeface="+mn-ea"/>
                  <a:sym typeface="+mn-lt"/>
                </a:rPr>
                <a:t>2017</a:t>
              </a:r>
              <a:endParaRPr lang="zh-CN" altLang="en-US" b="1">
                <a:solidFill>
                  <a:schemeClr val="bg1"/>
                </a:solidFill>
                <a:cs typeface="+mn-ea"/>
                <a:sym typeface="+mn-lt"/>
              </a:endParaRPr>
            </a:p>
          </p:txBody>
        </p:sp>
      </p:grpSp>
      <p:grpSp>
        <p:nvGrpSpPr>
          <p:cNvPr id="25" name="组合 24"/>
          <p:cNvGrpSpPr/>
          <p:nvPr/>
        </p:nvGrpSpPr>
        <p:grpSpPr>
          <a:xfrm>
            <a:off x="8278448" y="1096322"/>
            <a:ext cx="2689030" cy="2689030"/>
            <a:chOff x="2514600" y="-3089672"/>
            <a:chExt cx="2937272" cy="2937272"/>
          </a:xfrm>
        </p:grpSpPr>
        <p:sp>
          <p:nvSpPr>
            <p:cNvPr id="26"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3190684" y="-1827795"/>
              <a:ext cx="1581152" cy="504284"/>
            </a:xfrm>
            <a:prstGeom prst="rect">
              <a:avLst/>
            </a:prstGeom>
            <a:noFill/>
          </p:spPr>
          <p:txBody>
            <a:bodyPr wrap="square" rtlCol="0">
              <a:spAutoFit/>
            </a:bodyPr>
            <a:lstStyle/>
            <a:p>
              <a:pPr algn="ctr"/>
              <a:r>
                <a:rPr lang="en-US" altLang="zh-CN" sz="2400" b="1">
                  <a:solidFill>
                    <a:schemeClr val="bg1"/>
                  </a:solidFill>
                  <a:cs typeface="+mn-ea"/>
                  <a:sym typeface="+mn-lt"/>
                </a:rPr>
                <a:t>2018</a:t>
              </a:r>
              <a:endParaRPr lang="zh-CN" altLang="en-US" sz="2400" b="1">
                <a:solidFill>
                  <a:schemeClr val="bg1"/>
                </a:solidFill>
                <a:cs typeface="+mn-ea"/>
                <a:sym typeface="+mn-lt"/>
              </a:endParaRPr>
            </a:p>
          </p:txBody>
        </p:sp>
      </p:grpSp>
      <p:cxnSp>
        <p:nvCxnSpPr>
          <p:cNvPr id="30" name="直接连接符 29"/>
          <p:cNvCxnSpPr>
            <a:cxnSpLocks/>
          </p:cNvCxnSpPr>
          <p:nvPr/>
        </p:nvCxnSpPr>
        <p:spPr>
          <a:xfrm flipH="1">
            <a:off x="3593523" y="5145097"/>
            <a:ext cx="258524" cy="230467"/>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p:cNvCxnSpPr>
          <p:nvPr/>
        </p:nvCxnSpPr>
        <p:spPr>
          <a:xfrm flipH="1">
            <a:off x="5384479" y="3886200"/>
            <a:ext cx="308274" cy="179728"/>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a:cxnSpLocks/>
          </p:cNvCxnSpPr>
          <p:nvPr/>
        </p:nvCxnSpPr>
        <p:spPr>
          <a:xfrm flipH="1">
            <a:off x="7830820" y="2863850"/>
            <a:ext cx="304801" cy="101600"/>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a:cxnSpLocks/>
          </p:cNvCxnSpPr>
          <p:nvPr/>
        </p:nvCxnSpPr>
        <p:spPr>
          <a:xfrm flipH="1">
            <a:off x="11250080" y="2251552"/>
            <a:ext cx="1040346" cy="65185"/>
          </a:xfrm>
          <a:prstGeom prst="line">
            <a:avLst/>
          </a:prstGeom>
          <a:ln w="41275" cap="rnd">
            <a:gradFill flip="none" rotWithShape="1">
              <a:gsLst>
                <a:gs pos="0">
                  <a:schemeClr val="accent1"/>
                </a:gs>
                <a:gs pos="100000">
                  <a:srgbClr val="EE2243">
                    <a:alpha val="0"/>
                  </a:srgbClr>
                </a:gs>
              </a:gsLst>
              <a:lin ang="0" scaled="0"/>
              <a:tileRect/>
            </a:gradFill>
          </a:ln>
          <a:effectLst/>
        </p:spPr>
        <p:style>
          <a:lnRef idx="1">
            <a:schemeClr val="accent1"/>
          </a:lnRef>
          <a:fillRef idx="0">
            <a:schemeClr val="accent1"/>
          </a:fillRef>
          <a:effectRef idx="0">
            <a:schemeClr val="accent1"/>
          </a:effectRef>
          <a:fontRef idx="minor">
            <a:schemeClr val="tx1"/>
          </a:fontRef>
        </p:style>
      </p:cxnSp>
      <p:sp>
        <p:nvSpPr>
          <p:cNvPr id="60" name="TextBox 22"/>
          <p:cNvSpPr txBox="1"/>
          <p:nvPr/>
        </p:nvSpPr>
        <p:spPr>
          <a:xfrm>
            <a:off x="488054" y="5500226"/>
            <a:ext cx="1914318" cy="738664"/>
          </a:xfrm>
          <a:prstGeom prst="rect">
            <a:avLst/>
          </a:prstGeom>
          <a:noFill/>
        </p:spPr>
        <p:txBody>
          <a:bodyPr wrap="square">
            <a:spAutoFit/>
          </a:bodyPr>
          <a:lstStyle/>
          <a:p>
            <a:pPr algn="r"/>
            <a:r>
              <a:rPr lang="id-ID" sz="1400" dirty="0">
                <a:solidFill>
                  <a:schemeClr val="bg1"/>
                </a:solidFill>
                <a:cs typeface="+mn-ea"/>
                <a:sym typeface="+mn-lt"/>
              </a:rPr>
              <a:t>Lorem ipsum dolor sit amet param qui para </a:t>
            </a:r>
            <a:r>
              <a:rPr lang="id-ID" sz="1400">
                <a:solidFill>
                  <a:schemeClr val="bg1"/>
                </a:solidFill>
                <a:cs typeface="+mn-ea"/>
                <a:sym typeface="+mn-lt"/>
              </a:rPr>
              <a:t>quam amet</a:t>
            </a:r>
            <a:endParaRPr lang="en-AU" sz="1400" dirty="0">
              <a:solidFill>
                <a:schemeClr val="bg1"/>
              </a:solidFill>
              <a:cs typeface="+mn-ea"/>
              <a:sym typeface="+mn-lt"/>
            </a:endParaRPr>
          </a:p>
        </p:txBody>
      </p:sp>
      <p:sp>
        <p:nvSpPr>
          <p:cNvPr id="61" name="TextBox 22"/>
          <p:cNvSpPr txBox="1"/>
          <p:nvPr/>
        </p:nvSpPr>
        <p:spPr>
          <a:xfrm>
            <a:off x="1811126" y="4048944"/>
            <a:ext cx="1914318" cy="738664"/>
          </a:xfrm>
          <a:prstGeom prst="rect">
            <a:avLst/>
          </a:prstGeom>
          <a:noFill/>
        </p:spPr>
        <p:txBody>
          <a:bodyPr wrap="square">
            <a:spAutoFit/>
          </a:bodyPr>
          <a:lstStyle/>
          <a:p>
            <a:pPr algn="r"/>
            <a:r>
              <a:rPr lang="id-ID" sz="1400" dirty="0">
                <a:solidFill>
                  <a:schemeClr val="bg1"/>
                </a:solidFill>
                <a:cs typeface="+mn-ea"/>
                <a:sym typeface="+mn-lt"/>
              </a:rPr>
              <a:t>Lorem ipsum dolor sit amet param qui para </a:t>
            </a:r>
            <a:r>
              <a:rPr lang="id-ID" sz="1400">
                <a:solidFill>
                  <a:schemeClr val="bg1"/>
                </a:solidFill>
                <a:cs typeface="+mn-ea"/>
                <a:sym typeface="+mn-lt"/>
              </a:rPr>
              <a:t>quam amet</a:t>
            </a:r>
            <a:endParaRPr lang="en-AU" sz="1400" dirty="0">
              <a:solidFill>
                <a:schemeClr val="bg1"/>
              </a:solidFill>
              <a:cs typeface="+mn-ea"/>
              <a:sym typeface="+mn-lt"/>
            </a:endParaRPr>
          </a:p>
        </p:txBody>
      </p:sp>
      <p:sp>
        <p:nvSpPr>
          <p:cNvPr id="62" name="TextBox 22"/>
          <p:cNvSpPr txBox="1"/>
          <p:nvPr/>
        </p:nvSpPr>
        <p:spPr>
          <a:xfrm>
            <a:off x="3654184" y="2609926"/>
            <a:ext cx="1914318" cy="738664"/>
          </a:xfrm>
          <a:prstGeom prst="rect">
            <a:avLst/>
          </a:prstGeom>
          <a:noFill/>
        </p:spPr>
        <p:txBody>
          <a:bodyPr wrap="square">
            <a:spAutoFit/>
          </a:bodyPr>
          <a:lstStyle/>
          <a:p>
            <a:pPr algn="r"/>
            <a:r>
              <a:rPr lang="id-ID" sz="1400" dirty="0">
                <a:solidFill>
                  <a:schemeClr val="bg1"/>
                </a:solidFill>
                <a:cs typeface="+mn-ea"/>
                <a:sym typeface="+mn-lt"/>
              </a:rPr>
              <a:t>Lorem ipsum dolor sit amet param qui para </a:t>
            </a:r>
            <a:r>
              <a:rPr lang="id-ID" sz="1400">
                <a:solidFill>
                  <a:schemeClr val="bg1"/>
                </a:solidFill>
                <a:cs typeface="+mn-ea"/>
                <a:sym typeface="+mn-lt"/>
              </a:rPr>
              <a:t>quam amet</a:t>
            </a:r>
            <a:endParaRPr lang="en-AU" sz="1400" dirty="0">
              <a:solidFill>
                <a:schemeClr val="bg1"/>
              </a:solidFill>
              <a:cs typeface="+mn-ea"/>
              <a:sym typeface="+mn-lt"/>
            </a:endParaRPr>
          </a:p>
        </p:txBody>
      </p:sp>
      <p:sp>
        <p:nvSpPr>
          <p:cNvPr id="63" name="TextBox 22"/>
          <p:cNvSpPr txBox="1"/>
          <p:nvPr/>
        </p:nvSpPr>
        <p:spPr>
          <a:xfrm>
            <a:off x="6179375" y="1345541"/>
            <a:ext cx="1914318" cy="738664"/>
          </a:xfrm>
          <a:prstGeom prst="rect">
            <a:avLst/>
          </a:prstGeom>
          <a:noFill/>
        </p:spPr>
        <p:txBody>
          <a:bodyPr wrap="square">
            <a:spAutoFit/>
          </a:bodyPr>
          <a:lstStyle/>
          <a:p>
            <a:pPr algn="r"/>
            <a:r>
              <a:rPr lang="id-ID" sz="1400" dirty="0">
                <a:solidFill>
                  <a:schemeClr val="bg1"/>
                </a:solidFill>
                <a:cs typeface="+mn-ea"/>
                <a:sym typeface="+mn-lt"/>
              </a:rPr>
              <a:t>Lorem ipsum dolor sit amet param qui para </a:t>
            </a:r>
            <a:r>
              <a:rPr lang="id-ID" sz="1400">
                <a:solidFill>
                  <a:schemeClr val="bg1"/>
                </a:solidFill>
                <a:cs typeface="+mn-ea"/>
                <a:sym typeface="+mn-lt"/>
              </a:rPr>
              <a:t>quam amet</a:t>
            </a:r>
            <a:endParaRPr lang="en-AU" sz="1400" dirty="0">
              <a:solidFill>
                <a:schemeClr val="bg1"/>
              </a:solidFill>
              <a:cs typeface="+mn-ea"/>
              <a:sym typeface="+mn-lt"/>
            </a:endParaRPr>
          </a:p>
        </p:txBody>
      </p:sp>
      <p:cxnSp>
        <p:nvCxnSpPr>
          <p:cNvPr id="64" name="直接连接符 63"/>
          <p:cNvCxnSpPr>
            <a:cxnSpLocks/>
          </p:cNvCxnSpPr>
          <p:nvPr/>
        </p:nvCxnSpPr>
        <p:spPr>
          <a:xfrm>
            <a:off x="904893" y="1396268"/>
            <a:ext cx="0" cy="292100"/>
          </a:xfrm>
          <a:prstGeom prst="line">
            <a:avLst/>
          </a:prstGeom>
          <a:ln w="28575">
            <a:solidFill>
              <a:srgbClr val="28263C"/>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85708" y="1773029"/>
            <a:ext cx="430887" cy="1707794"/>
          </a:xfrm>
          <a:prstGeom prst="rect">
            <a:avLst/>
          </a:prstGeom>
          <a:noFill/>
        </p:spPr>
        <p:txBody>
          <a:bodyPr vert="eaVert" wrap="square" rtlCol="0">
            <a:spAutoFit/>
          </a:bodyPr>
          <a:lstStyle/>
          <a:p>
            <a:r>
              <a:rPr lang="en-US" altLang="zh-CN" sz="1600" b="1">
                <a:solidFill>
                  <a:srgbClr val="28263C"/>
                </a:solidFill>
                <a:cs typeface="+mn-ea"/>
                <a:sym typeface="+mn-lt"/>
              </a:rPr>
              <a:t>OUR FEATURE</a:t>
            </a:r>
            <a:endParaRPr lang="zh-CN" altLang="en-US" sz="1600" b="1">
              <a:solidFill>
                <a:srgbClr val="28263C"/>
              </a:solidFill>
              <a:cs typeface="+mn-ea"/>
              <a:sym typeface="+mn-lt"/>
            </a:endParaRPr>
          </a:p>
        </p:txBody>
      </p:sp>
    </p:spTree>
    <p:extLst>
      <p:ext uri="{BB962C8B-B14F-4D97-AF65-F5344CB8AC3E}">
        <p14:creationId xmlns:p14="http://schemas.microsoft.com/office/powerpoint/2010/main" val="41724915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5612317" y="358732"/>
            <a:ext cx="1798200" cy="1798200"/>
            <a:chOff x="565291" y="5083905"/>
            <a:chExt cx="1339640" cy="1339640"/>
          </a:xfrm>
        </p:grpSpPr>
        <p:sp>
          <p:nvSpPr>
            <p:cNvPr id="47" name="Oval 24_1_1"/>
            <p:cNvSpPr/>
            <p:nvPr/>
          </p:nvSpPr>
          <p:spPr>
            <a:xfrm>
              <a:off x="565291" y="5083905"/>
              <a:ext cx="1339640" cy="1339640"/>
            </a:xfrm>
            <a:prstGeom prst="ellipse">
              <a:avLst/>
            </a:prstGeom>
            <a:noFill/>
            <a:ln>
              <a:solidFill>
                <a:srgbClr val="EE224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Oval 24_1"/>
            <p:cNvSpPr/>
            <p:nvPr/>
          </p:nvSpPr>
          <p:spPr>
            <a:xfrm>
              <a:off x="745148" y="5263762"/>
              <a:ext cx="979926" cy="979926"/>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914331" y="5432945"/>
              <a:ext cx="641562" cy="641562"/>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文本框 40"/>
          <p:cNvSpPr txBox="1"/>
          <p:nvPr/>
        </p:nvSpPr>
        <p:spPr>
          <a:xfrm>
            <a:off x="4011572" y="4150958"/>
            <a:ext cx="330964" cy="272606"/>
          </a:xfrm>
          <a:custGeom>
            <a:avLst/>
            <a:gdLst/>
            <a:ahLst/>
            <a:cxnLst/>
            <a:rect l="l" t="t" r="r" b="b"/>
            <a:pathLst>
              <a:path w="2499522" h="2058800">
                <a:moveTo>
                  <a:pt x="2342121" y="0"/>
                </a:moveTo>
                <a:lnTo>
                  <a:pt x="2499522" y="245545"/>
                </a:lnTo>
                <a:cubicBezTo>
                  <a:pt x="2319036" y="363071"/>
                  <a:pt x="2191017" y="505781"/>
                  <a:pt x="2115464" y="673675"/>
                </a:cubicBezTo>
                <a:cubicBezTo>
                  <a:pt x="2039912" y="841569"/>
                  <a:pt x="2002136" y="988476"/>
                  <a:pt x="2002136" y="1114397"/>
                </a:cubicBezTo>
                <a:cubicBezTo>
                  <a:pt x="2002136" y="1181554"/>
                  <a:pt x="2033616" y="1215133"/>
                  <a:pt x="2096576" y="1215133"/>
                </a:cubicBezTo>
                <a:cubicBezTo>
                  <a:pt x="2226694" y="1215133"/>
                  <a:pt x="2315887" y="1248712"/>
                  <a:pt x="2364157" y="1315869"/>
                </a:cubicBezTo>
                <a:cubicBezTo>
                  <a:pt x="2412427" y="1383027"/>
                  <a:pt x="2436562" y="1487960"/>
                  <a:pt x="2436562" y="1630671"/>
                </a:cubicBezTo>
                <a:cubicBezTo>
                  <a:pt x="2436562" y="1916090"/>
                  <a:pt x="2268667" y="2058800"/>
                  <a:pt x="1932880" y="2058800"/>
                </a:cubicBezTo>
                <a:cubicBezTo>
                  <a:pt x="1764985" y="2058800"/>
                  <a:pt x="1627522" y="2002136"/>
                  <a:pt x="1520490" y="1888807"/>
                </a:cubicBezTo>
                <a:cubicBezTo>
                  <a:pt x="1413457" y="1775479"/>
                  <a:pt x="1359941" y="1630671"/>
                  <a:pt x="1359941" y="1454382"/>
                </a:cubicBezTo>
                <a:cubicBezTo>
                  <a:pt x="1359941" y="858358"/>
                  <a:pt x="1687335" y="373564"/>
                  <a:pt x="2342121" y="0"/>
                </a:cubicBezTo>
                <a:close/>
                <a:moveTo>
                  <a:pt x="982180" y="0"/>
                </a:moveTo>
                <a:lnTo>
                  <a:pt x="1139581" y="245545"/>
                </a:lnTo>
                <a:cubicBezTo>
                  <a:pt x="942306" y="371466"/>
                  <a:pt x="810089" y="513126"/>
                  <a:pt x="742931" y="670527"/>
                </a:cubicBezTo>
                <a:cubicBezTo>
                  <a:pt x="675774" y="827927"/>
                  <a:pt x="642195" y="975884"/>
                  <a:pt x="642195" y="1114397"/>
                </a:cubicBezTo>
                <a:cubicBezTo>
                  <a:pt x="642195" y="1181554"/>
                  <a:pt x="682069" y="1215133"/>
                  <a:pt x="761819" y="1215133"/>
                </a:cubicBezTo>
                <a:cubicBezTo>
                  <a:pt x="841569" y="1215133"/>
                  <a:pt x="913973" y="1251860"/>
                  <a:pt x="979032" y="1325313"/>
                </a:cubicBezTo>
                <a:cubicBezTo>
                  <a:pt x="1044091" y="1398767"/>
                  <a:pt x="1076621" y="1500553"/>
                  <a:pt x="1076621" y="1630671"/>
                </a:cubicBezTo>
                <a:cubicBezTo>
                  <a:pt x="1076621" y="1916090"/>
                  <a:pt x="908726" y="2058800"/>
                  <a:pt x="572938" y="2058800"/>
                </a:cubicBezTo>
                <a:cubicBezTo>
                  <a:pt x="413439" y="2058800"/>
                  <a:pt x="278075" y="1998988"/>
                  <a:pt x="166845" y="1879363"/>
                </a:cubicBezTo>
                <a:cubicBezTo>
                  <a:pt x="55615" y="1759739"/>
                  <a:pt x="0" y="1618078"/>
                  <a:pt x="0" y="1454382"/>
                </a:cubicBezTo>
                <a:cubicBezTo>
                  <a:pt x="0" y="858358"/>
                  <a:pt x="327394" y="373564"/>
                  <a:pt x="982180" y="0"/>
                </a:cubicBezTo>
                <a:close/>
              </a:path>
            </a:pathLst>
          </a:custGeom>
          <a:solidFill>
            <a:srgbClr val="000000">
              <a:alpha val="60000"/>
            </a:srgb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9600">
              <a:solidFill>
                <a:schemeClr val="bg1"/>
              </a:solidFill>
              <a:cs typeface="+mn-ea"/>
              <a:sym typeface="+mn-lt"/>
            </a:endParaRPr>
          </a:p>
        </p:txBody>
      </p:sp>
      <p:pic>
        <p:nvPicPr>
          <p:cNvPr id="3"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85725"/>
            <a:ext cx="3644695" cy="3902064"/>
          </a:xfrm>
          <a:prstGeom prst="rect">
            <a:avLst/>
          </a:prstGeom>
          <a:effectLst>
            <a:outerShdw blurRad="177800" dist="228600" dir="4680000" sx="99000" sy="99000" algn="t" rotWithShape="0">
              <a:prstClr val="black">
                <a:alpha val="11000"/>
              </a:prstClr>
            </a:outerShdw>
          </a:effectLst>
        </p:spPr>
      </p:pic>
      <p:sp>
        <p:nvSpPr>
          <p:cNvPr id="20" name="TextBox 43"/>
          <p:cNvSpPr txBox="1"/>
          <p:nvPr/>
        </p:nvSpPr>
        <p:spPr>
          <a:xfrm>
            <a:off x="4011572" y="4155670"/>
            <a:ext cx="6354238" cy="700192"/>
          </a:xfrm>
          <a:prstGeom prst="rect">
            <a:avLst/>
          </a:prstGeom>
          <a:noFill/>
        </p:spPr>
        <p:txBody>
          <a:bodyPr wrap="square" rtlCol="0">
            <a:spAutoFit/>
          </a:bodyPr>
          <a:lstStyle/>
          <a:p>
            <a:pPr defTabSz="1828343">
              <a:lnSpc>
                <a:spcPct val="150000"/>
              </a:lnSpc>
              <a:spcBef>
                <a:spcPts val="2000"/>
              </a:spcBef>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grpSp>
        <p:nvGrpSpPr>
          <p:cNvPr id="32" name="组合 31"/>
          <p:cNvGrpSpPr/>
          <p:nvPr/>
        </p:nvGrpSpPr>
        <p:grpSpPr>
          <a:xfrm>
            <a:off x="3103342" y="5327516"/>
            <a:ext cx="2517367" cy="897479"/>
            <a:chOff x="3304776" y="5327516"/>
            <a:chExt cx="2517367" cy="897479"/>
          </a:xfrm>
        </p:grpSpPr>
        <p:grpSp>
          <p:nvGrpSpPr>
            <p:cNvPr id="11" name="Group 2"/>
            <p:cNvGrpSpPr/>
            <p:nvPr/>
          </p:nvGrpSpPr>
          <p:grpSpPr>
            <a:xfrm>
              <a:off x="3304776" y="5409402"/>
              <a:ext cx="528198" cy="528198"/>
              <a:chOff x="7801314" y="10638232"/>
              <a:chExt cx="1056119" cy="1056120"/>
            </a:xfrm>
          </p:grpSpPr>
          <p:sp>
            <p:nvSpPr>
              <p:cNvPr id="12" name="Oval 16"/>
              <p:cNvSpPr/>
              <p:nvPr/>
            </p:nvSpPr>
            <p:spPr>
              <a:xfrm>
                <a:off x="7801314" y="10638232"/>
                <a:ext cx="1056119" cy="1056120"/>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3" name="Freeform 27"/>
              <p:cNvSpPr>
                <a:spLocks noEditPoints="1"/>
              </p:cNvSpPr>
              <p:nvPr/>
            </p:nvSpPr>
            <p:spPr bwMode="auto">
              <a:xfrm>
                <a:off x="8021055" y="10897274"/>
                <a:ext cx="642323" cy="51932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sp>
          <p:nvSpPr>
            <p:cNvPr id="23" name="文本框 33"/>
            <p:cNvSpPr txBox="1">
              <a:spLocks noChangeArrowheads="1"/>
            </p:cNvSpPr>
            <p:nvPr/>
          </p:nvSpPr>
          <p:spPr bwMode="auto">
            <a:xfrm>
              <a:off x="3924093" y="5327516"/>
              <a:ext cx="103773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accent1"/>
                  </a:solidFill>
                  <a:latin typeface="+mn-lt"/>
                  <a:ea typeface="+mn-ea"/>
                  <a:cs typeface="+mn-ea"/>
                  <a:sym typeface="+mn-lt"/>
                </a:rPr>
                <a:t>点击编辑</a:t>
              </a:r>
            </a:p>
          </p:txBody>
        </p:sp>
        <p:sp>
          <p:nvSpPr>
            <p:cNvPr id="29" name="矩形 28"/>
            <p:cNvSpPr/>
            <p:nvPr/>
          </p:nvSpPr>
          <p:spPr>
            <a:xfrm>
              <a:off x="3929934" y="5639385"/>
              <a:ext cx="1892209" cy="585610"/>
            </a:xfrm>
            <a:prstGeom prst="rect">
              <a:avLst/>
            </a:prstGeom>
          </p:spPr>
          <p:txBody>
            <a:bodyPr wrap="square">
              <a:spAutoFit/>
            </a:bodyPr>
            <a:lstStyle/>
            <a:p>
              <a:pPr defTabSz="609630">
                <a:lnSpc>
                  <a:spcPct val="120000"/>
                </a:lnSpc>
              </a:pPr>
              <a:r>
                <a:rPr lang="en-US" altLang="en-US" sz="1400">
                  <a:solidFill>
                    <a:schemeClr val="bg1"/>
                  </a:solidFill>
                  <a:cs typeface="+mn-ea"/>
                  <a:sym typeface="+mn-lt"/>
                </a:rPr>
                <a:t>Lorem ipsum dolor sit amet, consecte</a:t>
              </a:r>
              <a:endParaRPr lang="en-US" altLang="en-US" sz="1400" dirty="0">
                <a:solidFill>
                  <a:schemeClr val="bg1"/>
                </a:solidFill>
                <a:cs typeface="+mn-ea"/>
                <a:sym typeface="+mn-lt"/>
              </a:endParaRPr>
            </a:p>
          </p:txBody>
        </p:sp>
      </p:grpSp>
      <p:grpSp>
        <p:nvGrpSpPr>
          <p:cNvPr id="33" name="组合 32"/>
          <p:cNvGrpSpPr/>
          <p:nvPr/>
        </p:nvGrpSpPr>
        <p:grpSpPr>
          <a:xfrm>
            <a:off x="5995000" y="5327516"/>
            <a:ext cx="2521903" cy="897479"/>
            <a:chOff x="6010426" y="5327516"/>
            <a:chExt cx="2521903" cy="897479"/>
          </a:xfrm>
        </p:grpSpPr>
        <p:grpSp>
          <p:nvGrpSpPr>
            <p:cNvPr id="14" name="Group 4"/>
            <p:cNvGrpSpPr/>
            <p:nvPr/>
          </p:nvGrpSpPr>
          <p:grpSpPr>
            <a:xfrm>
              <a:off x="6010426" y="5409405"/>
              <a:ext cx="528198" cy="528198"/>
              <a:chOff x="13211210" y="10638239"/>
              <a:chExt cx="1056120" cy="1056120"/>
            </a:xfrm>
          </p:grpSpPr>
          <p:sp>
            <p:nvSpPr>
              <p:cNvPr id="15" name="Oval 19"/>
              <p:cNvSpPr/>
              <p:nvPr/>
            </p:nvSpPr>
            <p:spPr>
              <a:xfrm>
                <a:off x="13211210" y="10638239"/>
                <a:ext cx="1056120" cy="1056120"/>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nvGrpSpPr>
              <p:cNvPr id="16" name="Group 28"/>
              <p:cNvGrpSpPr/>
              <p:nvPr/>
            </p:nvGrpSpPr>
            <p:grpSpPr>
              <a:xfrm>
                <a:off x="13455171" y="10886259"/>
                <a:ext cx="572357" cy="572357"/>
                <a:chOff x="4439444" y="2582069"/>
                <a:chExt cx="464344" cy="464344"/>
              </a:xfrm>
              <a:solidFill>
                <a:schemeClr val="bg1"/>
              </a:solidFill>
            </p:grpSpPr>
            <p:sp>
              <p:nvSpPr>
                <p:cNvPr id="17"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cs typeface="+mn-ea"/>
                    <a:sym typeface="+mn-lt"/>
                  </a:endParaRPr>
                </a:p>
              </p:txBody>
            </p:sp>
            <p:sp>
              <p:nvSpPr>
                <p:cNvPr id="18"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cs typeface="+mn-ea"/>
                    <a:sym typeface="+mn-lt"/>
                  </a:endParaRPr>
                </a:p>
              </p:txBody>
            </p:sp>
            <p:sp>
              <p:nvSpPr>
                <p:cNvPr id="19"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cs typeface="+mn-ea"/>
                    <a:sym typeface="+mn-lt"/>
                  </a:endParaRPr>
                </a:p>
              </p:txBody>
            </p:sp>
          </p:grpSp>
        </p:grpSp>
        <p:sp>
          <p:nvSpPr>
            <p:cNvPr id="25" name="文本框 33"/>
            <p:cNvSpPr txBox="1">
              <a:spLocks noChangeArrowheads="1"/>
            </p:cNvSpPr>
            <p:nvPr/>
          </p:nvSpPr>
          <p:spPr bwMode="auto">
            <a:xfrm>
              <a:off x="6640120" y="5327516"/>
              <a:ext cx="103773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spcBef>
                  <a:spcPct val="0"/>
                </a:spcBef>
                <a:spcAft>
                  <a:spcPts val="1000"/>
                </a:spcAft>
                <a:buNone/>
              </a:pPr>
              <a:r>
                <a:rPr lang="zh-CN" altLang="en-US" sz="1600" b="1" dirty="0">
                  <a:solidFill>
                    <a:schemeClr val="accent1"/>
                  </a:solidFill>
                  <a:latin typeface="+mn-lt"/>
                  <a:ea typeface="+mn-ea"/>
                  <a:cs typeface="+mn-ea"/>
                  <a:sym typeface="+mn-lt"/>
                </a:rPr>
                <a:t>点击编辑</a:t>
              </a:r>
            </a:p>
          </p:txBody>
        </p:sp>
        <p:sp>
          <p:nvSpPr>
            <p:cNvPr id="30" name="矩形 29"/>
            <p:cNvSpPr/>
            <p:nvPr/>
          </p:nvSpPr>
          <p:spPr>
            <a:xfrm>
              <a:off x="6640120" y="5639385"/>
              <a:ext cx="1892209" cy="585610"/>
            </a:xfrm>
            <a:prstGeom prst="rect">
              <a:avLst/>
            </a:prstGeom>
          </p:spPr>
          <p:txBody>
            <a:bodyPr wrap="square">
              <a:spAutoFit/>
            </a:bodyPr>
            <a:lstStyle/>
            <a:p>
              <a:pPr defTabSz="609630">
                <a:lnSpc>
                  <a:spcPct val="120000"/>
                </a:lnSpc>
              </a:pPr>
              <a:r>
                <a:rPr lang="en-US" altLang="en-US" sz="1400">
                  <a:solidFill>
                    <a:schemeClr val="bg1"/>
                  </a:solidFill>
                  <a:cs typeface="+mn-ea"/>
                  <a:sym typeface="+mn-lt"/>
                </a:rPr>
                <a:t>Lorem ipsum dolor sit amet, consecte</a:t>
              </a:r>
              <a:endParaRPr lang="en-US" altLang="en-US" sz="1400" dirty="0">
                <a:solidFill>
                  <a:schemeClr val="bg1"/>
                </a:solidFill>
                <a:cs typeface="+mn-ea"/>
                <a:sym typeface="+mn-lt"/>
              </a:endParaRPr>
            </a:p>
          </p:txBody>
        </p:sp>
      </p:grpSp>
      <p:grpSp>
        <p:nvGrpSpPr>
          <p:cNvPr id="34" name="组合 33"/>
          <p:cNvGrpSpPr/>
          <p:nvPr/>
        </p:nvGrpSpPr>
        <p:grpSpPr>
          <a:xfrm>
            <a:off x="8891194" y="5327516"/>
            <a:ext cx="2494411" cy="897479"/>
            <a:chOff x="8716073" y="5327516"/>
            <a:chExt cx="2494411" cy="897479"/>
          </a:xfrm>
        </p:grpSpPr>
        <p:grpSp>
          <p:nvGrpSpPr>
            <p:cNvPr id="5" name="Group 5"/>
            <p:cNvGrpSpPr/>
            <p:nvPr/>
          </p:nvGrpSpPr>
          <p:grpSpPr>
            <a:xfrm>
              <a:off x="8716073" y="5409405"/>
              <a:ext cx="528198" cy="528198"/>
              <a:chOff x="18621095" y="10638239"/>
              <a:chExt cx="1056120" cy="1056120"/>
            </a:xfrm>
          </p:grpSpPr>
          <p:sp>
            <p:nvSpPr>
              <p:cNvPr id="6" name="Oval 22"/>
              <p:cNvSpPr/>
              <p:nvPr/>
            </p:nvSpPr>
            <p:spPr>
              <a:xfrm>
                <a:off x="18621095" y="10638239"/>
                <a:ext cx="1056120" cy="1056120"/>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7" name="Freeform 25"/>
              <p:cNvSpPr>
                <a:spLocks noEditPoints="1"/>
              </p:cNvSpPr>
              <p:nvPr/>
            </p:nvSpPr>
            <p:spPr bwMode="auto">
              <a:xfrm>
                <a:off x="18884153" y="10870699"/>
                <a:ext cx="565791" cy="59585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sp>
          <p:nvSpPr>
            <p:cNvPr id="27" name="文本框 33"/>
            <p:cNvSpPr txBox="1">
              <a:spLocks noChangeArrowheads="1"/>
            </p:cNvSpPr>
            <p:nvPr/>
          </p:nvSpPr>
          <p:spPr bwMode="auto">
            <a:xfrm>
              <a:off x="9318275" y="5327516"/>
              <a:ext cx="103773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spcBef>
                  <a:spcPct val="0"/>
                </a:spcBef>
                <a:spcAft>
                  <a:spcPts val="1000"/>
                </a:spcAft>
                <a:buNone/>
              </a:pPr>
              <a:r>
                <a:rPr lang="zh-CN" altLang="en-US" sz="1600" b="1" dirty="0">
                  <a:solidFill>
                    <a:schemeClr val="accent1"/>
                  </a:solidFill>
                  <a:latin typeface="+mn-lt"/>
                  <a:ea typeface="+mn-ea"/>
                  <a:cs typeface="+mn-ea"/>
                  <a:sym typeface="+mn-lt"/>
                </a:rPr>
                <a:t>点击编辑</a:t>
              </a:r>
            </a:p>
          </p:txBody>
        </p:sp>
        <p:sp>
          <p:nvSpPr>
            <p:cNvPr id="31" name="矩形 30"/>
            <p:cNvSpPr/>
            <p:nvPr/>
          </p:nvSpPr>
          <p:spPr>
            <a:xfrm>
              <a:off x="9318275" y="5639385"/>
              <a:ext cx="1892209" cy="585610"/>
            </a:xfrm>
            <a:prstGeom prst="rect">
              <a:avLst/>
            </a:prstGeom>
          </p:spPr>
          <p:txBody>
            <a:bodyPr wrap="square">
              <a:spAutoFit/>
            </a:bodyPr>
            <a:lstStyle/>
            <a:p>
              <a:pPr defTabSz="609630">
                <a:lnSpc>
                  <a:spcPct val="120000"/>
                </a:lnSpc>
              </a:pPr>
              <a:r>
                <a:rPr lang="en-US" altLang="en-US" sz="1400">
                  <a:solidFill>
                    <a:schemeClr val="bg1"/>
                  </a:solidFill>
                  <a:cs typeface="+mn-ea"/>
                  <a:sym typeface="+mn-lt"/>
                </a:rPr>
                <a:t>Lorem ipsum dolor sit amet, consecte</a:t>
              </a:r>
              <a:endParaRPr lang="en-US" altLang="en-US" sz="1400" dirty="0">
                <a:solidFill>
                  <a:schemeClr val="bg1"/>
                </a:solidFill>
                <a:cs typeface="+mn-ea"/>
                <a:sym typeface="+mn-lt"/>
              </a:endParaRPr>
            </a:p>
          </p:txBody>
        </p:sp>
      </p:grpSp>
      <p:pic>
        <p:nvPicPr>
          <p:cNvPr id="28" name="图片占位符 27"/>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1577" b="11577"/>
          <a:stretch>
            <a:fillRect/>
          </a:stretch>
        </p:blipFill>
        <p:spPr>
          <a:custGeom>
            <a:avLst/>
            <a:gdLst>
              <a:gd name="connsiteX0" fmla="*/ 787080 w 1534221"/>
              <a:gd name="connsiteY0" fmla="*/ 0 h 1648376"/>
              <a:gd name="connsiteX1" fmla="*/ 1534221 w 1534221"/>
              <a:gd name="connsiteY1" fmla="*/ 187614 h 1648376"/>
              <a:gd name="connsiteX2" fmla="*/ 736979 w 1534221"/>
              <a:gd name="connsiteY2" fmla="*/ 1648376 h 1648376"/>
              <a:gd name="connsiteX3" fmla="*/ 0 w 1534221"/>
              <a:gd name="connsiteY3" fmla="*/ 1416300 h 1648376"/>
            </a:gdLst>
            <a:ahLst/>
            <a:cxnLst>
              <a:cxn ang="0">
                <a:pos x="connsiteX0" y="connsiteY0"/>
              </a:cxn>
              <a:cxn ang="0">
                <a:pos x="connsiteX1" y="connsiteY1"/>
              </a:cxn>
              <a:cxn ang="0">
                <a:pos x="connsiteX2" y="connsiteY2"/>
              </a:cxn>
              <a:cxn ang="0">
                <a:pos x="connsiteX3" y="connsiteY3"/>
              </a:cxn>
            </a:cxnLst>
            <a:rect l="l" t="t" r="r" b="b"/>
            <a:pathLst>
              <a:path w="1534221" h="1648376">
                <a:moveTo>
                  <a:pt x="787080" y="0"/>
                </a:moveTo>
                <a:lnTo>
                  <a:pt x="1534221" y="187614"/>
                </a:lnTo>
                <a:lnTo>
                  <a:pt x="736979" y="1648376"/>
                </a:lnTo>
                <a:lnTo>
                  <a:pt x="0" y="1416300"/>
                </a:lnTo>
                <a:close/>
              </a:path>
            </a:pathLst>
          </a:custGeom>
        </p:spPr>
      </p:pic>
      <p:graphicFrame>
        <p:nvGraphicFramePr>
          <p:cNvPr id="39" name="图表 38"/>
          <p:cNvGraphicFramePr/>
          <p:nvPr>
            <p:extLst>
              <p:ext uri="{D42A27DB-BD31-4B8C-83A1-F6EECF244321}">
                <p14:modId xmlns:p14="http://schemas.microsoft.com/office/powerpoint/2010/main" val="3369953660"/>
              </p:ext>
            </p:extLst>
          </p:nvPr>
        </p:nvGraphicFramePr>
        <p:xfrm>
          <a:off x="4342536" y="861979"/>
          <a:ext cx="5489326" cy="3094475"/>
        </p:xfrm>
        <a:graphic>
          <a:graphicData uri="http://schemas.openxmlformats.org/drawingml/2006/chart">
            <c:chart xmlns:c="http://schemas.openxmlformats.org/drawingml/2006/chart" xmlns:r="http://schemas.openxmlformats.org/officeDocument/2006/relationships" r:id="rId6"/>
          </a:graphicData>
        </a:graphic>
      </p:graphicFrame>
      <p:sp>
        <p:nvSpPr>
          <p:cNvPr id="42" name="文本框 41"/>
          <p:cNvSpPr txBox="1"/>
          <p:nvPr/>
        </p:nvSpPr>
        <p:spPr>
          <a:xfrm>
            <a:off x="5904840" y="1334299"/>
            <a:ext cx="1192955" cy="307777"/>
          </a:xfrm>
          <a:prstGeom prst="rect">
            <a:avLst/>
          </a:prstGeom>
          <a:noFill/>
        </p:spPr>
        <p:txBody>
          <a:bodyPr wrap="none" rtlCol="0">
            <a:spAutoFit/>
          </a:bodyPr>
          <a:lstStyle/>
          <a:p>
            <a:pPr algn="ctr"/>
            <a:r>
              <a:rPr lang="en-US" altLang="zh-CN" sz="1400" b="1">
                <a:solidFill>
                  <a:schemeClr val="bg1"/>
                </a:solidFill>
                <a:effectLst>
                  <a:outerShdw dist="38100" dir="2700000" algn="tl" rotWithShape="0">
                    <a:prstClr val="black">
                      <a:alpha val="10000"/>
                    </a:prstClr>
                  </a:outerShdw>
                </a:effectLst>
                <a:cs typeface="+mn-ea"/>
                <a:sym typeface="+mn-lt"/>
              </a:rPr>
              <a:t>TEXT HERE</a:t>
            </a:r>
          </a:p>
        </p:txBody>
      </p:sp>
      <p:sp>
        <p:nvSpPr>
          <p:cNvPr id="43" name="文本框 42"/>
          <p:cNvSpPr txBox="1"/>
          <p:nvPr/>
        </p:nvSpPr>
        <p:spPr>
          <a:xfrm>
            <a:off x="6180816" y="899239"/>
            <a:ext cx="710451" cy="523220"/>
          </a:xfrm>
          <a:prstGeom prst="rect">
            <a:avLst/>
          </a:prstGeom>
          <a:noFill/>
        </p:spPr>
        <p:txBody>
          <a:bodyPr wrap="none" rtlCol="0">
            <a:spAutoFit/>
          </a:bodyPr>
          <a:lstStyle/>
          <a:p>
            <a:pPr algn="ctr"/>
            <a:r>
              <a:rPr lang="en-US" altLang="zh-CN" sz="2800" b="1">
                <a:solidFill>
                  <a:schemeClr val="bg1"/>
                </a:solidFill>
                <a:effectLst>
                  <a:outerShdw dist="38100" dir="2700000" algn="tl" rotWithShape="0">
                    <a:prstClr val="black">
                      <a:alpha val="10000"/>
                    </a:prstClr>
                  </a:outerShdw>
                </a:effectLst>
                <a:cs typeface="+mn-ea"/>
                <a:sym typeface="+mn-lt"/>
              </a:rPr>
              <a:t>34</a:t>
            </a:r>
            <a:r>
              <a:rPr lang="en-US" altLang="zh-CN" sz="1050" b="1">
                <a:solidFill>
                  <a:schemeClr val="bg1"/>
                </a:solidFill>
                <a:effectLst>
                  <a:outerShdw dist="38100" dir="2700000" algn="tl" rotWithShape="0">
                    <a:prstClr val="black">
                      <a:alpha val="10000"/>
                    </a:prstClr>
                  </a:outerShdw>
                </a:effectLst>
                <a:cs typeface="+mn-ea"/>
                <a:sym typeface="+mn-lt"/>
              </a:rPr>
              <a:t>%</a:t>
            </a:r>
          </a:p>
        </p:txBody>
      </p:sp>
      <p:cxnSp>
        <p:nvCxnSpPr>
          <p:cNvPr id="50" name="直接连接符 49"/>
          <p:cNvCxnSpPr>
            <a:cxnSpLocks/>
          </p:cNvCxnSpPr>
          <p:nvPr/>
        </p:nvCxnSpPr>
        <p:spPr>
          <a:xfrm flipH="1">
            <a:off x="6439936" y="1987320"/>
            <a:ext cx="2389" cy="280232"/>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31114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785100" y="764998"/>
            <a:ext cx="2596801" cy="5328005"/>
            <a:chOff x="4425084" y="1000847"/>
            <a:chExt cx="2238393" cy="4592638"/>
          </a:xfrm>
        </p:grpSpPr>
        <p:sp>
          <p:nvSpPr>
            <p:cNvPr id="7" name="Freeform 5"/>
            <p:cNvSpPr>
              <a:spLocks/>
            </p:cNvSpPr>
            <p:nvPr/>
          </p:nvSpPr>
          <p:spPr bwMode="auto">
            <a:xfrm>
              <a:off x="4425084" y="1000847"/>
              <a:ext cx="2238393" cy="4592638"/>
            </a:xfrm>
            <a:custGeom>
              <a:avLst/>
              <a:gdLst>
                <a:gd name="T0" fmla="*/ 169 w 2043"/>
                <a:gd name="T1" fmla="*/ 4183 h 4183"/>
                <a:gd name="T2" fmla="*/ 0 w 2043"/>
                <a:gd name="T3" fmla="*/ 4013 h 4183"/>
                <a:gd name="T4" fmla="*/ 0 w 2043"/>
                <a:gd name="T5" fmla="*/ 170 h 4183"/>
                <a:gd name="T6" fmla="*/ 169 w 2043"/>
                <a:gd name="T7" fmla="*/ 0 h 4183"/>
                <a:gd name="T8" fmla="*/ 1874 w 2043"/>
                <a:gd name="T9" fmla="*/ 0 h 4183"/>
                <a:gd name="T10" fmla="*/ 2043 w 2043"/>
                <a:gd name="T11" fmla="*/ 170 h 4183"/>
                <a:gd name="T12" fmla="*/ 2043 w 2043"/>
                <a:gd name="T13" fmla="*/ 4013 h 4183"/>
                <a:gd name="T14" fmla="*/ 1874 w 2043"/>
                <a:gd name="T15" fmla="*/ 4183 h 4183"/>
                <a:gd name="T16" fmla="*/ 169 w 2043"/>
                <a:gd name="T17" fmla="*/ 4183 h 4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3" h="4183">
                  <a:moveTo>
                    <a:pt x="169" y="4183"/>
                  </a:moveTo>
                  <a:cubicBezTo>
                    <a:pt x="76" y="4183"/>
                    <a:pt x="0" y="4107"/>
                    <a:pt x="0" y="4013"/>
                  </a:cubicBezTo>
                  <a:cubicBezTo>
                    <a:pt x="0" y="170"/>
                    <a:pt x="0" y="170"/>
                    <a:pt x="0" y="170"/>
                  </a:cubicBezTo>
                  <a:cubicBezTo>
                    <a:pt x="0" y="76"/>
                    <a:pt x="76" y="0"/>
                    <a:pt x="169" y="0"/>
                  </a:cubicBezTo>
                  <a:cubicBezTo>
                    <a:pt x="1874" y="0"/>
                    <a:pt x="1874" y="0"/>
                    <a:pt x="1874" y="0"/>
                  </a:cubicBezTo>
                  <a:cubicBezTo>
                    <a:pt x="1967" y="0"/>
                    <a:pt x="2043" y="76"/>
                    <a:pt x="2043" y="170"/>
                  </a:cubicBezTo>
                  <a:cubicBezTo>
                    <a:pt x="2043" y="4013"/>
                    <a:pt x="2043" y="4013"/>
                    <a:pt x="2043" y="4013"/>
                  </a:cubicBezTo>
                  <a:cubicBezTo>
                    <a:pt x="2043" y="4107"/>
                    <a:pt x="1967" y="4183"/>
                    <a:pt x="1874" y="4183"/>
                  </a:cubicBezTo>
                  <a:cubicBezTo>
                    <a:pt x="169" y="4183"/>
                    <a:pt x="169" y="4183"/>
                    <a:pt x="169" y="418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6"/>
            <p:cNvSpPr>
              <a:spLocks/>
            </p:cNvSpPr>
            <p:nvPr/>
          </p:nvSpPr>
          <p:spPr bwMode="auto">
            <a:xfrm>
              <a:off x="4439964" y="1016790"/>
              <a:ext cx="2208633" cy="4560752"/>
            </a:xfrm>
            <a:custGeom>
              <a:avLst/>
              <a:gdLst>
                <a:gd name="T0" fmla="*/ 0 w 2015"/>
                <a:gd name="T1" fmla="*/ 3998 h 4153"/>
                <a:gd name="T2" fmla="*/ 155 w 2015"/>
                <a:gd name="T3" fmla="*/ 4153 h 4153"/>
                <a:gd name="T4" fmla="*/ 1860 w 2015"/>
                <a:gd name="T5" fmla="*/ 4153 h 4153"/>
                <a:gd name="T6" fmla="*/ 2015 w 2015"/>
                <a:gd name="T7" fmla="*/ 3998 h 4153"/>
                <a:gd name="T8" fmla="*/ 2015 w 2015"/>
                <a:gd name="T9" fmla="*/ 155 h 4153"/>
                <a:gd name="T10" fmla="*/ 1860 w 2015"/>
                <a:gd name="T11" fmla="*/ 0 h 4153"/>
                <a:gd name="T12" fmla="*/ 155 w 2015"/>
                <a:gd name="T13" fmla="*/ 0 h 4153"/>
                <a:gd name="T14" fmla="*/ 0 w 2015"/>
                <a:gd name="T15" fmla="*/ 155 h 4153"/>
                <a:gd name="T16" fmla="*/ 0 w 2015"/>
                <a:gd name="T17" fmla="*/ 3998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5" h="4153">
                  <a:moveTo>
                    <a:pt x="0" y="3998"/>
                  </a:moveTo>
                  <a:cubicBezTo>
                    <a:pt x="0" y="4083"/>
                    <a:pt x="70" y="4153"/>
                    <a:pt x="155" y="4153"/>
                  </a:cubicBezTo>
                  <a:cubicBezTo>
                    <a:pt x="1860" y="4153"/>
                    <a:pt x="1860" y="4153"/>
                    <a:pt x="1860" y="4153"/>
                  </a:cubicBezTo>
                  <a:cubicBezTo>
                    <a:pt x="1945" y="4153"/>
                    <a:pt x="2015" y="4083"/>
                    <a:pt x="2015" y="3998"/>
                  </a:cubicBezTo>
                  <a:cubicBezTo>
                    <a:pt x="2015" y="155"/>
                    <a:pt x="2015" y="155"/>
                    <a:pt x="2015" y="155"/>
                  </a:cubicBezTo>
                  <a:cubicBezTo>
                    <a:pt x="2015" y="70"/>
                    <a:pt x="1945" y="0"/>
                    <a:pt x="1860" y="0"/>
                  </a:cubicBezTo>
                  <a:cubicBezTo>
                    <a:pt x="155" y="0"/>
                    <a:pt x="155" y="0"/>
                    <a:pt x="155" y="0"/>
                  </a:cubicBezTo>
                  <a:cubicBezTo>
                    <a:pt x="70" y="0"/>
                    <a:pt x="0" y="70"/>
                    <a:pt x="0" y="155"/>
                  </a:cubicBezTo>
                  <a:cubicBezTo>
                    <a:pt x="0" y="3998"/>
                    <a:pt x="0" y="3998"/>
                    <a:pt x="0" y="3998"/>
                  </a:cubicBezTo>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Oval 7"/>
            <p:cNvSpPr>
              <a:spLocks noChangeArrowheads="1"/>
            </p:cNvSpPr>
            <p:nvPr/>
          </p:nvSpPr>
          <p:spPr bwMode="auto">
            <a:xfrm>
              <a:off x="5510268" y="1262312"/>
              <a:ext cx="66961" cy="68023"/>
            </a:xfrm>
            <a:prstGeom prst="ellipse">
              <a:avLst/>
            </a:pr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Rectangle 8"/>
            <p:cNvSpPr>
              <a:spLocks noChangeArrowheads="1"/>
            </p:cNvSpPr>
            <p:nvPr/>
          </p:nvSpPr>
          <p:spPr bwMode="auto">
            <a:xfrm>
              <a:off x="4529245" y="1520588"/>
              <a:ext cx="2029009" cy="3561659"/>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Rectangle 9"/>
            <p:cNvSpPr>
              <a:spLocks noChangeArrowheads="1"/>
            </p:cNvSpPr>
            <p:nvPr/>
          </p:nvSpPr>
          <p:spPr bwMode="auto">
            <a:xfrm>
              <a:off x="4529245" y="1520588"/>
              <a:ext cx="2029009" cy="35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0" name="文本框 19"/>
          <p:cNvSpPr txBox="1"/>
          <p:nvPr/>
        </p:nvSpPr>
        <p:spPr>
          <a:xfrm>
            <a:off x="1633239" y="5723877"/>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grpSp>
        <p:nvGrpSpPr>
          <p:cNvPr id="16" name="组合 15"/>
          <p:cNvGrpSpPr/>
          <p:nvPr/>
        </p:nvGrpSpPr>
        <p:grpSpPr>
          <a:xfrm>
            <a:off x="10552736" y="1625393"/>
            <a:ext cx="430887" cy="2514393"/>
            <a:chOff x="11007600" y="-177593"/>
            <a:chExt cx="430887" cy="2514393"/>
          </a:xfrm>
        </p:grpSpPr>
        <p:cxnSp>
          <p:nvCxnSpPr>
            <p:cNvPr id="23" name="直接连接符 22"/>
            <p:cNvCxnSpPr>
              <a:cxnSpLocks/>
            </p:cNvCxnSpPr>
            <p:nvPr/>
          </p:nvCxnSpPr>
          <p:spPr>
            <a:xfrm>
              <a:off x="11219543" y="-177593"/>
              <a:ext cx="0" cy="469693"/>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007600" y="376761"/>
              <a:ext cx="430887" cy="1960039"/>
            </a:xfrm>
            <a:prstGeom prst="rect">
              <a:avLst/>
            </a:prstGeom>
            <a:noFill/>
          </p:spPr>
          <p:txBody>
            <a:bodyPr vert="eaVert" wrap="square" rtlCol="0">
              <a:spAutoFit/>
            </a:bodyPr>
            <a:lstStyle/>
            <a:p>
              <a:r>
                <a:rPr lang="en-US" altLang="zh-CN" sz="1600">
                  <a:solidFill>
                    <a:schemeClr val="accent2">
                      <a:lumMod val="20000"/>
                      <a:lumOff val="80000"/>
                    </a:schemeClr>
                  </a:solidFill>
                  <a:cs typeface="+mn-ea"/>
                  <a:sym typeface="+mn-lt"/>
                </a:rPr>
                <a:t>APP SHOW</a:t>
              </a:r>
              <a:endParaRPr lang="zh-CN" altLang="en-US" sz="1600">
                <a:solidFill>
                  <a:schemeClr val="accent2">
                    <a:lumMod val="20000"/>
                    <a:lumOff val="80000"/>
                  </a:schemeClr>
                </a:solidFill>
                <a:cs typeface="+mn-ea"/>
                <a:sym typeface="+mn-lt"/>
              </a:endParaRPr>
            </a:p>
          </p:txBody>
        </p:sp>
      </p:grpSp>
      <p:sp>
        <p:nvSpPr>
          <p:cNvPr id="18" name="矩形 17"/>
          <p:cNvSpPr/>
          <p:nvPr/>
        </p:nvSpPr>
        <p:spPr>
          <a:xfrm rot="5400000">
            <a:off x="-1861543" y="3044279"/>
            <a:ext cx="4172626" cy="769441"/>
          </a:xfrm>
          <a:prstGeom prst="rect">
            <a:avLst/>
          </a:prstGeom>
        </p:spPr>
        <p:txBody>
          <a:bodyPr wrap="square">
            <a:spAutoFit/>
          </a:bodyPr>
          <a:lstStyle/>
          <a:p>
            <a:pPr algn="ctr"/>
            <a:r>
              <a:rPr lang="zh-CN" altLang="en-US" sz="4400" b="1" spc="-300">
                <a:solidFill>
                  <a:srgbClr val="28263C"/>
                </a:solidFill>
                <a:cs typeface="+mn-ea"/>
                <a:sym typeface="+mn-lt"/>
              </a:rPr>
              <a:t>TECHNOLOGY</a:t>
            </a:r>
          </a:p>
        </p:txBody>
      </p:sp>
      <p:sp>
        <p:nvSpPr>
          <p:cNvPr id="30" name="文本框 29"/>
          <p:cNvSpPr txBox="1"/>
          <p:nvPr/>
        </p:nvSpPr>
        <p:spPr>
          <a:xfrm>
            <a:off x="2131262" y="2614730"/>
            <a:ext cx="542952" cy="447217"/>
          </a:xfrm>
          <a:custGeom>
            <a:avLst/>
            <a:gdLst/>
            <a:ahLst/>
            <a:cxnLst/>
            <a:rect l="l" t="t" r="r" b="b"/>
            <a:pathLst>
              <a:path w="2499522" h="2058800">
                <a:moveTo>
                  <a:pt x="2342121" y="0"/>
                </a:moveTo>
                <a:lnTo>
                  <a:pt x="2499522" y="245545"/>
                </a:lnTo>
                <a:cubicBezTo>
                  <a:pt x="2319036" y="363071"/>
                  <a:pt x="2191017" y="505781"/>
                  <a:pt x="2115464" y="673675"/>
                </a:cubicBezTo>
                <a:cubicBezTo>
                  <a:pt x="2039912" y="841569"/>
                  <a:pt x="2002136" y="988476"/>
                  <a:pt x="2002136" y="1114397"/>
                </a:cubicBezTo>
                <a:cubicBezTo>
                  <a:pt x="2002136" y="1181554"/>
                  <a:pt x="2033616" y="1215133"/>
                  <a:pt x="2096576" y="1215133"/>
                </a:cubicBezTo>
                <a:cubicBezTo>
                  <a:pt x="2226694" y="1215133"/>
                  <a:pt x="2315887" y="1248712"/>
                  <a:pt x="2364157" y="1315869"/>
                </a:cubicBezTo>
                <a:cubicBezTo>
                  <a:pt x="2412427" y="1383027"/>
                  <a:pt x="2436562" y="1487960"/>
                  <a:pt x="2436562" y="1630671"/>
                </a:cubicBezTo>
                <a:cubicBezTo>
                  <a:pt x="2436562" y="1916090"/>
                  <a:pt x="2268667" y="2058800"/>
                  <a:pt x="1932880" y="2058800"/>
                </a:cubicBezTo>
                <a:cubicBezTo>
                  <a:pt x="1764985" y="2058800"/>
                  <a:pt x="1627522" y="2002136"/>
                  <a:pt x="1520490" y="1888807"/>
                </a:cubicBezTo>
                <a:cubicBezTo>
                  <a:pt x="1413457" y="1775479"/>
                  <a:pt x="1359941" y="1630671"/>
                  <a:pt x="1359941" y="1454382"/>
                </a:cubicBezTo>
                <a:cubicBezTo>
                  <a:pt x="1359941" y="858358"/>
                  <a:pt x="1687335" y="373564"/>
                  <a:pt x="2342121" y="0"/>
                </a:cubicBezTo>
                <a:close/>
                <a:moveTo>
                  <a:pt x="982180" y="0"/>
                </a:moveTo>
                <a:lnTo>
                  <a:pt x="1139581" y="245545"/>
                </a:lnTo>
                <a:cubicBezTo>
                  <a:pt x="942306" y="371466"/>
                  <a:pt x="810089" y="513126"/>
                  <a:pt x="742931" y="670527"/>
                </a:cubicBezTo>
                <a:cubicBezTo>
                  <a:pt x="675774" y="827927"/>
                  <a:pt x="642195" y="975884"/>
                  <a:pt x="642195" y="1114397"/>
                </a:cubicBezTo>
                <a:cubicBezTo>
                  <a:pt x="642195" y="1181554"/>
                  <a:pt x="682069" y="1215133"/>
                  <a:pt x="761819" y="1215133"/>
                </a:cubicBezTo>
                <a:cubicBezTo>
                  <a:pt x="841569" y="1215133"/>
                  <a:pt x="913973" y="1251860"/>
                  <a:pt x="979032" y="1325313"/>
                </a:cubicBezTo>
                <a:cubicBezTo>
                  <a:pt x="1044091" y="1398767"/>
                  <a:pt x="1076621" y="1500553"/>
                  <a:pt x="1076621" y="1630671"/>
                </a:cubicBezTo>
                <a:cubicBezTo>
                  <a:pt x="1076621" y="1916090"/>
                  <a:pt x="908726" y="2058800"/>
                  <a:pt x="572938" y="2058800"/>
                </a:cubicBezTo>
                <a:cubicBezTo>
                  <a:pt x="413439" y="2058800"/>
                  <a:pt x="278075" y="1998988"/>
                  <a:pt x="166845" y="1879363"/>
                </a:cubicBezTo>
                <a:cubicBezTo>
                  <a:pt x="55615" y="1759739"/>
                  <a:pt x="0" y="1618078"/>
                  <a:pt x="0" y="1454382"/>
                </a:cubicBezTo>
                <a:cubicBezTo>
                  <a:pt x="0" y="858358"/>
                  <a:pt x="327394" y="373564"/>
                  <a:pt x="982180" y="0"/>
                </a:cubicBezTo>
                <a:close/>
              </a:path>
            </a:pathLst>
          </a:custGeom>
          <a:no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9600">
              <a:solidFill>
                <a:schemeClr val="bg1"/>
              </a:solidFill>
              <a:cs typeface="+mn-ea"/>
              <a:sym typeface="+mn-lt"/>
            </a:endParaRPr>
          </a:p>
        </p:txBody>
      </p:sp>
      <p:sp>
        <p:nvSpPr>
          <p:cNvPr id="31" name="Rectangle 15"/>
          <p:cNvSpPr>
            <a:spLocks noChangeArrowheads="1"/>
          </p:cNvSpPr>
          <p:nvPr/>
        </p:nvSpPr>
        <p:spPr bwMode="auto">
          <a:xfrm>
            <a:off x="2148524" y="2838339"/>
            <a:ext cx="4080281"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dirty="0" err="1">
                <a:solidFill>
                  <a:schemeClr val="bg1"/>
                </a:solidFill>
                <a:latin typeface="+mn-lt"/>
                <a:cs typeface="+mn-ea"/>
                <a:sym typeface="+mn-lt"/>
              </a:rPr>
              <a:t>Duis</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aute</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irure</a:t>
            </a:r>
            <a:r>
              <a:rPr lang="en-US" altLang="en-US" dirty="0">
                <a:solidFill>
                  <a:schemeClr val="bg1"/>
                </a:solidFill>
                <a:latin typeface="+mn-lt"/>
                <a:cs typeface="+mn-ea"/>
                <a:sym typeface="+mn-lt"/>
              </a:rPr>
              <a:t> dolor in </a:t>
            </a:r>
            <a:r>
              <a:rPr lang="en-US" altLang="en-US" dirty="0" err="1">
                <a:solidFill>
                  <a:schemeClr val="bg1"/>
                </a:solidFill>
                <a:latin typeface="+mn-lt"/>
                <a:cs typeface="+mn-ea"/>
                <a:sym typeface="+mn-lt"/>
              </a:rPr>
              <a:t>reprehenderit</a:t>
            </a:r>
            <a:r>
              <a:rPr lang="en-US" altLang="en-US" dirty="0">
                <a:solidFill>
                  <a:schemeClr val="bg1"/>
                </a:solidFill>
                <a:latin typeface="+mn-lt"/>
                <a:cs typeface="+mn-ea"/>
                <a:sym typeface="+mn-lt"/>
              </a:rPr>
              <a:t> in </a:t>
            </a:r>
            <a:r>
              <a:rPr lang="en-US" altLang="en-US" dirty="0" err="1">
                <a:solidFill>
                  <a:schemeClr val="bg1"/>
                </a:solidFill>
                <a:latin typeface="+mn-lt"/>
                <a:cs typeface="+mn-ea"/>
                <a:sym typeface="+mn-lt"/>
              </a:rPr>
              <a:t>voluptate</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velit</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esse</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cillum</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dolore</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eu</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fugiat</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nulla</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pariatur</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Excepteur</a:t>
            </a:r>
            <a:r>
              <a:rPr lang="en-US" altLang="en-US" dirty="0">
                <a:solidFill>
                  <a:schemeClr val="bg1"/>
                </a:solidFill>
                <a:latin typeface="+mn-lt"/>
                <a:cs typeface="+mn-ea"/>
                <a:sym typeface="+mn-lt"/>
              </a:rPr>
              <a:t> </a:t>
            </a:r>
            <a:r>
              <a:rPr lang="en-US" altLang="en-US" dirty="0" err="1">
                <a:solidFill>
                  <a:schemeClr val="bg1"/>
                </a:solidFill>
                <a:latin typeface="+mn-lt"/>
                <a:cs typeface="+mn-ea"/>
                <a:sym typeface="+mn-lt"/>
              </a:rPr>
              <a:t>sint</a:t>
            </a:r>
            <a:r>
              <a:rPr lang="en-US" altLang="en-US" dirty="0">
                <a:solidFill>
                  <a:schemeClr val="bg1"/>
                </a:solidFill>
                <a:latin typeface="+mn-lt"/>
                <a:cs typeface="+mn-ea"/>
                <a:sym typeface="+mn-lt"/>
              </a:rPr>
              <a:t> </a:t>
            </a:r>
            <a:r>
              <a:rPr lang="en-US" altLang="en-US" err="1">
                <a:solidFill>
                  <a:schemeClr val="bg1"/>
                </a:solidFill>
                <a:latin typeface="+mn-lt"/>
                <a:cs typeface="+mn-ea"/>
                <a:sym typeface="+mn-lt"/>
              </a:rPr>
              <a:t>occaecat</a:t>
            </a:r>
            <a:r>
              <a:rPr lang="en-US" altLang="en-US">
                <a:solidFill>
                  <a:schemeClr val="bg1"/>
                </a:solidFill>
                <a:latin typeface="+mn-lt"/>
                <a:cs typeface="+mn-ea"/>
                <a:sym typeface="+mn-lt"/>
              </a:rPr>
              <a:t> cupidatat</a:t>
            </a:r>
            <a:endParaRPr lang="en-US" altLang="en-US" dirty="0">
              <a:solidFill>
                <a:schemeClr val="bg1"/>
              </a:solidFill>
              <a:latin typeface="+mn-lt"/>
              <a:cs typeface="+mn-ea"/>
              <a:sym typeface="+mn-lt"/>
            </a:endParaRPr>
          </a:p>
        </p:txBody>
      </p:sp>
      <p:pic>
        <p:nvPicPr>
          <p:cNvPr id="36" name="图片占位符 3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24" b="1024"/>
          <a:stretch>
            <a:fillRect/>
          </a:stretch>
        </p:blipFill>
        <p:spPr>
          <a:xfrm>
            <a:off x="7919948" y="1388853"/>
            <a:ext cx="2339882" cy="4111053"/>
          </a:xfrm>
        </p:spPr>
      </p:pic>
      <p:grpSp>
        <p:nvGrpSpPr>
          <p:cNvPr id="38" name="组合 37"/>
          <p:cNvGrpSpPr/>
          <p:nvPr/>
        </p:nvGrpSpPr>
        <p:grpSpPr>
          <a:xfrm>
            <a:off x="437253" y="5414994"/>
            <a:ext cx="1095242" cy="1095242"/>
            <a:chOff x="565291" y="5083905"/>
            <a:chExt cx="1339640" cy="1339640"/>
          </a:xfrm>
        </p:grpSpPr>
        <p:sp>
          <p:nvSpPr>
            <p:cNvPr id="41" name="Oval 24_1_1"/>
            <p:cNvSpPr/>
            <p:nvPr/>
          </p:nvSpPr>
          <p:spPr>
            <a:xfrm>
              <a:off x="565291" y="5083905"/>
              <a:ext cx="1339640" cy="1339640"/>
            </a:xfrm>
            <a:prstGeom prst="ellipse">
              <a:avLst/>
            </a:prstGeom>
            <a:noFill/>
            <a:ln>
              <a:solidFill>
                <a:srgbClr val="EE224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Oval 24_1"/>
            <p:cNvSpPr/>
            <p:nvPr/>
          </p:nvSpPr>
          <p:spPr>
            <a:xfrm>
              <a:off x="745148" y="5263762"/>
              <a:ext cx="979926" cy="979926"/>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914331" y="5432945"/>
              <a:ext cx="641562" cy="641562"/>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4" name="文本框 43"/>
          <p:cNvSpPr txBox="1"/>
          <p:nvPr/>
        </p:nvSpPr>
        <p:spPr>
          <a:xfrm>
            <a:off x="336509" y="5771095"/>
            <a:ext cx="1348766" cy="400110"/>
          </a:xfrm>
          <a:prstGeom prst="rect">
            <a:avLst/>
          </a:prstGeom>
          <a:noFill/>
        </p:spPr>
        <p:txBody>
          <a:bodyPr wrap="square" rtlCol="0">
            <a:spAutoFit/>
          </a:bodyPr>
          <a:lstStyle/>
          <a:p>
            <a:pPr algn="ctr"/>
            <a:r>
              <a:rPr lang="en-US" altLang="zh-CN" sz="2000" b="1">
                <a:solidFill>
                  <a:schemeClr val="bg1"/>
                </a:solidFill>
                <a:cs typeface="+mn-ea"/>
                <a:sym typeface="+mn-lt"/>
              </a:rPr>
              <a:t>01.</a:t>
            </a:r>
            <a:endParaRPr lang="zh-CN" altLang="en-US" sz="2000" b="1">
              <a:solidFill>
                <a:schemeClr val="bg1"/>
              </a:solidFill>
              <a:cs typeface="+mn-ea"/>
              <a:sym typeface="+mn-lt"/>
            </a:endParaRPr>
          </a:p>
        </p:txBody>
      </p:sp>
      <p:cxnSp>
        <p:nvCxnSpPr>
          <p:cNvPr id="45" name="直接连接符 44"/>
          <p:cNvCxnSpPr>
            <a:cxnSpLocks/>
          </p:cNvCxnSpPr>
          <p:nvPr/>
        </p:nvCxnSpPr>
        <p:spPr>
          <a:xfrm flipH="1">
            <a:off x="1353228" y="4881247"/>
            <a:ext cx="330811" cy="500017"/>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899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31"/>
          <p:cNvSpPr/>
          <p:nvPr/>
        </p:nvSpPr>
        <p:spPr>
          <a:xfrm>
            <a:off x="695312" y="1635760"/>
            <a:ext cx="3518787" cy="4155440"/>
          </a:xfrm>
          <a:custGeom>
            <a:avLst/>
            <a:gdLst>
              <a:gd name="connsiteX0" fmla="*/ 0 w 3518787"/>
              <a:gd name="connsiteY0" fmla="*/ 0 h 4155440"/>
              <a:gd name="connsiteX1" fmla="*/ 3064083 w 3518787"/>
              <a:gd name="connsiteY1" fmla="*/ 0 h 4155440"/>
              <a:gd name="connsiteX2" fmla="*/ 3064083 w 3518787"/>
              <a:gd name="connsiteY2" fmla="*/ 1813992 h 4155440"/>
              <a:gd name="connsiteX3" fmla="*/ 3518787 w 3518787"/>
              <a:gd name="connsiteY3" fmla="*/ 2077721 h 4155440"/>
              <a:gd name="connsiteX4" fmla="*/ 3064083 w 3518787"/>
              <a:gd name="connsiteY4" fmla="*/ 2341449 h 4155440"/>
              <a:gd name="connsiteX5" fmla="*/ 3064083 w 3518787"/>
              <a:gd name="connsiteY5" fmla="*/ 4155440 h 4155440"/>
              <a:gd name="connsiteX6" fmla="*/ 0 w 3518787"/>
              <a:gd name="connsiteY6" fmla="*/ 4155440 h 415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8787" h="4155440">
                <a:moveTo>
                  <a:pt x="0" y="0"/>
                </a:moveTo>
                <a:lnTo>
                  <a:pt x="3064083" y="0"/>
                </a:lnTo>
                <a:lnTo>
                  <a:pt x="3064083" y="1813992"/>
                </a:lnTo>
                <a:lnTo>
                  <a:pt x="3518787" y="2077721"/>
                </a:lnTo>
                <a:lnTo>
                  <a:pt x="3064083" y="2341449"/>
                </a:lnTo>
                <a:lnTo>
                  <a:pt x="3064083" y="4155440"/>
                </a:lnTo>
                <a:lnTo>
                  <a:pt x="0" y="4155440"/>
                </a:lnTo>
                <a:close/>
              </a:path>
            </a:pathLst>
          </a:cu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7"/>
          <p:cNvSpPr/>
          <p:nvPr/>
        </p:nvSpPr>
        <p:spPr>
          <a:xfrm>
            <a:off x="4370476" y="2539253"/>
            <a:ext cx="2369974" cy="2370090"/>
          </a:xfrm>
          <a:custGeom>
            <a:avLst/>
            <a:gdLst>
              <a:gd name="connsiteX0" fmla="*/ 0 w 2578616"/>
              <a:gd name="connsiteY0" fmla="*/ 1289372 h 2578743"/>
              <a:gd name="connsiteX1" fmla="*/ 1289308 w 2578616"/>
              <a:gd name="connsiteY1" fmla="*/ 0 h 2578743"/>
              <a:gd name="connsiteX2" fmla="*/ 2578616 w 2578616"/>
              <a:gd name="connsiteY2" fmla="*/ 1289372 h 2578743"/>
              <a:gd name="connsiteX3" fmla="*/ 1289308 w 2578616"/>
              <a:gd name="connsiteY3" fmla="*/ 2578744 h 2578743"/>
              <a:gd name="connsiteX4" fmla="*/ 0 w 2578616"/>
              <a:gd name="connsiteY4" fmla="*/ 1289372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616" h="2578743">
                <a:moveTo>
                  <a:pt x="0" y="1289372"/>
                </a:moveTo>
                <a:cubicBezTo>
                  <a:pt x="0" y="577272"/>
                  <a:pt x="577243" y="0"/>
                  <a:pt x="1289308" y="0"/>
                </a:cubicBezTo>
                <a:cubicBezTo>
                  <a:pt x="2001373" y="0"/>
                  <a:pt x="2578616" y="577272"/>
                  <a:pt x="2578616" y="1289372"/>
                </a:cubicBezTo>
                <a:cubicBezTo>
                  <a:pt x="2578616" y="2001472"/>
                  <a:pt x="2001373" y="2578744"/>
                  <a:pt x="1289308" y="2578744"/>
                </a:cubicBezTo>
                <a:cubicBezTo>
                  <a:pt x="577243" y="2578744"/>
                  <a:pt x="0" y="2001472"/>
                  <a:pt x="0" y="12893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130" tIns="441148" rIns="441130" bIns="441148" numCol="1" spcCol="1270" anchor="ctr" anchorCtr="0">
            <a:noAutofit/>
          </a:bodyPr>
          <a:lstStyle/>
          <a:p>
            <a:pPr lvl="0" algn="ctr" defTabSz="2222500">
              <a:lnSpc>
                <a:spcPct val="90000"/>
              </a:lnSpc>
              <a:spcBef>
                <a:spcPct val="0"/>
              </a:spcBef>
              <a:spcAft>
                <a:spcPct val="35000"/>
              </a:spcAft>
            </a:pPr>
            <a:endParaRPr lang="zh-CN" altLang="en-US" sz="5000" kern="1200">
              <a:cs typeface="+mn-ea"/>
              <a:sym typeface="+mn-lt"/>
            </a:endParaRPr>
          </a:p>
        </p:txBody>
      </p:sp>
      <p:sp>
        <p:nvSpPr>
          <p:cNvPr id="7" name="空心弧 6"/>
          <p:cNvSpPr/>
          <p:nvPr/>
        </p:nvSpPr>
        <p:spPr>
          <a:xfrm>
            <a:off x="3148314" y="1221485"/>
            <a:ext cx="4777476" cy="4980230"/>
          </a:xfrm>
          <a:prstGeom prst="blockArc">
            <a:avLst>
              <a:gd name="adj1" fmla="val 17527788"/>
              <a:gd name="adj2" fmla="val 4053019"/>
              <a:gd name="adj3" fmla="val 3148"/>
            </a:avLst>
          </a:prstGeom>
          <a:gradFill>
            <a:gsLst>
              <a:gs pos="0">
                <a:schemeClr val="accent1"/>
              </a:gs>
              <a:gs pos="100000">
                <a:srgbClr val="EE2243">
                  <a:alpha val="30196"/>
                </a:srgbClr>
              </a:gs>
            </a:gsLst>
            <a:lin ang="5400000" scaled="1"/>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n w="0"/>
              <a:solidFill>
                <a:schemeClr val="tx1"/>
              </a:solidFill>
              <a:effectLst>
                <a:outerShdw blurRad="38100" dist="19050" dir="2700000" algn="tl" rotWithShape="0">
                  <a:schemeClr val="dk1">
                    <a:alpha val="40000"/>
                  </a:schemeClr>
                </a:outerShdw>
              </a:effectLst>
              <a:cs typeface="+mn-ea"/>
              <a:sym typeface="+mn-lt"/>
            </a:endParaRPr>
          </a:p>
        </p:txBody>
      </p:sp>
      <p:sp>
        <p:nvSpPr>
          <p:cNvPr id="8" name="椭圆 7"/>
          <p:cNvSpPr/>
          <p:nvPr/>
        </p:nvSpPr>
        <p:spPr>
          <a:xfrm>
            <a:off x="6666101" y="1641318"/>
            <a:ext cx="1269603" cy="1269959"/>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dirty="0">
              <a:solidFill>
                <a:schemeClr val="bg1"/>
              </a:solidFill>
              <a:cs typeface="+mn-ea"/>
              <a:sym typeface="+mn-lt"/>
            </a:endParaRPr>
          </a:p>
        </p:txBody>
      </p:sp>
      <p:sp>
        <p:nvSpPr>
          <p:cNvPr id="9" name="椭圆 8"/>
          <p:cNvSpPr/>
          <p:nvPr/>
        </p:nvSpPr>
        <p:spPr>
          <a:xfrm>
            <a:off x="7156806" y="3086082"/>
            <a:ext cx="1269603" cy="1269959"/>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cs typeface="+mn-ea"/>
              <a:sym typeface="+mn-lt"/>
            </a:endParaRPr>
          </a:p>
        </p:txBody>
      </p:sp>
      <p:sp>
        <p:nvSpPr>
          <p:cNvPr id="10" name="椭圆 9"/>
          <p:cNvSpPr/>
          <p:nvPr/>
        </p:nvSpPr>
        <p:spPr>
          <a:xfrm>
            <a:off x="6666101" y="4551266"/>
            <a:ext cx="1269603" cy="1269959"/>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cs typeface="+mn-ea"/>
              <a:sym typeface="+mn-lt"/>
            </a:endParaRPr>
          </a:p>
        </p:txBody>
      </p:sp>
      <p:sp>
        <p:nvSpPr>
          <p:cNvPr id="11" name="文本框 10"/>
          <p:cNvSpPr txBox="1"/>
          <p:nvPr/>
        </p:nvSpPr>
        <p:spPr>
          <a:xfrm>
            <a:off x="7066447" y="1963231"/>
            <a:ext cx="412292" cy="584775"/>
          </a:xfrm>
          <a:prstGeom prst="rect">
            <a:avLst/>
          </a:prstGeom>
          <a:noFill/>
        </p:spPr>
        <p:txBody>
          <a:bodyPr wrap="none" rtlCol="0">
            <a:spAutoFit/>
          </a:bodyPr>
          <a:lstStyle/>
          <a:p>
            <a:r>
              <a:rPr lang="en-US" altLang="zh-CN" sz="3200" b="1" dirty="0">
                <a:solidFill>
                  <a:schemeClr val="bg1"/>
                </a:solidFill>
                <a:cs typeface="+mn-ea"/>
                <a:sym typeface="+mn-lt"/>
              </a:rPr>
              <a:t>1</a:t>
            </a:r>
            <a:endParaRPr lang="zh-CN" altLang="en-US" sz="3200" b="1" dirty="0">
              <a:solidFill>
                <a:schemeClr val="bg1"/>
              </a:solidFill>
              <a:cs typeface="+mn-ea"/>
              <a:sym typeface="+mn-lt"/>
            </a:endParaRPr>
          </a:p>
        </p:txBody>
      </p:sp>
      <p:sp>
        <p:nvSpPr>
          <p:cNvPr id="12" name="文本框 11"/>
          <p:cNvSpPr txBox="1"/>
          <p:nvPr/>
        </p:nvSpPr>
        <p:spPr>
          <a:xfrm>
            <a:off x="7557152" y="3424705"/>
            <a:ext cx="412292" cy="584775"/>
          </a:xfrm>
          <a:prstGeom prst="rect">
            <a:avLst/>
          </a:prstGeom>
          <a:noFill/>
        </p:spPr>
        <p:txBody>
          <a:bodyPr wrap="none" rtlCol="0">
            <a:spAutoFit/>
          </a:bodyPr>
          <a:lstStyle/>
          <a:p>
            <a:r>
              <a:rPr lang="en-US" altLang="zh-CN" sz="3200" b="1" dirty="0">
                <a:solidFill>
                  <a:schemeClr val="bg1"/>
                </a:solidFill>
                <a:cs typeface="+mn-ea"/>
                <a:sym typeface="+mn-lt"/>
              </a:rPr>
              <a:t>2</a:t>
            </a:r>
            <a:endParaRPr lang="zh-CN" altLang="en-US" sz="3200" b="1" dirty="0">
              <a:solidFill>
                <a:schemeClr val="bg1"/>
              </a:solidFill>
              <a:cs typeface="+mn-ea"/>
              <a:sym typeface="+mn-lt"/>
            </a:endParaRPr>
          </a:p>
        </p:txBody>
      </p:sp>
      <p:sp>
        <p:nvSpPr>
          <p:cNvPr id="13" name="文本框 12"/>
          <p:cNvSpPr txBox="1"/>
          <p:nvPr/>
        </p:nvSpPr>
        <p:spPr>
          <a:xfrm>
            <a:off x="7066447" y="4909343"/>
            <a:ext cx="412292" cy="584775"/>
          </a:xfrm>
          <a:prstGeom prst="rect">
            <a:avLst/>
          </a:prstGeom>
          <a:noFill/>
        </p:spPr>
        <p:txBody>
          <a:bodyPr wrap="none" rtlCol="0">
            <a:spAutoFit/>
          </a:bodyPr>
          <a:lstStyle/>
          <a:p>
            <a:r>
              <a:rPr lang="en-US" altLang="zh-CN" sz="3200" b="1" dirty="0">
                <a:solidFill>
                  <a:schemeClr val="bg1"/>
                </a:solidFill>
                <a:cs typeface="+mn-ea"/>
                <a:sym typeface="+mn-lt"/>
              </a:rPr>
              <a:t>3</a:t>
            </a:r>
            <a:endParaRPr lang="zh-CN" altLang="en-US" sz="3200" b="1" dirty="0">
              <a:solidFill>
                <a:schemeClr val="bg1"/>
              </a:solidFill>
              <a:cs typeface="+mn-ea"/>
              <a:sym typeface="+mn-lt"/>
            </a:endParaRPr>
          </a:p>
        </p:txBody>
      </p:sp>
      <p:sp>
        <p:nvSpPr>
          <p:cNvPr id="14" name="流程图: 过程 13"/>
          <p:cNvSpPr/>
          <p:nvPr/>
        </p:nvSpPr>
        <p:spPr>
          <a:xfrm>
            <a:off x="8082167" y="1948315"/>
            <a:ext cx="2835796" cy="65647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cs typeface="+mn-ea"/>
                <a:sym typeface="+mn-lt"/>
              </a:rPr>
              <a:t>TEXT HERE</a:t>
            </a:r>
            <a:endParaRPr lang="zh-CN" altLang="en-US" dirty="0">
              <a:cs typeface="+mn-ea"/>
              <a:sym typeface="+mn-lt"/>
            </a:endParaRPr>
          </a:p>
        </p:txBody>
      </p:sp>
      <p:sp>
        <p:nvSpPr>
          <p:cNvPr id="15" name="Freeform 9"/>
          <p:cNvSpPr>
            <a:spLocks noEditPoints="1"/>
          </p:cNvSpPr>
          <p:nvPr/>
        </p:nvSpPr>
        <p:spPr bwMode="auto">
          <a:xfrm>
            <a:off x="4897939" y="3097805"/>
            <a:ext cx="1278226" cy="12799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流程图: 过程 15"/>
          <p:cNvSpPr/>
          <p:nvPr/>
        </p:nvSpPr>
        <p:spPr>
          <a:xfrm>
            <a:off x="8082167" y="4894169"/>
            <a:ext cx="2835796" cy="65647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cs typeface="+mn-ea"/>
                <a:sym typeface="+mn-lt"/>
              </a:rPr>
              <a:t>TEXT HERE</a:t>
            </a:r>
            <a:endParaRPr lang="zh-CN" altLang="en-US" dirty="0">
              <a:cs typeface="+mn-ea"/>
              <a:sym typeface="+mn-lt"/>
            </a:endParaRPr>
          </a:p>
        </p:txBody>
      </p:sp>
      <p:sp>
        <p:nvSpPr>
          <p:cNvPr id="17" name="流程图: 过程 16"/>
          <p:cNvSpPr/>
          <p:nvPr/>
        </p:nvSpPr>
        <p:spPr>
          <a:xfrm>
            <a:off x="8572872" y="3389616"/>
            <a:ext cx="2835796" cy="65647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cs typeface="+mn-ea"/>
                <a:sym typeface="+mn-lt"/>
              </a:rPr>
              <a:t>TEXT HERE</a:t>
            </a:r>
            <a:endParaRPr lang="zh-CN" altLang="en-US" dirty="0">
              <a:cs typeface="+mn-ea"/>
              <a:sym typeface="+mn-lt"/>
            </a:endParaRPr>
          </a:p>
        </p:txBody>
      </p:sp>
      <p:sp>
        <p:nvSpPr>
          <p:cNvPr id="18" name="矩形 17"/>
          <p:cNvSpPr/>
          <p:nvPr/>
        </p:nvSpPr>
        <p:spPr>
          <a:xfrm>
            <a:off x="928259" y="2792759"/>
            <a:ext cx="2445744" cy="2246769"/>
          </a:xfrm>
          <a:prstGeom prst="rect">
            <a:avLst/>
          </a:prstGeom>
        </p:spPr>
        <p:txBody>
          <a:bodyPr wrap="square">
            <a:spAutoFit/>
          </a:bodyPr>
          <a:lstStyle/>
          <a:p>
            <a:pPr algn="ctr"/>
            <a:r>
              <a:rPr lang="en-US" altLang="zh-CN" sz="1400" dirty="0">
                <a:solidFill>
                  <a:schemeClr val="bg1"/>
                </a:solidFill>
                <a:cs typeface="+mn-ea"/>
                <a:sym typeface="+mn-lt"/>
              </a:rPr>
              <a:t>Most jurisdictions require companies to prepare and disclose </a:t>
            </a:r>
            <a:r>
              <a:rPr lang="en-US" altLang="zh-CN" sz="1400">
                <a:solidFill>
                  <a:schemeClr val="bg1"/>
                </a:solidFill>
                <a:cs typeface="+mn-ea"/>
                <a:sym typeface="+mn-lt"/>
              </a:rPr>
              <a:t>annual reports.Most jurisdictions require companies to prepare and disclose annual reports.</a:t>
            </a:r>
          </a:p>
          <a:p>
            <a:pPr algn="ctr"/>
            <a:endParaRPr lang="zh-CN" altLang="en-US" sz="1400">
              <a:solidFill>
                <a:schemeClr val="bg1"/>
              </a:solidFill>
              <a:cs typeface="+mn-ea"/>
              <a:sym typeface="+mn-lt"/>
            </a:endParaRPr>
          </a:p>
          <a:p>
            <a:pPr algn="ctr"/>
            <a:r>
              <a:rPr lang="en-US" altLang="zh-CN" sz="1400">
                <a:solidFill>
                  <a:schemeClr val="bg1"/>
                </a:solidFill>
                <a:cs typeface="+mn-ea"/>
                <a:sym typeface="+mn-lt"/>
              </a:rPr>
              <a:t>Most jurisdictions require companies to prepare and disclose annual reports.</a:t>
            </a:r>
            <a:endParaRPr lang="zh-CN" altLang="en-US" sz="1400">
              <a:solidFill>
                <a:schemeClr val="bg1"/>
              </a:solidFill>
              <a:cs typeface="+mn-ea"/>
              <a:sym typeface="+mn-lt"/>
            </a:endParaRPr>
          </a:p>
        </p:txBody>
      </p:sp>
      <p:sp>
        <p:nvSpPr>
          <p:cNvPr id="19" name="矩形 18"/>
          <p:cNvSpPr/>
          <p:nvPr/>
        </p:nvSpPr>
        <p:spPr>
          <a:xfrm>
            <a:off x="1346884" y="2266732"/>
            <a:ext cx="1608495" cy="830997"/>
          </a:xfrm>
          <a:prstGeom prst="rect">
            <a:avLst/>
          </a:prstGeom>
        </p:spPr>
        <p:txBody>
          <a:bodyPr wrap="square">
            <a:spAutoFit/>
          </a:bodyPr>
          <a:lstStyle/>
          <a:p>
            <a:pPr algn="ctr"/>
            <a:r>
              <a:rPr lang="en-US" altLang="zh-CN" sz="2400" b="1">
                <a:solidFill>
                  <a:schemeClr val="bg1"/>
                </a:solidFill>
                <a:cs typeface="+mn-ea"/>
                <a:sym typeface="+mn-lt"/>
              </a:rPr>
              <a:t>TEXT HERE</a:t>
            </a:r>
            <a:endParaRPr lang="zh-CN" altLang="en-US" sz="2400" b="1">
              <a:solidFill>
                <a:schemeClr val="bg1"/>
              </a:solidFill>
              <a:cs typeface="+mn-ea"/>
              <a:sym typeface="+mn-lt"/>
            </a:endParaRPr>
          </a:p>
        </p:txBody>
      </p:sp>
      <p:sp>
        <p:nvSpPr>
          <p:cNvPr id="20" name="直角三角形 19"/>
          <p:cNvSpPr/>
          <p:nvPr/>
        </p:nvSpPr>
        <p:spPr>
          <a:xfrm rot="5400000">
            <a:off x="0" y="0"/>
            <a:ext cx="937549" cy="93754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255953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6"/>
          <p:cNvPicPr>
            <a:picLocks noChangeAspect="1"/>
          </p:cNvPicPr>
          <p:nvPr/>
        </p:nvPicPr>
        <p:blipFill>
          <a:blip r:embed="rId2" cstate="print">
            <a:extLst>
              <a:ext uri="{28A0092B-C50C-407E-A947-70E740481C1C}">
                <a14:useLocalDpi xmlns:a14="http://schemas.microsoft.com/office/drawing/2010/main" val="0"/>
              </a:ext>
            </a:extLst>
          </a:blip>
          <a:srcRect t="3105" b="3105"/>
          <a:stretch>
            <a:fillRect/>
          </a:stretch>
        </p:blipFill>
        <p:spPr>
          <a:xfrm>
            <a:off x="1042330" y="901701"/>
            <a:ext cx="3735917" cy="4500033"/>
          </a:xfrm>
          <a:prstGeom prst="rect">
            <a:avLst/>
          </a:prstGeom>
        </p:spPr>
      </p:pic>
      <p:pic>
        <p:nvPicPr>
          <p:cNvPr id="25" name="图片占位符 9"/>
          <p:cNvPicPr>
            <a:picLocks noChangeAspect="1"/>
          </p:cNvPicPr>
          <p:nvPr/>
        </p:nvPicPr>
        <p:blipFill>
          <a:blip r:embed="rId3">
            <a:extLst>
              <a:ext uri="{28A0092B-C50C-407E-A947-70E740481C1C}">
                <a14:useLocalDpi xmlns:a14="http://schemas.microsoft.com/office/drawing/2010/main" val="0"/>
              </a:ext>
            </a:extLst>
          </a:blip>
          <a:srcRect l="24469" r="24469"/>
          <a:stretch>
            <a:fillRect/>
          </a:stretch>
        </p:blipFill>
        <p:spPr>
          <a:xfrm>
            <a:off x="1641476" y="1419226"/>
            <a:ext cx="2600325" cy="3395663"/>
          </a:xfrm>
          <a:custGeom>
            <a:avLst/>
            <a:gdLst>
              <a:gd name="connsiteX0" fmla="*/ 0 w 2600325"/>
              <a:gd name="connsiteY0" fmla="*/ 0 h 3395663"/>
              <a:gd name="connsiteX1" fmla="*/ 2600325 w 2600325"/>
              <a:gd name="connsiteY1" fmla="*/ 0 h 3395663"/>
              <a:gd name="connsiteX2" fmla="*/ 2600325 w 2600325"/>
              <a:gd name="connsiteY2" fmla="*/ 3395663 h 3395663"/>
              <a:gd name="connsiteX3" fmla="*/ 0 w 2600325"/>
              <a:gd name="connsiteY3" fmla="*/ 3395663 h 3395663"/>
            </a:gdLst>
            <a:ahLst/>
            <a:cxnLst>
              <a:cxn ang="0">
                <a:pos x="connsiteX0" y="connsiteY0"/>
              </a:cxn>
              <a:cxn ang="0">
                <a:pos x="connsiteX1" y="connsiteY1"/>
              </a:cxn>
              <a:cxn ang="0">
                <a:pos x="connsiteX2" y="connsiteY2"/>
              </a:cxn>
              <a:cxn ang="0">
                <a:pos x="connsiteX3" y="connsiteY3"/>
              </a:cxn>
            </a:cxnLst>
            <a:rect l="l" t="t" r="r" b="b"/>
            <a:pathLst>
              <a:path w="2600325" h="3395663">
                <a:moveTo>
                  <a:pt x="0" y="0"/>
                </a:moveTo>
                <a:lnTo>
                  <a:pt x="2600325" y="0"/>
                </a:lnTo>
                <a:lnTo>
                  <a:pt x="2600325" y="3395663"/>
                </a:lnTo>
                <a:lnTo>
                  <a:pt x="0" y="3395663"/>
                </a:lnTo>
                <a:close/>
              </a:path>
            </a:pathLst>
          </a:custGeom>
        </p:spPr>
      </p:pic>
      <p:sp>
        <p:nvSpPr>
          <p:cNvPr id="26" name="Rectangle 7"/>
          <p:cNvSpPr/>
          <p:nvPr/>
        </p:nvSpPr>
        <p:spPr>
          <a:xfrm>
            <a:off x="-7408" y="4238171"/>
            <a:ext cx="12199408" cy="2528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Oval 32"/>
          <p:cNvSpPr/>
          <p:nvPr/>
        </p:nvSpPr>
        <p:spPr>
          <a:xfrm>
            <a:off x="5293361" y="2954985"/>
            <a:ext cx="625644" cy="625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33"/>
          <p:cNvSpPr/>
          <p:nvPr/>
        </p:nvSpPr>
        <p:spPr>
          <a:xfrm>
            <a:off x="6755233" y="2954725"/>
            <a:ext cx="625644" cy="625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Oval 34"/>
          <p:cNvSpPr/>
          <p:nvPr/>
        </p:nvSpPr>
        <p:spPr>
          <a:xfrm>
            <a:off x="8173957" y="2954723"/>
            <a:ext cx="625644" cy="625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Oval 35"/>
          <p:cNvSpPr/>
          <p:nvPr/>
        </p:nvSpPr>
        <p:spPr>
          <a:xfrm>
            <a:off x="9603845" y="2954722"/>
            <a:ext cx="625644" cy="625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7 CuadroTexto"/>
          <p:cNvSpPr txBox="1"/>
          <p:nvPr/>
        </p:nvSpPr>
        <p:spPr>
          <a:xfrm>
            <a:off x="4868475" y="1225852"/>
            <a:ext cx="5876127" cy="1643527"/>
          </a:xfrm>
          <a:prstGeom prst="rect">
            <a:avLst/>
          </a:prstGeom>
          <a:noFill/>
        </p:spPr>
        <p:txBody>
          <a:bodyPr wrap="square">
            <a:spAutoFit/>
          </a:bodyPr>
          <a:lstStyle/>
          <a:p>
            <a:pPr>
              <a:lnSpc>
                <a:spcPct val="120000"/>
              </a:lnSpc>
              <a:defRPr/>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defRPr/>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Simply dummy text of the printing and typesetting industry when an unknown printer took a galley of type and scrambled it to make a type specimen book It has survived not only five centuries dummy text of the printing and  scrambled.</a:t>
            </a:r>
          </a:p>
          <a:p>
            <a:pPr>
              <a:lnSpc>
                <a:spcPct val="120000"/>
              </a:lnSpc>
              <a:defRPr/>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7"/>
          <p:cNvSpPr/>
          <p:nvPr/>
        </p:nvSpPr>
        <p:spPr>
          <a:xfrm>
            <a:off x="4863524" y="3691931"/>
            <a:ext cx="1409360" cy="318100"/>
          </a:xfrm>
          <a:prstGeom prst="rect">
            <a:avLst/>
          </a:prstGeom>
        </p:spPr>
        <p:txBody>
          <a:bodyPr wrap="none">
            <a:spAutoFit/>
          </a:bodyPr>
          <a:lstStyle/>
          <a:p>
            <a:pPr algn="r"/>
            <a:r>
              <a:rPr lang="en-US" sz="1467" b="1" dirty="0">
                <a:solidFill>
                  <a:schemeClr val="bg1"/>
                </a:solidFill>
                <a:latin typeface="Arial" panose="020B0604020202020204" pitchFamily="34" charset="0"/>
                <a:ea typeface="微软雅黑" panose="020B0503020204020204" pitchFamily="34" charset="-122"/>
                <a:sym typeface="Arial" panose="020B0604020202020204" pitchFamily="34" charset="0"/>
              </a:rPr>
              <a:t>Customizable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8"/>
          <p:cNvSpPr/>
          <p:nvPr/>
        </p:nvSpPr>
        <p:spPr>
          <a:xfrm>
            <a:off x="6596409" y="3697015"/>
            <a:ext cx="907621" cy="318100"/>
          </a:xfrm>
          <a:prstGeom prst="rect">
            <a:avLst/>
          </a:prstGeom>
        </p:spPr>
        <p:txBody>
          <a:bodyPr wrap="none">
            <a:spAutoFit/>
          </a:bodyPr>
          <a:lstStyle/>
          <a:p>
            <a:pPr algn="r"/>
            <a:r>
              <a:rPr lang="en-US" sz="1467" b="1" dirty="0">
                <a:solidFill>
                  <a:schemeClr val="bg1"/>
                </a:solidFill>
                <a:latin typeface="Arial" panose="020B0604020202020204" pitchFamily="34" charset="0"/>
                <a:ea typeface="微软雅黑" panose="020B0503020204020204" pitchFamily="34" charset="-122"/>
                <a:sym typeface="Arial" panose="020B0604020202020204" pitchFamily="34" charset="0"/>
              </a:rPr>
              <a:t>Support</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9"/>
          <p:cNvSpPr/>
          <p:nvPr/>
        </p:nvSpPr>
        <p:spPr>
          <a:xfrm>
            <a:off x="8008089" y="3688750"/>
            <a:ext cx="1021433" cy="318100"/>
          </a:xfrm>
          <a:prstGeom prst="rect">
            <a:avLst/>
          </a:prstGeom>
        </p:spPr>
        <p:txBody>
          <a:bodyPr wrap="none">
            <a:spAutoFit/>
          </a:bodyPr>
          <a:lstStyle/>
          <a:p>
            <a:r>
              <a:rPr lang="en-US" sz="1467" b="1" dirty="0">
                <a:solidFill>
                  <a:schemeClr val="bg1"/>
                </a:solidFill>
                <a:latin typeface="Arial" panose="020B0604020202020204" pitchFamily="34" charset="0"/>
                <a:ea typeface="微软雅黑" panose="020B0503020204020204" pitchFamily="34" charset="-122"/>
                <a:sym typeface="Arial" panose="020B0604020202020204" pitchFamily="34" charset="0"/>
              </a:rPr>
              <a:t>Analytics</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40"/>
          <p:cNvGrpSpPr/>
          <p:nvPr/>
        </p:nvGrpSpPr>
        <p:grpSpPr>
          <a:xfrm>
            <a:off x="5424254" y="3091810"/>
            <a:ext cx="363857" cy="363857"/>
            <a:chOff x="3428999" y="2415226"/>
            <a:chExt cx="330200" cy="330200"/>
          </a:xfrm>
          <a:solidFill>
            <a:schemeClr val="bg1"/>
          </a:solidFill>
        </p:grpSpPr>
        <p:sp>
          <p:nvSpPr>
            <p:cNvPr id="36" name="Freeform 41"/>
            <p:cNvSpPr>
              <a:spLocks noEditPoints="1"/>
            </p:cNvSpPr>
            <p:nvPr/>
          </p:nvSpPr>
          <p:spPr bwMode="auto">
            <a:xfrm>
              <a:off x="3428999" y="2415226"/>
              <a:ext cx="330200" cy="330200"/>
            </a:xfrm>
            <a:custGeom>
              <a:avLst/>
              <a:gdLst>
                <a:gd name="T0" fmla="*/ 91 w 208"/>
                <a:gd name="T1" fmla="*/ 33 h 208"/>
                <a:gd name="T2" fmla="*/ 82 w 208"/>
                <a:gd name="T3" fmla="*/ 43 h 208"/>
                <a:gd name="T4" fmla="*/ 69 w 208"/>
                <a:gd name="T5" fmla="*/ 48 h 208"/>
                <a:gd name="T6" fmla="*/ 46 w 208"/>
                <a:gd name="T7" fmla="*/ 35 h 208"/>
                <a:gd name="T8" fmla="*/ 46 w 208"/>
                <a:gd name="T9" fmla="*/ 68 h 208"/>
                <a:gd name="T10" fmla="*/ 42 w 208"/>
                <a:gd name="T11" fmla="*/ 84 h 208"/>
                <a:gd name="T12" fmla="*/ 33 w 208"/>
                <a:gd name="T13" fmla="*/ 92 h 208"/>
                <a:gd name="T14" fmla="*/ 33 w 208"/>
                <a:gd name="T15" fmla="*/ 117 h 208"/>
                <a:gd name="T16" fmla="*/ 42 w 208"/>
                <a:gd name="T17" fmla="*/ 126 h 208"/>
                <a:gd name="T18" fmla="*/ 46 w 208"/>
                <a:gd name="T19" fmla="*/ 141 h 208"/>
                <a:gd name="T20" fmla="*/ 46 w 208"/>
                <a:gd name="T21" fmla="*/ 175 h 208"/>
                <a:gd name="T22" fmla="*/ 69 w 208"/>
                <a:gd name="T23" fmla="*/ 162 h 208"/>
                <a:gd name="T24" fmla="*/ 82 w 208"/>
                <a:gd name="T25" fmla="*/ 166 h 208"/>
                <a:gd name="T26" fmla="*/ 91 w 208"/>
                <a:gd name="T27" fmla="*/ 176 h 208"/>
                <a:gd name="T28" fmla="*/ 117 w 208"/>
                <a:gd name="T29" fmla="*/ 176 h 208"/>
                <a:gd name="T30" fmla="*/ 126 w 208"/>
                <a:gd name="T31" fmla="*/ 166 h 208"/>
                <a:gd name="T32" fmla="*/ 137 w 208"/>
                <a:gd name="T33" fmla="*/ 162 h 208"/>
                <a:gd name="T34" fmla="*/ 162 w 208"/>
                <a:gd name="T35" fmla="*/ 175 h 208"/>
                <a:gd name="T36" fmla="*/ 162 w 208"/>
                <a:gd name="T37" fmla="*/ 141 h 208"/>
                <a:gd name="T38" fmla="*/ 165 w 208"/>
                <a:gd name="T39" fmla="*/ 126 h 208"/>
                <a:gd name="T40" fmla="*/ 175 w 208"/>
                <a:gd name="T41" fmla="*/ 117 h 208"/>
                <a:gd name="T42" fmla="*/ 175 w 208"/>
                <a:gd name="T43" fmla="*/ 91 h 208"/>
                <a:gd name="T44" fmla="*/ 165 w 208"/>
                <a:gd name="T45" fmla="*/ 84 h 208"/>
                <a:gd name="T46" fmla="*/ 162 w 208"/>
                <a:gd name="T47" fmla="*/ 68 h 208"/>
                <a:gd name="T48" fmla="*/ 162 w 208"/>
                <a:gd name="T49" fmla="*/ 35 h 208"/>
                <a:gd name="T50" fmla="*/ 137 w 208"/>
                <a:gd name="T51" fmla="*/ 48 h 208"/>
                <a:gd name="T52" fmla="*/ 126 w 208"/>
                <a:gd name="T53" fmla="*/ 43 h 208"/>
                <a:gd name="T54" fmla="*/ 117 w 208"/>
                <a:gd name="T55" fmla="*/ 33 h 208"/>
                <a:gd name="T56" fmla="*/ 113 w 208"/>
                <a:gd name="T57" fmla="*/ 0 h 208"/>
                <a:gd name="T58" fmla="*/ 124 w 208"/>
                <a:gd name="T59" fmla="*/ 7 h 208"/>
                <a:gd name="T60" fmla="*/ 137 w 208"/>
                <a:gd name="T61" fmla="*/ 35 h 208"/>
                <a:gd name="T62" fmla="*/ 162 w 208"/>
                <a:gd name="T63" fmla="*/ 22 h 208"/>
                <a:gd name="T64" fmla="*/ 170 w 208"/>
                <a:gd name="T65" fmla="*/ 24 h 208"/>
                <a:gd name="T66" fmla="*/ 188 w 208"/>
                <a:gd name="T67" fmla="*/ 45 h 208"/>
                <a:gd name="T68" fmla="*/ 173 w 208"/>
                <a:gd name="T69" fmla="*/ 71 h 208"/>
                <a:gd name="T70" fmla="*/ 201 w 208"/>
                <a:gd name="T71" fmla="*/ 85 h 208"/>
                <a:gd name="T72" fmla="*/ 208 w 208"/>
                <a:gd name="T73" fmla="*/ 95 h 208"/>
                <a:gd name="T74" fmla="*/ 205 w 208"/>
                <a:gd name="T75" fmla="*/ 121 h 208"/>
                <a:gd name="T76" fmla="*/ 178 w 208"/>
                <a:gd name="T77" fmla="*/ 130 h 208"/>
                <a:gd name="T78" fmla="*/ 186 w 208"/>
                <a:gd name="T79" fmla="*/ 159 h 208"/>
                <a:gd name="T80" fmla="*/ 183 w 208"/>
                <a:gd name="T81" fmla="*/ 172 h 208"/>
                <a:gd name="T82" fmla="*/ 165 w 208"/>
                <a:gd name="T83" fmla="*/ 188 h 208"/>
                <a:gd name="T84" fmla="*/ 155 w 208"/>
                <a:gd name="T85" fmla="*/ 186 h 208"/>
                <a:gd name="T86" fmla="*/ 126 w 208"/>
                <a:gd name="T87" fmla="*/ 198 h 208"/>
                <a:gd name="T88" fmla="*/ 117 w 208"/>
                <a:gd name="T89" fmla="*/ 208 h 208"/>
                <a:gd name="T90" fmla="*/ 91 w 208"/>
                <a:gd name="T91" fmla="*/ 208 h 208"/>
                <a:gd name="T92" fmla="*/ 82 w 208"/>
                <a:gd name="T93" fmla="*/ 198 h 208"/>
                <a:gd name="T94" fmla="*/ 54 w 208"/>
                <a:gd name="T95" fmla="*/ 186 h 208"/>
                <a:gd name="T96" fmla="*/ 42 w 208"/>
                <a:gd name="T97" fmla="*/ 188 h 208"/>
                <a:gd name="T98" fmla="*/ 25 w 208"/>
                <a:gd name="T99" fmla="*/ 172 h 208"/>
                <a:gd name="T100" fmla="*/ 20 w 208"/>
                <a:gd name="T101" fmla="*/ 159 h 208"/>
                <a:gd name="T102" fmla="*/ 31 w 208"/>
                <a:gd name="T103" fmla="*/ 130 h 208"/>
                <a:gd name="T104" fmla="*/ 3 w 208"/>
                <a:gd name="T105" fmla="*/ 121 h 208"/>
                <a:gd name="T106" fmla="*/ 0 w 208"/>
                <a:gd name="T107" fmla="*/ 95 h 208"/>
                <a:gd name="T108" fmla="*/ 6 w 208"/>
                <a:gd name="T109" fmla="*/ 85 h 208"/>
                <a:gd name="T110" fmla="*/ 33 w 208"/>
                <a:gd name="T111" fmla="*/ 71 h 208"/>
                <a:gd name="T112" fmla="*/ 20 w 208"/>
                <a:gd name="T113" fmla="*/ 45 h 208"/>
                <a:gd name="T114" fmla="*/ 36 w 208"/>
                <a:gd name="T115" fmla="*/ 24 h 208"/>
                <a:gd name="T116" fmla="*/ 46 w 208"/>
                <a:gd name="T117" fmla="*/ 22 h 208"/>
                <a:gd name="T118" fmla="*/ 69 w 208"/>
                <a:gd name="T119" fmla="*/ 35 h 208"/>
                <a:gd name="T120" fmla="*/ 84 w 208"/>
                <a:gd name="T121" fmla="*/ 7 h 208"/>
                <a:gd name="T122" fmla="*/ 95 w 208"/>
                <a:gd name="T12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08">
                  <a:moveTo>
                    <a:pt x="113" y="13"/>
                  </a:moveTo>
                  <a:lnTo>
                    <a:pt x="95" y="13"/>
                  </a:lnTo>
                  <a:lnTo>
                    <a:pt x="91" y="33"/>
                  </a:lnTo>
                  <a:lnTo>
                    <a:pt x="90" y="37"/>
                  </a:lnTo>
                  <a:lnTo>
                    <a:pt x="87" y="40"/>
                  </a:lnTo>
                  <a:lnTo>
                    <a:pt x="82" y="43"/>
                  </a:lnTo>
                  <a:lnTo>
                    <a:pt x="75" y="46"/>
                  </a:lnTo>
                  <a:lnTo>
                    <a:pt x="72" y="48"/>
                  </a:lnTo>
                  <a:lnTo>
                    <a:pt x="69" y="48"/>
                  </a:lnTo>
                  <a:lnTo>
                    <a:pt x="67" y="46"/>
                  </a:lnTo>
                  <a:lnTo>
                    <a:pt x="62" y="45"/>
                  </a:lnTo>
                  <a:lnTo>
                    <a:pt x="46" y="35"/>
                  </a:lnTo>
                  <a:lnTo>
                    <a:pt x="33" y="46"/>
                  </a:lnTo>
                  <a:lnTo>
                    <a:pt x="45" y="63"/>
                  </a:lnTo>
                  <a:lnTo>
                    <a:pt x="46" y="68"/>
                  </a:lnTo>
                  <a:lnTo>
                    <a:pt x="46" y="72"/>
                  </a:lnTo>
                  <a:lnTo>
                    <a:pt x="45" y="76"/>
                  </a:lnTo>
                  <a:lnTo>
                    <a:pt x="42" y="84"/>
                  </a:lnTo>
                  <a:lnTo>
                    <a:pt x="41" y="87"/>
                  </a:lnTo>
                  <a:lnTo>
                    <a:pt x="38" y="89"/>
                  </a:lnTo>
                  <a:lnTo>
                    <a:pt x="33" y="92"/>
                  </a:lnTo>
                  <a:lnTo>
                    <a:pt x="13" y="95"/>
                  </a:lnTo>
                  <a:lnTo>
                    <a:pt x="13" y="113"/>
                  </a:lnTo>
                  <a:lnTo>
                    <a:pt x="33" y="117"/>
                  </a:lnTo>
                  <a:lnTo>
                    <a:pt x="38" y="118"/>
                  </a:lnTo>
                  <a:lnTo>
                    <a:pt x="41" y="121"/>
                  </a:lnTo>
                  <a:lnTo>
                    <a:pt x="42" y="126"/>
                  </a:lnTo>
                  <a:lnTo>
                    <a:pt x="45" y="133"/>
                  </a:lnTo>
                  <a:lnTo>
                    <a:pt x="46" y="137"/>
                  </a:lnTo>
                  <a:lnTo>
                    <a:pt x="46" y="141"/>
                  </a:lnTo>
                  <a:lnTo>
                    <a:pt x="45" y="146"/>
                  </a:lnTo>
                  <a:lnTo>
                    <a:pt x="33" y="163"/>
                  </a:lnTo>
                  <a:lnTo>
                    <a:pt x="46" y="175"/>
                  </a:lnTo>
                  <a:lnTo>
                    <a:pt x="62" y="163"/>
                  </a:lnTo>
                  <a:lnTo>
                    <a:pt x="67" y="162"/>
                  </a:lnTo>
                  <a:lnTo>
                    <a:pt x="69" y="162"/>
                  </a:lnTo>
                  <a:lnTo>
                    <a:pt x="72" y="162"/>
                  </a:lnTo>
                  <a:lnTo>
                    <a:pt x="75" y="163"/>
                  </a:lnTo>
                  <a:lnTo>
                    <a:pt x="82" y="166"/>
                  </a:lnTo>
                  <a:lnTo>
                    <a:pt x="87" y="167"/>
                  </a:lnTo>
                  <a:lnTo>
                    <a:pt x="90" y="172"/>
                  </a:lnTo>
                  <a:lnTo>
                    <a:pt x="91" y="176"/>
                  </a:lnTo>
                  <a:lnTo>
                    <a:pt x="95" y="195"/>
                  </a:lnTo>
                  <a:lnTo>
                    <a:pt x="113" y="195"/>
                  </a:lnTo>
                  <a:lnTo>
                    <a:pt x="117" y="176"/>
                  </a:lnTo>
                  <a:lnTo>
                    <a:pt x="119" y="172"/>
                  </a:lnTo>
                  <a:lnTo>
                    <a:pt x="121" y="167"/>
                  </a:lnTo>
                  <a:lnTo>
                    <a:pt x="126" y="166"/>
                  </a:lnTo>
                  <a:lnTo>
                    <a:pt x="131" y="163"/>
                  </a:lnTo>
                  <a:lnTo>
                    <a:pt x="134" y="162"/>
                  </a:lnTo>
                  <a:lnTo>
                    <a:pt x="137" y="162"/>
                  </a:lnTo>
                  <a:lnTo>
                    <a:pt x="142" y="162"/>
                  </a:lnTo>
                  <a:lnTo>
                    <a:pt x="144" y="163"/>
                  </a:lnTo>
                  <a:lnTo>
                    <a:pt x="162" y="175"/>
                  </a:lnTo>
                  <a:lnTo>
                    <a:pt x="175" y="163"/>
                  </a:lnTo>
                  <a:lnTo>
                    <a:pt x="163" y="146"/>
                  </a:lnTo>
                  <a:lnTo>
                    <a:pt x="162" y="141"/>
                  </a:lnTo>
                  <a:lnTo>
                    <a:pt x="160" y="137"/>
                  </a:lnTo>
                  <a:lnTo>
                    <a:pt x="162" y="133"/>
                  </a:lnTo>
                  <a:lnTo>
                    <a:pt x="165" y="126"/>
                  </a:lnTo>
                  <a:lnTo>
                    <a:pt x="168" y="121"/>
                  </a:lnTo>
                  <a:lnTo>
                    <a:pt x="170" y="118"/>
                  </a:lnTo>
                  <a:lnTo>
                    <a:pt x="175" y="117"/>
                  </a:lnTo>
                  <a:lnTo>
                    <a:pt x="195" y="113"/>
                  </a:lnTo>
                  <a:lnTo>
                    <a:pt x="195" y="95"/>
                  </a:lnTo>
                  <a:lnTo>
                    <a:pt x="175" y="91"/>
                  </a:lnTo>
                  <a:lnTo>
                    <a:pt x="170" y="89"/>
                  </a:lnTo>
                  <a:lnTo>
                    <a:pt x="168" y="87"/>
                  </a:lnTo>
                  <a:lnTo>
                    <a:pt x="165" y="84"/>
                  </a:lnTo>
                  <a:lnTo>
                    <a:pt x="162" y="76"/>
                  </a:lnTo>
                  <a:lnTo>
                    <a:pt x="160" y="72"/>
                  </a:lnTo>
                  <a:lnTo>
                    <a:pt x="162" y="68"/>
                  </a:lnTo>
                  <a:lnTo>
                    <a:pt x="163" y="63"/>
                  </a:lnTo>
                  <a:lnTo>
                    <a:pt x="175" y="46"/>
                  </a:lnTo>
                  <a:lnTo>
                    <a:pt x="162" y="35"/>
                  </a:lnTo>
                  <a:lnTo>
                    <a:pt x="144" y="45"/>
                  </a:lnTo>
                  <a:lnTo>
                    <a:pt x="142" y="46"/>
                  </a:lnTo>
                  <a:lnTo>
                    <a:pt x="137" y="48"/>
                  </a:lnTo>
                  <a:lnTo>
                    <a:pt x="134" y="48"/>
                  </a:lnTo>
                  <a:lnTo>
                    <a:pt x="131" y="46"/>
                  </a:lnTo>
                  <a:lnTo>
                    <a:pt x="126" y="43"/>
                  </a:lnTo>
                  <a:lnTo>
                    <a:pt x="121" y="40"/>
                  </a:lnTo>
                  <a:lnTo>
                    <a:pt x="119" y="37"/>
                  </a:lnTo>
                  <a:lnTo>
                    <a:pt x="117" y="33"/>
                  </a:lnTo>
                  <a:lnTo>
                    <a:pt x="113" y="13"/>
                  </a:lnTo>
                  <a:close/>
                  <a:moveTo>
                    <a:pt x="95" y="0"/>
                  </a:moveTo>
                  <a:lnTo>
                    <a:pt x="113" y="0"/>
                  </a:lnTo>
                  <a:lnTo>
                    <a:pt x="117" y="1"/>
                  </a:lnTo>
                  <a:lnTo>
                    <a:pt x="121" y="3"/>
                  </a:lnTo>
                  <a:lnTo>
                    <a:pt x="124" y="7"/>
                  </a:lnTo>
                  <a:lnTo>
                    <a:pt x="126" y="11"/>
                  </a:lnTo>
                  <a:lnTo>
                    <a:pt x="130" y="30"/>
                  </a:lnTo>
                  <a:lnTo>
                    <a:pt x="137" y="35"/>
                  </a:lnTo>
                  <a:lnTo>
                    <a:pt x="155" y="23"/>
                  </a:lnTo>
                  <a:lnTo>
                    <a:pt x="159" y="22"/>
                  </a:lnTo>
                  <a:lnTo>
                    <a:pt x="162" y="22"/>
                  </a:lnTo>
                  <a:lnTo>
                    <a:pt x="165" y="22"/>
                  </a:lnTo>
                  <a:lnTo>
                    <a:pt x="169" y="23"/>
                  </a:lnTo>
                  <a:lnTo>
                    <a:pt x="170" y="24"/>
                  </a:lnTo>
                  <a:lnTo>
                    <a:pt x="183" y="37"/>
                  </a:lnTo>
                  <a:lnTo>
                    <a:pt x="186" y="40"/>
                  </a:lnTo>
                  <a:lnTo>
                    <a:pt x="188" y="45"/>
                  </a:lnTo>
                  <a:lnTo>
                    <a:pt x="186" y="49"/>
                  </a:lnTo>
                  <a:lnTo>
                    <a:pt x="185" y="53"/>
                  </a:lnTo>
                  <a:lnTo>
                    <a:pt x="173" y="71"/>
                  </a:lnTo>
                  <a:lnTo>
                    <a:pt x="178" y="79"/>
                  </a:lnTo>
                  <a:lnTo>
                    <a:pt x="198" y="82"/>
                  </a:lnTo>
                  <a:lnTo>
                    <a:pt x="201" y="85"/>
                  </a:lnTo>
                  <a:lnTo>
                    <a:pt x="205" y="88"/>
                  </a:lnTo>
                  <a:lnTo>
                    <a:pt x="206" y="91"/>
                  </a:lnTo>
                  <a:lnTo>
                    <a:pt x="208" y="95"/>
                  </a:lnTo>
                  <a:lnTo>
                    <a:pt x="208" y="113"/>
                  </a:lnTo>
                  <a:lnTo>
                    <a:pt x="206" y="118"/>
                  </a:lnTo>
                  <a:lnTo>
                    <a:pt x="205" y="121"/>
                  </a:lnTo>
                  <a:lnTo>
                    <a:pt x="201" y="124"/>
                  </a:lnTo>
                  <a:lnTo>
                    <a:pt x="198" y="126"/>
                  </a:lnTo>
                  <a:lnTo>
                    <a:pt x="178" y="130"/>
                  </a:lnTo>
                  <a:lnTo>
                    <a:pt x="173" y="138"/>
                  </a:lnTo>
                  <a:lnTo>
                    <a:pt x="185" y="156"/>
                  </a:lnTo>
                  <a:lnTo>
                    <a:pt x="186" y="159"/>
                  </a:lnTo>
                  <a:lnTo>
                    <a:pt x="188" y="163"/>
                  </a:lnTo>
                  <a:lnTo>
                    <a:pt x="186" y="167"/>
                  </a:lnTo>
                  <a:lnTo>
                    <a:pt x="183" y="172"/>
                  </a:lnTo>
                  <a:lnTo>
                    <a:pt x="170" y="185"/>
                  </a:lnTo>
                  <a:lnTo>
                    <a:pt x="169" y="186"/>
                  </a:lnTo>
                  <a:lnTo>
                    <a:pt x="165" y="188"/>
                  </a:lnTo>
                  <a:lnTo>
                    <a:pt x="162" y="188"/>
                  </a:lnTo>
                  <a:lnTo>
                    <a:pt x="159" y="188"/>
                  </a:lnTo>
                  <a:lnTo>
                    <a:pt x="155" y="186"/>
                  </a:lnTo>
                  <a:lnTo>
                    <a:pt x="137" y="175"/>
                  </a:lnTo>
                  <a:lnTo>
                    <a:pt x="130" y="177"/>
                  </a:lnTo>
                  <a:lnTo>
                    <a:pt x="126" y="198"/>
                  </a:lnTo>
                  <a:lnTo>
                    <a:pt x="124" y="202"/>
                  </a:lnTo>
                  <a:lnTo>
                    <a:pt x="121" y="205"/>
                  </a:lnTo>
                  <a:lnTo>
                    <a:pt x="117" y="208"/>
                  </a:lnTo>
                  <a:lnTo>
                    <a:pt x="113" y="208"/>
                  </a:lnTo>
                  <a:lnTo>
                    <a:pt x="95" y="208"/>
                  </a:lnTo>
                  <a:lnTo>
                    <a:pt x="91" y="208"/>
                  </a:lnTo>
                  <a:lnTo>
                    <a:pt x="87" y="205"/>
                  </a:lnTo>
                  <a:lnTo>
                    <a:pt x="84" y="202"/>
                  </a:lnTo>
                  <a:lnTo>
                    <a:pt x="82" y="198"/>
                  </a:lnTo>
                  <a:lnTo>
                    <a:pt x="78" y="177"/>
                  </a:lnTo>
                  <a:lnTo>
                    <a:pt x="69" y="175"/>
                  </a:lnTo>
                  <a:lnTo>
                    <a:pt x="54" y="186"/>
                  </a:lnTo>
                  <a:lnTo>
                    <a:pt x="49" y="188"/>
                  </a:lnTo>
                  <a:lnTo>
                    <a:pt x="46" y="188"/>
                  </a:lnTo>
                  <a:lnTo>
                    <a:pt x="42" y="188"/>
                  </a:lnTo>
                  <a:lnTo>
                    <a:pt x="39" y="186"/>
                  </a:lnTo>
                  <a:lnTo>
                    <a:pt x="36" y="185"/>
                  </a:lnTo>
                  <a:lnTo>
                    <a:pt x="25" y="172"/>
                  </a:lnTo>
                  <a:lnTo>
                    <a:pt x="22" y="167"/>
                  </a:lnTo>
                  <a:lnTo>
                    <a:pt x="20" y="163"/>
                  </a:lnTo>
                  <a:lnTo>
                    <a:pt x="20" y="159"/>
                  </a:lnTo>
                  <a:lnTo>
                    <a:pt x="23" y="156"/>
                  </a:lnTo>
                  <a:lnTo>
                    <a:pt x="33" y="138"/>
                  </a:lnTo>
                  <a:lnTo>
                    <a:pt x="31" y="130"/>
                  </a:lnTo>
                  <a:lnTo>
                    <a:pt x="10" y="126"/>
                  </a:lnTo>
                  <a:lnTo>
                    <a:pt x="6" y="124"/>
                  </a:lnTo>
                  <a:lnTo>
                    <a:pt x="3" y="121"/>
                  </a:lnTo>
                  <a:lnTo>
                    <a:pt x="0" y="118"/>
                  </a:lnTo>
                  <a:lnTo>
                    <a:pt x="0" y="113"/>
                  </a:lnTo>
                  <a:lnTo>
                    <a:pt x="0" y="95"/>
                  </a:lnTo>
                  <a:lnTo>
                    <a:pt x="0" y="91"/>
                  </a:lnTo>
                  <a:lnTo>
                    <a:pt x="3" y="88"/>
                  </a:lnTo>
                  <a:lnTo>
                    <a:pt x="6" y="85"/>
                  </a:lnTo>
                  <a:lnTo>
                    <a:pt x="10" y="82"/>
                  </a:lnTo>
                  <a:lnTo>
                    <a:pt x="31" y="79"/>
                  </a:lnTo>
                  <a:lnTo>
                    <a:pt x="33" y="71"/>
                  </a:lnTo>
                  <a:lnTo>
                    <a:pt x="23" y="53"/>
                  </a:lnTo>
                  <a:lnTo>
                    <a:pt x="20" y="49"/>
                  </a:lnTo>
                  <a:lnTo>
                    <a:pt x="20" y="45"/>
                  </a:lnTo>
                  <a:lnTo>
                    <a:pt x="22" y="40"/>
                  </a:lnTo>
                  <a:lnTo>
                    <a:pt x="25" y="37"/>
                  </a:lnTo>
                  <a:lnTo>
                    <a:pt x="36" y="24"/>
                  </a:lnTo>
                  <a:lnTo>
                    <a:pt x="39" y="23"/>
                  </a:lnTo>
                  <a:lnTo>
                    <a:pt x="42" y="22"/>
                  </a:lnTo>
                  <a:lnTo>
                    <a:pt x="46" y="22"/>
                  </a:lnTo>
                  <a:lnTo>
                    <a:pt x="49" y="22"/>
                  </a:lnTo>
                  <a:lnTo>
                    <a:pt x="54" y="23"/>
                  </a:lnTo>
                  <a:lnTo>
                    <a:pt x="69" y="35"/>
                  </a:lnTo>
                  <a:lnTo>
                    <a:pt x="78" y="30"/>
                  </a:lnTo>
                  <a:lnTo>
                    <a:pt x="82" y="11"/>
                  </a:lnTo>
                  <a:lnTo>
                    <a:pt x="84" y="7"/>
                  </a:lnTo>
                  <a:lnTo>
                    <a:pt x="87" y="3"/>
                  </a:lnTo>
                  <a:lnTo>
                    <a:pt x="91" y="1"/>
                  </a:lnTo>
                  <a:lnTo>
                    <a:pt x="9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2"/>
            <p:cNvSpPr>
              <a:spLocks noEditPoints="1"/>
            </p:cNvSpPr>
            <p:nvPr/>
          </p:nvSpPr>
          <p:spPr bwMode="auto">
            <a:xfrm>
              <a:off x="3521074" y="2508888"/>
              <a:ext cx="144463" cy="144462"/>
            </a:xfrm>
            <a:custGeom>
              <a:avLst/>
              <a:gdLst>
                <a:gd name="T0" fmla="*/ 46 w 91"/>
                <a:gd name="T1" fmla="*/ 6 h 91"/>
                <a:gd name="T2" fmla="*/ 30 w 91"/>
                <a:gd name="T3" fmla="*/ 9 h 91"/>
                <a:gd name="T4" fmla="*/ 17 w 91"/>
                <a:gd name="T5" fmla="*/ 17 h 91"/>
                <a:gd name="T6" fmla="*/ 10 w 91"/>
                <a:gd name="T7" fmla="*/ 30 h 91"/>
                <a:gd name="T8" fmla="*/ 6 w 91"/>
                <a:gd name="T9" fmla="*/ 45 h 91"/>
                <a:gd name="T10" fmla="*/ 10 w 91"/>
                <a:gd name="T11" fmla="*/ 61 h 91"/>
                <a:gd name="T12" fmla="*/ 17 w 91"/>
                <a:gd name="T13" fmla="*/ 74 h 91"/>
                <a:gd name="T14" fmla="*/ 30 w 91"/>
                <a:gd name="T15" fmla="*/ 82 h 91"/>
                <a:gd name="T16" fmla="*/ 46 w 91"/>
                <a:gd name="T17" fmla="*/ 85 h 91"/>
                <a:gd name="T18" fmla="*/ 62 w 91"/>
                <a:gd name="T19" fmla="*/ 82 h 91"/>
                <a:gd name="T20" fmla="*/ 73 w 91"/>
                <a:gd name="T21" fmla="*/ 74 h 91"/>
                <a:gd name="T22" fmla="*/ 82 w 91"/>
                <a:gd name="T23" fmla="*/ 61 h 91"/>
                <a:gd name="T24" fmla="*/ 85 w 91"/>
                <a:gd name="T25" fmla="*/ 45 h 91"/>
                <a:gd name="T26" fmla="*/ 82 w 91"/>
                <a:gd name="T27" fmla="*/ 30 h 91"/>
                <a:gd name="T28" fmla="*/ 73 w 91"/>
                <a:gd name="T29" fmla="*/ 17 h 91"/>
                <a:gd name="T30" fmla="*/ 62 w 91"/>
                <a:gd name="T31" fmla="*/ 9 h 91"/>
                <a:gd name="T32" fmla="*/ 46 w 91"/>
                <a:gd name="T33" fmla="*/ 6 h 91"/>
                <a:gd name="T34" fmla="*/ 46 w 91"/>
                <a:gd name="T35" fmla="*/ 0 h 91"/>
                <a:gd name="T36" fmla="*/ 63 w 91"/>
                <a:gd name="T37" fmla="*/ 3 h 91"/>
                <a:gd name="T38" fmla="*/ 78 w 91"/>
                <a:gd name="T39" fmla="*/ 13 h 91"/>
                <a:gd name="T40" fmla="*/ 88 w 91"/>
                <a:gd name="T41" fmla="*/ 28 h 91"/>
                <a:gd name="T42" fmla="*/ 91 w 91"/>
                <a:gd name="T43" fmla="*/ 45 h 91"/>
                <a:gd name="T44" fmla="*/ 88 w 91"/>
                <a:gd name="T45" fmla="*/ 64 h 91"/>
                <a:gd name="T46" fmla="*/ 78 w 91"/>
                <a:gd name="T47" fmla="*/ 78 h 91"/>
                <a:gd name="T48" fmla="*/ 63 w 91"/>
                <a:gd name="T49" fmla="*/ 87 h 91"/>
                <a:gd name="T50" fmla="*/ 46 w 91"/>
                <a:gd name="T51" fmla="*/ 91 h 91"/>
                <a:gd name="T52" fmla="*/ 29 w 91"/>
                <a:gd name="T53" fmla="*/ 87 h 91"/>
                <a:gd name="T54" fmla="*/ 14 w 91"/>
                <a:gd name="T55" fmla="*/ 78 h 91"/>
                <a:gd name="T56" fmla="*/ 4 w 91"/>
                <a:gd name="T57" fmla="*/ 64 h 91"/>
                <a:gd name="T58" fmla="*/ 0 w 91"/>
                <a:gd name="T59" fmla="*/ 45 h 91"/>
                <a:gd name="T60" fmla="*/ 4 w 91"/>
                <a:gd name="T61" fmla="*/ 28 h 91"/>
                <a:gd name="T62" fmla="*/ 14 w 91"/>
                <a:gd name="T63" fmla="*/ 13 h 91"/>
                <a:gd name="T64" fmla="*/ 29 w 91"/>
                <a:gd name="T65" fmla="*/ 3 h 91"/>
                <a:gd name="T66" fmla="*/ 46 w 91"/>
                <a:gd name="T6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1">
                  <a:moveTo>
                    <a:pt x="46" y="6"/>
                  </a:moveTo>
                  <a:lnTo>
                    <a:pt x="30" y="9"/>
                  </a:lnTo>
                  <a:lnTo>
                    <a:pt x="17" y="17"/>
                  </a:lnTo>
                  <a:lnTo>
                    <a:pt x="10" y="30"/>
                  </a:lnTo>
                  <a:lnTo>
                    <a:pt x="6" y="45"/>
                  </a:lnTo>
                  <a:lnTo>
                    <a:pt x="10" y="61"/>
                  </a:lnTo>
                  <a:lnTo>
                    <a:pt x="17" y="74"/>
                  </a:lnTo>
                  <a:lnTo>
                    <a:pt x="30" y="82"/>
                  </a:lnTo>
                  <a:lnTo>
                    <a:pt x="46" y="85"/>
                  </a:lnTo>
                  <a:lnTo>
                    <a:pt x="62" y="82"/>
                  </a:lnTo>
                  <a:lnTo>
                    <a:pt x="73" y="74"/>
                  </a:lnTo>
                  <a:lnTo>
                    <a:pt x="82" y="61"/>
                  </a:lnTo>
                  <a:lnTo>
                    <a:pt x="85" y="45"/>
                  </a:lnTo>
                  <a:lnTo>
                    <a:pt x="82" y="30"/>
                  </a:lnTo>
                  <a:lnTo>
                    <a:pt x="73" y="17"/>
                  </a:lnTo>
                  <a:lnTo>
                    <a:pt x="62" y="9"/>
                  </a:lnTo>
                  <a:lnTo>
                    <a:pt x="46" y="6"/>
                  </a:lnTo>
                  <a:close/>
                  <a:moveTo>
                    <a:pt x="46" y="0"/>
                  </a:moveTo>
                  <a:lnTo>
                    <a:pt x="63" y="3"/>
                  </a:lnTo>
                  <a:lnTo>
                    <a:pt x="78" y="13"/>
                  </a:lnTo>
                  <a:lnTo>
                    <a:pt x="88" y="28"/>
                  </a:lnTo>
                  <a:lnTo>
                    <a:pt x="91" y="45"/>
                  </a:lnTo>
                  <a:lnTo>
                    <a:pt x="88" y="64"/>
                  </a:lnTo>
                  <a:lnTo>
                    <a:pt x="78" y="78"/>
                  </a:lnTo>
                  <a:lnTo>
                    <a:pt x="63" y="87"/>
                  </a:lnTo>
                  <a:lnTo>
                    <a:pt x="46" y="91"/>
                  </a:lnTo>
                  <a:lnTo>
                    <a:pt x="29" y="87"/>
                  </a:lnTo>
                  <a:lnTo>
                    <a:pt x="14" y="78"/>
                  </a:lnTo>
                  <a:lnTo>
                    <a:pt x="4" y="64"/>
                  </a:lnTo>
                  <a:lnTo>
                    <a:pt x="0" y="45"/>
                  </a:lnTo>
                  <a:lnTo>
                    <a:pt x="4" y="28"/>
                  </a:lnTo>
                  <a:lnTo>
                    <a:pt x="14" y="13"/>
                  </a:lnTo>
                  <a:lnTo>
                    <a:pt x="29" y="3"/>
                  </a:lnTo>
                  <a:lnTo>
                    <a:pt x="4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43"/>
            <p:cNvSpPr>
              <a:spLocks noEditPoints="1"/>
            </p:cNvSpPr>
            <p:nvPr/>
          </p:nvSpPr>
          <p:spPr bwMode="auto">
            <a:xfrm>
              <a:off x="3552824" y="2539051"/>
              <a:ext cx="82550" cy="82550"/>
            </a:xfrm>
            <a:custGeom>
              <a:avLst/>
              <a:gdLst>
                <a:gd name="T0" fmla="*/ 26 w 52"/>
                <a:gd name="T1" fmla="*/ 7 h 52"/>
                <a:gd name="T2" fmla="*/ 20 w 52"/>
                <a:gd name="T3" fmla="*/ 9 h 52"/>
                <a:gd name="T4" fmla="*/ 15 w 52"/>
                <a:gd name="T5" fmla="*/ 10 h 52"/>
                <a:gd name="T6" fmla="*/ 10 w 52"/>
                <a:gd name="T7" fmla="*/ 14 h 52"/>
                <a:gd name="T8" fmla="*/ 7 w 52"/>
                <a:gd name="T9" fmla="*/ 20 h 52"/>
                <a:gd name="T10" fmla="*/ 6 w 52"/>
                <a:gd name="T11" fmla="*/ 26 h 52"/>
                <a:gd name="T12" fmla="*/ 7 w 52"/>
                <a:gd name="T13" fmla="*/ 33 h 52"/>
                <a:gd name="T14" fmla="*/ 10 w 52"/>
                <a:gd name="T15" fmla="*/ 37 h 52"/>
                <a:gd name="T16" fmla="*/ 15 w 52"/>
                <a:gd name="T17" fmla="*/ 42 h 52"/>
                <a:gd name="T18" fmla="*/ 20 w 52"/>
                <a:gd name="T19" fmla="*/ 45 h 52"/>
                <a:gd name="T20" fmla="*/ 26 w 52"/>
                <a:gd name="T21" fmla="*/ 46 h 52"/>
                <a:gd name="T22" fmla="*/ 32 w 52"/>
                <a:gd name="T23" fmla="*/ 45 h 52"/>
                <a:gd name="T24" fmla="*/ 38 w 52"/>
                <a:gd name="T25" fmla="*/ 42 h 52"/>
                <a:gd name="T26" fmla="*/ 42 w 52"/>
                <a:gd name="T27" fmla="*/ 37 h 52"/>
                <a:gd name="T28" fmla="*/ 45 w 52"/>
                <a:gd name="T29" fmla="*/ 33 h 52"/>
                <a:gd name="T30" fmla="*/ 45 w 52"/>
                <a:gd name="T31" fmla="*/ 26 h 52"/>
                <a:gd name="T32" fmla="*/ 45 w 52"/>
                <a:gd name="T33" fmla="*/ 20 h 52"/>
                <a:gd name="T34" fmla="*/ 42 w 52"/>
                <a:gd name="T35" fmla="*/ 14 h 52"/>
                <a:gd name="T36" fmla="*/ 38 w 52"/>
                <a:gd name="T37" fmla="*/ 10 h 52"/>
                <a:gd name="T38" fmla="*/ 32 w 52"/>
                <a:gd name="T39" fmla="*/ 9 h 52"/>
                <a:gd name="T40" fmla="*/ 26 w 52"/>
                <a:gd name="T41" fmla="*/ 7 h 52"/>
                <a:gd name="T42" fmla="*/ 26 w 52"/>
                <a:gd name="T43" fmla="*/ 0 h 52"/>
                <a:gd name="T44" fmla="*/ 39 w 52"/>
                <a:gd name="T45" fmla="*/ 4 h 52"/>
                <a:gd name="T46" fmla="*/ 48 w 52"/>
                <a:gd name="T47" fmla="*/ 13 h 52"/>
                <a:gd name="T48" fmla="*/ 52 w 52"/>
                <a:gd name="T49" fmla="*/ 26 h 52"/>
                <a:gd name="T50" fmla="*/ 48 w 52"/>
                <a:gd name="T51" fmla="*/ 39 h 52"/>
                <a:gd name="T52" fmla="*/ 39 w 52"/>
                <a:gd name="T53" fmla="*/ 49 h 52"/>
                <a:gd name="T54" fmla="*/ 26 w 52"/>
                <a:gd name="T55" fmla="*/ 52 h 52"/>
                <a:gd name="T56" fmla="*/ 13 w 52"/>
                <a:gd name="T57" fmla="*/ 49 h 52"/>
                <a:gd name="T58" fmla="*/ 3 w 52"/>
                <a:gd name="T59" fmla="*/ 39 h 52"/>
                <a:gd name="T60" fmla="*/ 0 w 52"/>
                <a:gd name="T61" fmla="*/ 26 h 52"/>
                <a:gd name="T62" fmla="*/ 3 w 52"/>
                <a:gd name="T63" fmla="*/ 13 h 52"/>
                <a:gd name="T64" fmla="*/ 13 w 52"/>
                <a:gd name="T65" fmla="*/ 4 h 52"/>
                <a:gd name="T66" fmla="*/ 26 w 52"/>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52">
                  <a:moveTo>
                    <a:pt x="26" y="7"/>
                  </a:moveTo>
                  <a:lnTo>
                    <a:pt x="20" y="9"/>
                  </a:lnTo>
                  <a:lnTo>
                    <a:pt x="15" y="10"/>
                  </a:lnTo>
                  <a:lnTo>
                    <a:pt x="10" y="14"/>
                  </a:lnTo>
                  <a:lnTo>
                    <a:pt x="7" y="20"/>
                  </a:lnTo>
                  <a:lnTo>
                    <a:pt x="6" y="26"/>
                  </a:lnTo>
                  <a:lnTo>
                    <a:pt x="7" y="33"/>
                  </a:lnTo>
                  <a:lnTo>
                    <a:pt x="10" y="37"/>
                  </a:lnTo>
                  <a:lnTo>
                    <a:pt x="15" y="42"/>
                  </a:lnTo>
                  <a:lnTo>
                    <a:pt x="20" y="45"/>
                  </a:lnTo>
                  <a:lnTo>
                    <a:pt x="26" y="46"/>
                  </a:lnTo>
                  <a:lnTo>
                    <a:pt x="32" y="45"/>
                  </a:lnTo>
                  <a:lnTo>
                    <a:pt x="38" y="42"/>
                  </a:lnTo>
                  <a:lnTo>
                    <a:pt x="42" y="37"/>
                  </a:lnTo>
                  <a:lnTo>
                    <a:pt x="45" y="33"/>
                  </a:lnTo>
                  <a:lnTo>
                    <a:pt x="45" y="26"/>
                  </a:lnTo>
                  <a:lnTo>
                    <a:pt x="45" y="20"/>
                  </a:lnTo>
                  <a:lnTo>
                    <a:pt x="42" y="14"/>
                  </a:lnTo>
                  <a:lnTo>
                    <a:pt x="38" y="10"/>
                  </a:lnTo>
                  <a:lnTo>
                    <a:pt x="32" y="9"/>
                  </a:lnTo>
                  <a:lnTo>
                    <a:pt x="26" y="7"/>
                  </a:lnTo>
                  <a:close/>
                  <a:moveTo>
                    <a:pt x="26" y="0"/>
                  </a:moveTo>
                  <a:lnTo>
                    <a:pt x="39" y="4"/>
                  </a:lnTo>
                  <a:lnTo>
                    <a:pt x="48" y="13"/>
                  </a:lnTo>
                  <a:lnTo>
                    <a:pt x="52" y="26"/>
                  </a:lnTo>
                  <a:lnTo>
                    <a:pt x="48" y="39"/>
                  </a:lnTo>
                  <a:lnTo>
                    <a:pt x="39" y="49"/>
                  </a:lnTo>
                  <a:lnTo>
                    <a:pt x="26" y="52"/>
                  </a:lnTo>
                  <a:lnTo>
                    <a:pt x="13" y="49"/>
                  </a:lnTo>
                  <a:lnTo>
                    <a:pt x="3" y="39"/>
                  </a:lnTo>
                  <a:lnTo>
                    <a:pt x="0" y="26"/>
                  </a:lnTo>
                  <a:lnTo>
                    <a:pt x="3" y="13"/>
                  </a:lnTo>
                  <a:lnTo>
                    <a:pt x="13" y="4"/>
                  </a:lnTo>
                  <a:lnTo>
                    <a:pt x="2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44"/>
          <p:cNvGrpSpPr/>
          <p:nvPr/>
        </p:nvGrpSpPr>
        <p:grpSpPr>
          <a:xfrm>
            <a:off x="9792623" y="3115451"/>
            <a:ext cx="248084" cy="330780"/>
            <a:chOff x="6112659" y="3050110"/>
            <a:chExt cx="247650" cy="330200"/>
          </a:xfrm>
          <a:solidFill>
            <a:schemeClr val="bg1"/>
          </a:solidFill>
        </p:grpSpPr>
        <p:sp>
          <p:nvSpPr>
            <p:cNvPr id="40" name="Freeform 45"/>
            <p:cNvSpPr>
              <a:spLocks noEditPoints="1"/>
            </p:cNvSpPr>
            <p:nvPr/>
          </p:nvSpPr>
          <p:spPr bwMode="auto">
            <a:xfrm>
              <a:off x="6174572" y="3110435"/>
              <a:ext cx="123825" cy="123825"/>
            </a:xfrm>
            <a:custGeom>
              <a:avLst/>
              <a:gdLst>
                <a:gd name="T0" fmla="*/ 39 w 78"/>
                <a:gd name="T1" fmla="*/ 5 h 78"/>
                <a:gd name="T2" fmla="*/ 26 w 78"/>
                <a:gd name="T3" fmla="*/ 8 h 78"/>
                <a:gd name="T4" fmla="*/ 16 w 78"/>
                <a:gd name="T5" fmla="*/ 16 h 78"/>
                <a:gd name="T6" fmla="*/ 9 w 78"/>
                <a:gd name="T7" fmla="*/ 26 h 78"/>
                <a:gd name="T8" fmla="*/ 6 w 78"/>
                <a:gd name="T9" fmla="*/ 39 h 78"/>
                <a:gd name="T10" fmla="*/ 9 w 78"/>
                <a:gd name="T11" fmla="*/ 50 h 78"/>
                <a:gd name="T12" fmla="*/ 16 w 78"/>
                <a:gd name="T13" fmla="*/ 62 h 78"/>
                <a:gd name="T14" fmla="*/ 26 w 78"/>
                <a:gd name="T15" fmla="*/ 68 h 78"/>
                <a:gd name="T16" fmla="*/ 39 w 78"/>
                <a:gd name="T17" fmla="*/ 70 h 78"/>
                <a:gd name="T18" fmla="*/ 52 w 78"/>
                <a:gd name="T19" fmla="*/ 68 h 78"/>
                <a:gd name="T20" fmla="*/ 62 w 78"/>
                <a:gd name="T21" fmla="*/ 62 h 78"/>
                <a:gd name="T22" fmla="*/ 69 w 78"/>
                <a:gd name="T23" fmla="*/ 50 h 78"/>
                <a:gd name="T24" fmla="*/ 71 w 78"/>
                <a:gd name="T25" fmla="*/ 39 h 78"/>
                <a:gd name="T26" fmla="*/ 69 w 78"/>
                <a:gd name="T27" fmla="*/ 26 h 78"/>
                <a:gd name="T28" fmla="*/ 62 w 78"/>
                <a:gd name="T29" fmla="*/ 16 h 78"/>
                <a:gd name="T30" fmla="*/ 52 w 78"/>
                <a:gd name="T31" fmla="*/ 8 h 78"/>
                <a:gd name="T32" fmla="*/ 39 w 78"/>
                <a:gd name="T33" fmla="*/ 5 h 78"/>
                <a:gd name="T34" fmla="*/ 39 w 78"/>
                <a:gd name="T35" fmla="*/ 0 h 78"/>
                <a:gd name="T36" fmla="*/ 53 w 78"/>
                <a:gd name="T37" fmla="*/ 3 h 78"/>
                <a:gd name="T38" fmla="*/ 66 w 78"/>
                <a:gd name="T39" fmla="*/ 11 h 78"/>
                <a:gd name="T40" fmla="*/ 75 w 78"/>
                <a:gd name="T41" fmla="*/ 23 h 78"/>
                <a:gd name="T42" fmla="*/ 78 w 78"/>
                <a:gd name="T43" fmla="*/ 39 h 78"/>
                <a:gd name="T44" fmla="*/ 75 w 78"/>
                <a:gd name="T45" fmla="*/ 53 h 78"/>
                <a:gd name="T46" fmla="*/ 66 w 78"/>
                <a:gd name="T47" fmla="*/ 66 h 78"/>
                <a:gd name="T48" fmla="*/ 53 w 78"/>
                <a:gd name="T49" fmla="*/ 75 h 78"/>
                <a:gd name="T50" fmla="*/ 39 w 78"/>
                <a:gd name="T51" fmla="*/ 78 h 78"/>
                <a:gd name="T52" fmla="*/ 23 w 78"/>
                <a:gd name="T53" fmla="*/ 75 h 78"/>
                <a:gd name="T54" fmla="*/ 11 w 78"/>
                <a:gd name="T55" fmla="*/ 66 h 78"/>
                <a:gd name="T56" fmla="*/ 3 w 78"/>
                <a:gd name="T57" fmla="*/ 53 h 78"/>
                <a:gd name="T58" fmla="*/ 0 w 78"/>
                <a:gd name="T59" fmla="*/ 39 h 78"/>
                <a:gd name="T60" fmla="*/ 3 w 78"/>
                <a:gd name="T61" fmla="*/ 23 h 78"/>
                <a:gd name="T62" fmla="*/ 11 w 78"/>
                <a:gd name="T63" fmla="*/ 11 h 78"/>
                <a:gd name="T64" fmla="*/ 23 w 78"/>
                <a:gd name="T65" fmla="*/ 3 h 78"/>
                <a:gd name="T66" fmla="*/ 39 w 78"/>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8">
                  <a:moveTo>
                    <a:pt x="39" y="5"/>
                  </a:moveTo>
                  <a:lnTo>
                    <a:pt x="26" y="8"/>
                  </a:lnTo>
                  <a:lnTo>
                    <a:pt x="16" y="16"/>
                  </a:lnTo>
                  <a:lnTo>
                    <a:pt x="9" y="26"/>
                  </a:lnTo>
                  <a:lnTo>
                    <a:pt x="6" y="39"/>
                  </a:lnTo>
                  <a:lnTo>
                    <a:pt x="9" y="50"/>
                  </a:lnTo>
                  <a:lnTo>
                    <a:pt x="16" y="62"/>
                  </a:lnTo>
                  <a:lnTo>
                    <a:pt x="26" y="68"/>
                  </a:lnTo>
                  <a:lnTo>
                    <a:pt x="39" y="70"/>
                  </a:lnTo>
                  <a:lnTo>
                    <a:pt x="52" y="68"/>
                  </a:lnTo>
                  <a:lnTo>
                    <a:pt x="62" y="62"/>
                  </a:lnTo>
                  <a:lnTo>
                    <a:pt x="69" y="50"/>
                  </a:lnTo>
                  <a:lnTo>
                    <a:pt x="71" y="39"/>
                  </a:lnTo>
                  <a:lnTo>
                    <a:pt x="69" y="26"/>
                  </a:lnTo>
                  <a:lnTo>
                    <a:pt x="62" y="16"/>
                  </a:lnTo>
                  <a:lnTo>
                    <a:pt x="52" y="8"/>
                  </a:lnTo>
                  <a:lnTo>
                    <a:pt x="39" y="5"/>
                  </a:lnTo>
                  <a:close/>
                  <a:moveTo>
                    <a:pt x="39" y="0"/>
                  </a:moveTo>
                  <a:lnTo>
                    <a:pt x="53" y="3"/>
                  </a:lnTo>
                  <a:lnTo>
                    <a:pt x="66" y="11"/>
                  </a:lnTo>
                  <a:lnTo>
                    <a:pt x="75" y="23"/>
                  </a:lnTo>
                  <a:lnTo>
                    <a:pt x="78" y="39"/>
                  </a:lnTo>
                  <a:lnTo>
                    <a:pt x="75" y="53"/>
                  </a:lnTo>
                  <a:lnTo>
                    <a:pt x="66" y="66"/>
                  </a:lnTo>
                  <a:lnTo>
                    <a:pt x="53" y="75"/>
                  </a:lnTo>
                  <a:lnTo>
                    <a:pt x="39" y="78"/>
                  </a:lnTo>
                  <a:lnTo>
                    <a:pt x="23" y="75"/>
                  </a:lnTo>
                  <a:lnTo>
                    <a:pt x="11" y="66"/>
                  </a:lnTo>
                  <a:lnTo>
                    <a:pt x="3" y="53"/>
                  </a:lnTo>
                  <a:lnTo>
                    <a:pt x="0" y="39"/>
                  </a:lnTo>
                  <a:lnTo>
                    <a:pt x="3" y="23"/>
                  </a:lnTo>
                  <a:lnTo>
                    <a:pt x="11" y="11"/>
                  </a:lnTo>
                  <a:lnTo>
                    <a:pt x="23" y="3"/>
                  </a:lnTo>
                  <a:lnTo>
                    <a:pt x="3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6"/>
            <p:cNvSpPr>
              <a:spLocks noEditPoints="1"/>
            </p:cNvSpPr>
            <p:nvPr/>
          </p:nvSpPr>
          <p:spPr bwMode="auto">
            <a:xfrm>
              <a:off x="6112659" y="3050110"/>
              <a:ext cx="247650" cy="330200"/>
            </a:xfrm>
            <a:custGeom>
              <a:avLst/>
              <a:gdLst>
                <a:gd name="T0" fmla="*/ 78 w 156"/>
                <a:gd name="T1" fmla="*/ 13 h 208"/>
                <a:gd name="T2" fmla="*/ 58 w 156"/>
                <a:gd name="T3" fmla="*/ 16 h 208"/>
                <a:gd name="T4" fmla="*/ 39 w 156"/>
                <a:gd name="T5" fmla="*/ 26 h 208"/>
                <a:gd name="T6" fmla="*/ 26 w 156"/>
                <a:gd name="T7" fmla="*/ 39 h 208"/>
                <a:gd name="T8" fmla="*/ 16 w 156"/>
                <a:gd name="T9" fmla="*/ 58 h 208"/>
                <a:gd name="T10" fmla="*/ 13 w 156"/>
                <a:gd name="T11" fmla="*/ 78 h 208"/>
                <a:gd name="T12" fmla="*/ 17 w 156"/>
                <a:gd name="T13" fmla="*/ 104 h 208"/>
                <a:gd name="T14" fmla="*/ 29 w 156"/>
                <a:gd name="T15" fmla="*/ 129 h 208"/>
                <a:gd name="T16" fmla="*/ 45 w 156"/>
                <a:gd name="T17" fmla="*/ 153 h 208"/>
                <a:gd name="T18" fmla="*/ 61 w 156"/>
                <a:gd name="T19" fmla="*/ 175 h 208"/>
                <a:gd name="T20" fmla="*/ 76 w 156"/>
                <a:gd name="T21" fmla="*/ 194 h 208"/>
                <a:gd name="T22" fmla="*/ 78 w 156"/>
                <a:gd name="T23" fmla="*/ 194 h 208"/>
                <a:gd name="T24" fmla="*/ 78 w 156"/>
                <a:gd name="T25" fmla="*/ 195 h 208"/>
                <a:gd name="T26" fmla="*/ 78 w 156"/>
                <a:gd name="T27" fmla="*/ 194 h 208"/>
                <a:gd name="T28" fmla="*/ 94 w 156"/>
                <a:gd name="T29" fmla="*/ 175 h 208"/>
                <a:gd name="T30" fmla="*/ 111 w 156"/>
                <a:gd name="T31" fmla="*/ 153 h 208"/>
                <a:gd name="T32" fmla="*/ 127 w 156"/>
                <a:gd name="T33" fmla="*/ 129 h 208"/>
                <a:gd name="T34" fmla="*/ 138 w 156"/>
                <a:gd name="T35" fmla="*/ 104 h 208"/>
                <a:gd name="T36" fmla="*/ 143 w 156"/>
                <a:gd name="T37" fmla="*/ 78 h 208"/>
                <a:gd name="T38" fmla="*/ 140 w 156"/>
                <a:gd name="T39" fmla="*/ 58 h 208"/>
                <a:gd name="T40" fmla="*/ 130 w 156"/>
                <a:gd name="T41" fmla="*/ 39 h 208"/>
                <a:gd name="T42" fmla="*/ 115 w 156"/>
                <a:gd name="T43" fmla="*/ 26 h 208"/>
                <a:gd name="T44" fmla="*/ 98 w 156"/>
                <a:gd name="T45" fmla="*/ 16 h 208"/>
                <a:gd name="T46" fmla="*/ 78 w 156"/>
                <a:gd name="T47" fmla="*/ 13 h 208"/>
                <a:gd name="T48" fmla="*/ 78 w 156"/>
                <a:gd name="T49" fmla="*/ 0 h 208"/>
                <a:gd name="T50" fmla="*/ 102 w 156"/>
                <a:gd name="T51" fmla="*/ 5 h 208"/>
                <a:gd name="T52" fmla="*/ 124 w 156"/>
                <a:gd name="T53" fmla="*/ 15 h 208"/>
                <a:gd name="T54" fmla="*/ 140 w 156"/>
                <a:gd name="T55" fmla="*/ 32 h 208"/>
                <a:gd name="T56" fmla="*/ 151 w 156"/>
                <a:gd name="T57" fmla="*/ 54 h 208"/>
                <a:gd name="T58" fmla="*/ 156 w 156"/>
                <a:gd name="T59" fmla="*/ 78 h 208"/>
                <a:gd name="T60" fmla="*/ 151 w 156"/>
                <a:gd name="T61" fmla="*/ 106 h 208"/>
                <a:gd name="T62" fmla="*/ 140 w 156"/>
                <a:gd name="T63" fmla="*/ 132 h 208"/>
                <a:gd name="T64" fmla="*/ 124 w 156"/>
                <a:gd name="T65" fmla="*/ 157 h 208"/>
                <a:gd name="T66" fmla="*/ 107 w 156"/>
                <a:gd name="T67" fmla="*/ 182 h 208"/>
                <a:gd name="T68" fmla="*/ 88 w 156"/>
                <a:gd name="T69" fmla="*/ 202 h 208"/>
                <a:gd name="T70" fmla="*/ 88 w 156"/>
                <a:gd name="T71" fmla="*/ 204 h 208"/>
                <a:gd name="T72" fmla="*/ 87 w 156"/>
                <a:gd name="T73" fmla="*/ 204 h 208"/>
                <a:gd name="T74" fmla="*/ 84 w 156"/>
                <a:gd name="T75" fmla="*/ 207 h 208"/>
                <a:gd name="T76" fmla="*/ 81 w 156"/>
                <a:gd name="T77" fmla="*/ 207 h 208"/>
                <a:gd name="T78" fmla="*/ 78 w 156"/>
                <a:gd name="T79" fmla="*/ 208 h 208"/>
                <a:gd name="T80" fmla="*/ 78 w 156"/>
                <a:gd name="T81" fmla="*/ 208 h 208"/>
                <a:gd name="T82" fmla="*/ 75 w 156"/>
                <a:gd name="T83" fmla="*/ 207 h 208"/>
                <a:gd name="T84" fmla="*/ 72 w 156"/>
                <a:gd name="T85" fmla="*/ 207 h 208"/>
                <a:gd name="T86" fmla="*/ 69 w 156"/>
                <a:gd name="T87" fmla="*/ 204 h 208"/>
                <a:gd name="T88" fmla="*/ 68 w 156"/>
                <a:gd name="T89" fmla="*/ 204 h 208"/>
                <a:gd name="T90" fmla="*/ 68 w 156"/>
                <a:gd name="T91" fmla="*/ 202 h 208"/>
                <a:gd name="T92" fmla="*/ 49 w 156"/>
                <a:gd name="T93" fmla="*/ 182 h 208"/>
                <a:gd name="T94" fmla="*/ 32 w 156"/>
                <a:gd name="T95" fmla="*/ 157 h 208"/>
                <a:gd name="T96" fmla="*/ 16 w 156"/>
                <a:gd name="T97" fmla="*/ 132 h 208"/>
                <a:gd name="T98" fmla="*/ 4 w 156"/>
                <a:gd name="T99" fmla="*/ 106 h 208"/>
                <a:gd name="T100" fmla="*/ 0 w 156"/>
                <a:gd name="T101" fmla="*/ 78 h 208"/>
                <a:gd name="T102" fmla="*/ 4 w 156"/>
                <a:gd name="T103" fmla="*/ 54 h 208"/>
                <a:gd name="T104" fmla="*/ 14 w 156"/>
                <a:gd name="T105" fmla="*/ 32 h 208"/>
                <a:gd name="T106" fmla="*/ 32 w 156"/>
                <a:gd name="T107" fmla="*/ 15 h 208"/>
                <a:gd name="T108" fmla="*/ 53 w 156"/>
                <a:gd name="T109" fmla="*/ 5 h 208"/>
                <a:gd name="T110" fmla="*/ 78 w 156"/>
                <a:gd name="T11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208">
                  <a:moveTo>
                    <a:pt x="78" y="13"/>
                  </a:moveTo>
                  <a:lnTo>
                    <a:pt x="58" y="16"/>
                  </a:lnTo>
                  <a:lnTo>
                    <a:pt x="39" y="26"/>
                  </a:lnTo>
                  <a:lnTo>
                    <a:pt x="26" y="39"/>
                  </a:lnTo>
                  <a:lnTo>
                    <a:pt x="16" y="58"/>
                  </a:lnTo>
                  <a:lnTo>
                    <a:pt x="13" y="78"/>
                  </a:lnTo>
                  <a:lnTo>
                    <a:pt x="17" y="104"/>
                  </a:lnTo>
                  <a:lnTo>
                    <a:pt x="29" y="129"/>
                  </a:lnTo>
                  <a:lnTo>
                    <a:pt x="45" y="153"/>
                  </a:lnTo>
                  <a:lnTo>
                    <a:pt x="61" y="175"/>
                  </a:lnTo>
                  <a:lnTo>
                    <a:pt x="76" y="194"/>
                  </a:lnTo>
                  <a:lnTo>
                    <a:pt x="78" y="194"/>
                  </a:lnTo>
                  <a:lnTo>
                    <a:pt x="78" y="195"/>
                  </a:lnTo>
                  <a:lnTo>
                    <a:pt x="78" y="194"/>
                  </a:lnTo>
                  <a:lnTo>
                    <a:pt x="94" y="175"/>
                  </a:lnTo>
                  <a:lnTo>
                    <a:pt x="111" y="153"/>
                  </a:lnTo>
                  <a:lnTo>
                    <a:pt x="127" y="129"/>
                  </a:lnTo>
                  <a:lnTo>
                    <a:pt x="138" y="104"/>
                  </a:lnTo>
                  <a:lnTo>
                    <a:pt x="143" y="78"/>
                  </a:lnTo>
                  <a:lnTo>
                    <a:pt x="140" y="58"/>
                  </a:lnTo>
                  <a:lnTo>
                    <a:pt x="130" y="39"/>
                  </a:lnTo>
                  <a:lnTo>
                    <a:pt x="115" y="26"/>
                  </a:lnTo>
                  <a:lnTo>
                    <a:pt x="98" y="16"/>
                  </a:lnTo>
                  <a:lnTo>
                    <a:pt x="78" y="13"/>
                  </a:lnTo>
                  <a:close/>
                  <a:moveTo>
                    <a:pt x="78" y="0"/>
                  </a:moveTo>
                  <a:lnTo>
                    <a:pt x="102" y="5"/>
                  </a:lnTo>
                  <a:lnTo>
                    <a:pt x="124" y="15"/>
                  </a:lnTo>
                  <a:lnTo>
                    <a:pt x="140" y="32"/>
                  </a:lnTo>
                  <a:lnTo>
                    <a:pt x="151" y="54"/>
                  </a:lnTo>
                  <a:lnTo>
                    <a:pt x="156" y="78"/>
                  </a:lnTo>
                  <a:lnTo>
                    <a:pt x="151" y="106"/>
                  </a:lnTo>
                  <a:lnTo>
                    <a:pt x="140" y="132"/>
                  </a:lnTo>
                  <a:lnTo>
                    <a:pt x="124" y="157"/>
                  </a:lnTo>
                  <a:lnTo>
                    <a:pt x="107" y="182"/>
                  </a:lnTo>
                  <a:lnTo>
                    <a:pt x="88" y="202"/>
                  </a:lnTo>
                  <a:lnTo>
                    <a:pt x="88" y="204"/>
                  </a:lnTo>
                  <a:lnTo>
                    <a:pt x="87" y="204"/>
                  </a:lnTo>
                  <a:lnTo>
                    <a:pt x="84" y="207"/>
                  </a:lnTo>
                  <a:lnTo>
                    <a:pt x="81" y="207"/>
                  </a:lnTo>
                  <a:lnTo>
                    <a:pt x="78" y="208"/>
                  </a:lnTo>
                  <a:lnTo>
                    <a:pt x="78" y="208"/>
                  </a:lnTo>
                  <a:lnTo>
                    <a:pt x="75" y="207"/>
                  </a:lnTo>
                  <a:lnTo>
                    <a:pt x="72" y="207"/>
                  </a:lnTo>
                  <a:lnTo>
                    <a:pt x="69" y="204"/>
                  </a:lnTo>
                  <a:lnTo>
                    <a:pt x="68" y="204"/>
                  </a:lnTo>
                  <a:lnTo>
                    <a:pt x="68" y="202"/>
                  </a:lnTo>
                  <a:lnTo>
                    <a:pt x="49" y="182"/>
                  </a:lnTo>
                  <a:lnTo>
                    <a:pt x="32" y="157"/>
                  </a:lnTo>
                  <a:lnTo>
                    <a:pt x="16" y="132"/>
                  </a:lnTo>
                  <a:lnTo>
                    <a:pt x="4" y="106"/>
                  </a:lnTo>
                  <a:lnTo>
                    <a:pt x="0" y="78"/>
                  </a:lnTo>
                  <a:lnTo>
                    <a:pt x="4" y="54"/>
                  </a:lnTo>
                  <a:lnTo>
                    <a:pt x="14" y="32"/>
                  </a:lnTo>
                  <a:lnTo>
                    <a:pt x="32" y="15"/>
                  </a:lnTo>
                  <a:lnTo>
                    <a:pt x="53" y="5"/>
                  </a:lnTo>
                  <a:lnTo>
                    <a:pt x="7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Rectangle 47"/>
          <p:cNvSpPr/>
          <p:nvPr/>
        </p:nvSpPr>
        <p:spPr>
          <a:xfrm>
            <a:off x="9455157" y="3658198"/>
            <a:ext cx="970137" cy="318100"/>
          </a:xfrm>
          <a:prstGeom prst="rect">
            <a:avLst/>
          </a:prstGeom>
        </p:spPr>
        <p:txBody>
          <a:bodyPr wrap="none">
            <a:spAutoFit/>
          </a:bodyPr>
          <a:lstStyle/>
          <a:p>
            <a:r>
              <a:rPr lang="en-US" sz="1467" b="1" dirty="0">
                <a:solidFill>
                  <a:schemeClr val="bg1"/>
                </a:solidFill>
                <a:latin typeface="Arial" panose="020B0604020202020204" pitchFamily="34" charset="0"/>
                <a:ea typeface="微软雅黑" panose="020B0503020204020204" pitchFamily="34" charset="-122"/>
                <a:sym typeface="Arial" panose="020B0604020202020204" pitchFamily="34" charset="0"/>
              </a:rPr>
              <a:t>Location</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8"/>
          <p:cNvSpPr>
            <a:spLocks noEditPoints="1"/>
          </p:cNvSpPr>
          <p:nvPr/>
        </p:nvSpPr>
        <p:spPr bwMode="auto">
          <a:xfrm>
            <a:off x="6902663" y="3092391"/>
            <a:ext cx="330780" cy="330780"/>
          </a:xfrm>
          <a:custGeom>
            <a:avLst/>
            <a:gdLst>
              <a:gd name="T0" fmla="*/ 68 w 208"/>
              <a:gd name="T1" fmla="*/ 173 h 208"/>
              <a:gd name="T2" fmla="*/ 35 w 208"/>
              <a:gd name="T3" fmla="*/ 183 h 208"/>
              <a:gd name="T4" fmla="*/ 16 w 208"/>
              <a:gd name="T5" fmla="*/ 193 h 208"/>
              <a:gd name="T6" fmla="*/ 195 w 208"/>
              <a:gd name="T7" fmla="*/ 195 h 208"/>
              <a:gd name="T8" fmla="*/ 184 w 208"/>
              <a:gd name="T9" fmla="*/ 189 h 208"/>
              <a:gd name="T10" fmla="*/ 158 w 208"/>
              <a:gd name="T11" fmla="*/ 177 h 208"/>
              <a:gd name="T12" fmla="*/ 123 w 208"/>
              <a:gd name="T13" fmla="*/ 170 h 208"/>
              <a:gd name="T14" fmla="*/ 110 w 208"/>
              <a:gd name="T15" fmla="*/ 175 h 208"/>
              <a:gd name="T16" fmla="*/ 97 w 208"/>
              <a:gd name="T17" fmla="*/ 175 h 208"/>
              <a:gd name="T18" fmla="*/ 86 w 208"/>
              <a:gd name="T19" fmla="*/ 170 h 208"/>
              <a:gd name="T20" fmla="*/ 87 w 208"/>
              <a:gd name="T21" fmla="*/ 17 h 208"/>
              <a:gd name="T22" fmla="*/ 64 w 208"/>
              <a:gd name="T23" fmla="*/ 39 h 208"/>
              <a:gd name="T24" fmla="*/ 52 w 208"/>
              <a:gd name="T25" fmla="*/ 71 h 208"/>
              <a:gd name="T26" fmla="*/ 61 w 208"/>
              <a:gd name="T27" fmla="*/ 127 h 208"/>
              <a:gd name="T28" fmla="*/ 78 w 208"/>
              <a:gd name="T29" fmla="*/ 156 h 208"/>
              <a:gd name="T30" fmla="*/ 104 w 208"/>
              <a:gd name="T31" fmla="*/ 169 h 208"/>
              <a:gd name="T32" fmla="*/ 129 w 208"/>
              <a:gd name="T33" fmla="*/ 156 h 208"/>
              <a:gd name="T34" fmla="*/ 146 w 208"/>
              <a:gd name="T35" fmla="*/ 127 h 208"/>
              <a:gd name="T36" fmla="*/ 155 w 208"/>
              <a:gd name="T37" fmla="*/ 71 h 208"/>
              <a:gd name="T38" fmla="*/ 145 w 208"/>
              <a:gd name="T39" fmla="*/ 39 h 208"/>
              <a:gd name="T40" fmla="*/ 120 w 208"/>
              <a:gd name="T41" fmla="*/ 17 h 208"/>
              <a:gd name="T42" fmla="*/ 104 w 208"/>
              <a:gd name="T43" fmla="*/ 0 h 208"/>
              <a:gd name="T44" fmla="*/ 137 w 208"/>
              <a:gd name="T45" fmla="*/ 10 h 208"/>
              <a:gd name="T46" fmla="*/ 159 w 208"/>
              <a:gd name="T47" fmla="*/ 39 h 208"/>
              <a:gd name="T48" fmla="*/ 168 w 208"/>
              <a:gd name="T49" fmla="*/ 76 h 208"/>
              <a:gd name="T50" fmla="*/ 166 w 208"/>
              <a:gd name="T51" fmla="*/ 107 h 208"/>
              <a:gd name="T52" fmla="*/ 153 w 208"/>
              <a:gd name="T53" fmla="*/ 143 h 208"/>
              <a:gd name="T54" fmla="*/ 162 w 208"/>
              <a:gd name="T55" fmla="*/ 166 h 208"/>
              <a:gd name="T56" fmla="*/ 191 w 208"/>
              <a:gd name="T57" fmla="*/ 177 h 208"/>
              <a:gd name="T58" fmla="*/ 202 w 208"/>
              <a:gd name="T59" fmla="*/ 185 h 208"/>
              <a:gd name="T60" fmla="*/ 207 w 208"/>
              <a:gd name="T61" fmla="*/ 190 h 208"/>
              <a:gd name="T62" fmla="*/ 207 w 208"/>
              <a:gd name="T63" fmla="*/ 199 h 208"/>
              <a:gd name="T64" fmla="*/ 202 w 208"/>
              <a:gd name="T65" fmla="*/ 206 h 208"/>
              <a:gd name="T66" fmla="*/ 195 w 208"/>
              <a:gd name="T67" fmla="*/ 208 h 208"/>
              <a:gd name="T68" fmla="*/ 9 w 208"/>
              <a:gd name="T69" fmla="*/ 208 h 208"/>
              <a:gd name="T70" fmla="*/ 2 w 208"/>
              <a:gd name="T71" fmla="*/ 203 h 208"/>
              <a:gd name="T72" fmla="*/ 0 w 208"/>
              <a:gd name="T73" fmla="*/ 195 h 208"/>
              <a:gd name="T74" fmla="*/ 3 w 208"/>
              <a:gd name="T75" fmla="*/ 188 h 208"/>
              <a:gd name="T76" fmla="*/ 9 w 208"/>
              <a:gd name="T77" fmla="*/ 182 h 208"/>
              <a:gd name="T78" fmla="*/ 29 w 208"/>
              <a:gd name="T79" fmla="*/ 172 h 208"/>
              <a:gd name="T80" fmla="*/ 65 w 208"/>
              <a:gd name="T81" fmla="*/ 160 h 208"/>
              <a:gd name="T82" fmla="*/ 47 w 208"/>
              <a:gd name="T83" fmla="*/ 124 h 208"/>
              <a:gd name="T84" fmla="*/ 39 w 208"/>
              <a:gd name="T85" fmla="*/ 94 h 208"/>
              <a:gd name="T86" fmla="*/ 42 w 208"/>
              <a:gd name="T87" fmla="*/ 58 h 208"/>
              <a:gd name="T88" fmla="*/ 58 w 208"/>
              <a:gd name="T89" fmla="*/ 23 h 208"/>
              <a:gd name="T90" fmla="*/ 86 w 208"/>
              <a:gd name="T91"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8">
                <a:moveTo>
                  <a:pt x="86" y="170"/>
                </a:moveTo>
                <a:lnTo>
                  <a:pt x="68" y="173"/>
                </a:lnTo>
                <a:lnTo>
                  <a:pt x="51" y="177"/>
                </a:lnTo>
                <a:lnTo>
                  <a:pt x="35" y="183"/>
                </a:lnTo>
                <a:lnTo>
                  <a:pt x="23" y="189"/>
                </a:lnTo>
                <a:lnTo>
                  <a:pt x="16" y="193"/>
                </a:lnTo>
                <a:lnTo>
                  <a:pt x="13" y="195"/>
                </a:lnTo>
                <a:lnTo>
                  <a:pt x="195" y="195"/>
                </a:lnTo>
                <a:lnTo>
                  <a:pt x="191" y="193"/>
                </a:lnTo>
                <a:lnTo>
                  <a:pt x="184" y="189"/>
                </a:lnTo>
                <a:lnTo>
                  <a:pt x="172" y="183"/>
                </a:lnTo>
                <a:lnTo>
                  <a:pt x="158" y="177"/>
                </a:lnTo>
                <a:lnTo>
                  <a:pt x="139" y="173"/>
                </a:lnTo>
                <a:lnTo>
                  <a:pt x="123" y="170"/>
                </a:lnTo>
                <a:lnTo>
                  <a:pt x="117" y="173"/>
                </a:lnTo>
                <a:lnTo>
                  <a:pt x="110" y="175"/>
                </a:lnTo>
                <a:lnTo>
                  <a:pt x="104" y="176"/>
                </a:lnTo>
                <a:lnTo>
                  <a:pt x="97" y="175"/>
                </a:lnTo>
                <a:lnTo>
                  <a:pt x="91" y="173"/>
                </a:lnTo>
                <a:lnTo>
                  <a:pt x="86" y="170"/>
                </a:lnTo>
                <a:close/>
                <a:moveTo>
                  <a:pt x="104" y="13"/>
                </a:moveTo>
                <a:lnTo>
                  <a:pt x="87" y="17"/>
                </a:lnTo>
                <a:lnTo>
                  <a:pt x="74" y="26"/>
                </a:lnTo>
                <a:lnTo>
                  <a:pt x="64" y="39"/>
                </a:lnTo>
                <a:lnTo>
                  <a:pt x="57" y="53"/>
                </a:lnTo>
                <a:lnTo>
                  <a:pt x="52" y="71"/>
                </a:lnTo>
                <a:lnTo>
                  <a:pt x="54" y="100"/>
                </a:lnTo>
                <a:lnTo>
                  <a:pt x="61" y="127"/>
                </a:lnTo>
                <a:lnTo>
                  <a:pt x="75" y="153"/>
                </a:lnTo>
                <a:lnTo>
                  <a:pt x="78" y="156"/>
                </a:lnTo>
                <a:lnTo>
                  <a:pt x="91" y="164"/>
                </a:lnTo>
                <a:lnTo>
                  <a:pt x="104" y="169"/>
                </a:lnTo>
                <a:lnTo>
                  <a:pt x="117" y="164"/>
                </a:lnTo>
                <a:lnTo>
                  <a:pt x="129" y="156"/>
                </a:lnTo>
                <a:lnTo>
                  <a:pt x="132" y="153"/>
                </a:lnTo>
                <a:lnTo>
                  <a:pt x="146" y="127"/>
                </a:lnTo>
                <a:lnTo>
                  <a:pt x="155" y="100"/>
                </a:lnTo>
                <a:lnTo>
                  <a:pt x="155" y="71"/>
                </a:lnTo>
                <a:lnTo>
                  <a:pt x="150" y="53"/>
                </a:lnTo>
                <a:lnTo>
                  <a:pt x="145" y="39"/>
                </a:lnTo>
                <a:lnTo>
                  <a:pt x="135" y="26"/>
                </a:lnTo>
                <a:lnTo>
                  <a:pt x="120" y="17"/>
                </a:lnTo>
                <a:lnTo>
                  <a:pt x="104" y="13"/>
                </a:lnTo>
                <a:close/>
                <a:moveTo>
                  <a:pt x="104" y="0"/>
                </a:moveTo>
                <a:lnTo>
                  <a:pt x="122" y="3"/>
                </a:lnTo>
                <a:lnTo>
                  <a:pt x="137" y="10"/>
                </a:lnTo>
                <a:lnTo>
                  <a:pt x="150" y="23"/>
                </a:lnTo>
                <a:lnTo>
                  <a:pt x="159" y="39"/>
                </a:lnTo>
                <a:lnTo>
                  <a:pt x="165" y="58"/>
                </a:lnTo>
                <a:lnTo>
                  <a:pt x="168" y="76"/>
                </a:lnTo>
                <a:lnTo>
                  <a:pt x="168" y="94"/>
                </a:lnTo>
                <a:lnTo>
                  <a:pt x="166" y="107"/>
                </a:lnTo>
                <a:lnTo>
                  <a:pt x="162" y="124"/>
                </a:lnTo>
                <a:lnTo>
                  <a:pt x="153" y="143"/>
                </a:lnTo>
                <a:lnTo>
                  <a:pt x="142" y="160"/>
                </a:lnTo>
                <a:lnTo>
                  <a:pt x="162" y="166"/>
                </a:lnTo>
                <a:lnTo>
                  <a:pt x="178" y="172"/>
                </a:lnTo>
                <a:lnTo>
                  <a:pt x="191" y="177"/>
                </a:lnTo>
                <a:lnTo>
                  <a:pt x="198" y="182"/>
                </a:lnTo>
                <a:lnTo>
                  <a:pt x="202" y="185"/>
                </a:lnTo>
                <a:lnTo>
                  <a:pt x="205" y="188"/>
                </a:lnTo>
                <a:lnTo>
                  <a:pt x="207" y="190"/>
                </a:lnTo>
                <a:lnTo>
                  <a:pt x="208" y="195"/>
                </a:lnTo>
                <a:lnTo>
                  <a:pt x="207" y="199"/>
                </a:lnTo>
                <a:lnTo>
                  <a:pt x="205" y="203"/>
                </a:lnTo>
                <a:lnTo>
                  <a:pt x="202" y="206"/>
                </a:lnTo>
                <a:lnTo>
                  <a:pt x="198" y="208"/>
                </a:lnTo>
                <a:lnTo>
                  <a:pt x="195" y="208"/>
                </a:lnTo>
                <a:lnTo>
                  <a:pt x="13" y="208"/>
                </a:lnTo>
                <a:lnTo>
                  <a:pt x="9" y="208"/>
                </a:lnTo>
                <a:lnTo>
                  <a:pt x="5" y="206"/>
                </a:lnTo>
                <a:lnTo>
                  <a:pt x="2" y="203"/>
                </a:lnTo>
                <a:lnTo>
                  <a:pt x="0" y="199"/>
                </a:lnTo>
                <a:lnTo>
                  <a:pt x="0" y="195"/>
                </a:lnTo>
                <a:lnTo>
                  <a:pt x="0" y="190"/>
                </a:lnTo>
                <a:lnTo>
                  <a:pt x="3" y="188"/>
                </a:lnTo>
                <a:lnTo>
                  <a:pt x="6" y="185"/>
                </a:lnTo>
                <a:lnTo>
                  <a:pt x="9" y="182"/>
                </a:lnTo>
                <a:lnTo>
                  <a:pt x="18" y="177"/>
                </a:lnTo>
                <a:lnTo>
                  <a:pt x="29" y="172"/>
                </a:lnTo>
                <a:lnTo>
                  <a:pt x="47" y="166"/>
                </a:lnTo>
                <a:lnTo>
                  <a:pt x="65" y="160"/>
                </a:lnTo>
                <a:lnTo>
                  <a:pt x="55" y="143"/>
                </a:lnTo>
                <a:lnTo>
                  <a:pt x="47" y="124"/>
                </a:lnTo>
                <a:lnTo>
                  <a:pt x="41" y="107"/>
                </a:lnTo>
                <a:lnTo>
                  <a:pt x="39" y="94"/>
                </a:lnTo>
                <a:lnTo>
                  <a:pt x="39" y="76"/>
                </a:lnTo>
                <a:lnTo>
                  <a:pt x="42" y="58"/>
                </a:lnTo>
                <a:lnTo>
                  <a:pt x="48" y="39"/>
                </a:lnTo>
                <a:lnTo>
                  <a:pt x="58" y="23"/>
                </a:lnTo>
                <a:lnTo>
                  <a:pt x="71" y="10"/>
                </a:lnTo>
                <a:lnTo>
                  <a:pt x="86" y="3"/>
                </a:lnTo>
                <a:lnTo>
                  <a:pt x="104"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9"/>
          <p:cNvGrpSpPr/>
          <p:nvPr/>
        </p:nvGrpSpPr>
        <p:grpSpPr>
          <a:xfrm>
            <a:off x="8276637" y="3088064"/>
            <a:ext cx="400243" cy="398317"/>
            <a:chOff x="5380038" y="3075626"/>
            <a:chExt cx="330200" cy="328612"/>
          </a:xfrm>
          <a:solidFill>
            <a:schemeClr val="bg1"/>
          </a:solidFill>
        </p:grpSpPr>
        <p:sp>
          <p:nvSpPr>
            <p:cNvPr id="45" name="Freeform 50"/>
            <p:cNvSpPr>
              <a:spLocks noEditPoints="1"/>
            </p:cNvSpPr>
            <p:nvPr/>
          </p:nvSpPr>
          <p:spPr bwMode="auto">
            <a:xfrm>
              <a:off x="5380038" y="3107376"/>
              <a:ext cx="300038" cy="296862"/>
            </a:xfrm>
            <a:custGeom>
              <a:avLst/>
              <a:gdLst>
                <a:gd name="T0" fmla="*/ 17 w 189"/>
                <a:gd name="T1" fmla="*/ 81 h 187"/>
                <a:gd name="T2" fmla="*/ 15 w 189"/>
                <a:gd name="T3" fmla="*/ 85 h 187"/>
                <a:gd name="T4" fmla="*/ 16 w 189"/>
                <a:gd name="T5" fmla="*/ 91 h 187"/>
                <a:gd name="T6" fmla="*/ 100 w 189"/>
                <a:gd name="T7" fmla="*/ 174 h 187"/>
                <a:gd name="T8" fmla="*/ 104 w 189"/>
                <a:gd name="T9" fmla="*/ 174 h 187"/>
                <a:gd name="T10" fmla="*/ 108 w 189"/>
                <a:gd name="T11" fmla="*/ 170 h 187"/>
                <a:gd name="T12" fmla="*/ 123 w 189"/>
                <a:gd name="T13" fmla="*/ 81 h 187"/>
                <a:gd name="T14" fmla="*/ 91 w 189"/>
                <a:gd name="T15" fmla="*/ 70 h 187"/>
                <a:gd name="T16" fmla="*/ 58 w 189"/>
                <a:gd name="T17" fmla="*/ 65 h 187"/>
                <a:gd name="T18" fmla="*/ 121 w 189"/>
                <a:gd name="T19" fmla="*/ 13 h 187"/>
                <a:gd name="T20" fmla="*/ 111 w 189"/>
                <a:gd name="T21" fmla="*/ 24 h 187"/>
                <a:gd name="T22" fmla="*/ 113 w 189"/>
                <a:gd name="T23" fmla="*/ 27 h 187"/>
                <a:gd name="T24" fmla="*/ 68 w 189"/>
                <a:gd name="T25" fmla="*/ 60 h 187"/>
                <a:gd name="T26" fmla="*/ 85 w 189"/>
                <a:gd name="T27" fmla="*/ 63 h 187"/>
                <a:gd name="T28" fmla="*/ 113 w 189"/>
                <a:gd name="T29" fmla="*/ 69 h 187"/>
                <a:gd name="T30" fmla="*/ 142 w 189"/>
                <a:gd name="T31" fmla="*/ 86 h 187"/>
                <a:gd name="T32" fmla="*/ 162 w 189"/>
                <a:gd name="T33" fmla="*/ 78 h 187"/>
                <a:gd name="T34" fmla="*/ 165 w 189"/>
                <a:gd name="T35" fmla="*/ 78 h 187"/>
                <a:gd name="T36" fmla="*/ 176 w 189"/>
                <a:gd name="T37" fmla="*/ 68 h 187"/>
                <a:gd name="T38" fmla="*/ 176 w 189"/>
                <a:gd name="T39" fmla="*/ 65 h 187"/>
                <a:gd name="T40" fmla="*/ 126 w 189"/>
                <a:gd name="T41" fmla="*/ 13 h 187"/>
                <a:gd name="T42" fmla="*/ 123 w 189"/>
                <a:gd name="T43" fmla="*/ 13 h 187"/>
                <a:gd name="T44" fmla="*/ 127 w 189"/>
                <a:gd name="T45" fmla="*/ 0 h 187"/>
                <a:gd name="T46" fmla="*/ 134 w 189"/>
                <a:gd name="T47" fmla="*/ 4 h 187"/>
                <a:gd name="T48" fmla="*/ 188 w 189"/>
                <a:gd name="T49" fmla="*/ 57 h 187"/>
                <a:gd name="T50" fmla="*/ 189 w 189"/>
                <a:gd name="T51" fmla="*/ 66 h 187"/>
                <a:gd name="T52" fmla="*/ 188 w 189"/>
                <a:gd name="T53" fmla="*/ 73 h 187"/>
                <a:gd name="T54" fmla="*/ 176 w 189"/>
                <a:gd name="T55" fmla="*/ 86 h 187"/>
                <a:gd name="T56" fmla="*/ 169 w 189"/>
                <a:gd name="T57" fmla="*/ 91 h 187"/>
                <a:gd name="T58" fmla="*/ 160 w 189"/>
                <a:gd name="T59" fmla="*/ 91 h 187"/>
                <a:gd name="T60" fmla="*/ 121 w 189"/>
                <a:gd name="T61" fmla="*/ 176 h 187"/>
                <a:gd name="T62" fmla="*/ 116 w 189"/>
                <a:gd name="T63" fmla="*/ 183 h 187"/>
                <a:gd name="T64" fmla="*/ 107 w 189"/>
                <a:gd name="T65" fmla="*/ 187 h 187"/>
                <a:gd name="T66" fmla="*/ 103 w 189"/>
                <a:gd name="T67" fmla="*/ 187 h 187"/>
                <a:gd name="T68" fmla="*/ 92 w 189"/>
                <a:gd name="T69" fmla="*/ 184 h 187"/>
                <a:gd name="T70" fmla="*/ 6 w 189"/>
                <a:gd name="T71" fmla="*/ 101 h 187"/>
                <a:gd name="T72" fmla="*/ 2 w 189"/>
                <a:gd name="T73" fmla="*/ 92 h 187"/>
                <a:gd name="T74" fmla="*/ 2 w 189"/>
                <a:gd name="T75" fmla="*/ 82 h 187"/>
                <a:gd name="T76" fmla="*/ 5 w 189"/>
                <a:gd name="T77" fmla="*/ 75 h 187"/>
                <a:gd name="T78" fmla="*/ 13 w 189"/>
                <a:gd name="T79" fmla="*/ 69 h 187"/>
                <a:gd name="T80" fmla="*/ 98 w 189"/>
                <a:gd name="T81" fmla="*/ 29 h 187"/>
                <a:gd name="T82" fmla="*/ 98 w 189"/>
                <a:gd name="T83" fmla="*/ 20 h 187"/>
                <a:gd name="T84" fmla="*/ 103 w 189"/>
                <a:gd name="T85" fmla="*/ 13 h 187"/>
                <a:gd name="T86" fmla="*/ 116 w 189"/>
                <a:gd name="T87" fmla="*/ 1 h 187"/>
                <a:gd name="T88" fmla="*/ 124 w 189"/>
                <a:gd name="T8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87">
                  <a:moveTo>
                    <a:pt x="58" y="65"/>
                  </a:moveTo>
                  <a:lnTo>
                    <a:pt x="17" y="81"/>
                  </a:lnTo>
                  <a:lnTo>
                    <a:pt x="15" y="82"/>
                  </a:lnTo>
                  <a:lnTo>
                    <a:pt x="15" y="85"/>
                  </a:lnTo>
                  <a:lnTo>
                    <a:pt x="15" y="88"/>
                  </a:lnTo>
                  <a:lnTo>
                    <a:pt x="16" y="91"/>
                  </a:lnTo>
                  <a:lnTo>
                    <a:pt x="98" y="173"/>
                  </a:lnTo>
                  <a:lnTo>
                    <a:pt x="100" y="174"/>
                  </a:lnTo>
                  <a:lnTo>
                    <a:pt x="103" y="174"/>
                  </a:lnTo>
                  <a:lnTo>
                    <a:pt x="104" y="174"/>
                  </a:lnTo>
                  <a:lnTo>
                    <a:pt x="107" y="173"/>
                  </a:lnTo>
                  <a:lnTo>
                    <a:pt x="108" y="170"/>
                  </a:lnTo>
                  <a:lnTo>
                    <a:pt x="140" y="94"/>
                  </a:lnTo>
                  <a:lnTo>
                    <a:pt x="123" y="81"/>
                  </a:lnTo>
                  <a:lnTo>
                    <a:pt x="107" y="73"/>
                  </a:lnTo>
                  <a:lnTo>
                    <a:pt x="91" y="70"/>
                  </a:lnTo>
                  <a:lnTo>
                    <a:pt x="74" y="68"/>
                  </a:lnTo>
                  <a:lnTo>
                    <a:pt x="58" y="65"/>
                  </a:lnTo>
                  <a:close/>
                  <a:moveTo>
                    <a:pt x="123" y="13"/>
                  </a:moveTo>
                  <a:lnTo>
                    <a:pt x="121" y="13"/>
                  </a:lnTo>
                  <a:lnTo>
                    <a:pt x="113" y="23"/>
                  </a:lnTo>
                  <a:lnTo>
                    <a:pt x="111" y="24"/>
                  </a:lnTo>
                  <a:lnTo>
                    <a:pt x="111" y="26"/>
                  </a:lnTo>
                  <a:lnTo>
                    <a:pt x="113" y="27"/>
                  </a:lnTo>
                  <a:lnTo>
                    <a:pt x="123" y="39"/>
                  </a:lnTo>
                  <a:lnTo>
                    <a:pt x="68" y="60"/>
                  </a:lnTo>
                  <a:lnTo>
                    <a:pt x="77" y="62"/>
                  </a:lnTo>
                  <a:lnTo>
                    <a:pt x="85" y="63"/>
                  </a:lnTo>
                  <a:lnTo>
                    <a:pt x="98" y="65"/>
                  </a:lnTo>
                  <a:lnTo>
                    <a:pt x="113" y="69"/>
                  </a:lnTo>
                  <a:lnTo>
                    <a:pt x="127" y="75"/>
                  </a:lnTo>
                  <a:lnTo>
                    <a:pt x="142" y="86"/>
                  </a:lnTo>
                  <a:lnTo>
                    <a:pt x="150" y="66"/>
                  </a:lnTo>
                  <a:lnTo>
                    <a:pt x="162" y="78"/>
                  </a:lnTo>
                  <a:lnTo>
                    <a:pt x="163" y="78"/>
                  </a:lnTo>
                  <a:lnTo>
                    <a:pt x="165" y="78"/>
                  </a:lnTo>
                  <a:lnTo>
                    <a:pt x="166" y="78"/>
                  </a:lnTo>
                  <a:lnTo>
                    <a:pt x="176" y="68"/>
                  </a:lnTo>
                  <a:lnTo>
                    <a:pt x="176" y="66"/>
                  </a:lnTo>
                  <a:lnTo>
                    <a:pt x="176" y="65"/>
                  </a:lnTo>
                  <a:lnTo>
                    <a:pt x="176" y="63"/>
                  </a:lnTo>
                  <a:lnTo>
                    <a:pt x="126" y="13"/>
                  </a:lnTo>
                  <a:lnTo>
                    <a:pt x="124" y="13"/>
                  </a:lnTo>
                  <a:lnTo>
                    <a:pt x="123" y="13"/>
                  </a:lnTo>
                  <a:close/>
                  <a:moveTo>
                    <a:pt x="124" y="0"/>
                  </a:moveTo>
                  <a:lnTo>
                    <a:pt x="127" y="0"/>
                  </a:lnTo>
                  <a:lnTo>
                    <a:pt x="131" y="1"/>
                  </a:lnTo>
                  <a:lnTo>
                    <a:pt x="134" y="4"/>
                  </a:lnTo>
                  <a:lnTo>
                    <a:pt x="185" y="55"/>
                  </a:lnTo>
                  <a:lnTo>
                    <a:pt x="188" y="57"/>
                  </a:lnTo>
                  <a:lnTo>
                    <a:pt x="189" y="62"/>
                  </a:lnTo>
                  <a:lnTo>
                    <a:pt x="189" y="66"/>
                  </a:lnTo>
                  <a:lnTo>
                    <a:pt x="189" y="70"/>
                  </a:lnTo>
                  <a:lnTo>
                    <a:pt x="188" y="73"/>
                  </a:lnTo>
                  <a:lnTo>
                    <a:pt x="185" y="78"/>
                  </a:lnTo>
                  <a:lnTo>
                    <a:pt x="176" y="86"/>
                  </a:lnTo>
                  <a:lnTo>
                    <a:pt x="172" y="89"/>
                  </a:lnTo>
                  <a:lnTo>
                    <a:pt x="169" y="91"/>
                  </a:lnTo>
                  <a:lnTo>
                    <a:pt x="165" y="91"/>
                  </a:lnTo>
                  <a:lnTo>
                    <a:pt x="160" y="91"/>
                  </a:lnTo>
                  <a:lnTo>
                    <a:pt x="156" y="88"/>
                  </a:lnTo>
                  <a:lnTo>
                    <a:pt x="121" y="176"/>
                  </a:lnTo>
                  <a:lnTo>
                    <a:pt x="118" y="179"/>
                  </a:lnTo>
                  <a:lnTo>
                    <a:pt x="116" y="183"/>
                  </a:lnTo>
                  <a:lnTo>
                    <a:pt x="111" y="186"/>
                  </a:lnTo>
                  <a:lnTo>
                    <a:pt x="107" y="187"/>
                  </a:lnTo>
                  <a:lnTo>
                    <a:pt x="103" y="187"/>
                  </a:lnTo>
                  <a:lnTo>
                    <a:pt x="103" y="187"/>
                  </a:lnTo>
                  <a:lnTo>
                    <a:pt x="97" y="186"/>
                  </a:lnTo>
                  <a:lnTo>
                    <a:pt x="92" y="184"/>
                  </a:lnTo>
                  <a:lnTo>
                    <a:pt x="90" y="182"/>
                  </a:lnTo>
                  <a:lnTo>
                    <a:pt x="6" y="101"/>
                  </a:lnTo>
                  <a:lnTo>
                    <a:pt x="3" y="96"/>
                  </a:lnTo>
                  <a:lnTo>
                    <a:pt x="2" y="92"/>
                  </a:lnTo>
                  <a:lnTo>
                    <a:pt x="0" y="88"/>
                  </a:lnTo>
                  <a:lnTo>
                    <a:pt x="2" y="82"/>
                  </a:lnTo>
                  <a:lnTo>
                    <a:pt x="3" y="78"/>
                  </a:lnTo>
                  <a:lnTo>
                    <a:pt x="5" y="75"/>
                  </a:lnTo>
                  <a:lnTo>
                    <a:pt x="9" y="70"/>
                  </a:lnTo>
                  <a:lnTo>
                    <a:pt x="13" y="69"/>
                  </a:lnTo>
                  <a:lnTo>
                    <a:pt x="101" y="33"/>
                  </a:lnTo>
                  <a:lnTo>
                    <a:pt x="98" y="29"/>
                  </a:lnTo>
                  <a:lnTo>
                    <a:pt x="98" y="24"/>
                  </a:lnTo>
                  <a:lnTo>
                    <a:pt x="98" y="20"/>
                  </a:lnTo>
                  <a:lnTo>
                    <a:pt x="100" y="17"/>
                  </a:lnTo>
                  <a:lnTo>
                    <a:pt x="103" y="13"/>
                  </a:lnTo>
                  <a:lnTo>
                    <a:pt x="113" y="4"/>
                  </a:lnTo>
                  <a:lnTo>
                    <a:pt x="116" y="1"/>
                  </a:lnTo>
                  <a:lnTo>
                    <a:pt x="120" y="0"/>
                  </a:lnTo>
                  <a:lnTo>
                    <a:pt x="1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1"/>
            <p:cNvSpPr>
              <a:spLocks noEditPoints="1"/>
            </p:cNvSpPr>
            <p:nvPr/>
          </p:nvSpPr>
          <p:spPr bwMode="auto">
            <a:xfrm>
              <a:off x="5524500" y="3239138"/>
              <a:ext cx="52388" cy="53975"/>
            </a:xfrm>
            <a:custGeom>
              <a:avLst/>
              <a:gdLst>
                <a:gd name="T0" fmla="*/ 17 w 33"/>
                <a:gd name="T1" fmla="*/ 8 h 34"/>
                <a:gd name="T2" fmla="*/ 13 w 33"/>
                <a:gd name="T3" fmla="*/ 8 h 34"/>
                <a:gd name="T4" fmla="*/ 10 w 33"/>
                <a:gd name="T5" fmla="*/ 11 h 34"/>
                <a:gd name="T6" fmla="*/ 7 w 33"/>
                <a:gd name="T7" fmla="*/ 13 h 34"/>
                <a:gd name="T8" fmla="*/ 7 w 33"/>
                <a:gd name="T9" fmla="*/ 16 h 34"/>
                <a:gd name="T10" fmla="*/ 7 w 33"/>
                <a:gd name="T11" fmla="*/ 21 h 34"/>
                <a:gd name="T12" fmla="*/ 10 w 33"/>
                <a:gd name="T13" fmla="*/ 24 h 34"/>
                <a:gd name="T14" fmla="*/ 13 w 33"/>
                <a:gd name="T15" fmla="*/ 26 h 34"/>
                <a:gd name="T16" fmla="*/ 17 w 33"/>
                <a:gd name="T17" fmla="*/ 26 h 34"/>
                <a:gd name="T18" fmla="*/ 20 w 33"/>
                <a:gd name="T19" fmla="*/ 26 h 34"/>
                <a:gd name="T20" fmla="*/ 23 w 33"/>
                <a:gd name="T21" fmla="*/ 24 h 34"/>
                <a:gd name="T22" fmla="*/ 26 w 33"/>
                <a:gd name="T23" fmla="*/ 21 h 34"/>
                <a:gd name="T24" fmla="*/ 26 w 33"/>
                <a:gd name="T25" fmla="*/ 16 h 34"/>
                <a:gd name="T26" fmla="*/ 26 w 33"/>
                <a:gd name="T27" fmla="*/ 13 h 34"/>
                <a:gd name="T28" fmla="*/ 23 w 33"/>
                <a:gd name="T29" fmla="*/ 11 h 34"/>
                <a:gd name="T30" fmla="*/ 20 w 33"/>
                <a:gd name="T31" fmla="*/ 8 h 34"/>
                <a:gd name="T32" fmla="*/ 17 w 33"/>
                <a:gd name="T33" fmla="*/ 8 h 34"/>
                <a:gd name="T34" fmla="*/ 17 w 33"/>
                <a:gd name="T35" fmla="*/ 0 h 34"/>
                <a:gd name="T36" fmla="*/ 22 w 33"/>
                <a:gd name="T37" fmla="*/ 2 h 34"/>
                <a:gd name="T38" fmla="*/ 26 w 33"/>
                <a:gd name="T39" fmla="*/ 3 h 34"/>
                <a:gd name="T40" fmla="*/ 30 w 33"/>
                <a:gd name="T41" fmla="*/ 8 h 34"/>
                <a:gd name="T42" fmla="*/ 32 w 33"/>
                <a:gd name="T43" fmla="*/ 12 h 34"/>
                <a:gd name="T44" fmla="*/ 33 w 33"/>
                <a:gd name="T45" fmla="*/ 16 h 34"/>
                <a:gd name="T46" fmla="*/ 32 w 33"/>
                <a:gd name="T47" fmla="*/ 22 h 34"/>
                <a:gd name="T48" fmla="*/ 30 w 33"/>
                <a:gd name="T49" fmla="*/ 26 h 34"/>
                <a:gd name="T50" fmla="*/ 26 w 33"/>
                <a:gd name="T51" fmla="*/ 29 h 34"/>
                <a:gd name="T52" fmla="*/ 22 w 33"/>
                <a:gd name="T53" fmla="*/ 32 h 34"/>
                <a:gd name="T54" fmla="*/ 17 w 33"/>
                <a:gd name="T55" fmla="*/ 34 h 34"/>
                <a:gd name="T56" fmla="*/ 12 w 33"/>
                <a:gd name="T57" fmla="*/ 32 h 34"/>
                <a:gd name="T58" fmla="*/ 7 w 33"/>
                <a:gd name="T59" fmla="*/ 29 h 34"/>
                <a:gd name="T60" fmla="*/ 4 w 33"/>
                <a:gd name="T61" fmla="*/ 26 h 34"/>
                <a:gd name="T62" fmla="*/ 1 w 33"/>
                <a:gd name="T63" fmla="*/ 22 h 34"/>
                <a:gd name="T64" fmla="*/ 0 w 33"/>
                <a:gd name="T65" fmla="*/ 16 h 34"/>
                <a:gd name="T66" fmla="*/ 1 w 33"/>
                <a:gd name="T67" fmla="*/ 12 h 34"/>
                <a:gd name="T68" fmla="*/ 4 w 33"/>
                <a:gd name="T69" fmla="*/ 8 h 34"/>
                <a:gd name="T70" fmla="*/ 7 w 33"/>
                <a:gd name="T71" fmla="*/ 3 h 34"/>
                <a:gd name="T72" fmla="*/ 12 w 33"/>
                <a:gd name="T73" fmla="*/ 2 h 34"/>
                <a:gd name="T74" fmla="*/ 17 w 33"/>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4">
                  <a:moveTo>
                    <a:pt x="17" y="8"/>
                  </a:moveTo>
                  <a:lnTo>
                    <a:pt x="13" y="8"/>
                  </a:lnTo>
                  <a:lnTo>
                    <a:pt x="10" y="11"/>
                  </a:lnTo>
                  <a:lnTo>
                    <a:pt x="7" y="13"/>
                  </a:lnTo>
                  <a:lnTo>
                    <a:pt x="7" y="16"/>
                  </a:lnTo>
                  <a:lnTo>
                    <a:pt x="7" y="21"/>
                  </a:lnTo>
                  <a:lnTo>
                    <a:pt x="10" y="24"/>
                  </a:lnTo>
                  <a:lnTo>
                    <a:pt x="13" y="26"/>
                  </a:lnTo>
                  <a:lnTo>
                    <a:pt x="17" y="26"/>
                  </a:lnTo>
                  <a:lnTo>
                    <a:pt x="20" y="26"/>
                  </a:lnTo>
                  <a:lnTo>
                    <a:pt x="23" y="24"/>
                  </a:lnTo>
                  <a:lnTo>
                    <a:pt x="26" y="21"/>
                  </a:lnTo>
                  <a:lnTo>
                    <a:pt x="26" y="16"/>
                  </a:lnTo>
                  <a:lnTo>
                    <a:pt x="26" y="13"/>
                  </a:lnTo>
                  <a:lnTo>
                    <a:pt x="23" y="11"/>
                  </a:lnTo>
                  <a:lnTo>
                    <a:pt x="20" y="8"/>
                  </a:lnTo>
                  <a:lnTo>
                    <a:pt x="17" y="8"/>
                  </a:lnTo>
                  <a:close/>
                  <a:moveTo>
                    <a:pt x="17" y="0"/>
                  </a:moveTo>
                  <a:lnTo>
                    <a:pt x="22" y="2"/>
                  </a:lnTo>
                  <a:lnTo>
                    <a:pt x="26" y="3"/>
                  </a:lnTo>
                  <a:lnTo>
                    <a:pt x="30" y="8"/>
                  </a:lnTo>
                  <a:lnTo>
                    <a:pt x="32" y="12"/>
                  </a:lnTo>
                  <a:lnTo>
                    <a:pt x="33" y="16"/>
                  </a:lnTo>
                  <a:lnTo>
                    <a:pt x="32" y="22"/>
                  </a:lnTo>
                  <a:lnTo>
                    <a:pt x="30" y="26"/>
                  </a:lnTo>
                  <a:lnTo>
                    <a:pt x="26" y="29"/>
                  </a:lnTo>
                  <a:lnTo>
                    <a:pt x="22" y="32"/>
                  </a:lnTo>
                  <a:lnTo>
                    <a:pt x="17" y="34"/>
                  </a:lnTo>
                  <a:lnTo>
                    <a:pt x="12" y="32"/>
                  </a:lnTo>
                  <a:lnTo>
                    <a:pt x="7" y="29"/>
                  </a:lnTo>
                  <a:lnTo>
                    <a:pt x="4" y="26"/>
                  </a:lnTo>
                  <a:lnTo>
                    <a:pt x="1" y="22"/>
                  </a:lnTo>
                  <a:lnTo>
                    <a:pt x="0" y="16"/>
                  </a:lnTo>
                  <a:lnTo>
                    <a:pt x="1" y="12"/>
                  </a:lnTo>
                  <a:lnTo>
                    <a:pt x="4" y="8"/>
                  </a:lnTo>
                  <a:lnTo>
                    <a:pt x="7" y="3"/>
                  </a:lnTo>
                  <a:lnTo>
                    <a:pt x="12" y="2"/>
                  </a:lnTo>
                  <a:lnTo>
                    <a:pt x="1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52"/>
            <p:cNvSpPr>
              <a:spLocks noEditPoints="1"/>
            </p:cNvSpPr>
            <p:nvPr/>
          </p:nvSpPr>
          <p:spPr bwMode="auto">
            <a:xfrm>
              <a:off x="5659438" y="3075626"/>
              <a:ext cx="50800" cy="52387"/>
            </a:xfrm>
            <a:custGeom>
              <a:avLst/>
              <a:gdLst>
                <a:gd name="T0" fmla="*/ 16 w 32"/>
                <a:gd name="T1" fmla="*/ 7 h 33"/>
                <a:gd name="T2" fmla="*/ 12 w 32"/>
                <a:gd name="T3" fmla="*/ 7 h 33"/>
                <a:gd name="T4" fmla="*/ 9 w 32"/>
                <a:gd name="T5" fmla="*/ 10 h 33"/>
                <a:gd name="T6" fmla="*/ 7 w 32"/>
                <a:gd name="T7" fmla="*/ 13 h 33"/>
                <a:gd name="T8" fmla="*/ 6 w 32"/>
                <a:gd name="T9" fmla="*/ 15 h 33"/>
                <a:gd name="T10" fmla="*/ 7 w 32"/>
                <a:gd name="T11" fmla="*/ 20 h 33"/>
                <a:gd name="T12" fmla="*/ 9 w 32"/>
                <a:gd name="T13" fmla="*/ 23 h 33"/>
                <a:gd name="T14" fmla="*/ 12 w 32"/>
                <a:gd name="T15" fmla="*/ 26 h 33"/>
                <a:gd name="T16" fmla="*/ 16 w 32"/>
                <a:gd name="T17" fmla="*/ 26 h 33"/>
                <a:gd name="T18" fmla="*/ 20 w 32"/>
                <a:gd name="T19" fmla="*/ 26 h 33"/>
                <a:gd name="T20" fmla="*/ 23 w 32"/>
                <a:gd name="T21" fmla="*/ 23 h 33"/>
                <a:gd name="T22" fmla="*/ 25 w 32"/>
                <a:gd name="T23" fmla="*/ 20 h 33"/>
                <a:gd name="T24" fmla="*/ 26 w 32"/>
                <a:gd name="T25" fmla="*/ 15 h 33"/>
                <a:gd name="T26" fmla="*/ 25 w 32"/>
                <a:gd name="T27" fmla="*/ 13 h 33"/>
                <a:gd name="T28" fmla="*/ 23 w 32"/>
                <a:gd name="T29" fmla="*/ 10 h 33"/>
                <a:gd name="T30" fmla="*/ 20 w 32"/>
                <a:gd name="T31" fmla="*/ 7 h 33"/>
                <a:gd name="T32" fmla="*/ 16 w 32"/>
                <a:gd name="T33" fmla="*/ 7 h 33"/>
                <a:gd name="T34" fmla="*/ 16 w 32"/>
                <a:gd name="T35" fmla="*/ 0 h 33"/>
                <a:gd name="T36" fmla="*/ 22 w 32"/>
                <a:gd name="T37" fmla="*/ 1 h 33"/>
                <a:gd name="T38" fmla="*/ 26 w 32"/>
                <a:gd name="T39" fmla="*/ 2 h 33"/>
                <a:gd name="T40" fmla="*/ 29 w 32"/>
                <a:gd name="T41" fmla="*/ 7 h 33"/>
                <a:gd name="T42" fmla="*/ 32 w 32"/>
                <a:gd name="T43" fmla="*/ 11 h 33"/>
                <a:gd name="T44" fmla="*/ 32 w 32"/>
                <a:gd name="T45" fmla="*/ 15 h 33"/>
                <a:gd name="T46" fmla="*/ 32 w 32"/>
                <a:gd name="T47" fmla="*/ 21 h 33"/>
                <a:gd name="T48" fmla="*/ 29 w 32"/>
                <a:gd name="T49" fmla="*/ 26 h 33"/>
                <a:gd name="T50" fmla="*/ 26 w 32"/>
                <a:gd name="T51" fmla="*/ 28 h 33"/>
                <a:gd name="T52" fmla="*/ 22 w 32"/>
                <a:gd name="T53" fmla="*/ 31 h 33"/>
                <a:gd name="T54" fmla="*/ 16 w 32"/>
                <a:gd name="T55" fmla="*/ 33 h 33"/>
                <a:gd name="T56" fmla="*/ 12 w 32"/>
                <a:gd name="T57" fmla="*/ 31 h 33"/>
                <a:gd name="T58" fmla="*/ 6 w 32"/>
                <a:gd name="T59" fmla="*/ 28 h 33"/>
                <a:gd name="T60" fmla="*/ 3 w 32"/>
                <a:gd name="T61" fmla="*/ 26 h 33"/>
                <a:gd name="T62" fmla="*/ 0 w 32"/>
                <a:gd name="T63" fmla="*/ 21 h 33"/>
                <a:gd name="T64" fmla="*/ 0 w 32"/>
                <a:gd name="T65" fmla="*/ 15 h 33"/>
                <a:gd name="T66" fmla="*/ 0 w 32"/>
                <a:gd name="T67" fmla="*/ 11 h 33"/>
                <a:gd name="T68" fmla="*/ 3 w 32"/>
                <a:gd name="T69" fmla="*/ 7 h 33"/>
                <a:gd name="T70" fmla="*/ 6 w 32"/>
                <a:gd name="T71" fmla="*/ 2 h 33"/>
                <a:gd name="T72" fmla="*/ 12 w 32"/>
                <a:gd name="T73" fmla="*/ 1 h 33"/>
                <a:gd name="T74" fmla="*/ 16 w 32"/>
                <a:gd name="T7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3">
                  <a:moveTo>
                    <a:pt x="16" y="7"/>
                  </a:moveTo>
                  <a:lnTo>
                    <a:pt x="12" y="7"/>
                  </a:lnTo>
                  <a:lnTo>
                    <a:pt x="9" y="10"/>
                  </a:lnTo>
                  <a:lnTo>
                    <a:pt x="7" y="13"/>
                  </a:lnTo>
                  <a:lnTo>
                    <a:pt x="6" y="15"/>
                  </a:lnTo>
                  <a:lnTo>
                    <a:pt x="7" y="20"/>
                  </a:lnTo>
                  <a:lnTo>
                    <a:pt x="9" y="23"/>
                  </a:lnTo>
                  <a:lnTo>
                    <a:pt x="12" y="26"/>
                  </a:lnTo>
                  <a:lnTo>
                    <a:pt x="16" y="26"/>
                  </a:lnTo>
                  <a:lnTo>
                    <a:pt x="20" y="26"/>
                  </a:lnTo>
                  <a:lnTo>
                    <a:pt x="23" y="23"/>
                  </a:lnTo>
                  <a:lnTo>
                    <a:pt x="25" y="20"/>
                  </a:lnTo>
                  <a:lnTo>
                    <a:pt x="26" y="15"/>
                  </a:lnTo>
                  <a:lnTo>
                    <a:pt x="25" y="13"/>
                  </a:lnTo>
                  <a:lnTo>
                    <a:pt x="23" y="10"/>
                  </a:lnTo>
                  <a:lnTo>
                    <a:pt x="20" y="7"/>
                  </a:lnTo>
                  <a:lnTo>
                    <a:pt x="16" y="7"/>
                  </a:lnTo>
                  <a:close/>
                  <a:moveTo>
                    <a:pt x="16" y="0"/>
                  </a:moveTo>
                  <a:lnTo>
                    <a:pt x="22" y="1"/>
                  </a:lnTo>
                  <a:lnTo>
                    <a:pt x="26" y="2"/>
                  </a:lnTo>
                  <a:lnTo>
                    <a:pt x="29" y="7"/>
                  </a:lnTo>
                  <a:lnTo>
                    <a:pt x="32" y="11"/>
                  </a:lnTo>
                  <a:lnTo>
                    <a:pt x="32" y="15"/>
                  </a:lnTo>
                  <a:lnTo>
                    <a:pt x="32" y="21"/>
                  </a:lnTo>
                  <a:lnTo>
                    <a:pt x="29" y="26"/>
                  </a:lnTo>
                  <a:lnTo>
                    <a:pt x="26" y="28"/>
                  </a:lnTo>
                  <a:lnTo>
                    <a:pt x="22" y="31"/>
                  </a:lnTo>
                  <a:lnTo>
                    <a:pt x="16" y="33"/>
                  </a:lnTo>
                  <a:lnTo>
                    <a:pt x="12" y="31"/>
                  </a:lnTo>
                  <a:lnTo>
                    <a:pt x="6" y="28"/>
                  </a:lnTo>
                  <a:lnTo>
                    <a:pt x="3" y="26"/>
                  </a:lnTo>
                  <a:lnTo>
                    <a:pt x="0" y="21"/>
                  </a:lnTo>
                  <a:lnTo>
                    <a:pt x="0" y="15"/>
                  </a:lnTo>
                  <a:lnTo>
                    <a:pt x="0" y="11"/>
                  </a:lnTo>
                  <a:lnTo>
                    <a:pt x="3" y="7"/>
                  </a:lnTo>
                  <a:lnTo>
                    <a:pt x="6" y="2"/>
                  </a:lnTo>
                  <a:lnTo>
                    <a:pt x="12" y="1"/>
                  </a:lnTo>
                  <a:lnTo>
                    <a:pt x="1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3"/>
            <p:cNvSpPr>
              <a:spLocks noEditPoints="1"/>
            </p:cNvSpPr>
            <p:nvPr/>
          </p:nvSpPr>
          <p:spPr bwMode="auto">
            <a:xfrm>
              <a:off x="5462588" y="3231201"/>
              <a:ext cx="41275" cy="41275"/>
            </a:xfrm>
            <a:custGeom>
              <a:avLst/>
              <a:gdLst>
                <a:gd name="T0" fmla="*/ 13 w 26"/>
                <a:gd name="T1" fmla="*/ 5 h 26"/>
                <a:gd name="T2" fmla="*/ 10 w 26"/>
                <a:gd name="T3" fmla="*/ 7 h 26"/>
                <a:gd name="T4" fmla="*/ 9 w 26"/>
                <a:gd name="T5" fmla="*/ 8 h 26"/>
                <a:gd name="T6" fmla="*/ 7 w 26"/>
                <a:gd name="T7" fmla="*/ 13 h 26"/>
                <a:gd name="T8" fmla="*/ 9 w 26"/>
                <a:gd name="T9" fmla="*/ 16 h 26"/>
                <a:gd name="T10" fmla="*/ 10 w 26"/>
                <a:gd name="T11" fmla="*/ 17 h 26"/>
                <a:gd name="T12" fmla="*/ 13 w 26"/>
                <a:gd name="T13" fmla="*/ 18 h 26"/>
                <a:gd name="T14" fmla="*/ 17 w 26"/>
                <a:gd name="T15" fmla="*/ 17 h 26"/>
                <a:gd name="T16" fmla="*/ 19 w 26"/>
                <a:gd name="T17" fmla="*/ 16 h 26"/>
                <a:gd name="T18" fmla="*/ 20 w 26"/>
                <a:gd name="T19" fmla="*/ 13 h 26"/>
                <a:gd name="T20" fmla="*/ 19 w 26"/>
                <a:gd name="T21" fmla="*/ 8 h 26"/>
                <a:gd name="T22" fmla="*/ 17 w 26"/>
                <a:gd name="T23" fmla="*/ 7 h 26"/>
                <a:gd name="T24" fmla="*/ 13 w 26"/>
                <a:gd name="T25" fmla="*/ 5 h 26"/>
                <a:gd name="T26" fmla="*/ 13 w 26"/>
                <a:gd name="T27" fmla="*/ 0 h 26"/>
                <a:gd name="T28" fmla="*/ 19 w 26"/>
                <a:gd name="T29" fmla="*/ 0 h 26"/>
                <a:gd name="T30" fmla="*/ 23 w 26"/>
                <a:gd name="T31" fmla="*/ 3 h 26"/>
                <a:gd name="T32" fmla="*/ 26 w 26"/>
                <a:gd name="T33" fmla="*/ 7 h 26"/>
                <a:gd name="T34" fmla="*/ 26 w 26"/>
                <a:gd name="T35" fmla="*/ 13 h 26"/>
                <a:gd name="T36" fmla="*/ 26 w 26"/>
                <a:gd name="T37" fmla="*/ 17 h 26"/>
                <a:gd name="T38" fmla="*/ 23 w 26"/>
                <a:gd name="T39" fmla="*/ 21 h 26"/>
                <a:gd name="T40" fmla="*/ 19 w 26"/>
                <a:gd name="T41" fmla="*/ 24 h 26"/>
                <a:gd name="T42" fmla="*/ 13 w 26"/>
                <a:gd name="T43" fmla="*/ 26 h 26"/>
                <a:gd name="T44" fmla="*/ 9 w 26"/>
                <a:gd name="T45" fmla="*/ 24 h 26"/>
                <a:gd name="T46" fmla="*/ 4 w 26"/>
                <a:gd name="T47" fmla="*/ 21 h 26"/>
                <a:gd name="T48" fmla="*/ 2 w 26"/>
                <a:gd name="T49" fmla="*/ 17 h 26"/>
                <a:gd name="T50" fmla="*/ 0 w 26"/>
                <a:gd name="T51" fmla="*/ 13 h 26"/>
                <a:gd name="T52" fmla="*/ 2 w 26"/>
                <a:gd name="T53" fmla="*/ 7 h 26"/>
                <a:gd name="T54" fmla="*/ 4 w 26"/>
                <a:gd name="T55" fmla="*/ 3 h 26"/>
                <a:gd name="T56" fmla="*/ 9 w 26"/>
                <a:gd name="T57" fmla="*/ 0 h 26"/>
                <a:gd name="T58" fmla="*/ 13 w 26"/>
                <a:gd name="T5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26">
                  <a:moveTo>
                    <a:pt x="13" y="5"/>
                  </a:moveTo>
                  <a:lnTo>
                    <a:pt x="10" y="7"/>
                  </a:lnTo>
                  <a:lnTo>
                    <a:pt x="9" y="8"/>
                  </a:lnTo>
                  <a:lnTo>
                    <a:pt x="7" y="13"/>
                  </a:lnTo>
                  <a:lnTo>
                    <a:pt x="9" y="16"/>
                  </a:lnTo>
                  <a:lnTo>
                    <a:pt x="10" y="17"/>
                  </a:lnTo>
                  <a:lnTo>
                    <a:pt x="13" y="18"/>
                  </a:lnTo>
                  <a:lnTo>
                    <a:pt x="17" y="17"/>
                  </a:lnTo>
                  <a:lnTo>
                    <a:pt x="19" y="16"/>
                  </a:lnTo>
                  <a:lnTo>
                    <a:pt x="20" y="13"/>
                  </a:lnTo>
                  <a:lnTo>
                    <a:pt x="19" y="8"/>
                  </a:lnTo>
                  <a:lnTo>
                    <a:pt x="17" y="7"/>
                  </a:lnTo>
                  <a:lnTo>
                    <a:pt x="13" y="5"/>
                  </a:lnTo>
                  <a:close/>
                  <a:moveTo>
                    <a:pt x="13" y="0"/>
                  </a:moveTo>
                  <a:lnTo>
                    <a:pt x="19" y="0"/>
                  </a:lnTo>
                  <a:lnTo>
                    <a:pt x="23" y="3"/>
                  </a:lnTo>
                  <a:lnTo>
                    <a:pt x="26" y="7"/>
                  </a:lnTo>
                  <a:lnTo>
                    <a:pt x="26" y="13"/>
                  </a:lnTo>
                  <a:lnTo>
                    <a:pt x="26" y="17"/>
                  </a:lnTo>
                  <a:lnTo>
                    <a:pt x="23" y="21"/>
                  </a:lnTo>
                  <a:lnTo>
                    <a:pt x="19" y="24"/>
                  </a:lnTo>
                  <a:lnTo>
                    <a:pt x="13" y="26"/>
                  </a:lnTo>
                  <a:lnTo>
                    <a:pt x="9" y="24"/>
                  </a:lnTo>
                  <a:lnTo>
                    <a:pt x="4" y="21"/>
                  </a:lnTo>
                  <a:lnTo>
                    <a:pt x="2" y="17"/>
                  </a:lnTo>
                  <a:lnTo>
                    <a:pt x="0" y="13"/>
                  </a:lnTo>
                  <a:lnTo>
                    <a:pt x="2" y="7"/>
                  </a:lnTo>
                  <a:lnTo>
                    <a:pt x="4" y="3"/>
                  </a:lnTo>
                  <a:lnTo>
                    <a:pt x="9" y="0"/>
                  </a:lnTo>
                  <a:lnTo>
                    <a:pt x="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4"/>
            <p:cNvSpPr>
              <a:spLocks/>
            </p:cNvSpPr>
            <p:nvPr/>
          </p:nvSpPr>
          <p:spPr bwMode="auto">
            <a:xfrm>
              <a:off x="5503863" y="3301051"/>
              <a:ext cx="20638" cy="20637"/>
            </a:xfrm>
            <a:custGeom>
              <a:avLst/>
              <a:gdLst>
                <a:gd name="T0" fmla="*/ 7 w 13"/>
                <a:gd name="T1" fmla="*/ 0 h 13"/>
                <a:gd name="T2" fmla="*/ 10 w 13"/>
                <a:gd name="T3" fmla="*/ 2 h 13"/>
                <a:gd name="T4" fmla="*/ 13 w 13"/>
                <a:gd name="T5" fmla="*/ 3 h 13"/>
                <a:gd name="T6" fmla="*/ 13 w 13"/>
                <a:gd name="T7" fmla="*/ 8 h 13"/>
                <a:gd name="T8" fmla="*/ 13 w 13"/>
                <a:gd name="T9" fmla="*/ 11 h 13"/>
                <a:gd name="T10" fmla="*/ 10 w 13"/>
                <a:gd name="T11" fmla="*/ 12 h 13"/>
                <a:gd name="T12" fmla="*/ 7 w 13"/>
                <a:gd name="T13" fmla="*/ 13 h 13"/>
                <a:gd name="T14" fmla="*/ 4 w 13"/>
                <a:gd name="T15" fmla="*/ 12 h 13"/>
                <a:gd name="T16" fmla="*/ 2 w 13"/>
                <a:gd name="T17" fmla="*/ 11 h 13"/>
                <a:gd name="T18" fmla="*/ 0 w 13"/>
                <a:gd name="T19" fmla="*/ 8 h 13"/>
                <a:gd name="T20" fmla="*/ 2 w 13"/>
                <a:gd name="T21" fmla="*/ 3 h 13"/>
                <a:gd name="T22" fmla="*/ 4 w 13"/>
                <a:gd name="T23" fmla="*/ 2 h 13"/>
                <a:gd name="T24" fmla="*/ 7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7" y="0"/>
                  </a:moveTo>
                  <a:lnTo>
                    <a:pt x="10" y="2"/>
                  </a:lnTo>
                  <a:lnTo>
                    <a:pt x="13" y="3"/>
                  </a:lnTo>
                  <a:lnTo>
                    <a:pt x="13" y="8"/>
                  </a:lnTo>
                  <a:lnTo>
                    <a:pt x="13" y="11"/>
                  </a:lnTo>
                  <a:lnTo>
                    <a:pt x="10" y="12"/>
                  </a:lnTo>
                  <a:lnTo>
                    <a:pt x="7" y="13"/>
                  </a:lnTo>
                  <a:lnTo>
                    <a:pt x="4" y="12"/>
                  </a:lnTo>
                  <a:lnTo>
                    <a:pt x="2" y="11"/>
                  </a:lnTo>
                  <a:lnTo>
                    <a:pt x="0" y="8"/>
                  </a:lnTo>
                  <a:lnTo>
                    <a:pt x="2" y="3"/>
                  </a:lnTo>
                  <a:lnTo>
                    <a:pt x="4" y="2"/>
                  </a:lnTo>
                  <a:lnTo>
                    <a:pt x="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55"/>
            <p:cNvSpPr>
              <a:spLocks/>
            </p:cNvSpPr>
            <p:nvPr/>
          </p:nvSpPr>
          <p:spPr bwMode="auto">
            <a:xfrm>
              <a:off x="5668963" y="3148651"/>
              <a:ext cx="20638" cy="20637"/>
            </a:xfrm>
            <a:custGeom>
              <a:avLst/>
              <a:gdLst>
                <a:gd name="T0" fmla="*/ 7 w 13"/>
                <a:gd name="T1" fmla="*/ 0 h 13"/>
                <a:gd name="T2" fmla="*/ 10 w 13"/>
                <a:gd name="T3" fmla="*/ 0 h 13"/>
                <a:gd name="T4" fmla="*/ 13 w 13"/>
                <a:gd name="T5" fmla="*/ 3 h 13"/>
                <a:gd name="T6" fmla="*/ 13 w 13"/>
                <a:gd name="T7" fmla="*/ 6 h 13"/>
                <a:gd name="T8" fmla="*/ 13 w 13"/>
                <a:gd name="T9" fmla="*/ 8 h 13"/>
                <a:gd name="T10" fmla="*/ 10 w 13"/>
                <a:gd name="T11" fmla="*/ 11 h 13"/>
                <a:gd name="T12" fmla="*/ 7 w 13"/>
                <a:gd name="T13" fmla="*/ 13 h 13"/>
                <a:gd name="T14" fmla="*/ 4 w 13"/>
                <a:gd name="T15" fmla="*/ 11 h 13"/>
                <a:gd name="T16" fmla="*/ 1 w 13"/>
                <a:gd name="T17" fmla="*/ 8 h 13"/>
                <a:gd name="T18" fmla="*/ 0 w 13"/>
                <a:gd name="T19" fmla="*/ 6 h 13"/>
                <a:gd name="T20" fmla="*/ 1 w 13"/>
                <a:gd name="T21" fmla="*/ 3 h 13"/>
                <a:gd name="T22" fmla="*/ 4 w 13"/>
                <a:gd name="T23" fmla="*/ 0 h 13"/>
                <a:gd name="T24" fmla="*/ 7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7" y="0"/>
                  </a:moveTo>
                  <a:lnTo>
                    <a:pt x="10" y="0"/>
                  </a:lnTo>
                  <a:lnTo>
                    <a:pt x="13" y="3"/>
                  </a:lnTo>
                  <a:lnTo>
                    <a:pt x="13" y="6"/>
                  </a:lnTo>
                  <a:lnTo>
                    <a:pt x="13" y="8"/>
                  </a:lnTo>
                  <a:lnTo>
                    <a:pt x="10" y="11"/>
                  </a:lnTo>
                  <a:lnTo>
                    <a:pt x="7" y="13"/>
                  </a:lnTo>
                  <a:lnTo>
                    <a:pt x="4" y="11"/>
                  </a:lnTo>
                  <a:lnTo>
                    <a:pt x="1" y="8"/>
                  </a:lnTo>
                  <a:lnTo>
                    <a:pt x="0" y="6"/>
                  </a:lnTo>
                  <a:lnTo>
                    <a:pt x="1" y="3"/>
                  </a:lnTo>
                  <a:lnTo>
                    <a:pt x="4" y="0"/>
                  </a:lnTo>
                  <a:lnTo>
                    <a:pt x="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Rectangle 29"/>
          <p:cNvSpPr/>
          <p:nvPr/>
        </p:nvSpPr>
        <p:spPr>
          <a:xfrm>
            <a:off x="0" y="4206280"/>
            <a:ext cx="12192000" cy="2651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7 CuadroTexto"/>
          <p:cNvSpPr txBox="1"/>
          <p:nvPr/>
        </p:nvSpPr>
        <p:spPr>
          <a:xfrm>
            <a:off x="1337734" y="4585002"/>
            <a:ext cx="10126133" cy="1754326"/>
          </a:xfrm>
          <a:prstGeom prst="rect">
            <a:avLst/>
          </a:prstGeom>
          <a:noFill/>
        </p:spPr>
        <p:txBody>
          <a:bodyPr wrap="square">
            <a:spAutoFit/>
          </a:bodyPr>
          <a:lstStyle/>
          <a:p>
            <a:pPr>
              <a:lnSpc>
                <a:spcPct val="150000"/>
              </a:lnSpc>
              <a:defRPr/>
            </a:pPr>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Simply dummy text of the printing and typesetting industry when an unknown printer took a galley of type and scrambled it to make a type specimen book unknown printer took a galley of type and scrambled it to make a type specimen book It has survived not only five centuries dummy text of the printing and typesetting industry make a type specimen book unknown printer took a galley of type and scrambled it to make a type specimen book It has survived not only five centuries type of galley dummy of type and scrambled.</a:t>
            </a:r>
          </a:p>
          <a:p>
            <a:pPr>
              <a:lnSpc>
                <a:spcPct val="150000"/>
              </a:lnSpc>
              <a:defRPr/>
            </a:pPr>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3" name="图片占位符 8"/>
          <p:cNvPicPr>
            <a:picLocks noChangeAspect="1"/>
          </p:cNvPicPr>
          <p:nvPr/>
        </p:nvPicPr>
        <p:blipFill>
          <a:blip r:embed="rId3">
            <a:extLst>
              <a:ext uri="{28A0092B-C50C-407E-A947-70E740481C1C}">
                <a14:useLocalDpi xmlns:a14="http://schemas.microsoft.com/office/drawing/2010/main" val="0"/>
              </a:ext>
            </a:extLst>
          </a:blip>
          <a:srcRect l="24469" r="24469"/>
          <a:stretch>
            <a:fillRect/>
          </a:stretch>
        </p:blipFill>
        <p:spPr>
          <a:xfrm>
            <a:off x="1642188" y="1419116"/>
            <a:ext cx="2600131" cy="3395480"/>
          </a:xfrm>
        </p:spPr>
      </p:pic>
    </p:spTree>
    <p:extLst>
      <p:ext uri="{BB962C8B-B14F-4D97-AF65-F5344CB8AC3E}">
        <p14:creationId xmlns:p14="http://schemas.microsoft.com/office/powerpoint/2010/main" val="40171779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7086" y="2718216"/>
            <a:ext cx="6937828" cy="923330"/>
          </a:xfrm>
          <a:prstGeom prst="rect">
            <a:avLst/>
          </a:prstGeom>
          <a:noFill/>
        </p:spPr>
        <p:txBody>
          <a:bodyPr wrap="square" rtlCol="0">
            <a:spAutoFit/>
          </a:bodyPr>
          <a:lstStyle/>
          <a:p>
            <a:pPr algn="ctr"/>
            <a:r>
              <a:rPr lang="zh-CN" altLang="en-US" sz="5400" b="1">
                <a:solidFill>
                  <a:schemeClr val="bg1"/>
                </a:solidFill>
                <a:cs typeface="+mn-ea"/>
                <a:sym typeface="+mn-lt"/>
              </a:rPr>
              <a:t>产品运营</a:t>
            </a:r>
            <a:endParaRPr lang="zh-CN" altLang="en-US" sz="4400">
              <a:solidFill>
                <a:schemeClr val="bg1"/>
              </a:solidFill>
              <a:cs typeface="+mn-ea"/>
              <a:sym typeface="+mn-lt"/>
            </a:endParaRPr>
          </a:p>
        </p:txBody>
      </p:sp>
      <p:sp>
        <p:nvSpPr>
          <p:cNvPr id="12" name="Rectangle 15"/>
          <p:cNvSpPr>
            <a:spLocks noChangeArrowheads="1"/>
          </p:cNvSpPr>
          <p:nvPr/>
        </p:nvSpPr>
        <p:spPr bwMode="auto">
          <a:xfrm>
            <a:off x="3010443" y="3676122"/>
            <a:ext cx="617111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occaecat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cupidatat</a:t>
            </a:r>
            <a:r>
              <a:rPr lang="en-US" altLang="en-US" sz="1400" dirty="0">
                <a:solidFill>
                  <a:schemeClr val="bg1"/>
                </a:solidFill>
                <a:latin typeface="+mn-lt"/>
                <a:cs typeface="+mn-ea"/>
                <a:sym typeface="+mn-lt"/>
              </a:rPr>
              <a:t> </a:t>
            </a:r>
            <a:r>
              <a:rPr lang="en-US" altLang="en-US" sz="1400">
                <a:solidFill>
                  <a:schemeClr val="bg1"/>
                </a:solidFill>
                <a:latin typeface="+mn-lt"/>
                <a:cs typeface="+mn-ea"/>
                <a:sym typeface="+mn-lt"/>
              </a:rPr>
              <a:t>non </a:t>
            </a:r>
            <a:endParaRPr lang="en-US" altLang="en-US" sz="1400" dirty="0">
              <a:solidFill>
                <a:schemeClr val="bg1"/>
              </a:solidFill>
              <a:latin typeface="+mn-lt"/>
              <a:cs typeface="+mn-ea"/>
              <a:sym typeface="+mn-lt"/>
            </a:endParaRPr>
          </a:p>
        </p:txBody>
      </p:sp>
      <p:sp>
        <p:nvSpPr>
          <p:cNvPr id="19" name="文本框 18"/>
          <p:cNvSpPr txBox="1"/>
          <p:nvPr/>
        </p:nvSpPr>
        <p:spPr>
          <a:xfrm>
            <a:off x="5028482" y="4290374"/>
            <a:ext cx="2164798" cy="400110"/>
          </a:xfrm>
          <a:prstGeom prst="rect">
            <a:avLst/>
          </a:prstGeom>
          <a:noFill/>
        </p:spPr>
        <p:txBody>
          <a:bodyPr wrap="square" rtlCol="0">
            <a:spAutoFit/>
          </a:bodyPr>
          <a:lstStyle/>
          <a:p>
            <a:pPr algn="ctr"/>
            <a:r>
              <a:rPr lang="en-US" altLang="zh-CN" sz="2000" b="1">
                <a:solidFill>
                  <a:srgbClr val="F63500"/>
                </a:solidFill>
                <a:cs typeface="+mn-ea"/>
                <a:sym typeface="+mn-lt"/>
              </a:rPr>
              <a:t>PART THREE</a:t>
            </a:r>
            <a:endParaRPr lang="zh-CN" altLang="en-US" sz="2000" b="1">
              <a:solidFill>
                <a:srgbClr val="F63500"/>
              </a:solidFill>
              <a:cs typeface="+mn-ea"/>
              <a:sym typeface="+mn-lt"/>
            </a:endParaRPr>
          </a:p>
        </p:txBody>
      </p:sp>
      <p:cxnSp>
        <p:nvCxnSpPr>
          <p:cNvPr id="22" name="直接连接符 21"/>
          <p:cNvCxnSpPr>
            <a:cxnSpLocks/>
          </p:cNvCxnSpPr>
          <p:nvPr/>
        </p:nvCxnSpPr>
        <p:spPr>
          <a:xfrm>
            <a:off x="4122420" y="4482809"/>
            <a:ext cx="1156970" cy="0"/>
          </a:xfrm>
          <a:prstGeom prst="line">
            <a:avLst/>
          </a:prstGeom>
          <a:ln w="12700" cap="rnd">
            <a:gradFill flip="none" rotWithShape="1">
              <a:gsLst>
                <a:gs pos="0">
                  <a:srgbClr val="FFFFFF">
                    <a:alpha val="0"/>
                  </a:srgb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4" name="Oval 24_1_1"/>
          <p:cNvSpPr/>
          <p:nvPr/>
        </p:nvSpPr>
        <p:spPr>
          <a:xfrm>
            <a:off x="451060" y="477368"/>
            <a:ext cx="1339640" cy="1339640"/>
          </a:xfrm>
          <a:prstGeom prst="ellipse">
            <a:avLst/>
          </a:prstGeom>
          <a:noFill/>
          <a:ln>
            <a:solidFill>
              <a:srgbClr val="EE224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Oval 24_1"/>
          <p:cNvSpPr/>
          <p:nvPr/>
        </p:nvSpPr>
        <p:spPr>
          <a:xfrm>
            <a:off x="630917" y="657225"/>
            <a:ext cx="979926" cy="979926"/>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p:cNvSpPr/>
          <p:nvPr/>
        </p:nvSpPr>
        <p:spPr>
          <a:xfrm>
            <a:off x="800100" y="826408"/>
            <a:ext cx="641562" cy="641562"/>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文本框 126"/>
          <p:cNvSpPr txBox="1"/>
          <p:nvPr/>
        </p:nvSpPr>
        <p:spPr>
          <a:xfrm>
            <a:off x="712484" y="927952"/>
            <a:ext cx="894228" cy="461665"/>
          </a:xfrm>
          <a:prstGeom prst="rect">
            <a:avLst/>
          </a:prstGeom>
          <a:noFill/>
        </p:spPr>
        <p:txBody>
          <a:bodyPr wrap="square" rtlCol="0">
            <a:spAutoFit/>
          </a:bodyPr>
          <a:lstStyle/>
          <a:p>
            <a:pPr algn="ctr"/>
            <a:r>
              <a:rPr lang="en-US" altLang="zh-CN" sz="2400" b="1">
                <a:solidFill>
                  <a:schemeClr val="bg1"/>
                </a:solidFill>
                <a:cs typeface="+mn-ea"/>
                <a:sym typeface="+mn-lt"/>
              </a:rPr>
              <a:t>03.</a:t>
            </a:r>
            <a:endParaRPr lang="zh-CN" altLang="en-US" sz="2400" b="1">
              <a:solidFill>
                <a:schemeClr val="bg1"/>
              </a:solidFill>
              <a:cs typeface="+mn-ea"/>
              <a:sym typeface="+mn-lt"/>
            </a:endParaRPr>
          </a:p>
        </p:txBody>
      </p:sp>
      <p:cxnSp>
        <p:nvCxnSpPr>
          <p:cNvPr id="6" name="直接连接符 5"/>
          <p:cNvCxnSpPr>
            <a:cxnSpLocks/>
          </p:cNvCxnSpPr>
          <p:nvPr/>
        </p:nvCxnSpPr>
        <p:spPr>
          <a:xfrm flipV="1">
            <a:off x="1120880" y="-330200"/>
            <a:ext cx="0" cy="759178"/>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28" name="直接连接符 127"/>
          <p:cNvCxnSpPr>
            <a:cxnSpLocks/>
          </p:cNvCxnSpPr>
          <p:nvPr/>
        </p:nvCxnSpPr>
        <p:spPr>
          <a:xfrm>
            <a:off x="6958330" y="4482809"/>
            <a:ext cx="1096010" cy="0"/>
          </a:xfrm>
          <a:prstGeom prst="line">
            <a:avLst/>
          </a:prstGeom>
          <a:ln w="1270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5192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977713" y="4189772"/>
            <a:ext cx="1859273" cy="1924050"/>
            <a:chOff x="4012497" y="0"/>
            <a:chExt cx="3480619" cy="3601884"/>
          </a:xfrm>
        </p:grpSpPr>
        <p:sp>
          <p:nvSpPr>
            <p:cNvPr id="8" name="Block Arc 5_1"/>
            <p:cNvSpPr/>
            <p:nvPr/>
          </p:nvSpPr>
          <p:spPr>
            <a:xfrm rot="5400000">
              <a:off x="4012497" y="121265"/>
              <a:ext cx="3480619" cy="3480619"/>
            </a:xfrm>
            <a:prstGeom prst="blockArc">
              <a:avLst>
                <a:gd name="adj1" fmla="val 10800000"/>
                <a:gd name="adj2" fmla="val 10683069"/>
                <a:gd name="adj3" fmla="val 1741"/>
              </a:avLst>
            </a:prstGeom>
            <a:solidFill>
              <a:srgbClr val="EE22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空心弧 5"/>
            <p:cNvSpPr/>
            <p:nvPr/>
          </p:nvSpPr>
          <p:spPr>
            <a:xfrm rot="5400000">
              <a:off x="4012497" y="121265"/>
              <a:ext cx="3480619" cy="3480619"/>
            </a:xfrm>
            <a:prstGeom prst="blockArc">
              <a:avLst>
                <a:gd name="adj1" fmla="val 10800000"/>
                <a:gd name="adj2" fmla="val 14773306"/>
                <a:gd name="adj3" fmla="val 14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椭圆 8"/>
            <p:cNvSpPr/>
            <p:nvPr/>
          </p:nvSpPr>
          <p:spPr>
            <a:xfrm>
              <a:off x="5614920" y="0"/>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6628038" y="1059116"/>
            <a:ext cx="2148817" cy="2223681"/>
            <a:chOff x="5471183" y="1562099"/>
            <a:chExt cx="2543900" cy="2632528"/>
          </a:xfrm>
        </p:grpSpPr>
        <p:sp>
          <p:nvSpPr>
            <p:cNvPr id="12" name="Block Arc 5_1"/>
            <p:cNvSpPr/>
            <p:nvPr/>
          </p:nvSpPr>
          <p:spPr>
            <a:xfrm rot="5400000">
              <a:off x="5471183" y="1650728"/>
              <a:ext cx="2543899" cy="2543900"/>
            </a:xfrm>
            <a:prstGeom prst="blockArc">
              <a:avLst>
                <a:gd name="adj1" fmla="val 10800000"/>
                <a:gd name="adj2" fmla="val 10683069"/>
                <a:gd name="adj3" fmla="val 1741"/>
              </a:avLst>
            </a:prstGeom>
            <a:solidFill>
              <a:srgbClr val="3364E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空心弧 12"/>
            <p:cNvSpPr/>
            <p:nvPr/>
          </p:nvSpPr>
          <p:spPr>
            <a:xfrm rot="5400000">
              <a:off x="5471183" y="1650728"/>
              <a:ext cx="2543899" cy="2543900"/>
            </a:xfrm>
            <a:prstGeom prst="blockArc">
              <a:avLst>
                <a:gd name="adj1" fmla="val 10800000"/>
                <a:gd name="adj2" fmla="val 2234568"/>
                <a:gd name="adj3" fmla="val 1562"/>
              </a:avLst>
            </a:prstGeom>
            <a:solidFill>
              <a:srgbClr val="3364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椭圆 13"/>
            <p:cNvSpPr/>
            <p:nvPr/>
          </p:nvSpPr>
          <p:spPr>
            <a:xfrm>
              <a:off x="6642355" y="1562099"/>
              <a:ext cx="201554" cy="201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2584653" y="1949450"/>
            <a:ext cx="2543900" cy="2632528"/>
            <a:chOff x="5471183" y="1562099"/>
            <a:chExt cx="2543900" cy="2632528"/>
          </a:xfrm>
          <a:solidFill>
            <a:schemeClr val="bg1"/>
          </a:solidFill>
        </p:grpSpPr>
        <p:sp>
          <p:nvSpPr>
            <p:cNvPr id="17" name="Block Arc 5_1"/>
            <p:cNvSpPr/>
            <p:nvPr/>
          </p:nvSpPr>
          <p:spPr>
            <a:xfrm rot="5400000">
              <a:off x="5471183" y="1650728"/>
              <a:ext cx="2543899" cy="2543900"/>
            </a:xfrm>
            <a:prstGeom prst="blockArc">
              <a:avLst>
                <a:gd name="adj1" fmla="val 10800000"/>
                <a:gd name="adj2" fmla="val 10683069"/>
                <a:gd name="adj3" fmla="val 174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空心弧 17"/>
            <p:cNvSpPr/>
            <p:nvPr/>
          </p:nvSpPr>
          <p:spPr>
            <a:xfrm rot="5400000">
              <a:off x="5471183" y="1650728"/>
              <a:ext cx="2543899" cy="2543900"/>
            </a:xfrm>
            <a:prstGeom prst="blockArc">
              <a:avLst>
                <a:gd name="adj1" fmla="val 10800000"/>
                <a:gd name="adj2" fmla="val 15711484"/>
                <a:gd name="adj3" fmla="val 16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椭圆 18"/>
            <p:cNvSpPr/>
            <p:nvPr/>
          </p:nvSpPr>
          <p:spPr>
            <a:xfrm>
              <a:off x="6642355" y="1562099"/>
              <a:ext cx="201554" cy="201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594126" y="728508"/>
            <a:ext cx="430887" cy="2514393"/>
            <a:chOff x="11007600" y="-177593"/>
            <a:chExt cx="430887" cy="2514393"/>
          </a:xfrm>
        </p:grpSpPr>
        <p:cxnSp>
          <p:nvCxnSpPr>
            <p:cNvPr id="21" name="直接连接符 20"/>
            <p:cNvCxnSpPr>
              <a:cxnSpLocks/>
            </p:cNvCxnSpPr>
            <p:nvPr/>
          </p:nvCxnSpPr>
          <p:spPr>
            <a:xfrm>
              <a:off x="11219543" y="-177593"/>
              <a:ext cx="0" cy="469693"/>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007600" y="376761"/>
              <a:ext cx="430887" cy="1960039"/>
            </a:xfrm>
            <a:prstGeom prst="rect">
              <a:avLst/>
            </a:prstGeom>
            <a:noFill/>
          </p:spPr>
          <p:txBody>
            <a:bodyPr vert="eaVert" wrap="square" rtlCol="0">
              <a:spAutoFit/>
            </a:bodyPr>
            <a:lstStyle/>
            <a:p>
              <a:r>
                <a:rPr lang="en-US" altLang="zh-CN" sz="1600">
                  <a:solidFill>
                    <a:schemeClr val="accent2">
                      <a:lumMod val="20000"/>
                      <a:lumOff val="80000"/>
                    </a:schemeClr>
                  </a:solidFill>
                  <a:cs typeface="+mn-ea"/>
                  <a:sym typeface="+mn-lt"/>
                </a:rPr>
                <a:t>DATA CHAET</a:t>
              </a:r>
              <a:endParaRPr lang="zh-CN" altLang="en-US" sz="1600">
                <a:solidFill>
                  <a:schemeClr val="accent2">
                    <a:lumMod val="20000"/>
                    <a:lumOff val="80000"/>
                  </a:schemeClr>
                </a:solidFill>
                <a:cs typeface="+mn-ea"/>
                <a:sym typeface="+mn-lt"/>
              </a:endParaRPr>
            </a:p>
          </p:txBody>
        </p:sp>
      </p:grpSp>
      <p:sp>
        <p:nvSpPr>
          <p:cNvPr id="26" name="文本框 25"/>
          <p:cNvSpPr txBox="1"/>
          <p:nvPr/>
        </p:nvSpPr>
        <p:spPr>
          <a:xfrm>
            <a:off x="9971855" y="294715"/>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27" name="文本框 26"/>
          <p:cNvSpPr txBox="1"/>
          <p:nvPr/>
        </p:nvSpPr>
        <p:spPr>
          <a:xfrm>
            <a:off x="9370796" y="265745"/>
            <a:ext cx="569825" cy="338554"/>
          </a:xfrm>
          <a:prstGeom prst="rect">
            <a:avLst/>
          </a:prstGeom>
          <a:noFill/>
        </p:spPr>
        <p:txBody>
          <a:bodyPr wrap="square" rtlCol="0">
            <a:spAutoFit/>
          </a:bodyPr>
          <a:lstStyle/>
          <a:p>
            <a:r>
              <a:rPr lang="en-US" altLang="zh-CN" sz="1600" b="1">
                <a:solidFill>
                  <a:schemeClr val="bg1"/>
                </a:solidFill>
                <a:cs typeface="+mn-ea"/>
                <a:sym typeface="+mn-lt"/>
              </a:rPr>
              <a:t>03.</a:t>
            </a:r>
            <a:endParaRPr lang="zh-CN" altLang="en-US" sz="1600" b="1">
              <a:solidFill>
                <a:schemeClr val="bg1"/>
              </a:solidFill>
              <a:cs typeface="+mn-ea"/>
              <a:sym typeface="+mn-lt"/>
            </a:endParaRPr>
          </a:p>
        </p:txBody>
      </p:sp>
      <p:cxnSp>
        <p:nvCxnSpPr>
          <p:cNvPr id="28" name="直接连接符 27"/>
          <p:cNvCxnSpPr>
            <a:cxnSpLocks/>
          </p:cNvCxnSpPr>
          <p:nvPr/>
        </p:nvCxnSpPr>
        <p:spPr>
          <a:xfrm flipV="1">
            <a:off x="9756793" y="257797"/>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219319" y="2731144"/>
            <a:ext cx="1384792" cy="646331"/>
          </a:xfrm>
          <a:prstGeom prst="rect">
            <a:avLst/>
          </a:prstGeom>
          <a:noFill/>
        </p:spPr>
        <p:txBody>
          <a:bodyPr wrap="square" rtlCol="0">
            <a:spAutoFit/>
          </a:bodyPr>
          <a:lstStyle/>
          <a:p>
            <a:pPr algn="ctr"/>
            <a:r>
              <a:rPr lang="en-US" altLang="zh-CN" sz="3600">
                <a:solidFill>
                  <a:schemeClr val="bg1"/>
                </a:solidFill>
                <a:cs typeface="+mn-ea"/>
                <a:sym typeface="+mn-lt"/>
              </a:rPr>
              <a:t>20%</a:t>
            </a:r>
            <a:endParaRPr lang="zh-CN" altLang="en-US" sz="3600">
              <a:solidFill>
                <a:schemeClr val="bg1"/>
              </a:solidFill>
              <a:cs typeface="+mn-ea"/>
              <a:sym typeface="+mn-lt"/>
            </a:endParaRPr>
          </a:p>
        </p:txBody>
      </p:sp>
      <p:sp>
        <p:nvSpPr>
          <p:cNvPr id="33" name="文本框 32"/>
          <p:cNvSpPr txBox="1"/>
          <p:nvPr/>
        </p:nvSpPr>
        <p:spPr>
          <a:xfrm>
            <a:off x="7068795" y="1685951"/>
            <a:ext cx="1384792" cy="646331"/>
          </a:xfrm>
          <a:prstGeom prst="rect">
            <a:avLst/>
          </a:prstGeom>
          <a:noFill/>
        </p:spPr>
        <p:txBody>
          <a:bodyPr wrap="square" rtlCol="0">
            <a:spAutoFit/>
          </a:bodyPr>
          <a:lstStyle/>
          <a:p>
            <a:pPr algn="ctr"/>
            <a:r>
              <a:rPr lang="en-US" altLang="zh-CN" sz="3600">
                <a:solidFill>
                  <a:schemeClr val="bg1"/>
                </a:solidFill>
                <a:cs typeface="+mn-ea"/>
                <a:sym typeface="+mn-lt"/>
              </a:rPr>
              <a:t>65%</a:t>
            </a:r>
            <a:endParaRPr lang="zh-CN" altLang="en-US" sz="3600">
              <a:solidFill>
                <a:schemeClr val="bg1"/>
              </a:solidFill>
              <a:cs typeface="+mn-ea"/>
              <a:sym typeface="+mn-lt"/>
            </a:endParaRPr>
          </a:p>
        </p:txBody>
      </p:sp>
      <p:sp>
        <p:nvSpPr>
          <p:cNvPr id="34" name="文本框 33"/>
          <p:cNvSpPr txBox="1"/>
          <p:nvPr/>
        </p:nvSpPr>
        <p:spPr>
          <a:xfrm>
            <a:off x="6206056" y="4673696"/>
            <a:ext cx="1384792" cy="646331"/>
          </a:xfrm>
          <a:prstGeom prst="rect">
            <a:avLst/>
          </a:prstGeom>
          <a:noFill/>
        </p:spPr>
        <p:txBody>
          <a:bodyPr wrap="square" rtlCol="0">
            <a:spAutoFit/>
          </a:bodyPr>
          <a:lstStyle/>
          <a:p>
            <a:pPr algn="ctr"/>
            <a:r>
              <a:rPr lang="en-US" altLang="zh-CN" sz="3600">
                <a:solidFill>
                  <a:schemeClr val="bg1"/>
                </a:solidFill>
                <a:cs typeface="+mn-ea"/>
                <a:sym typeface="+mn-lt"/>
              </a:rPr>
              <a:t>15%</a:t>
            </a:r>
            <a:endParaRPr lang="zh-CN" altLang="en-US" sz="3600">
              <a:solidFill>
                <a:schemeClr val="bg1"/>
              </a:solidFill>
              <a:cs typeface="+mn-ea"/>
              <a:sym typeface="+mn-lt"/>
            </a:endParaRPr>
          </a:p>
        </p:txBody>
      </p:sp>
      <p:sp>
        <p:nvSpPr>
          <p:cNvPr id="36" name="矩形 35"/>
          <p:cNvSpPr/>
          <p:nvPr/>
        </p:nvSpPr>
        <p:spPr>
          <a:xfrm>
            <a:off x="2751187" y="3377475"/>
            <a:ext cx="2295656" cy="523220"/>
          </a:xfrm>
          <a:prstGeom prst="rect">
            <a:avLst/>
          </a:prstGeom>
        </p:spPr>
        <p:txBody>
          <a:bodyPr wrap="square">
            <a:spAutoFit/>
          </a:bodyPr>
          <a:lstStyle/>
          <a:p>
            <a:pPr algn="ctr"/>
            <a:r>
              <a:rPr lang="en-US" altLang="zh-CN" sz="1400">
                <a:solidFill>
                  <a:schemeClr val="bg1"/>
                </a:solidFill>
                <a:cs typeface="+mn-ea"/>
                <a:sym typeface="+mn-lt"/>
              </a:rPr>
              <a:t>Most jurisdictions require companies to prepare and</a:t>
            </a:r>
          </a:p>
        </p:txBody>
      </p:sp>
      <p:sp>
        <p:nvSpPr>
          <p:cNvPr id="37" name="矩形 36"/>
          <p:cNvSpPr/>
          <p:nvPr/>
        </p:nvSpPr>
        <p:spPr>
          <a:xfrm>
            <a:off x="6717918" y="2284320"/>
            <a:ext cx="1969054" cy="523220"/>
          </a:xfrm>
          <a:prstGeom prst="rect">
            <a:avLst/>
          </a:prstGeom>
        </p:spPr>
        <p:txBody>
          <a:bodyPr wrap="square">
            <a:spAutoFit/>
          </a:bodyPr>
          <a:lstStyle/>
          <a:p>
            <a:pPr algn="ctr"/>
            <a:r>
              <a:rPr lang="en-US" altLang="zh-CN" sz="1400">
                <a:solidFill>
                  <a:schemeClr val="bg1"/>
                </a:solidFill>
                <a:cs typeface="+mn-ea"/>
                <a:sym typeface="+mn-lt"/>
              </a:rPr>
              <a:t>Most jurisdictions require companies</a:t>
            </a:r>
          </a:p>
        </p:txBody>
      </p:sp>
      <p:sp>
        <p:nvSpPr>
          <p:cNvPr id="38" name="矩形 37"/>
          <p:cNvSpPr/>
          <p:nvPr/>
        </p:nvSpPr>
        <p:spPr>
          <a:xfrm>
            <a:off x="5998021" y="5266754"/>
            <a:ext cx="1864366" cy="523220"/>
          </a:xfrm>
          <a:prstGeom prst="rect">
            <a:avLst/>
          </a:prstGeom>
        </p:spPr>
        <p:txBody>
          <a:bodyPr wrap="square">
            <a:spAutoFit/>
          </a:bodyPr>
          <a:lstStyle/>
          <a:p>
            <a:pPr algn="ctr"/>
            <a:r>
              <a:rPr lang="en-US" altLang="zh-CN" sz="1400">
                <a:solidFill>
                  <a:schemeClr val="bg1"/>
                </a:solidFill>
                <a:cs typeface="+mn-ea"/>
                <a:sym typeface="+mn-lt"/>
              </a:rPr>
              <a:t>Most jurisdictions require companies</a:t>
            </a:r>
          </a:p>
        </p:txBody>
      </p:sp>
    </p:spTree>
    <p:extLst>
      <p:ext uri="{BB962C8B-B14F-4D97-AF65-F5344CB8AC3E}">
        <p14:creationId xmlns:p14="http://schemas.microsoft.com/office/powerpoint/2010/main" val="66562420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85777" y="1346280"/>
            <a:ext cx="2847372" cy="2847372"/>
          </a:xfrm>
          <a:prstGeom prst="ellipse">
            <a:avLst/>
          </a:prstGeom>
          <a:gradFill>
            <a:gsLst>
              <a:gs pos="0">
                <a:schemeClr val="accent1"/>
              </a:gs>
              <a:gs pos="100000">
                <a:srgbClr val="EE2243">
                  <a:alpha val="30196"/>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099367" y="2295405"/>
            <a:ext cx="1898247" cy="18982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6263833" y="2827841"/>
            <a:ext cx="1365811" cy="13658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7890076" y="3140356"/>
            <a:ext cx="1053296" cy="10532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209590" y="3394999"/>
            <a:ext cx="798653" cy="7986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0268674" y="3591769"/>
            <a:ext cx="601883" cy="601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544506" y="4630932"/>
            <a:ext cx="5246694" cy="954107"/>
          </a:xfrm>
          <a:prstGeom prst="rect">
            <a:avLst/>
          </a:prstGeom>
        </p:spPr>
        <p:txBody>
          <a:bodyPr wrap="square">
            <a:spAutoFit/>
          </a:bodyPr>
          <a:lstStyle/>
          <a:p>
            <a:pPr algn="just">
              <a:spcAft>
                <a:spcPts val="600"/>
              </a:spcAft>
            </a:pPr>
            <a:r>
              <a:rPr lang="en-US" altLang="zh-CN" sz="1400">
                <a:solidFill>
                  <a:schemeClr val="bg1"/>
                </a:solidFill>
                <a:cs typeface="+mn-ea"/>
                <a:sym typeface="+mn-lt"/>
              </a:rPr>
              <a:t>Ut enim ad minim veniam, quis nostrud exercitation ullamco laboris nisi ut aliquip ex ea commodo consequat. Duis aute irure dolor in reprehenderit in voluptate velit esse cillum dolore eu fugiat nulla pariatur. </a:t>
            </a:r>
          </a:p>
        </p:txBody>
      </p:sp>
      <p:sp>
        <p:nvSpPr>
          <p:cNvPr id="9" name="Key"/>
          <p:cNvSpPr>
            <a:spLocks noEditPoints="1"/>
          </p:cNvSpPr>
          <p:nvPr/>
        </p:nvSpPr>
        <p:spPr bwMode="auto">
          <a:xfrm>
            <a:off x="1831851" y="2005495"/>
            <a:ext cx="1147200" cy="1134861"/>
          </a:xfrm>
          <a:custGeom>
            <a:avLst/>
            <a:gdLst>
              <a:gd name="T0" fmla="*/ 276 w 402"/>
              <a:gd name="T1" fmla="*/ 3 h 398"/>
              <a:gd name="T2" fmla="*/ 164 w 402"/>
              <a:gd name="T3" fmla="*/ 88 h 398"/>
              <a:gd name="T4" fmla="*/ 162 w 402"/>
              <a:gd name="T5" fmla="*/ 147 h 398"/>
              <a:gd name="T6" fmla="*/ 147 w 402"/>
              <a:gd name="T7" fmla="*/ 166 h 398"/>
              <a:gd name="T8" fmla="*/ 2 w 402"/>
              <a:gd name="T9" fmla="*/ 310 h 398"/>
              <a:gd name="T10" fmla="*/ 0 w 402"/>
              <a:gd name="T11" fmla="*/ 313 h 398"/>
              <a:gd name="T12" fmla="*/ 0 w 402"/>
              <a:gd name="T13" fmla="*/ 398 h 398"/>
              <a:gd name="T14" fmla="*/ 129 w 402"/>
              <a:gd name="T15" fmla="*/ 398 h 398"/>
              <a:gd name="T16" fmla="*/ 129 w 402"/>
              <a:gd name="T17" fmla="*/ 345 h 398"/>
              <a:gd name="T18" fmla="*/ 182 w 402"/>
              <a:gd name="T19" fmla="*/ 345 h 398"/>
              <a:gd name="T20" fmla="*/ 182 w 402"/>
              <a:gd name="T21" fmla="*/ 292 h 398"/>
              <a:gd name="T22" fmla="*/ 235 w 402"/>
              <a:gd name="T23" fmla="*/ 292 h 398"/>
              <a:gd name="T24" fmla="*/ 235 w 402"/>
              <a:gd name="T25" fmla="*/ 238 h 398"/>
              <a:gd name="T26" fmla="*/ 321 w 402"/>
              <a:gd name="T27" fmla="*/ 227 h 398"/>
              <a:gd name="T28" fmla="*/ 386 w 402"/>
              <a:gd name="T29" fmla="*/ 164 h 398"/>
              <a:gd name="T30" fmla="*/ 363 w 402"/>
              <a:gd name="T31" fmla="*/ 40 h 398"/>
              <a:gd name="T32" fmla="*/ 362 w 402"/>
              <a:gd name="T33" fmla="*/ 40 h 398"/>
              <a:gd name="T34" fmla="*/ 362 w 402"/>
              <a:gd name="T35" fmla="*/ 40 h 398"/>
              <a:gd name="T36" fmla="*/ 276 w 402"/>
              <a:gd name="T37" fmla="*/ 3 h 398"/>
              <a:gd name="T38" fmla="*/ 350 w 402"/>
              <a:gd name="T39" fmla="*/ 52 h 398"/>
              <a:gd name="T40" fmla="*/ 350 w 402"/>
              <a:gd name="T41" fmla="*/ 52 h 398"/>
              <a:gd name="T42" fmla="*/ 350 w 402"/>
              <a:gd name="T43" fmla="*/ 52 h 398"/>
              <a:gd name="T44" fmla="*/ 370 w 402"/>
              <a:gd name="T45" fmla="*/ 158 h 398"/>
              <a:gd name="T46" fmla="*/ 315 w 402"/>
              <a:gd name="T47" fmla="*/ 211 h 398"/>
              <a:gd name="T48" fmla="*/ 218 w 402"/>
              <a:gd name="T49" fmla="*/ 220 h 398"/>
              <a:gd name="T50" fmla="*/ 218 w 402"/>
              <a:gd name="T51" fmla="*/ 275 h 398"/>
              <a:gd name="T52" fmla="*/ 165 w 402"/>
              <a:gd name="T53" fmla="*/ 275 h 398"/>
              <a:gd name="T54" fmla="*/ 165 w 402"/>
              <a:gd name="T55" fmla="*/ 328 h 398"/>
              <a:gd name="T56" fmla="*/ 112 w 402"/>
              <a:gd name="T57" fmla="*/ 328 h 398"/>
              <a:gd name="T58" fmla="*/ 112 w 402"/>
              <a:gd name="T59" fmla="*/ 381 h 398"/>
              <a:gd name="T60" fmla="*/ 17 w 402"/>
              <a:gd name="T61" fmla="*/ 381 h 398"/>
              <a:gd name="T62" fmla="*/ 17 w 402"/>
              <a:gd name="T63" fmla="*/ 319 h 398"/>
              <a:gd name="T64" fmla="*/ 158 w 402"/>
              <a:gd name="T65" fmla="*/ 178 h 398"/>
              <a:gd name="T66" fmla="*/ 179 w 402"/>
              <a:gd name="T67" fmla="*/ 149 h 398"/>
              <a:gd name="T68" fmla="*/ 179 w 402"/>
              <a:gd name="T69" fmla="*/ 146 h 398"/>
              <a:gd name="T70" fmla="*/ 180 w 402"/>
              <a:gd name="T71" fmla="*/ 92 h 398"/>
              <a:gd name="T72" fmla="*/ 350 w 402"/>
              <a:gd name="T73" fmla="*/ 52 h 398"/>
              <a:gd name="T74" fmla="*/ 277 w 402"/>
              <a:gd name="T75" fmla="*/ 62 h 398"/>
              <a:gd name="T76" fmla="*/ 221 w 402"/>
              <a:gd name="T77" fmla="*/ 106 h 398"/>
              <a:gd name="T78" fmla="*/ 246 w 402"/>
              <a:gd name="T79" fmla="*/ 169 h 398"/>
              <a:gd name="T80" fmla="*/ 300 w 402"/>
              <a:gd name="T81" fmla="*/ 174 h 398"/>
              <a:gd name="T82" fmla="*/ 337 w 402"/>
              <a:gd name="T83" fmla="*/ 116 h 398"/>
              <a:gd name="T84" fmla="*/ 277 w 402"/>
              <a:gd name="T85" fmla="*/ 62 h 398"/>
              <a:gd name="T86" fmla="*/ 278 w 402"/>
              <a:gd name="T87" fmla="*/ 79 h 398"/>
              <a:gd name="T88" fmla="*/ 320 w 402"/>
              <a:gd name="T89" fmla="*/ 119 h 398"/>
              <a:gd name="T90" fmla="*/ 293 w 402"/>
              <a:gd name="T91" fmla="*/ 159 h 398"/>
              <a:gd name="T92" fmla="*/ 256 w 402"/>
              <a:gd name="T93" fmla="*/ 156 h 398"/>
              <a:gd name="T94" fmla="*/ 237 w 402"/>
              <a:gd name="T95" fmla="*/ 110 h 398"/>
              <a:gd name="T96" fmla="*/ 278 w 402"/>
              <a:gd name="T97" fmla="*/ 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2" h="398">
                <a:moveTo>
                  <a:pt x="276" y="3"/>
                </a:moveTo>
                <a:cubicBezTo>
                  <a:pt x="213" y="6"/>
                  <a:pt x="176" y="47"/>
                  <a:pt x="164" y="88"/>
                </a:cubicBezTo>
                <a:cubicBezTo>
                  <a:pt x="158" y="108"/>
                  <a:pt x="160" y="128"/>
                  <a:pt x="162" y="147"/>
                </a:cubicBezTo>
                <a:cubicBezTo>
                  <a:pt x="160" y="154"/>
                  <a:pt x="154" y="159"/>
                  <a:pt x="147" y="166"/>
                </a:cubicBezTo>
                <a:cubicBezTo>
                  <a:pt x="97" y="215"/>
                  <a:pt x="47" y="266"/>
                  <a:pt x="2" y="310"/>
                </a:cubicBezTo>
                <a:lnTo>
                  <a:pt x="0" y="313"/>
                </a:lnTo>
                <a:cubicBezTo>
                  <a:pt x="0" y="343"/>
                  <a:pt x="0" y="370"/>
                  <a:pt x="0" y="398"/>
                </a:cubicBezTo>
                <a:lnTo>
                  <a:pt x="129" y="398"/>
                </a:lnTo>
                <a:lnTo>
                  <a:pt x="129" y="345"/>
                </a:lnTo>
                <a:lnTo>
                  <a:pt x="182" y="345"/>
                </a:lnTo>
                <a:lnTo>
                  <a:pt x="182" y="292"/>
                </a:lnTo>
                <a:lnTo>
                  <a:pt x="235" y="292"/>
                </a:lnTo>
                <a:lnTo>
                  <a:pt x="235" y="238"/>
                </a:lnTo>
                <a:cubicBezTo>
                  <a:pt x="264" y="238"/>
                  <a:pt x="294" y="236"/>
                  <a:pt x="321" y="227"/>
                </a:cubicBezTo>
                <a:cubicBezTo>
                  <a:pt x="350" y="217"/>
                  <a:pt x="375" y="197"/>
                  <a:pt x="386" y="164"/>
                </a:cubicBezTo>
                <a:cubicBezTo>
                  <a:pt x="402" y="123"/>
                  <a:pt x="394" y="73"/>
                  <a:pt x="363" y="40"/>
                </a:cubicBezTo>
                <a:cubicBezTo>
                  <a:pt x="362" y="40"/>
                  <a:pt x="362" y="40"/>
                  <a:pt x="362" y="40"/>
                </a:cubicBezTo>
                <a:lnTo>
                  <a:pt x="362" y="40"/>
                </a:lnTo>
                <a:cubicBezTo>
                  <a:pt x="341" y="16"/>
                  <a:pt x="309" y="1"/>
                  <a:pt x="276" y="3"/>
                </a:cubicBezTo>
                <a:close/>
                <a:moveTo>
                  <a:pt x="350" y="52"/>
                </a:moveTo>
                <a:lnTo>
                  <a:pt x="350" y="52"/>
                </a:lnTo>
                <a:lnTo>
                  <a:pt x="350" y="52"/>
                </a:lnTo>
                <a:cubicBezTo>
                  <a:pt x="376" y="84"/>
                  <a:pt x="384" y="113"/>
                  <a:pt x="370" y="158"/>
                </a:cubicBezTo>
                <a:cubicBezTo>
                  <a:pt x="359" y="188"/>
                  <a:pt x="339" y="203"/>
                  <a:pt x="315" y="211"/>
                </a:cubicBezTo>
                <a:cubicBezTo>
                  <a:pt x="281" y="221"/>
                  <a:pt x="250" y="222"/>
                  <a:pt x="218" y="220"/>
                </a:cubicBezTo>
                <a:lnTo>
                  <a:pt x="218" y="275"/>
                </a:lnTo>
                <a:lnTo>
                  <a:pt x="165" y="275"/>
                </a:lnTo>
                <a:lnTo>
                  <a:pt x="165" y="328"/>
                </a:lnTo>
                <a:lnTo>
                  <a:pt x="112" y="328"/>
                </a:lnTo>
                <a:lnTo>
                  <a:pt x="112" y="381"/>
                </a:lnTo>
                <a:lnTo>
                  <a:pt x="17" y="381"/>
                </a:lnTo>
                <a:lnTo>
                  <a:pt x="17" y="319"/>
                </a:lnTo>
                <a:lnTo>
                  <a:pt x="158" y="178"/>
                </a:lnTo>
                <a:cubicBezTo>
                  <a:pt x="166" y="171"/>
                  <a:pt x="176" y="163"/>
                  <a:pt x="179" y="149"/>
                </a:cubicBezTo>
                <a:cubicBezTo>
                  <a:pt x="179" y="148"/>
                  <a:pt x="179" y="147"/>
                  <a:pt x="179" y="146"/>
                </a:cubicBezTo>
                <a:cubicBezTo>
                  <a:pt x="178" y="127"/>
                  <a:pt x="173" y="111"/>
                  <a:pt x="180" y="92"/>
                </a:cubicBezTo>
                <a:cubicBezTo>
                  <a:pt x="207" y="15"/>
                  <a:pt x="302" y="0"/>
                  <a:pt x="350" y="52"/>
                </a:cubicBezTo>
                <a:close/>
                <a:moveTo>
                  <a:pt x="277" y="62"/>
                </a:moveTo>
                <a:cubicBezTo>
                  <a:pt x="250" y="63"/>
                  <a:pt x="227" y="80"/>
                  <a:pt x="221" y="106"/>
                </a:cubicBezTo>
                <a:cubicBezTo>
                  <a:pt x="215" y="132"/>
                  <a:pt x="229" y="160"/>
                  <a:pt x="246" y="169"/>
                </a:cubicBezTo>
                <a:cubicBezTo>
                  <a:pt x="263" y="179"/>
                  <a:pt x="278" y="183"/>
                  <a:pt x="300" y="174"/>
                </a:cubicBezTo>
                <a:cubicBezTo>
                  <a:pt x="322" y="165"/>
                  <a:pt x="337" y="147"/>
                  <a:pt x="337" y="116"/>
                </a:cubicBezTo>
                <a:cubicBezTo>
                  <a:pt x="336" y="86"/>
                  <a:pt x="305" y="60"/>
                  <a:pt x="277" y="62"/>
                </a:cubicBezTo>
                <a:close/>
                <a:moveTo>
                  <a:pt x="278" y="79"/>
                </a:moveTo>
                <a:cubicBezTo>
                  <a:pt x="299" y="78"/>
                  <a:pt x="320" y="99"/>
                  <a:pt x="320" y="119"/>
                </a:cubicBezTo>
                <a:cubicBezTo>
                  <a:pt x="319" y="140"/>
                  <a:pt x="303" y="156"/>
                  <a:pt x="293" y="159"/>
                </a:cubicBezTo>
                <a:cubicBezTo>
                  <a:pt x="282" y="162"/>
                  <a:pt x="268" y="163"/>
                  <a:pt x="256" y="156"/>
                </a:cubicBezTo>
                <a:cubicBezTo>
                  <a:pt x="243" y="148"/>
                  <a:pt x="232" y="127"/>
                  <a:pt x="237" y="110"/>
                </a:cubicBezTo>
                <a:cubicBezTo>
                  <a:pt x="243" y="92"/>
                  <a:pt x="256" y="79"/>
                  <a:pt x="278" y="7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10" name="文本框 9"/>
          <p:cNvSpPr txBox="1"/>
          <p:nvPr/>
        </p:nvSpPr>
        <p:spPr>
          <a:xfrm>
            <a:off x="4616732" y="648886"/>
            <a:ext cx="863518" cy="307777"/>
          </a:xfrm>
          <a:prstGeom prst="rect">
            <a:avLst/>
          </a:prstGeom>
          <a:gradFill>
            <a:gsLst>
              <a:gs pos="0">
                <a:schemeClr val="accent1"/>
              </a:gs>
              <a:gs pos="100000">
                <a:srgbClr val="EE2243">
                  <a:alpha val="30196"/>
                </a:srgbClr>
              </a:gs>
            </a:gsLst>
            <a:lin ang="0" scaled="1"/>
          </a:gradFill>
        </p:spPr>
        <p:txBody>
          <a:bodyPr wrap="square" rtlCol="0">
            <a:spAutoFit/>
          </a:bodyPr>
          <a:lstStyle/>
          <a:p>
            <a:pPr algn="ctr"/>
            <a:r>
              <a:rPr lang="en-US" altLang="zh-CN" sz="1400">
                <a:solidFill>
                  <a:schemeClr val="bg1"/>
                </a:solidFill>
                <a:cs typeface="+mn-ea"/>
                <a:sym typeface="+mn-lt"/>
              </a:rPr>
              <a:t>01.</a:t>
            </a:r>
            <a:endParaRPr lang="zh-CN" altLang="en-US" sz="1400">
              <a:solidFill>
                <a:schemeClr val="bg1"/>
              </a:solidFill>
              <a:cs typeface="+mn-ea"/>
              <a:sym typeface="+mn-lt"/>
            </a:endParaRPr>
          </a:p>
        </p:txBody>
      </p:sp>
      <p:cxnSp>
        <p:nvCxnSpPr>
          <p:cNvPr id="11" name="直接连接符 10"/>
          <p:cNvCxnSpPr/>
          <p:nvPr/>
        </p:nvCxnSpPr>
        <p:spPr>
          <a:xfrm flipV="1">
            <a:off x="6096000" y="4630932"/>
            <a:ext cx="0" cy="1897594"/>
          </a:xfrm>
          <a:prstGeom prst="line">
            <a:avLst/>
          </a:prstGeom>
          <a:ln>
            <a:solidFill>
              <a:srgbClr val="0C6B8B"/>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14980" y="648886"/>
            <a:ext cx="863518" cy="307777"/>
          </a:xfrm>
          <a:prstGeom prst="rect">
            <a:avLst/>
          </a:prstGeom>
          <a:gradFill>
            <a:gsLst>
              <a:gs pos="0">
                <a:schemeClr val="accent1"/>
              </a:gs>
              <a:gs pos="100000">
                <a:srgbClr val="EE2243">
                  <a:alpha val="30196"/>
                </a:srgbClr>
              </a:gs>
            </a:gsLst>
            <a:lin ang="0" scaled="1"/>
          </a:gradFill>
        </p:spPr>
        <p:txBody>
          <a:bodyPr wrap="square" rtlCol="0">
            <a:spAutoFit/>
          </a:bodyPr>
          <a:lstStyle/>
          <a:p>
            <a:pPr algn="ctr"/>
            <a:r>
              <a:rPr lang="en-US" altLang="zh-CN" sz="1400">
                <a:solidFill>
                  <a:schemeClr val="bg1"/>
                </a:solidFill>
                <a:cs typeface="+mn-ea"/>
                <a:sym typeface="+mn-lt"/>
              </a:rPr>
              <a:t>02.</a:t>
            </a:r>
            <a:endParaRPr lang="zh-CN" altLang="en-US" sz="1400">
              <a:solidFill>
                <a:schemeClr val="bg1"/>
              </a:solidFill>
              <a:cs typeface="+mn-ea"/>
              <a:sym typeface="+mn-lt"/>
            </a:endParaRPr>
          </a:p>
        </p:txBody>
      </p:sp>
      <p:sp>
        <p:nvSpPr>
          <p:cNvPr id="13" name="文本框 12"/>
          <p:cNvSpPr txBox="1"/>
          <p:nvPr/>
        </p:nvSpPr>
        <p:spPr>
          <a:xfrm>
            <a:off x="7984966" y="648886"/>
            <a:ext cx="863518" cy="307777"/>
          </a:xfrm>
          <a:prstGeom prst="rect">
            <a:avLst/>
          </a:prstGeom>
          <a:gradFill>
            <a:gsLst>
              <a:gs pos="0">
                <a:schemeClr val="accent1"/>
              </a:gs>
              <a:gs pos="100000">
                <a:srgbClr val="EE2243">
                  <a:alpha val="30196"/>
                </a:srgbClr>
              </a:gs>
            </a:gsLst>
            <a:lin ang="0" scaled="1"/>
          </a:gradFill>
        </p:spPr>
        <p:txBody>
          <a:bodyPr wrap="square" rtlCol="0">
            <a:spAutoFit/>
          </a:bodyPr>
          <a:lstStyle/>
          <a:p>
            <a:pPr algn="ctr"/>
            <a:r>
              <a:rPr lang="en-US" altLang="zh-CN" sz="1400">
                <a:solidFill>
                  <a:schemeClr val="bg1"/>
                </a:solidFill>
                <a:cs typeface="+mn-ea"/>
                <a:sym typeface="+mn-lt"/>
              </a:rPr>
              <a:t>03.</a:t>
            </a:r>
            <a:endParaRPr lang="zh-CN" altLang="en-US" sz="1400">
              <a:solidFill>
                <a:schemeClr val="bg1"/>
              </a:solidFill>
              <a:cs typeface="+mn-ea"/>
              <a:sym typeface="+mn-lt"/>
            </a:endParaRPr>
          </a:p>
        </p:txBody>
      </p:sp>
      <p:sp>
        <p:nvSpPr>
          <p:cNvPr id="14" name="文本框 13"/>
          <p:cNvSpPr txBox="1"/>
          <p:nvPr/>
        </p:nvSpPr>
        <p:spPr>
          <a:xfrm>
            <a:off x="9177158" y="648886"/>
            <a:ext cx="863518" cy="307777"/>
          </a:xfrm>
          <a:prstGeom prst="rect">
            <a:avLst/>
          </a:prstGeom>
          <a:gradFill>
            <a:gsLst>
              <a:gs pos="0">
                <a:schemeClr val="accent1"/>
              </a:gs>
              <a:gs pos="100000">
                <a:srgbClr val="EE2243">
                  <a:alpha val="30196"/>
                </a:srgbClr>
              </a:gs>
            </a:gsLst>
            <a:lin ang="0" scaled="1"/>
          </a:gradFill>
        </p:spPr>
        <p:txBody>
          <a:bodyPr wrap="square" rtlCol="0">
            <a:spAutoFit/>
          </a:bodyPr>
          <a:lstStyle/>
          <a:p>
            <a:pPr algn="ctr"/>
            <a:r>
              <a:rPr lang="en-US" altLang="zh-CN" sz="1400">
                <a:solidFill>
                  <a:schemeClr val="bg1"/>
                </a:solidFill>
                <a:cs typeface="+mn-ea"/>
                <a:sym typeface="+mn-lt"/>
              </a:rPr>
              <a:t>04.</a:t>
            </a:r>
            <a:endParaRPr lang="zh-CN" altLang="en-US" sz="1400">
              <a:solidFill>
                <a:schemeClr val="bg1"/>
              </a:solidFill>
              <a:cs typeface="+mn-ea"/>
              <a:sym typeface="+mn-lt"/>
            </a:endParaRPr>
          </a:p>
        </p:txBody>
      </p:sp>
      <p:sp>
        <p:nvSpPr>
          <p:cNvPr id="15" name="文本框 14"/>
          <p:cNvSpPr txBox="1"/>
          <p:nvPr/>
        </p:nvSpPr>
        <p:spPr>
          <a:xfrm>
            <a:off x="10137857" y="648886"/>
            <a:ext cx="863518" cy="307777"/>
          </a:xfrm>
          <a:prstGeom prst="rect">
            <a:avLst/>
          </a:prstGeom>
          <a:gradFill>
            <a:gsLst>
              <a:gs pos="0">
                <a:schemeClr val="accent1"/>
              </a:gs>
              <a:gs pos="100000">
                <a:srgbClr val="EE2243">
                  <a:alpha val="30196"/>
                </a:srgbClr>
              </a:gs>
            </a:gsLst>
            <a:lin ang="0" scaled="1"/>
          </a:gradFill>
        </p:spPr>
        <p:txBody>
          <a:bodyPr wrap="square" rtlCol="0">
            <a:spAutoFit/>
          </a:bodyPr>
          <a:lstStyle/>
          <a:p>
            <a:pPr algn="ctr"/>
            <a:r>
              <a:rPr lang="en-US" altLang="zh-CN" sz="1400">
                <a:solidFill>
                  <a:schemeClr val="bg1"/>
                </a:solidFill>
                <a:cs typeface="+mn-ea"/>
                <a:sym typeface="+mn-lt"/>
              </a:rPr>
              <a:t>05.</a:t>
            </a:r>
            <a:endParaRPr lang="zh-CN" altLang="en-US" sz="1400">
              <a:solidFill>
                <a:schemeClr val="bg1"/>
              </a:solidFill>
              <a:cs typeface="+mn-ea"/>
              <a:sym typeface="+mn-lt"/>
            </a:endParaRPr>
          </a:p>
        </p:txBody>
      </p:sp>
      <p:cxnSp>
        <p:nvCxnSpPr>
          <p:cNvPr id="16" name="直接连接符 15"/>
          <p:cNvCxnSpPr/>
          <p:nvPr/>
        </p:nvCxnSpPr>
        <p:spPr>
          <a:xfrm>
            <a:off x="10569615" y="1144964"/>
            <a:ext cx="0" cy="2052540"/>
          </a:xfrm>
          <a:prstGeom prst="line">
            <a:avLst/>
          </a:prstGeom>
          <a:ln>
            <a:solidFill>
              <a:srgbClr val="0C6B8B"/>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8916" y="1144964"/>
            <a:ext cx="0" cy="1907598"/>
          </a:xfrm>
          <a:prstGeom prst="line">
            <a:avLst/>
          </a:prstGeom>
          <a:ln>
            <a:solidFill>
              <a:srgbClr val="0C6B8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6724" y="1144964"/>
            <a:ext cx="0" cy="1595083"/>
          </a:xfrm>
          <a:prstGeom prst="line">
            <a:avLst/>
          </a:prstGeom>
          <a:ln>
            <a:solidFill>
              <a:srgbClr val="0C6B8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946738" y="1144964"/>
            <a:ext cx="0" cy="1276762"/>
          </a:xfrm>
          <a:prstGeom prst="line">
            <a:avLst/>
          </a:prstGeom>
          <a:ln>
            <a:solidFill>
              <a:srgbClr val="0C6B8B"/>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50418" y="1144964"/>
            <a:ext cx="0" cy="772737"/>
          </a:xfrm>
          <a:prstGeom prst="line">
            <a:avLst/>
          </a:prstGeom>
          <a:ln>
            <a:solidFill>
              <a:srgbClr val="0C6B8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748897" y="3285298"/>
            <a:ext cx="1401346" cy="461665"/>
          </a:xfrm>
          <a:prstGeom prst="rect">
            <a:avLst/>
          </a:prstGeom>
          <a:noFill/>
        </p:spPr>
        <p:txBody>
          <a:bodyPr wrap="none" rtlCol="0">
            <a:spAutoFit/>
          </a:bodyPr>
          <a:lstStyle/>
          <a:p>
            <a:r>
              <a:rPr lang="en-US" altLang="zh-CN" sz="2400" b="1">
                <a:solidFill>
                  <a:schemeClr val="bg1"/>
                </a:solidFill>
                <a:cs typeface="+mn-ea"/>
                <a:sym typeface="+mn-lt"/>
              </a:rPr>
              <a:t>Solution</a:t>
            </a:r>
            <a:endParaRPr lang="zh-CN" altLang="en-US" sz="2400" b="1">
              <a:solidFill>
                <a:schemeClr val="bg1"/>
              </a:solidFill>
              <a:cs typeface="+mn-ea"/>
              <a:sym typeface="+mn-lt"/>
            </a:endParaRPr>
          </a:p>
        </p:txBody>
      </p:sp>
      <p:sp>
        <p:nvSpPr>
          <p:cNvPr id="22" name="矩形 21"/>
          <p:cNvSpPr/>
          <p:nvPr/>
        </p:nvSpPr>
        <p:spPr>
          <a:xfrm>
            <a:off x="6298556" y="4630932"/>
            <a:ext cx="5476883" cy="954107"/>
          </a:xfrm>
          <a:prstGeom prst="rect">
            <a:avLst/>
          </a:prstGeom>
        </p:spPr>
        <p:txBody>
          <a:bodyPr wrap="square">
            <a:spAutoFit/>
          </a:bodyPr>
          <a:lstStyle/>
          <a:p>
            <a:pPr algn="just">
              <a:spcAft>
                <a:spcPts val="600"/>
              </a:spcAft>
            </a:pPr>
            <a:r>
              <a:rPr lang="en-US" altLang="zh-CN" sz="1400">
                <a:solidFill>
                  <a:schemeClr val="bg1"/>
                </a:solidFill>
                <a:cs typeface="+mn-ea"/>
                <a:sym typeface="+mn-lt"/>
              </a:rPr>
              <a:t>Ut enim ad minim veniam, quis nostrud exercitation ullamco laboris nisi ut aliquip ex ea commodo consequat. Duis aute irure dolor in reprehenderit in voluptate velit esse cillum dolore eu fugiat nulla pariatur. </a:t>
            </a:r>
          </a:p>
        </p:txBody>
      </p:sp>
      <p:sp>
        <p:nvSpPr>
          <p:cNvPr id="23" name="矩形 22"/>
          <p:cNvSpPr/>
          <p:nvPr/>
        </p:nvSpPr>
        <p:spPr>
          <a:xfrm>
            <a:off x="544506" y="5681658"/>
            <a:ext cx="5246694" cy="523220"/>
          </a:xfrm>
          <a:prstGeom prst="rect">
            <a:avLst/>
          </a:prstGeom>
        </p:spPr>
        <p:txBody>
          <a:bodyPr wrap="square">
            <a:spAutoFit/>
          </a:bodyPr>
          <a:lstStyle/>
          <a:p>
            <a:pPr algn="just">
              <a:spcAft>
                <a:spcPts val="600"/>
              </a:spcAft>
            </a:pPr>
            <a:r>
              <a:rPr lang="en-US" altLang="zh-CN" sz="1400">
                <a:solidFill>
                  <a:schemeClr val="bg1"/>
                </a:solidFill>
                <a:cs typeface="+mn-ea"/>
                <a:sym typeface="+mn-lt"/>
              </a:rPr>
              <a:t>consequat. Duis aute irure dolor in reprehenderit in voluptate velit esse cillum dolore eu fugiat nulla pariatur. </a:t>
            </a:r>
          </a:p>
        </p:txBody>
      </p:sp>
      <p:sp>
        <p:nvSpPr>
          <p:cNvPr id="24" name="Preferences"/>
          <p:cNvSpPr>
            <a:spLocks noEditPoints="1"/>
          </p:cNvSpPr>
          <p:nvPr/>
        </p:nvSpPr>
        <p:spPr bwMode="auto">
          <a:xfrm>
            <a:off x="4730065" y="2944130"/>
            <a:ext cx="625277" cy="625277"/>
          </a:xfrm>
          <a:custGeom>
            <a:avLst/>
            <a:gdLst>
              <a:gd name="T0" fmla="*/ 271 w 390"/>
              <a:gd name="T1" fmla="*/ 61 h 396"/>
              <a:gd name="T2" fmla="*/ 213 w 390"/>
              <a:gd name="T3" fmla="*/ 150 h 396"/>
              <a:gd name="T4" fmla="*/ 180 w 390"/>
              <a:gd name="T5" fmla="*/ 49 h 396"/>
              <a:gd name="T6" fmla="*/ 96 w 390"/>
              <a:gd name="T7" fmla="*/ 19 h 396"/>
              <a:gd name="T8" fmla="*/ 118 w 390"/>
              <a:gd name="T9" fmla="*/ 77 h 396"/>
              <a:gd name="T10" fmla="*/ 98 w 390"/>
              <a:gd name="T11" fmla="*/ 123 h 396"/>
              <a:gd name="T12" fmla="*/ 31 w 390"/>
              <a:gd name="T13" fmla="*/ 82 h 396"/>
              <a:gd name="T14" fmla="*/ 10 w 390"/>
              <a:gd name="T15" fmla="*/ 106 h 396"/>
              <a:gd name="T16" fmla="*/ 127 w 390"/>
              <a:gd name="T17" fmla="*/ 188 h 396"/>
              <a:gd name="T18" fmla="*/ 117 w 390"/>
              <a:gd name="T19" fmla="*/ 208 h 396"/>
              <a:gd name="T20" fmla="*/ 36 w 390"/>
              <a:gd name="T21" fmla="*/ 282 h 396"/>
              <a:gd name="T22" fmla="*/ 22 w 390"/>
              <a:gd name="T23" fmla="*/ 290 h 396"/>
              <a:gd name="T24" fmla="*/ 0 w 390"/>
              <a:gd name="T25" fmla="*/ 323 h 396"/>
              <a:gd name="T26" fmla="*/ 32 w 390"/>
              <a:gd name="T27" fmla="*/ 381 h 396"/>
              <a:gd name="T28" fmla="*/ 69 w 390"/>
              <a:gd name="T29" fmla="*/ 396 h 396"/>
              <a:gd name="T30" fmla="*/ 109 w 390"/>
              <a:gd name="T31" fmla="*/ 373 h 396"/>
              <a:gd name="T32" fmla="*/ 129 w 390"/>
              <a:gd name="T33" fmla="*/ 339 h 396"/>
              <a:gd name="T34" fmla="*/ 199 w 390"/>
              <a:gd name="T35" fmla="*/ 261 h 396"/>
              <a:gd name="T36" fmla="*/ 332 w 390"/>
              <a:gd name="T37" fmla="*/ 383 h 396"/>
              <a:gd name="T38" fmla="*/ 377 w 390"/>
              <a:gd name="T39" fmla="*/ 340 h 396"/>
              <a:gd name="T40" fmla="*/ 362 w 390"/>
              <a:gd name="T41" fmla="*/ 310 h 396"/>
              <a:gd name="T42" fmla="*/ 306 w 390"/>
              <a:gd name="T43" fmla="*/ 122 h 396"/>
              <a:gd name="T44" fmla="*/ 390 w 390"/>
              <a:gd name="T45" fmla="*/ 46 h 396"/>
              <a:gd name="T46" fmla="*/ 340 w 390"/>
              <a:gd name="T47" fmla="*/ 23 h 396"/>
              <a:gd name="T48" fmla="*/ 328 w 390"/>
              <a:gd name="T49" fmla="*/ 104 h 396"/>
              <a:gd name="T50" fmla="*/ 192 w 390"/>
              <a:gd name="T51" fmla="*/ 214 h 396"/>
              <a:gd name="T52" fmla="*/ 288 w 390"/>
              <a:gd name="T53" fmla="*/ 98 h 396"/>
              <a:gd name="T54" fmla="*/ 340 w 390"/>
              <a:gd name="T55" fmla="*/ 23 h 396"/>
              <a:gd name="T56" fmla="*/ 166 w 390"/>
              <a:gd name="T57" fmla="*/ 58 h 396"/>
              <a:gd name="T58" fmla="*/ 170 w 390"/>
              <a:gd name="T59" fmla="*/ 129 h 396"/>
              <a:gd name="T60" fmla="*/ 171 w 390"/>
              <a:gd name="T61" fmla="*/ 194 h 396"/>
              <a:gd name="T62" fmla="*/ 161 w 390"/>
              <a:gd name="T63" fmla="*/ 191 h 396"/>
              <a:gd name="T64" fmla="*/ 130 w 390"/>
              <a:gd name="T65" fmla="*/ 167 h 396"/>
              <a:gd name="T66" fmla="*/ 54 w 390"/>
              <a:gd name="T67" fmla="*/ 168 h 396"/>
              <a:gd name="T68" fmla="*/ 31 w 390"/>
              <a:gd name="T69" fmla="*/ 106 h 396"/>
              <a:gd name="T70" fmla="*/ 104 w 390"/>
              <a:gd name="T71" fmla="*/ 141 h 396"/>
              <a:gd name="T72" fmla="*/ 135 w 390"/>
              <a:gd name="T73" fmla="*/ 70 h 396"/>
              <a:gd name="T74" fmla="*/ 105 w 390"/>
              <a:gd name="T75" fmla="*/ 34 h 396"/>
              <a:gd name="T76" fmla="*/ 234 w 390"/>
              <a:gd name="T77" fmla="*/ 196 h 396"/>
              <a:gd name="T78" fmla="*/ 361 w 390"/>
              <a:gd name="T79" fmla="*/ 342 h 396"/>
              <a:gd name="T80" fmla="*/ 334 w 390"/>
              <a:gd name="T81" fmla="*/ 367 h 396"/>
              <a:gd name="T82" fmla="*/ 205 w 390"/>
              <a:gd name="T83" fmla="*/ 244 h 396"/>
              <a:gd name="T84" fmla="*/ 234 w 390"/>
              <a:gd name="T85" fmla="*/ 196 h 396"/>
              <a:gd name="T86" fmla="*/ 163 w 390"/>
              <a:gd name="T87" fmla="*/ 210 h 396"/>
              <a:gd name="T88" fmla="*/ 176 w 390"/>
              <a:gd name="T89" fmla="*/ 263 h 396"/>
              <a:gd name="T90" fmla="*/ 94 w 390"/>
              <a:gd name="T91" fmla="*/ 364 h 396"/>
              <a:gd name="T92" fmla="*/ 69 w 390"/>
              <a:gd name="T93" fmla="*/ 379 h 396"/>
              <a:gd name="T94" fmla="*/ 44 w 390"/>
              <a:gd name="T95" fmla="*/ 370 h 396"/>
              <a:gd name="T96" fmla="*/ 28 w 390"/>
              <a:gd name="T97" fmla="*/ 306 h 396"/>
              <a:gd name="T98" fmla="*/ 45 w 390"/>
              <a:gd name="T99" fmla="*/ 296 h 396"/>
              <a:gd name="T100" fmla="*/ 130 w 390"/>
              <a:gd name="T101" fmla="*/ 2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396">
                <a:moveTo>
                  <a:pt x="340" y="0"/>
                </a:moveTo>
                <a:cubicBezTo>
                  <a:pt x="316" y="22"/>
                  <a:pt x="292" y="42"/>
                  <a:pt x="271" y="61"/>
                </a:cubicBezTo>
                <a:lnTo>
                  <a:pt x="271" y="91"/>
                </a:lnTo>
                <a:lnTo>
                  <a:pt x="213" y="150"/>
                </a:lnTo>
                <a:lnTo>
                  <a:pt x="190" y="125"/>
                </a:lnTo>
                <a:cubicBezTo>
                  <a:pt x="198" y="96"/>
                  <a:pt x="194" y="69"/>
                  <a:pt x="180" y="49"/>
                </a:cubicBezTo>
                <a:cubicBezTo>
                  <a:pt x="159" y="27"/>
                  <a:pt x="144" y="14"/>
                  <a:pt x="111" y="16"/>
                </a:cubicBezTo>
                <a:cubicBezTo>
                  <a:pt x="106" y="16"/>
                  <a:pt x="101" y="18"/>
                  <a:pt x="96" y="19"/>
                </a:cubicBezTo>
                <a:cubicBezTo>
                  <a:pt x="89" y="26"/>
                  <a:pt x="82" y="32"/>
                  <a:pt x="76" y="37"/>
                </a:cubicBezTo>
                <a:cubicBezTo>
                  <a:pt x="90" y="51"/>
                  <a:pt x="104" y="64"/>
                  <a:pt x="118" y="77"/>
                </a:cubicBezTo>
                <a:lnTo>
                  <a:pt x="120" y="102"/>
                </a:lnTo>
                <a:lnTo>
                  <a:pt x="98" y="123"/>
                </a:lnTo>
                <a:lnTo>
                  <a:pt x="70" y="120"/>
                </a:lnTo>
                <a:cubicBezTo>
                  <a:pt x="57" y="107"/>
                  <a:pt x="44" y="95"/>
                  <a:pt x="31" y="82"/>
                </a:cubicBezTo>
                <a:cubicBezTo>
                  <a:pt x="24" y="89"/>
                  <a:pt x="16" y="97"/>
                  <a:pt x="10" y="103"/>
                </a:cubicBezTo>
                <a:lnTo>
                  <a:pt x="10" y="106"/>
                </a:lnTo>
                <a:cubicBezTo>
                  <a:pt x="7" y="137"/>
                  <a:pt x="21" y="165"/>
                  <a:pt x="45" y="182"/>
                </a:cubicBezTo>
                <a:cubicBezTo>
                  <a:pt x="66" y="198"/>
                  <a:pt x="97" y="202"/>
                  <a:pt x="127" y="188"/>
                </a:cubicBezTo>
                <a:lnTo>
                  <a:pt x="133" y="195"/>
                </a:lnTo>
                <a:cubicBezTo>
                  <a:pt x="127" y="198"/>
                  <a:pt x="121" y="202"/>
                  <a:pt x="117" y="208"/>
                </a:cubicBezTo>
                <a:cubicBezTo>
                  <a:pt x="101" y="230"/>
                  <a:pt x="80" y="250"/>
                  <a:pt x="61" y="264"/>
                </a:cubicBezTo>
                <a:cubicBezTo>
                  <a:pt x="52" y="272"/>
                  <a:pt x="43" y="278"/>
                  <a:pt x="36" y="282"/>
                </a:cubicBezTo>
                <a:cubicBezTo>
                  <a:pt x="29" y="287"/>
                  <a:pt x="24" y="289"/>
                  <a:pt x="22" y="290"/>
                </a:cubicBezTo>
                <a:lnTo>
                  <a:pt x="22" y="290"/>
                </a:lnTo>
                <a:lnTo>
                  <a:pt x="22" y="290"/>
                </a:lnTo>
                <a:cubicBezTo>
                  <a:pt x="7" y="295"/>
                  <a:pt x="0" y="310"/>
                  <a:pt x="0" y="323"/>
                </a:cubicBezTo>
                <a:cubicBezTo>
                  <a:pt x="1" y="350"/>
                  <a:pt x="17" y="364"/>
                  <a:pt x="32" y="381"/>
                </a:cubicBezTo>
                <a:lnTo>
                  <a:pt x="32" y="381"/>
                </a:lnTo>
                <a:lnTo>
                  <a:pt x="32" y="381"/>
                </a:lnTo>
                <a:cubicBezTo>
                  <a:pt x="40" y="390"/>
                  <a:pt x="54" y="396"/>
                  <a:pt x="69" y="396"/>
                </a:cubicBezTo>
                <a:cubicBezTo>
                  <a:pt x="83" y="395"/>
                  <a:pt x="99" y="389"/>
                  <a:pt x="109" y="373"/>
                </a:cubicBezTo>
                <a:lnTo>
                  <a:pt x="109" y="373"/>
                </a:lnTo>
                <a:lnTo>
                  <a:pt x="109" y="373"/>
                </a:lnTo>
                <a:cubicBezTo>
                  <a:pt x="113" y="366"/>
                  <a:pt x="117" y="355"/>
                  <a:pt x="129" y="339"/>
                </a:cubicBezTo>
                <a:cubicBezTo>
                  <a:pt x="140" y="323"/>
                  <a:pt x="158" y="302"/>
                  <a:pt x="188" y="275"/>
                </a:cubicBezTo>
                <a:cubicBezTo>
                  <a:pt x="192" y="271"/>
                  <a:pt x="196" y="266"/>
                  <a:pt x="199" y="261"/>
                </a:cubicBezTo>
                <a:lnTo>
                  <a:pt x="307" y="372"/>
                </a:lnTo>
                <a:cubicBezTo>
                  <a:pt x="313" y="379"/>
                  <a:pt x="322" y="382"/>
                  <a:pt x="332" y="383"/>
                </a:cubicBezTo>
                <a:cubicBezTo>
                  <a:pt x="343" y="384"/>
                  <a:pt x="356" y="382"/>
                  <a:pt x="366" y="373"/>
                </a:cubicBezTo>
                <a:cubicBezTo>
                  <a:pt x="376" y="365"/>
                  <a:pt x="378" y="351"/>
                  <a:pt x="377" y="340"/>
                </a:cubicBezTo>
                <a:cubicBezTo>
                  <a:pt x="376" y="329"/>
                  <a:pt x="371" y="319"/>
                  <a:pt x="362" y="310"/>
                </a:cubicBezTo>
                <a:lnTo>
                  <a:pt x="362" y="310"/>
                </a:lnTo>
                <a:lnTo>
                  <a:pt x="246" y="184"/>
                </a:lnTo>
                <a:cubicBezTo>
                  <a:pt x="275" y="154"/>
                  <a:pt x="304" y="125"/>
                  <a:pt x="306" y="122"/>
                </a:cubicBezTo>
                <a:lnTo>
                  <a:pt x="337" y="120"/>
                </a:lnTo>
                <a:cubicBezTo>
                  <a:pt x="355" y="95"/>
                  <a:pt x="374" y="68"/>
                  <a:pt x="390" y="46"/>
                </a:cubicBezTo>
                <a:cubicBezTo>
                  <a:pt x="373" y="31"/>
                  <a:pt x="355" y="14"/>
                  <a:pt x="340" y="0"/>
                </a:cubicBezTo>
                <a:close/>
                <a:moveTo>
                  <a:pt x="340" y="23"/>
                </a:moveTo>
                <a:lnTo>
                  <a:pt x="367" y="49"/>
                </a:lnTo>
                <a:lnTo>
                  <a:pt x="328" y="104"/>
                </a:lnTo>
                <a:cubicBezTo>
                  <a:pt x="318" y="105"/>
                  <a:pt x="308" y="105"/>
                  <a:pt x="298" y="106"/>
                </a:cubicBezTo>
                <a:cubicBezTo>
                  <a:pt x="261" y="144"/>
                  <a:pt x="223" y="183"/>
                  <a:pt x="192" y="214"/>
                </a:cubicBezTo>
                <a:lnTo>
                  <a:pt x="184" y="206"/>
                </a:lnTo>
                <a:cubicBezTo>
                  <a:pt x="221" y="168"/>
                  <a:pt x="256" y="130"/>
                  <a:pt x="288" y="98"/>
                </a:cubicBezTo>
                <a:lnTo>
                  <a:pt x="288" y="68"/>
                </a:lnTo>
                <a:lnTo>
                  <a:pt x="340" y="23"/>
                </a:lnTo>
                <a:close/>
                <a:moveTo>
                  <a:pt x="116" y="33"/>
                </a:moveTo>
                <a:cubicBezTo>
                  <a:pt x="137" y="33"/>
                  <a:pt x="155" y="43"/>
                  <a:pt x="166" y="58"/>
                </a:cubicBezTo>
                <a:cubicBezTo>
                  <a:pt x="177" y="75"/>
                  <a:pt x="181" y="98"/>
                  <a:pt x="172" y="124"/>
                </a:cubicBezTo>
                <a:lnTo>
                  <a:pt x="170" y="129"/>
                </a:lnTo>
                <a:cubicBezTo>
                  <a:pt x="181" y="140"/>
                  <a:pt x="191" y="151"/>
                  <a:pt x="202" y="162"/>
                </a:cubicBezTo>
                <a:lnTo>
                  <a:pt x="171" y="194"/>
                </a:lnTo>
                <a:cubicBezTo>
                  <a:pt x="168" y="192"/>
                  <a:pt x="164" y="191"/>
                  <a:pt x="161" y="191"/>
                </a:cubicBezTo>
                <a:cubicBezTo>
                  <a:pt x="161" y="191"/>
                  <a:pt x="161" y="191"/>
                  <a:pt x="161" y="191"/>
                </a:cubicBezTo>
                <a:cubicBezTo>
                  <a:pt x="158" y="190"/>
                  <a:pt x="155" y="190"/>
                  <a:pt x="152" y="190"/>
                </a:cubicBezTo>
                <a:cubicBezTo>
                  <a:pt x="145" y="182"/>
                  <a:pt x="137" y="175"/>
                  <a:pt x="130" y="167"/>
                </a:cubicBezTo>
                <a:lnTo>
                  <a:pt x="124" y="170"/>
                </a:lnTo>
                <a:cubicBezTo>
                  <a:pt x="98" y="185"/>
                  <a:pt x="73" y="181"/>
                  <a:pt x="54" y="168"/>
                </a:cubicBezTo>
                <a:cubicBezTo>
                  <a:pt x="37" y="156"/>
                  <a:pt x="25" y="134"/>
                  <a:pt x="26" y="111"/>
                </a:cubicBezTo>
                <a:lnTo>
                  <a:pt x="31" y="106"/>
                </a:lnTo>
                <a:cubicBezTo>
                  <a:pt x="41" y="116"/>
                  <a:pt x="52" y="126"/>
                  <a:pt x="62" y="136"/>
                </a:cubicBezTo>
                <a:cubicBezTo>
                  <a:pt x="76" y="138"/>
                  <a:pt x="91" y="139"/>
                  <a:pt x="104" y="141"/>
                </a:cubicBezTo>
                <a:cubicBezTo>
                  <a:pt x="115" y="130"/>
                  <a:pt x="127" y="118"/>
                  <a:pt x="137" y="109"/>
                </a:cubicBezTo>
                <a:cubicBezTo>
                  <a:pt x="136" y="94"/>
                  <a:pt x="135" y="82"/>
                  <a:pt x="135" y="70"/>
                </a:cubicBezTo>
                <a:cubicBezTo>
                  <a:pt x="123" y="59"/>
                  <a:pt x="112" y="48"/>
                  <a:pt x="101" y="38"/>
                </a:cubicBezTo>
                <a:lnTo>
                  <a:pt x="105" y="34"/>
                </a:lnTo>
                <a:cubicBezTo>
                  <a:pt x="109" y="33"/>
                  <a:pt x="112" y="33"/>
                  <a:pt x="116" y="33"/>
                </a:cubicBezTo>
                <a:close/>
                <a:moveTo>
                  <a:pt x="234" y="196"/>
                </a:moveTo>
                <a:lnTo>
                  <a:pt x="350" y="321"/>
                </a:lnTo>
                <a:cubicBezTo>
                  <a:pt x="354" y="328"/>
                  <a:pt x="360" y="335"/>
                  <a:pt x="361" y="342"/>
                </a:cubicBezTo>
                <a:cubicBezTo>
                  <a:pt x="361" y="349"/>
                  <a:pt x="360" y="355"/>
                  <a:pt x="354" y="360"/>
                </a:cubicBezTo>
                <a:cubicBezTo>
                  <a:pt x="348" y="366"/>
                  <a:pt x="341" y="367"/>
                  <a:pt x="334" y="367"/>
                </a:cubicBezTo>
                <a:cubicBezTo>
                  <a:pt x="327" y="366"/>
                  <a:pt x="321" y="362"/>
                  <a:pt x="320" y="361"/>
                </a:cubicBezTo>
                <a:cubicBezTo>
                  <a:pt x="280" y="320"/>
                  <a:pt x="239" y="279"/>
                  <a:pt x="205" y="244"/>
                </a:cubicBezTo>
                <a:cubicBezTo>
                  <a:pt x="206" y="238"/>
                  <a:pt x="206" y="232"/>
                  <a:pt x="203" y="227"/>
                </a:cubicBezTo>
                <a:cubicBezTo>
                  <a:pt x="212" y="218"/>
                  <a:pt x="223" y="207"/>
                  <a:pt x="234" y="196"/>
                </a:cubicBezTo>
                <a:close/>
                <a:moveTo>
                  <a:pt x="156" y="207"/>
                </a:moveTo>
                <a:cubicBezTo>
                  <a:pt x="158" y="207"/>
                  <a:pt x="162" y="208"/>
                  <a:pt x="163" y="210"/>
                </a:cubicBezTo>
                <a:cubicBezTo>
                  <a:pt x="172" y="218"/>
                  <a:pt x="180" y="226"/>
                  <a:pt x="187" y="233"/>
                </a:cubicBezTo>
                <a:cubicBezTo>
                  <a:pt x="191" y="244"/>
                  <a:pt x="184" y="255"/>
                  <a:pt x="176" y="263"/>
                </a:cubicBezTo>
                <a:cubicBezTo>
                  <a:pt x="146" y="290"/>
                  <a:pt x="127" y="312"/>
                  <a:pt x="115" y="329"/>
                </a:cubicBezTo>
                <a:cubicBezTo>
                  <a:pt x="103" y="347"/>
                  <a:pt x="97" y="359"/>
                  <a:pt x="94" y="364"/>
                </a:cubicBezTo>
                <a:cubicBezTo>
                  <a:pt x="94" y="364"/>
                  <a:pt x="94" y="364"/>
                  <a:pt x="94" y="364"/>
                </a:cubicBezTo>
                <a:cubicBezTo>
                  <a:pt x="88" y="375"/>
                  <a:pt x="79" y="379"/>
                  <a:pt x="69" y="379"/>
                </a:cubicBezTo>
                <a:cubicBezTo>
                  <a:pt x="59" y="379"/>
                  <a:pt x="49" y="374"/>
                  <a:pt x="44" y="370"/>
                </a:cubicBezTo>
                <a:cubicBezTo>
                  <a:pt x="44" y="370"/>
                  <a:pt x="44" y="370"/>
                  <a:pt x="44" y="370"/>
                </a:cubicBezTo>
                <a:cubicBezTo>
                  <a:pt x="32" y="357"/>
                  <a:pt x="16" y="342"/>
                  <a:pt x="17" y="324"/>
                </a:cubicBezTo>
                <a:cubicBezTo>
                  <a:pt x="17" y="315"/>
                  <a:pt x="20" y="309"/>
                  <a:pt x="28" y="306"/>
                </a:cubicBezTo>
                <a:lnTo>
                  <a:pt x="28" y="306"/>
                </a:lnTo>
                <a:cubicBezTo>
                  <a:pt x="33" y="304"/>
                  <a:pt x="38" y="301"/>
                  <a:pt x="45" y="296"/>
                </a:cubicBezTo>
                <a:cubicBezTo>
                  <a:pt x="53" y="292"/>
                  <a:pt x="62" y="285"/>
                  <a:pt x="72" y="278"/>
                </a:cubicBezTo>
                <a:cubicBezTo>
                  <a:pt x="91" y="262"/>
                  <a:pt x="113" y="242"/>
                  <a:pt x="130" y="218"/>
                </a:cubicBezTo>
                <a:cubicBezTo>
                  <a:pt x="137" y="211"/>
                  <a:pt x="146" y="207"/>
                  <a:pt x="156" y="20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25" name="Microphone"/>
          <p:cNvSpPr>
            <a:spLocks noEditPoints="1"/>
          </p:cNvSpPr>
          <p:nvPr/>
        </p:nvSpPr>
        <p:spPr bwMode="auto">
          <a:xfrm>
            <a:off x="6788042" y="3237366"/>
            <a:ext cx="306426" cy="546759"/>
          </a:xfrm>
          <a:custGeom>
            <a:avLst/>
            <a:gdLst>
              <a:gd name="T0" fmla="*/ 36 w 217"/>
              <a:gd name="T1" fmla="*/ 69 h 395"/>
              <a:gd name="T2" fmla="*/ 109 w 217"/>
              <a:gd name="T3" fmla="*/ 284 h 395"/>
              <a:gd name="T4" fmla="*/ 181 w 217"/>
              <a:gd name="T5" fmla="*/ 69 h 395"/>
              <a:gd name="T6" fmla="*/ 109 w 217"/>
              <a:gd name="T7" fmla="*/ 17 h 395"/>
              <a:gd name="T8" fmla="*/ 164 w 217"/>
              <a:gd name="T9" fmla="*/ 93 h 395"/>
              <a:gd name="T10" fmla="*/ 125 w 217"/>
              <a:gd name="T11" fmla="*/ 102 h 395"/>
              <a:gd name="T12" fmla="*/ 164 w 217"/>
              <a:gd name="T13" fmla="*/ 111 h 395"/>
              <a:gd name="T14" fmla="*/ 134 w 217"/>
              <a:gd name="T15" fmla="*/ 133 h 395"/>
              <a:gd name="T16" fmla="*/ 134 w 217"/>
              <a:gd name="T17" fmla="*/ 150 h 395"/>
              <a:gd name="T18" fmla="*/ 164 w 217"/>
              <a:gd name="T19" fmla="*/ 172 h 395"/>
              <a:gd name="T20" fmla="*/ 125 w 217"/>
              <a:gd name="T21" fmla="*/ 181 h 395"/>
              <a:gd name="T22" fmla="*/ 164 w 217"/>
              <a:gd name="T23" fmla="*/ 190 h 395"/>
              <a:gd name="T24" fmla="*/ 109 w 217"/>
              <a:gd name="T25" fmla="*/ 266 h 395"/>
              <a:gd name="T26" fmla="*/ 54 w 217"/>
              <a:gd name="T27" fmla="*/ 190 h 395"/>
              <a:gd name="T28" fmla="*/ 93 w 217"/>
              <a:gd name="T29" fmla="*/ 181 h 395"/>
              <a:gd name="T30" fmla="*/ 54 w 217"/>
              <a:gd name="T31" fmla="*/ 172 h 395"/>
              <a:gd name="T32" fmla="*/ 84 w 217"/>
              <a:gd name="T33" fmla="*/ 150 h 395"/>
              <a:gd name="T34" fmla="*/ 84 w 217"/>
              <a:gd name="T35" fmla="*/ 133 h 395"/>
              <a:gd name="T36" fmla="*/ 54 w 217"/>
              <a:gd name="T37" fmla="*/ 111 h 395"/>
              <a:gd name="T38" fmla="*/ 93 w 217"/>
              <a:gd name="T39" fmla="*/ 102 h 395"/>
              <a:gd name="T40" fmla="*/ 54 w 217"/>
              <a:gd name="T41" fmla="*/ 93 h 395"/>
              <a:gd name="T42" fmla="*/ 109 w 217"/>
              <a:gd name="T43" fmla="*/ 17 h 395"/>
              <a:gd name="T44" fmla="*/ 1 w 217"/>
              <a:gd name="T45" fmla="*/ 179 h 395"/>
              <a:gd name="T46" fmla="*/ 100 w 217"/>
              <a:gd name="T47" fmla="*/ 317 h 395"/>
              <a:gd name="T48" fmla="*/ 40 w 217"/>
              <a:gd name="T49" fmla="*/ 377 h 395"/>
              <a:gd name="T50" fmla="*/ 40 w 217"/>
              <a:gd name="T51" fmla="*/ 395 h 395"/>
              <a:gd name="T52" fmla="*/ 186 w 217"/>
              <a:gd name="T53" fmla="*/ 386 h 395"/>
              <a:gd name="T54" fmla="*/ 118 w 217"/>
              <a:gd name="T55" fmla="*/ 377 h 395"/>
              <a:gd name="T56" fmla="*/ 217 w 217"/>
              <a:gd name="T57" fmla="*/ 216 h 395"/>
              <a:gd name="T58" fmla="*/ 208 w 217"/>
              <a:gd name="T59" fmla="*/ 170 h 395"/>
              <a:gd name="T60" fmla="*/ 199 w 217"/>
              <a:gd name="T61" fmla="*/ 216 h 395"/>
              <a:gd name="T62" fmla="*/ 18 w 217"/>
              <a:gd name="T63" fmla="*/ 216 h 395"/>
              <a:gd name="T64" fmla="*/ 9 w 217"/>
              <a:gd name="T65" fmla="*/ 17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395">
                <a:moveTo>
                  <a:pt x="109" y="0"/>
                </a:moveTo>
                <a:cubicBezTo>
                  <a:pt x="72" y="0"/>
                  <a:pt x="36" y="30"/>
                  <a:pt x="36" y="69"/>
                </a:cubicBezTo>
                <a:cubicBezTo>
                  <a:pt x="36" y="118"/>
                  <a:pt x="36" y="166"/>
                  <a:pt x="36" y="214"/>
                </a:cubicBezTo>
                <a:cubicBezTo>
                  <a:pt x="36" y="253"/>
                  <a:pt x="72" y="284"/>
                  <a:pt x="109" y="284"/>
                </a:cubicBezTo>
                <a:cubicBezTo>
                  <a:pt x="146" y="284"/>
                  <a:pt x="181" y="253"/>
                  <a:pt x="181" y="214"/>
                </a:cubicBezTo>
                <a:cubicBezTo>
                  <a:pt x="181" y="166"/>
                  <a:pt x="181" y="117"/>
                  <a:pt x="181" y="69"/>
                </a:cubicBezTo>
                <a:cubicBezTo>
                  <a:pt x="181" y="30"/>
                  <a:pt x="146" y="0"/>
                  <a:pt x="109" y="0"/>
                </a:cubicBezTo>
                <a:close/>
                <a:moveTo>
                  <a:pt x="109" y="17"/>
                </a:moveTo>
                <a:cubicBezTo>
                  <a:pt x="136" y="17"/>
                  <a:pt x="164" y="41"/>
                  <a:pt x="164" y="69"/>
                </a:cubicBezTo>
                <a:lnTo>
                  <a:pt x="164" y="93"/>
                </a:lnTo>
                <a:lnTo>
                  <a:pt x="134" y="93"/>
                </a:lnTo>
                <a:cubicBezTo>
                  <a:pt x="129" y="94"/>
                  <a:pt x="125" y="97"/>
                  <a:pt x="125" y="102"/>
                </a:cubicBezTo>
                <a:cubicBezTo>
                  <a:pt x="125" y="107"/>
                  <a:pt x="129" y="111"/>
                  <a:pt x="134" y="111"/>
                </a:cubicBezTo>
                <a:lnTo>
                  <a:pt x="164" y="111"/>
                </a:lnTo>
                <a:lnTo>
                  <a:pt x="164" y="133"/>
                </a:lnTo>
                <a:lnTo>
                  <a:pt x="134" y="133"/>
                </a:lnTo>
                <a:cubicBezTo>
                  <a:pt x="129" y="133"/>
                  <a:pt x="125" y="137"/>
                  <a:pt x="125" y="142"/>
                </a:cubicBezTo>
                <a:cubicBezTo>
                  <a:pt x="125" y="147"/>
                  <a:pt x="129" y="151"/>
                  <a:pt x="134" y="150"/>
                </a:cubicBezTo>
                <a:lnTo>
                  <a:pt x="164" y="150"/>
                </a:lnTo>
                <a:lnTo>
                  <a:pt x="164" y="172"/>
                </a:lnTo>
                <a:lnTo>
                  <a:pt x="134" y="172"/>
                </a:lnTo>
                <a:cubicBezTo>
                  <a:pt x="129" y="172"/>
                  <a:pt x="125" y="176"/>
                  <a:pt x="125" y="181"/>
                </a:cubicBezTo>
                <a:cubicBezTo>
                  <a:pt x="125" y="186"/>
                  <a:pt x="129" y="190"/>
                  <a:pt x="134" y="190"/>
                </a:cubicBezTo>
                <a:lnTo>
                  <a:pt x="164" y="190"/>
                </a:lnTo>
                <a:lnTo>
                  <a:pt x="164" y="214"/>
                </a:lnTo>
                <a:cubicBezTo>
                  <a:pt x="164" y="242"/>
                  <a:pt x="136" y="266"/>
                  <a:pt x="109" y="266"/>
                </a:cubicBezTo>
                <a:cubicBezTo>
                  <a:pt x="82" y="266"/>
                  <a:pt x="54" y="242"/>
                  <a:pt x="54" y="214"/>
                </a:cubicBezTo>
                <a:lnTo>
                  <a:pt x="54" y="190"/>
                </a:lnTo>
                <a:lnTo>
                  <a:pt x="84" y="190"/>
                </a:lnTo>
                <a:cubicBezTo>
                  <a:pt x="89" y="190"/>
                  <a:pt x="93" y="186"/>
                  <a:pt x="93" y="181"/>
                </a:cubicBezTo>
                <a:cubicBezTo>
                  <a:pt x="93" y="176"/>
                  <a:pt x="89" y="172"/>
                  <a:pt x="84" y="172"/>
                </a:cubicBezTo>
                <a:lnTo>
                  <a:pt x="54" y="172"/>
                </a:lnTo>
                <a:lnTo>
                  <a:pt x="54" y="150"/>
                </a:lnTo>
                <a:lnTo>
                  <a:pt x="84" y="150"/>
                </a:lnTo>
                <a:cubicBezTo>
                  <a:pt x="89" y="150"/>
                  <a:pt x="93" y="147"/>
                  <a:pt x="93" y="142"/>
                </a:cubicBezTo>
                <a:cubicBezTo>
                  <a:pt x="93" y="137"/>
                  <a:pt x="89" y="133"/>
                  <a:pt x="84" y="133"/>
                </a:cubicBezTo>
                <a:lnTo>
                  <a:pt x="54" y="133"/>
                </a:lnTo>
                <a:lnTo>
                  <a:pt x="54" y="111"/>
                </a:lnTo>
                <a:lnTo>
                  <a:pt x="84" y="111"/>
                </a:lnTo>
                <a:cubicBezTo>
                  <a:pt x="89" y="111"/>
                  <a:pt x="93" y="107"/>
                  <a:pt x="93" y="102"/>
                </a:cubicBezTo>
                <a:cubicBezTo>
                  <a:pt x="93" y="97"/>
                  <a:pt x="89" y="93"/>
                  <a:pt x="84" y="93"/>
                </a:cubicBezTo>
                <a:lnTo>
                  <a:pt x="54" y="93"/>
                </a:lnTo>
                <a:lnTo>
                  <a:pt x="54" y="69"/>
                </a:lnTo>
                <a:cubicBezTo>
                  <a:pt x="54" y="41"/>
                  <a:pt x="82" y="17"/>
                  <a:pt x="109" y="17"/>
                </a:cubicBezTo>
                <a:close/>
                <a:moveTo>
                  <a:pt x="9" y="170"/>
                </a:moveTo>
                <a:cubicBezTo>
                  <a:pt x="4" y="170"/>
                  <a:pt x="0" y="174"/>
                  <a:pt x="1" y="179"/>
                </a:cubicBezTo>
                <a:lnTo>
                  <a:pt x="1" y="216"/>
                </a:lnTo>
                <a:cubicBezTo>
                  <a:pt x="1" y="269"/>
                  <a:pt x="46" y="312"/>
                  <a:pt x="100" y="317"/>
                </a:cubicBezTo>
                <a:lnTo>
                  <a:pt x="100" y="377"/>
                </a:lnTo>
                <a:lnTo>
                  <a:pt x="40" y="377"/>
                </a:lnTo>
                <a:cubicBezTo>
                  <a:pt x="35" y="377"/>
                  <a:pt x="31" y="381"/>
                  <a:pt x="31" y="386"/>
                </a:cubicBezTo>
                <a:cubicBezTo>
                  <a:pt x="31" y="391"/>
                  <a:pt x="35" y="395"/>
                  <a:pt x="40" y="395"/>
                </a:cubicBezTo>
                <a:lnTo>
                  <a:pt x="178" y="395"/>
                </a:lnTo>
                <a:cubicBezTo>
                  <a:pt x="183" y="394"/>
                  <a:pt x="186" y="391"/>
                  <a:pt x="186" y="386"/>
                </a:cubicBezTo>
                <a:cubicBezTo>
                  <a:pt x="186" y="381"/>
                  <a:pt x="182" y="377"/>
                  <a:pt x="178" y="377"/>
                </a:cubicBezTo>
                <a:lnTo>
                  <a:pt x="118" y="377"/>
                </a:lnTo>
                <a:lnTo>
                  <a:pt x="118" y="317"/>
                </a:lnTo>
                <a:cubicBezTo>
                  <a:pt x="172" y="313"/>
                  <a:pt x="217" y="270"/>
                  <a:pt x="217" y="216"/>
                </a:cubicBezTo>
                <a:lnTo>
                  <a:pt x="217" y="179"/>
                </a:lnTo>
                <a:cubicBezTo>
                  <a:pt x="217" y="174"/>
                  <a:pt x="213" y="170"/>
                  <a:pt x="208" y="170"/>
                </a:cubicBezTo>
                <a:cubicBezTo>
                  <a:pt x="203" y="170"/>
                  <a:pt x="199" y="174"/>
                  <a:pt x="199" y="179"/>
                </a:cubicBezTo>
                <a:lnTo>
                  <a:pt x="199" y="216"/>
                </a:lnTo>
                <a:cubicBezTo>
                  <a:pt x="199" y="262"/>
                  <a:pt x="158" y="300"/>
                  <a:pt x="109" y="300"/>
                </a:cubicBezTo>
                <a:cubicBezTo>
                  <a:pt x="61" y="300"/>
                  <a:pt x="18" y="262"/>
                  <a:pt x="18" y="216"/>
                </a:cubicBezTo>
                <a:lnTo>
                  <a:pt x="18" y="179"/>
                </a:lnTo>
                <a:cubicBezTo>
                  <a:pt x="18" y="174"/>
                  <a:pt x="14" y="170"/>
                  <a:pt x="9" y="17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26" name="Home"/>
          <p:cNvSpPr>
            <a:spLocks noEditPoints="1"/>
          </p:cNvSpPr>
          <p:nvPr/>
        </p:nvSpPr>
        <p:spPr bwMode="auto">
          <a:xfrm>
            <a:off x="8200562" y="3495387"/>
            <a:ext cx="418692" cy="363481"/>
          </a:xfrm>
          <a:custGeom>
            <a:avLst/>
            <a:gdLst>
              <a:gd name="T0" fmla="*/ 280 w 396"/>
              <a:gd name="T1" fmla="*/ 0 h 340"/>
              <a:gd name="T2" fmla="*/ 269 w 396"/>
              <a:gd name="T3" fmla="*/ 11 h 340"/>
              <a:gd name="T4" fmla="*/ 269 w 396"/>
              <a:gd name="T5" fmla="*/ 51 h 340"/>
              <a:gd name="T6" fmla="*/ 207 w 396"/>
              <a:gd name="T7" fmla="*/ 3 h 340"/>
              <a:gd name="T8" fmla="*/ 199 w 396"/>
              <a:gd name="T9" fmla="*/ 0 h 340"/>
              <a:gd name="T10" fmla="*/ 190 w 396"/>
              <a:gd name="T11" fmla="*/ 3 h 340"/>
              <a:gd name="T12" fmla="*/ 6 w 396"/>
              <a:gd name="T13" fmla="*/ 142 h 340"/>
              <a:gd name="T14" fmla="*/ 1 w 396"/>
              <a:gd name="T15" fmla="*/ 151 h 340"/>
              <a:gd name="T16" fmla="*/ 3 w 396"/>
              <a:gd name="T17" fmla="*/ 162 h 340"/>
              <a:gd name="T18" fmla="*/ 13 w 396"/>
              <a:gd name="T19" fmla="*/ 167 h 340"/>
              <a:gd name="T20" fmla="*/ 23 w 396"/>
              <a:gd name="T21" fmla="*/ 164 h 340"/>
              <a:gd name="T22" fmla="*/ 52 w 396"/>
              <a:gd name="T23" fmla="*/ 142 h 340"/>
              <a:gd name="T24" fmla="*/ 52 w 396"/>
              <a:gd name="T25" fmla="*/ 331 h 340"/>
              <a:gd name="T26" fmla="*/ 55 w 396"/>
              <a:gd name="T27" fmla="*/ 337 h 340"/>
              <a:gd name="T28" fmla="*/ 61 w 396"/>
              <a:gd name="T29" fmla="*/ 340 h 340"/>
              <a:gd name="T30" fmla="*/ 336 w 396"/>
              <a:gd name="T31" fmla="*/ 340 h 340"/>
              <a:gd name="T32" fmla="*/ 342 w 396"/>
              <a:gd name="T33" fmla="*/ 337 h 340"/>
              <a:gd name="T34" fmla="*/ 345 w 396"/>
              <a:gd name="T35" fmla="*/ 331 h 340"/>
              <a:gd name="T36" fmla="*/ 345 w 396"/>
              <a:gd name="T37" fmla="*/ 143 h 340"/>
              <a:gd name="T38" fmla="*/ 373 w 396"/>
              <a:gd name="T39" fmla="*/ 164 h 340"/>
              <a:gd name="T40" fmla="*/ 383 w 396"/>
              <a:gd name="T41" fmla="*/ 167 h 340"/>
              <a:gd name="T42" fmla="*/ 393 w 396"/>
              <a:gd name="T43" fmla="*/ 162 h 340"/>
              <a:gd name="T44" fmla="*/ 395 w 396"/>
              <a:gd name="T45" fmla="*/ 151 h 340"/>
              <a:gd name="T46" fmla="*/ 390 w 396"/>
              <a:gd name="T47" fmla="*/ 142 h 340"/>
              <a:gd name="T48" fmla="*/ 319 w 396"/>
              <a:gd name="T49" fmla="*/ 89 h 340"/>
              <a:gd name="T50" fmla="*/ 319 w 396"/>
              <a:gd name="T51" fmla="*/ 11 h 340"/>
              <a:gd name="T52" fmla="*/ 308 w 396"/>
              <a:gd name="T53" fmla="*/ 0 h 340"/>
              <a:gd name="T54" fmla="*/ 280 w 396"/>
              <a:gd name="T55" fmla="*/ 0 h 340"/>
              <a:gd name="T56" fmla="*/ 198 w 396"/>
              <a:gd name="T57" fmla="*/ 32 h 340"/>
              <a:gd name="T58" fmla="*/ 328 w 396"/>
              <a:gd name="T59" fmla="*/ 130 h 340"/>
              <a:gd name="T60" fmla="*/ 328 w 396"/>
              <a:gd name="T61" fmla="*/ 323 h 340"/>
              <a:gd name="T62" fmla="*/ 254 w 396"/>
              <a:gd name="T63" fmla="*/ 323 h 340"/>
              <a:gd name="T64" fmla="*/ 254 w 396"/>
              <a:gd name="T65" fmla="*/ 216 h 340"/>
              <a:gd name="T66" fmla="*/ 231 w 396"/>
              <a:gd name="T67" fmla="*/ 193 h 340"/>
              <a:gd name="T68" fmla="*/ 157 w 396"/>
              <a:gd name="T69" fmla="*/ 193 h 340"/>
              <a:gd name="T70" fmla="*/ 134 w 396"/>
              <a:gd name="T71" fmla="*/ 216 h 340"/>
              <a:gd name="T72" fmla="*/ 134 w 396"/>
              <a:gd name="T73" fmla="*/ 323 h 340"/>
              <a:gd name="T74" fmla="*/ 69 w 396"/>
              <a:gd name="T75" fmla="*/ 323 h 340"/>
              <a:gd name="T76" fmla="*/ 69 w 396"/>
              <a:gd name="T77" fmla="*/ 130 h 340"/>
              <a:gd name="T78" fmla="*/ 198 w 396"/>
              <a:gd name="T79" fmla="*/ 32 h 340"/>
              <a:gd name="T80" fmla="*/ 157 w 396"/>
              <a:gd name="T81" fmla="*/ 210 h 340"/>
              <a:gd name="T82" fmla="*/ 231 w 396"/>
              <a:gd name="T83" fmla="*/ 210 h 340"/>
              <a:gd name="T84" fmla="*/ 237 w 396"/>
              <a:gd name="T85" fmla="*/ 216 h 340"/>
              <a:gd name="T86" fmla="*/ 237 w 396"/>
              <a:gd name="T87" fmla="*/ 323 h 340"/>
              <a:gd name="T88" fmla="*/ 151 w 396"/>
              <a:gd name="T89" fmla="*/ 323 h 340"/>
              <a:gd name="T90" fmla="*/ 151 w 396"/>
              <a:gd name="T91" fmla="*/ 216 h 340"/>
              <a:gd name="T92" fmla="*/ 157 w 396"/>
              <a:gd name="T93" fmla="*/ 21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340">
                <a:moveTo>
                  <a:pt x="280" y="0"/>
                </a:moveTo>
                <a:cubicBezTo>
                  <a:pt x="274" y="0"/>
                  <a:pt x="269" y="5"/>
                  <a:pt x="269" y="11"/>
                </a:cubicBezTo>
                <a:lnTo>
                  <a:pt x="269" y="51"/>
                </a:lnTo>
                <a:lnTo>
                  <a:pt x="207" y="3"/>
                </a:lnTo>
                <a:cubicBezTo>
                  <a:pt x="205" y="2"/>
                  <a:pt x="202" y="1"/>
                  <a:pt x="199" y="0"/>
                </a:cubicBezTo>
                <a:cubicBezTo>
                  <a:pt x="196" y="0"/>
                  <a:pt x="193" y="1"/>
                  <a:pt x="190" y="3"/>
                </a:cubicBezTo>
                <a:lnTo>
                  <a:pt x="6" y="142"/>
                </a:lnTo>
                <a:cubicBezTo>
                  <a:pt x="3" y="144"/>
                  <a:pt x="1" y="148"/>
                  <a:pt x="1" y="151"/>
                </a:cubicBezTo>
                <a:cubicBezTo>
                  <a:pt x="0" y="155"/>
                  <a:pt x="1" y="159"/>
                  <a:pt x="3" y="162"/>
                </a:cubicBezTo>
                <a:cubicBezTo>
                  <a:pt x="6" y="165"/>
                  <a:pt x="9" y="167"/>
                  <a:pt x="13" y="167"/>
                </a:cubicBezTo>
                <a:cubicBezTo>
                  <a:pt x="16" y="168"/>
                  <a:pt x="20" y="167"/>
                  <a:pt x="23" y="164"/>
                </a:cubicBezTo>
                <a:lnTo>
                  <a:pt x="52" y="142"/>
                </a:lnTo>
                <a:lnTo>
                  <a:pt x="52" y="331"/>
                </a:lnTo>
                <a:cubicBezTo>
                  <a:pt x="52" y="333"/>
                  <a:pt x="53" y="336"/>
                  <a:pt x="55" y="337"/>
                </a:cubicBezTo>
                <a:cubicBezTo>
                  <a:pt x="56" y="339"/>
                  <a:pt x="58" y="340"/>
                  <a:pt x="61" y="340"/>
                </a:cubicBezTo>
                <a:lnTo>
                  <a:pt x="336" y="340"/>
                </a:lnTo>
                <a:cubicBezTo>
                  <a:pt x="339" y="340"/>
                  <a:pt x="341" y="339"/>
                  <a:pt x="342" y="337"/>
                </a:cubicBezTo>
                <a:cubicBezTo>
                  <a:pt x="344" y="336"/>
                  <a:pt x="345" y="333"/>
                  <a:pt x="345" y="331"/>
                </a:cubicBezTo>
                <a:lnTo>
                  <a:pt x="345" y="143"/>
                </a:lnTo>
                <a:lnTo>
                  <a:pt x="373" y="164"/>
                </a:lnTo>
                <a:cubicBezTo>
                  <a:pt x="376" y="167"/>
                  <a:pt x="380" y="168"/>
                  <a:pt x="383" y="167"/>
                </a:cubicBezTo>
                <a:cubicBezTo>
                  <a:pt x="387" y="167"/>
                  <a:pt x="390" y="165"/>
                  <a:pt x="393" y="162"/>
                </a:cubicBezTo>
                <a:cubicBezTo>
                  <a:pt x="395" y="159"/>
                  <a:pt x="396" y="155"/>
                  <a:pt x="395" y="151"/>
                </a:cubicBezTo>
                <a:cubicBezTo>
                  <a:pt x="395" y="148"/>
                  <a:pt x="393" y="144"/>
                  <a:pt x="390" y="142"/>
                </a:cubicBezTo>
                <a:lnTo>
                  <a:pt x="319" y="89"/>
                </a:lnTo>
                <a:lnTo>
                  <a:pt x="319" y="11"/>
                </a:lnTo>
                <a:cubicBezTo>
                  <a:pt x="319" y="5"/>
                  <a:pt x="314" y="0"/>
                  <a:pt x="308" y="0"/>
                </a:cubicBezTo>
                <a:lnTo>
                  <a:pt x="280" y="0"/>
                </a:lnTo>
                <a:close/>
                <a:moveTo>
                  <a:pt x="198" y="32"/>
                </a:moveTo>
                <a:lnTo>
                  <a:pt x="328" y="130"/>
                </a:lnTo>
                <a:lnTo>
                  <a:pt x="328" y="323"/>
                </a:lnTo>
                <a:lnTo>
                  <a:pt x="254" y="323"/>
                </a:lnTo>
                <a:lnTo>
                  <a:pt x="254" y="216"/>
                </a:lnTo>
                <a:cubicBezTo>
                  <a:pt x="254" y="204"/>
                  <a:pt x="244" y="193"/>
                  <a:pt x="231" y="193"/>
                </a:cubicBezTo>
                <a:lnTo>
                  <a:pt x="157" y="193"/>
                </a:lnTo>
                <a:cubicBezTo>
                  <a:pt x="144" y="193"/>
                  <a:pt x="134" y="204"/>
                  <a:pt x="134" y="216"/>
                </a:cubicBezTo>
                <a:lnTo>
                  <a:pt x="134" y="323"/>
                </a:lnTo>
                <a:lnTo>
                  <a:pt x="69" y="323"/>
                </a:lnTo>
                <a:lnTo>
                  <a:pt x="69" y="130"/>
                </a:lnTo>
                <a:lnTo>
                  <a:pt x="198" y="32"/>
                </a:lnTo>
                <a:close/>
                <a:moveTo>
                  <a:pt x="157" y="210"/>
                </a:moveTo>
                <a:lnTo>
                  <a:pt x="231" y="210"/>
                </a:lnTo>
                <a:cubicBezTo>
                  <a:pt x="234" y="210"/>
                  <a:pt x="237" y="212"/>
                  <a:pt x="237" y="216"/>
                </a:cubicBezTo>
                <a:lnTo>
                  <a:pt x="237" y="323"/>
                </a:lnTo>
                <a:lnTo>
                  <a:pt x="151" y="323"/>
                </a:lnTo>
                <a:lnTo>
                  <a:pt x="151" y="216"/>
                </a:lnTo>
                <a:cubicBezTo>
                  <a:pt x="151" y="212"/>
                  <a:pt x="153" y="210"/>
                  <a:pt x="157" y="21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27" name="Log-out"/>
          <p:cNvSpPr>
            <a:spLocks noEditPoints="1"/>
          </p:cNvSpPr>
          <p:nvPr/>
        </p:nvSpPr>
        <p:spPr bwMode="auto">
          <a:xfrm>
            <a:off x="9496260" y="3655468"/>
            <a:ext cx="258068" cy="270213"/>
          </a:xfrm>
          <a:custGeom>
            <a:avLst/>
            <a:gdLst>
              <a:gd name="T0" fmla="*/ 176 w 368"/>
              <a:gd name="T1" fmla="*/ 0 h 386"/>
              <a:gd name="T2" fmla="*/ 163 w 368"/>
              <a:gd name="T3" fmla="*/ 13 h 386"/>
              <a:gd name="T4" fmla="*/ 163 w 368"/>
              <a:gd name="T5" fmla="*/ 100 h 386"/>
              <a:gd name="T6" fmla="*/ 176 w 368"/>
              <a:gd name="T7" fmla="*/ 114 h 386"/>
              <a:gd name="T8" fmla="*/ 192 w 368"/>
              <a:gd name="T9" fmla="*/ 114 h 386"/>
              <a:gd name="T10" fmla="*/ 205 w 368"/>
              <a:gd name="T11" fmla="*/ 100 h 386"/>
              <a:gd name="T12" fmla="*/ 205 w 368"/>
              <a:gd name="T13" fmla="*/ 13 h 386"/>
              <a:gd name="T14" fmla="*/ 192 w 368"/>
              <a:gd name="T15" fmla="*/ 0 h 386"/>
              <a:gd name="T16" fmla="*/ 176 w 368"/>
              <a:gd name="T17" fmla="*/ 0 h 386"/>
              <a:gd name="T18" fmla="*/ 128 w 368"/>
              <a:gd name="T19" fmla="*/ 28 h 386"/>
              <a:gd name="T20" fmla="*/ 0 w 368"/>
              <a:gd name="T21" fmla="*/ 203 h 386"/>
              <a:gd name="T22" fmla="*/ 185 w 368"/>
              <a:gd name="T23" fmla="*/ 386 h 386"/>
              <a:gd name="T24" fmla="*/ 368 w 368"/>
              <a:gd name="T25" fmla="*/ 203 h 386"/>
              <a:gd name="T26" fmla="*/ 240 w 368"/>
              <a:gd name="T27" fmla="*/ 29 h 386"/>
              <a:gd name="T28" fmla="*/ 240 w 368"/>
              <a:gd name="T29" fmla="*/ 66 h 386"/>
              <a:gd name="T30" fmla="*/ 331 w 368"/>
              <a:gd name="T31" fmla="*/ 203 h 386"/>
              <a:gd name="T32" fmla="*/ 185 w 368"/>
              <a:gd name="T33" fmla="*/ 351 h 386"/>
              <a:gd name="T34" fmla="*/ 37 w 368"/>
              <a:gd name="T35" fmla="*/ 203 h 386"/>
              <a:gd name="T36" fmla="*/ 128 w 368"/>
              <a:gd name="T37" fmla="*/ 66 h 386"/>
              <a:gd name="T38" fmla="*/ 128 w 368"/>
              <a:gd name="T39" fmla="*/ 2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386">
                <a:moveTo>
                  <a:pt x="176" y="0"/>
                </a:moveTo>
                <a:cubicBezTo>
                  <a:pt x="169" y="0"/>
                  <a:pt x="163" y="6"/>
                  <a:pt x="163" y="13"/>
                </a:cubicBezTo>
                <a:lnTo>
                  <a:pt x="163" y="100"/>
                </a:lnTo>
                <a:cubicBezTo>
                  <a:pt x="163" y="108"/>
                  <a:pt x="169" y="114"/>
                  <a:pt x="176" y="114"/>
                </a:cubicBezTo>
                <a:lnTo>
                  <a:pt x="192" y="114"/>
                </a:lnTo>
                <a:cubicBezTo>
                  <a:pt x="199" y="114"/>
                  <a:pt x="205" y="108"/>
                  <a:pt x="205" y="100"/>
                </a:cubicBezTo>
                <a:lnTo>
                  <a:pt x="205" y="13"/>
                </a:lnTo>
                <a:cubicBezTo>
                  <a:pt x="205" y="6"/>
                  <a:pt x="199" y="0"/>
                  <a:pt x="192" y="0"/>
                </a:cubicBezTo>
                <a:lnTo>
                  <a:pt x="176" y="0"/>
                </a:lnTo>
                <a:close/>
                <a:moveTo>
                  <a:pt x="128" y="28"/>
                </a:moveTo>
                <a:cubicBezTo>
                  <a:pt x="54" y="52"/>
                  <a:pt x="0" y="121"/>
                  <a:pt x="0" y="203"/>
                </a:cubicBezTo>
                <a:cubicBezTo>
                  <a:pt x="0" y="304"/>
                  <a:pt x="84" y="386"/>
                  <a:pt x="185" y="386"/>
                </a:cubicBezTo>
                <a:cubicBezTo>
                  <a:pt x="286" y="386"/>
                  <a:pt x="368" y="304"/>
                  <a:pt x="368" y="203"/>
                </a:cubicBezTo>
                <a:cubicBezTo>
                  <a:pt x="368" y="121"/>
                  <a:pt x="314" y="53"/>
                  <a:pt x="240" y="29"/>
                </a:cubicBezTo>
                <a:lnTo>
                  <a:pt x="240" y="66"/>
                </a:lnTo>
                <a:cubicBezTo>
                  <a:pt x="294" y="88"/>
                  <a:pt x="331" y="141"/>
                  <a:pt x="331" y="203"/>
                </a:cubicBezTo>
                <a:cubicBezTo>
                  <a:pt x="331" y="285"/>
                  <a:pt x="267" y="351"/>
                  <a:pt x="185" y="351"/>
                </a:cubicBezTo>
                <a:cubicBezTo>
                  <a:pt x="103" y="351"/>
                  <a:pt x="37" y="285"/>
                  <a:pt x="37" y="203"/>
                </a:cubicBezTo>
                <a:cubicBezTo>
                  <a:pt x="37" y="140"/>
                  <a:pt x="74" y="88"/>
                  <a:pt x="128" y="66"/>
                </a:cubicBezTo>
                <a:lnTo>
                  <a:pt x="128" y="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28" name="Opened Hand Cursor"/>
          <p:cNvSpPr>
            <a:spLocks noChangeAspect="1" noEditPoints="1"/>
          </p:cNvSpPr>
          <p:nvPr/>
        </p:nvSpPr>
        <p:spPr bwMode="auto">
          <a:xfrm>
            <a:off x="10446462" y="3748396"/>
            <a:ext cx="248546" cy="272217"/>
          </a:xfrm>
          <a:custGeom>
            <a:avLst/>
            <a:gdLst>
              <a:gd name="T0" fmla="*/ 140 w 363"/>
              <a:gd name="T1" fmla="*/ 39 h 397"/>
              <a:gd name="T2" fmla="*/ 140 w 363"/>
              <a:gd name="T3" fmla="*/ 39 h 397"/>
              <a:gd name="T4" fmla="*/ 137 w 363"/>
              <a:gd name="T5" fmla="*/ 59 h 397"/>
              <a:gd name="T6" fmla="*/ 66 w 363"/>
              <a:gd name="T7" fmla="*/ 81 h 397"/>
              <a:gd name="T8" fmla="*/ 95 w 363"/>
              <a:gd name="T9" fmla="*/ 184 h 397"/>
              <a:gd name="T10" fmla="*/ 66 w 363"/>
              <a:gd name="T11" fmla="*/ 198 h 397"/>
              <a:gd name="T12" fmla="*/ 19 w 363"/>
              <a:gd name="T13" fmla="*/ 253 h 397"/>
              <a:gd name="T14" fmla="*/ 120 w 363"/>
              <a:gd name="T15" fmla="*/ 352 h 397"/>
              <a:gd name="T16" fmla="*/ 130 w 363"/>
              <a:gd name="T17" fmla="*/ 397 h 397"/>
              <a:gd name="T18" fmla="*/ 268 w 363"/>
              <a:gd name="T19" fmla="*/ 388 h 397"/>
              <a:gd name="T20" fmla="*/ 299 w 363"/>
              <a:gd name="T21" fmla="*/ 255 h 397"/>
              <a:gd name="T22" fmla="*/ 338 w 363"/>
              <a:gd name="T23" fmla="*/ 91 h 397"/>
              <a:gd name="T24" fmla="*/ 297 w 363"/>
              <a:gd name="T25" fmla="*/ 69 h 397"/>
              <a:gd name="T26" fmla="*/ 222 w 363"/>
              <a:gd name="T27" fmla="*/ 56 h 397"/>
              <a:gd name="T28" fmla="*/ 216 w 363"/>
              <a:gd name="T29" fmla="*/ 33 h 397"/>
              <a:gd name="T30" fmla="*/ 198 w 363"/>
              <a:gd name="T31" fmla="*/ 34 h 397"/>
              <a:gd name="T32" fmla="*/ 224 w 363"/>
              <a:gd name="T33" fmla="*/ 157 h 397"/>
              <a:gd name="T34" fmla="*/ 264 w 363"/>
              <a:gd name="T35" fmla="*/ 46 h 397"/>
              <a:gd name="T36" fmla="*/ 260 w 363"/>
              <a:gd name="T37" fmla="*/ 170 h 397"/>
              <a:gd name="T38" fmla="*/ 304 w 363"/>
              <a:gd name="T39" fmla="*/ 119 h 397"/>
              <a:gd name="T40" fmla="*/ 339 w 363"/>
              <a:gd name="T41" fmla="*/ 132 h 397"/>
              <a:gd name="T42" fmla="*/ 281 w 363"/>
              <a:gd name="T43" fmla="*/ 253 h 397"/>
              <a:gd name="T44" fmla="*/ 251 w 363"/>
              <a:gd name="T45" fmla="*/ 347 h 397"/>
              <a:gd name="T46" fmla="*/ 138 w 363"/>
              <a:gd name="T47" fmla="*/ 379 h 397"/>
              <a:gd name="T48" fmla="*/ 134 w 363"/>
              <a:gd name="T49" fmla="*/ 340 h 397"/>
              <a:gd name="T50" fmla="*/ 31 w 363"/>
              <a:gd name="T51" fmla="*/ 240 h 397"/>
              <a:gd name="T52" fmla="*/ 55 w 363"/>
              <a:gd name="T53" fmla="*/ 211 h 397"/>
              <a:gd name="T54" fmla="*/ 116 w 363"/>
              <a:gd name="T55" fmla="*/ 242 h 397"/>
              <a:gd name="T56" fmla="*/ 83 w 363"/>
              <a:gd name="T57" fmla="*/ 76 h 397"/>
              <a:gd name="T58" fmla="*/ 95 w 363"/>
              <a:gd name="T59" fmla="*/ 52 h 397"/>
              <a:gd name="T60" fmla="*/ 152 w 363"/>
              <a:gd name="T61" fmla="*/ 176 h 397"/>
              <a:gd name="T62" fmla="*/ 157 w 363"/>
              <a:gd name="T63" fmla="*/ 37 h 397"/>
              <a:gd name="T64" fmla="*/ 198 w 363"/>
              <a:gd name="T65" fmla="*/ 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3" h="397">
                <a:moveTo>
                  <a:pt x="174" y="2"/>
                </a:moveTo>
                <a:cubicBezTo>
                  <a:pt x="150" y="5"/>
                  <a:pt x="138" y="21"/>
                  <a:pt x="140" y="39"/>
                </a:cubicBezTo>
                <a:lnTo>
                  <a:pt x="140" y="39"/>
                </a:lnTo>
                <a:cubicBezTo>
                  <a:pt x="140" y="39"/>
                  <a:pt x="140" y="39"/>
                  <a:pt x="140" y="39"/>
                </a:cubicBezTo>
                <a:cubicBezTo>
                  <a:pt x="141" y="54"/>
                  <a:pt x="142" y="68"/>
                  <a:pt x="143" y="83"/>
                </a:cubicBezTo>
                <a:cubicBezTo>
                  <a:pt x="141" y="75"/>
                  <a:pt x="140" y="66"/>
                  <a:pt x="137" y="59"/>
                </a:cubicBezTo>
                <a:cubicBezTo>
                  <a:pt x="130" y="36"/>
                  <a:pt x="107" y="29"/>
                  <a:pt x="90" y="35"/>
                </a:cubicBezTo>
                <a:cubicBezTo>
                  <a:pt x="64" y="42"/>
                  <a:pt x="61" y="63"/>
                  <a:pt x="66" y="81"/>
                </a:cubicBezTo>
                <a:lnTo>
                  <a:pt x="66" y="81"/>
                </a:lnTo>
                <a:lnTo>
                  <a:pt x="95" y="184"/>
                </a:lnTo>
                <a:cubicBezTo>
                  <a:pt x="98" y="196"/>
                  <a:pt x="102" y="210"/>
                  <a:pt x="103" y="223"/>
                </a:cubicBezTo>
                <a:cubicBezTo>
                  <a:pt x="90" y="216"/>
                  <a:pt x="76" y="205"/>
                  <a:pt x="66" y="198"/>
                </a:cubicBezTo>
                <a:cubicBezTo>
                  <a:pt x="42" y="183"/>
                  <a:pt x="24" y="188"/>
                  <a:pt x="14" y="201"/>
                </a:cubicBezTo>
                <a:cubicBezTo>
                  <a:pt x="0" y="218"/>
                  <a:pt x="7" y="243"/>
                  <a:pt x="19" y="253"/>
                </a:cubicBezTo>
                <a:lnTo>
                  <a:pt x="83" y="307"/>
                </a:lnTo>
                <a:cubicBezTo>
                  <a:pt x="96" y="331"/>
                  <a:pt x="111" y="345"/>
                  <a:pt x="120" y="352"/>
                </a:cubicBezTo>
                <a:cubicBezTo>
                  <a:pt x="121" y="364"/>
                  <a:pt x="121" y="376"/>
                  <a:pt x="121" y="388"/>
                </a:cubicBezTo>
                <a:cubicBezTo>
                  <a:pt x="121" y="393"/>
                  <a:pt x="125" y="397"/>
                  <a:pt x="130" y="397"/>
                </a:cubicBezTo>
                <a:lnTo>
                  <a:pt x="259" y="397"/>
                </a:lnTo>
                <a:cubicBezTo>
                  <a:pt x="265" y="396"/>
                  <a:pt x="268" y="393"/>
                  <a:pt x="268" y="388"/>
                </a:cubicBezTo>
                <a:cubicBezTo>
                  <a:pt x="269" y="376"/>
                  <a:pt x="269" y="363"/>
                  <a:pt x="269" y="350"/>
                </a:cubicBezTo>
                <a:cubicBezTo>
                  <a:pt x="298" y="314"/>
                  <a:pt x="299" y="269"/>
                  <a:pt x="299" y="255"/>
                </a:cubicBezTo>
                <a:lnTo>
                  <a:pt x="354" y="141"/>
                </a:lnTo>
                <a:cubicBezTo>
                  <a:pt x="363" y="116"/>
                  <a:pt x="352" y="99"/>
                  <a:pt x="338" y="91"/>
                </a:cubicBezTo>
                <a:cubicBezTo>
                  <a:pt x="318" y="80"/>
                  <a:pt x="301" y="93"/>
                  <a:pt x="290" y="108"/>
                </a:cubicBezTo>
                <a:cubicBezTo>
                  <a:pt x="292" y="95"/>
                  <a:pt x="295" y="82"/>
                  <a:pt x="297" y="69"/>
                </a:cubicBezTo>
                <a:cubicBezTo>
                  <a:pt x="301" y="47"/>
                  <a:pt x="282" y="33"/>
                  <a:pt x="267" y="29"/>
                </a:cubicBezTo>
                <a:cubicBezTo>
                  <a:pt x="244" y="25"/>
                  <a:pt x="226" y="37"/>
                  <a:pt x="222" y="56"/>
                </a:cubicBezTo>
                <a:cubicBezTo>
                  <a:pt x="221" y="63"/>
                  <a:pt x="220" y="71"/>
                  <a:pt x="219" y="78"/>
                </a:cubicBezTo>
                <a:lnTo>
                  <a:pt x="216" y="33"/>
                </a:lnTo>
                <a:cubicBezTo>
                  <a:pt x="212" y="7"/>
                  <a:pt x="188" y="0"/>
                  <a:pt x="174" y="2"/>
                </a:cubicBezTo>
                <a:close/>
                <a:moveTo>
                  <a:pt x="198" y="34"/>
                </a:moveTo>
                <a:cubicBezTo>
                  <a:pt x="201" y="75"/>
                  <a:pt x="204" y="116"/>
                  <a:pt x="206" y="156"/>
                </a:cubicBezTo>
                <a:cubicBezTo>
                  <a:pt x="208" y="167"/>
                  <a:pt x="222" y="167"/>
                  <a:pt x="224" y="157"/>
                </a:cubicBezTo>
                <a:lnTo>
                  <a:pt x="240" y="60"/>
                </a:lnTo>
                <a:cubicBezTo>
                  <a:pt x="240" y="48"/>
                  <a:pt x="255" y="45"/>
                  <a:pt x="264" y="46"/>
                </a:cubicBezTo>
                <a:cubicBezTo>
                  <a:pt x="274" y="49"/>
                  <a:pt x="282" y="56"/>
                  <a:pt x="280" y="66"/>
                </a:cubicBezTo>
                <a:cubicBezTo>
                  <a:pt x="273" y="100"/>
                  <a:pt x="266" y="135"/>
                  <a:pt x="260" y="170"/>
                </a:cubicBezTo>
                <a:cubicBezTo>
                  <a:pt x="258" y="180"/>
                  <a:pt x="273" y="184"/>
                  <a:pt x="277" y="175"/>
                </a:cubicBezTo>
                <a:cubicBezTo>
                  <a:pt x="285" y="153"/>
                  <a:pt x="294" y="132"/>
                  <a:pt x="304" y="119"/>
                </a:cubicBezTo>
                <a:cubicBezTo>
                  <a:pt x="311" y="109"/>
                  <a:pt x="319" y="101"/>
                  <a:pt x="331" y="107"/>
                </a:cubicBezTo>
                <a:cubicBezTo>
                  <a:pt x="339" y="111"/>
                  <a:pt x="343" y="124"/>
                  <a:pt x="339" y="132"/>
                </a:cubicBezTo>
                <a:cubicBezTo>
                  <a:pt x="320" y="171"/>
                  <a:pt x="301" y="210"/>
                  <a:pt x="282" y="249"/>
                </a:cubicBezTo>
                <a:cubicBezTo>
                  <a:pt x="281" y="250"/>
                  <a:pt x="281" y="252"/>
                  <a:pt x="281" y="253"/>
                </a:cubicBezTo>
                <a:cubicBezTo>
                  <a:pt x="281" y="263"/>
                  <a:pt x="281" y="308"/>
                  <a:pt x="253" y="342"/>
                </a:cubicBezTo>
                <a:cubicBezTo>
                  <a:pt x="252" y="343"/>
                  <a:pt x="251" y="345"/>
                  <a:pt x="251" y="347"/>
                </a:cubicBezTo>
                <a:cubicBezTo>
                  <a:pt x="251" y="358"/>
                  <a:pt x="251" y="368"/>
                  <a:pt x="251" y="379"/>
                </a:cubicBezTo>
                <a:lnTo>
                  <a:pt x="138" y="379"/>
                </a:lnTo>
                <a:cubicBezTo>
                  <a:pt x="138" y="368"/>
                  <a:pt x="138" y="358"/>
                  <a:pt x="138" y="347"/>
                </a:cubicBezTo>
                <a:cubicBezTo>
                  <a:pt x="138" y="344"/>
                  <a:pt x="137" y="341"/>
                  <a:pt x="134" y="340"/>
                </a:cubicBezTo>
                <a:cubicBezTo>
                  <a:pt x="111" y="320"/>
                  <a:pt x="107" y="309"/>
                  <a:pt x="95" y="294"/>
                </a:cubicBezTo>
                <a:lnTo>
                  <a:pt x="31" y="240"/>
                </a:lnTo>
                <a:cubicBezTo>
                  <a:pt x="20" y="230"/>
                  <a:pt x="22" y="219"/>
                  <a:pt x="28" y="212"/>
                </a:cubicBezTo>
                <a:cubicBezTo>
                  <a:pt x="34" y="205"/>
                  <a:pt x="44" y="204"/>
                  <a:pt x="55" y="211"/>
                </a:cubicBezTo>
                <a:cubicBezTo>
                  <a:pt x="72" y="223"/>
                  <a:pt x="88" y="238"/>
                  <a:pt x="106" y="245"/>
                </a:cubicBezTo>
                <a:cubicBezTo>
                  <a:pt x="110" y="246"/>
                  <a:pt x="114" y="245"/>
                  <a:pt x="116" y="242"/>
                </a:cubicBezTo>
                <a:cubicBezTo>
                  <a:pt x="121" y="235"/>
                  <a:pt x="125" y="221"/>
                  <a:pt x="112" y="179"/>
                </a:cubicBezTo>
                <a:cubicBezTo>
                  <a:pt x="102" y="145"/>
                  <a:pt x="93" y="110"/>
                  <a:pt x="83" y="76"/>
                </a:cubicBezTo>
                <a:cubicBezTo>
                  <a:pt x="83" y="76"/>
                  <a:pt x="83" y="76"/>
                  <a:pt x="83" y="76"/>
                </a:cubicBezTo>
                <a:cubicBezTo>
                  <a:pt x="80" y="65"/>
                  <a:pt x="84" y="55"/>
                  <a:pt x="95" y="52"/>
                </a:cubicBezTo>
                <a:cubicBezTo>
                  <a:pt x="104" y="49"/>
                  <a:pt x="115" y="52"/>
                  <a:pt x="120" y="65"/>
                </a:cubicBezTo>
                <a:cubicBezTo>
                  <a:pt x="130" y="102"/>
                  <a:pt x="141" y="136"/>
                  <a:pt x="152" y="176"/>
                </a:cubicBezTo>
                <a:cubicBezTo>
                  <a:pt x="155" y="187"/>
                  <a:pt x="170" y="183"/>
                  <a:pt x="169" y="173"/>
                </a:cubicBezTo>
                <a:cubicBezTo>
                  <a:pt x="165" y="128"/>
                  <a:pt x="161" y="82"/>
                  <a:pt x="157" y="37"/>
                </a:cubicBezTo>
                <a:cubicBezTo>
                  <a:pt x="156" y="25"/>
                  <a:pt x="165" y="20"/>
                  <a:pt x="176" y="19"/>
                </a:cubicBezTo>
                <a:cubicBezTo>
                  <a:pt x="187" y="19"/>
                  <a:pt x="197" y="25"/>
                  <a:pt x="198" y="34"/>
                </a:cubicBez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cs typeface="+mn-ea"/>
              <a:sym typeface="+mn-lt"/>
            </a:endParaRPr>
          </a:p>
        </p:txBody>
      </p:sp>
      <p:sp>
        <p:nvSpPr>
          <p:cNvPr id="29" name="矩形 28"/>
          <p:cNvSpPr/>
          <p:nvPr/>
        </p:nvSpPr>
        <p:spPr>
          <a:xfrm>
            <a:off x="0" y="4184507"/>
            <a:ext cx="12192000" cy="162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0" y="6704187"/>
            <a:ext cx="12192000" cy="162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6298556" y="5434193"/>
            <a:ext cx="5476883" cy="523220"/>
          </a:xfrm>
          <a:prstGeom prst="rect">
            <a:avLst/>
          </a:prstGeom>
        </p:spPr>
        <p:txBody>
          <a:bodyPr wrap="square">
            <a:spAutoFit/>
          </a:bodyPr>
          <a:lstStyle/>
          <a:p>
            <a:pPr algn="just">
              <a:spcAft>
                <a:spcPts val="600"/>
              </a:spcAft>
            </a:pPr>
            <a:r>
              <a:rPr lang="en-US" altLang="zh-CN" sz="1400">
                <a:solidFill>
                  <a:schemeClr val="bg1"/>
                </a:solidFill>
                <a:cs typeface="+mn-ea"/>
                <a:sym typeface="+mn-lt"/>
              </a:rPr>
              <a:t>consequat. Duis aute irure dolor in reprehenderit in voluptate velit esse cillum dolore eu fugiat nulla pariatur. </a:t>
            </a:r>
          </a:p>
        </p:txBody>
      </p:sp>
      <p:sp>
        <p:nvSpPr>
          <p:cNvPr id="32" name="文本框 31"/>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33" name="文本框 32"/>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03.</a:t>
            </a:r>
            <a:endParaRPr lang="zh-CN" altLang="en-US" sz="1600" b="1">
              <a:solidFill>
                <a:schemeClr val="bg1"/>
              </a:solidFill>
              <a:cs typeface="+mn-ea"/>
              <a:sym typeface="+mn-lt"/>
            </a:endParaRPr>
          </a:p>
        </p:txBody>
      </p:sp>
      <p:cxnSp>
        <p:nvCxnSpPr>
          <p:cNvPr id="34" name="直接连接符 33"/>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56052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7582358" y="2129452"/>
            <a:ext cx="4597400" cy="4597400"/>
            <a:chOff x="743621" y="3868862"/>
            <a:chExt cx="2733004" cy="2733004"/>
          </a:xfrm>
        </p:grpSpPr>
        <p:sp>
          <p:nvSpPr>
            <p:cNvPr id="42" name="Oval 24_1"/>
            <p:cNvSpPr/>
            <p:nvPr/>
          </p:nvSpPr>
          <p:spPr>
            <a:xfrm>
              <a:off x="885129" y="4000500"/>
              <a:ext cx="2469038" cy="2469038"/>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Oval 24_1_1"/>
            <p:cNvSpPr/>
            <p:nvPr/>
          </p:nvSpPr>
          <p:spPr>
            <a:xfrm>
              <a:off x="743621" y="3868862"/>
              <a:ext cx="2733004" cy="2733004"/>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400721" y="3868862"/>
            <a:ext cx="2733004" cy="2733004"/>
            <a:chOff x="743621" y="3868862"/>
            <a:chExt cx="2733004" cy="2733004"/>
          </a:xfrm>
        </p:grpSpPr>
        <p:sp>
          <p:nvSpPr>
            <p:cNvPr id="37" name="Oval 24_1"/>
            <p:cNvSpPr/>
            <p:nvPr/>
          </p:nvSpPr>
          <p:spPr>
            <a:xfrm>
              <a:off x="885129" y="4000500"/>
              <a:ext cx="2469038" cy="2469038"/>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Oval 24_1_1"/>
            <p:cNvSpPr/>
            <p:nvPr/>
          </p:nvSpPr>
          <p:spPr>
            <a:xfrm>
              <a:off x="743621" y="3868862"/>
              <a:ext cx="2733004" cy="2733004"/>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3626866" y="3030037"/>
            <a:ext cx="3603096" cy="3603096"/>
            <a:chOff x="743621" y="3868862"/>
            <a:chExt cx="2733004" cy="2733004"/>
          </a:xfrm>
        </p:grpSpPr>
        <p:sp>
          <p:nvSpPr>
            <p:cNvPr id="39" name="Oval 24_1"/>
            <p:cNvSpPr/>
            <p:nvPr/>
          </p:nvSpPr>
          <p:spPr>
            <a:xfrm>
              <a:off x="885129" y="4000500"/>
              <a:ext cx="2469038" cy="2469038"/>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Oval 24_1_1"/>
            <p:cNvSpPr/>
            <p:nvPr/>
          </p:nvSpPr>
          <p:spPr>
            <a:xfrm>
              <a:off x="743621" y="3868862"/>
              <a:ext cx="2733004" cy="2733004"/>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椭圆 7"/>
          <p:cNvSpPr/>
          <p:nvPr/>
        </p:nvSpPr>
        <p:spPr>
          <a:xfrm>
            <a:off x="640516" y="4098786"/>
            <a:ext cx="2272466" cy="22724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898274" y="3291919"/>
            <a:ext cx="3079333" cy="307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962900" y="2485052"/>
            <a:ext cx="3886200" cy="388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751376" y="3863509"/>
            <a:ext cx="706062" cy="1107996"/>
          </a:xfrm>
          <a:prstGeom prst="rect">
            <a:avLst/>
          </a:prstGeom>
          <a:noFill/>
        </p:spPr>
        <p:txBody>
          <a:bodyPr wrap="square" rtlCol="0">
            <a:spAutoFit/>
          </a:bodyPr>
          <a:lstStyle/>
          <a:p>
            <a:r>
              <a:rPr lang="en-US" altLang="zh-CN" sz="6600" b="1">
                <a:solidFill>
                  <a:schemeClr val="bg1"/>
                </a:solidFill>
                <a:cs typeface="+mn-ea"/>
                <a:sym typeface="+mn-lt"/>
              </a:rPr>
              <a:t>1</a:t>
            </a:r>
            <a:endParaRPr lang="zh-CN" altLang="en-US" sz="6600" b="1">
              <a:solidFill>
                <a:schemeClr val="bg1"/>
              </a:solidFill>
              <a:cs typeface="+mn-ea"/>
              <a:sym typeface="+mn-lt"/>
            </a:endParaRPr>
          </a:p>
        </p:txBody>
      </p:sp>
      <p:sp>
        <p:nvSpPr>
          <p:cNvPr id="14" name="文本框 13"/>
          <p:cNvSpPr txBox="1"/>
          <p:nvPr/>
        </p:nvSpPr>
        <p:spPr>
          <a:xfrm>
            <a:off x="4064221" y="3251825"/>
            <a:ext cx="706062" cy="1107996"/>
          </a:xfrm>
          <a:prstGeom prst="rect">
            <a:avLst/>
          </a:prstGeom>
          <a:noFill/>
        </p:spPr>
        <p:txBody>
          <a:bodyPr wrap="square" rtlCol="0">
            <a:spAutoFit/>
          </a:bodyPr>
          <a:lstStyle/>
          <a:p>
            <a:r>
              <a:rPr lang="en-US" altLang="zh-CN" sz="6600" b="1">
                <a:solidFill>
                  <a:schemeClr val="bg1"/>
                </a:solidFill>
                <a:cs typeface="+mn-ea"/>
                <a:sym typeface="+mn-lt"/>
              </a:rPr>
              <a:t>2</a:t>
            </a:r>
            <a:endParaRPr lang="zh-CN" altLang="en-US" sz="6600" b="1">
              <a:solidFill>
                <a:schemeClr val="bg1"/>
              </a:solidFill>
              <a:cs typeface="+mn-ea"/>
              <a:sym typeface="+mn-lt"/>
            </a:endParaRPr>
          </a:p>
        </p:txBody>
      </p:sp>
      <p:sp>
        <p:nvSpPr>
          <p:cNvPr id="15" name="文本框 14"/>
          <p:cNvSpPr txBox="1"/>
          <p:nvPr/>
        </p:nvSpPr>
        <p:spPr>
          <a:xfrm>
            <a:off x="8099192" y="2697827"/>
            <a:ext cx="706062" cy="1107996"/>
          </a:xfrm>
          <a:prstGeom prst="rect">
            <a:avLst/>
          </a:prstGeom>
          <a:noFill/>
        </p:spPr>
        <p:txBody>
          <a:bodyPr wrap="square" rtlCol="0">
            <a:spAutoFit/>
          </a:bodyPr>
          <a:lstStyle/>
          <a:p>
            <a:r>
              <a:rPr lang="en-US" altLang="zh-CN" sz="6600" b="1">
                <a:solidFill>
                  <a:schemeClr val="bg1"/>
                </a:solidFill>
                <a:cs typeface="+mn-ea"/>
                <a:sym typeface="+mn-lt"/>
              </a:rPr>
              <a:t>3</a:t>
            </a:r>
            <a:endParaRPr lang="zh-CN" altLang="en-US" sz="6600" b="1">
              <a:solidFill>
                <a:schemeClr val="bg1"/>
              </a:solidFill>
              <a:cs typeface="+mn-ea"/>
              <a:sym typeface="+mn-lt"/>
            </a:endParaRPr>
          </a:p>
        </p:txBody>
      </p:sp>
      <p:sp>
        <p:nvSpPr>
          <p:cNvPr id="16" name="矩形 15"/>
          <p:cNvSpPr/>
          <p:nvPr/>
        </p:nvSpPr>
        <p:spPr>
          <a:xfrm>
            <a:off x="849056" y="4933405"/>
            <a:ext cx="1855385" cy="585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 consectetur</a:t>
            </a:r>
            <a:endParaRPr lang="en-US" altLang="en-US" sz="1400" dirty="0">
              <a:solidFill>
                <a:schemeClr val="bg1"/>
              </a:solidFill>
              <a:cs typeface="+mn-ea"/>
              <a:sym typeface="+mn-lt"/>
            </a:endParaRPr>
          </a:p>
        </p:txBody>
      </p:sp>
      <p:sp>
        <p:nvSpPr>
          <p:cNvPr id="17" name="矩形 16"/>
          <p:cNvSpPr/>
          <p:nvPr/>
        </p:nvSpPr>
        <p:spPr>
          <a:xfrm>
            <a:off x="4155221" y="4387568"/>
            <a:ext cx="2565437"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 consectetur adipisicing elit, sed do eiusmod tempor</a:t>
            </a:r>
            <a:endParaRPr lang="en-US" altLang="en-US" sz="1400" dirty="0">
              <a:solidFill>
                <a:schemeClr val="bg1"/>
              </a:solidFill>
              <a:cs typeface="+mn-ea"/>
              <a:sym typeface="+mn-lt"/>
            </a:endParaRPr>
          </a:p>
        </p:txBody>
      </p:sp>
      <p:sp>
        <p:nvSpPr>
          <p:cNvPr id="19" name="矩形 18"/>
          <p:cNvSpPr/>
          <p:nvPr/>
        </p:nvSpPr>
        <p:spPr>
          <a:xfrm>
            <a:off x="8226121" y="3868862"/>
            <a:ext cx="3007579" cy="19020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 consectetur adipisicing elit, sed do eiusmod temporLorem ipsum dolor sit amet, consectetur adipisicing elit, sed do eiusmod tempoLorem</a:t>
            </a:r>
          </a:p>
          <a:p>
            <a:pPr>
              <a:lnSpc>
                <a:spcPct val="120000"/>
              </a:lnSpc>
            </a:pPr>
            <a:endParaRPr lang="en-US" altLang="en-US" sz="1400">
              <a:solidFill>
                <a:schemeClr val="bg1"/>
              </a:solidFill>
              <a:cs typeface="+mn-ea"/>
              <a:sym typeface="+mn-lt"/>
            </a:endParaRPr>
          </a:p>
          <a:p>
            <a:pPr>
              <a:lnSpc>
                <a:spcPct val="120000"/>
              </a:lnSpc>
            </a:pPr>
            <a:endParaRPr lang="en-US" altLang="en-US" sz="1400" dirty="0">
              <a:solidFill>
                <a:schemeClr val="bg1"/>
              </a:solidFill>
              <a:cs typeface="+mn-ea"/>
              <a:sym typeface="+mn-lt"/>
            </a:endParaRPr>
          </a:p>
        </p:txBody>
      </p:sp>
      <p:sp>
        <p:nvSpPr>
          <p:cNvPr id="26" name="矩形 25"/>
          <p:cNvSpPr/>
          <p:nvPr/>
        </p:nvSpPr>
        <p:spPr>
          <a:xfrm>
            <a:off x="4155221" y="5226470"/>
            <a:ext cx="2382073" cy="3270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a:t>
            </a:r>
            <a:endParaRPr lang="en-US" altLang="en-US" sz="1400" dirty="0">
              <a:solidFill>
                <a:schemeClr val="bg1"/>
              </a:solidFill>
              <a:cs typeface="+mn-ea"/>
              <a:sym typeface="+mn-lt"/>
            </a:endParaRPr>
          </a:p>
        </p:txBody>
      </p:sp>
      <p:sp>
        <p:nvSpPr>
          <p:cNvPr id="28" name="矩形 27"/>
          <p:cNvSpPr/>
          <p:nvPr/>
        </p:nvSpPr>
        <p:spPr>
          <a:xfrm>
            <a:off x="8261007" y="5226470"/>
            <a:ext cx="2382073" cy="3270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a:t>
            </a:r>
            <a:endParaRPr lang="en-US" altLang="en-US" sz="1400" dirty="0">
              <a:solidFill>
                <a:schemeClr val="bg1"/>
              </a:solidFill>
              <a:cs typeface="+mn-ea"/>
              <a:sym typeface="+mn-lt"/>
            </a:endParaRPr>
          </a:p>
        </p:txBody>
      </p:sp>
      <p:sp>
        <p:nvSpPr>
          <p:cNvPr id="29" name="文本框 28"/>
          <p:cNvSpPr txBox="1"/>
          <p:nvPr/>
        </p:nvSpPr>
        <p:spPr>
          <a:xfrm>
            <a:off x="95908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30" name="文本框 29"/>
          <p:cNvSpPr txBox="1"/>
          <p:nvPr/>
        </p:nvSpPr>
        <p:spPr>
          <a:xfrm>
            <a:off x="8989796" y="508658"/>
            <a:ext cx="569825" cy="338554"/>
          </a:xfrm>
          <a:prstGeom prst="rect">
            <a:avLst/>
          </a:prstGeom>
          <a:noFill/>
        </p:spPr>
        <p:txBody>
          <a:bodyPr wrap="square" rtlCol="0">
            <a:spAutoFit/>
          </a:bodyPr>
          <a:lstStyle/>
          <a:p>
            <a:r>
              <a:rPr lang="en-US" altLang="zh-CN" sz="1600" b="1">
                <a:solidFill>
                  <a:schemeClr val="bg1"/>
                </a:solidFill>
                <a:cs typeface="+mn-ea"/>
                <a:sym typeface="+mn-lt"/>
              </a:rPr>
              <a:t>03.</a:t>
            </a:r>
            <a:endParaRPr lang="zh-CN" altLang="en-US" sz="1600" b="1">
              <a:solidFill>
                <a:schemeClr val="bg1"/>
              </a:solidFill>
              <a:cs typeface="+mn-ea"/>
              <a:sym typeface="+mn-lt"/>
            </a:endParaRPr>
          </a:p>
        </p:txBody>
      </p:sp>
      <p:cxnSp>
        <p:nvCxnSpPr>
          <p:cNvPr id="31" name="直接连接符 30"/>
          <p:cNvCxnSpPr>
            <a:cxnSpLocks/>
          </p:cNvCxnSpPr>
          <p:nvPr/>
        </p:nvCxnSpPr>
        <p:spPr>
          <a:xfrm flipV="1">
            <a:off x="93757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2470875" y="4021365"/>
            <a:ext cx="127314" cy="127312"/>
          </a:xfrm>
          <a:prstGeom prst="ellipse">
            <a:avLst/>
          </a:prstGeom>
          <a:solidFill>
            <a:srgbClr val="6E1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5" name="椭圆 44"/>
          <p:cNvSpPr/>
          <p:nvPr/>
        </p:nvSpPr>
        <p:spPr>
          <a:xfrm>
            <a:off x="6117829" y="3117544"/>
            <a:ext cx="127314" cy="127312"/>
          </a:xfrm>
          <a:prstGeom prst="ellipse">
            <a:avLst/>
          </a:prstGeom>
          <a:solidFill>
            <a:srgbClr val="6E1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6" name="椭圆 45"/>
          <p:cNvSpPr/>
          <p:nvPr/>
        </p:nvSpPr>
        <p:spPr>
          <a:xfrm>
            <a:off x="6470225" y="3314701"/>
            <a:ext cx="127314" cy="127312"/>
          </a:xfrm>
          <a:prstGeom prst="ellipse">
            <a:avLst/>
          </a:prstGeom>
          <a:solidFill>
            <a:srgbClr val="6E1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7" name="椭圆 46"/>
          <p:cNvSpPr/>
          <p:nvPr/>
        </p:nvSpPr>
        <p:spPr>
          <a:xfrm>
            <a:off x="10697749" y="2233376"/>
            <a:ext cx="127314" cy="127312"/>
          </a:xfrm>
          <a:prstGeom prst="ellipse">
            <a:avLst/>
          </a:prstGeom>
          <a:solidFill>
            <a:srgbClr val="6E1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8" name="椭圆 47"/>
          <p:cNvSpPr/>
          <p:nvPr/>
        </p:nvSpPr>
        <p:spPr>
          <a:xfrm>
            <a:off x="11050145" y="2430533"/>
            <a:ext cx="127314" cy="127312"/>
          </a:xfrm>
          <a:prstGeom prst="ellipse">
            <a:avLst/>
          </a:prstGeom>
          <a:solidFill>
            <a:srgbClr val="6E1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9" name="椭圆 48"/>
          <p:cNvSpPr/>
          <p:nvPr/>
        </p:nvSpPr>
        <p:spPr>
          <a:xfrm>
            <a:off x="11362434" y="2651972"/>
            <a:ext cx="127314" cy="127312"/>
          </a:xfrm>
          <a:prstGeom prst="ellipse">
            <a:avLst/>
          </a:prstGeom>
          <a:solidFill>
            <a:srgbClr val="6E1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32581080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3040" y="2993324"/>
            <a:ext cx="1761256" cy="707886"/>
          </a:xfrm>
          <a:prstGeom prst="rect">
            <a:avLst/>
          </a:prstGeom>
        </p:spPr>
        <p:txBody>
          <a:bodyPr wrap="square">
            <a:spAutoFit/>
          </a:bodyPr>
          <a:lstStyle/>
          <a:p>
            <a:pPr algn="ctr"/>
            <a:r>
              <a:rPr lang="en-US" altLang="zh-CN" sz="4000" b="1">
                <a:solidFill>
                  <a:schemeClr val="bg1"/>
                </a:solidFill>
                <a:cs typeface="+mn-ea"/>
                <a:sym typeface="+mn-lt"/>
              </a:rPr>
              <a:t>TEXT</a:t>
            </a:r>
          </a:p>
        </p:txBody>
      </p:sp>
      <p:grpSp>
        <p:nvGrpSpPr>
          <p:cNvPr id="3" name="组合 2"/>
          <p:cNvGrpSpPr/>
          <p:nvPr/>
        </p:nvGrpSpPr>
        <p:grpSpPr>
          <a:xfrm rot="2700000">
            <a:off x="4293689" y="1626689"/>
            <a:ext cx="3604622" cy="3604622"/>
            <a:chOff x="3964578" y="1298829"/>
            <a:chExt cx="4260340" cy="4260340"/>
          </a:xfrm>
          <a:solidFill>
            <a:schemeClr val="accent1"/>
          </a:solidFill>
        </p:grpSpPr>
        <p:grpSp>
          <p:nvGrpSpPr>
            <p:cNvPr id="4" name="Group 11"/>
            <p:cNvGrpSpPr>
              <a:grpSpLocks/>
            </p:cNvGrpSpPr>
            <p:nvPr/>
          </p:nvGrpSpPr>
          <p:grpSpPr bwMode="auto">
            <a:xfrm>
              <a:off x="4353276" y="1677896"/>
              <a:ext cx="3482944" cy="3502206"/>
              <a:chOff x="2342" y="1780"/>
              <a:chExt cx="1085" cy="1091"/>
            </a:xfrm>
            <a:grpFill/>
          </p:grpSpPr>
          <p:sp>
            <p:nvSpPr>
              <p:cNvPr id="6" name="Freeform 7"/>
              <p:cNvSpPr>
                <a:spLocks/>
              </p:cNvSpPr>
              <p:nvPr/>
            </p:nvSpPr>
            <p:spPr bwMode="auto">
              <a:xfrm>
                <a:off x="2342" y="2177"/>
                <a:ext cx="190" cy="298"/>
              </a:xfrm>
              <a:custGeom>
                <a:avLst/>
                <a:gdLst>
                  <a:gd name="T0" fmla="*/ 0 w 217"/>
                  <a:gd name="T1" fmla="*/ 247 h 369"/>
                  <a:gd name="T2" fmla="*/ 132 w 217"/>
                  <a:gd name="T3" fmla="*/ 247 h 369"/>
                  <a:gd name="T4" fmla="*/ 132 w 217"/>
                  <a:gd name="T5" fmla="*/ 334 h 369"/>
                  <a:gd name="T6" fmla="*/ 297 w 217"/>
                  <a:gd name="T7" fmla="*/ 167 h 369"/>
                  <a:gd name="T8" fmla="*/ 132 w 217"/>
                  <a:gd name="T9" fmla="*/ 0 h 369"/>
                  <a:gd name="T10" fmla="*/ 132 w 217"/>
                  <a:gd name="T11" fmla="*/ 87 h 369"/>
                  <a:gd name="T12" fmla="*/ 0 w 217"/>
                  <a:gd name="T13" fmla="*/ 87 h 369"/>
                  <a:gd name="T14" fmla="*/ 0 60000 65536"/>
                  <a:gd name="T15" fmla="*/ 0 60000 65536"/>
                  <a:gd name="T16" fmla="*/ 0 60000 65536"/>
                  <a:gd name="T17" fmla="*/ 0 60000 65536"/>
                  <a:gd name="T18" fmla="*/ 0 60000 65536"/>
                  <a:gd name="T19" fmla="*/ 0 60000 65536"/>
                  <a:gd name="T20" fmla="*/ 0 60000 65536"/>
                  <a:gd name="T21" fmla="*/ 0 w 217"/>
                  <a:gd name="T22" fmla="*/ 0 h 369"/>
                  <a:gd name="T23" fmla="*/ 217 w 217"/>
                  <a:gd name="T24" fmla="*/ 369 h 3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369">
                    <a:moveTo>
                      <a:pt x="0" y="272"/>
                    </a:moveTo>
                    <a:lnTo>
                      <a:pt x="96" y="272"/>
                    </a:lnTo>
                    <a:lnTo>
                      <a:pt x="96" y="368"/>
                    </a:lnTo>
                    <a:lnTo>
                      <a:pt x="216" y="184"/>
                    </a:lnTo>
                    <a:lnTo>
                      <a:pt x="96" y="0"/>
                    </a:lnTo>
                    <a:lnTo>
                      <a:pt x="96" y="96"/>
                    </a:lnTo>
                    <a:lnTo>
                      <a:pt x="0" y="96"/>
                    </a:lnTo>
                  </a:path>
                </a:pathLst>
              </a:custGeom>
              <a:grpFill/>
              <a:ln>
                <a:noFill/>
              </a:ln>
              <a:extLst>
                <a:ext uri="{91240B29-F687-4F45-9708-019B960494DF}">
                  <a14:hiddenLine xmlns:a14="http://schemas.microsoft.com/office/drawing/2010/main" w="6350" cap="rnd">
                    <a:solidFill>
                      <a:srgbClr val="000000"/>
                    </a:solidFill>
                    <a:round/>
                    <a:headEnd/>
                    <a:tailEnd/>
                  </a14:hiddenLine>
                </a:ext>
              </a:extLst>
            </p:spPr>
            <p:txBody>
              <a:bodyPr lIns="45720" rIns="4572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GB">
                  <a:solidFill>
                    <a:schemeClr val="bg1"/>
                  </a:solidFill>
                  <a:latin typeface="+mn-lt"/>
                  <a:cs typeface="+mn-ea"/>
                  <a:sym typeface="+mn-lt"/>
                </a:endParaRPr>
              </a:p>
            </p:txBody>
          </p:sp>
          <p:sp>
            <p:nvSpPr>
              <p:cNvPr id="7" name="Freeform 8"/>
              <p:cNvSpPr>
                <a:spLocks/>
              </p:cNvSpPr>
              <p:nvPr/>
            </p:nvSpPr>
            <p:spPr bwMode="auto">
              <a:xfrm>
                <a:off x="3230" y="2176"/>
                <a:ext cx="197" cy="299"/>
              </a:xfrm>
              <a:custGeom>
                <a:avLst/>
                <a:gdLst>
                  <a:gd name="T0" fmla="*/ 309 w 226"/>
                  <a:gd name="T1" fmla="*/ 88 h 369"/>
                  <a:gd name="T2" fmla="*/ 172 w 226"/>
                  <a:gd name="T3" fmla="*/ 88 h 369"/>
                  <a:gd name="T4" fmla="*/ 172 w 226"/>
                  <a:gd name="T5" fmla="*/ 0 h 369"/>
                  <a:gd name="T6" fmla="*/ 0 w 226"/>
                  <a:gd name="T7" fmla="*/ 169 h 369"/>
                  <a:gd name="T8" fmla="*/ 172 w 226"/>
                  <a:gd name="T9" fmla="*/ 339 h 369"/>
                  <a:gd name="T10" fmla="*/ 172 w 226"/>
                  <a:gd name="T11" fmla="*/ 243 h 369"/>
                  <a:gd name="T12" fmla="*/ 309 w 226"/>
                  <a:gd name="T13" fmla="*/ 243 h 369"/>
                  <a:gd name="T14" fmla="*/ 0 60000 65536"/>
                  <a:gd name="T15" fmla="*/ 0 60000 65536"/>
                  <a:gd name="T16" fmla="*/ 0 60000 65536"/>
                  <a:gd name="T17" fmla="*/ 0 60000 65536"/>
                  <a:gd name="T18" fmla="*/ 0 60000 65536"/>
                  <a:gd name="T19" fmla="*/ 0 60000 65536"/>
                  <a:gd name="T20" fmla="*/ 0 60000 65536"/>
                  <a:gd name="T21" fmla="*/ 0 w 226"/>
                  <a:gd name="T22" fmla="*/ 0 h 369"/>
                  <a:gd name="T23" fmla="*/ 226 w 226"/>
                  <a:gd name="T24" fmla="*/ 369 h 3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369">
                    <a:moveTo>
                      <a:pt x="225" y="96"/>
                    </a:moveTo>
                    <a:lnTo>
                      <a:pt x="125" y="96"/>
                    </a:lnTo>
                    <a:lnTo>
                      <a:pt x="125" y="0"/>
                    </a:lnTo>
                    <a:lnTo>
                      <a:pt x="0" y="184"/>
                    </a:lnTo>
                    <a:lnTo>
                      <a:pt x="125" y="368"/>
                    </a:lnTo>
                    <a:lnTo>
                      <a:pt x="125" y="264"/>
                    </a:lnTo>
                    <a:lnTo>
                      <a:pt x="225" y="264"/>
                    </a:lnTo>
                  </a:path>
                </a:pathLst>
              </a:custGeom>
              <a:grpFill/>
              <a:ln>
                <a:noFill/>
              </a:ln>
              <a:extLst>
                <a:ext uri="{91240B29-F687-4F45-9708-019B960494DF}">
                  <a14:hiddenLine xmlns:a14="http://schemas.microsoft.com/office/drawing/2010/main" w="6350" cap="rnd">
                    <a:solidFill>
                      <a:srgbClr val="000000"/>
                    </a:solidFill>
                    <a:round/>
                    <a:headEnd/>
                    <a:tailEnd/>
                  </a14:hiddenLine>
                </a:ext>
              </a:extLst>
            </p:spPr>
            <p:txBody>
              <a:bodyPr lIns="45720" rIns="4572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GB">
                  <a:solidFill>
                    <a:schemeClr val="bg1"/>
                  </a:solidFill>
                  <a:latin typeface="+mn-lt"/>
                  <a:cs typeface="+mn-ea"/>
                  <a:sym typeface="+mn-lt"/>
                </a:endParaRPr>
              </a:p>
            </p:txBody>
          </p:sp>
          <p:sp>
            <p:nvSpPr>
              <p:cNvPr id="8" name="Freeform 9"/>
              <p:cNvSpPr>
                <a:spLocks/>
              </p:cNvSpPr>
              <p:nvPr/>
            </p:nvSpPr>
            <p:spPr bwMode="auto">
              <a:xfrm>
                <a:off x="2720" y="2685"/>
                <a:ext cx="321" cy="186"/>
              </a:xfrm>
              <a:custGeom>
                <a:avLst/>
                <a:gdLst>
                  <a:gd name="T0" fmla="*/ 368 w 369"/>
                  <a:gd name="T1" fmla="*/ 209 h 230"/>
                  <a:gd name="T2" fmla="*/ 368 w 369"/>
                  <a:gd name="T3" fmla="*/ 209 h 230"/>
                  <a:gd name="T4" fmla="*/ 368 w 369"/>
                  <a:gd name="T5" fmla="*/ 112 h 230"/>
                  <a:gd name="T6" fmla="*/ 498 w 369"/>
                  <a:gd name="T7" fmla="*/ 112 h 230"/>
                  <a:gd name="T8" fmla="*/ 249 w 369"/>
                  <a:gd name="T9" fmla="*/ 0 h 230"/>
                  <a:gd name="T10" fmla="*/ 0 w 369"/>
                  <a:gd name="T11" fmla="*/ 112 h 230"/>
                  <a:gd name="T12" fmla="*/ 141 w 369"/>
                  <a:gd name="T13" fmla="*/ 112 h 230"/>
                  <a:gd name="T14" fmla="*/ 141 w 369"/>
                  <a:gd name="T15" fmla="*/ 209 h 230"/>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230"/>
                  <a:gd name="T26" fmla="*/ 369 w 369"/>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230">
                    <a:moveTo>
                      <a:pt x="272" y="229"/>
                    </a:moveTo>
                    <a:lnTo>
                      <a:pt x="272" y="229"/>
                    </a:lnTo>
                    <a:lnTo>
                      <a:pt x="272" y="123"/>
                    </a:lnTo>
                    <a:lnTo>
                      <a:pt x="368" y="123"/>
                    </a:lnTo>
                    <a:lnTo>
                      <a:pt x="184" y="0"/>
                    </a:lnTo>
                    <a:lnTo>
                      <a:pt x="0" y="123"/>
                    </a:lnTo>
                    <a:lnTo>
                      <a:pt x="104" y="123"/>
                    </a:lnTo>
                    <a:lnTo>
                      <a:pt x="104" y="229"/>
                    </a:lnTo>
                  </a:path>
                </a:pathLst>
              </a:custGeom>
              <a:grpFill/>
              <a:ln>
                <a:noFill/>
              </a:ln>
              <a:extLst>
                <a:ext uri="{91240B29-F687-4F45-9708-019B960494DF}">
                  <a14:hiddenLine xmlns:a14="http://schemas.microsoft.com/office/drawing/2010/main" w="6350" cap="rnd">
                    <a:solidFill>
                      <a:srgbClr val="000000"/>
                    </a:solidFill>
                    <a:round/>
                    <a:headEnd/>
                    <a:tailEnd/>
                  </a14:hiddenLine>
                </a:ext>
              </a:extLst>
            </p:spPr>
            <p:txBody>
              <a:bodyPr lIns="45720" rIns="4572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GB">
                  <a:solidFill>
                    <a:schemeClr val="bg1"/>
                  </a:solidFill>
                  <a:latin typeface="+mn-lt"/>
                  <a:cs typeface="+mn-ea"/>
                  <a:sym typeface="+mn-lt"/>
                </a:endParaRPr>
              </a:p>
            </p:txBody>
          </p:sp>
          <p:sp>
            <p:nvSpPr>
              <p:cNvPr id="9" name="Freeform 10"/>
              <p:cNvSpPr>
                <a:spLocks/>
              </p:cNvSpPr>
              <p:nvPr/>
            </p:nvSpPr>
            <p:spPr bwMode="auto">
              <a:xfrm>
                <a:off x="2720" y="1780"/>
                <a:ext cx="321" cy="183"/>
              </a:xfrm>
              <a:custGeom>
                <a:avLst/>
                <a:gdLst>
                  <a:gd name="T0" fmla="*/ 141 w 369"/>
                  <a:gd name="T1" fmla="*/ 0 h 227"/>
                  <a:gd name="T2" fmla="*/ 141 w 369"/>
                  <a:gd name="T3" fmla="*/ 0 h 227"/>
                  <a:gd name="T4" fmla="*/ 141 w 369"/>
                  <a:gd name="T5" fmla="*/ 95 h 227"/>
                  <a:gd name="T6" fmla="*/ 0 w 369"/>
                  <a:gd name="T7" fmla="*/ 95 h 227"/>
                  <a:gd name="T8" fmla="*/ 249 w 369"/>
                  <a:gd name="T9" fmla="*/ 206 h 227"/>
                  <a:gd name="T10" fmla="*/ 498 w 369"/>
                  <a:gd name="T11" fmla="*/ 95 h 227"/>
                  <a:gd name="T12" fmla="*/ 368 w 369"/>
                  <a:gd name="T13" fmla="*/ 95 h 227"/>
                  <a:gd name="T14" fmla="*/ 368 w 369"/>
                  <a:gd name="T15" fmla="*/ 0 h 227"/>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227"/>
                  <a:gd name="T26" fmla="*/ 369 w 369"/>
                  <a:gd name="T27" fmla="*/ 227 h 2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227">
                    <a:moveTo>
                      <a:pt x="104" y="0"/>
                    </a:moveTo>
                    <a:lnTo>
                      <a:pt x="104" y="0"/>
                    </a:lnTo>
                    <a:lnTo>
                      <a:pt x="104" y="105"/>
                    </a:lnTo>
                    <a:lnTo>
                      <a:pt x="0" y="105"/>
                    </a:lnTo>
                    <a:lnTo>
                      <a:pt x="184" y="226"/>
                    </a:lnTo>
                    <a:lnTo>
                      <a:pt x="368" y="105"/>
                    </a:lnTo>
                    <a:lnTo>
                      <a:pt x="272" y="105"/>
                    </a:lnTo>
                    <a:lnTo>
                      <a:pt x="272" y="0"/>
                    </a:lnTo>
                  </a:path>
                </a:pathLst>
              </a:custGeom>
              <a:grpFill/>
              <a:ln>
                <a:noFill/>
              </a:ln>
              <a:extLst>
                <a:ext uri="{91240B29-F687-4F45-9708-019B960494DF}">
                  <a14:hiddenLine xmlns:a14="http://schemas.microsoft.com/office/drawing/2010/main" w="6350" cap="rnd">
                    <a:solidFill>
                      <a:srgbClr val="000000"/>
                    </a:solidFill>
                    <a:round/>
                    <a:headEnd/>
                    <a:tailEnd/>
                  </a14:hiddenLine>
                </a:ext>
              </a:extLst>
            </p:spPr>
            <p:txBody>
              <a:bodyPr lIns="45720" rIns="4572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GB">
                  <a:solidFill>
                    <a:schemeClr val="bg1"/>
                  </a:solidFill>
                  <a:latin typeface="+mn-lt"/>
                  <a:cs typeface="+mn-ea"/>
                  <a:sym typeface="+mn-lt"/>
                </a:endParaRPr>
              </a:p>
            </p:txBody>
          </p:sp>
        </p:grpSp>
        <p:sp>
          <p:nvSpPr>
            <p:cNvPr id="5" name="同心圆 21"/>
            <p:cNvSpPr/>
            <p:nvPr/>
          </p:nvSpPr>
          <p:spPr>
            <a:xfrm>
              <a:off x="3964578" y="1298829"/>
              <a:ext cx="4260340" cy="4260340"/>
            </a:xfrm>
            <a:prstGeom prst="donut">
              <a:avLst>
                <a:gd name="adj" fmla="val 112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0" name="同心圆 23"/>
          <p:cNvSpPr/>
          <p:nvPr/>
        </p:nvSpPr>
        <p:spPr>
          <a:xfrm>
            <a:off x="3426370" y="880147"/>
            <a:ext cx="1461413" cy="1461413"/>
          </a:xfrm>
          <a:prstGeom prst="donut">
            <a:avLst>
              <a:gd name="adj" fmla="val 11261"/>
            </a:avLst>
          </a:prstGeom>
          <a:gradFill>
            <a:gsLst>
              <a:gs pos="0">
                <a:schemeClr val="accent1"/>
              </a:gs>
              <a:gs pos="100000">
                <a:srgbClr val="EE2243">
                  <a:alpha val="30196"/>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2"/>
              </a:solidFill>
              <a:cs typeface="+mn-ea"/>
              <a:sym typeface="+mn-lt"/>
            </a:endParaRPr>
          </a:p>
        </p:txBody>
      </p:sp>
      <p:sp>
        <p:nvSpPr>
          <p:cNvPr id="11" name="同心圆 24"/>
          <p:cNvSpPr/>
          <p:nvPr/>
        </p:nvSpPr>
        <p:spPr>
          <a:xfrm>
            <a:off x="7292695" y="880147"/>
            <a:ext cx="1461413" cy="1461413"/>
          </a:xfrm>
          <a:prstGeom prst="donut">
            <a:avLst>
              <a:gd name="adj" fmla="val 11261"/>
            </a:avLst>
          </a:prstGeom>
          <a:gradFill>
            <a:gsLst>
              <a:gs pos="0">
                <a:schemeClr val="accent1"/>
              </a:gs>
              <a:gs pos="100000">
                <a:srgbClr val="EE2243">
                  <a:alpha val="30196"/>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2"/>
              </a:solidFill>
              <a:cs typeface="+mn-ea"/>
              <a:sym typeface="+mn-lt"/>
            </a:endParaRPr>
          </a:p>
        </p:txBody>
      </p:sp>
      <p:sp>
        <p:nvSpPr>
          <p:cNvPr id="12" name="同心圆 29"/>
          <p:cNvSpPr/>
          <p:nvPr/>
        </p:nvSpPr>
        <p:spPr>
          <a:xfrm>
            <a:off x="3426370" y="4495314"/>
            <a:ext cx="1461413" cy="1461413"/>
          </a:xfrm>
          <a:prstGeom prst="donut">
            <a:avLst>
              <a:gd name="adj" fmla="val 11261"/>
            </a:avLst>
          </a:prstGeom>
          <a:gradFill>
            <a:gsLst>
              <a:gs pos="0">
                <a:schemeClr val="accent1"/>
              </a:gs>
              <a:gs pos="100000">
                <a:srgbClr val="EE2243">
                  <a:alpha val="30196"/>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2"/>
              </a:solidFill>
              <a:cs typeface="+mn-ea"/>
              <a:sym typeface="+mn-lt"/>
            </a:endParaRPr>
          </a:p>
        </p:txBody>
      </p:sp>
      <p:sp>
        <p:nvSpPr>
          <p:cNvPr id="13" name="同心圆 30"/>
          <p:cNvSpPr/>
          <p:nvPr/>
        </p:nvSpPr>
        <p:spPr>
          <a:xfrm>
            <a:off x="7292695" y="4495314"/>
            <a:ext cx="1461413" cy="1461413"/>
          </a:xfrm>
          <a:prstGeom prst="donut">
            <a:avLst>
              <a:gd name="adj" fmla="val 11261"/>
            </a:avLst>
          </a:prstGeom>
          <a:gradFill>
            <a:gsLst>
              <a:gs pos="0">
                <a:schemeClr val="accent1"/>
              </a:gs>
              <a:gs pos="100000">
                <a:srgbClr val="EE2243">
                  <a:alpha val="30196"/>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2"/>
              </a:solidFill>
              <a:cs typeface="+mn-ea"/>
              <a:sym typeface="+mn-lt"/>
            </a:endParaRPr>
          </a:p>
        </p:txBody>
      </p:sp>
      <p:sp>
        <p:nvSpPr>
          <p:cNvPr id="14" name="矩形 13"/>
          <p:cNvSpPr/>
          <p:nvPr/>
        </p:nvSpPr>
        <p:spPr>
          <a:xfrm>
            <a:off x="984602" y="1433070"/>
            <a:ext cx="2295656" cy="738664"/>
          </a:xfrm>
          <a:prstGeom prst="rect">
            <a:avLst/>
          </a:prstGeom>
        </p:spPr>
        <p:txBody>
          <a:bodyPr wrap="square">
            <a:spAutoFit/>
          </a:bodyPr>
          <a:lstStyle/>
          <a:p>
            <a:pPr algn="just"/>
            <a:r>
              <a:rPr lang="en-US" altLang="zh-CN" sz="1400">
                <a:solidFill>
                  <a:schemeClr val="bg1"/>
                </a:solidFill>
                <a:cs typeface="+mn-ea"/>
                <a:sym typeface="+mn-lt"/>
              </a:rPr>
              <a:t>Most jurisdictions require and disclose annual reports.</a:t>
            </a:r>
          </a:p>
        </p:txBody>
      </p:sp>
      <p:sp>
        <p:nvSpPr>
          <p:cNvPr id="15" name="矩形 14"/>
          <p:cNvSpPr/>
          <p:nvPr/>
        </p:nvSpPr>
        <p:spPr>
          <a:xfrm>
            <a:off x="5683066" y="3483821"/>
            <a:ext cx="825867" cy="369332"/>
          </a:xfrm>
          <a:prstGeom prst="rect">
            <a:avLst/>
          </a:prstGeom>
        </p:spPr>
        <p:txBody>
          <a:bodyPr wrap="none">
            <a:spAutoFit/>
          </a:bodyPr>
          <a:lstStyle/>
          <a:p>
            <a:pPr algn="ctr"/>
            <a:r>
              <a:rPr lang="en-US" altLang="zh-CN" b="1">
                <a:solidFill>
                  <a:schemeClr val="bg1"/>
                </a:solidFill>
                <a:cs typeface="+mn-ea"/>
                <a:sym typeface="+mn-lt"/>
              </a:rPr>
              <a:t>HERE</a:t>
            </a:r>
            <a:endParaRPr lang="zh-CN" altLang="en-US" b="1" dirty="0">
              <a:solidFill>
                <a:schemeClr val="bg1"/>
              </a:solidFill>
              <a:cs typeface="+mn-ea"/>
              <a:sym typeface="+mn-lt"/>
            </a:endParaRPr>
          </a:p>
        </p:txBody>
      </p:sp>
      <p:sp>
        <p:nvSpPr>
          <p:cNvPr id="16" name="矩形 15"/>
          <p:cNvSpPr/>
          <p:nvPr/>
        </p:nvSpPr>
        <p:spPr>
          <a:xfrm>
            <a:off x="1021458" y="4940720"/>
            <a:ext cx="2295656" cy="738664"/>
          </a:xfrm>
          <a:prstGeom prst="rect">
            <a:avLst/>
          </a:prstGeom>
        </p:spPr>
        <p:txBody>
          <a:bodyPr wrap="square">
            <a:spAutoFit/>
          </a:bodyPr>
          <a:lstStyle/>
          <a:p>
            <a:pPr algn="just"/>
            <a:r>
              <a:rPr lang="en-US" altLang="zh-CN" sz="1400">
                <a:solidFill>
                  <a:schemeClr val="bg1"/>
                </a:solidFill>
                <a:cs typeface="+mn-ea"/>
                <a:sym typeface="+mn-lt"/>
              </a:rPr>
              <a:t>Most jurisdictions require companies to prepare and disclose annual reports.</a:t>
            </a:r>
          </a:p>
        </p:txBody>
      </p:sp>
      <p:sp>
        <p:nvSpPr>
          <p:cNvPr id="17" name="矩形 16"/>
          <p:cNvSpPr/>
          <p:nvPr/>
        </p:nvSpPr>
        <p:spPr>
          <a:xfrm>
            <a:off x="8900220" y="1433070"/>
            <a:ext cx="2295656" cy="738664"/>
          </a:xfrm>
          <a:prstGeom prst="rect">
            <a:avLst/>
          </a:prstGeom>
        </p:spPr>
        <p:txBody>
          <a:bodyPr wrap="square">
            <a:spAutoFit/>
          </a:bodyPr>
          <a:lstStyle/>
          <a:p>
            <a:pPr algn="just"/>
            <a:r>
              <a:rPr lang="en-US" altLang="zh-CN" sz="1400">
                <a:solidFill>
                  <a:schemeClr val="bg1"/>
                </a:solidFill>
                <a:cs typeface="+mn-ea"/>
                <a:sym typeface="+mn-lt"/>
              </a:rPr>
              <a:t>Most jurisdictions require companies to prepare and disclose annual reports.</a:t>
            </a:r>
          </a:p>
        </p:txBody>
      </p:sp>
      <p:sp>
        <p:nvSpPr>
          <p:cNvPr id="18" name="矩形 17"/>
          <p:cNvSpPr/>
          <p:nvPr/>
        </p:nvSpPr>
        <p:spPr>
          <a:xfrm>
            <a:off x="8900220" y="4940720"/>
            <a:ext cx="2295656" cy="738664"/>
          </a:xfrm>
          <a:prstGeom prst="rect">
            <a:avLst/>
          </a:prstGeom>
        </p:spPr>
        <p:txBody>
          <a:bodyPr wrap="square">
            <a:spAutoFit/>
          </a:bodyPr>
          <a:lstStyle/>
          <a:p>
            <a:pPr algn="just"/>
            <a:r>
              <a:rPr lang="en-US" altLang="zh-CN" sz="1400">
                <a:solidFill>
                  <a:schemeClr val="bg1"/>
                </a:solidFill>
                <a:cs typeface="+mn-ea"/>
                <a:sym typeface="+mn-lt"/>
              </a:rPr>
              <a:t>Most jurisdictions require companies to prepare and disclose annual reports.</a:t>
            </a:r>
          </a:p>
        </p:txBody>
      </p:sp>
      <p:sp>
        <p:nvSpPr>
          <p:cNvPr id="19" name="矩形 18"/>
          <p:cNvSpPr/>
          <p:nvPr/>
        </p:nvSpPr>
        <p:spPr>
          <a:xfrm>
            <a:off x="984602" y="1081512"/>
            <a:ext cx="1625335" cy="830997"/>
          </a:xfrm>
          <a:prstGeom prst="rect">
            <a:avLst/>
          </a:prstGeom>
        </p:spPr>
        <p:txBody>
          <a:bodyPr wrap="square">
            <a:spAutoFit/>
          </a:bodyPr>
          <a:lstStyle/>
          <a:p>
            <a:pPr algn="just"/>
            <a:r>
              <a:rPr lang="en-US" altLang="zh-CN" sz="2400" b="1">
                <a:solidFill>
                  <a:schemeClr val="bg1"/>
                </a:solidFill>
                <a:cs typeface="+mn-ea"/>
                <a:sym typeface="+mn-lt"/>
              </a:rPr>
              <a:t>TEXT HERE</a:t>
            </a:r>
          </a:p>
        </p:txBody>
      </p:sp>
      <p:sp>
        <p:nvSpPr>
          <p:cNvPr id="20" name="矩形 19"/>
          <p:cNvSpPr/>
          <p:nvPr/>
        </p:nvSpPr>
        <p:spPr>
          <a:xfrm>
            <a:off x="8900220" y="1081512"/>
            <a:ext cx="1625335" cy="830997"/>
          </a:xfrm>
          <a:prstGeom prst="rect">
            <a:avLst/>
          </a:prstGeom>
        </p:spPr>
        <p:txBody>
          <a:bodyPr wrap="square">
            <a:spAutoFit/>
          </a:bodyPr>
          <a:lstStyle/>
          <a:p>
            <a:pPr algn="just"/>
            <a:r>
              <a:rPr lang="en-US" altLang="zh-CN" sz="2400" b="1">
                <a:solidFill>
                  <a:schemeClr val="bg1"/>
                </a:solidFill>
                <a:cs typeface="+mn-ea"/>
                <a:sym typeface="+mn-lt"/>
              </a:rPr>
              <a:t>TEXT HERE</a:t>
            </a:r>
          </a:p>
        </p:txBody>
      </p:sp>
      <p:sp>
        <p:nvSpPr>
          <p:cNvPr id="21" name="矩形 20"/>
          <p:cNvSpPr/>
          <p:nvPr/>
        </p:nvSpPr>
        <p:spPr>
          <a:xfrm>
            <a:off x="984602" y="4564731"/>
            <a:ext cx="1625335" cy="830997"/>
          </a:xfrm>
          <a:prstGeom prst="rect">
            <a:avLst/>
          </a:prstGeom>
        </p:spPr>
        <p:txBody>
          <a:bodyPr wrap="square">
            <a:spAutoFit/>
          </a:bodyPr>
          <a:lstStyle/>
          <a:p>
            <a:pPr algn="just"/>
            <a:r>
              <a:rPr lang="en-US" altLang="zh-CN" sz="2400" b="1">
                <a:solidFill>
                  <a:schemeClr val="bg1"/>
                </a:solidFill>
                <a:cs typeface="+mn-ea"/>
                <a:sym typeface="+mn-lt"/>
              </a:rPr>
              <a:t>TEXT HERE</a:t>
            </a:r>
          </a:p>
        </p:txBody>
      </p:sp>
      <p:sp>
        <p:nvSpPr>
          <p:cNvPr id="22" name="矩形 21"/>
          <p:cNvSpPr/>
          <p:nvPr/>
        </p:nvSpPr>
        <p:spPr>
          <a:xfrm>
            <a:off x="8885420" y="4564731"/>
            <a:ext cx="1625335" cy="830997"/>
          </a:xfrm>
          <a:prstGeom prst="rect">
            <a:avLst/>
          </a:prstGeom>
        </p:spPr>
        <p:txBody>
          <a:bodyPr wrap="square">
            <a:spAutoFit/>
          </a:bodyPr>
          <a:lstStyle/>
          <a:p>
            <a:pPr algn="just"/>
            <a:r>
              <a:rPr lang="en-US" altLang="zh-CN" sz="2400" b="1">
                <a:solidFill>
                  <a:schemeClr val="bg1"/>
                </a:solidFill>
                <a:cs typeface="+mn-ea"/>
                <a:sym typeface="+mn-lt"/>
              </a:rPr>
              <a:t>TEXT HERE</a:t>
            </a:r>
          </a:p>
        </p:txBody>
      </p:sp>
      <p:sp>
        <p:nvSpPr>
          <p:cNvPr id="24" name="Maximize Window"/>
          <p:cNvSpPr>
            <a:spLocks noChangeAspect="1" noEditPoints="1"/>
          </p:cNvSpPr>
          <p:nvPr/>
        </p:nvSpPr>
        <p:spPr bwMode="auto">
          <a:xfrm>
            <a:off x="3892712" y="1358442"/>
            <a:ext cx="509557" cy="492284"/>
          </a:xfrm>
          <a:custGeom>
            <a:avLst/>
            <a:gdLst>
              <a:gd name="T0" fmla="*/ 75 w 253"/>
              <a:gd name="T1" fmla="*/ 0 h 246"/>
              <a:gd name="T2" fmla="*/ 44 w 253"/>
              <a:gd name="T3" fmla="*/ 30 h 246"/>
              <a:gd name="T4" fmla="*/ 44 w 253"/>
              <a:gd name="T5" fmla="*/ 44 h 246"/>
              <a:gd name="T6" fmla="*/ 31 w 253"/>
              <a:gd name="T7" fmla="*/ 44 h 246"/>
              <a:gd name="T8" fmla="*/ 0 w 253"/>
              <a:gd name="T9" fmla="*/ 73 h 246"/>
              <a:gd name="T10" fmla="*/ 0 w 253"/>
              <a:gd name="T11" fmla="*/ 216 h 246"/>
              <a:gd name="T12" fmla="*/ 31 w 253"/>
              <a:gd name="T13" fmla="*/ 246 h 246"/>
              <a:gd name="T14" fmla="*/ 178 w 253"/>
              <a:gd name="T15" fmla="*/ 246 h 246"/>
              <a:gd name="T16" fmla="*/ 209 w 253"/>
              <a:gd name="T17" fmla="*/ 216 h 246"/>
              <a:gd name="T18" fmla="*/ 209 w 253"/>
              <a:gd name="T19" fmla="*/ 203 h 246"/>
              <a:gd name="T20" fmla="*/ 222 w 253"/>
              <a:gd name="T21" fmla="*/ 203 h 246"/>
              <a:gd name="T22" fmla="*/ 235 w 253"/>
              <a:gd name="T23" fmla="*/ 201 h 246"/>
              <a:gd name="T24" fmla="*/ 253 w 253"/>
              <a:gd name="T25" fmla="*/ 173 h 246"/>
              <a:gd name="T26" fmla="*/ 253 w 253"/>
              <a:gd name="T27" fmla="*/ 30 h 246"/>
              <a:gd name="T28" fmla="*/ 222 w 253"/>
              <a:gd name="T29" fmla="*/ 0 h 246"/>
              <a:gd name="T30" fmla="*/ 75 w 253"/>
              <a:gd name="T31" fmla="*/ 0 h 246"/>
              <a:gd name="T32" fmla="*/ 75 w 253"/>
              <a:gd name="T33" fmla="*/ 16 h 246"/>
              <a:gd name="T34" fmla="*/ 222 w 253"/>
              <a:gd name="T35" fmla="*/ 16 h 246"/>
              <a:gd name="T36" fmla="*/ 237 w 253"/>
              <a:gd name="T37" fmla="*/ 30 h 246"/>
              <a:gd name="T38" fmla="*/ 237 w 253"/>
              <a:gd name="T39" fmla="*/ 173 h 246"/>
              <a:gd name="T40" fmla="*/ 229 w 253"/>
              <a:gd name="T41" fmla="*/ 186 h 246"/>
              <a:gd name="T42" fmla="*/ 222 w 253"/>
              <a:gd name="T43" fmla="*/ 187 h 246"/>
              <a:gd name="T44" fmla="*/ 209 w 253"/>
              <a:gd name="T45" fmla="*/ 187 h 246"/>
              <a:gd name="T46" fmla="*/ 209 w 253"/>
              <a:gd name="T47" fmla="*/ 72 h 246"/>
              <a:gd name="T48" fmla="*/ 178 w 253"/>
              <a:gd name="T49" fmla="*/ 43 h 246"/>
              <a:gd name="T50" fmla="*/ 61 w 253"/>
              <a:gd name="T51" fmla="*/ 43 h 246"/>
              <a:gd name="T52" fmla="*/ 61 w 253"/>
              <a:gd name="T53" fmla="*/ 30 h 246"/>
              <a:gd name="T54" fmla="*/ 75 w 253"/>
              <a:gd name="T55" fmla="*/ 16 h 246"/>
              <a:gd name="T56" fmla="*/ 31 w 253"/>
              <a:gd name="T57" fmla="*/ 60 h 246"/>
              <a:gd name="T58" fmla="*/ 178 w 253"/>
              <a:gd name="T59" fmla="*/ 60 h 246"/>
              <a:gd name="T60" fmla="*/ 193 w 253"/>
              <a:gd name="T61" fmla="*/ 73 h 246"/>
              <a:gd name="T62" fmla="*/ 193 w 253"/>
              <a:gd name="T63" fmla="*/ 203 h 246"/>
              <a:gd name="T64" fmla="*/ 193 w 253"/>
              <a:gd name="T65" fmla="*/ 216 h 246"/>
              <a:gd name="T66" fmla="*/ 178 w 253"/>
              <a:gd name="T67" fmla="*/ 230 h 246"/>
              <a:gd name="T68" fmla="*/ 31 w 253"/>
              <a:gd name="T69" fmla="*/ 230 h 246"/>
              <a:gd name="T70" fmla="*/ 17 w 253"/>
              <a:gd name="T71" fmla="*/ 216 h 246"/>
              <a:gd name="T72" fmla="*/ 17 w 253"/>
              <a:gd name="T73" fmla="*/ 73 h 246"/>
              <a:gd name="T74" fmla="*/ 31 w 253"/>
              <a:gd name="T75" fmla="*/ 60 h 246"/>
              <a:gd name="T76" fmla="*/ 45 w 253"/>
              <a:gd name="T77" fmla="*/ 87 h 246"/>
              <a:gd name="T78" fmla="*/ 45 w 253"/>
              <a:gd name="T79" fmla="*/ 203 h 246"/>
              <a:gd name="T80" fmla="*/ 164 w 253"/>
              <a:gd name="T81" fmla="*/ 203 h 246"/>
              <a:gd name="T82" fmla="*/ 164 w 253"/>
              <a:gd name="T83" fmla="*/ 87 h 246"/>
              <a:gd name="T84" fmla="*/ 45 w 253"/>
              <a:gd name="T85" fmla="*/ 87 h 246"/>
              <a:gd name="T86" fmla="*/ 61 w 253"/>
              <a:gd name="T87" fmla="*/ 103 h 246"/>
              <a:gd name="T88" fmla="*/ 148 w 253"/>
              <a:gd name="T89" fmla="*/ 103 h 246"/>
              <a:gd name="T90" fmla="*/ 148 w 253"/>
              <a:gd name="T91" fmla="*/ 187 h 246"/>
              <a:gd name="T92" fmla="*/ 61 w 253"/>
              <a:gd name="T93" fmla="*/ 187 h 246"/>
              <a:gd name="T94" fmla="*/ 61 w 253"/>
              <a:gd name="T95" fmla="*/ 10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46">
                <a:moveTo>
                  <a:pt x="75" y="0"/>
                </a:moveTo>
                <a:cubicBezTo>
                  <a:pt x="59" y="0"/>
                  <a:pt x="44" y="13"/>
                  <a:pt x="44" y="30"/>
                </a:cubicBezTo>
                <a:lnTo>
                  <a:pt x="44" y="44"/>
                </a:lnTo>
                <a:lnTo>
                  <a:pt x="31" y="44"/>
                </a:lnTo>
                <a:cubicBezTo>
                  <a:pt x="15" y="44"/>
                  <a:pt x="0" y="57"/>
                  <a:pt x="0" y="73"/>
                </a:cubicBezTo>
                <a:lnTo>
                  <a:pt x="0" y="216"/>
                </a:lnTo>
                <a:cubicBezTo>
                  <a:pt x="0" y="232"/>
                  <a:pt x="14" y="246"/>
                  <a:pt x="31" y="246"/>
                </a:cubicBezTo>
                <a:lnTo>
                  <a:pt x="178" y="246"/>
                </a:lnTo>
                <a:cubicBezTo>
                  <a:pt x="198" y="246"/>
                  <a:pt x="209" y="230"/>
                  <a:pt x="209" y="216"/>
                </a:cubicBezTo>
                <a:lnTo>
                  <a:pt x="209" y="203"/>
                </a:lnTo>
                <a:lnTo>
                  <a:pt x="222" y="203"/>
                </a:lnTo>
                <a:cubicBezTo>
                  <a:pt x="226" y="203"/>
                  <a:pt x="231" y="203"/>
                  <a:pt x="235" y="201"/>
                </a:cubicBezTo>
                <a:cubicBezTo>
                  <a:pt x="246" y="196"/>
                  <a:pt x="253" y="185"/>
                  <a:pt x="253" y="173"/>
                </a:cubicBezTo>
                <a:lnTo>
                  <a:pt x="253" y="30"/>
                </a:lnTo>
                <a:cubicBezTo>
                  <a:pt x="253" y="13"/>
                  <a:pt x="239" y="0"/>
                  <a:pt x="222" y="0"/>
                </a:cubicBezTo>
                <a:lnTo>
                  <a:pt x="75" y="0"/>
                </a:lnTo>
                <a:close/>
                <a:moveTo>
                  <a:pt x="75" y="16"/>
                </a:moveTo>
                <a:lnTo>
                  <a:pt x="222" y="16"/>
                </a:lnTo>
                <a:cubicBezTo>
                  <a:pt x="231" y="16"/>
                  <a:pt x="237" y="22"/>
                  <a:pt x="237" y="30"/>
                </a:cubicBezTo>
                <a:lnTo>
                  <a:pt x="237" y="173"/>
                </a:lnTo>
                <a:cubicBezTo>
                  <a:pt x="237" y="178"/>
                  <a:pt x="234" y="184"/>
                  <a:pt x="229" y="186"/>
                </a:cubicBezTo>
                <a:cubicBezTo>
                  <a:pt x="227" y="187"/>
                  <a:pt x="225" y="187"/>
                  <a:pt x="222" y="187"/>
                </a:cubicBezTo>
                <a:lnTo>
                  <a:pt x="209" y="187"/>
                </a:lnTo>
                <a:lnTo>
                  <a:pt x="209" y="72"/>
                </a:lnTo>
                <a:cubicBezTo>
                  <a:pt x="209" y="52"/>
                  <a:pt x="195" y="43"/>
                  <a:pt x="178" y="43"/>
                </a:cubicBezTo>
                <a:lnTo>
                  <a:pt x="61" y="43"/>
                </a:lnTo>
                <a:lnTo>
                  <a:pt x="61" y="30"/>
                </a:lnTo>
                <a:cubicBezTo>
                  <a:pt x="61" y="22"/>
                  <a:pt x="67" y="16"/>
                  <a:pt x="75" y="16"/>
                </a:cubicBezTo>
                <a:close/>
                <a:moveTo>
                  <a:pt x="31" y="60"/>
                </a:moveTo>
                <a:lnTo>
                  <a:pt x="178" y="60"/>
                </a:lnTo>
                <a:cubicBezTo>
                  <a:pt x="189" y="60"/>
                  <a:pt x="193" y="67"/>
                  <a:pt x="193" y="73"/>
                </a:cubicBezTo>
                <a:lnTo>
                  <a:pt x="193" y="203"/>
                </a:lnTo>
                <a:lnTo>
                  <a:pt x="193" y="216"/>
                </a:lnTo>
                <a:cubicBezTo>
                  <a:pt x="193" y="228"/>
                  <a:pt x="184" y="230"/>
                  <a:pt x="178" y="230"/>
                </a:cubicBezTo>
                <a:lnTo>
                  <a:pt x="31" y="230"/>
                </a:lnTo>
                <a:cubicBezTo>
                  <a:pt x="23" y="230"/>
                  <a:pt x="17" y="224"/>
                  <a:pt x="17" y="216"/>
                </a:cubicBezTo>
                <a:lnTo>
                  <a:pt x="17" y="73"/>
                </a:lnTo>
                <a:cubicBezTo>
                  <a:pt x="17" y="65"/>
                  <a:pt x="23" y="60"/>
                  <a:pt x="31" y="60"/>
                </a:cubicBezTo>
                <a:close/>
                <a:moveTo>
                  <a:pt x="45" y="87"/>
                </a:moveTo>
                <a:lnTo>
                  <a:pt x="45" y="203"/>
                </a:lnTo>
                <a:lnTo>
                  <a:pt x="164" y="203"/>
                </a:lnTo>
                <a:lnTo>
                  <a:pt x="164" y="87"/>
                </a:lnTo>
                <a:lnTo>
                  <a:pt x="45" y="87"/>
                </a:lnTo>
                <a:close/>
                <a:moveTo>
                  <a:pt x="61" y="103"/>
                </a:moveTo>
                <a:lnTo>
                  <a:pt x="148" y="103"/>
                </a:lnTo>
                <a:lnTo>
                  <a:pt x="148" y="187"/>
                </a:lnTo>
                <a:lnTo>
                  <a:pt x="61" y="187"/>
                </a:lnTo>
                <a:lnTo>
                  <a:pt x="61" y="103"/>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chemeClr val="bg1"/>
              </a:solidFill>
              <a:cs typeface="+mn-ea"/>
              <a:sym typeface="+mn-lt"/>
            </a:endParaRPr>
          </a:p>
        </p:txBody>
      </p:sp>
      <p:sp>
        <p:nvSpPr>
          <p:cNvPr id="25" name="Repeat"/>
          <p:cNvSpPr>
            <a:spLocks noEditPoints="1"/>
          </p:cNvSpPr>
          <p:nvPr/>
        </p:nvSpPr>
        <p:spPr bwMode="auto">
          <a:xfrm>
            <a:off x="7736928" y="4975778"/>
            <a:ext cx="572945" cy="593409"/>
          </a:xfrm>
          <a:custGeom>
            <a:avLst/>
            <a:gdLst>
              <a:gd name="T0" fmla="*/ 0 w 362"/>
              <a:gd name="T1" fmla="*/ 184 h 376"/>
              <a:gd name="T2" fmla="*/ 29 w 362"/>
              <a:gd name="T3" fmla="*/ 280 h 376"/>
              <a:gd name="T4" fmla="*/ 29 w 362"/>
              <a:gd name="T5" fmla="*/ 280 h 376"/>
              <a:gd name="T6" fmla="*/ 264 w 362"/>
              <a:gd name="T7" fmla="*/ 322 h 376"/>
              <a:gd name="T8" fmla="*/ 264 w 362"/>
              <a:gd name="T9" fmla="*/ 322 h 376"/>
              <a:gd name="T10" fmla="*/ 308 w 362"/>
              <a:gd name="T11" fmla="*/ 88 h 376"/>
              <a:gd name="T12" fmla="*/ 308 w 362"/>
              <a:gd name="T13" fmla="*/ 88 h 376"/>
              <a:gd name="T14" fmla="*/ 267 w 362"/>
              <a:gd name="T15" fmla="*/ 47 h 376"/>
              <a:gd name="T16" fmla="*/ 267 w 362"/>
              <a:gd name="T17" fmla="*/ 47 h 376"/>
              <a:gd name="T18" fmla="*/ 224 w 362"/>
              <a:gd name="T19" fmla="*/ 54 h 376"/>
              <a:gd name="T20" fmla="*/ 232 w 362"/>
              <a:gd name="T21" fmla="*/ 97 h 376"/>
              <a:gd name="T22" fmla="*/ 232 w 362"/>
              <a:gd name="T23" fmla="*/ 97 h 376"/>
              <a:gd name="T24" fmla="*/ 258 w 362"/>
              <a:gd name="T25" fmla="*/ 123 h 376"/>
              <a:gd name="T26" fmla="*/ 258 w 362"/>
              <a:gd name="T27" fmla="*/ 123 h 376"/>
              <a:gd name="T28" fmla="*/ 230 w 362"/>
              <a:gd name="T29" fmla="*/ 272 h 376"/>
              <a:gd name="T30" fmla="*/ 230 w 362"/>
              <a:gd name="T31" fmla="*/ 272 h 376"/>
              <a:gd name="T32" fmla="*/ 229 w 362"/>
              <a:gd name="T33" fmla="*/ 273 h 376"/>
              <a:gd name="T34" fmla="*/ 80 w 362"/>
              <a:gd name="T35" fmla="*/ 245 h 376"/>
              <a:gd name="T36" fmla="*/ 80 w 362"/>
              <a:gd name="T37" fmla="*/ 245 h 376"/>
              <a:gd name="T38" fmla="*/ 99 w 362"/>
              <a:gd name="T39" fmla="*/ 102 h 376"/>
              <a:gd name="T40" fmla="*/ 131 w 362"/>
              <a:gd name="T41" fmla="*/ 149 h 376"/>
              <a:gd name="T42" fmla="*/ 146 w 362"/>
              <a:gd name="T43" fmla="*/ 147 h 376"/>
              <a:gd name="T44" fmla="*/ 200 w 362"/>
              <a:gd name="T45" fmla="*/ 11 h 376"/>
              <a:gd name="T46" fmla="*/ 192 w 362"/>
              <a:gd name="T47" fmla="*/ 0 h 376"/>
              <a:gd name="T48" fmla="*/ 45 w 362"/>
              <a:gd name="T49" fmla="*/ 0 h 376"/>
              <a:gd name="T50" fmla="*/ 39 w 362"/>
              <a:gd name="T51" fmla="*/ 13 h 376"/>
              <a:gd name="T52" fmla="*/ 64 w 362"/>
              <a:gd name="T53" fmla="*/ 51 h 376"/>
              <a:gd name="T54" fmla="*/ 3 w 362"/>
              <a:gd name="T55" fmla="*/ 154 h 376"/>
              <a:gd name="T56" fmla="*/ 0 w 362"/>
              <a:gd name="T57" fmla="*/ 184 h 376"/>
              <a:gd name="T58" fmla="*/ 16 w 362"/>
              <a:gd name="T59" fmla="*/ 184 h 376"/>
              <a:gd name="T60" fmla="*/ 19 w 362"/>
              <a:gd name="T61" fmla="*/ 157 h 376"/>
              <a:gd name="T62" fmla="*/ 81 w 362"/>
              <a:gd name="T63" fmla="*/ 60 h 376"/>
              <a:gd name="T64" fmla="*/ 83 w 362"/>
              <a:gd name="T65" fmla="*/ 48 h 376"/>
              <a:gd name="T66" fmla="*/ 61 w 362"/>
              <a:gd name="T67" fmla="*/ 16 h 376"/>
              <a:gd name="T68" fmla="*/ 180 w 362"/>
              <a:gd name="T69" fmla="*/ 16 h 376"/>
              <a:gd name="T70" fmla="*/ 136 w 362"/>
              <a:gd name="T71" fmla="*/ 126 h 376"/>
              <a:gd name="T72" fmla="*/ 108 w 362"/>
              <a:gd name="T73" fmla="*/ 86 h 376"/>
              <a:gd name="T74" fmla="*/ 97 w 362"/>
              <a:gd name="T75" fmla="*/ 83 h 376"/>
              <a:gd name="T76" fmla="*/ 66 w 362"/>
              <a:gd name="T77" fmla="*/ 254 h 376"/>
              <a:gd name="T78" fmla="*/ 66 w 362"/>
              <a:gd name="T79" fmla="*/ 254 h 376"/>
              <a:gd name="T80" fmla="*/ 240 w 362"/>
              <a:gd name="T81" fmla="*/ 285 h 376"/>
              <a:gd name="T82" fmla="*/ 272 w 362"/>
              <a:gd name="T83" fmla="*/ 114 h 376"/>
              <a:gd name="T84" fmla="*/ 242 w 362"/>
              <a:gd name="T85" fmla="*/ 83 h 376"/>
              <a:gd name="T86" fmla="*/ 242 w 362"/>
              <a:gd name="T87" fmla="*/ 83 h 376"/>
              <a:gd name="T88" fmla="*/ 238 w 362"/>
              <a:gd name="T89" fmla="*/ 64 h 376"/>
              <a:gd name="T90" fmla="*/ 238 w 362"/>
              <a:gd name="T91" fmla="*/ 64 h 376"/>
              <a:gd name="T92" fmla="*/ 257 w 362"/>
              <a:gd name="T93" fmla="*/ 60 h 376"/>
              <a:gd name="T94" fmla="*/ 257 w 362"/>
              <a:gd name="T95" fmla="*/ 60 h 376"/>
              <a:gd name="T96" fmla="*/ 295 w 362"/>
              <a:gd name="T97" fmla="*/ 98 h 376"/>
              <a:gd name="T98" fmla="*/ 295 w 362"/>
              <a:gd name="T99" fmla="*/ 98 h 376"/>
              <a:gd name="T100" fmla="*/ 255 w 362"/>
              <a:gd name="T101" fmla="*/ 309 h 376"/>
              <a:gd name="T102" fmla="*/ 43 w 362"/>
              <a:gd name="T103" fmla="*/ 270 h 376"/>
              <a:gd name="T104" fmla="*/ 43 w 362"/>
              <a:gd name="T105" fmla="*/ 270 h 376"/>
              <a:gd name="T106" fmla="*/ 43 w 362"/>
              <a:gd name="T107" fmla="*/ 270 h 376"/>
              <a:gd name="T108" fmla="*/ 16 w 362"/>
              <a:gd name="T109" fmla="*/ 18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2" h="376">
                <a:moveTo>
                  <a:pt x="0" y="184"/>
                </a:moveTo>
                <a:cubicBezTo>
                  <a:pt x="0" y="217"/>
                  <a:pt x="9" y="251"/>
                  <a:pt x="29" y="280"/>
                </a:cubicBezTo>
                <a:lnTo>
                  <a:pt x="29" y="280"/>
                </a:lnTo>
                <a:cubicBezTo>
                  <a:pt x="82" y="356"/>
                  <a:pt x="188" y="376"/>
                  <a:pt x="264" y="322"/>
                </a:cubicBezTo>
                <a:lnTo>
                  <a:pt x="264" y="322"/>
                </a:lnTo>
                <a:cubicBezTo>
                  <a:pt x="342" y="270"/>
                  <a:pt x="362" y="164"/>
                  <a:pt x="308" y="88"/>
                </a:cubicBezTo>
                <a:lnTo>
                  <a:pt x="308" y="88"/>
                </a:lnTo>
                <a:cubicBezTo>
                  <a:pt x="297" y="72"/>
                  <a:pt x="283" y="58"/>
                  <a:pt x="267" y="47"/>
                </a:cubicBezTo>
                <a:lnTo>
                  <a:pt x="267" y="47"/>
                </a:lnTo>
                <a:cubicBezTo>
                  <a:pt x="253" y="37"/>
                  <a:pt x="234" y="41"/>
                  <a:pt x="224" y="54"/>
                </a:cubicBezTo>
                <a:cubicBezTo>
                  <a:pt x="215" y="68"/>
                  <a:pt x="218" y="88"/>
                  <a:pt x="232" y="97"/>
                </a:cubicBezTo>
                <a:lnTo>
                  <a:pt x="232" y="97"/>
                </a:lnTo>
                <a:cubicBezTo>
                  <a:pt x="242" y="104"/>
                  <a:pt x="251" y="113"/>
                  <a:pt x="258" y="123"/>
                </a:cubicBezTo>
                <a:lnTo>
                  <a:pt x="258" y="123"/>
                </a:lnTo>
                <a:cubicBezTo>
                  <a:pt x="292" y="172"/>
                  <a:pt x="280" y="238"/>
                  <a:pt x="230" y="272"/>
                </a:cubicBezTo>
                <a:lnTo>
                  <a:pt x="230" y="272"/>
                </a:lnTo>
                <a:cubicBezTo>
                  <a:pt x="229" y="272"/>
                  <a:pt x="229" y="273"/>
                  <a:pt x="229" y="273"/>
                </a:cubicBezTo>
                <a:cubicBezTo>
                  <a:pt x="180" y="307"/>
                  <a:pt x="114" y="294"/>
                  <a:pt x="80" y="245"/>
                </a:cubicBezTo>
                <a:lnTo>
                  <a:pt x="80" y="245"/>
                </a:lnTo>
                <a:cubicBezTo>
                  <a:pt x="48" y="199"/>
                  <a:pt x="58" y="137"/>
                  <a:pt x="99" y="102"/>
                </a:cubicBezTo>
                <a:lnTo>
                  <a:pt x="131" y="149"/>
                </a:lnTo>
                <a:cubicBezTo>
                  <a:pt x="134" y="154"/>
                  <a:pt x="143" y="153"/>
                  <a:pt x="146" y="147"/>
                </a:cubicBezTo>
                <a:lnTo>
                  <a:pt x="200" y="11"/>
                </a:lnTo>
                <a:cubicBezTo>
                  <a:pt x="202" y="6"/>
                  <a:pt x="198" y="0"/>
                  <a:pt x="192" y="0"/>
                </a:cubicBezTo>
                <a:lnTo>
                  <a:pt x="45" y="0"/>
                </a:lnTo>
                <a:cubicBezTo>
                  <a:pt x="39" y="0"/>
                  <a:pt x="35" y="8"/>
                  <a:pt x="39" y="13"/>
                </a:cubicBezTo>
                <a:lnTo>
                  <a:pt x="64" y="51"/>
                </a:lnTo>
                <a:cubicBezTo>
                  <a:pt x="31" y="77"/>
                  <a:pt x="10" y="114"/>
                  <a:pt x="3" y="154"/>
                </a:cubicBezTo>
                <a:cubicBezTo>
                  <a:pt x="1" y="164"/>
                  <a:pt x="0" y="174"/>
                  <a:pt x="0" y="184"/>
                </a:cubicBezTo>
                <a:close/>
                <a:moveTo>
                  <a:pt x="16" y="184"/>
                </a:moveTo>
                <a:cubicBezTo>
                  <a:pt x="16" y="175"/>
                  <a:pt x="17" y="166"/>
                  <a:pt x="19" y="157"/>
                </a:cubicBezTo>
                <a:cubicBezTo>
                  <a:pt x="26" y="119"/>
                  <a:pt x="47" y="83"/>
                  <a:pt x="81" y="60"/>
                </a:cubicBezTo>
                <a:cubicBezTo>
                  <a:pt x="84" y="57"/>
                  <a:pt x="85" y="52"/>
                  <a:pt x="83" y="48"/>
                </a:cubicBezTo>
                <a:lnTo>
                  <a:pt x="61" y="16"/>
                </a:lnTo>
                <a:lnTo>
                  <a:pt x="180" y="16"/>
                </a:lnTo>
                <a:lnTo>
                  <a:pt x="136" y="126"/>
                </a:lnTo>
                <a:lnTo>
                  <a:pt x="108" y="86"/>
                </a:lnTo>
                <a:cubicBezTo>
                  <a:pt x="106" y="82"/>
                  <a:pt x="100" y="81"/>
                  <a:pt x="97" y="83"/>
                </a:cubicBezTo>
                <a:cubicBezTo>
                  <a:pt x="42" y="122"/>
                  <a:pt x="28" y="199"/>
                  <a:pt x="66" y="254"/>
                </a:cubicBezTo>
                <a:lnTo>
                  <a:pt x="66" y="254"/>
                </a:lnTo>
                <a:cubicBezTo>
                  <a:pt x="102" y="308"/>
                  <a:pt x="179" y="326"/>
                  <a:pt x="240" y="285"/>
                </a:cubicBezTo>
                <a:cubicBezTo>
                  <a:pt x="297" y="247"/>
                  <a:pt x="311" y="170"/>
                  <a:pt x="272" y="114"/>
                </a:cubicBezTo>
                <a:cubicBezTo>
                  <a:pt x="265" y="101"/>
                  <a:pt x="251" y="91"/>
                  <a:pt x="242" y="83"/>
                </a:cubicBezTo>
                <a:lnTo>
                  <a:pt x="242" y="83"/>
                </a:lnTo>
                <a:cubicBezTo>
                  <a:pt x="236" y="80"/>
                  <a:pt x="234" y="69"/>
                  <a:pt x="238" y="64"/>
                </a:cubicBezTo>
                <a:lnTo>
                  <a:pt x="238" y="64"/>
                </a:lnTo>
                <a:cubicBezTo>
                  <a:pt x="242" y="58"/>
                  <a:pt x="252" y="57"/>
                  <a:pt x="257" y="60"/>
                </a:cubicBezTo>
                <a:lnTo>
                  <a:pt x="257" y="60"/>
                </a:lnTo>
                <a:cubicBezTo>
                  <a:pt x="272" y="70"/>
                  <a:pt x="285" y="83"/>
                  <a:pt x="295" y="98"/>
                </a:cubicBezTo>
                <a:lnTo>
                  <a:pt x="295" y="98"/>
                </a:lnTo>
                <a:cubicBezTo>
                  <a:pt x="333" y="156"/>
                  <a:pt x="336" y="247"/>
                  <a:pt x="255" y="309"/>
                </a:cubicBezTo>
                <a:cubicBezTo>
                  <a:pt x="186" y="357"/>
                  <a:pt x="91" y="339"/>
                  <a:pt x="43" y="270"/>
                </a:cubicBezTo>
                <a:lnTo>
                  <a:pt x="43" y="270"/>
                </a:lnTo>
                <a:lnTo>
                  <a:pt x="43" y="270"/>
                </a:lnTo>
                <a:cubicBezTo>
                  <a:pt x="25" y="244"/>
                  <a:pt x="16" y="214"/>
                  <a:pt x="16" y="18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cs typeface="+mn-ea"/>
              <a:sym typeface="+mn-lt"/>
            </a:endParaRPr>
          </a:p>
        </p:txBody>
      </p:sp>
      <p:sp>
        <p:nvSpPr>
          <p:cNvPr id="26" name="Plugin"/>
          <p:cNvSpPr>
            <a:spLocks noChangeAspect="1" noEditPoints="1"/>
          </p:cNvSpPr>
          <p:nvPr/>
        </p:nvSpPr>
        <p:spPr bwMode="auto">
          <a:xfrm>
            <a:off x="7789884" y="1312345"/>
            <a:ext cx="566038" cy="566038"/>
          </a:xfrm>
          <a:custGeom>
            <a:avLst/>
            <a:gdLst>
              <a:gd name="T0" fmla="*/ 108 w 395"/>
              <a:gd name="T1" fmla="*/ 19 h 395"/>
              <a:gd name="T2" fmla="*/ 101 w 395"/>
              <a:gd name="T3" fmla="*/ 50 h 395"/>
              <a:gd name="T4" fmla="*/ 114 w 395"/>
              <a:gd name="T5" fmla="*/ 90 h 395"/>
              <a:gd name="T6" fmla="*/ 0 w 395"/>
              <a:gd name="T7" fmla="*/ 98 h 395"/>
              <a:gd name="T8" fmla="*/ 14 w 395"/>
              <a:gd name="T9" fmla="*/ 212 h 395"/>
              <a:gd name="T10" fmla="*/ 82 w 395"/>
              <a:gd name="T11" fmla="*/ 234 h 395"/>
              <a:gd name="T12" fmla="*/ 14 w 395"/>
              <a:gd name="T13" fmla="*/ 250 h 395"/>
              <a:gd name="T14" fmla="*/ 0 w 395"/>
              <a:gd name="T15" fmla="*/ 386 h 395"/>
              <a:gd name="T16" fmla="*/ 135 w 395"/>
              <a:gd name="T17" fmla="*/ 395 h 395"/>
              <a:gd name="T18" fmla="*/ 131 w 395"/>
              <a:gd name="T19" fmla="*/ 346 h 395"/>
              <a:gd name="T20" fmla="*/ 197 w 395"/>
              <a:gd name="T21" fmla="*/ 347 h 395"/>
              <a:gd name="T22" fmla="*/ 191 w 395"/>
              <a:gd name="T23" fmla="*/ 395 h 395"/>
              <a:gd name="T24" fmla="*/ 306 w 395"/>
              <a:gd name="T25" fmla="*/ 386 h 395"/>
              <a:gd name="T26" fmla="*/ 342 w 395"/>
              <a:gd name="T27" fmla="*/ 276 h 395"/>
              <a:gd name="T28" fmla="*/ 395 w 395"/>
              <a:gd name="T29" fmla="*/ 226 h 395"/>
              <a:gd name="T30" fmla="*/ 343 w 395"/>
              <a:gd name="T31" fmla="*/ 175 h 395"/>
              <a:gd name="T32" fmla="*/ 306 w 395"/>
              <a:gd name="T33" fmla="*/ 187 h 395"/>
              <a:gd name="T34" fmla="*/ 297 w 395"/>
              <a:gd name="T35" fmla="*/ 90 h 395"/>
              <a:gd name="T36" fmla="*/ 201 w 395"/>
              <a:gd name="T37" fmla="*/ 53 h 395"/>
              <a:gd name="T38" fmla="*/ 151 w 395"/>
              <a:gd name="T39" fmla="*/ 0 h 395"/>
              <a:gd name="T40" fmla="*/ 151 w 395"/>
              <a:gd name="T41" fmla="*/ 17 h 395"/>
              <a:gd name="T42" fmla="*/ 174 w 395"/>
              <a:gd name="T43" fmla="*/ 77 h 395"/>
              <a:gd name="T44" fmla="*/ 172 w 395"/>
              <a:gd name="T45" fmla="*/ 107 h 395"/>
              <a:gd name="T46" fmla="*/ 288 w 395"/>
              <a:gd name="T47" fmla="*/ 201 h 395"/>
              <a:gd name="T48" fmla="*/ 317 w 395"/>
              <a:gd name="T49" fmla="*/ 201 h 395"/>
              <a:gd name="T50" fmla="*/ 343 w 395"/>
              <a:gd name="T51" fmla="*/ 193 h 395"/>
              <a:gd name="T52" fmla="*/ 378 w 395"/>
              <a:gd name="T53" fmla="*/ 226 h 395"/>
              <a:gd name="T54" fmla="*/ 342 w 395"/>
              <a:gd name="T55" fmla="*/ 259 h 395"/>
              <a:gd name="T56" fmla="*/ 294 w 395"/>
              <a:gd name="T57" fmla="*/ 242 h 395"/>
              <a:gd name="T58" fmla="*/ 288 w 395"/>
              <a:gd name="T59" fmla="*/ 377 h 395"/>
              <a:gd name="T60" fmla="*/ 215 w 395"/>
              <a:gd name="T61" fmla="*/ 347 h 395"/>
              <a:gd name="T62" fmla="*/ 129 w 395"/>
              <a:gd name="T63" fmla="*/ 307 h 395"/>
              <a:gd name="T64" fmla="*/ 121 w 395"/>
              <a:gd name="T65" fmla="*/ 377 h 395"/>
              <a:gd name="T66" fmla="*/ 18 w 395"/>
              <a:gd name="T67" fmla="*/ 274 h 395"/>
              <a:gd name="T68" fmla="*/ 100 w 395"/>
              <a:gd name="T69" fmla="*/ 233 h 395"/>
              <a:gd name="T70" fmla="*/ 47 w 395"/>
              <a:gd name="T71" fmla="*/ 182 h 395"/>
              <a:gd name="T72" fmla="*/ 18 w 395"/>
              <a:gd name="T73" fmla="*/ 107 h 395"/>
              <a:gd name="T74" fmla="*/ 135 w 395"/>
              <a:gd name="T75" fmla="*/ 93 h 395"/>
              <a:gd name="T76" fmla="*/ 119 w 395"/>
              <a:gd name="T77" fmla="*/ 4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5" h="395">
                <a:moveTo>
                  <a:pt x="151" y="0"/>
                </a:moveTo>
                <a:cubicBezTo>
                  <a:pt x="129" y="0"/>
                  <a:pt x="115" y="8"/>
                  <a:pt x="108" y="19"/>
                </a:cubicBezTo>
                <a:cubicBezTo>
                  <a:pt x="101" y="30"/>
                  <a:pt x="101" y="42"/>
                  <a:pt x="101" y="50"/>
                </a:cubicBezTo>
                <a:cubicBezTo>
                  <a:pt x="101" y="50"/>
                  <a:pt x="101" y="50"/>
                  <a:pt x="101" y="50"/>
                </a:cubicBezTo>
                <a:lnTo>
                  <a:pt x="101" y="50"/>
                </a:lnTo>
                <a:cubicBezTo>
                  <a:pt x="102" y="65"/>
                  <a:pt x="106" y="78"/>
                  <a:pt x="114" y="90"/>
                </a:cubicBezTo>
                <a:lnTo>
                  <a:pt x="9" y="90"/>
                </a:lnTo>
                <a:cubicBezTo>
                  <a:pt x="4" y="90"/>
                  <a:pt x="0" y="94"/>
                  <a:pt x="0" y="98"/>
                </a:cubicBezTo>
                <a:lnTo>
                  <a:pt x="0" y="205"/>
                </a:lnTo>
                <a:cubicBezTo>
                  <a:pt x="1" y="212"/>
                  <a:pt x="8" y="216"/>
                  <a:pt x="14" y="212"/>
                </a:cubicBezTo>
                <a:cubicBezTo>
                  <a:pt x="32" y="199"/>
                  <a:pt x="57" y="192"/>
                  <a:pt x="74" y="209"/>
                </a:cubicBezTo>
                <a:cubicBezTo>
                  <a:pt x="79" y="215"/>
                  <a:pt x="82" y="224"/>
                  <a:pt x="82" y="234"/>
                </a:cubicBezTo>
                <a:cubicBezTo>
                  <a:pt x="82" y="252"/>
                  <a:pt x="68" y="266"/>
                  <a:pt x="47" y="266"/>
                </a:cubicBezTo>
                <a:cubicBezTo>
                  <a:pt x="36" y="266"/>
                  <a:pt x="24" y="256"/>
                  <a:pt x="14" y="250"/>
                </a:cubicBezTo>
                <a:cubicBezTo>
                  <a:pt x="8" y="246"/>
                  <a:pt x="0" y="250"/>
                  <a:pt x="0" y="257"/>
                </a:cubicBezTo>
                <a:lnTo>
                  <a:pt x="0" y="386"/>
                </a:lnTo>
                <a:cubicBezTo>
                  <a:pt x="1" y="391"/>
                  <a:pt x="4" y="395"/>
                  <a:pt x="9" y="395"/>
                </a:cubicBezTo>
                <a:lnTo>
                  <a:pt x="135" y="395"/>
                </a:lnTo>
                <a:cubicBezTo>
                  <a:pt x="141" y="394"/>
                  <a:pt x="145" y="388"/>
                  <a:pt x="142" y="382"/>
                </a:cubicBezTo>
                <a:cubicBezTo>
                  <a:pt x="137" y="371"/>
                  <a:pt x="131" y="358"/>
                  <a:pt x="131" y="346"/>
                </a:cubicBezTo>
                <a:cubicBezTo>
                  <a:pt x="132" y="321"/>
                  <a:pt x="144" y="311"/>
                  <a:pt x="165" y="311"/>
                </a:cubicBezTo>
                <a:cubicBezTo>
                  <a:pt x="184" y="311"/>
                  <a:pt x="197" y="325"/>
                  <a:pt x="197" y="347"/>
                </a:cubicBezTo>
                <a:cubicBezTo>
                  <a:pt x="197" y="356"/>
                  <a:pt x="190" y="370"/>
                  <a:pt x="183" y="382"/>
                </a:cubicBezTo>
                <a:cubicBezTo>
                  <a:pt x="181" y="388"/>
                  <a:pt x="185" y="395"/>
                  <a:pt x="191" y="395"/>
                </a:cubicBezTo>
                <a:lnTo>
                  <a:pt x="297" y="395"/>
                </a:lnTo>
                <a:cubicBezTo>
                  <a:pt x="302" y="394"/>
                  <a:pt x="305" y="391"/>
                  <a:pt x="306" y="386"/>
                </a:cubicBezTo>
                <a:lnTo>
                  <a:pt x="306" y="264"/>
                </a:lnTo>
                <a:cubicBezTo>
                  <a:pt x="317" y="270"/>
                  <a:pt x="331" y="276"/>
                  <a:pt x="342" y="276"/>
                </a:cubicBezTo>
                <a:cubicBezTo>
                  <a:pt x="360" y="276"/>
                  <a:pt x="373" y="271"/>
                  <a:pt x="383" y="262"/>
                </a:cubicBezTo>
                <a:cubicBezTo>
                  <a:pt x="392" y="252"/>
                  <a:pt x="395" y="240"/>
                  <a:pt x="395" y="226"/>
                </a:cubicBezTo>
                <a:cubicBezTo>
                  <a:pt x="395" y="213"/>
                  <a:pt x="392" y="200"/>
                  <a:pt x="384" y="190"/>
                </a:cubicBezTo>
                <a:cubicBezTo>
                  <a:pt x="375" y="180"/>
                  <a:pt x="361" y="175"/>
                  <a:pt x="343" y="175"/>
                </a:cubicBezTo>
                <a:lnTo>
                  <a:pt x="343" y="175"/>
                </a:lnTo>
                <a:cubicBezTo>
                  <a:pt x="329" y="176"/>
                  <a:pt x="316" y="181"/>
                  <a:pt x="306" y="187"/>
                </a:cubicBezTo>
                <a:cubicBezTo>
                  <a:pt x="306" y="157"/>
                  <a:pt x="306" y="124"/>
                  <a:pt x="306" y="99"/>
                </a:cubicBezTo>
                <a:cubicBezTo>
                  <a:pt x="306" y="94"/>
                  <a:pt x="302" y="90"/>
                  <a:pt x="297" y="90"/>
                </a:cubicBezTo>
                <a:lnTo>
                  <a:pt x="187" y="90"/>
                </a:lnTo>
                <a:cubicBezTo>
                  <a:pt x="194" y="78"/>
                  <a:pt x="201" y="64"/>
                  <a:pt x="201" y="53"/>
                </a:cubicBezTo>
                <a:cubicBezTo>
                  <a:pt x="201" y="23"/>
                  <a:pt x="179" y="0"/>
                  <a:pt x="151" y="0"/>
                </a:cubicBezTo>
                <a:lnTo>
                  <a:pt x="151" y="0"/>
                </a:lnTo>
                <a:close/>
                <a:moveTo>
                  <a:pt x="151" y="17"/>
                </a:moveTo>
                <a:lnTo>
                  <a:pt x="151" y="17"/>
                </a:lnTo>
                <a:cubicBezTo>
                  <a:pt x="170" y="17"/>
                  <a:pt x="183" y="31"/>
                  <a:pt x="183" y="53"/>
                </a:cubicBezTo>
                <a:cubicBezTo>
                  <a:pt x="183" y="61"/>
                  <a:pt x="179" y="69"/>
                  <a:pt x="174" y="77"/>
                </a:cubicBezTo>
                <a:cubicBezTo>
                  <a:pt x="170" y="84"/>
                  <a:pt x="162" y="94"/>
                  <a:pt x="164" y="101"/>
                </a:cubicBezTo>
                <a:cubicBezTo>
                  <a:pt x="165" y="105"/>
                  <a:pt x="168" y="107"/>
                  <a:pt x="172" y="107"/>
                </a:cubicBezTo>
                <a:lnTo>
                  <a:pt x="288" y="108"/>
                </a:lnTo>
                <a:cubicBezTo>
                  <a:pt x="288" y="136"/>
                  <a:pt x="288" y="171"/>
                  <a:pt x="288" y="201"/>
                </a:cubicBezTo>
                <a:cubicBezTo>
                  <a:pt x="288" y="205"/>
                  <a:pt x="290" y="208"/>
                  <a:pt x="293" y="209"/>
                </a:cubicBezTo>
                <a:cubicBezTo>
                  <a:pt x="303" y="212"/>
                  <a:pt x="310" y="205"/>
                  <a:pt x="317" y="201"/>
                </a:cubicBezTo>
                <a:cubicBezTo>
                  <a:pt x="324" y="197"/>
                  <a:pt x="333" y="193"/>
                  <a:pt x="343" y="193"/>
                </a:cubicBezTo>
                <a:lnTo>
                  <a:pt x="343" y="193"/>
                </a:lnTo>
                <a:cubicBezTo>
                  <a:pt x="358" y="192"/>
                  <a:pt x="366" y="196"/>
                  <a:pt x="370" y="202"/>
                </a:cubicBezTo>
                <a:cubicBezTo>
                  <a:pt x="375" y="208"/>
                  <a:pt x="378" y="216"/>
                  <a:pt x="378" y="226"/>
                </a:cubicBezTo>
                <a:cubicBezTo>
                  <a:pt x="378" y="237"/>
                  <a:pt x="375" y="244"/>
                  <a:pt x="370" y="250"/>
                </a:cubicBezTo>
                <a:cubicBezTo>
                  <a:pt x="365" y="255"/>
                  <a:pt x="356" y="259"/>
                  <a:pt x="342" y="259"/>
                </a:cubicBezTo>
                <a:cubicBezTo>
                  <a:pt x="334" y="259"/>
                  <a:pt x="325" y="255"/>
                  <a:pt x="317" y="251"/>
                </a:cubicBezTo>
                <a:cubicBezTo>
                  <a:pt x="310" y="247"/>
                  <a:pt x="302" y="240"/>
                  <a:pt x="294" y="242"/>
                </a:cubicBezTo>
                <a:cubicBezTo>
                  <a:pt x="290" y="244"/>
                  <a:pt x="288" y="247"/>
                  <a:pt x="288" y="251"/>
                </a:cubicBezTo>
                <a:lnTo>
                  <a:pt x="288" y="377"/>
                </a:lnTo>
                <a:lnTo>
                  <a:pt x="206" y="377"/>
                </a:lnTo>
                <a:cubicBezTo>
                  <a:pt x="211" y="368"/>
                  <a:pt x="215" y="358"/>
                  <a:pt x="215" y="347"/>
                </a:cubicBezTo>
                <a:cubicBezTo>
                  <a:pt x="215" y="317"/>
                  <a:pt x="193" y="293"/>
                  <a:pt x="165" y="293"/>
                </a:cubicBezTo>
                <a:cubicBezTo>
                  <a:pt x="152" y="293"/>
                  <a:pt x="138" y="298"/>
                  <a:pt x="129" y="307"/>
                </a:cubicBezTo>
                <a:cubicBezTo>
                  <a:pt x="119" y="316"/>
                  <a:pt x="113" y="330"/>
                  <a:pt x="114" y="346"/>
                </a:cubicBezTo>
                <a:cubicBezTo>
                  <a:pt x="114" y="357"/>
                  <a:pt x="117" y="368"/>
                  <a:pt x="121" y="377"/>
                </a:cubicBezTo>
                <a:lnTo>
                  <a:pt x="18" y="377"/>
                </a:lnTo>
                <a:lnTo>
                  <a:pt x="18" y="274"/>
                </a:lnTo>
                <a:cubicBezTo>
                  <a:pt x="26" y="279"/>
                  <a:pt x="35" y="283"/>
                  <a:pt x="47" y="283"/>
                </a:cubicBezTo>
                <a:cubicBezTo>
                  <a:pt x="76" y="283"/>
                  <a:pt x="100" y="261"/>
                  <a:pt x="100" y="233"/>
                </a:cubicBezTo>
                <a:cubicBezTo>
                  <a:pt x="100" y="220"/>
                  <a:pt x="95" y="207"/>
                  <a:pt x="86" y="197"/>
                </a:cubicBezTo>
                <a:cubicBezTo>
                  <a:pt x="77" y="187"/>
                  <a:pt x="64" y="182"/>
                  <a:pt x="47" y="182"/>
                </a:cubicBezTo>
                <a:cubicBezTo>
                  <a:pt x="36" y="182"/>
                  <a:pt x="26" y="186"/>
                  <a:pt x="18" y="189"/>
                </a:cubicBezTo>
                <a:lnTo>
                  <a:pt x="18" y="107"/>
                </a:lnTo>
                <a:lnTo>
                  <a:pt x="127" y="107"/>
                </a:lnTo>
                <a:cubicBezTo>
                  <a:pt x="134" y="106"/>
                  <a:pt x="137" y="100"/>
                  <a:pt x="135" y="93"/>
                </a:cubicBezTo>
                <a:cubicBezTo>
                  <a:pt x="133" y="88"/>
                  <a:pt x="130" y="82"/>
                  <a:pt x="127" y="78"/>
                </a:cubicBezTo>
                <a:cubicBezTo>
                  <a:pt x="123" y="70"/>
                  <a:pt x="119" y="60"/>
                  <a:pt x="119" y="49"/>
                </a:cubicBezTo>
                <a:cubicBezTo>
                  <a:pt x="121" y="31"/>
                  <a:pt x="127" y="20"/>
                  <a:pt x="151" y="17"/>
                </a:cubicBez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chemeClr val="bg1"/>
              </a:solidFill>
              <a:cs typeface="+mn-ea"/>
              <a:sym typeface="+mn-lt"/>
            </a:endParaRPr>
          </a:p>
        </p:txBody>
      </p:sp>
      <p:sp>
        <p:nvSpPr>
          <p:cNvPr id="27" name="Preferences"/>
          <p:cNvSpPr>
            <a:spLocks noEditPoints="1"/>
          </p:cNvSpPr>
          <p:nvPr/>
        </p:nvSpPr>
        <p:spPr bwMode="auto">
          <a:xfrm>
            <a:off x="3892712" y="4970672"/>
            <a:ext cx="510696" cy="510696"/>
          </a:xfrm>
          <a:custGeom>
            <a:avLst/>
            <a:gdLst>
              <a:gd name="T0" fmla="*/ 271 w 390"/>
              <a:gd name="T1" fmla="*/ 61 h 396"/>
              <a:gd name="T2" fmla="*/ 213 w 390"/>
              <a:gd name="T3" fmla="*/ 150 h 396"/>
              <a:gd name="T4" fmla="*/ 180 w 390"/>
              <a:gd name="T5" fmla="*/ 49 h 396"/>
              <a:gd name="T6" fmla="*/ 96 w 390"/>
              <a:gd name="T7" fmla="*/ 19 h 396"/>
              <a:gd name="T8" fmla="*/ 118 w 390"/>
              <a:gd name="T9" fmla="*/ 77 h 396"/>
              <a:gd name="T10" fmla="*/ 98 w 390"/>
              <a:gd name="T11" fmla="*/ 123 h 396"/>
              <a:gd name="T12" fmla="*/ 31 w 390"/>
              <a:gd name="T13" fmla="*/ 82 h 396"/>
              <a:gd name="T14" fmla="*/ 10 w 390"/>
              <a:gd name="T15" fmla="*/ 106 h 396"/>
              <a:gd name="T16" fmla="*/ 127 w 390"/>
              <a:gd name="T17" fmla="*/ 188 h 396"/>
              <a:gd name="T18" fmla="*/ 117 w 390"/>
              <a:gd name="T19" fmla="*/ 208 h 396"/>
              <a:gd name="T20" fmla="*/ 36 w 390"/>
              <a:gd name="T21" fmla="*/ 282 h 396"/>
              <a:gd name="T22" fmla="*/ 22 w 390"/>
              <a:gd name="T23" fmla="*/ 290 h 396"/>
              <a:gd name="T24" fmla="*/ 0 w 390"/>
              <a:gd name="T25" fmla="*/ 323 h 396"/>
              <a:gd name="T26" fmla="*/ 32 w 390"/>
              <a:gd name="T27" fmla="*/ 381 h 396"/>
              <a:gd name="T28" fmla="*/ 69 w 390"/>
              <a:gd name="T29" fmla="*/ 396 h 396"/>
              <a:gd name="T30" fmla="*/ 109 w 390"/>
              <a:gd name="T31" fmla="*/ 373 h 396"/>
              <a:gd name="T32" fmla="*/ 129 w 390"/>
              <a:gd name="T33" fmla="*/ 339 h 396"/>
              <a:gd name="T34" fmla="*/ 199 w 390"/>
              <a:gd name="T35" fmla="*/ 261 h 396"/>
              <a:gd name="T36" fmla="*/ 332 w 390"/>
              <a:gd name="T37" fmla="*/ 383 h 396"/>
              <a:gd name="T38" fmla="*/ 377 w 390"/>
              <a:gd name="T39" fmla="*/ 340 h 396"/>
              <a:gd name="T40" fmla="*/ 362 w 390"/>
              <a:gd name="T41" fmla="*/ 310 h 396"/>
              <a:gd name="T42" fmla="*/ 306 w 390"/>
              <a:gd name="T43" fmla="*/ 122 h 396"/>
              <a:gd name="T44" fmla="*/ 390 w 390"/>
              <a:gd name="T45" fmla="*/ 46 h 396"/>
              <a:gd name="T46" fmla="*/ 340 w 390"/>
              <a:gd name="T47" fmla="*/ 23 h 396"/>
              <a:gd name="T48" fmla="*/ 328 w 390"/>
              <a:gd name="T49" fmla="*/ 104 h 396"/>
              <a:gd name="T50" fmla="*/ 192 w 390"/>
              <a:gd name="T51" fmla="*/ 214 h 396"/>
              <a:gd name="T52" fmla="*/ 288 w 390"/>
              <a:gd name="T53" fmla="*/ 98 h 396"/>
              <a:gd name="T54" fmla="*/ 340 w 390"/>
              <a:gd name="T55" fmla="*/ 23 h 396"/>
              <a:gd name="T56" fmla="*/ 166 w 390"/>
              <a:gd name="T57" fmla="*/ 58 h 396"/>
              <a:gd name="T58" fmla="*/ 170 w 390"/>
              <a:gd name="T59" fmla="*/ 129 h 396"/>
              <a:gd name="T60" fmla="*/ 171 w 390"/>
              <a:gd name="T61" fmla="*/ 194 h 396"/>
              <a:gd name="T62" fmla="*/ 161 w 390"/>
              <a:gd name="T63" fmla="*/ 191 h 396"/>
              <a:gd name="T64" fmla="*/ 130 w 390"/>
              <a:gd name="T65" fmla="*/ 167 h 396"/>
              <a:gd name="T66" fmla="*/ 54 w 390"/>
              <a:gd name="T67" fmla="*/ 168 h 396"/>
              <a:gd name="T68" fmla="*/ 31 w 390"/>
              <a:gd name="T69" fmla="*/ 106 h 396"/>
              <a:gd name="T70" fmla="*/ 104 w 390"/>
              <a:gd name="T71" fmla="*/ 141 h 396"/>
              <a:gd name="T72" fmla="*/ 135 w 390"/>
              <a:gd name="T73" fmla="*/ 70 h 396"/>
              <a:gd name="T74" fmla="*/ 105 w 390"/>
              <a:gd name="T75" fmla="*/ 34 h 396"/>
              <a:gd name="T76" fmla="*/ 234 w 390"/>
              <a:gd name="T77" fmla="*/ 196 h 396"/>
              <a:gd name="T78" fmla="*/ 361 w 390"/>
              <a:gd name="T79" fmla="*/ 342 h 396"/>
              <a:gd name="T80" fmla="*/ 334 w 390"/>
              <a:gd name="T81" fmla="*/ 367 h 396"/>
              <a:gd name="T82" fmla="*/ 205 w 390"/>
              <a:gd name="T83" fmla="*/ 244 h 396"/>
              <a:gd name="T84" fmla="*/ 234 w 390"/>
              <a:gd name="T85" fmla="*/ 196 h 396"/>
              <a:gd name="T86" fmla="*/ 163 w 390"/>
              <a:gd name="T87" fmla="*/ 210 h 396"/>
              <a:gd name="T88" fmla="*/ 176 w 390"/>
              <a:gd name="T89" fmla="*/ 263 h 396"/>
              <a:gd name="T90" fmla="*/ 94 w 390"/>
              <a:gd name="T91" fmla="*/ 364 h 396"/>
              <a:gd name="T92" fmla="*/ 69 w 390"/>
              <a:gd name="T93" fmla="*/ 379 h 396"/>
              <a:gd name="T94" fmla="*/ 44 w 390"/>
              <a:gd name="T95" fmla="*/ 370 h 396"/>
              <a:gd name="T96" fmla="*/ 28 w 390"/>
              <a:gd name="T97" fmla="*/ 306 h 396"/>
              <a:gd name="T98" fmla="*/ 45 w 390"/>
              <a:gd name="T99" fmla="*/ 296 h 396"/>
              <a:gd name="T100" fmla="*/ 130 w 390"/>
              <a:gd name="T101" fmla="*/ 2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396">
                <a:moveTo>
                  <a:pt x="340" y="0"/>
                </a:moveTo>
                <a:cubicBezTo>
                  <a:pt x="316" y="22"/>
                  <a:pt x="292" y="42"/>
                  <a:pt x="271" y="61"/>
                </a:cubicBezTo>
                <a:lnTo>
                  <a:pt x="271" y="91"/>
                </a:lnTo>
                <a:lnTo>
                  <a:pt x="213" y="150"/>
                </a:lnTo>
                <a:lnTo>
                  <a:pt x="190" y="125"/>
                </a:lnTo>
                <a:cubicBezTo>
                  <a:pt x="198" y="96"/>
                  <a:pt x="194" y="69"/>
                  <a:pt x="180" y="49"/>
                </a:cubicBezTo>
                <a:cubicBezTo>
                  <a:pt x="159" y="27"/>
                  <a:pt x="144" y="14"/>
                  <a:pt x="111" y="16"/>
                </a:cubicBezTo>
                <a:cubicBezTo>
                  <a:pt x="106" y="16"/>
                  <a:pt x="101" y="18"/>
                  <a:pt x="96" y="19"/>
                </a:cubicBezTo>
                <a:cubicBezTo>
                  <a:pt x="89" y="26"/>
                  <a:pt x="82" y="32"/>
                  <a:pt x="76" y="37"/>
                </a:cubicBezTo>
                <a:cubicBezTo>
                  <a:pt x="90" y="51"/>
                  <a:pt x="104" y="64"/>
                  <a:pt x="118" y="77"/>
                </a:cubicBezTo>
                <a:lnTo>
                  <a:pt x="120" y="102"/>
                </a:lnTo>
                <a:lnTo>
                  <a:pt x="98" y="123"/>
                </a:lnTo>
                <a:lnTo>
                  <a:pt x="70" y="120"/>
                </a:lnTo>
                <a:cubicBezTo>
                  <a:pt x="57" y="107"/>
                  <a:pt x="44" y="95"/>
                  <a:pt x="31" y="82"/>
                </a:cubicBezTo>
                <a:cubicBezTo>
                  <a:pt x="24" y="89"/>
                  <a:pt x="16" y="97"/>
                  <a:pt x="10" y="103"/>
                </a:cubicBezTo>
                <a:lnTo>
                  <a:pt x="10" y="106"/>
                </a:lnTo>
                <a:cubicBezTo>
                  <a:pt x="7" y="137"/>
                  <a:pt x="21" y="165"/>
                  <a:pt x="45" y="182"/>
                </a:cubicBezTo>
                <a:cubicBezTo>
                  <a:pt x="66" y="198"/>
                  <a:pt x="97" y="202"/>
                  <a:pt x="127" y="188"/>
                </a:cubicBezTo>
                <a:lnTo>
                  <a:pt x="133" y="195"/>
                </a:lnTo>
                <a:cubicBezTo>
                  <a:pt x="127" y="198"/>
                  <a:pt x="121" y="202"/>
                  <a:pt x="117" y="208"/>
                </a:cubicBezTo>
                <a:cubicBezTo>
                  <a:pt x="101" y="230"/>
                  <a:pt x="80" y="250"/>
                  <a:pt x="61" y="264"/>
                </a:cubicBezTo>
                <a:cubicBezTo>
                  <a:pt x="52" y="272"/>
                  <a:pt x="43" y="278"/>
                  <a:pt x="36" y="282"/>
                </a:cubicBezTo>
                <a:cubicBezTo>
                  <a:pt x="29" y="287"/>
                  <a:pt x="24" y="289"/>
                  <a:pt x="22" y="290"/>
                </a:cubicBezTo>
                <a:lnTo>
                  <a:pt x="22" y="290"/>
                </a:lnTo>
                <a:lnTo>
                  <a:pt x="22" y="290"/>
                </a:lnTo>
                <a:cubicBezTo>
                  <a:pt x="7" y="295"/>
                  <a:pt x="0" y="310"/>
                  <a:pt x="0" y="323"/>
                </a:cubicBezTo>
                <a:cubicBezTo>
                  <a:pt x="1" y="350"/>
                  <a:pt x="17" y="364"/>
                  <a:pt x="32" y="381"/>
                </a:cubicBezTo>
                <a:lnTo>
                  <a:pt x="32" y="381"/>
                </a:lnTo>
                <a:lnTo>
                  <a:pt x="32" y="381"/>
                </a:lnTo>
                <a:cubicBezTo>
                  <a:pt x="40" y="390"/>
                  <a:pt x="54" y="396"/>
                  <a:pt x="69" y="396"/>
                </a:cubicBezTo>
                <a:cubicBezTo>
                  <a:pt x="83" y="395"/>
                  <a:pt x="99" y="389"/>
                  <a:pt x="109" y="373"/>
                </a:cubicBezTo>
                <a:lnTo>
                  <a:pt x="109" y="373"/>
                </a:lnTo>
                <a:lnTo>
                  <a:pt x="109" y="373"/>
                </a:lnTo>
                <a:cubicBezTo>
                  <a:pt x="113" y="366"/>
                  <a:pt x="117" y="355"/>
                  <a:pt x="129" y="339"/>
                </a:cubicBezTo>
                <a:cubicBezTo>
                  <a:pt x="140" y="323"/>
                  <a:pt x="158" y="302"/>
                  <a:pt x="188" y="275"/>
                </a:cubicBezTo>
                <a:cubicBezTo>
                  <a:pt x="192" y="271"/>
                  <a:pt x="196" y="266"/>
                  <a:pt x="199" y="261"/>
                </a:cubicBezTo>
                <a:lnTo>
                  <a:pt x="307" y="372"/>
                </a:lnTo>
                <a:cubicBezTo>
                  <a:pt x="313" y="379"/>
                  <a:pt x="322" y="382"/>
                  <a:pt x="332" y="383"/>
                </a:cubicBezTo>
                <a:cubicBezTo>
                  <a:pt x="343" y="384"/>
                  <a:pt x="356" y="382"/>
                  <a:pt x="366" y="373"/>
                </a:cubicBezTo>
                <a:cubicBezTo>
                  <a:pt x="376" y="365"/>
                  <a:pt x="378" y="351"/>
                  <a:pt x="377" y="340"/>
                </a:cubicBezTo>
                <a:cubicBezTo>
                  <a:pt x="376" y="329"/>
                  <a:pt x="371" y="319"/>
                  <a:pt x="362" y="310"/>
                </a:cubicBezTo>
                <a:lnTo>
                  <a:pt x="362" y="310"/>
                </a:lnTo>
                <a:lnTo>
                  <a:pt x="246" y="184"/>
                </a:lnTo>
                <a:cubicBezTo>
                  <a:pt x="275" y="154"/>
                  <a:pt x="304" y="125"/>
                  <a:pt x="306" y="122"/>
                </a:cubicBezTo>
                <a:lnTo>
                  <a:pt x="337" y="120"/>
                </a:lnTo>
                <a:cubicBezTo>
                  <a:pt x="355" y="95"/>
                  <a:pt x="374" y="68"/>
                  <a:pt x="390" y="46"/>
                </a:cubicBezTo>
                <a:cubicBezTo>
                  <a:pt x="373" y="31"/>
                  <a:pt x="355" y="14"/>
                  <a:pt x="340" y="0"/>
                </a:cubicBezTo>
                <a:close/>
                <a:moveTo>
                  <a:pt x="340" y="23"/>
                </a:moveTo>
                <a:lnTo>
                  <a:pt x="367" y="49"/>
                </a:lnTo>
                <a:lnTo>
                  <a:pt x="328" y="104"/>
                </a:lnTo>
                <a:cubicBezTo>
                  <a:pt x="318" y="105"/>
                  <a:pt x="308" y="105"/>
                  <a:pt x="298" y="106"/>
                </a:cubicBezTo>
                <a:cubicBezTo>
                  <a:pt x="261" y="144"/>
                  <a:pt x="223" y="183"/>
                  <a:pt x="192" y="214"/>
                </a:cubicBezTo>
                <a:lnTo>
                  <a:pt x="184" y="206"/>
                </a:lnTo>
                <a:cubicBezTo>
                  <a:pt x="221" y="168"/>
                  <a:pt x="256" y="130"/>
                  <a:pt x="288" y="98"/>
                </a:cubicBezTo>
                <a:lnTo>
                  <a:pt x="288" y="68"/>
                </a:lnTo>
                <a:lnTo>
                  <a:pt x="340" y="23"/>
                </a:lnTo>
                <a:close/>
                <a:moveTo>
                  <a:pt x="116" y="33"/>
                </a:moveTo>
                <a:cubicBezTo>
                  <a:pt x="137" y="33"/>
                  <a:pt x="155" y="43"/>
                  <a:pt x="166" y="58"/>
                </a:cubicBezTo>
                <a:cubicBezTo>
                  <a:pt x="177" y="75"/>
                  <a:pt x="181" y="98"/>
                  <a:pt x="172" y="124"/>
                </a:cubicBezTo>
                <a:lnTo>
                  <a:pt x="170" y="129"/>
                </a:lnTo>
                <a:cubicBezTo>
                  <a:pt x="181" y="140"/>
                  <a:pt x="191" y="151"/>
                  <a:pt x="202" y="162"/>
                </a:cubicBezTo>
                <a:lnTo>
                  <a:pt x="171" y="194"/>
                </a:lnTo>
                <a:cubicBezTo>
                  <a:pt x="168" y="192"/>
                  <a:pt x="164" y="191"/>
                  <a:pt x="161" y="191"/>
                </a:cubicBezTo>
                <a:cubicBezTo>
                  <a:pt x="161" y="191"/>
                  <a:pt x="161" y="191"/>
                  <a:pt x="161" y="191"/>
                </a:cubicBezTo>
                <a:cubicBezTo>
                  <a:pt x="158" y="190"/>
                  <a:pt x="155" y="190"/>
                  <a:pt x="152" y="190"/>
                </a:cubicBezTo>
                <a:cubicBezTo>
                  <a:pt x="145" y="182"/>
                  <a:pt x="137" y="175"/>
                  <a:pt x="130" y="167"/>
                </a:cubicBezTo>
                <a:lnTo>
                  <a:pt x="124" y="170"/>
                </a:lnTo>
                <a:cubicBezTo>
                  <a:pt x="98" y="185"/>
                  <a:pt x="73" y="181"/>
                  <a:pt x="54" y="168"/>
                </a:cubicBezTo>
                <a:cubicBezTo>
                  <a:pt x="37" y="156"/>
                  <a:pt x="25" y="134"/>
                  <a:pt x="26" y="111"/>
                </a:cubicBezTo>
                <a:lnTo>
                  <a:pt x="31" y="106"/>
                </a:lnTo>
                <a:cubicBezTo>
                  <a:pt x="41" y="116"/>
                  <a:pt x="52" y="126"/>
                  <a:pt x="62" y="136"/>
                </a:cubicBezTo>
                <a:cubicBezTo>
                  <a:pt x="76" y="138"/>
                  <a:pt x="91" y="139"/>
                  <a:pt x="104" y="141"/>
                </a:cubicBezTo>
                <a:cubicBezTo>
                  <a:pt x="115" y="130"/>
                  <a:pt x="127" y="118"/>
                  <a:pt x="137" y="109"/>
                </a:cubicBezTo>
                <a:cubicBezTo>
                  <a:pt x="136" y="94"/>
                  <a:pt x="135" y="82"/>
                  <a:pt x="135" y="70"/>
                </a:cubicBezTo>
                <a:cubicBezTo>
                  <a:pt x="123" y="59"/>
                  <a:pt x="112" y="48"/>
                  <a:pt x="101" y="38"/>
                </a:cubicBezTo>
                <a:lnTo>
                  <a:pt x="105" y="34"/>
                </a:lnTo>
                <a:cubicBezTo>
                  <a:pt x="109" y="33"/>
                  <a:pt x="112" y="33"/>
                  <a:pt x="116" y="33"/>
                </a:cubicBezTo>
                <a:close/>
                <a:moveTo>
                  <a:pt x="234" y="196"/>
                </a:moveTo>
                <a:lnTo>
                  <a:pt x="350" y="321"/>
                </a:lnTo>
                <a:cubicBezTo>
                  <a:pt x="354" y="328"/>
                  <a:pt x="360" y="335"/>
                  <a:pt x="361" y="342"/>
                </a:cubicBezTo>
                <a:cubicBezTo>
                  <a:pt x="361" y="349"/>
                  <a:pt x="360" y="355"/>
                  <a:pt x="354" y="360"/>
                </a:cubicBezTo>
                <a:cubicBezTo>
                  <a:pt x="348" y="366"/>
                  <a:pt x="341" y="367"/>
                  <a:pt x="334" y="367"/>
                </a:cubicBezTo>
                <a:cubicBezTo>
                  <a:pt x="327" y="366"/>
                  <a:pt x="321" y="362"/>
                  <a:pt x="320" y="361"/>
                </a:cubicBezTo>
                <a:cubicBezTo>
                  <a:pt x="280" y="320"/>
                  <a:pt x="239" y="279"/>
                  <a:pt x="205" y="244"/>
                </a:cubicBezTo>
                <a:cubicBezTo>
                  <a:pt x="206" y="238"/>
                  <a:pt x="206" y="232"/>
                  <a:pt x="203" y="227"/>
                </a:cubicBezTo>
                <a:cubicBezTo>
                  <a:pt x="212" y="218"/>
                  <a:pt x="223" y="207"/>
                  <a:pt x="234" y="196"/>
                </a:cubicBezTo>
                <a:close/>
                <a:moveTo>
                  <a:pt x="156" y="207"/>
                </a:moveTo>
                <a:cubicBezTo>
                  <a:pt x="158" y="207"/>
                  <a:pt x="162" y="208"/>
                  <a:pt x="163" y="210"/>
                </a:cubicBezTo>
                <a:cubicBezTo>
                  <a:pt x="172" y="218"/>
                  <a:pt x="180" y="226"/>
                  <a:pt x="187" y="233"/>
                </a:cubicBezTo>
                <a:cubicBezTo>
                  <a:pt x="191" y="244"/>
                  <a:pt x="184" y="255"/>
                  <a:pt x="176" y="263"/>
                </a:cubicBezTo>
                <a:cubicBezTo>
                  <a:pt x="146" y="290"/>
                  <a:pt x="127" y="312"/>
                  <a:pt x="115" y="329"/>
                </a:cubicBezTo>
                <a:cubicBezTo>
                  <a:pt x="103" y="347"/>
                  <a:pt x="97" y="359"/>
                  <a:pt x="94" y="364"/>
                </a:cubicBezTo>
                <a:cubicBezTo>
                  <a:pt x="94" y="364"/>
                  <a:pt x="94" y="364"/>
                  <a:pt x="94" y="364"/>
                </a:cubicBezTo>
                <a:cubicBezTo>
                  <a:pt x="88" y="375"/>
                  <a:pt x="79" y="379"/>
                  <a:pt x="69" y="379"/>
                </a:cubicBezTo>
                <a:cubicBezTo>
                  <a:pt x="59" y="379"/>
                  <a:pt x="49" y="374"/>
                  <a:pt x="44" y="370"/>
                </a:cubicBezTo>
                <a:cubicBezTo>
                  <a:pt x="44" y="370"/>
                  <a:pt x="44" y="370"/>
                  <a:pt x="44" y="370"/>
                </a:cubicBezTo>
                <a:cubicBezTo>
                  <a:pt x="32" y="357"/>
                  <a:pt x="16" y="342"/>
                  <a:pt x="17" y="324"/>
                </a:cubicBezTo>
                <a:cubicBezTo>
                  <a:pt x="17" y="315"/>
                  <a:pt x="20" y="309"/>
                  <a:pt x="28" y="306"/>
                </a:cubicBezTo>
                <a:lnTo>
                  <a:pt x="28" y="306"/>
                </a:lnTo>
                <a:cubicBezTo>
                  <a:pt x="33" y="304"/>
                  <a:pt x="38" y="301"/>
                  <a:pt x="45" y="296"/>
                </a:cubicBezTo>
                <a:cubicBezTo>
                  <a:pt x="53" y="292"/>
                  <a:pt x="62" y="285"/>
                  <a:pt x="72" y="278"/>
                </a:cubicBezTo>
                <a:cubicBezTo>
                  <a:pt x="91" y="262"/>
                  <a:pt x="113" y="242"/>
                  <a:pt x="130" y="218"/>
                </a:cubicBezTo>
                <a:cubicBezTo>
                  <a:pt x="137" y="211"/>
                  <a:pt x="146" y="207"/>
                  <a:pt x="156" y="20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cs typeface="+mn-ea"/>
              <a:sym typeface="+mn-lt"/>
            </a:endParaRPr>
          </a:p>
        </p:txBody>
      </p:sp>
    </p:spTree>
    <p:extLst>
      <p:ext uri="{BB962C8B-B14F-4D97-AF65-F5344CB8AC3E}">
        <p14:creationId xmlns:p14="http://schemas.microsoft.com/office/powerpoint/2010/main" val="18135728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42544" y="0"/>
            <a:ext cx="553998" cy="3527883"/>
            <a:chOff x="10942544" y="0"/>
            <a:chExt cx="553998" cy="3527883"/>
          </a:xfrm>
        </p:grpSpPr>
        <p:cxnSp>
          <p:nvCxnSpPr>
            <p:cNvPr id="24" name="直接连接符 23"/>
            <p:cNvCxnSpPr>
              <a:cxnSpLocks/>
            </p:cNvCxnSpPr>
            <p:nvPr/>
          </p:nvCxnSpPr>
          <p:spPr>
            <a:xfrm>
              <a:off x="11219543" y="0"/>
              <a:ext cx="0" cy="292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942544" y="376761"/>
              <a:ext cx="553998" cy="3151122"/>
            </a:xfrm>
            <a:prstGeom prst="rect">
              <a:avLst/>
            </a:prstGeom>
            <a:noFill/>
          </p:spPr>
          <p:txBody>
            <a:bodyPr vert="eaVert" wrap="square" rtlCol="0">
              <a:spAutoFit/>
            </a:bodyPr>
            <a:lstStyle/>
            <a:p>
              <a:r>
                <a:rPr lang="en-US" altLang="zh-CN" sz="2400">
                  <a:solidFill>
                    <a:schemeClr val="bg1"/>
                  </a:solidFill>
                  <a:cs typeface="+mn-ea"/>
                  <a:sym typeface="+mn-lt"/>
                </a:rPr>
                <a:t>CONTENTS / </a:t>
              </a:r>
              <a:r>
                <a:rPr lang="zh-CN" altLang="en-US" sz="2400">
                  <a:solidFill>
                    <a:schemeClr val="bg1"/>
                  </a:solidFill>
                  <a:cs typeface="+mn-ea"/>
                  <a:sym typeface="+mn-lt"/>
                </a:rPr>
                <a:t>目录</a:t>
              </a:r>
            </a:p>
          </p:txBody>
        </p:sp>
      </p:grpSp>
      <p:sp>
        <p:nvSpPr>
          <p:cNvPr id="20" name="TextBox 47"/>
          <p:cNvSpPr txBox="1"/>
          <p:nvPr/>
        </p:nvSpPr>
        <p:spPr>
          <a:xfrm>
            <a:off x="810948" y="4729891"/>
            <a:ext cx="1439402" cy="497316"/>
          </a:xfrm>
          <a:prstGeom prst="rect">
            <a:avLst/>
          </a:prstGeom>
          <a:noFill/>
        </p:spPr>
        <p:txBody>
          <a:bodyPr wrap="square" rtlCol="0">
            <a:spAutoFit/>
          </a:bodyPr>
          <a:lstStyle/>
          <a:p>
            <a:pPr algn="ctr">
              <a:lnSpc>
                <a:spcPct val="120000"/>
              </a:lnSpc>
            </a:pPr>
            <a:r>
              <a:rPr lang="zh-CN" altLang="en-US" sz="2400" b="1">
                <a:solidFill>
                  <a:schemeClr val="bg1"/>
                </a:solidFill>
                <a:cs typeface="+mn-ea"/>
                <a:sym typeface="+mn-lt"/>
              </a:rPr>
              <a:t>团队介绍</a:t>
            </a:r>
          </a:p>
        </p:txBody>
      </p:sp>
      <p:sp>
        <p:nvSpPr>
          <p:cNvPr id="21" name="TextBox 47"/>
          <p:cNvSpPr txBox="1"/>
          <p:nvPr/>
        </p:nvSpPr>
        <p:spPr>
          <a:xfrm>
            <a:off x="2987765" y="4345778"/>
            <a:ext cx="1728368" cy="497316"/>
          </a:xfrm>
          <a:prstGeom prst="rect">
            <a:avLst/>
          </a:prstGeom>
          <a:noFill/>
        </p:spPr>
        <p:txBody>
          <a:bodyPr wrap="square" rtlCol="0">
            <a:spAutoFit/>
          </a:bodyPr>
          <a:lstStyle/>
          <a:p>
            <a:pPr algn="ctr">
              <a:lnSpc>
                <a:spcPct val="120000"/>
              </a:lnSpc>
            </a:pPr>
            <a:r>
              <a:rPr lang="zh-CN" altLang="en-US" sz="2400" b="1">
                <a:solidFill>
                  <a:schemeClr val="bg1"/>
                </a:solidFill>
                <a:cs typeface="+mn-ea"/>
                <a:sym typeface="+mn-lt"/>
              </a:rPr>
              <a:t>项目简介</a:t>
            </a:r>
            <a:endParaRPr lang="tr-TR" b="1">
              <a:solidFill>
                <a:schemeClr val="bg1"/>
              </a:solidFill>
              <a:cs typeface="+mn-ea"/>
              <a:sym typeface="+mn-lt"/>
            </a:endParaRPr>
          </a:p>
        </p:txBody>
      </p:sp>
      <p:sp>
        <p:nvSpPr>
          <p:cNvPr id="22" name="TextBox 47"/>
          <p:cNvSpPr txBox="1"/>
          <p:nvPr/>
        </p:nvSpPr>
        <p:spPr>
          <a:xfrm>
            <a:off x="5197737" y="3548162"/>
            <a:ext cx="1431477" cy="461665"/>
          </a:xfrm>
          <a:prstGeom prst="rect">
            <a:avLst/>
          </a:prstGeom>
          <a:noFill/>
        </p:spPr>
        <p:txBody>
          <a:bodyPr wrap="square" rtlCol="0">
            <a:spAutoFit/>
          </a:bodyPr>
          <a:lstStyle/>
          <a:p>
            <a:pPr algn="ctr"/>
            <a:r>
              <a:rPr lang="zh-CN" altLang="en-US" sz="2400" b="1">
                <a:solidFill>
                  <a:schemeClr val="bg1"/>
                </a:solidFill>
                <a:cs typeface="+mn-ea"/>
                <a:sym typeface="+mn-lt"/>
              </a:rPr>
              <a:t>产品运营</a:t>
            </a:r>
            <a:endParaRPr lang="zh-CN" altLang="en-US" b="1">
              <a:solidFill>
                <a:schemeClr val="bg1"/>
              </a:solidFill>
              <a:cs typeface="+mn-ea"/>
              <a:sym typeface="+mn-lt"/>
            </a:endParaRPr>
          </a:p>
        </p:txBody>
      </p:sp>
      <p:sp>
        <p:nvSpPr>
          <p:cNvPr id="23" name="TextBox 47"/>
          <p:cNvSpPr txBox="1"/>
          <p:nvPr/>
        </p:nvSpPr>
        <p:spPr>
          <a:xfrm>
            <a:off x="6963628" y="2339527"/>
            <a:ext cx="1469577" cy="497316"/>
          </a:xfrm>
          <a:prstGeom prst="rect">
            <a:avLst/>
          </a:prstGeom>
          <a:noFill/>
        </p:spPr>
        <p:txBody>
          <a:bodyPr wrap="square" rtlCol="0">
            <a:spAutoFit/>
          </a:bodyPr>
          <a:lstStyle/>
          <a:p>
            <a:pPr>
              <a:lnSpc>
                <a:spcPct val="120000"/>
              </a:lnSpc>
            </a:pPr>
            <a:r>
              <a:rPr lang="zh-CN" altLang="en-US" sz="2400" b="1">
                <a:solidFill>
                  <a:schemeClr val="bg1"/>
                </a:solidFill>
                <a:cs typeface="+mn-ea"/>
                <a:sym typeface="+mn-lt"/>
              </a:rPr>
              <a:t>风险管理</a:t>
            </a:r>
            <a:endParaRPr lang="tr-TR" b="1">
              <a:solidFill>
                <a:schemeClr val="bg1"/>
              </a:solidFill>
              <a:cs typeface="+mn-ea"/>
              <a:sym typeface="+mn-lt"/>
            </a:endParaRPr>
          </a:p>
        </p:txBody>
      </p:sp>
      <p:grpSp>
        <p:nvGrpSpPr>
          <p:cNvPr id="31" name="组合 30"/>
          <p:cNvGrpSpPr/>
          <p:nvPr/>
        </p:nvGrpSpPr>
        <p:grpSpPr>
          <a:xfrm>
            <a:off x="677272" y="2916524"/>
            <a:ext cx="1661190" cy="1661190"/>
            <a:chOff x="2514600" y="-3089672"/>
            <a:chExt cx="2937272" cy="2937272"/>
          </a:xfrm>
        </p:grpSpPr>
        <p:sp>
          <p:nvSpPr>
            <p:cNvPr id="30"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3261121" y="-2008683"/>
              <a:ext cx="1581150" cy="816304"/>
            </a:xfrm>
            <a:prstGeom prst="rect">
              <a:avLst/>
            </a:prstGeom>
            <a:noFill/>
          </p:spPr>
          <p:txBody>
            <a:bodyPr wrap="square" rtlCol="0">
              <a:spAutoFit/>
            </a:bodyPr>
            <a:lstStyle/>
            <a:p>
              <a:pPr algn="ctr"/>
              <a:r>
                <a:rPr lang="en-US" altLang="zh-CN" sz="2400" b="1">
                  <a:solidFill>
                    <a:schemeClr val="bg1"/>
                  </a:solidFill>
                  <a:cs typeface="+mn-ea"/>
                  <a:sym typeface="+mn-lt"/>
                </a:rPr>
                <a:t>01.</a:t>
              </a:r>
              <a:endParaRPr lang="zh-CN" altLang="en-US" sz="2400" b="1">
                <a:solidFill>
                  <a:schemeClr val="bg1"/>
                </a:solidFill>
                <a:cs typeface="+mn-ea"/>
                <a:sym typeface="+mn-lt"/>
              </a:endParaRPr>
            </a:p>
          </p:txBody>
        </p:sp>
      </p:grpSp>
      <p:grpSp>
        <p:nvGrpSpPr>
          <p:cNvPr id="32" name="组合 31"/>
          <p:cNvGrpSpPr/>
          <p:nvPr/>
        </p:nvGrpSpPr>
        <p:grpSpPr>
          <a:xfrm>
            <a:off x="2987765" y="2590125"/>
            <a:ext cx="1497198" cy="1497198"/>
            <a:chOff x="2514600" y="-3089672"/>
            <a:chExt cx="2937272" cy="2937272"/>
          </a:xfrm>
        </p:grpSpPr>
        <p:sp>
          <p:nvSpPr>
            <p:cNvPr id="33"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3261122" y="-2008683"/>
              <a:ext cx="1581150" cy="905716"/>
            </a:xfrm>
            <a:prstGeom prst="rect">
              <a:avLst/>
            </a:prstGeom>
            <a:noFill/>
          </p:spPr>
          <p:txBody>
            <a:bodyPr wrap="square" rtlCol="0">
              <a:spAutoFit/>
            </a:bodyPr>
            <a:lstStyle/>
            <a:p>
              <a:pPr algn="ctr"/>
              <a:r>
                <a:rPr lang="en-US" altLang="zh-CN" sz="2400" b="1">
                  <a:solidFill>
                    <a:schemeClr val="bg1"/>
                  </a:solidFill>
                  <a:cs typeface="+mn-ea"/>
                  <a:sym typeface="+mn-lt"/>
                </a:rPr>
                <a:t>02.</a:t>
              </a:r>
              <a:endParaRPr lang="zh-CN" altLang="en-US" sz="2400" b="1">
                <a:solidFill>
                  <a:schemeClr val="bg1"/>
                </a:solidFill>
                <a:cs typeface="+mn-ea"/>
                <a:sym typeface="+mn-lt"/>
              </a:endParaRPr>
            </a:p>
          </p:txBody>
        </p:sp>
      </p:grpSp>
      <p:grpSp>
        <p:nvGrpSpPr>
          <p:cNvPr id="37" name="组合 36"/>
          <p:cNvGrpSpPr/>
          <p:nvPr/>
        </p:nvGrpSpPr>
        <p:grpSpPr>
          <a:xfrm>
            <a:off x="4969467" y="1697813"/>
            <a:ext cx="1661190" cy="1661190"/>
            <a:chOff x="2514600" y="-3089672"/>
            <a:chExt cx="2937272" cy="2937272"/>
          </a:xfrm>
        </p:grpSpPr>
        <p:sp>
          <p:nvSpPr>
            <p:cNvPr id="38"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3261121" y="-2008683"/>
              <a:ext cx="1581150" cy="816304"/>
            </a:xfrm>
            <a:prstGeom prst="rect">
              <a:avLst/>
            </a:prstGeom>
            <a:noFill/>
          </p:spPr>
          <p:txBody>
            <a:bodyPr wrap="square" rtlCol="0">
              <a:spAutoFit/>
            </a:bodyPr>
            <a:lstStyle/>
            <a:p>
              <a:pPr algn="ctr"/>
              <a:r>
                <a:rPr lang="en-US" altLang="zh-CN" sz="2400" b="1">
                  <a:solidFill>
                    <a:schemeClr val="bg1"/>
                  </a:solidFill>
                  <a:cs typeface="+mn-ea"/>
                  <a:sym typeface="+mn-lt"/>
                </a:rPr>
                <a:t>03.</a:t>
              </a:r>
              <a:endParaRPr lang="zh-CN" altLang="en-US" sz="2400" b="1">
                <a:solidFill>
                  <a:schemeClr val="bg1"/>
                </a:solidFill>
                <a:cs typeface="+mn-ea"/>
                <a:sym typeface="+mn-lt"/>
              </a:endParaRPr>
            </a:p>
          </p:txBody>
        </p:sp>
      </p:grpSp>
      <p:grpSp>
        <p:nvGrpSpPr>
          <p:cNvPr id="42" name="组合 41"/>
          <p:cNvGrpSpPr/>
          <p:nvPr/>
        </p:nvGrpSpPr>
        <p:grpSpPr>
          <a:xfrm>
            <a:off x="6941250" y="571500"/>
            <a:ext cx="1427862" cy="1427862"/>
            <a:chOff x="2514600" y="-3089672"/>
            <a:chExt cx="2937272" cy="2937272"/>
          </a:xfrm>
        </p:grpSpPr>
        <p:sp>
          <p:nvSpPr>
            <p:cNvPr id="43" name="Oval 24_1_1"/>
            <p:cNvSpPr/>
            <p:nvPr/>
          </p:nvSpPr>
          <p:spPr>
            <a:xfrm>
              <a:off x="2514600" y="-3089672"/>
              <a:ext cx="2937272" cy="2937272"/>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Oval 24_1"/>
            <p:cNvSpPr/>
            <p:nvPr/>
          </p:nvSpPr>
          <p:spPr>
            <a:xfrm>
              <a:off x="2857500" y="-2746772"/>
              <a:ext cx="2251472" cy="2251472"/>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3261122" y="-2343150"/>
              <a:ext cx="1444228" cy="1444228"/>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3261122" y="-2008682"/>
              <a:ext cx="1581150" cy="949697"/>
            </a:xfrm>
            <a:prstGeom prst="rect">
              <a:avLst/>
            </a:prstGeom>
            <a:noFill/>
          </p:spPr>
          <p:txBody>
            <a:bodyPr wrap="square" rtlCol="0">
              <a:spAutoFit/>
            </a:bodyPr>
            <a:lstStyle/>
            <a:p>
              <a:pPr algn="ctr"/>
              <a:r>
                <a:rPr lang="en-US" altLang="zh-CN" sz="2400" b="1">
                  <a:solidFill>
                    <a:schemeClr val="bg1"/>
                  </a:solidFill>
                  <a:cs typeface="+mn-ea"/>
                  <a:sym typeface="+mn-lt"/>
                </a:rPr>
                <a:t>04.</a:t>
              </a:r>
              <a:endParaRPr lang="zh-CN" altLang="en-US" sz="2400" b="1">
                <a:solidFill>
                  <a:schemeClr val="bg1"/>
                </a:solidFill>
                <a:cs typeface="+mn-ea"/>
                <a:sym typeface="+mn-lt"/>
              </a:endParaRPr>
            </a:p>
          </p:txBody>
        </p:sp>
      </p:grpSp>
      <p:sp>
        <p:nvSpPr>
          <p:cNvPr id="50" name="文本框 49"/>
          <p:cNvSpPr txBox="1"/>
          <p:nvPr/>
        </p:nvSpPr>
        <p:spPr>
          <a:xfrm>
            <a:off x="8282262" y="6443131"/>
            <a:ext cx="3044804" cy="394888"/>
          </a:xfrm>
          <a:custGeom>
            <a:avLst/>
            <a:gdLst/>
            <a:ahLst/>
            <a:cxnLst/>
            <a:rect l="l" t="t" r="r" b="b"/>
            <a:pathLst>
              <a:path w="3044804" h="394888">
                <a:moveTo>
                  <a:pt x="559798" y="70498"/>
                </a:moveTo>
                <a:cubicBezTo>
                  <a:pt x="527918" y="70498"/>
                  <a:pt x="502816" y="82330"/>
                  <a:pt x="484494" y="105994"/>
                </a:cubicBezTo>
                <a:cubicBezTo>
                  <a:pt x="466170" y="129657"/>
                  <a:pt x="457009" y="160305"/>
                  <a:pt x="457009" y="197937"/>
                </a:cubicBezTo>
                <a:cubicBezTo>
                  <a:pt x="457009" y="235076"/>
                  <a:pt x="465965" y="265436"/>
                  <a:pt x="483877" y="289017"/>
                </a:cubicBezTo>
                <a:cubicBezTo>
                  <a:pt x="501789" y="312599"/>
                  <a:pt x="526357" y="324390"/>
                  <a:pt x="557580" y="324390"/>
                </a:cubicBezTo>
                <a:cubicBezTo>
                  <a:pt x="589460" y="324390"/>
                  <a:pt x="614274" y="313092"/>
                  <a:pt x="632022" y="290496"/>
                </a:cubicBezTo>
                <a:cubicBezTo>
                  <a:pt x="649770" y="267901"/>
                  <a:pt x="658643" y="237541"/>
                  <a:pt x="658643" y="199416"/>
                </a:cubicBezTo>
                <a:cubicBezTo>
                  <a:pt x="658643" y="159648"/>
                  <a:pt x="650016" y="128219"/>
                  <a:pt x="632761" y="105131"/>
                </a:cubicBezTo>
                <a:cubicBezTo>
                  <a:pt x="615506" y="82042"/>
                  <a:pt x="591186" y="70498"/>
                  <a:pt x="559798" y="70498"/>
                </a:cubicBezTo>
                <a:close/>
                <a:moveTo>
                  <a:pt x="2417043" y="6409"/>
                </a:moveTo>
                <a:lnTo>
                  <a:pt x="2716290" y="6409"/>
                </a:lnTo>
                <a:lnTo>
                  <a:pt x="2716290" y="72963"/>
                </a:lnTo>
                <a:lnTo>
                  <a:pt x="2607338" y="72963"/>
                </a:lnTo>
                <a:lnTo>
                  <a:pt x="2607338" y="388232"/>
                </a:lnTo>
                <a:lnTo>
                  <a:pt x="2525748" y="388232"/>
                </a:lnTo>
                <a:lnTo>
                  <a:pt x="2525748" y="72963"/>
                </a:lnTo>
                <a:lnTo>
                  <a:pt x="2417043" y="72963"/>
                </a:lnTo>
                <a:close/>
                <a:moveTo>
                  <a:pt x="1986060" y="6409"/>
                </a:moveTo>
                <a:lnTo>
                  <a:pt x="2074799" y="6409"/>
                </a:lnTo>
                <a:lnTo>
                  <a:pt x="2230584" y="246497"/>
                </a:lnTo>
                <a:cubicBezTo>
                  <a:pt x="2240938" y="262437"/>
                  <a:pt x="2247264" y="272543"/>
                  <a:pt x="2249565" y="276816"/>
                </a:cubicBezTo>
                <a:lnTo>
                  <a:pt x="2250798" y="276816"/>
                </a:lnTo>
                <a:cubicBezTo>
                  <a:pt x="2249154" y="267613"/>
                  <a:pt x="2248332" y="250030"/>
                  <a:pt x="2248332" y="224066"/>
                </a:cubicBezTo>
                <a:lnTo>
                  <a:pt x="2248332" y="6409"/>
                </a:lnTo>
                <a:lnTo>
                  <a:pt x="2325486" y="6409"/>
                </a:lnTo>
                <a:lnTo>
                  <a:pt x="2325486" y="388232"/>
                </a:lnTo>
                <a:lnTo>
                  <a:pt x="2242170" y="388232"/>
                </a:lnTo>
                <a:lnTo>
                  <a:pt x="2080468" y="141243"/>
                </a:lnTo>
                <a:cubicBezTo>
                  <a:pt x="2072087" y="128425"/>
                  <a:pt x="2066007" y="118072"/>
                  <a:pt x="2062228" y="110184"/>
                </a:cubicBezTo>
                <a:lnTo>
                  <a:pt x="2060995" y="110184"/>
                </a:lnTo>
                <a:cubicBezTo>
                  <a:pt x="2062474" y="123331"/>
                  <a:pt x="2063214" y="143625"/>
                  <a:pt x="2063214" y="171069"/>
                </a:cubicBezTo>
                <a:lnTo>
                  <a:pt x="2063214" y="388232"/>
                </a:lnTo>
                <a:lnTo>
                  <a:pt x="1986060" y="388232"/>
                </a:lnTo>
                <a:close/>
                <a:moveTo>
                  <a:pt x="1662210" y="6409"/>
                </a:moveTo>
                <a:lnTo>
                  <a:pt x="1879374" y="6409"/>
                </a:lnTo>
                <a:lnTo>
                  <a:pt x="1879374" y="72963"/>
                </a:lnTo>
                <a:lnTo>
                  <a:pt x="1743554" y="72963"/>
                </a:lnTo>
                <a:lnTo>
                  <a:pt x="1743554" y="162934"/>
                </a:lnTo>
                <a:lnTo>
                  <a:pt x="1869760" y="162934"/>
                </a:lnTo>
                <a:lnTo>
                  <a:pt x="1869760" y="229242"/>
                </a:lnTo>
                <a:lnTo>
                  <a:pt x="1743554" y="229242"/>
                </a:lnTo>
                <a:lnTo>
                  <a:pt x="1743554" y="321678"/>
                </a:lnTo>
                <a:lnTo>
                  <a:pt x="1888247" y="321678"/>
                </a:lnTo>
                <a:lnTo>
                  <a:pt x="1888247" y="388232"/>
                </a:lnTo>
                <a:lnTo>
                  <a:pt x="1662210" y="388232"/>
                </a:lnTo>
                <a:close/>
                <a:moveTo>
                  <a:pt x="1274043" y="6409"/>
                </a:moveTo>
                <a:lnTo>
                  <a:pt x="1573290" y="6409"/>
                </a:lnTo>
                <a:lnTo>
                  <a:pt x="1573290" y="72963"/>
                </a:lnTo>
                <a:lnTo>
                  <a:pt x="1464338" y="72963"/>
                </a:lnTo>
                <a:lnTo>
                  <a:pt x="1464338" y="388232"/>
                </a:lnTo>
                <a:lnTo>
                  <a:pt x="1382748" y="388232"/>
                </a:lnTo>
                <a:lnTo>
                  <a:pt x="1382748" y="72963"/>
                </a:lnTo>
                <a:lnTo>
                  <a:pt x="1274043" y="72963"/>
                </a:lnTo>
                <a:close/>
                <a:moveTo>
                  <a:pt x="843060" y="6409"/>
                </a:moveTo>
                <a:lnTo>
                  <a:pt x="931799" y="6409"/>
                </a:lnTo>
                <a:lnTo>
                  <a:pt x="1087584" y="246497"/>
                </a:lnTo>
                <a:cubicBezTo>
                  <a:pt x="1097938" y="262437"/>
                  <a:pt x="1104264" y="272543"/>
                  <a:pt x="1106565" y="276816"/>
                </a:cubicBezTo>
                <a:lnTo>
                  <a:pt x="1107797" y="276816"/>
                </a:lnTo>
                <a:cubicBezTo>
                  <a:pt x="1106154" y="267613"/>
                  <a:pt x="1105332" y="250030"/>
                  <a:pt x="1105332" y="224066"/>
                </a:cubicBezTo>
                <a:lnTo>
                  <a:pt x="1105332" y="6409"/>
                </a:lnTo>
                <a:lnTo>
                  <a:pt x="1182486" y="6409"/>
                </a:lnTo>
                <a:lnTo>
                  <a:pt x="1182486" y="388232"/>
                </a:lnTo>
                <a:lnTo>
                  <a:pt x="1099170" y="388232"/>
                </a:lnTo>
                <a:lnTo>
                  <a:pt x="937468" y="141243"/>
                </a:lnTo>
                <a:cubicBezTo>
                  <a:pt x="929087" y="128425"/>
                  <a:pt x="923007" y="118072"/>
                  <a:pt x="919228" y="110184"/>
                </a:cubicBezTo>
                <a:lnTo>
                  <a:pt x="917995" y="110184"/>
                </a:lnTo>
                <a:cubicBezTo>
                  <a:pt x="919474" y="123331"/>
                  <a:pt x="920214" y="143625"/>
                  <a:pt x="920214" y="171069"/>
                </a:cubicBezTo>
                <a:lnTo>
                  <a:pt x="920214" y="388232"/>
                </a:lnTo>
                <a:lnTo>
                  <a:pt x="843060" y="388232"/>
                </a:lnTo>
                <a:close/>
                <a:moveTo>
                  <a:pt x="2934128" y="0"/>
                </a:moveTo>
                <a:cubicBezTo>
                  <a:pt x="2971431" y="0"/>
                  <a:pt x="3002736" y="4848"/>
                  <a:pt x="3028042" y="14543"/>
                </a:cubicBezTo>
                <a:lnTo>
                  <a:pt x="3028042" y="90957"/>
                </a:lnTo>
                <a:cubicBezTo>
                  <a:pt x="3002407" y="73538"/>
                  <a:pt x="2972417" y="64829"/>
                  <a:pt x="2938072" y="64829"/>
                </a:cubicBezTo>
                <a:cubicBezTo>
                  <a:pt x="2918023" y="64829"/>
                  <a:pt x="2902001" y="68485"/>
                  <a:pt x="2890004" y="75798"/>
                </a:cubicBezTo>
                <a:cubicBezTo>
                  <a:pt x="2878008" y="83111"/>
                  <a:pt x="2872010" y="92929"/>
                  <a:pt x="2872010" y="105254"/>
                </a:cubicBezTo>
                <a:cubicBezTo>
                  <a:pt x="2872010" y="115114"/>
                  <a:pt x="2876118" y="124193"/>
                  <a:pt x="2884335" y="132492"/>
                </a:cubicBezTo>
                <a:cubicBezTo>
                  <a:pt x="2892552" y="140791"/>
                  <a:pt x="2912846" y="152006"/>
                  <a:pt x="2945220" y="166139"/>
                </a:cubicBezTo>
                <a:cubicBezTo>
                  <a:pt x="2983180" y="182408"/>
                  <a:pt x="3009268" y="199580"/>
                  <a:pt x="3023482" y="217657"/>
                </a:cubicBezTo>
                <a:cubicBezTo>
                  <a:pt x="3037697" y="235733"/>
                  <a:pt x="3044804" y="257260"/>
                  <a:pt x="3044804" y="282239"/>
                </a:cubicBezTo>
                <a:cubicBezTo>
                  <a:pt x="3044804" y="318885"/>
                  <a:pt x="3031822" y="346821"/>
                  <a:pt x="3005858" y="366048"/>
                </a:cubicBezTo>
                <a:cubicBezTo>
                  <a:pt x="2979894" y="385274"/>
                  <a:pt x="2943001" y="394888"/>
                  <a:pt x="2895181" y="394888"/>
                </a:cubicBezTo>
                <a:cubicBezTo>
                  <a:pt x="2851469" y="394888"/>
                  <a:pt x="2815645" y="387821"/>
                  <a:pt x="2787708" y="373689"/>
                </a:cubicBezTo>
                <a:lnTo>
                  <a:pt x="2787708" y="292099"/>
                </a:lnTo>
                <a:cubicBezTo>
                  <a:pt x="2818438" y="317570"/>
                  <a:pt x="2853359" y="330306"/>
                  <a:pt x="2892470" y="330306"/>
                </a:cubicBezTo>
                <a:cubicBezTo>
                  <a:pt x="2914654" y="330306"/>
                  <a:pt x="2931334" y="326485"/>
                  <a:pt x="2942508" y="318843"/>
                </a:cubicBezTo>
                <a:cubicBezTo>
                  <a:pt x="2953683" y="311202"/>
                  <a:pt x="2959270" y="301383"/>
                  <a:pt x="2959270" y="289387"/>
                </a:cubicBezTo>
                <a:cubicBezTo>
                  <a:pt x="2959270" y="279034"/>
                  <a:pt x="2954833" y="269257"/>
                  <a:pt x="2945959" y="260054"/>
                </a:cubicBezTo>
                <a:cubicBezTo>
                  <a:pt x="2937086" y="250851"/>
                  <a:pt x="2913668" y="238362"/>
                  <a:pt x="2875708" y="222587"/>
                </a:cubicBezTo>
                <a:cubicBezTo>
                  <a:pt x="2816056" y="197280"/>
                  <a:pt x="2786230" y="160469"/>
                  <a:pt x="2786230" y="112156"/>
                </a:cubicBezTo>
                <a:cubicBezTo>
                  <a:pt x="2786230" y="76661"/>
                  <a:pt x="2799746" y="49094"/>
                  <a:pt x="2826778" y="29456"/>
                </a:cubicBezTo>
                <a:cubicBezTo>
                  <a:pt x="2853811" y="9819"/>
                  <a:pt x="2889594" y="0"/>
                  <a:pt x="2934128" y="0"/>
                </a:cubicBezTo>
                <a:close/>
                <a:moveTo>
                  <a:pt x="562263" y="0"/>
                </a:moveTo>
                <a:cubicBezTo>
                  <a:pt x="616821" y="0"/>
                  <a:pt x="660738" y="18159"/>
                  <a:pt x="694016" y="54476"/>
                </a:cubicBezTo>
                <a:cubicBezTo>
                  <a:pt x="727292" y="90793"/>
                  <a:pt x="743931" y="137463"/>
                  <a:pt x="743931" y="194486"/>
                </a:cubicBezTo>
                <a:cubicBezTo>
                  <a:pt x="743931" y="253974"/>
                  <a:pt x="726635" y="302246"/>
                  <a:pt x="692044" y="339303"/>
                </a:cubicBezTo>
                <a:cubicBezTo>
                  <a:pt x="657452" y="376359"/>
                  <a:pt x="612138" y="394888"/>
                  <a:pt x="556101" y="394888"/>
                </a:cubicBezTo>
                <a:cubicBezTo>
                  <a:pt x="501378" y="394888"/>
                  <a:pt x="456927" y="376934"/>
                  <a:pt x="422746" y="341028"/>
                </a:cubicBezTo>
                <a:cubicBezTo>
                  <a:pt x="388565" y="305122"/>
                  <a:pt x="371475" y="258904"/>
                  <a:pt x="371475" y="202374"/>
                </a:cubicBezTo>
                <a:cubicBezTo>
                  <a:pt x="371475" y="142557"/>
                  <a:pt x="388935" y="93874"/>
                  <a:pt x="423855" y="56325"/>
                </a:cubicBezTo>
                <a:cubicBezTo>
                  <a:pt x="458776" y="18775"/>
                  <a:pt x="504912" y="0"/>
                  <a:pt x="562263" y="0"/>
                </a:cubicBezTo>
                <a:close/>
                <a:moveTo>
                  <a:pt x="202620" y="0"/>
                </a:moveTo>
                <a:cubicBezTo>
                  <a:pt x="239923" y="0"/>
                  <a:pt x="271146" y="4848"/>
                  <a:pt x="296289" y="14543"/>
                </a:cubicBezTo>
                <a:lnTo>
                  <a:pt x="296289" y="93176"/>
                </a:lnTo>
                <a:cubicBezTo>
                  <a:pt x="270489" y="78057"/>
                  <a:pt x="241238" y="70498"/>
                  <a:pt x="208536" y="70498"/>
                </a:cubicBezTo>
                <a:cubicBezTo>
                  <a:pt x="171233" y="70498"/>
                  <a:pt x="141407" y="82412"/>
                  <a:pt x="119058" y="106240"/>
                </a:cubicBezTo>
                <a:cubicBezTo>
                  <a:pt x="96709" y="130068"/>
                  <a:pt x="85534" y="161209"/>
                  <a:pt x="85534" y="199662"/>
                </a:cubicBezTo>
                <a:cubicBezTo>
                  <a:pt x="85534" y="237130"/>
                  <a:pt x="96134" y="267285"/>
                  <a:pt x="117332" y="290127"/>
                </a:cubicBezTo>
                <a:cubicBezTo>
                  <a:pt x="138531" y="312969"/>
                  <a:pt x="167206" y="324390"/>
                  <a:pt x="203360" y="324390"/>
                </a:cubicBezTo>
                <a:cubicBezTo>
                  <a:pt x="237376" y="324390"/>
                  <a:pt x="268352" y="316173"/>
                  <a:pt x="296289" y="299740"/>
                </a:cubicBezTo>
                <a:lnTo>
                  <a:pt x="296289" y="374428"/>
                </a:lnTo>
                <a:cubicBezTo>
                  <a:pt x="268517" y="388068"/>
                  <a:pt x="232282" y="394888"/>
                  <a:pt x="187584" y="394888"/>
                </a:cubicBezTo>
                <a:cubicBezTo>
                  <a:pt x="130068" y="394888"/>
                  <a:pt x="84425" y="377674"/>
                  <a:pt x="50655" y="343247"/>
                </a:cubicBezTo>
                <a:cubicBezTo>
                  <a:pt x="16885" y="308819"/>
                  <a:pt x="0" y="262930"/>
                  <a:pt x="0" y="205578"/>
                </a:cubicBezTo>
                <a:cubicBezTo>
                  <a:pt x="0" y="145269"/>
                  <a:pt x="18857" y="95928"/>
                  <a:pt x="56571" y="57557"/>
                </a:cubicBezTo>
                <a:cubicBezTo>
                  <a:pt x="94285" y="19186"/>
                  <a:pt x="142968" y="0"/>
                  <a:pt x="202620" y="0"/>
                </a:cubicBezTo>
                <a:close/>
              </a:path>
            </a:pathLst>
          </a:custGeom>
          <a:solidFill>
            <a:srgbClr val="2E2C42">
              <a:alpha val="8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endParaRPr lang="zh-CN" altLang="en-US" sz="4000" b="1" spc="300">
              <a:solidFill>
                <a:srgbClr val="2E2C42"/>
              </a:solidFill>
              <a:cs typeface="+mn-ea"/>
              <a:sym typeface="+mn-lt"/>
            </a:endParaRPr>
          </a:p>
        </p:txBody>
      </p:sp>
      <p:grpSp>
        <p:nvGrpSpPr>
          <p:cNvPr id="4" name="组合 3"/>
          <p:cNvGrpSpPr/>
          <p:nvPr/>
        </p:nvGrpSpPr>
        <p:grpSpPr>
          <a:xfrm>
            <a:off x="7290327" y="5664920"/>
            <a:ext cx="4080281" cy="980156"/>
            <a:chOff x="7290327" y="5664920"/>
            <a:chExt cx="4080281" cy="980156"/>
          </a:xfrm>
        </p:grpSpPr>
        <p:sp>
          <p:nvSpPr>
            <p:cNvPr id="58" name="文本框 57"/>
            <p:cNvSpPr txBox="1"/>
            <p:nvPr/>
          </p:nvSpPr>
          <p:spPr>
            <a:xfrm>
              <a:off x="7831437" y="5664920"/>
              <a:ext cx="542952" cy="447217"/>
            </a:xfrm>
            <a:custGeom>
              <a:avLst/>
              <a:gdLst/>
              <a:ahLst/>
              <a:cxnLst/>
              <a:rect l="l" t="t" r="r" b="b"/>
              <a:pathLst>
                <a:path w="2499522" h="2058800">
                  <a:moveTo>
                    <a:pt x="2342121" y="0"/>
                  </a:moveTo>
                  <a:lnTo>
                    <a:pt x="2499522" y="245545"/>
                  </a:lnTo>
                  <a:cubicBezTo>
                    <a:pt x="2319036" y="363071"/>
                    <a:pt x="2191017" y="505781"/>
                    <a:pt x="2115464" y="673675"/>
                  </a:cubicBezTo>
                  <a:cubicBezTo>
                    <a:pt x="2039912" y="841569"/>
                    <a:pt x="2002136" y="988476"/>
                    <a:pt x="2002136" y="1114397"/>
                  </a:cubicBezTo>
                  <a:cubicBezTo>
                    <a:pt x="2002136" y="1181554"/>
                    <a:pt x="2033616" y="1215133"/>
                    <a:pt x="2096576" y="1215133"/>
                  </a:cubicBezTo>
                  <a:cubicBezTo>
                    <a:pt x="2226694" y="1215133"/>
                    <a:pt x="2315887" y="1248712"/>
                    <a:pt x="2364157" y="1315869"/>
                  </a:cubicBezTo>
                  <a:cubicBezTo>
                    <a:pt x="2412427" y="1383027"/>
                    <a:pt x="2436562" y="1487960"/>
                    <a:pt x="2436562" y="1630671"/>
                  </a:cubicBezTo>
                  <a:cubicBezTo>
                    <a:pt x="2436562" y="1916090"/>
                    <a:pt x="2268667" y="2058800"/>
                    <a:pt x="1932880" y="2058800"/>
                  </a:cubicBezTo>
                  <a:cubicBezTo>
                    <a:pt x="1764985" y="2058800"/>
                    <a:pt x="1627522" y="2002136"/>
                    <a:pt x="1520490" y="1888807"/>
                  </a:cubicBezTo>
                  <a:cubicBezTo>
                    <a:pt x="1413457" y="1775479"/>
                    <a:pt x="1359941" y="1630671"/>
                    <a:pt x="1359941" y="1454382"/>
                  </a:cubicBezTo>
                  <a:cubicBezTo>
                    <a:pt x="1359941" y="858358"/>
                    <a:pt x="1687335" y="373564"/>
                    <a:pt x="2342121" y="0"/>
                  </a:cubicBezTo>
                  <a:close/>
                  <a:moveTo>
                    <a:pt x="982180" y="0"/>
                  </a:moveTo>
                  <a:lnTo>
                    <a:pt x="1139581" y="245545"/>
                  </a:lnTo>
                  <a:cubicBezTo>
                    <a:pt x="942306" y="371466"/>
                    <a:pt x="810089" y="513126"/>
                    <a:pt x="742931" y="670527"/>
                  </a:cubicBezTo>
                  <a:cubicBezTo>
                    <a:pt x="675774" y="827927"/>
                    <a:pt x="642195" y="975884"/>
                    <a:pt x="642195" y="1114397"/>
                  </a:cubicBezTo>
                  <a:cubicBezTo>
                    <a:pt x="642195" y="1181554"/>
                    <a:pt x="682069" y="1215133"/>
                    <a:pt x="761819" y="1215133"/>
                  </a:cubicBezTo>
                  <a:cubicBezTo>
                    <a:pt x="841569" y="1215133"/>
                    <a:pt x="913973" y="1251860"/>
                    <a:pt x="979032" y="1325313"/>
                  </a:cubicBezTo>
                  <a:cubicBezTo>
                    <a:pt x="1044091" y="1398767"/>
                    <a:pt x="1076621" y="1500553"/>
                    <a:pt x="1076621" y="1630671"/>
                  </a:cubicBezTo>
                  <a:cubicBezTo>
                    <a:pt x="1076621" y="1916090"/>
                    <a:pt x="908726" y="2058800"/>
                    <a:pt x="572938" y="2058800"/>
                  </a:cubicBezTo>
                  <a:cubicBezTo>
                    <a:pt x="413439" y="2058800"/>
                    <a:pt x="278075" y="1998988"/>
                    <a:pt x="166845" y="1879363"/>
                  </a:cubicBezTo>
                  <a:cubicBezTo>
                    <a:pt x="55615" y="1759739"/>
                    <a:pt x="0" y="1618078"/>
                    <a:pt x="0" y="1454382"/>
                  </a:cubicBezTo>
                  <a:cubicBezTo>
                    <a:pt x="0" y="858358"/>
                    <a:pt x="327394" y="373564"/>
                    <a:pt x="982180" y="0"/>
                  </a:cubicBezTo>
                  <a:close/>
                </a:path>
              </a:pathLst>
            </a:custGeom>
            <a:no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9600">
                <a:solidFill>
                  <a:schemeClr val="bg1"/>
                </a:solidFill>
                <a:cs typeface="+mn-ea"/>
                <a:sym typeface="+mn-lt"/>
              </a:endParaRPr>
            </a:p>
          </p:txBody>
        </p:sp>
        <p:sp>
          <p:nvSpPr>
            <p:cNvPr id="51" name="Rectangle 15"/>
            <p:cNvSpPr>
              <a:spLocks noChangeArrowheads="1"/>
            </p:cNvSpPr>
            <p:nvPr/>
          </p:nvSpPr>
          <p:spPr bwMode="auto">
            <a:xfrm>
              <a:off x="7290327" y="5869479"/>
              <a:ext cx="4080281"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err="1">
                  <a:solidFill>
                    <a:schemeClr val="bg1"/>
                  </a:solidFill>
                  <a:latin typeface="+mn-lt"/>
                  <a:cs typeface="+mn-ea"/>
                  <a:sym typeface="+mn-lt"/>
                </a:rPr>
                <a:t>occaecat</a:t>
              </a:r>
              <a:r>
                <a:rPr lang="en-US" altLang="en-US" sz="1400">
                  <a:solidFill>
                    <a:schemeClr val="bg1"/>
                  </a:solidFill>
                  <a:latin typeface="+mn-lt"/>
                  <a:cs typeface="+mn-ea"/>
                  <a:sym typeface="+mn-lt"/>
                </a:rPr>
                <a:t> cupidatat</a:t>
              </a:r>
              <a:endParaRPr lang="en-US" altLang="en-US" sz="1400" dirty="0">
                <a:solidFill>
                  <a:schemeClr val="bg1"/>
                </a:solidFill>
                <a:latin typeface="+mn-lt"/>
                <a:cs typeface="+mn-ea"/>
                <a:sym typeface="+mn-lt"/>
              </a:endParaRPr>
            </a:p>
          </p:txBody>
        </p:sp>
      </p:grpSp>
      <p:cxnSp>
        <p:nvCxnSpPr>
          <p:cNvPr id="59" name="直接连接符 58"/>
          <p:cNvCxnSpPr>
            <a:cxnSpLocks/>
          </p:cNvCxnSpPr>
          <p:nvPr/>
        </p:nvCxnSpPr>
        <p:spPr>
          <a:xfrm flipV="1">
            <a:off x="1120880" y="6528988"/>
            <a:ext cx="0" cy="759178"/>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7596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 presetClass="emph" presetSubtype="0" fill="hold" nodeType="withEffect" p14:presetBounceEnd="100000">
                                      <p:stCondLst>
                                        <p:cond delay="0"/>
                                      </p:stCondLst>
                                      <p:childTnLst>
                                        <p:animScale p14:bounceEnd="100000">
                                          <p:cBhvr>
                                            <p:cTn id="9" dur="2000" fill="hold"/>
                                            <p:tgtEl>
                                              <p:spTgt spid="31"/>
                                            </p:tgtEl>
                                          </p:cBhvr>
                                          <p:by x="101000" y="101000"/>
                                        </p:animScale>
                                      </p:childTnLst>
                                    </p:cTn>
                                  </p:par>
                                  <p:par>
                                    <p:cTn id="10" presetID="10"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6" presetClass="emph" presetSubtype="0" fill="hold" nodeType="withEffect" p14:presetBounceEnd="100000">
                                      <p:stCondLst>
                                        <p:cond delay="0"/>
                                      </p:stCondLst>
                                      <p:childTnLst>
                                        <p:animScale p14:bounceEnd="100000">
                                          <p:cBhvr>
                                            <p:cTn id="14" dur="2000" fill="hold"/>
                                            <p:tgtEl>
                                              <p:spTgt spid="32"/>
                                            </p:tgtEl>
                                          </p:cBhvr>
                                          <p:by x="101000" y="101000"/>
                                        </p:animScale>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6" presetClass="emph" presetSubtype="0" fill="hold" nodeType="withEffect" p14:presetBounceEnd="100000">
                                      <p:stCondLst>
                                        <p:cond delay="0"/>
                                      </p:stCondLst>
                                      <p:childTnLst>
                                        <p:animScale p14:bounceEnd="100000">
                                          <p:cBhvr>
                                            <p:cTn id="19" dur="2000" fill="hold"/>
                                            <p:tgtEl>
                                              <p:spTgt spid="37"/>
                                            </p:tgtEl>
                                          </p:cBhvr>
                                          <p:by x="101000" y="101000"/>
                                        </p:animScale>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6" presetClass="emph" presetSubtype="0" fill="hold" nodeType="withEffect" p14:presetBounceEnd="100000">
                                      <p:stCondLst>
                                        <p:cond delay="0"/>
                                      </p:stCondLst>
                                      <p:childTnLst>
                                        <p:animScale p14:bounceEnd="100000">
                                          <p:cBhvr>
                                            <p:cTn id="24" dur="2000" fill="hold"/>
                                            <p:tgtEl>
                                              <p:spTgt spid="42"/>
                                            </p:tgtEl>
                                          </p:cBhvr>
                                          <p:by x="101000" y="101000"/>
                                        </p:animScale>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25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 presetClass="emph" presetSubtype="0" fill="hold" nodeType="withEffect">
                                      <p:stCondLst>
                                        <p:cond delay="0"/>
                                      </p:stCondLst>
                                      <p:childTnLst>
                                        <p:animScale>
                                          <p:cBhvr>
                                            <p:cTn id="9" dur="2000" fill="hold"/>
                                            <p:tgtEl>
                                              <p:spTgt spid="31"/>
                                            </p:tgtEl>
                                          </p:cBhvr>
                                          <p:by x="101000" y="101000"/>
                                        </p:animScale>
                                      </p:childTnLst>
                                    </p:cTn>
                                  </p:par>
                                  <p:par>
                                    <p:cTn id="10" presetID="10"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6" presetClass="emph" presetSubtype="0" fill="hold" nodeType="withEffect">
                                      <p:stCondLst>
                                        <p:cond delay="0"/>
                                      </p:stCondLst>
                                      <p:childTnLst>
                                        <p:animScale>
                                          <p:cBhvr>
                                            <p:cTn id="14" dur="2000" fill="hold"/>
                                            <p:tgtEl>
                                              <p:spTgt spid="32"/>
                                            </p:tgtEl>
                                          </p:cBhvr>
                                          <p:by x="101000" y="101000"/>
                                        </p:animScale>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6" presetClass="emph" presetSubtype="0" fill="hold" nodeType="withEffect">
                                      <p:stCondLst>
                                        <p:cond delay="0"/>
                                      </p:stCondLst>
                                      <p:childTnLst>
                                        <p:animScale>
                                          <p:cBhvr>
                                            <p:cTn id="19" dur="2000" fill="hold"/>
                                            <p:tgtEl>
                                              <p:spTgt spid="37"/>
                                            </p:tgtEl>
                                          </p:cBhvr>
                                          <p:by x="101000" y="101000"/>
                                        </p:animScale>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6" presetClass="emph" presetSubtype="0" fill="hold" nodeType="withEffect">
                                      <p:stCondLst>
                                        <p:cond delay="0"/>
                                      </p:stCondLst>
                                      <p:childTnLst>
                                        <p:animScale>
                                          <p:cBhvr>
                                            <p:cTn id="24" dur="2000" fill="hold"/>
                                            <p:tgtEl>
                                              <p:spTgt spid="42"/>
                                            </p:tgtEl>
                                          </p:cBhvr>
                                          <p:by x="101000" y="101000"/>
                                        </p:animScale>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25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5"/>
          <p:cNvSpPr/>
          <p:nvPr/>
        </p:nvSpPr>
        <p:spPr>
          <a:xfrm>
            <a:off x="1182882" y="2502273"/>
            <a:ext cx="1889660" cy="1133797"/>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rgbClr val="EE2243">
              <a:alpha val="6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844" tIns="179844" rIns="179844" bIns="179844" numCol="1" spcCol="1270" anchor="ctr" anchorCtr="0">
            <a:noAutofit/>
          </a:bodyPr>
          <a:lstStyle/>
          <a:p>
            <a:pPr algn="ctr" defTabSz="1777956">
              <a:lnSpc>
                <a:spcPct val="90000"/>
              </a:lnSpc>
              <a:spcBef>
                <a:spcPct val="0"/>
              </a:spcBef>
              <a:spcAft>
                <a:spcPct val="35000"/>
              </a:spcAft>
            </a:pPr>
            <a:endParaRPr lang="en-US" sz="400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36"/>
          <p:cNvSpPr/>
          <p:nvPr/>
        </p:nvSpPr>
        <p:spPr>
          <a:xfrm>
            <a:off x="3261509" y="2834852"/>
            <a:ext cx="400607" cy="468635"/>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711182">
              <a:lnSpc>
                <a:spcPct val="90000"/>
              </a:lnSpc>
              <a:spcBef>
                <a:spcPct val="0"/>
              </a:spcBef>
              <a:spcAft>
                <a:spcPct val="35000"/>
              </a:spcAft>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37"/>
          <p:cNvSpPr/>
          <p:nvPr/>
        </p:nvSpPr>
        <p:spPr>
          <a:xfrm>
            <a:off x="3828408" y="2502271"/>
            <a:ext cx="1889660" cy="1133797"/>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rgbClr val="EE2243">
              <a:alpha val="6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844" tIns="179844" rIns="179844" bIns="179844" numCol="1" spcCol="1270" anchor="ctr" anchorCtr="0">
            <a:noAutofit/>
          </a:bodyPr>
          <a:lstStyle/>
          <a:p>
            <a:pPr algn="ctr" defTabSz="1777956">
              <a:lnSpc>
                <a:spcPct val="90000"/>
              </a:lnSpc>
              <a:spcBef>
                <a:spcPct val="0"/>
              </a:spcBef>
              <a:spcAft>
                <a:spcPct val="35000"/>
              </a:spcAft>
            </a:pPr>
            <a:endParaRPr lang="en-US" sz="40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38"/>
          <p:cNvSpPr/>
          <p:nvPr/>
        </p:nvSpPr>
        <p:spPr>
          <a:xfrm>
            <a:off x="5907035" y="2834852"/>
            <a:ext cx="400607" cy="468635"/>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711182">
              <a:lnSpc>
                <a:spcPct val="90000"/>
              </a:lnSpc>
              <a:spcBef>
                <a:spcPct val="0"/>
              </a:spcBef>
              <a:spcAft>
                <a:spcPct val="35000"/>
              </a:spcAft>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39"/>
          <p:cNvSpPr/>
          <p:nvPr/>
        </p:nvSpPr>
        <p:spPr>
          <a:xfrm>
            <a:off x="6473933" y="2502271"/>
            <a:ext cx="1889660" cy="1133797"/>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rgbClr val="EE2243">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844" tIns="179844" rIns="179844" bIns="179844" numCol="1" spcCol="1270" anchor="ctr" anchorCtr="0">
            <a:noAutofit/>
          </a:bodyPr>
          <a:lstStyle/>
          <a:p>
            <a:pPr algn="ctr" defTabSz="1777956">
              <a:lnSpc>
                <a:spcPct val="90000"/>
              </a:lnSpc>
              <a:spcBef>
                <a:spcPct val="0"/>
              </a:spcBef>
              <a:spcAft>
                <a:spcPct val="35000"/>
              </a:spcAft>
            </a:pPr>
            <a:endParaRPr lang="en-US" sz="40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40"/>
          <p:cNvSpPr/>
          <p:nvPr/>
        </p:nvSpPr>
        <p:spPr>
          <a:xfrm>
            <a:off x="8552560" y="2834852"/>
            <a:ext cx="400607" cy="468635"/>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711182">
              <a:lnSpc>
                <a:spcPct val="90000"/>
              </a:lnSpc>
              <a:spcBef>
                <a:spcPct val="0"/>
              </a:spcBef>
              <a:spcAft>
                <a:spcPct val="35000"/>
              </a:spcAft>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41"/>
          <p:cNvSpPr/>
          <p:nvPr/>
        </p:nvSpPr>
        <p:spPr>
          <a:xfrm>
            <a:off x="9119458" y="2502271"/>
            <a:ext cx="1889660" cy="1133797"/>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rgbClr val="EE2243">
              <a:alpha val="8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844" tIns="179844" rIns="179844" bIns="179844" numCol="1" spcCol="1270" anchor="ctr" anchorCtr="0">
            <a:noAutofit/>
          </a:bodyPr>
          <a:lstStyle/>
          <a:p>
            <a:pPr algn="ctr" defTabSz="1777956">
              <a:lnSpc>
                <a:spcPct val="90000"/>
              </a:lnSpc>
              <a:spcBef>
                <a:spcPct val="0"/>
              </a:spcBef>
              <a:spcAft>
                <a:spcPct val="35000"/>
              </a:spcAft>
            </a:pPr>
            <a:endParaRPr lang="en-US" sz="4000">
              <a:latin typeface="Arial" panose="020B0604020202020204" pitchFamily="34" charset="0"/>
              <a:ea typeface="微软雅黑" panose="020B0503020204020204" pitchFamily="34" charset="-122"/>
              <a:sym typeface="Arial" panose="020B0604020202020204" pitchFamily="34" charset="0"/>
            </a:endParaRPr>
          </a:p>
        </p:txBody>
      </p:sp>
      <p:sp>
        <p:nvSpPr>
          <p:cNvPr id="10" name="7 CuadroTexto"/>
          <p:cNvSpPr txBox="1"/>
          <p:nvPr/>
        </p:nvSpPr>
        <p:spPr>
          <a:xfrm>
            <a:off x="815038" y="4009528"/>
            <a:ext cx="2631017" cy="1182375"/>
          </a:xfrm>
          <a:prstGeom prst="rect">
            <a:avLst/>
          </a:prstGeom>
          <a:noFill/>
        </p:spPr>
        <p:txBody>
          <a:bodyPr wrap="square">
            <a:spAutoFit/>
          </a:bodyPr>
          <a:lstStyle/>
          <a:p>
            <a:pPr algn="ctr">
              <a:lnSpc>
                <a:spcPts val="1733"/>
              </a:lnSpc>
              <a:defRPr/>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ts val="1733"/>
              </a:lnSpc>
              <a:defRPr/>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Simply dummy text of the printing and typesetting industry when an unknown printer took a galley.</a:t>
            </a:r>
          </a:p>
        </p:txBody>
      </p:sp>
      <p:sp>
        <p:nvSpPr>
          <p:cNvPr id="11" name="7 CuadroTexto"/>
          <p:cNvSpPr txBox="1"/>
          <p:nvPr/>
        </p:nvSpPr>
        <p:spPr>
          <a:xfrm>
            <a:off x="3457576" y="4009528"/>
            <a:ext cx="2631017" cy="1182375"/>
          </a:xfrm>
          <a:prstGeom prst="rect">
            <a:avLst/>
          </a:prstGeom>
          <a:noFill/>
        </p:spPr>
        <p:txBody>
          <a:bodyPr wrap="square">
            <a:spAutoFit/>
          </a:bodyPr>
          <a:lstStyle/>
          <a:p>
            <a:pPr algn="ctr">
              <a:lnSpc>
                <a:spcPts val="1733"/>
              </a:lnSpc>
              <a:defRPr/>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ts val="1733"/>
              </a:lnSpc>
              <a:defRPr/>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Simply dummy text of the printing and typesetting industry when an unknown printer took a galley.</a:t>
            </a:r>
          </a:p>
        </p:txBody>
      </p:sp>
      <p:sp>
        <p:nvSpPr>
          <p:cNvPr id="12" name="7 CuadroTexto"/>
          <p:cNvSpPr txBox="1"/>
          <p:nvPr/>
        </p:nvSpPr>
        <p:spPr>
          <a:xfrm>
            <a:off x="6100113" y="4009528"/>
            <a:ext cx="2631017" cy="1182375"/>
          </a:xfrm>
          <a:prstGeom prst="rect">
            <a:avLst/>
          </a:prstGeom>
          <a:noFill/>
        </p:spPr>
        <p:txBody>
          <a:bodyPr wrap="square">
            <a:spAutoFit/>
          </a:bodyPr>
          <a:lstStyle/>
          <a:p>
            <a:pPr algn="ctr">
              <a:lnSpc>
                <a:spcPts val="1733"/>
              </a:lnSpc>
              <a:defRPr/>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ts val="1733"/>
              </a:lnSpc>
              <a:defRPr/>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Simply dummy text of the printing and typesetting industry when an unknown printer took a galley.</a:t>
            </a:r>
          </a:p>
        </p:txBody>
      </p:sp>
      <p:sp>
        <p:nvSpPr>
          <p:cNvPr id="13" name="7 CuadroTexto"/>
          <p:cNvSpPr txBox="1"/>
          <p:nvPr/>
        </p:nvSpPr>
        <p:spPr>
          <a:xfrm>
            <a:off x="8741470" y="3979952"/>
            <a:ext cx="2631017" cy="1182375"/>
          </a:xfrm>
          <a:prstGeom prst="rect">
            <a:avLst/>
          </a:prstGeom>
          <a:noFill/>
        </p:spPr>
        <p:txBody>
          <a:bodyPr wrap="square">
            <a:spAutoFit/>
          </a:bodyPr>
          <a:lstStyle/>
          <a:p>
            <a:pPr algn="ctr">
              <a:lnSpc>
                <a:spcPts val="1733"/>
              </a:lnSpc>
              <a:defRPr/>
            </a:pP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ts val="1733"/>
              </a:lnSpc>
              <a:defRPr/>
            </a:pPr>
            <a:r>
              <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Simply dummy text of the printing and typesetting industry when an unknown printer took a galley.</a:t>
            </a:r>
          </a:p>
        </p:txBody>
      </p:sp>
      <p:sp>
        <p:nvSpPr>
          <p:cNvPr id="14" name="Freeform 75"/>
          <p:cNvSpPr>
            <a:spLocks noEditPoints="1"/>
          </p:cNvSpPr>
          <p:nvPr/>
        </p:nvSpPr>
        <p:spPr bwMode="auto">
          <a:xfrm>
            <a:off x="1867474" y="2753569"/>
            <a:ext cx="363857" cy="363857"/>
          </a:xfrm>
          <a:custGeom>
            <a:avLst/>
            <a:gdLst>
              <a:gd name="T0" fmla="*/ 189 w 208"/>
              <a:gd name="T1" fmla="*/ 37 h 208"/>
              <a:gd name="T2" fmla="*/ 104 w 208"/>
              <a:gd name="T3" fmla="*/ 170 h 208"/>
              <a:gd name="T4" fmla="*/ 108 w 208"/>
              <a:gd name="T5" fmla="*/ 170 h 208"/>
              <a:gd name="T6" fmla="*/ 163 w 208"/>
              <a:gd name="T7" fmla="*/ 193 h 208"/>
              <a:gd name="T8" fmla="*/ 189 w 208"/>
              <a:gd name="T9" fmla="*/ 37 h 208"/>
              <a:gd name="T10" fmla="*/ 170 w 208"/>
              <a:gd name="T11" fmla="*/ 35 h 208"/>
              <a:gd name="T12" fmla="*/ 20 w 208"/>
              <a:gd name="T13" fmla="*/ 136 h 208"/>
              <a:gd name="T14" fmla="*/ 59 w 208"/>
              <a:gd name="T15" fmla="*/ 151 h 208"/>
              <a:gd name="T16" fmla="*/ 61 w 208"/>
              <a:gd name="T17" fmla="*/ 151 h 208"/>
              <a:gd name="T18" fmla="*/ 170 w 208"/>
              <a:gd name="T19" fmla="*/ 35 h 208"/>
              <a:gd name="T20" fmla="*/ 189 w 208"/>
              <a:gd name="T21" fmla="*/ 24 h 208"/>
              <a:gd name="T22" fmla="*/ 67 w 208"/>
              <a:gd name="T23" fmla="*/ 157 h 208"/>
              <a:gd name="T24" fmla="*/ 67 w 208"/>
              <a:gd name="T25" fmla="*/ 157 h 208"/>
              <a:gd name="T26" fmla="*/ 84 w 208"/>
              <a:gd name="T27" fmla="*/ 189 h 208"/>
              <a:gd name="T28" fmla="*/ 189 w 208"/>
              <a:gd name="T29" fmla="*/ 24 h 208"/>
              <a:gd name="T30" fmla="*/ 201 w 208"/>
              <a:gd name="T31" fmla="*/ 0 h 208"/>
              <a:gd name="T32" fmla="*/ 202 w 208"/>
              <a:gd name="T33" fmla="*/ 1 h 208"/>
              <a:gd name="T34" fmla="*/ 205 w 208"/>
              <a:gd name="T35" fmla="*/ 1 h 208"/>
              <a:gd name="T36" fmla="*/ 206 w 208"/>
              <a:gd name="T37" fmla="*/ 3 h 208"/>
              <a:gd name="T38" fmla="*/ 206 w 208"/>
              <a:gd name="T39" fmla="*/ 6 h 208"/>
              <a:gd name="T40" fmla="*/ 208 w 208"/>
              <a:gd name="T41" fmla="*/ 9 h 208"/>
              <a:gd name="T42" fmla="*/ 175 w 208"/>
              <a:gd name="T43" fmla="*/ 203 h 208"/>
              <a:gd name="T44" fmla="*/ 173 w 208"/>
              <a:gd name="T45" fmla="*/ 205 h 208"/>
              <a:gd name="T46" fmla="*/ 172 w 208"/>
              <a:gd name="T47" fmla="*/ 208 h 208"/>
              <a:gd name="T48" fmla="*/ 169 w 208"/>
              <a:gd name="T49" fmla="*/ 208 h 208"/>
              <a:gd name="T50" fmla="*/ 166 w 208"/>
              <a:gd name="T51" fmla="*/ 208 h 208"/>
              <a:gd name="T52" fmla="*/ 103 w 208"/>
              <a:gd name="T53" fmla="*/ 183 h 208"/>
              <a:gd name="T54" fmla="*/ 90 w 208"/>
              <a:gd name="T55" fmla="*/ 205 h 208"/>
              <a:gd name="T56" fmla="*/ 87 w 208"/>
              <a:gd name="T57" fmla="*/ 208 h 208"/>
              <a:gd name="T58" fmla="*/ 84 w 208"/>
              <a:gd name="T59" fmla="*/ 208 h 208"/>
              <a:gd name="T60" fmla="*/ 84 w 208"/>
              <a:gd name="T61" fmla="*/ 208 h 208"/>
              <a:gd name="T62" fmla="*/ 81 w 208"/>
              <a:gd name="T63" fmla="*/ 208 h 208"/>
              <a:gd name="T64" fmla="*/ 78 w 208"/>
              <a:gd name="T65" fmla="*/ 205 h 208"/>
              <a:gd name="T66" fmla="*/ 55 w 208"/>
              <a:gd name="T67" fmla="*/ 163 h 208"/>
              <a:gd name="T68" fmla="*/ 5 w 208"/>
              <a:gd name="T69" fmla="*/ 143 h 208"/>
              <a:gd name="T70" fmla="*/ 2 w 208"/>
              <a:gd name="T71" fmla="*/ 141 h 208"/>
              <a:gd name="T72" fmla="*/ 0 w 208"/>
              <a:gd name="T73" fmla="*/ 137 h 208"/>
              <a:gd name="T74" fmla="*/ 0 w 208"/>
              <a:gd name="T75" fmla="*/ 134 h 208"/>
              <a:gd name="T76" fmla="*/ 3 w 208"/>
              <a:gd name="T77" fmla="*/ 131 h 208"/>
              <a:gd name="T78" fmla="*/ 198 w 208"/>
              <a:gd name="T79" fmla="*/ 1 h 208"/>
              <a:gd name="T80" fmla="*/ 199 w 208"/>
              <a:gd name="T81" fmla="*/ 1 h 208"/>
              <a:gd name="T82" fmla="*/ 201 w 208"/>
              <a:gd name="T8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8">
                <a:moveTo>
                  <a:pt x="189" y="37"/>
                </a:moveTo>
                <a:lnTo>
                  <a:pt x="104" y="170"/>
                </a:lnTo>
                <a:lnTo>
                  <a:pt x="108" y="170"/>
                </a:lnTo>
                <a:lnTo>
                  <a:pt x="163" y="193"/>
                </a:lnTo>
                <a:lnTo>
                  <a:pt x="189" y="37"/>
                </a:lnTo>
                <a:close/>
                <a:moveTo>
                  <a:pt x="170" y="35"/>
                </a:moveTo>
                <a:lnTo>
                  <a:pt x="20" y="136"/>
                </a:lnTo>
                <a:lnTo>
                  <a:pt x="59" y="151"/>
                </a:lnTo>
                <a:lnTo>
                  <a:pt x="61" y="151"/>
                </a:lnTo>
                <a:lnTo>
                  <a:pt x="170" y="35"/>
                </a:lnTo>
                <a:close/>
                <a:moveTo>
                  <a:pt x="189" y="24"/>
                </a:moveTo>
                <a:lnTo>
                  <a:pt x="67" y="157"/>
                </a:lnTo>
                <a:lnTo>
                  <a:pt x="67" y="157"/>
                </a:lnTo>
                <a:lnTo>
                  <a:pt x="84" y="189"/>
                </a:lnTo>
                <a:lnTo>
                  <a:pt x="189" y="24"/>
                </a:lnTo>
                <a:close/>
                <a:moveTo>
                  <a:pt x="201" y="0"/>
                </a:moveTo>
                <a:lnTo>
                  <a:pt x="202" y="1"/>
                </a:lnTo>
                <a:lnTo>
                  <a:pt x="205" y="1"/>
                </a:lnTo>
                <a:lnTo>
                  <a:pt x="206" y="3"/>
                </a:lnTo>
                <a:lnTo>
                  <a:pt x="206" y="6"/>
                </a:lnTo>
                <a:lnTo>
                  <a:pt x="208" y="9"/>
                </a:lnTo>
                <a:lnTo>
                  <a:pt x="175" y="203"/>
                </a:lnTo>
                <a:lnTo>
                  <a:pt x="173" y="205"/>
                </a:lnTo>
                <a:lnTo>
                  <a:pt x="172" y="208"/>
                </a:lnTo>
                <a:lnTo>
                  <a:pt x="169" y="208"/>
                </a:lnTo>
                <a:lnTo>
                  <a:pt x="166" y="208"/>
                </a:lnTo>
                <a:lnTo>
                  <a:pt x="103" y="183"/>
                </a:lnTo>
                <a:lnTo>
                  <a:pt x="90" y="205"/>
                </a:lnTo>
                <a:lnTo>
                  <a:pt x="87" y="208"/>
                </a:lnTo>
                <a:lnTo>
                  <a:pt x="84" y="208"/>
                </a:lnTo>
                <a:lnTo>
                  <a:pt x="84" y="208"/>
                </a:lnTo>
                <a:lnTo>
                  <a:pt x="81" y="208"/>
                </a:lnTo>
                <a:lnTo>
                  <a:pt x="78" y="205"/>
                </a:lnTo>
                <a:lnTo>
                  <a:pt x="55" y="163"/>
                </a:lnTo>
                <a:lnTo>
                  <a:pt x="5" y="143"/>
                </a:lnTo>
                <a:lnTo>
                  <a:pt x="2" y="141"/>
                </a:lnTo>
                <a:lnTo>
                  <a:pt x="0" y="137"/>
                </a:lnTo>
                <a:lnTo>
                  <a:pt x="0" y="134"/>
                </a:lnTo>
                <a:lnTo>
                  <a:pt x="3" y="131"/>
                </a:lnTo>
                <a:lnTo>
                  <a:pt x="198" y="1"/>
                </a:lnTo>
                <a:lnTo>
                  <a:pt x="199" y="1"/>
                </a:lnTo>
                <a:lnTo>
                  <a:pt x="20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76"/>
          <p:cNvGrpSpPr/>
          <p:nvPr/>
        </p:nvGrpSpPr>
        <p:grpSpPr>
          <a:xfrm>
            <a:off x="4562361" y="2761281"/>
            <a:ext cx="400243" cy="400243"/>
            <a:chOff x="2770187" y="2415226"/>
            <a:chExt cx="330200" cy="330200"/>
          </a:xfrm>
          <a:solidFill>
            <a:schemeClr val="bg1"/>
          </a:solidFill>
        </p:grpSpPr>
        <p:sp>
          <p:nvSpPr>
            <p:cNvPr id="16" name="Freeform 77"/>
            <p:cNvSpPr>
              <a:spLocks noEditPoints="1"/>
            </p:cNvSpPr>
            <p:nvPr/>
          </p:nvSpPr>
          <p:spPr bwMode="auto">
            <a:xfrm>
              <a:off x="2770187" y="2415226"/>
              <a:ext cx="330200" cy="330200"/>
            </a:xfrm>
            <a:custGeom>
              <a:avLst/>
              <a:gdLst>
                <a:gd name="T0" fmla="*/ 16 w 208"/>
                <a:gd name="T1" fmla="*/ 177 h 208"/>
                <a:gd name="T2" fmla="*/ 13 w 208"/>
                <a:gd name="T3" fmla="*/ 180 h 208"/>
                <a:gd name="T4" fmla="*/ 13 w 208"/>
                <a:gd name="T5" fmla="*/ 190 h 208"/>
                <a:gd name="T6" fmla="*/ 19 w 208"/>
                <a:gd name="T7" fmla="*/ 196 h 208"/>
                <a:gd name="T8" fmla="*/ 27 w 208"/>
                <a:gd name="T9" fmla="*/ 196 h 208"/>
                <a:gd name="T10" fmla="*/ 83 w 208"/>
                <a:gd name="T11" fmla="*/ 141 h 208"/>
                <a:gd name="T12" fmla="*/ 68 w 208"/>
                <a:gd name="T13" fmla="*/ 124 h 208"/>
                <a:gd name="T14" fmla="*/ 109 w 208"/>
                <a:gd name="T15" fmla="*/ 17 h 208"/>
                <a:gd name="T16" fmla="*/ 78 w 208"/>
                <a:gd name="T17" fmla="*/ 40 h 208"/>
                <a:gd name="T18" fmla="*/ 65 w 208"/>
                <a:gd name="T19" fmla="*/ 78 h 208"/>
                <a:gd name="T20" fmla="*/ 78 w 208"/>
                <a:gd name="T21" fmla="*/ 117 h 208"/>
                <a:gd name="T22" fmla="*/ 109 w 208"/>
                <a:gd name="T23" fmla="*/ 140 h 208"/>
                <a:gd name="T24" fmla="*/ 150 w 208"/>
                <a:gd name="T25" fmla="*/ 140 h 208"/>
                <a:gd name="T26" fmla="*/ 182 w 208"/>
                <a:gd name="T27" fmla="*/ 117 h 208"/>
                <a:gd name="T28" fmla="*/ 195 w 208"/>
                <a:gd name="T29" fmla="*/ 78 h 208"/>
                <a:gd name="T30" fmla="*/ 182 w 208"/>
                <a:gd name="T31" fmla="*/ 40 h 208"/>
                <a:gd name="T32" fmla="*/ 150 w 208"/>
                <a:gd name="T33" fmla="*/ 17 h 208"/>
                <a:gd name="T34" fmla="*/ 130 w 208"/>
                <a:gd name="T35" fmla="*/ 0 h 208"/>
                <a:gd name="T36" fmla="*/ 176 w 208"/>
                <a:gd name="T37" fmla="*/ 16 h 208"/>
                <a:gd name="T38" fmla="*/ 203 w 208"/>
                <a:gd name="T39" fmla="*/ 53 h 208"/>
                <a:gd name="T40" fmla="*/ 203 w 208"/>
                <a:gd name="T41" fmla="*/ 102 h 208"/>
                <a:gd name="T42" fmla="*/ 176 w 208"/>
                <a:gd name="T43" fmla="*/ 141 h 208"/>
                <a:gd name="T44" fmla="*/ 130 w 208"/>
                <a:gd name="T45" fmla="*/ 156 h 208"/>
                <a:gd name="T46" fmla="*/ 94 w 208"/>
                <a:gd name="T47" fmla="*/ 147 h 208"/>
                <a:gd name="T48" fmla="*/ 39 w 208"/>
                <a:gd name="T49" fmla="*/ 202 h 208"/>
                <a:gd name="T50" fmla="*/ 29 w 208"/>
                <a:gd name="T51" fmla="*/ 208 h 208"/>
                <a:gd name="T52" fmla="*/ 17 w 208"/>
                <a:gd name="T53" fmla="*/ 208 h 208"/>
                <a:gd name="T54" fmla="*/ 7 w 208"/>
                <a:gd name="T55" fmla="*/ 202 h 208"/>
                <a:gd name="T56" fmla="*/ 1 w 208"/>
                <a:gd name="T57" fmla="*/ 192 h 208"/>
                <a:gd name="T58" fmla="*/ 1 w 208"/>
                <a:gd name="T59" fmla="*/ 179 h 208"/>
                <a:gd name="T60" fmla="*/ 7 w 208"/>
                <a:gd name="T61" fmla="*/ 169 h 208"/>
                <a:gd name="T62" fmla="*/ 60 w 208"/>
                <a:gd name="T63" fmla="*/ 115 h 208"/>
                <a:gd name="T64" fmla="*/ 52 w 208"/>
                <a:gd name="T65" fmla="*/ 78 h 208"/>
                <a:gd name="T66" fmla="*/ 68 w 208"/>
                <a:gd name="T67" fmla="*/ 33 h 208"/>
                <a:gd name="T68" fmla="*/ 105 w 208"/>
                <a:gd name="T69" fmla="*/ 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08">
                  <a:moveTo>
                    <a:pt x="68" y="124"/>
                  </a:moveTo>
                  <a:lnTo>
                    <a:pt x="16" y="177"/>
                  </a:lnTo>
                  <a:lnTo>
                    <a:pt x="16" y="177"/>
                  </a:lnTo>
                  <a:lnTo>
                    <a:pt x="13" y="180"/>
                  </a:lnTo>
                  <a:lnTo>
                    <a:pt x="11" y="185"/>
                  </a:lnTo>
                  <a:lnTo>
                    <a:pt x="13" y="190"/>
                  </a:lnTo>
                  <a:lnTo>
                    <a:pt x="14" y="193"/>
                  </a:lnTo>
                  <a:lnTo>
                    <a:pt x="19" y="196"/>
                  </a:lnTo>
                  <a:lnTo>
                    <a:pt x="23" y="196"/>
                  </a:lnTo>
                  <a:lnTo>
                    <a:pt x="27" y="196"/>
                  </a:lnTo>
                  <a:lnTo>
                    <a:pt x="32" y="193"/>
                  </a:lnTo>
                  <a:lnTo>
                    <a:pt x="83" y="141"/>
                  </a:lnTo>
                  <a:lnTo>
                    <a:pt x="75" y="133"/>
                  </a:lnTo>
                  <a:lnTo>
                    <a:pt x="68" y="124"/>
                  </a:lnTo>
                  <a:close/>
                  <a:moveTo>
                    <a:pt x="130" y="13"/>
                  </a:moveTo>
                  <a:lnTo>
                    <a:pt x="109" y="17"/>
                  </a:lnTo>
                  <a:lnTo>
                    <a:pt x="92" y="26"/>
                  </a:lnTo>
                  <a:lnTo>
                    <a:pt x="78" y="40"/>
                  </a:lnTo>
                  <a:lnTo>
                    <a:pt x="68" y="58"/>
                  </a:lnTo>
                  <a:lnTo>
                    <a:pt x="65" y="78"/>
                  </a:lnTo>
                  <a:lnTo>
                    <a:pt x="68" y="100"/>
                  </a:lnTo>
                  <a:lnTo>
                    <a:pt x="78" y="117"/>
                  </a:lnTo>
                  <a:lnTo>
                    <a:pt x="92" y="131"/>
                  </a:lnTo>
                  <a:lnTo>
                    <a:pt x="109" y="140"/>
                  </a:lnTo>
                  <a:lnTo>
                    <a:pt x="130" y="143"/>
                  </a:lnTo>
                  <a:lnTo>
                    <a:pt x="150" y="140"/>
                  </a:lnTo>
                  <a:lnTo>
                    <a:pt x="169" y="131"/>
                  </a:lnTo>
                  <a:lnTo>
                    <a:pt x="182" y="117"/>
                  </a:lnTo>
                  <a:lnTo>
                    <a:pt x="192" y="100"/>
                  </a:lnTo>
                  <a:lnTo>
                    <a:pt x="195" y="78"/>
                  </a:lnTo>
                  <a:lnTo>
                    <a:pt x="192" y="58"/>
                  </a:lnTo>
                  <a:lnTo>
                    <a:pt x="182" y="40"/>
                  </a:lnTo>
                  <a:lnTo>
                    <a:pt x="169" y="26"/>
                  </a:lnTo>
                  <a:lnTo>
                    <a:pt x="150" y="17"/>
                  </a:lnTo>
                  <a:lnTo>
                    <a:pt x="130" y="13"/>
                  </a:lnTo>
                  <a:close/>
                  <a:moveTo>
                    <a:pt x="130" y="0"/>
                  </a:moveTo>
                  <a:lnTo>
                    <a:pt x="154" y="4"/>
                  </a:lnTo>
                  <a:lnTo>
                    <a:pt x="176" y="16"/>
                  </a:lnTo>
                  <a:lnTo>
                    <a:pt x="193" y="33"/>
                  </a:lnTo>
                  <a:lnTo>
                    <a:pt x="203" y="53"/>
                  </a:lnTo>
                  <a:lnTo>
                    <a:pt x="208" y="78"/>
                  </a:lnTo>
                  <a:lnTo>
                    <a:pt x="203" y="102"/>
                  </a:lnTo>
                  <a:lnTo>
                    <a:pt x="193" y="124"/>
                  </a:lnTo>
                  <a:lnTo>
                    <a:pt x="176" y="141"/>
                  </a:lnTo>
                  <a:lnTo>
                    <a:pt x="154" y="153"/>
                  </a:lnTo>
                  <a:lnTo>
                    <a:pt x="130" y="156"/>
                  </a:lnTo>
                  <a:lnTo>
                    <a:pt x="111" y="154"/>
                  </a:lnTo>
                  <a:lnTo>
                    <a:pt x="94" y="147"/>
                  </a:lnTo>
                  <a:lnTo>
                    <a:pt x="39" y="202"/>
                  </a:lnTo>
                  <a:lnTo>
                    <a:pt x="39" y="202"/>
                  </a:lnTo>
                  <a:lnTo>
                    <a:pt x="34" y="205"/>
                  </a:lnTo>
                  <a:lnTo>
                    <a:pt x="29" y="208"/>
                  </a:lnTo>
                  <a:lnTo>
                    <a:pt x="23" y="208"/>
                  </a:lnTo>
                  <a:lnTo>
                    <a:pt x="17" y="208"/>
                  </a:lnTo>
                  <a:lnTo>
                    <a:pt x="11" y="205"/>
                  </a:lnTo>
                  <a:lnTo>
                    <a:pt x="7" y="202"/>
                  </a:lnTo>
                  <a:lnTo>
                    <a:pt x="3" y="196"/>
                  </a:lnTo>
                  <a:lnTo>
                    <a:pt x="1" y="192"/>
                  </a:lnTo>
                  <a:lnTo>
                    <a:pt x="0" y="185"/>
                  </a:lnTo>
                  <a:lnTo>
                    <a:pt x="1" y="179"/>
                  </a:lnTo>
                  <a:lnTo>
                    <a:pt x="3" y="173"/>
                  </a:lnTo>
                  <a:lnTo>
                    <a:pt x="7" y="169"/>
                  </a:lnTo>
                  <a:lnTo>
                    <a:pt x="7" y="169"/>
                  </a:lnTo>
                  <a:lnTo>
                    <a:pt x="60" y="115"/>
                  </a:lnTo>
                  <a:lnTo>
                    <a:pt x="55" y="98"/>
                  </a:lnTo>
                  <a:lnTo>
                    <a:pt x="52" y="78"/>
                  </a:lnTo>
                  <a:lnTo>
                    <a:pt x="56" y="53"/>
                  </a:lnTo>
                  <a:lnTo>
                    <a:pt x="68" y="33"/>
                  </a:lnTo>
                  <a:lnTo>
                    <a:pt x="83" y="16"/>
                  </a:lnTo>
                  <a:lnTo>
                    <a:pt x="105" y="4"/>
                  </a:lnTo>
                  <a:lnTo>
                    <a:pt x="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8"/>
            <p:cNvSpPr>
              <a:spLocks/>
            </p:cNvSpPr>
            <p:nvPr/>
          </p:nvSpPr>
          <p:spPr bwMode="auto">
            <a:xfrm>
              <a:off x="2905124" y="2467613"/>
              <a:ext cx="76200" cy="77787"/>
            </a:xfrm>
            <a:custGeom>
              <a:avLst/>
              <a:gdLst>
                <a:gd name="T0" fmla="*/ 45 w 48"/>
                <a:gd name="T1" fmla="*/ 0 h 49"/>
                <a:gd name="T2" fmla="*/ 48 w 48"/>
                <a:gd name="T3" fmla="*/ 2 h 49"/>
                <a:gd name="T4" fmla="*/ 48 w 48"/>
                <a:gd name="T5" fmla="*/ 3 h 49"/>
                <a:gd name="T6" fmla="*/ 48 w 48"/>
                <a:gd name="T7" fmla="*/ 6 h 49"/>
                <a:gd name="T8" fmla="*/ 45 w 48"/>
                <a:gd name="T9" fmla="*/ 6 h 49"/>
                <a:gd name="T10" fmla="*/ 30 w 48"/>
                <a:gd name="T11" fmla="*/ 10 h 49"/>
                <a:gd name="T12" fmla="*/ 17 w 48"/>
                <a:gd name="T13" fmla="*/ 17 h 49"/>
                <a:gd name="T14" fmla="*/ 9 w 48"/>
                <a:gd name="T15" fmla="*/ 30 h 49"/>
                <a:gd name="T16" fmla="*/ 6 w 48"/>
                <a:gd name="T17" fmla="*/ 45 h 49"/>
                <a:gd name="T18" fmla="*/ 4 w 48"/>
                <a:gd name="T19" fmla="*/ 48 h 49"/>
                <a:gd name="T20" fmla="*/ 3 w 48"/>
                <a:gd name="T21" fmla="*/ 49 h 49"/>
                <a:gd name="T22" fmla="*/ 0 w 48"/>
                <a:gd name="T23" fmla="*/ 48 h 49"/>
                <a:gd name="T24" fmla="*/ 0 w 48"/>
                <a:gd name="T25" fmla="*/ 45 h 49"/>
                <a:gd name="T26" fmla="*/ 3 w 48"/>
                <a:gd name="T27" fmla="*/ 28 h 49"/>
                <a:gd name="T28" fmla="*/ 13 w 48"/>
                <a:gd name="T29" fmla="*/ 13 h 49"/>
                <a:gd name="T30" fmla="*/ 27 w 48"/>
                <a:gd name="T31" fmla="*/ 3 h 49"/>
                <a:gd name="T32" fmla="*/ 45 w 48"/>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9">
                  <a:moveTo>
                    <a:pt x="45" y="0"/>
                  </a:moveTo>
                  <a:lnTo>
                    <a:pt x="48" y="2"/>
                  </a:lnTo>
                  <a:lnTo>
                    <a:pt x="48" y="3"/>
                  </a:lnTo>
                  <a:lnTo>
                    <a:pt x="48" y="6"/>
                  </a:lnTo>
                  <a:lnTo>
                    <a:pt x="45" y="6"/>
                  </a:lnTo>
                  <a:lnTo>
                    <a:pt x="30" y="10"/>
                  </a:lnTo>
                  <a:lnTo>
                    <a:pt x="17" y="17"/>
                  </a:lnTo>
                  <a:lnTo>
                    <a:pt x="9" y="30"/>
                  </a:lnTo>
                  <a:lnTo>
                    <a:pt x="6" y="45"/>
                  </a:lnTo>
                  <a:lnTo>
                    <a:pt x="4" y="48"/>
                  </a:lnTo>
                  <a:lnTo>
                    <a:pt x="3" y="49"/>
                  </a:lnTo>
                  <a:lnTo>
                    <a:pt x="0" y="48"/>
                  </a:lnTo>
                  <a:lnTo>
                    <a:pt x="0" y="45"/>
                  </a:lnTo>
                  <a:lnTo>
                    <a:pt x="3" y="28"/>
                  </a:lnTo>
                  <a:lnTo>
                    <a:pt x="13" y="13"/>
                  </a:lnTo>
                  <a:lnTo>
                    <a:pt x="27" y="3"/>
                  </a:lnTo>
                  <a:lnTo>
                    <a:pt x="4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79"/>
          <p:cNvSpPr>
            <a:spLocks noEditPoints="1"/>
          </p:cNvSpPr>
          <p:nvPr/>
        </p:nvSpPr>
        <p:spPr bwMode="auto">
          <a:xfrm>
            <a:off x="7246023" y="2775609"/>
            <a:ext cx="362108" cy="363857"/>
          </a:xfrm>
          <a:custGeom>
            <a:avLst/>
            <a:gdLst>
              <a:gd name="T0" fmla="*/ 13 w 207"/>
              <a:gd name="T1" fmla="*/ 83 h 208"/>
              <a:gd name="T2" fmla="*/ 20 w 207"/>
              <a:gd name="T3" fmla="*/ 195 h 208"/>
              <a:gd name="T4" fmla="*/ 46 w 207"/>
              <a:gd name="T5" fmla="*/ 187 h 208"/>
              <a:gd name="T6" fmla="*/ 39 w 207"/>
              <a:gd name="T7" fmla="*/ 78 h 208"/>
              <a:gd name="T8" fmla="*/ 99 w 207"/>
              <a:gd name="T9" fmla="*/ 14 h 208"/>
              <a:gd name="T10" fmla="*/ 92 w 207"/>
              <a:gd name="T11" fmla="*/ 46 h 208"/>
              <a:gd name="T12" fmla="*/ 57 w 207"/>
              <a:gd name="T13" fmla="*/ 81 h 208"/>
              <a:gd name="T14" fmla="*/ 52 w 207"/>
              <a:gd name="T15" fmla="*/ 177 h 208"/>
              <a:gd name="T16" fmla="*/ 57 w 207"/>
              <a:gd name="T17" fmla="*/ 183 h 208"/>
              <a:gd name="T18" fmla="*/ 66 w 207"/>
              <a:gd name="T19" fmla="*/ 184 h 208"/>
              <a:gd name="T20" fmla="*/ 99 w 207"/>
              <a:gd name="T21" fmla="*/ 192 h 208"/>
              <a:gd name="T22" fmla="*/ 163 w 207"/>
              <a:gd name="T23" fmla="*/ 193 h 208"/>
              <a:gd name="T24" fmla="*/ 171 w 207"/>
              <a:gd name="T25" fmla="*/ 187 h 208"/>
              <a:gd name="T26" fmla="*/ 173 w 207"/>
              <a:gd name="T27" fmla="*/ 180 h 208"/>
              <a:gd name="T28" fmla="*/ 165 w 207"/>
              <a:gd name="T29" fmla="*/ 174 h 208"/>
              <a:gd name="T30" fmla="*/ 152 w 207"/>
              <a:gd name="T31" fmla="*/ 169 h 208"/>
              <a:gd name="T32" fmla="*/ 176 w 207"/>
              <a:gd name="T33" fmla="*/ 167 h 208"/>
              <a:gd name="T34" fmla="*/ 183 w 207"/>
              <a:gd name="T35" fmla="*/ 159 h 208"/>
              <a:gd name="T36" fmla="*/ 184 w 207"/>
              <a:gd name="T37" fmla="*/ 148 h 208"/>
              <a:gd name="T38" fmla="*/ 174 w 207"/>
              <a:gd name="T39" fmla="*/ 143 h 208"/>
              <a:gd name="T40" fmla="*/ 163 w 207"/>
              <a:gd name="T41" fmla="*/ 143 h 208"/>
              <a:gd name="T42" fmla="*/ 160 w 207"/>
              <a:gd name="T43" fmla="*/ 137 h 208"/>
              <a:gd name="T44" fmla="*/ 170 w 207"/>
              <a:gd name="T45" fmla="*/ 135 h 208"/>
              <a:gd name="T46" fmla="*/ 187 w 207"/>
              <a:gd name="T47" fmla="*/ 131 h 208"/>
              <a:gd name="T48" fmla="*/ 191 w 207"/>
              <a:gd name="T49" fmla="*/ 121 h 208"/>
              <a:gd name="T50" fmla="*/ 189 w 207"/>
              <a:gd name="T51" fmla="*/ 112 h 208"/>
              <a:gd name="T52" fmla="*/ 171 w 207"/>
              <a:gd name="T53" fmla="*/ 109 h 208"/>
              <a:gd name="T54" fmla="*/ 165 w 207"/>
              <a:gd name="T55" fmla="*/ 107 h 208"/>
              <a:gd name="T56" fmla="*/ 176 w 207"/>
              <a:gd name="T57" fmla="*/ 104 h 208"/>
              <a:gd name="T58" fmla="*/ 191 w 207"/>
              <a:gd name="T59" fmla="*/ 99 h 208"/>
              <a:gd name="T60" fmla="*/ 194 w 207"/>
              <a:gd name="T61" fmla="*/ 92 h 208"/>
              <a:gd name="T62" fmla="*/ 194 w 207"/>
              <a:gd name="T63" fmla="*/ 86 h 208"/>
              <a:gd name="T64" fmla="*/ 184 w 207"/>
              <a:gd name="T65" fmla="*/ 79 h 208"/>
              <a:gd name="T66" fmla="*/ 144 w 207"/>
              <a:gd name="T67" fmla="*/ 78 h 208"/>
              <a:gd name="T68" fmla="*/ 122 w 207"/>
              <a:gd name="T69" fmla="*/ 53 h 208"/>
              <a:gd name="T70" fmla="*/ 109 w 207"/>
              <a:gd name="T71" fmla="*/ 14 h 208"/>
              <a:gd name="T72" fmla="*/ 125 w 207"/>
              <a:gd name="T73" fmla="*/ 13 h 208"/>
              <a:gd name="T74" fmla="*/ 135 w 207"/>
              <a:gd name="T75" fmla="*/ 55 h 208"/>
              <a:gd name="T76" fmla="*/ 177 w 207"/>
              <a:gd name="T77" fmla="*/ 66 h 208"/>
              <a:gd name="T78" fmla="*/ 203 w 207"/>
              <a:gd name="T79" fmla="*/ 76 h 208"/>
              <a:gd name="T80" fmla="*/ 207 w 207"/>
              <a:gd name="T81" fmla="*/ 92 h 208"/>
              <a:gd name="T82" fmla="*/ 204 w 207"/>
              <a:gd name="T83" fmla="*/ 104 h 208"/>
              <a:gd name="T84" fmla="*/ 204 w 207"/>
              <a:gd name="T85" fmla="*/ 124 h 208"/>
              <a:gd name="T86" fmla="*/ 196 w 207"/>
              <a:gd name="T87" fmla="*/ 141 h 208"/>
              <a:gd name="T88" fmla="*/ 196 w 207"/>
              <a:gd name="T89" fmla="*/ 160 h 208"/>
              <a:gd name="T90" fmla="*/ 184 w 207"/>
              <a:gd name="T91" fmla="*/ 176 h 208"/>
              <a:gd name="T92" fmla="*/ 183 w 207"/>
              <a:gd name="T93" fmla="*/ 193 h 208"/>
              <a:gd name="T94" fmla="*/ 124 w 207"/>
              <a:gd name="T95" fmla="*/ 208 h 208"/>
              <a:gd name="T96" fmla="*/ 72 w 207"/>
              <a:gd name="T97" fmla="*/ 199 h 208"/>
              <a:gd name="T98" fmla="*/ 56 w 207"/>
              <a:gd name="T99" fmla="*/ 196 h 208"/>
              <a:gd name="T100" fmla="*/ 44 w 207"/>
              <a:gd name="T101" fmla="*/ 206 h 208"/>
              <a:gd name="T102" fmla="*/ 8 w 207"/>
              <a:gd name="T103" fmla="*/ 203 h 208"/>
              <a:gd name="T104" fmla="*/ 0 w 207"/>
              <a:gd name="T105" fmla="*/ 83 h 208"/>
              <a:gd name="T106" fmla="*/ 13 w 207"/>
              <a:gd name="T107" fmla="*/ 65 h 208"/>
              <a:gd name="T108" fmla="*/ 49 w 207"/>
              <a:gd name="T109" fmla="*/ 66 h 208"/>
              <a:gd name="T110" fmla="*/ 54 w 207"/>
              <a:gd name="T111" fmla="*/ 68 h 208"/>
              <a:gd name="T112" fmla="*/ 79 w 207"/>
              <a:gd name="T113" fmla="*/ 43 h 208"/>
              <a:gd name="T114" fmla="*/ 88 w 207"/>
              <a:gd name="T115" fmla="*/ 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8">
                <a:moveTo>
                  <a:pt x="20" y="78"/>
                </a:moveTo>
                <a:lnTo>
                  <a:pt x="15" y="78"/>
                </a:lnTo>
                <a:lnTo>
                  <a:pt x="14" y="81"/>
                </a:lnTo>
                <a:lnTo>
                  <a:pt x="13" y="83"/>
                </a:lnTo>
                <a:lnTo>
                  <a:pt x="13" y="187"/>
                </a:lnTo>
                <a:lnTo>
                  <a:pt x="14" y="190"/>
                </a:lnTo>
                <a:lnTo>
                  <a:pt x="15" y="193"/>
                </a:lnTo>
                <a:lnTo>
                  <a:pt x="20" y="195"/>
                </a:lnTo>
                <a:lnTo>
                  <a:pt x="39" y="195"/>
                </a:lnTo>
                <a:lnTo>
                  <a:pt x="41" y="193"/>
                </a:lnTo>
                <a:lnTo>
                  <a:pt x="44" y="190"/>
                </a:lnTo>
                <a:lnTo>
                  <a:pt x="46" y="187"/>
                </a:lnTo>
                <a:lnTo>
                  <a:pt x="46" y="83"/>
                </a:lnTo>
                <a:lnTo>
                  <a:pt x="44" y="81"/>
                </a:lnTo>
                <a:lnTo>
                  <a:pt x="41" y="78"/>
                </a:lnTo>
                <a:lnTo>
                  <a:pt x="39" y="78"/>
                </a:lnTo>
                <a:lnTo>
                  <a:pt x="20" y="78"/>
                </a:lnTo>
                <a:close/>
                <a:moveTo>
                  <a:pt x="103" y="13"/>
                </a:moveTo>
                <a:lnTo>
                  <a:pt x="101" y="13"/>
                </a:lnTo>
                <a:lnTo>
                  <a:pt x="99" y="14"/>
                </a:lnTo>
                <a:lnTo>
                  <a:pt x="98" y="17"/>
                </a:lnTo>
                <a:lnTo>
                  <a:pt x="98" y="19"/>
                </a:lnTo>
                <a:lnTo>
                  <a:pt x="96" y="33"/>
                </a:lnTo>
                <a:lnTo>
                  <a:pt x="92" y="46"/>
                </a:lnTo>
                <a:lnTo>
                  <a:pt x="85" y="59"/>
                </a:lnTo>
                <a:lnTo>
                  <a:pt x="73" y="70"/>
                </a:lnTo>
                <a:lnTo>
                  <a:pt x="59" y="81"/>
                </a:lnTo>
                <a:lnTo>
                  <a:pt x="57" y="81"/>
                </a:lnTo>
                <a:lnTo>
                  <a:pt x="54" y="82"/>
                </a:lnTo>
                <a:lnTo>
                  <a:pt x="53" y="85"/>
                </a:lnTo>
                <a:lnTo>
                  <a:pt x="52" y="88"/>
                </a:lnTo>
                <a:lnTo>
                  <a:pt x="52" y="177"/>
                </a:lnTo>
                <a:lnTo>
                  <a:pt x="53" y="179"/>
                </a:lnTo>
                <a:lnTo>
                  <a:pt x="54" y="182"/>
                </a:lnTo>
                <a:lnTo>
                  <a:pt x="56" y="182"/>
                </a:lnTo>
                <a:lnTo>
                  <a:pt x="57" y="183"/>
                </a:lnTo>
                <a:lnTo>
                  <a:pt x="57" y="183"/>
                </a:lnTo>
                <a:lnTo>
                  <a:pt x="59" y="183"/>
                </a:lnTo>
                <a:lnTo>
                  <a:pt x="60" y="183"/>
                </a:lnTo>
                <a:lnTo>
                  <a:pt x="66" y="184"/>
                </a:lnTo>
                <a:lnTo>
                  <a:pt x="75" y="187"/>
                </a:lnTo>
                <a:lnTo>
                  <a:pt x="88" y="190"/>
                </a:lnTo>
                <a:lnTo>
                  <a:pt x="90" y="190"/>
                </a:lnTo>
                <a:lnTo>
                  <a:pt x="99" y="192"/>
                </a:lnTo>
                <a:lnTo>
                  <a:pt x="111" y="193"/>
                </a:lnTo>
                <a:lnTo>
                  <a:pt x="124" y="195"/>
                </a:lnTo>
                <a:lnTo>
                  <a:pt x="158" y="195"/>
                </a:lnTo>
                <a:lnTo>
                  <a:pt x="163" y="193"/>
                </a:lnTo>
                <a:lnTo>
                  <a:pt x="167" y="193"/>
                </a:lnTo>
                <a:lnTo>
                  <a:pt x="168" y="190"/>
                </a:lnTo>
                <a:lnTo>
                  <a:pt x="171" y="189"/>
                </a:lnTo>
                <a:lnTo>
                  <a:pt x="171" y="187"/>
                </a:lnTo>
                <a:lnTo>
                  <a:pt x="171" y="186"/>
                </a:lnTo>
                <a:lnTo>
                  <a:pt x="173" y="183"/>
                </a:lnTo>
                <a:lnTo>
                  <a:pt x="173" y="182"/>
                </a:lnTo>
                <a:lnTo>
                  <a:pt x="173" y="180"/>
                </a:lnTo>
                <a:lnTo>
                  <a:pt x="171" y="179"/>
                </a:lnTo>
                <a:lnTo>
                  <a:pt x="171" y="176"/>
                </a:lnTo>
                <a:lnTo>
                  <a:pt x="168" y="174"/>
                </a:lnTo>
                <a:lnTo>
                  <a:pt x="165" y="174"/>
                </a:lnTo>
                <a:lnTo>
                  <a:pt x="155" y="174"/>
                </a:lnTo>
                <a:lnTo>
                  <a:pt x="152" y="173"/>
                </a:lnTo>
                <a:lnTo>
                  <a:pt x="152" y="172"/>
                </a:lnTo>
                <a:lnTo>
                  <a:pt x="152" y="169"/>
                </a:lnTo>
                <a:lnTo>
                  <a:pt x="155" y="169"/>
                </a:lnTo>
                <a:lnTo>
                  <a:pt x="165" y="169"/>
                </a:lnTo>
                <a:lnTo>
                  <a:pt x="171" y="167"/>
                </a:lnTo>
                <a:lnTo>
                  <a:pt x="176" y="167"/>
                </a:lnTo>
                <a:lnTo>
                  <a:pt x="178" y="166"/>
                </a:lnTo>
                <a:lnTo>
                  <a:pt x="180" y="163"/>
                </a:lnTo>
                <a:lnTo>
                  <a:pt x="181" y="161"/>
                </a:lnTo>
                <a:lnTo>
                  <a:pt x="183" y="159"/>
                </a:lnTo>
                <a:lnTo>
                  <a:pt x="183" y="156"/>
                </a:lnTo>
                <a:lnTo>
                  <a:pt x="184" y="153"/>
                </a:lnTo>
                <a:lnTo>
                  <a:pt x="184" y="150"/>
                </a:lnTo>
                <a:lnTo>
                  <a:pt x="184" y="148"/>
                </a:lnTo>
                <a:lnTo>
                  <a:pt x="183" y="146"/>
                </a:lnTo>
                <a:lnTo>
                  <a:pt x="181" y="144"/>
                </a:lnTo>
                <a:lnTo>
                  <a:pt x="178" y="143"/>
                </a:lnTo>
                <a:lnTo>
                  <a:pt x="174" y="143"/>
                </a:lnTo>
                <a:lnTo>
                  <a:pt x="171" y="143"/>
                </a:lnTo>
                <a:lnTo>
                  <a:pt x="168" y="143"/>
                </a:lnTo>
                <a:lnTo>
                  <a:pt x="165" y="143"/>
                </a:lnTo>
                <a:lnTo>
                  <a:pt x="163" y="143"/>
                </a:lnTo>
                <a:lnTo>
                  <a:pt x="163" y="143"/>
                </a:lnTo>
                <a:lnTo>
                  <a:pt x="160" y="141"/>
                </a:lnTo>
                <a:lnTo>
                  <a:pt x="158" y="138"/>
                </a:lnTo>
                <a:lnTo>
                  <a:pt x="160" y="137"/>
                </a:lnTo>
                <a:lnTo>
                  <a:pt x="163" y="135"/>
                </a:lnTo>
                <a:lnTo>
                  <a:pt x="163" y="135"/>
                </a:lnTo>
                <a:lnTo>
                  <a:pt x="165" y="135"/>
                </a:lnTo>
                <a:lnTo>
                  <a:pt x="170" y="135"/>
                </a:lnTo>
                <a:lnTo>
                  <a:pt x="177" y="135"/>
                </a:lnTo>
                <a:lnTo>
                  <a:pt x="181" y="135"/>
                </a:lnTo>
                <a:lnTo>
                  <a:pt x="184" y="134"/>
                </a:lnTo>
                <a:lnTo>
                  <a:pt x="187" y="131"/>
                </a:lnTo>
                <a:lnTo>
                  <a:pt x="189" y="130"/>
                </a:lnTo>
                <a:lnTo>
                  <a:pt x="190" y="127"/>
                </a:lnTo>
                <a:lnTo>
                  <a:pt x="191" y="124"/>
                </a:lnTo>
                <a:lnTo>
                  <a:pt x="191" y="121"/>
                </a:lnTo>
                <a:lnTo>
                  <a:pt x="191" y="120"/>
                </a:lnTo>
                <a:lnTo>
                  <a:pt x="191" y="117"/>
                </a:lnTo>
                <a:lnTo>
                  <a:pt x="190" y="114"/>
                </a:lnTo>
                <a:lnTo>
                  <a:pt x="189" y="112"/>
                </a:lnTo>
                <a:lnTo>
                  <a:pt x="186" y="111"/>
                </a:lnTo>
                <a:lnTo>
                  <a:pt x="181" y="109"/>
                </a:lnTo>
                <a:lnTo>
                  <a:pt x="176" y="109"/>
                </a:lnTo>
                <a:lnTo>
                  <a:pt x="171" y="109"/>
                </a:lnTo>
                <a:lnTo>
                  <a:pt x="170" y="109"/>
                </a:lnTo>
                <a:lnTo>
                  <a:pt x="168" y="109"/>
                </a:lnTo>
                <a:lnTo>
                  <a:pt x="167" y="108"/>
                </a:lnTo>
                <a:lnTo>
                  <a:pt x="165" y="107"/>
                </a:lnTo>
                <a:lnTo>
                  <a:pt x="167" y="104"/>
                </a:lnTo>
                <a:lnTo>
                  <a:pt x="168" y="104"/>
                </a:lnTo>
                <a:lnTo>
                  <a:pt x="171" y="104"/>
                </a:lnTo>
                <a:lnTo>
                  <a:pt x="176" y="104"/>
                </a:lnTo>
                <a:lnTo>
                  <a:pt x="181" y="104"/>
                </a:lnTo>
                <a:lnTo>
                  <a:pt x="186" y="102"/>
                </a:lnTo>
                <a:lnTo>
                  <a:pt x="190" y="101"/>
                </a:lnTo>
                <a:lnTo>
                  <a:pt x="191" y="99"/>
                </a:lnTo>
                <a:lnTo>
                  <a:pt x="193" y="98"/>
                </a:lnTo>
                <a:lnTo>
                  <a:pt x="194" y="95"/>
                </a:lnTo>
                <a:lnTo>
                  <a:pt x="194" y="94"/>
                </a:lnTo>
                <a:lnTo>
                  <a:pt x="194" y="92"/>
                </a:lnTo>
                <a:lnTo>
                  <a:pt x="194" y="91"/>
                </a:lnTo>
                <a:lnTo>
                  <a:pt x="194" y="89"/>
                </a:lnTo>
                <a:lnTo>
                  <a:pt x="194" y="88"/>
                </a:lnTo>
                <a:lnTo>
                  <a:pt x="194" y="86"/>
                </a:lnTo>
                <a:lnTo>
                  <a:pt x="193" y="83"/>
                </a:lnTo>
                <a:lnTo>
                  <a:pt x="190" y="81"/>
                </a:lnTo>
                <a:lnTo>
                  <a:pt x="187" y="79"/>
                </a:lnTo>
                <a:lnTo>
                  <a:pt x="184" y="79"/>
                </a:lnTo>
                <a:lnTo>
                  <a:pt x="180" y="78"/>
                </a:lnTo>
                <a:lnTo>
                  <a:pt x="174" y="78"/>
                </a:lnTo>
                <a:lnTo>
                  <a:pt x="163" y="78"/>
                </a:lnTo>
                <a:lnTo>
                  <a:pt x="144" y="78"/>
                </a:lnTo>
                <a:lnTo>
                  <a:pt x="116" y="78"/>
                </a:lnTo>
                <a:lnTo>
                  <a:pt x="119" y="68"/>
                </a:lnTo>
                <a:lnTo>
                  <a:pt x="122" y="60"/>
                </a:lnTo>
                <a:lnTo>
                  <a:pt x="122" y="53"/>
                </a:lnTo>
                <a:lnTo>
                  <a:pt x="122" y="43"/>
                </a:lnTo>
                <a:lnTo>
                  <a:pt x="121" y="32"/>
                </a:lnTo>
                <a:lnTo>
                  <a:pt x="115" y="21"/>
                </a:lnTo>
                <a:lnTo>
                  <a:pt x="109" y="14"/>
                </a:lnTo>
                <a:lnTo>
                  <a:pt x="103" y="13"/>
                </a:lnTo>
                <a:close/>
                <a:moveTo>
                  <a:pt x="103" y="0"/>
                </a:moveTo>
                <a:lnTo>
                  <a:pt x="115" y="3"/>
                </a:lnTo>
                <a:lnTo>
                  <a:pt x="125" y="13"/>
                </a:lnTo>
                <a:lnTo>
                  <a:pt x="132" y="26"/>
                </a:lnTo>
                <a:lnTo>
                  <a:pt x="135" y="43"/>
                </a:lnTo>
                <a:lnTo>
                  <a:pt x="135" y="50"/>
                </a:lnTo>
                <a:lnTo>
                  <a:pt x="135" y="55"/>
                </a:lnTo>
                <a:lnTo>
                  <a:pt x="135" y="60"/>
                </a:lnTo>
                <a:lnTo>
                  <a:pt x="134" y="65"/>
                </a:lnTo>
                <a:lnTo>
                  <a:pt x="158" y="65"/>
                </a:lnTo>
                <a:lnTo>
                  <a:pt x="177" y="66"/>
                </a:lnTo>
                <a:lnTo>
                  <a:pt x="189" y="68"/>
                </a:lnTo>
                <a:lnTo>
                  <a:pt x="194" y="69"/>
                </a:lnTo>
                <a:lnTo>
                  <a:pt x="200" y="73"/>
                </a:lnTo>
                <a:lnTo>
                  <a:pt x="203" y="76"/>
                </a:lnTo>
                <a:lnTo>
                  <a:pt x="206" y="81"/>
                </a:lnTo>
                <a:lnTo>
                  <a:pt x="207" y="85"/>
                </a:lnTo>
                <a:lnTo>
                  <a:pt x="207" y="89"/>
                </a:lnTo>
                <a:lnTo>
                  <a:pt x="207" y="92"/>
                </a:lnTo>
                <a:lnTo>
                  <a:pt x="207" y="92"/>
                </a:lnTo>
                <a:lnTo>
                  <a:pt x="207" y="94"/>
                </a:lnTo>
                <a:lnTo>
                  <a:pt x="206" y="99"/>
                </a:lnTo>
                <a:lnTo>
                  <a:pt x="204" y="104"/>
                </a:lnTo>
                <a:lnTo>
                  <a:pt x="202" y="108"/>
                </a:lnTo>
                <a:lnTo>
                  <a:pt x="203" y="114"/>
                </a:lnTo>
                <a:lnTo>
                  <a:pt x="204" y="118"/>
                </a:lnTo>
                <a:lnTo>
                  <a:pt x="204" y="124"/>
                </a:lnTo>
                <a:lnTo>
                  <a:pt x="203" y="130"/>
                </a:lnTo>
                <a:lnTo>
                  <a:pt x="202" y="134"/>
                </a:lnTo>
                <a:lnTo>
                  <a:pt x="199" y="138"/>
                </a:lnTo>
                <a:lnTo>
                  <a:pt x="196" y="141"/>
                </a:lnTo>
                <a:lnTo>
                  <a:pt x="197" y="146"/>
                </a:lnTo>
                <a:lnTo>
                  <a:pt x="197" y="148"/>
                </a:lnTo>
                <a:lnTo>
                  <a:pt x="197" y="154"/>
                </a:lnTo>
                <a:lnTo>
                  <a:pt x="196" y="160"/>
                </a:lnTo>
                <a:lnTo>
                  <a:pt x="194" y="163"/>
                </a:lnTo>
                <a:lnTo>
                  <a:pt x="193" y="167"/>
                </a:lnTo>
                <a:lnTo>
                  <a:pt x="190" y="172"/>
                </a:lnTo>
                <a:lnTo>
                  <a:pt x="184" y="176"/>
                </a:lnTo>
                <a:lnTo>
                  <a:pt x="186" y="182"/>
                </a:lnTo>
                <a:lnTo>
                  <a:pt x="184" y="187"/>
                </a:lnTo>
                <a:lnTo>
                  <a:pt x="183" y="190"/>
                </a:lnTo>
                <a:lnTo>
                  <a:pt x="183" y="193"/>
                </a:lnTo>
                <a:lnTo>
                  <a:pt x="181" y="195"/>
                </a:lnTo>
                <a:lnTo>
                  <a:pt x="173" y="203"/>
                </a:lnTo>
                <a:lnTo>
                  <a:pt x="158" y="208"/>
                </a:lnTo>
                <a:lnTo>
                  <a:pt x="124" y="208"/>
                </a:lnTo>
                <a:lnTo>
                  <a:pt x="106" y="206"/>
                </a:lnTo>
                <a:lnTo>
                  <a:pt x="92" y="203"/>
                </a:lnTo>
                <a:lnTo>
                  <a:pt x="85" y="202"/>
                </a:lnTo>
                <a:lnTo>
                  <a:pt x="72" y="199"/>
                </a:lnTo>
                <a:lnTo>
                  <a:pt x="63" y="197"/>
                </a:lnTo>
                <a:lnTo>
                  <a:pt x="59" y="196"/>
                </a:lnTo>
                <a:lnTo>
                  <a:pt x="57" y="196"/>
                </a:lnTo>
                <a:lnTo>
                  <a:pt x="56" y="196"/>
                </a:lnTo>
                <a:lnTo>
                  <a:pt x="56" y="196"/>
                </a:lnTo>
                <a:lnTo>
                  <a:pt x="53" y="200"/>
                </a:lnTo>
                <a:lnTo>
                  <a:pt x="49" y="203"/>
                </a:lnTo>
                <a:lnTo>
                  <a:pt x="44" y="206"/>
                </a:lnTo>
                <a:lnTo>
                  <a:pt x="39" y="208"/>
                </a:lnTo>
                <a:lnTo>
                  <a:pt x="20" y="208"/>
                </a:lnTo>
                <a:lnTo>
                  <a:pt x="13" y="206"/>
                </a:lnTo>
                <a:lnTo>
                  <a:pt x="8" y="203"/>
                </a:lnTo>
                <a:lnTo>
                  <a:pt x="4" y="199"/>
                </a:lnTo>
                <a:lnTo>
                  <a:pt x="1" y="193"/>
                </a:lnTo>
                <a:lnTo>
                  <a:pt x="0" y="187"/>
                </a:lnTo>
                <a:lnTo>
                  <a:pt x="0" y="83"/>
                </a:lnTo>
                <a:lnTo>
                  <a:pt x="1" y="78"/>
                </a:lnTo>
                <a:lnTo>
                  <a:pt x="4" y="72"/>
                </a:lnTo>
                <a:lnTo>
                  <a:pt x="8" y="68"/>
                </a:lnTo>
                <a:lnTo>
                  <a:pt x="13" y="65"/>
                </a:lnTo>
                <a:lnTo>
                  <a:pt x="20" y="65"/>
                </a:lnTo>
                <a:lnTo>
                  <a:pt x="39" y="65"/>
                </a:lnTo>
                <a:lnTo>
                  <a:pt x="43" y="65"/>
                </a:lnTo>
                <a:lnTo>
                  <a:pt x="49" y="66"/>
                </a:lnTo>
                <a:lnTo>
                  <a:pt x="52" y="69"/>
                </a:lnTo>
                <a:lnTo>
                  <a:pt x="52" y="69"/>
                </a:lnTo>
                <a:lnTo>
                  <a:pt x="53" y="69"/>
                </a:lnTo>
                <a:lnTo>
                  <a:pt x="54" y="68"/>
                </a:lnTo>
                <a:lnTo>
                  <a:pt x="57" y="66"/>
                </a:lnTo>
                <a:lnTo>
                  <a:pt x="59" y="66"/>
                </a:lnTo>
                <a:lnTo>
                  <a:pt x="72" y="56"/>
                </a:lnTo>
                <a:lnTo>
                  <a:pt x="79" y="43"/>
                </a:lnTo>
                <a:lnTo>
                  <a:pt x="83" y="30"/>
                </a:lnTo>
                <a:lnTo>
                  <a:pt x="85" y="19"/>
                </a:lnTo>
                <a:lnTo>
                  <a:pt x="85" y="13"/>
                </a:lnTo>
                <a:lnTo>
                  <a:pt x="88" y="7"/>
                </a:lnTo>
                <a:lnTo>
                  <a:pt x="92" y="3"/>
                </a:lnTo>
                <a:lnTo>
                  <a:pt x="98" y="0"/>
                </a:lnTo>
                <a:lnTo>
                  <a:pt x="10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0"/>
          <p:cNvSpPr>
            <a:spLocks noEditPoints="1"/>
          </p:cNvSpPr>
          <p:nvPr/>
        </p:nvSpPr>
        <p:spPr bwMode="auto">
          <a:xfrm>
            <a:off x="9845311" y="2764157"/>
            <a:ext cx="423333" cy="427567"/>
          </a:xfrm>
          <a:custGeom>
            <a:avLst/>
            <a:gdLst>
              <a:gd name="T0" fmla="*/ 115 w 200"/>
              <a:gd name="T1" fmla="*/ 188 h 202"/>
              <a:gd name="T2" fmla="*/ 147 w 200"/>
              <a:gd name="T3" fmla="*/ 162 h 202"/>
              <a:gd name="T4" fmla="*/ 53 w 200"/>
              <a:gd name="T5" fmla="*/ 162 h 202"/>
              <a:gd name="T6" fmla="*/ 86 w 200"/>
              <a:gd name="T7" fmla="*/ 188 h 202"/>
              <a:gd name="T8" fmla="*/ 103 w 200"/>
              <a:gd name="T9" fmla="*/ 150 h 202"/>
              <a:gd name="T10" fmla="*/ 118 w 200"/>
              <a:gd name="T11" fmla="*/ 173 h 202"/>
              <a:gd name="T12" fmla="*/ 96 w 200"/>
              <a:gd name="T13" fmla="*/ 150 h 202"/>
              <a:gd name="T14" fmla="*/ 96 w 200"/>
              <a:gd name="T15" fmla="*/ 189 h 202"/>
              <a:gd name="T16" fmla="*/ 148 w 200"/>
              <a:gd name="T17" fmla="*/ 104 h 202"/>
              <a:gd name="T18" fmla="*/ 151 w 200"/>
              <a:gd name="T19" fmla="*/ 156 h 202"/>
              <a:gd name="T20" fmla="*/ 184 w 200"/>
              <a:gd name="T21" fmla="*/ 127 h 202"/>
              <a:gd name="T22" fmla="*/ 103 w 200"/>
              <a:gd name="T23" fmla="*/ 104 h 202"/>
              <a:gd name="T24" fmla="*/ 140 w 200"/>
              <a:gd name="T25" fmla="*/ 127 h 202"/>
              <a:gd name="T26" fmla="*/ 57 w 200"/>
              <a:gd name="T27" fmla="*/ 104 h 202"/>
              <a:gd name="T28" fmla="*/ 96 w 200"/>
              <a:gd name="T29" fmla="*/ 143 h 202"/>
              <a:gd name="T30" fmla="*/ 13 w 200"/>
              <a:gd name="T31" fmla="*/ 104 h 202"/>
              <a:gd name="T32" fmla="*/ 39 w 200"/>
              <a:gd name="T33" fmla="*/ 163 h 202"/>
              <a:gd name="T34" fmla="*/ 54 w 200"/>
              <a:gd name="T35" fmla="*/ 128 h 202"/>
              <a:gd name="T36" fmla="*/ 135 w 200"/>
              <a:gd name="T37" fmla="*/ 59 h 202"/>
              <a:gd name="T38" fmla="*/ 103 w 200"/>
              <a:gd name="T39" fmla="*/ 98 h 202"/>
              <a:gd name="T40" fmla="*/ 135 w 200"/>
              <a:gd name="T41" fmla="*/ 59 h 202"/>
              <a:gd name="T42" fmla="*/ 57 w 200"/>
              <a:gd name="T43" fmla="*/ 98 h 202"/>
              <a:gd name="T44" fmla="*/ 80 w 200"/>
              <a:gd name="T45" fmla="*/ 63 h 202"/>
              <a:gd name="T46" fmla="*/ 141 w 200"/>
              <a:gd name="T47" fmla="*/ 58 h 202"/>
              <a:gd name="T48" fmla="*/ 187 w 200"/>
              <a:gd name="T49" fmla="*/ 98 h 202"/>
              <a:gd name="T50" fmla="*/ 165 w 200"/>
              <a:gd name="T51" fmla="*/ 43 h 202"/>
              <a:gd name="T52" fmla="*/ 15 w 200"/>
              <a:gd name="T53" fmla="*/ 78 h 202"/>
              <a:gd name="T54" fmla="*/ 53 w 200"/>
              <a:gd name="T55" fmla="*/ 76 h 202"/>
              <a:gd name="T56" fmla="*/ 115 w 200"/>
              <a:gd name="T57" fmla="*/ 14 h 202"/>
              <a:gd name="T58" fmla="*/ 150 w 200"/>
              <a:gd name="T59" fmla="*/ 45 h 202"/>
              <a:gd name="T60" fmla="*/ 115 w 200"/>
              <a:gd name="T61" fmla="*/ 14 h 202"/>
              <a:gd name="T62" fmla="*/ 39 w 200"/>
              <a:gd name="T63" fmla="*/ 39 h 202"/>
              <a:gd name="T64" fmla="*/ 72 w 200"/>
              <a:gd name="T65" fmla="*/ 32 h 202"/>
              <a:gd name="T66" fmla="*/ 103 w 200"/>
              <a:gd name="T67" fmla="*/ 59 h 202"/>
              <a:gd name="T68" fmla="*/ 103 w 200"/>
              <a:gd name="T69" fmla="*/ 13 h 202"/>
              <a:gd name="T70" fmla="*/ 96 w 200"/>
              <a:gd name="T71" fmla="*/ 13 h 202"/>
              <a:gd name="T72" fmla="*/ 96 w 200"/>
              <a:gd name="T73" fmla="*/ 59 h 202"/>
              <a:gd name="T74" fmla="*/ 127 w 200"/>
              <a:gd name="T75" fmla="*/ 4 h 202"/>
              <a:gd name="T76" fmla="*/ 187 w 200"/>
              <a:gd name="T77" fmla="*/ 50 h 202"/>
              <a:gd name="T78" fmla="*/ 197 w 200"/>
              <a:gd name="T79" fmla="*/ 128 h 202"/>
              <a:gd name="T80" fmla="*/ 151 w 200"/>
              <a:gd name="T81" fmla="*/ 188 h 202"/>
              <a:gd name="T82" fmla="*/ 73 w 200"/>
              <a:gd name="T83" fmla="*/ 198 h 202"/>
              <a:gd name="T84" fmla="*/ 13 w 200"/>
              <a:gd name="T85" fmla="*/ 151 h 202"/>
              <a:gd name="T86" fmla="*/ 3 w 200"/>
              <a:gd name="T87" fmla="*/ 75 h 202"/>
              <a:gd name="T88" fmla="*/ 49 w 200"/>
              <a:gd name="T89"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202">
                <a:moveTo>
                  <a:pt x="137" y="157"/>
                </a:moveTo>
                <a:lnTo>
                  <a:pt x="127" y="173"/>
                </a:lnTo>
                <a:lnTo>
                  <a:pt x="115" y="188"/>
                </a:lnTo>
                <a:lnTo>
                  <a:pt x="137" y="180"/>
                </a:lnTo>
                <a:lnTo>
                  <a:pt x="157" y="167"/>
                </a:lnTo>
                <a:lnTo>
                  <a:pt x="147" y="162"/>
                </a:lnTo>
                <a:lnTo>
                  <a:pt x="137" y="157"/>
                </a:lnTo>
                <a:close/>
                <a:moveTo>
                  <a:pt x="65" y="157"/>
                </a:moveTo>
                <a:lnTo>
                  <a:pt x="53" y="162"/>
                </a:lnTo>
                <a:lnTo>
                  <a:pt x="43" y="167"/>
                </a:lnTo>
                <a:lnTo>
                  <a:pt x="63" y="180"/>
                </a:lnTo>
                <a:lnTo>
                  <a:pt x="86" y="188"/>
                </a:lnTo>
                <a:lnTo>
                  <a:pt x="73" y="173"/>
                </a:lnTo>
                <a:lnTo>
                  <a:pt x="65" y="157"/>
                </a:lnTo>
                <a:close/>
                <a:moveTo>
                  <a:pt x="103" y="150"/>
                </a:moveTo>
                <a:lnTo>
                  <a:pt x="103" y="189"/>
                </a:lnTo>
                <a:lnTo>
                  <a:pt x="103" y="189"/>
                </a:lnTo>
                <a:lnTo>
                  <a:pt x="118" y="173"/>
                </a:lnTo>
                <a:lnTo>
                  <a:pt x="129" y="154"/>
                </a:lnTo>
                <a:lnTo>
                  <a:pt x="103" y="150"/>
                </a:lnTo>
                <a:close/>
                <a:moveTo>
                  <a:pt x="96" y="150"/>
                </a:moveTo>
                <a:lnTo>
                  <a:pt x="70" y="154"/>
                </a:lnTo>
                <a:lnTo>
                  <a:pt x="82" y="173"/>
                </a:lnTo>
                <a:lnTo>
                  <a:pt x="96" y="189"/>
                </a:lnTo>
                <a:lnTo>
                  <a:pt x="96" y="189"/>
                </a:lnTo>
                <a:lnTo>
                  <a:pt x="96" y="150"/>
                </a:lnTo>
                <a:close/>
                <a:moveTo>
                  <a:pt x="148" y="104"/>
                </a:moveTo>
                <a:lnTo>
                  <a:pt x="145" y="128"/>
                </a:lnTo>
                <a:lnTo>
                  <a:pt x="138" y="150"/>
                </a:lnTo>
                <a:lnTo>
                  <a:pt x="151" y="156"/>
                </a:lnTo>
                <a:lnTo>
                  <a:pt x="161" y="163"/>
                </a:lnTo>
                <a:lnTo>
                  <a:pt x="176" y="146"/>
                </a:lnTo>
                <a:lnTo>
                  <a:pt x="184" y="127"/>
                </a:lnTo>
                <a:lnTo>
                  <a:pt x="187" y="104"/>
                </a:lnTo>
                <a:lnTo>
                  <a:pt x="148" y="104"/>
                </a:lnTo>
                <a:close/>
                <a:moveTo>
                  <a:pt x="103" y="104"/>
                </a:moveTo>
                <a:lnTo>
                  <a:pt x="103" y="143"/>
                </a:lnTo>
                <a:lnTo>
                  <a:pt x="132" y="149"/>
                </a:lnTo>
                <a:lnTo>
                  <a:pt x="140" y="127"/>
                </a:lnTo>
                <a:lnTo>
                  <a:pt x="142" y="104"/>
                </a:lnTo>
                <a:lnTo>
                  <a:pt x="103" y="104"/>
                </a:lnTo>
                <a:close/>
                <a:moveTo>
                  <a:pt x="57" y="104"/>
                </a:moveTo>
                <a:lnTo>
                  <a:pt x="60" y="127"/>
                </a:lnTo>
                <a:lnTo>
                  <a:pt x="67" y="149"/>
                </a:lnTo>
                <a:lnTo>
                  <a:pt x="96" y="143"/>
                </a:lnTo>
                <a:lnTo>
                  <a:pt x="96" y="104"/>
                </a:lnTo>
                <a:lnTo>
                  <a:pt x="57" y="104"/>
                </a:lnTo>
                <a:close/>
                <a:moveTo>
                  <a:pt x="13" y="104"/>
                </a:moveTo>
                <a:lnTo>
                  <a:pt x="17" y="127"/>
                </a:lnTo>
                <a:lnTo>
                  <a:pt x="26" y="146"/>
                </a:lnTo>
                <a:lnTo>
                  <a:pt x="39" y="163"/>
                </a:lnTo>
                <a:lnTo>
                  <a:pt x="49" y="156"/>
                </a:lnTo>
                <a:lnTo>
                  <a:pt x="62" y="150"/>
                </a:lnTo>
                <a:lnTo>
                  <a:pt x="54" y="128"/>
                </a:lnTo>
                <a:lnTo>
                  <a:pt x="52" y="104"/>
                </a:lnTo>
                <a:lnTo>
                  <a:pt x="13" y="104"/>
                </a:lnTo>
                <a:close/>
                <a:moveTo>
                  <a:pt x="135" y="59"/>
                </a:moveTo>
                <a:lnTo>
                  <a:pt x="119" y="63"/>
                </a:lnTo>
                <a:lnTo>
                  <a:pt x="103" y="65"/>
                </a:lnTo>
                <a:lnTo>
                  <a:pt x="103" y="98"/>
                </a:lnTo>
                <a:lnTo>
                  <a:pt x="142" y="98"/>
                </a:lnTo>
                <a:lnTo>
                  <a:pt x="140" y="78"/>
                </a:lnTo>
                <a:lnTo>
                  <a:pt x="135" y="59"/>
                </a:lnTo>
                <a:close/>
                <a:moveTo>
                  <a:pt x="65" y="59"/>
                </a:moveTo>
                <a:lnTo>
                  <a:pt x="60" y="78"/>
                </a:lnTo>
                <a:lnTo>
                  <a:pt x="57" y="98"/>
                </a:lnTo>
                <a:lnTo>
                  <a:pt x="96" y="98"/>
                </a:lnTo>
                <a:lnTo>
                  <a:pt x="96" y="65"/>
                </a:lnTo>
                <a:lnTo>
                  <a:pt x="80" y="63"/>
                </a:lnTo>
                <a:lnTo>
                  <a:pt x="65" y="59"/>
                </a:lnTo>
                <a:close/>
                <a:moveTo>
                  <a:pt x="165" y="43"/>
                </a:moveTo>
                <a:lnTo>
                  <a:pt x="141" y="58"/>
                </a:lnTo>
                <a:lnTo>
                  <a:pt x="147" y="76"/>
                </a:lnTo>
                <a:lnTo>
                  <a:pt x="148" y="98"/>
                </a:lnTo>
                <a:lnTo>
                  <a:pt x="187" y="98"/>
                </a:lnTo>
                <a:lnTo>
                  <a:pt x="184" y="78"/>
                </a:lnTo>
                <a:lnTo>
                  <a:pt x="177" y="59"/>
                </a:lnTo>
                <a:lnTo>
                  <a:pt x="165" y="43"/>
                </a:lnTo>
                <a:close/>
                <a:moveTo>
                  <a:pt x="34" y="43"/>
                </a:moveTo>
                <a:lnTo>
                  <a:pt x="23" y="59"/>
                </a:lnTo>
                <a:lnTo>
                  <a:pt x="15" y="78"/>
                </a:lnTo>
                <a:lnTo>
                  <a:pt x="13" y="98"/>
                </a:lnTo>
                <a:lnTo>
                  <a:pt x="52" y="98"/>
                </a:lnTo>
                <a:lnTo>
                  <a:pt x="53" y="76"/>
                </a:lnTo>
                <a:lnTo>
                  <a:pt x="59" y="58"/>
                </a:lnTo>
                <a:lnTo>
                  <a:pt x="34" y="43"/>
                </a:lnTo>
                <a:close/>
                <a:moveTo>
                  <a:pt x="115" y="14"/>
                </a:moveTo>
                <a:lnTo>
                  <a:pt x="128" y="32"/>
                </a:lnTo>
                <a:lnTo>
                  <a:pt x="138" y="50"/>
                </a:lnTo>
                <a:lnTo>
                  <a:pt x="150" y="45"/>
                </a:lnTo>
                <a:lnTo>
                  <a:pt x="161" y="39"/>
                </a:lnTo>
                <a:lnTo>
                  <a:pt x="140" y="23"/>
                </a:lnTo>
                <a:lnTo>
                  <a:pt x="115" y="14"/>
                </a:lnTo>
                <a:close/>
                <a:moveTo>
                  <a:pt x="86" y="14"/>
                </a:moveTo>
                <a:lnTo>
                  <a:pt x="60" y="23"/>
                </a:lnTo>
                <a:lnTo>
                  <a:pt x="39" y="39"/>
                </a:lnTo>
                <a:lnTo>
                  <a:pt x="50" y="45"/>
                </a:lnTo>
                <a:lnTo>
                  <a:pt x="62" y="50"/>
                </a:lnTo>
                <a:lnTo>
                  <a:pt x="72" y="32"/>
                </a:lnTo>
                <a:lnTo>
                  <a:pt x="86" y="14"/>
                </a:lnTo>
                <a:close/>
                <a:moveTo>
                  <a:pt x="103" y="13"/>
                </a:moveTo>
                <a:lnTo>
                  <a:pt x="103" y="59"/>
                </a:lnTo>
                <a:lnTo>
                  <a:pt x="132" y="53"/>
                </a:lnTo>
                <a:lnTo>
                  <a:pt x="121" y="32"/>
                </a:lnTo>
                <a:lnTo>
                  <a:pt x="103" y="13"/>
                </a:lnTo>
                <a:lnTo>
                  <a:pt x="103" y="13"/>
                </a:lnTo>
                <a:close/>
                <a:moveTo>
                  <a:pt x="96" y="13"/>
                </a:moveTo>
                <a:lnTo>
                  <a:pt x="96" y="13"/>
                </a:lnTo>
                <a:lnTo>
                  <a:pt x="80" y="32"/>
                </a:lnTo>
                <a:lnTo>
                  <a:pt x="67" y="53"/>
                </a:lnTo>
                <a:lnTo>
                  <a:pt x="96" y="59"/>
                </a:lnTo>
                <a:lnTo>
                  <a:pt x="96" y="13"/>
                </a:lnTo>
                <a:close/>
                <a:moveTo>
                  <a:pt x="101" y="0"/>
                </a:moveTo>
                <a:lnTo>
                  <a:pt x="127" y="4"/>
                </a:lnTo>
                <a:lnTo>
                  <a:pt x="151" y="14"/>
                </a:lnTo>
                <a:lnTo>
                  <a:pt x="171" y="30"/>
                </a:lnTo>
                <a:lnTo>
                  <a:pt x="187" y="50"/>
                </a:lnTo>
                <a:lnTo>
                  <a:pt x="197" y="75"/>
                </a:lnTo>
                <a:lnTo>
                  <a:pt x="200" y="101"/>
                </a:lnTo>
                <a:lnTo>
                  <a:pt x="197" y="128"/>
                </a:lnTo>
                <a:lnTo>
                  <a:pt x="187" y="151"/>
                </a:lnTo>
                <a:lnTo>
                  <a:pt x="171" y="172"/>
                </a:lnTo>
                <a:lnTo>
                  <a:pt x="151" y="188"/>
                </a:lnTo>
                <a:lnTo>
                  <a:pt x="127" y="198"/>
                </a:lnTo>
                <a:lnTo>
                  <a:pt x="101" y="202"/>
                </a:lnTo>
                <a:lnTo>
                  <a:pt x="73" y="198"/>
                </a:lnTo>
                <a:lnTo>
                  <a:pt x="49" y="188"/>
                </a:lnTo>
                <a:lnTo>
                  <a:pt x="28" y="172"/>
                </a:lnTo>
                <a:lnTo>
                  <a:pt x="13" y="151"/>
                </a:lnTo>
                <a:lnTo>
                  <a:pt x="3" y="128"/>
                </a:lnTo>
                <a:lnTo>
                  <a:pt x="0" y="101"/>
                </a:lnTo>
                <a:lnTo>
                  <a:pt x="3" y="75"/>
                </a:lnTo>
                <a:lnTo>
                  <a:pt x="13" y="50"/>
                </a:lnTo>
                <a:lnTo>
                  <a:pt x="28" y="30"/>
                </a:lnTo>
                <a:lnTo>
                  <a:pt x="49" y="14"/>
                </a:lnTo>
                <a:lnTo>
                  <a:pt x="73" y="4"/>
                </a:lnTo>
                <a:lnTo>
                  <a:pt x="10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82"/>
          <p:cNvSpPr/>
          <p:nvPr/>
        </p:nvSpPr>
        <p:spPr>
          <a:xfrm>
            <a:off x="1062625" y="3161244"/>
            <a:ext cx="2032000" cy="417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Step 1</a:t>
            </a:r>
          </a:p>
        </p:txBody>
      </p:sp>
      <p:sp>
        <p:nvSpPr>
          <p:cNvPr id="21" name="Rectangle 83"/>
          <p:cNvSpPr/>
          <p:nvPr/>
        </p:nvSpPr>
        <p:spPr>
          <a:xfrm>
            <a:off x="3767725" y="3161244"/>
            <a:ext cx="2032000" cy="417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Step 2</a:t>
            </a:r>
          </a:p>
        </p:txBody>
      </p:sp>
      <p:sp>
        <p:nvSpPr>
          <p:cNvPr id="22" name="Rectangle 84"/>
          <p:cNvSpPr/>
          <p:nvPr/>
        </p:nvSpPr>
        <p:spPr>
          <a:xfrm>
            <a:off x="6411076" y="3161244"/>
            <a:ext cx="2032000" cy="417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Step 3</a:t>
            </a:r>
          </a:p>
        </p:txBody>
      </p:sp>
      <p:sp>
        <p:nvSpPr>
          <p:cNvPr id="23" name="Rectangle 85"/>
          <p:cNvSpPr/>
          <p:nvPr/>
        </p:nvSpPr>
        <p:spPr>
          <a:xfrm>
            <a:off x="9054427" y="3161244"/>
            <a:ext cx="2032000" cy="417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Step 4</a:t>
            </a:r>
          </a:p>
        </p:txBody>
      </p:sp>
      <p:sp>
        <p:nvSpPr>
          <p:cNvPr id="24" name="文本框 23"/>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25" name="文本框 24"/>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03.</a:t>
            </a:r>
            <a:endParaRPr lang="zh-CN" altLang="en-US" sz="1600" b="1">
              <a:solidFill>
                <a:schemeClr val="bg1"/>
              </a:solidFill>
              <a:cs typeface="+mn-ea"/>
              <a:sym typeface="+mn-lt"/>
            </a:endParaRPr>
          </a:p>
        </p:txBody>
      </p:sp>
      <p:cxnSp>
        <p:nvCxnSpPr>
          <p:cNvPr id="26" name="直接连接符 25"/>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35202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7086" y="2718216"/>
            <a:ext cx="6937828" cy="923330"/>
          </a:xfrm>
          <a:prstGeom prst="rect">
            <a:avLst/>
          </a:prstGeom>
          <a:noFill/>
        </p:spPr>
        <p:txBody>
          <a:bodyPr wrap="square" rtlCol="0">
            <a:spAutoFit/>
          </a:bodyPr>
          <a:lstStyle/>
          <a:p>
            <a:pPr algn="ctr"/>
            <a:r>
              <a:rPr lang="zh-CN" altLang="en-US" sz="5400" b="1">
                <a:solidFill>
                  <a:schemeClr val="bg1"/>
                </a:solidFill>
                <a:cs typeface="+mn-ea"/>
                <a:sym typeface="+mn-lt"/>
              </a:rPr>
              <a:t>风险管理</a:t>
            </a:r>
            <a:endParaRPr lang="zh-CN" altLang="en-US" sz="4400">
              <a:solidFill>
                <a:schemeClr val="bg1"/>
              </a:solidFill>
              <a:cs typeface="+mn-ea"/>
              <a:sym typeface="+mn-lt"/>
            </a:endParaRPr>
          </a:p>
        </p:txBody>
      </p:sp>
      <p:sp>
        <p:nvSpPr>
          <p:cNvPr id="12" name="Rectangle 15"/>
          <p:cNvSpPr>
            <a:spLocks noChangeArrowheads="1"/>
          </p:cNvSpPr>
          <p:nvPr/>
        </p:nvSpPr>
        <p:spPr bwMode="auto">
          <a:xfrm>
            <a:off x="3010443" y="3676122"/>
            <a:ext cx="617111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occaecat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cupidatat</a:t>
            </a:r>
            <a:r>
              <a:rPr lang="en-US" altLang="en-US" sz="1400" dirty="0">
                <a:solidFill>
                  <a:schemeClr val="bg1"/>
                </a:solidFill>
                <a:latin typeface="+mn-lt"/>
                <a:cs typeface="+mn-ea"/>
                <a:sym typeface="+mn-lt"/>
              </a:rPr>
              <a:t> </a:t>
            </a:r>
            <a:r>
              <a:rPr lang="en-US" altLang="en-US" sz="1400">
                <a:solidFill>
                  <a:schemeClr val="bg1"/>
                </a:solidFill>
                <a:latin typeface="+mn-lt"/>
                <a:cs typeface="+mn-ea"/>
                <a:sym typeface="+mn-lt"/>
              </a:rPr>
              <a:t>non </a:t>
            </a:r>
            <a:endParaRPr lang="en-US" altLang="en-US" sz="1400" dirty="0">
              <a:solidFill>
                <a:schemeClr val="bg1"/>
              </a:solidFill>
              <a:latin typeface="+mn-lt"/>
              <a:cs typeface="+mn-ea"/>
              <a:sym typeface="+mn-lt"/>
            </a:endParaRPr>
          </a:p>
        </p:txBody>
      </p:sp>
      <p:sp>
        <p:nvSpPr>
          <p:cNvPr id="19" name="文本框 18"/>
          <p:cNvSpPr txBox="1"/>
          <p:nvPr/>
        </p:nvSpPr>
        <p:spPr>
          <a:xfrm>
            <a:off x="5028482" y="4290374"/>
            <a:ext cx="2164798" cy="400110"/>
          </a:xfrm>
          <a:prstGeom prst="rect">
            <a:avLst/>
          </a:prstGeom>
          <a:noFill/>
        </p:spPr>
        <p:txBody>
          <a:bodyPr wrap="square" rtlCol="0">
            <a:spAutoFit/>
          </a:bodyPr>
          <a:lstStyle/>
          <a:p>
            <a:pPr algn="ctr"/>
            <a:r>
              <a:rPr lang="en-US" altLang="zh-CN" sz="2000" b="1">
                <a:solidFill>
                  <a:srgbClr val="F63500"/>
                </a:solidFill>
                <a:cs typeface="+mn-ea"/>
                <a:sym typeface="+mn-lt"/>
              </a:rPr>
              <a:t>PART FOUR</a:t>
            </a:r>
            <a:endParaRPr lang="zh-CN" altLang="en-US" sz="2000" b="1">
              <a:solidFill>
                <a:srgbClr val="F63500"/>
              </a:solidFill>
              <a:cs typeface="+mn-ea"/>
              <a:sym typeface="+mn-lt"/>
            </a:endParaRPr>
          </a:p>
        </p:txBody>
      </p:sp>
      <p:cxnSp>
        <p:nvCxnSpPr>
          <p:cNvPr id="22" name="直接连接符 21"/>
          <p:cNvCxnSpPr>
            <a:cxnSpLocks/>
          </p:cNvCxnSpPr>
          <p:nvPr/>
        </p:nvCxnSpPr>
        <p:spPr>
          <a:xfrm>
            <a:off x="4122420" y="4482809"/>
            <a:ext cx="1156970" cy="0"/>
          </a:xfrm>
          <a:prstGeom prst="line">
            <a:avLst/>
          </a:prstGeom>
          <a:ln w="12700" cap="rnd">
            <a:gradFill flip="none" rotWithShape="1">
              <a:gsLst>
                <a:gs pos="0">
                  <a:srgbClr val="FFFFFF">
                    <a:alpha val="0"/>
                  </a:srgb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4" name="Oval 24_1_1"/>
          <p:cNvSpPr/>
          <p:nvPr/>
        </p:nvSpPr>
        <p:spPr>
          <a:xfrm>
            <a:off x="451060" y="477368"/>
            <a:ext cx="1339640" cy="1339640"/>
          </a:xfrm>
          <a:prstGeom prst="ellipse">
            <a:avLst/>
          </a:prstGeom>
          <a:noFill/>
          <a:ln>
            <a:solidFill>
              <a:srgbClr val="EE224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Oval 24_1"/>
          <p:cNvSpPr/>
          <p:nvPr/>
        </p:nvSpPr>
        <p:spPr>
          <a:xfrm>
            <a:off x="630917" y="657225"/>
            <a:ext cx="979926" cy="979926"/>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p:cNvSpPr/>
          <p:nvPr/>
        </p:nvSpPr>
        <p:spPr>
          <a:xfrm>
            <a:off x="800100" y="826408"/>
            <a:ext cx="641562" cy="641562"/>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文本框 126"/>
          <p:cNvSpPr txBox="1"/>
          <p:nvPr/>
        </p:nvSpPr>
        <p:spPr>
          <a:xfrm>
            <a:off x="712484" y="927952"/>
            <a:ext cx="894228" cy="461665"/>
          </a:xfrm>
          <a:prstGeom prst="rect">
            <a:avLst/>
          </a:prstGeom>
          <a:noFill/>
        </p:spPr>
        <p:txBody>
          <a:bodyPr wrap="square" rtlCol="0">
            <a:spAutoFit/>
          </a:bodyPr>
          <a:lstStyle/>
          <a:p>
            <a:pPr algn="ctr"/>
            <a:r>
              <a:rPr lang="en-US" altLang="zh-CN" sz="2400" b="1">
                <a:solidFill>
                  <a:schemeClr val="bg1"/>
                </a:solidFill>
                <a:cs typeface="+mn-ea"/>
                <a:sym typeface="+mn-lt"/>
              </a:rPr>
              <a:t>04.</a:t>
            </a:r>
            <a:endParaRPr lang="zh-CN" altLang="en-US" sz="2400" b="1">
              <a:solidFill>
                <a:schemeClr val="bg1"/>
              </a:solidFill>
              <a:cs typeface="+mn-ea"/>
              <a:sym typeface="+mn-lt"/>
            </a:endParaRPr>
          </a:p>
        </p:txBody>
      </p:sp>
      <p:cxnSp>
        <p:nvCxnSpPr>
          <p:cNvPr id="6" name="直接连接符 5"/>
          <p:cNvCxnSpPr>
            <a:cxnSpLocks/>
          </p:cNvCxnSpPr>
          <p:nvPr/>
        </p:nvCxnSpPr>
        <p:spPr>
          <a:xfrm flipV="1">
            <a:off x="1120880" y="-330200"/>
            <a:ext cx="0" cy="759178"/>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28" name="直接连接符 127"/>
          <p:cNvCxnSpPr>
            <a:cxnSpLocks/>
          </p:cNvCxnSpPr>
          <p:nvPr/>
        </p:nvCxnSpPr>
        <p:spPr>
          <a:xfrm>
            <a:off x="6958330" y="4482809"/>
            <a:ext cx="1096010" cy="0"/>
          </a:xfrm>
          <a:prstGeom prst="line">
            <a:avLst/>
          </a:prstGeom>
          <a:ln w="1270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74249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409" y="2139368"/>
            <a:ext cx="1817902" cy="2050525"/>
            <a:chOff x="2168555" y="2256970"/>
            <a:chExt cx="1817902" cy="2050525"/>
          </a:xfrm>
        </p:grpSpPr>
        <p:sp>
          <p:nvSpPr>
            <p:cNvPr id="3" name="Freeform 6"/>
            <p:cNvSpPr>
              <a:spLocks/>
            </p:cNvSpPr>
            <p:nvPr/>
          </p:nvSpPr>
          <p:spPr bwMode="auto">
            <a:xfrm>
              <a:off x="2168555"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nvGrpSpPr>
            <p:cNvPr id="4" name="组合 3"/>
            <p:cNvGrpSpPr/>
            <p:nvPr/>
          </p:nvGrpSpPr>
          <p:grpSpPr>
            <a:xfrm>
              <a:off x="2765046" y="2695307"/>
              <a:ext cx="606631" cy="601073"/>
              <a:chOff x="8185151" y="600075"/>
              <a:chExt cx="1212850" cy="1201738"/>
            </a:xfrm>
          </p:grpSpPr>
          <p:sp>
            <p:nvSpPr>
              <p:cNvPr id="8" name="Freeform 13"/>
              <p:cNvSpPr>
                <a:spLocks/>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9" name="Freeform 14"/>
              <p:cNvSpPr>
                <a:spLocks/>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5" name="组合 4"/>
            <p:cNvGrpSpPr/>
            <p:nvPr/>
          </p:nvGrpSpPr>
          <p:grpSpPr>
            <a:xfrm>
              <a:off x="2551176" y="3438144"/>
              <a:ext cx="996696" cy="443820"/>
              <a:chOff x="2551176" y="3438144"/>
              <a:chExt cx="996696" cy="443820"/>
            </a:xfrm>
          </p:grpSpPr>
          <p:cxnSp>
            <p:nvCxnSpPr>
              <p:cNvPr id="6" name="直接连接符 5"/>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cs typeface="+mn-ea"/>
                    <a:sym typeface="+mn-lt"/>
                  </a:rPr>
                  <a:t>标题</a:t>
                </a:r>
              </a:p>
            </p:txBody>
          </p:sp>
        </p:grpSp>
      </p:grpSp>
      <p:grpSp>
        <p:nvGrpSpPr>
          <p:cNvPr id="10" name="组合 9"/>
          <p:cNvGrpSpPr/>
          <p:nvPr/>
        </p:nvGrpSpPr>
        <p:grpSpPr>
          <a:xfrm>
            <a:off x="4189467" y="2139368"/>
            <a:ext cx="1817902" cy="2050525"/>
            <a:chOff x="4113288" y="2256970"/>
            <a:chExt cx="1817902" cy="2050525"/>
          </a:xfrm>
        </p:grpSpPr>
        <p:sp>
          <p:nvSpPr>
            <p:cNvPr id="11" name="Freeform 6"/>
            <p:cNvSpPr>
              <a:spLocks/>
            </p:cNvSpPr>
            <p:nvPr/>
          </p:nvSpPr>
          <p:spPr bwMode="auto">
            <a:xfrm>
              <a:off x="4113288"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nvGrpSpPr>
            <p:cNvPr id="12" name="组合 11"/>
            <p:cNvGrpSpPr/>
            <p:nvPr/>
          </p:nvGrpSpPr>
          <p:grpSpPr>
            <a:xfrm>
              <a:off x="4595045" y="2671239"/>
              <a:ext cx="749522" cy="625141"/>
              <a:chOff x="2760663" y="5032375"/>
              <a:chExt cx="1473200" cy="1228726"/>
            </a:xfrm>
          </p:grpSpPr>
          <p:sp>
            <p:nvSpPr>
              <p:cNvPr id="16"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7"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8"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9"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0"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1"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13" name="组合 12"/>
            <p:cNvGrpSpPr/>
            <p:nvPr/>
          </p:nvGrpSpPr>
          <p:grpSpPr>
            <a:xfrm>
              <a:off x="4499562" y="3438144"/>
              <a:ext cx="996696" cy="443820"/>
              <a:chOff x="2551176" y="3438144"/>
              <a:chExt cx="996696" cy="443820"/>
            </a:xfrm>
          </p:grpSpPr>
          <p:cxnSp>
            <p:nvCxnSpPr>
              <p:cNvPr id="14" name="直接连接符 13"/>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cs typeface="+mn-ea"/>
                    <a:sym typeface="+mn-lt"/>
                  </a:rPr>
                  <a:t>标题</a:t>
                </a:r>
              </a:p>
            </p:txBody>
          </p:sp>
        </p:grpSp>
      </p:grpSp>
      <p:grpSp>
        <p:nvGrpSpPr>
          <p:cNvPr id="22" name="组合 21"/>
          <p:cNvGrpSpPr/>
          <p:nvPr/>
        </p:nvGrpSpPr>
        <p:grpSpPr>
          <a:xfrm>
            <a:off x="6407525" y="2139368"/>
            <a:ext cx="1817902" cy="2050525"/>
            <a:chOff x="6058021" y="2256970"/>
            <a:chExt cx="1817902" cy="2050525"/>
          </a:xfrm>
        </p:grpSpPr>
        <p:sp>
          <p:nvSpPr>
            <p:cNvPr id="23" name="Freeform 6"/>
            <p:cNvSpPr>
              <a:spLocks/>
            </p:cNvSpPr>
            <p:nvPr/>
          </p:nvSpPr>
          <p:spPr bwMode="auto">
            <a:xfrm>
              <a:off x="6058021"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nvGrpSpPr>
            <p:cNvPr id="24" name="组合 23"/>
            <p:cNvGrpSpPr/>
            <p:nvPr/>
          </p:nvGrpSpPr>
          <p:grpSpPr>
            <a:xfrm>
              <a:off x="6603849" y="2631717"/>
              <a:ext cx="707958" cy="664662"/>
              <a:chOff x="5554663" y="4919663"/>
              <a:chExt cx="1401763" cy="1316037"/>
            </a:xfrm>
          </p:grpSpPr>
          <p:sp>
            <p:nvSpPr>
              <p:cNvPr id="28"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9"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0"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5" name="组合 24"/>
            <p:cNvGrpSpPr/>
            <p:nvPr/>
          </p:nvGrpSpPr>
          <p:grpSpPr>
            <a:xfrm>
              <a:off x="6464691" y="3433067"/>
              <a:ext cx="996696" cy="443820"/>
              <a:chOff x="2551176" y="3438144"/>
              <a:chExt cx="996696" cy="443820"/>
            </a:xfrm>
          </p:grpSpPr>
          <p:cxnSp>
            <p:nvCxnSpPr>
              <p:cNvPr id="26" name="直接连接符 25"/>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cs typeface="+mn-ea"/>
                    <a:sym typeface="+mn-lt"/>
                  </a:rPr>
                  <a:t>标题</a:t>
                </a:r>
              </a:p>
            </p:txBody>
          </p:sp>
        </p:grpSp>
      </p:grpSp>
      <p:grpSp>
        <p:nvGrpSpPr>
          <p:cNvPr id="31" name="组合 30"/>
          <p:cNvGrpSpPr/>
          <p:nvPr/>
        </p:nvGrpSpPr>
        <p:grpSpPr>
          <a:xfrm>
            <a:off x="8625583" y="2139368"/>
            <a:ext cx="1817902" cy="2050525"/>
            <a:chOff x="8002754" y="2256970"/>
            <a:chExt cx="1817902" cy="2050525"/>
          </a:xfrm>
        </p:grpSpPr>
        <p:sp>
          <p:nvSpPr>
            <p:cNvPr id="32" name="Freeform 6"/>
            <p:cNvSpPr>
              <a:spLocks/>
            </p:cNvSpPr>
            <p:nvPr/>
          </p:nvSpPr>
          <p:spPr bwMode="auto">
            <a:xfrm>
              <a:off x="8002754"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nvGrpSpPr>
            <p:cNvPr id="33" name="组合 32"/>
            <p:cNvGrpSpPr/>
            <p:nvPr/>
          </p:nvGrpSpPr>
          <p:grpSpPr>
            <a:xfrm>
              <a:off x="8568212" y="2604261"/>
              <a:ext cx="668697" cy="692118"/>
              <a:chOff x="8116888" y="4364038"/>
              <a:chExt cx="1314450" cy="1360488"/>
            </a:xfrm>
          </p:grpSpPr>
          <p:sp>
            <p:nvSpPr>
              <p:cNvPr id="37" name="Freeform 21"/>
              <p:cNvSpPr>
                <a:spLocks/>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8" name="Freeform 22"/>
              <p:cNvSpPr>
                <a:spLocks/>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9" name="Freeform 23"/>
              <p:cNvSpPr>
                <a:spLocks/>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0" name="Freeform 24"/>
              <p:cNvSpPr>
                <a:spLocks/>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1" name="Freeform 25"/>
              <p:cNvSpPr>
                <a:spLocks/>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2" name="Freeform 26"/>
              <p:cNvSpPr>
                <a:spLocks/>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3" name="Freeform 27"/>
              <p:cNvSpPr>
                <a:spLocks/>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4" name="Freeform 28"/>
              <p:cNvSpPr>
                <a:spLocks/>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5" name="Freeform 29"/>
              <p:cNvSpPr>
                <a:spLocks/>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6" name="Freeform 30"/>
              <p:cNvSpPr>
                <a:spLocks/>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7" name="Freeform 31"/>
              <p:cNvSpPr>
                <a:spLocks/>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8" name="Freeform 32"/>
              <p:cNvSpPr>
                <a:spLocks/>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34" name="组合 33"/>
            <p:cNvGrpSpPr/>
            <p:nvPr/>
          </p:nvGrpSpPr>
          <p:grpSpPr>
            <a:xfrm>
              <a:off x="8413077" y="3433067"/>
              <a:ext cx="996696" cy="443820"/>
              <a:chOff x="2551176" y="3438144"/>
              <a:chExt cx="996696" cy="443820"/>
            </a:xfrm>
          </p:grpSpPr>
          <p:cxnSp>
            <p:nvCxnSpPr>
              <p:cNvPr id="35" name="直接连接符 34"/>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cs typeface="+mn-ea"/>
                    <a:sym typeface="+mn-lt"/>
                  </a:rPr>
                  <a:t>标题</a:t>
                </a:r>
              </a:p>
            </p:txBody>
          </p:sp>
        </p:grpSp>
      </p:grpSp>
      <p:cxnSp>
        <p:nvCxnSpPr>
          <p:cNvPr id="49" name="直接连接符 48"/>
          <p:cNvCxnSpPr/>
          <p:nvPr/>
        </p:nvCxnSpPr>
        <p:spPr>
          <a:xfrm>
            <a:off x="1962265" y="4602528"/>
            <a:ext cx="8333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962265" y="4825813"/>
            <a:ext cx="8515465" cy="830997"/>
          </a:xfrm>
          <a:prstGeom prst="rect">
            <a:avLst/>
          </a:prstGeom>
          <a:noFill/>
        </p:spPr>
        <p:txBody>
          <a:bodyPr wrap="square" rtlCol="0">
            <a:spAutoFit/>
          </a:bodyPr>
          <a:lstStyle/>
          <a:p>
            <a:r>
              <a:rPr lang="en-US" altLang="zh-CN" sz="1600">
                <a:solidFill>
                  <a:schemeClr val="bg1"/>
                </a:solidFill>
                <a:cs typeface="+mn-ea"/>
                <a:sym typeface="+mn-lt"/>
              </a:rPr>
              <a:t>Lorem ipsum dolor sit amet, consectetur adipisicing elit, sed do eiusmod tempor incididunt ut labore et dolore magna aliqua. Ut enim ad minim veniam, quis aullamco laboris nisi ut aliquip ex ea commodo consequat. Duis aute irure dolor in</a:t>
            </a:r>
            <a:endParaRPr lang="zh-CN" altLang="en-US" sz="1600">
              <a:solidFill>
                <a:schemeClr val="bg1"/>
              </a:solidFill>
              <a:cs typeface="+mn-ea"/>
              <a:sym typeface="+mn-lt"/>
            </a:endParaRPr>
          </a:p>
        </p:txBody>
      </p:sp>
      <p:sp>
        <p:nvSpPr>
          <p:cNvPr id="51" name="文本框 50"/>
          <p:cNvSpPr txBox="1"/>
          <p:nvPr/>
        </p:nvSpPr>
        <p:spPr>
          <a:xfrm>
            <a:off x="11326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52" name="文本框 51"/>
          <p:cNvSpPr txBox="1"/>
          <p:nvPr/>
        </p:nvSpPr>
        <p:spPr>
          <a:xfrm>
            <a:off x="531596" y="508658"/>
            <a:ext cx="569825" cy="338554"/>
          </a:xfrm>
          <a:prstGeom prst="rect">
            <a:avLst/>
          </a:prstGeom>
          <a:noFill/>
        </p:spPr>
        <p:txBody>
          <a:bodyPr wrap="square" rtlCol="0">
            <a:spAutoFit/>
          </a:bodyPr>
          <a:lstStyle/>
          <a:p>
            <a:r>
              <a:rPr lang="en-US" altLang="zh-CN" sz="1600" b="1">
                <a:solidFill>
                  <a:schemeClr val="bg1"/>
                </a:solidFill>
                <a:cs typeface="+mn-ea"/>
                <a:sym typeface="+mn-lt"/>
              </a:rPr>
              <a:t>04.</a:t>
            </a:r>
            <a:endParaRPr lang="zh-CN" altLang="en-US" sz="1600" b="1">
              <a:solidFill>
                <a:schemeClr val="bg1"/>
              </a:solidFill>
              <a:cs typeface="+mn-ea"/>
              <a:sym typeface="+mn-lt"/>
            </a:endParaRPr>
          </a:p>
        </p:txBody>
      </p:sp>
      <p:cxnSp>
        <p:nvCxnSpPr>
          <p:cNvPr id="53" name="直接连接符 52"/>
          <p:cNvCxnSpPr>
            <a:cxnSpLocks/>
          </p:cNvCxnSpPr>
          <p:nvPr/>
        </p:nvCxnSpPr>
        <p:spPr>
          <a:xfrm flipV="1">
            <a:off x="9175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8053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6"/>
          <p:cNvCxnSpPr/>
          <p:nvPr/>
        </p:nvCxnSpPr>
        <p:spPr>
          <a:xfrm>
            <a:off x="1077178" y="3853138"/>
            <a:ext cx="10037649" cy="0"/>
          </a:xfrm>
          <a:prstGeom prst="line">
            <a:avLst/>
          </a:prstGeom>
          <a:ln w="3492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Rectangle 17"/>
          <p:cNvSpPr/>
          <p:nvPr/>
        </p:nvSpPr>
        <p:spPr>
          <a:xfrm>
            <a:off x="1353770" y="2245317"/>
            <a:ext cx="1250470" cy="1251461"/>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a:solidFill>
                  <a:schemeClr val="bg1"/>
                </a:solidFill>
                <a:cs typeface="+mn-ea"/>
                <a:sym typeface="+mn-lt"/>
              </a:rPr>
              <a:t>S</a:t>
            </a:r>
            <a:endParaRPr lang="en-US" sz="3600" b="1" dirty="0">
              <a:solidFill>
                <a:schemeClr val="bg1"/>
              </a:solidFill>
              <a:cs typeface="+mn-ea"/>
              <a:sym typeface="+mn-lt"/>
            </a:endParaRPr>
          </a:p>
        </p:txBody>
      </p:sp>
      <p:sp>
        <p:nvSpPr>
          <p:cNvPr id="10" name="TextBox 18"/>
          <p:cNvSpPr txBox="1"/>
          <p:nvPr/>
        </p:nvSpPr>
        <p:spPr>
          <a:xfrm>
            <a:off x="1121099" y="4712002"/>
            <a:ext cx="1701947" cy="954107"/>
          </a:xfrm>
          <a:prstGeom prst="rect">
            <a:avLst/>
          </a:prstGeom>
          <a:noFill/>
        </p:spPr>
        <p:txBody>
          <a:bodyPr wrap="square">
            <a:spAutoFit/>
          </a:bodyPr>
          <a:lstStyle/>
          <a:p>
            <a:pPr algn="ctr">
              <a:lnSpc>
                <a:spcPct val="100000"/>
              </a:lnSpc>
            </a:pPr>
            <a:r>
              <a:rPr lang="id-ID" sz="1400" dirty="0">
                <a:solidFill>
                  <a:schemeClr val="bg1"/>
                </a:solidFill>
                <a:cs typeface="+mn-ea"/>
                <a:sym typeface="+mn-lt"/>
              </a:rPr>
              <a:t>Lorem ipsum dolor sit amet param qui para quam amet para </a:t>
            </a:r>
            <a:r>
              <a:rPr lang="id-ID" sz="1400">
                <a:solidFill>
                  <a:schemeClr val="bg1"/>
                </a:solidFill>
                <a:cs typeface="+mn-ea"/>
                <a:sym typeface="+mn-lt"/>
              </a:rPr>
              <a:t>qui param</a:t>
            </a:r>
            <a:endParaRPr lang="en-AU" sz="1400" dirty="0">
              <a:solidFill>
                <a:schemeClr val="bg1"/>
              </a:solidFill>
              <a:cs typeface="+mn-ea"/>
              <a:sym typeface="+mn-lt"/>
            </a:endParaRPr>
          </a:p>
        </p:txBody>
      </p:sp>
      <p:sp>
        <p:nvSpPr>
          <p:cNvPr id="11" name="TextBox 19"/>
          <p:cNvSpPr txBox="1"/>
          <p:nvPr/>
        </p:nvSpPr>
        <p:spPr>
          <a:xfrm>
            <a:off x="1077176" y="4373920"/>
            <a:ext cx="1809374" cy="338554"/>
          </a:xfrm>
          <a:prstGeom prst="rect">
            <a:avLst/>
          </a:prstGeom>
          <a:noFill/>
        </p:spPr>
        <p:txBody>
          <a:bodyPr wrap="square" rtlCol="0" anchor="ctr">
            <a:spAutoFit/>
          </a:bodyPr>
          <a:lstStyle/>
          <a:p>
            <a:pPr algn="ctr"/>
            <a:r>
              <a:rPr lang="id-ID" sz="1600" b="1" dirty="0">
                <a:solidFill>
                  <a:schemeClr val="accent1"/>
                </a:solidFill>
                <a:cs typeface="+mn-ea"/>
                <a:sym typeface="+mn-lt"/>
              </a:rPr>
              <a:t>STRENGTH</a:t>
            </a:r>
            <a:endParaRPr lang="en-US" sz="1600" b="1" dirty="0">
              <a:solidFill>
                <a:schemeClr val="accent1"/>
              </a:solidFill>
              <a:cs typeface="+mn-ea"/>
              <a:sym typeface="+mn-lt"/>
            </a:endParaRPr>
          </a:p>
        </p:txBody>
      </p:sp>
      <p:sp>
        <p:nvSpPr>
          <p:cNvPr id="12" name="TextBox 20"/>
          <p:cNvSpPr txBox="1"/>
          <p:nvPr/>
        </p:nvSpPr>
        <p:spPr>
          <a:xfrm>
            <a:off x="6618639" y="4712004"/>
            <a:ext cx="1701947" cy="954107"/>
          </a:xfrm>
          <a:prstGeom prst="rect">
            <a:avLst/>
          </a:prstGeom>
          <a:noFill/>
        </p:spPr>
        <p:txBody>
          <a:bodyPr wrap="square">
            <a:spAutoFit/>
          </a:bodyPr>
          <a:lstStyle/>
          <a:p>
            <a:pPr algn="ctr"/>
            <a:r>
              <a:rPr lang="id-ID" altLang="zh-CN" sz="1400">
                <a:solidFill>
                  <a:schemeClr val="bg1"/>
                </a:solidFill>
                <a:cs typeface="+mn-ea"/>
                <a:sym typeface="+mn-lt"/>
              </a:rPr>
              <a:t>Lorem ipsum dolor sit amet param qui para quam amet para qui param</a:t>
            </a:r>
            <a:endParaRPr lang="en-AU" altLang="zh-CN" sz="1400" dirty="0">
              <a:solidFill>
                <a:schemeClr val="bg1"/>
              </a:solidFill>
              <a:cs typeface="+mn-ea"/>
              <a:sym typeface="+mn-lt"/>
            </a:endParaRPr>
          </a:p>
        </p:txBody>
      </p:sp>
      <p:sp>
        <p:nvSpPr>
          <p:cNvPr id="13" name="TextBox 21"/>
          <p:cNvSpPr txBox="1"/>
          <p:nvPr/>
        </p:nvSpPr>
        <p:spPr>
          <a:xfrm>
            <a:off x="6618639" y="4373920"/>
            <a:ext cx="1701947" cy="338554"/>
          </a:xfrm>
          <a:prstGeom prst="rect">
            <a:avLst/>
          </a:prstGeom>
          <a:noFill/>
        </p:spPr>
        <p:txBody>
          <a:bodyPr wrap="square" rtlCol="0" anchor="ctr">
            <a:spAutoFit/>
          </a:bodyPr>
          <a:lstStyle/>
          <a:p>
            <a:pPr algn="ctr"/>
            <a:r>
              <a:rPr lang="id-ID" sz="1600" b="1">
                <a:solidFill>
                  <a:schemeClr val="accent1"/>
                </a:solidFill>
                <a:cs typeface="+mn-ea"/>
                <a:sym typeface="+mn-lt"/>
              </a:rPr>
              <a:t>OPPORTUNITY</a:t>
            </a:r>
            <a:endParaRPr lang="en-US" sz="1600" b="1" dirty="0">
              <a:solidFill>
                <a:schemeClr val="accent1"/>
              </a:solidFill>
              <a:cs typeface="+mn-ea"/>
              <a:sym typeface="+mn-lt"/>
            </a:endParaRPr>
          </a:p>
        </p:txBody>
      </p:sp>
      <p:sp>
        <p:nvSpPr>
          <p:cNvPr id="14" name="TextBox 22"/>
          <p:cNvSpPr txBox="1"/>
          <p:nvPr/>
        </p:nvSpPr>
        <p:spPr>
          <a:xfrm>
            <a:off x="3869869" y="2434504"/>
            <a:ext cx="1701947" cy="954107"/>
          </a:xfrm>
          <a:prstGeom prst="rect">
            <a:avLst/>
          </a:prstGeom>
          <a:noFill/>
        </p:spPr>
        <p:txBody>
          <a:bodyPr wrap="square">
            <a:spAutoFit/>
          </a:bodyPr>
          <a:lstStyle/>
          <a:p>
            <a:pPr algn="ctr"/>
            <a:r>
              <a:rPr lang="id-ID" sz="1400" dirty="0">
                <a:solidFill>
                  <a:schemeClr val="bg1"/>
                </a:solidFill>
                <a:cs typeface="+mn-ea"/>
                <a:sym typeface="+mn-lt"/>
              </a:rPr>
              <a:t>Lorem ipsum dolor sit amet param qui para quam amet para </a:t>
            </a:r>
            <a:r>
              <a:rPr lang="id-ID" sz="1400">
                <a:solidFill>
                  <a:schemeClr val="bg1"/>
                </a:solidFill>
                <a:cs typeface="+mn-ea"/>
                <a:sym typeface="+mn-lt"/>
              </a:rPr>
              <a:t>qui param</a:t>
            </a:r>
            <a:endParaRPr lang="en-AU" sz="1400" dirty="0">
              <a:solidFill>
                <a:schemeClr val="bg1"/>
              </a:solidFill>
              <a:cs typeface="+mn-ea"/>
              <a:sym typeface="+mn-lt"/>
            </a:endParaRPr>
          </a:p>
        </p:txBody>
      </p:sp>
      <p:sp>
        <p:nvSpPr>
          <p:cNvPr id="15" name="TextBox 23"/>
          <p:cNvSpPr txBox="1"/>
          <p:nvPr/>
        </p:nvSpPr>
        <p:spPr>
          <a:xfrm>
            <a:off x="3869869" y="2096421"/>
            <a:ext cx="1701947" cy="338554"/>
          </a:xfrm>
          <a:prstGeom prst="rect">
            <a:avLst/>
          </a:prstGeom>
          <a:noFill/>
        </p:spPr>
        <p:txBody>
          <a:bodyPr wrap="square" rtlCol="0" anchor="ctr">
            <a:spAutoFit/>
          </a:bodyPr>
          <a:lstStyle/>
          <a:p>
            <a:pPr algn="ctr"/>
            <a:r>
              <a:rPr lang="id-ID" sz="1600" b="1" dirty="0">
                <a:solidFill>
                  <a:schemeClr val="accent1">
                    <a:lumMod val="75000"/>
                  </a:schemeClr>
                </a:solidFill>
                <a:cs typeface="+mn-ea"/>
                <a:sym typeface="+mn-lt"/>
              </a:rPr>
              <a:t>WEAKNESS</a:t>
            </a:r>
            <a:endParaRPr lang="en-US" sz="1600" b="1" dirty="0">
              <a:solidFill>
                <a:schemeClr val="accent1">
                  <a:lumMod val="75000"/>
                </a:schemeClr>
              </a:solidFill>
              <a:cs typeface="+mn-ea"/>
              <a:sym typeface="+mn-lt"/>
            </a:endParaRPr>
          </a:p>
        </p:txBody>
      </p:sp>
      <p:sp>
        <p:nvSpPr>
          <p:cNvPr id="16" name="Oval 24"/>
          <p:cNvSpPr/>
          <p:nvPr/>
        </p:nvSpPr>
        <p:spPr>
          <a:xfrm>
            <a:off x="1919231" y="3789635"/>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cs typeface="+mn-ea"/>
              <a:sym typeface="+mn-lt"/>
            </a:endParaRPr>
          </a:p>
        </p:txBody>
      </p:sp>
      <p:sp>
        <p:nvSpPr>
          <p:cNvPr id="17" name="Oval 25"/>
          <p:cNvSpPr/>
          <p:nvPr/>
        </p:nvSpPr>
        <p:spPr>
          <a:xfrm>
            <a:off x="4662101" y="3789635"/>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cs typeface="+mn-ea"/>
              <a:sym typeface="+mn-lt"/>
            </a:endParaRPr>
          </a:p>
        </p:txBody>
      </p:sp>
      <p:sp>
        <p:nvSpPr>
          <p:cNvPr id="18" name="Oval 26"/>
          <p:cNvSpPr/>
          <p:nvPr/>
        </p:nvSpPr>
        <p:spPr>
          <a:xfrm>
            <a:off x="7407351" y="3789635"/>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cs typeface="+mn-ea"/>
              <a:sym typeface="+mn-lt"/>
            </a:endParaRPr>
          </a:p>
        </p:txBody>
      </p:sp>
      <p:sp>
        <p:nvSpPr>
          <p:cNvPr id="19" name="Rectangle 27"/>
          <p:cNvSpPr/>
          <p:nvPr/>
        </p:nvSpPr>
        <p:spPr>
          <a:xfrm>
            <a:off x="6824071" y="2237625"/>
            <a:ext cx="1278280" cy="1251461"/>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a:solidFill>
                  <a:schemeClr val="bg1"/>
                </a:solidFill>
                <a:cs typeface="+mn-ea"/>
                <a:sym typeface="+mn-lt"/>
              </a:rPr>
              <a:t>O</a:t>
            </a:r>
            <a:endParaRPr lang="en-US" sz="3600" b="1" dirty="0">
              <a:solidFill>
                <a:schemeClr val="bg1"/>
              </a:solidFill>
              <a:cs typeface="+mn-ea"/>
              <a:sym typeface="+mn-lt"/>
            </a:endParaRPr>
          </a:p>
        </p:txBody>
      </p:sp>
      <p:sp>
        <p:nvSpPr>
          <p:cNvPr id="20" name="Rectangle 28"/>
          <p:cNvSpPr/>
          <p:nvPr/>
        </p:nvSpPr>
        <p:spPr>
          <a:xfrm>
            <a:off x="4086462" y="4179940"/>
            <a:ext cx="1282255" cy="1251461"/>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a:solidFill>
                  <a:schemeClr val="bg1"/>
                </a:solidFill>
                <a:cs typeface="+mn-ea"/>
                <a:sym typeface="+mn-lt"/>
              </a:rPr>
              <a:t>W</a:t>
            </a:r>
            <a:endParaRPr lang="en-US" sz="3600" b="1" dirty="0">
              <a:solidFill>
                <a:schemeClr val="bg1"/>
              </a:solidFill>
              <a:cs typeface="+mn-ea"/>
              <a:sym typeface="+mn-lt"/>
            </a:endParaRPr>
          </a:p>
        </p:txBody>
      </p:sp>
      <p:sp>
        <p:nvSpPr>
          <p:cNvPr id="21" name="Oval 29"/>
          <p:cNvSpPr/>
          <p:nvPr/>
        </p:nvSpPr>
        <p:spPr>
          <a:xfrm>
            <a:off x="10160405" y="3789635"/>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cs typeface="+mn-ea"/>
              <a:sym typeface="+mn-lt"/>
            </a:endParaRPr>
          </a:p>
        </p:txBody>
      </p:sp>
      <p:sp>
        <p:nvSpPr>
          <p:cNvPr id="22" name="Rectangle 30"/>
          <p:cNvSpPr/>
          <p:nvPr/>
        </p:nvSpPr>
        <p:spPr>
          <a:xfrm>
            <a:off x="9584766" y="4183297"/>
            <a:ext cx="1282255" cy="1251461"/>
          </a:xfrm>
          <a:prstGeom prst="ellipse">
            <a:avLst/>
          </a:prstGeom>
          <a:solidFill>
            <a:schemeClr val="accent1"/>
          </a:solidFill>
          <a:ln w="76200">
            <a:solidFill>
              <a:srgbClr val="7E0A1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a:solidFill>
                  <a:schemeClr val="bg1"/>
                </a:solidFill>
                <a:cs typeface="+mn-ea"/>
                <a:sym typeface="+mn-lt"/>
              </a:rPr>
              <a:t>T</a:t>
            </a:r>
            <a:endParaRPr lang="en-US" sz="3600" b="1" dirty="0">
              <a:solidFill>
                <a:schemeClr val="bg1"/>
              </a:solidFill>
              <a:cs typeface="+mn-ea"/>
              <a:sym typeface="+mn-lt"/>
            </a:endParaRPr>
          </a:p>
        </p:txBody>
      </p:sp>
      <p:sp>
        <p:nvSpPr>
          <p:cNvPr id="23" name="TextBox 31"/>
          <p:cNvSpPr txBox="1"/>
          <p:nvPr/>
        </p:nvSpPr>
        <p:spPr>
          <a:xfrm>
            <a:off x="9309432" y="2434504"/>
            <a:ext cx="1701947" cy="954107"/>
          </a:xfrm>
          <a:prstGeom prst="rect">
            <a:avLst/>
          </a:prstGeom>
          <a:noFill/>
        </p:spPr>
        <p:txBody>
          <a:bodyPr wrap="square">
            <a:spAutoFit/>
          </a:bodyPr>
          <a:lstStyle/>
          <a:p>
            <a:pPr algn="ctr"/>
            <a:r>
              <a:rPr lang="id-ID" altLang="zh-CN" sz="1400">
                <a:solidFill>
                  <a:schemeClr val="bg1"/>
                </a:solidFill>
                <a:cs typeface="+mn-ea"/>
                <a:sym typeface="+mn-lt"/>
              </a:rPr>
              <a:t>Lorem ipsum dolor sit amet param qui para quam amet para qui param</a:t>
            </a:r>
            <a:endParaRPr lang="en-AU" altLang="zh-CN" sz="1400" dirty="0">
              <a:solidFill>
                <a:schemeClr val="bg1"/>
              </a:solidFill>
              <a:cs typeface="+mn-ea"/>
              <a:sym typeface="+mn-lt"/>
            </a:endParaRPr>
          </a:p>
        </p:txBody>
      </p:sp>
      <p:sp>
        <p:nvSpPr>
          <p:cNvPr id="24" name="TextBox 32"/>
          <p:cNvSpPr txBox="1"/>
          <p:nvPr/>
        </p:nvSpPr>
        <p:spPr>
          <a:xfrm>
            <a:off x="9309432" y="2096421"/>
            <a:ext cx="1701947" cy="338554"/>
          </a:xfrm>
          <a:prstGeom prst="rect">
            <a:avLst/>
          </a:prstGeom>
          <a:noFill/>
        </p:spPr>
        <p:txBody>
          <a:bodyPr wrap="square" rtlCol="0" anchor="ctr">
            <a:spAutoFit/>
          </a:bodyPr>
          <a:lstStyle/>
          <a:p>
            <a:pPr algn="ctr"/>
            <a:r>
              <a:rPr lang="id-ID" sz="1600" b="1" dirty="0">
                <a:solidFill>
                  <a:schemeClr val="accent1">
                    <a:lumMod val="75000"/>
                  </a:schemeClr>
                </a:solidFill>
                <a:cs typeface="+mn-ea"/>
                <a:sym typeface="+mn-lt"/>
              </a:rPr>
              <a:t>THREAT</a:t>
            </a:r>
            <a:endParaRPr lang="en-US" sz="1600" b="1" dirty="0">
              <a:solidFill>
                <a:schemeClr val="accent1">
                  <a:lumMod val="75000"/>
                </a:schemeClr>
              </a:solidFill>
              <a:cs typeface="+mn-ea"/>
              <a:sym typeface="+mn-lt"/>
            </a:endParaRPr>
          </a:p>
        </p:txBody>
      </p:sp>
      <p:sp>
        <p:nvSpPr>
          <p:cNvPr id="25" name="文本框 24"/>
          <p:cNvSpPr txBox="1"/>
          <p:nvPr/>
        </p:nvSpPr>
        <p:spPr>
          <a:xfrm>
            <a:off x="11326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26" name="文本框 25"/>
          <p:cNvSpPr txBox="1"/>
          <p:nvPr/>
        </p:nvSpPr>
        <p:spPr>
          <a:xfrm>
            <a:off x="531596" y="508658"/>
            <a:ext cx="569825" cy="338554"/>
          </a:xfrm>
          <a:prstGeom prst="rect">
            <a:avLst/>
          </a:prstGeom>
          <a:noFill/>
        </p:spPr>
        <p:txBody>
          <a:bodyPr wrap="square" rtlCol="0">
            <a:spAutoFit/>
          </a:bodyPr>
          <a:lstStyle/>
          <a:p>
            <a:r>
              <a:rPr lang="en-US" altLang="zh-CN" sz="1600" b="1">
                <a:solidFill>
                  <a:schemeClr val="bg1"/>
                </a:solidFill>
                <a:cs typeface="+mn-ea"/>
                <a:sym typeface="+mn-lt"/>
              </a:rPr>
              <a:t>04.</a:t>
            </a:r>
            <a:endParaRPr lang="zh-CN" altLang="en-US" sz="1600" b="1">
              <a:solidFill>
                <a:schemeClr val="bg1"/>
              </a:solidFill>
              <a:cs typeface="+mn-ea"/>
              <a:sym typeface="+mn-lt"/>
            </a:endParaRPr>
          </a:p>
        </p:txBody>
      </p:sp>
      <p:cxnSp>
        <p:nvCxnSpPr>
          <p:cNvPr id="27" name="直接连接符 26"/>
          <p:cNvCxnSpPr>
            <a:cxnSpLocks/>
          </p:cNvCxnSpPr>
          <p:nvPr/>
        </p:nvCxnSpPr>
        <p:spPr>
          <a:xfrm flipV="1">
            <a:off x="9175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765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986092"/>
            <a:ext cx="12192000" cy="5152516"/>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图表 2"/>
          <p:cNvGraphicFramePr/>
          <p:nvPr>
            <p:extLst>
              <p:ext uri="{D42A27DB-BD31-4B8C-83A1-F6EECF244321}">
                <p14:modId xmlns:p14="http://schemas.microsoft.com/office/powerpoint/2010/main" val="1790811474"/>
              </p:ext>
            </p:extLst>
          </p:nvPr>
        </p:nvGraphicFramePr>
        <p:xfrm>
          <a:off x="3936912" y="1540053"/>
          <a:ext cx="4169044" cy="4340178"/>
        </p:xfrm>
        <a:graphic>
          <a:graphicData uri="http://schemas.openxmlformats.org/drawingml/2006/chart">
            <c:chart xmlns:c="http://schemas.openxmlformats.org/drawingml/2006/chart" xmlns:r="http://schemas.openxmlformats.org/officeDocument/2006/relationships" r:id="rId3"/>
          </a:graphicData>
        </a:graphic>
      </p:graphicFrame>
      <p:sp>
        <p:nvSpPr>
          <p:cNvPr id="4" name="Freeform 50"/>
          <p:cNvSpPr>
            <a:spLocks noChangeAspect="1" noEditPoints="1"/>
          </p:cNvSpPr>
          <p:nvPr/>
        </p:nvSpPr>
        <p:spPr bwMode="auto">
          <a:xfrm>
            <a:off x="5542553" y="2956327"/>
            <a:ext cx="1005292" cy="950660"/>
          </a:xfrm>
          <a:custGeom>
            <a:avLst/>
            <a:gdLst>
              <a:gd name="T0" fmla="*/ 0 w 395"/>
              <a:gd name="T1" fmla="*/ 0 h 367"/>
              <a:gd name="T2" fmla="*/ 0 w 395"/>
              <a:gd name="T3" fmla="*/ 367 h 367"/>
              <a:gd name="T4" fmla="*/ 395 w 395"/>
              <a:gd name="T5" fmla="*/ 367 h 367"/>
              <a:gd name="T6" fmla="*/ 395 w 395"/>
              <a:gd name="T7" fmla="*/ 0 h 367"/>
              <a:gd name="T8" fmla="*/ 0 w 395"/>
              <a:gd name="T9" fmla="*/ 0 h 367"/>
              <a:gd name="T10" fmla="*/ 18 w 395"/>
              <a:gd name="T11" fmla="*/ 17 h 367"/>
              <a:gd name="T12" fmla="*/ 378 w 395"/>
              <a:gd name="T13" fmla="*/ 17 h 367"/>
              <a:gd name="T14" fmla="*/ 378 w 395"/>
              <a:gd name="T15" fmla="*/ 349 h 367"/>
              <a:gd name="T16" fmla="*/ 18 w 395"/>
              <a:gd name="T17" fmla="*/ 349 h 367"/>
              <a:gd name="T18" fmla="*/ 18 w 395"/>
              <a:gd name="T19" fmla="*/ 17 h 367"/>
              <a:gd name="T20" fmla="*/ 57 w 395"/>
              <a:gd name="T21" fmla="*/ 56 h 367"/>
              <a:gd name="T22" fmla="*/ 57 w 395"/>
              <a:gd name="T23" fmla="*/ 84 h 367"/>
              <a:gd name="T24" fmla="*/ 85 w 395"/>
              <a:gd name="T25" fmla="*/ 84 h 367"/>
              <a:gd name="T26" fmla="*/ 85 w 395"/>
              <a:gd name="T27" fmla="*/ 56 h 367"/>
              <a:gd name="T28" fmla="*/ 57 w 395"/>
              <a:gd name="T29" fmla="*/ 56 h 367"/>
              <a:gd name="T30" fmla="*/ 113 w 395"/>
              <a:gd name="T31" fmla="*/ 56 h 367"/>
              <a:gd name="T32" fmla="*/ 113 w 395"/>
              <a:gd name="T33" fmla="*/ 84 h 367"/>
              <a:gd name="T34" fmla="*/ 339 w 395"/>
              <a:gd name="T35" fmla="*/ 84 h 367"/>
              <a:gd name="T36" fmla="*/ 339 w 395"/>
              <a:gd name="T37" fmla="*/ 56 h 367"/>
              <a:gd name="T38" fmla="*/ 113 w 395"/>
              <a:gd name="T39" fmla="*/ 56 h 367"/>
              <a:gd name="T40" fmla="*/ 57 w 395"/>
              <a:gd name="T41" fmla="*/ 131 h 367"/>
              <a:gd name="T42" fmla="*/ 57 w 395"/>
              <a:gd name="T43" fmla="*/ 159 h 367"/>
              <a:gd name="T44" fmla="*/ 85 w 395"/>
              <a:gd name="T45" fmla="*/ 159 h 367"/>
              <a:gd name="T46" fmla="*/ 85 w 395"/>
              <a:gd name="T47" fmla="*/ 131 h 367"/>
              <a:gd name="T48" fmla="*/ 57 w 395"/>
              <a:gd name="T49" fmla="*/ 131 h 367"/>
              <a:gd name="T50" fmla="*/ 113 w 395"/>
              <a:gd name="T51" fmla="*/ 131 h 367"/>
              <a:gd name="T52" fmla="*/ 113 w 395"/>
              <a:gd name="T53" fmla="*/ 159 h 367"/>
              <a:gd name="T54" fmla="*/ 339 w 395"/>
              <a:gd name="T55" fmla="*/ 159 h 367"/>
              <a:gd name="T56" fmla="*/ 339 w 395"/>
              <a:gd name="T57" fmla="*/ 131 h 367"/>
              <a:gd name="T58" fmla="*/ 113 w 395"/>
              <a:gd name="T59" fmla="*/ 131 h 367"/>
              <a:gd name="T60" fmla="*/ 57 w 395"/>
              <a:gd name="T61" fmla="*/ 207 h 367"/>
              <a:gd name="T62" fmla="*/ 57 w 395"/>
              <a:gd name="T63" fmla="*/ 235 h 367"/>
              <a:gd name="T64" fmla="*/ 85 w 395"/>
              <a:gd name="T65" fmla="*/ 235 h 367"/>
              <a:gd name="T66" fmla="*/ 85 w 395"/>
              <a:gd name="T67" fmla="*/ 207 h 367"/>
              <a:gd name="T68" fmla="*/ 57 w 395"/>
              <a:gd name="T69" fmla="*/ 207 h 367"/>
              <a:gd name="T70" fmla="*/ 113 w 395"/>
              <a:gd name="T71" fmla="*/ 207 h 367"/>
              <a:gd name="T72" fmla="*/ 113 w 395"/>
              <a:gd name="T73" fmla="*/ 235 h 367"/>
              <a:gd name="T74" fmla="*/ 339 w 395"/>
              <a:gd name="T75" fmla="*/ 235 h 367"/>
              <a:gd name="T76" fmla="*/ 339 w 395"/>
              <a:gd name="T77" fmla="*/ 207 h 367"/>
              <a:gd name="T78" fmla="*/ 113 w 395"/>
              <a:gd name="T79" fmla="*/ 207 h 367"/>
              <a:gd name="T80" fmla="*/ 57 w 395"/>
              <a:gd name="T81" fmla="*/ 282 h 367"/>
              <a:gd name="T82" fmla="*/ 57 w 395"/>
              <a:gd name="T83" fmla="*/ 310 h 367"/>
              <a:gd name="T84" fmla="*/ 85 w 395"/>
              <a:gd name="T85" fmla="*/ 310 h 367"/>
              <a:gd name="T86" fmla="*/ 85 w 395"/>
              <a:gd name="T87" fmla="*/ 282 h 367"/>
              <a:gd name="T88" fmla="*/ 57 w 395"/>
              <a:gd name="T89" fmla="*/ 282 h 367"/>
              <a:gd name="T90" fmla="*/ 113 w 395"/>
              <a:gd name="T91" fmla="*/ 282 h 367"/>
              <a:gd name="T92" fmla="*/ 113 w 395"/>
              <a:gd name="T93" fmla="*/ 310 h 367"/>
              <a:gd name="T94" fmla="*/ 339 w 395"/>
              <a:gd name="T95" fmla="*/ 310 h 367"/>
              <a:gd name="T96" fmla="*/ 339 w 395"/>
              <a:gd name="T97" fmla="*/ 282 h 367"/>
              <a:gd name="T98" fmla="*/ 113 w 395"/>
              <a:gd name="T99" fmla="*/ 28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5" h="367">
                <a:moveTo>
                  <a:pt x="0" y="0"/>
                </a:moveTo>
                <a:lnTo>
                  <a:pt x="0" y="367"/>
                </a:lnTo>
                <a:lnTo>
                  <a:pt x="395" y="367"/>
                </a:lnTo>
                <a:lnTo>
                  <a:pt x="395" y="0"/>
                </a:lnTo>
                <a:lnTo>
                  <a:pt x="0" y="0"/>
                </a:lnTo>
                <a:close/>
                <a:moveTo>
                  <a:pt x="18" y="17"/>
                </a:moveTo>
                <a:lnTo>
                  <a:pt x="378" y="17"/>
                </a:lnTo>
                <a:lnTo>
                  <a:pt x="378" y="349"/>
                </a:lnTo>
                <a:lnTo>
                  <a:pt x="18" y="349"/>
                </a:lnTo>
                <a:lnTo>
                  <a:pt x="18" y="17"/>
                </a:lnTo>
                <a:close/>
                <a:moveTo>
                  <a:pt x="57" y="56"/>
                </a:moveTo>
                <a:lnTo>
                  <a:pt x="57" y="84"/>
                </a:lnTo>
                <a:lnTo>
                  <a:pt x="85" y="84"/>
                </a:lnTo>
                <a:lnTo>
                  <a:pt x="85" y="56"/>
                </a:lnTo>
                <a:lnTo>
                  <a:pt x="57" y="56"/>
                </a:lnTo>
                <a:close/>
                <a:moveTo>
                  <a:pt x="113" y="56"/>
                </a:moveTo>
                <a:lnTo>
                  <a:pt x="113" y="84"/>
                </a:lnTo>
                <a:lnTo>
                  <a:pt x="339" y="84"/>
                </a:lnTo>
                <a:lnTo>
                  <a:pt x="339" y="56"/>
                </a:lnTo>
                <a:lnTo>
                  <a:pt x="113" y="56"/>
                </a:lnTo>
                <a:close/>
                <a:moveTo>
                  <a:pt x="57" y="131"/>
                </a:moveTo>
                <a:lnTo>
                  <a:pt x="57" y="159"/>
                </a:lnTo>
                <a:lnTo>
                  <a:pt x="85" y="159"/>
                </a:lnTo>
                <a:lnTo>
                  <a:pt x="85" y="131"/>
                </a:lnTo>
                <a:lnTo>
                  <a:pt x="57" y="131"/>
                </a:lnTo>
                <a:close/>
                <a:moveTo>
                  <a:pt x="113" y="131"/>
                </a:moveTo>
                <a:lnTo>
                  <a:pt x="113" y="159"/>
                </a:lnTo>
                <a:lnTo>
                  <a:pt x="339" y="159"/>
                </a:lnTo>
                <a:lnTo>
                  <a:pt x="339" y="131"/>
                </a:lnTo>
                <a:lnTo>
                  <a:pt x="113" y="131"/>
                </a:lnTo>
                <a:close/>
                <a:moveTo>
                  <a:pt x="57" y="207"/>
                </a:moveTo>
                <a:lnTo>
                  <a:pt x="57" y="235"/>
                </a:lnTo>
                <a:lnTo>
                  <a:pt x="85" y="235"/>
                </a:lnTo>
                <a:lnTo>
                  <a:pt x="85" y="207"/>
                </a:lnTo>
                <a:lnTo>
                  <a:pt x="57" y="207"/>
                </a:lnTo>
                <a:close/>
                <a:moveTo>
                  <a:pt x="113" y="207"/>
                </a:moveTo>
                <a:lnTo>
                  <a:pt x="113" y="235"/>
                </a:lnTo>
                <a:lnTo>
                  <a:pt x="339" y="235"/>
                </a:lnTo>
                <a:lnTo>
                  <a:pt x="339" y="207"/>
                </a:lnTo>
                <a:lnTo>
                  <a:pt x="113" y="207"/>
                </a:lnTo>
                <a:close/>
                <a:moveTo>
                  <a:pt x="57" y="282"/>
                </a:moveTo>
                <a:lnTo>
                  <a:pt x="57" y="310"/>
                </a:lnTo>
                <a:lnTo>
                  <a:pt x="85" y="310"/>
                </a:lnTo>
                <a:lnTo>
                  <a:pt x="85" y="282"/>
                </a:lnTo>
                <a:lnTo>
                  <a:pt x="57" y="282"/>
                </a:lnTo>
                <a:close/>
                <a:moveTo>
                  <a:pt x="113" y="282"/>
                </a:moveTo>
                <a:lnTo>
                  <a:pt x="113" y="310"/>
                </a:lnTo>
                <a:lnTo>
                  <a:pt x="339" y="310"/>
                </a:lnTo>
                <a:lnTo>
                  <a:pt x="339" y="282"/>
                </a:lnTo>
                <a:lnTo>
                  <a:pt x="113" y="282"/>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cs typeface="+mn-ea"/>
              <a:sym typeface="+mn-lt"/>
            </a:endParaRPr>
          </a:p>
        </p:txBody>
      </p:sp>
      <p:sp>
        <p:nvSpPr>
          <p:cNvPr id="5" name="文本框 4"/>
          <p:cNvSpPr txBox="1"/>
          <p:nvPr/>
        </p:nvSpPr>
        <p:spPr>
          <a:xfrm>
            <a:off x="5488412" y="3949245"/>
            <a:ext cx="1192955" cy="307777"/>
          </a:xfrm>
          <a:prstGeom prst="rect">
            <a:avLst/>
          </a:prstGeom>
          <a:noFill/>
        </p:spPr>
        <p:txBody>
          <a:bodyPr wrap="none" rtlCol="0">
            <a:spAutoFit/>
          </a:bodyPr>
          <a:lstStyle/>
          <a:p>
            <a:r>
              <a:rPr lang="en-US" altLang="zh-CN" sz="1400" b="1">
                <a:solidFill>
                  <a:schemeClr val="bg1"/>
                </a:solidFill>
                <a:cs typeface="+mn-ea"/>
                <a:sym typeface="+mn-lt"/>
              </a:rPr>
              <a:t>TEXT HERE</a:t>
            </a:r>
            <a:endParaRPr lang="zh-CN" altLang="en-US" sz="1400" b="1">
              <a:solidFill>
                <a:schemeClr val="bg1"/>
              </a:solidFill>
              <a:cs typeface="+mn-ea"/>
              <a:sym typeface="+mn-lt"/>
            </a:endParaRPr>
          </a:p>
        </p:txBody>
      </p:sp>
      <p:sp>
        <p:nvSpPr>
          <p:cNvPr id="6" name="矩形 5"/>
          <p:cNvSpPr/>
          <p:nvPr/>
        </p:nvSpPr>
        <p:spPr>
          <a:xfrm>
            <a:off x="5084159" y="4169713"/>
            <a:ext cx="1922081" cy="523220"/>
          </a:xfrm>
          <a:prstGeom prst="rect">
            <a:avLst/>
          </a:prstGeom>
        </p:spPr>
        <p:txBody>
          <a:bodyPr wrap="square">
            <a:spAutoFit/>
          </a:bodyPr>
          <a:lstStyle/>
          <a:p>
            <a:pPr algn="ctr"/>
            <a:r>
              <a:rPr lang="en-US" altLang="zh-CN" sz="1400">
                <a:solidFill>
                  <a:schemeClr val="bg1"/>
                </a:solidFill>
                <a:cs typeface="+mn-ea"/>
                <a:sym typeface="+mn-lt"/>
              </a:rPr>
              <a:t>Supporters say that the ease of use .</a:t>
            </a:r>
            <a:endParaRPr lang="zh-CN" altLang="en-US" sz="1400">
              <a:solidFill>
                <a:schemeClr val="bg1"/>
              </a:solidFill>
              <a:cs typeface="+mn-ea"/>
              <a:sym typeface="+mn-lt"/>
            </a:endParaRPr>
          </a:p>
        </p:txBody>
      </p:sp>
      <p:sp>
        <p:nvSpPr>
          <p:cNvPr id="8" name="矩形 7"/>
          <p:cNvSpPr/>
          <p:nvPr/>
        </p:nvSpPr>
        <p:spPr>
          <a:xfrm>
            <a:off x="9011920" y="1595933"/>
            <a:ext cx="2468880" cy="4044594"/>
          </a:xfrm>
          <a:prstGeom prst="rect">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9563455" y="1881128"/>
            <a:ext cx="1380506" cy="923330"/>
          </a:xfrm>
          <a:prstGeom prst="rect">
            <a:avLst/>
          </a:prstGeom>
          <a:noFill/>
        </p:spPr>
        <p:txBody>
          <a:bodyPr wrap="none" rtlCol="0">
            <a:spAutoFit/>
          </a:bodyPr>
          <a:lstStyle/>
          <a:p>
            <a:r>
              <a:rPr lang="en-US" altLang="zh-CN" sz="5400" b="1">
                <a:solidFill>
                  <a:schemeClr val="bg1"/>
                </a:solidFill>
                <a:cs typeface="+mn-ea"/>
                <a:sym typeface="+mn-lt"/>
              </a:rPr>
              <a:t>72</a:t>
            </a:r>
            <a:r>
              <a:rPr lang="en-US" altLang="zh-CN" sz="3600" b="1">
                <a:solidFill>
                  <a:schemeClr val="bg1"/>
                </a:solidFill>
                <a:cs typeface="+mn-ea"/>
                <a:sym typeface="+mn-lt"/>
              </a:rPr>
              <a:t>%</a:t>
            </a:r>
            <a:endParaRPr lang="zh-CN" altLang="en-US" sz="5400" b="1">
              <a:solidFill>
                <a:schemeClr val="bg1"/>
              </a:solidFill>
              <a:cs typeface="+mn-ea"/>
              <a:sym typeface="+mn-lt"/>
            </a:endParaRPr>
          </a:p>
        </p:txBody>
      </p:sp>
      <p:sp>
        <p:nvSpPr>
          <p:cNvPr id="10" name="矩形 9"/>
          <p:cNvSpPr/>
          <p:nvPr/>
        </p:nvSpPr>
        <p:spPr>
          <a:xfrm>
            <a:off x="9190299" y="2806305"/>
            <a:ext cx="1898248" cy="2292935"/>
          </a:xfrm>
          <a:prstGeom prst="rect">
            <a:avLst/>
          </a:prstGeom>
        </p:spPr>
        <p:txBody>
          <a:bodyPr wrap="square">
            <a:spAutoFit/>
          </a:bodyPr>
          <a:lstStyle/>
          <a:p>
            <a:pPr marL="171450" indent="-171450" algn="just">
              <a:buFont typeface="Arial" panose="020B0604020202020204" pitchFamily="34" charset="0"/>
              <a:buChar char="•"/>
            </a:pPr>
            <a:r>
              <a:rPr lang="en-US" altLang="zh-CN" sz="1100">
                <a:solidFill>
                  <a:prstClr val="white"/>
                </a:solidFill>
                <a:cs typeface="+mn-ea"/>
                <a:sym typeface="+mn-lt"/>
              </a:rPr>
              <a:t>Supporters say that the ease of use of presentation .</a:t>
            </a:r>
          </a:p>
          <a:p>
            <a:pPr marL="171450" indent="-171450" algn="just">
              <a:buFont typeface="Arial" panose="020B0604020202020204" pitchFamily="34" charset="0"/>
              <a:buChar char="•"/>
            </a:pPr>
            <a:endParaRPr lang="en-US" altLang="zh-CN" sz="1100">
              <a:solidFill>
                <a:prstClr val="white"/>
              </a:solidFill>
              <a:cs typeface="+mn-ea"/>
              <a:sym typeface="+mn-lt"/>
            </a:endParaRPr>
          </a:p>
          <a:p>
            <a:pPr marL="171450" indent="-171450" algn="just">
              <a:buFont typeface="Arial" panose="020B0604020202020204" pitchFamily="34" charset="0"/>
              <a:buChar char="•"/>
            </a:pPr>
            <a:r>
              <a:rPr lang="en-US" altLang="zh-CN" sz="1100">
                <a:solidFill>
                  <a:prstClr val="white"/>
                </a:solidFill>
                <a:cs typeface="+mn-ea"/>
                <a:sym typeface="+mn-lt"/>
              </a:rPr>
              <a:t>Software can save a lot of time for people who otherwise would have used other types.</a:t>
            </a:r>
          </a:p>
          <a:p>
            <a:pPr marL="171450" indent="-171450" algn="just">
              <a:buFont typeface="Arial" panose="020B0604020202020204" pitchFamily="34" charset="0"/>
              <a:buChar char="•"/>
            </a:pPr>
            <a:endParaRPr lang="en-US" altLang="zh-CN" sz="1100">
              <a:solidFill>
                <a:prstClr val="white"/>
              </a:solidFill>
              <a:cs typeface="+mn-ea"/>
              <a:sym typeface="+mn-lt"/>
            </a:endParaRPr>
          </a:p>
          <a:p>
            <a:pPr marL="171450" indent="-171450" algn="just">
              <a:buFont typeface="Arial" panose="020B0604020202020204" pitchFamily="34" charset="0"/>
              <a:buChar char="•"/>
            </a:pPr>
            <a:r>
              <a:rPr lang="en-US" altLang="zh-CN" sz="1100">
                <a:solidFill>
                  <a:prstClr val="white"/>
                </a:solidFill>
                <a:cs typeface="+mn-ea"/>
                <a:sym typeface="+mn-lt"/>
              </a:rPr>
              <a:t>Supporters say that the ease of the say use of presentation .</a:t>
            </a:r>
          </a:p>
          <a:p>
            <a:pPr marL="171450" indent="-171450" algn="just">
              <a:buFont typeface="Arial" panose="020B0604020202020204" pitchFamily="34" charset="0"/>
              <a:buChar char="•"/>
            </a:pPr>
            <a:endParaRPr lang="en-US" altLang="zh-CN" sz="1100" dirty="0">
              <a:solidFill>
                <a:prstClr val="white"/>
              </a:solidFill>
              <a:cs typeface="+mn-ea"/>
              <a:sym typeface="+mn-lt"/>
            </a:endParaRPr>
          </a:p>
        </p:txBody>
      </p:sp>
      <p:sp>
        <p:nvSpPr>
          <p:cNvPr id="11" name="矩形 10"/>
          <p:cNvSpPr/>
          <p:nvPr/>
        </p:nvSpPr>
        <p:spPr>
          <a:xfrm>
            <a:off x="-4" y="547889"/>
            <a:ext cx="2783633" cy="69840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42492" y="846248"/>
            <a:ext cx="2519685" cy="2796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66502" y="1595933"/>
            <a:ext cx="2468880" cy="40445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225708" y="1881128"/>
            <a:ext cx="1380506" cy="923330"/>
          </a:xfrm>
          <a:prstGeom prst="rect">
            <a:avLst/>
          </a:prstGeom>
          <a:noFill/>
        </p:spPr>
        <p:txBody>
          <a:bodyPr wrap="none" rtlCol="0">
            <a:spAutoFit/>
          </a:bodyPr>
          <a:lstStyle/>
          <a:p>
            <a:r>
              <a:rPr lang="en-US" altLang="zh-CN" sz="5400" b="1">
                <a:cs typeface="+mn-ea"/>
                <a:sym typeface="+mn-lt"/>
              </a:rPr>
              <a:t>28</a:t>
            </a:r>
            <a:r>
              <a:rPr lang="en-US" altLang="zh-CN" sz="3600" b="1">
                <a:cs typeface="+mn-ea"/>
                <a:sym typeface="+mn-lt"/>
              </a:rPr>
              <a:t>%</a:t>
            </a:r>
            <a:endParaRPr lang="zh-CN" altLang="en-US" sz="5400" b="1">
              <a:cs typeface="+mn-ea"/>
              <a:sym typeface="+mn-lt"/>
            </a:endParaRPr>
          </a:p>
        </p:txBody>
      </p:sp>
      <p:sp>
        <p:nvSpPr>
          <p:cNvPr id="17" name="矩形 16"/>
          <p:cNvSpPr/>
          <p:nvPr/>
        </p:nvSpPr>
        <p:spPr>
          <a:xfrm>
            <a:off x="852552" y="2806305"/>
            <a:ext cx="1898248" cy="2292935"/>
          </a:xfrm>
          <a:prstGeom prst="rect">
            <a:avLst/>
          </a:prstGeom>
        </p:spPr>
        <p:txBody>
          <a:bodyPr wrap="square">
            <a:spAutoFit/>
          </a:bodyPr>
          <a:lstStyle/>
          <a:p>
            <a:pPr marL="171450" indent="-171450" algn="just">
              <a:buFont typeface="Arial" panose="020B0604020202020204" pitchFamily="34" charset="0"/>
              <a:buChar char="•"/>
            </a:pPr>
            <a:r>
              <a:rPr lang="en-US" altLang="zh-CN" sz="1100">
                <a:cs typeface="+mn-ea"/>
                <a:sym typeface="+mn-lt"/>
              </a:rPr>
              <a:t>Supporters say that the ease of use of presentation .</a:t>
            </a:r>
          </a:p>
          <a:p>
            <a:pPr marL="171450" indent="-171450" algn="just">
              <a:buFont typeface="Arial" panose="020B0604020202020204" pitchFamily="34" charset="0"/>
              <a:buChar char="•"/>
            </a:pPr>
            <a:endParaRPr lang="en-US" altLang="zh-CN" sz="1100">
              <a:cs typeface="+mn-ea"/>
              <a:sym typeface="+mn-lt"/>
            </a:endParaRPr>
          </a:p>
          <a:p>
            <a:pPr marL="171450" indent="-171450" algn="just">
              <a:buFont typeface="Arial" panose="020B0604020202020204" pitchFamily="34" charset="0"/>
              <a:buChar char="•"/>
            </a:pPr>
            <a:r>
              <a:rPr lang="en-US" altLang="zh-CN" sz="1100">
                <a:cs typeface="+mn-ea"/>
                <a:sym typeface="+mn-lt"/>
              </a:rPr>
              <a:t>Software can save a lot of time for people who otherwise would have used other types.</a:t>
            </a:r>
          </a:p>
          <a:p>
            <a:pPr marL="171450" indent="-171450" algn="just">
              <a:buFont typeface="Arial" panose="020B0604020202020204" pitchFamily="34" charset="0"/>
              <a:buChar char="•"/>
            </a:pPr>
            <a:endParaRPr lang="en-US" altLang="zh-CN" sz="1100">
              <a:cs typeface="+mn-ea"/>
              <a:sym typeface="+mn-lt"/>
            </a:endParaRPr>
          </a:p>
          <a:p>
            <a:pPr marL="171450" indent="-171450" algn="just">
              <a:buFont typeface="Arial" panose="020B0604020202020204" pitchFamily="34" charset="0"/>
              <a:buChar char="•"/>
            </a:pPr>
            <a:r>
              <a:rPr lang="en-US" altLang="zh-CN" sz="1100">
                <a:cs typeface="+mn-ea"/>
                <a:sym typeface="+mn-lt"/>
              </a:rPr>
              <a:t>Supporters say that the ease of the say use of presentation .</a:t>
            </a:r>
          </a:p>
          <a:p>
            <a:pPr marL="171450" indent="-171450" algn="just">
              <a:buFont typeface="Arial" panose="020B0604020202020204" pitchFamily="34" charset="0"/>
              <a:buChar char="•"/>
            </a:pPr>
            <a:endParaRPr lang="en-US" altLang="zh-CN" sz="1100" dirty="0">
              <a:cs typeface="+mn-ea"/>
              <a:sym typeface="+mn-lt"/>
            </a:endParaRPr>
          </a:p>
        </p:txBody>
      </p:sp>
      <p:sp>
        <p:nvSpPr>
          <p:cNvPr id="18" name="文本框 17"/>
          <p:cNvSpPr txBox="1"/>
          <p:nvPr/>
        </p:nvSpPr>
        <p:spPr>
          <a:xfrm>
            <a:off x="685552" y="656019"/>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19" name="文本框 18"/>
          <p:cNvSpPr txBox="1"/>
          <p:nvPr/>
        </p:nvSpPr>
        <p:spPr>
          <a:xfrm>
            <a:off x="84493" y="627049"/>
            <a:ext cx="569825" cy="338554"/>
          </a:xfrm>
          <a:prstGeom prst="rect">
            <a:avLst/>
          </a:prstGeom>
          <a:noFill/>
        </p:spPr>
        <p:txBody>
          <a:bodyPr wrap="square" rtlCol="0">
            <a:spAutoFit/>
          </a:bodyPr>
          <a:lstStyle/>
          <a:p>
            <a:r>
              <a:rPr lang="en-US" altLang="zh-CN" sz="1600" b="1">
                <a:solidFill>
                  <a:schemeClr val="bg1"/>
                </a:solidFill>
                <a:cs typeface="+mn-ea"/>
                <a:sym typeface="+mn-lt"/>
              </a:rPr>
              <a:t>04.</a:t>
            </a:r>
            <a:endParaRPr lang="zh-CN" altLang="en-US" sz="1600" b="1">
              <a:solidFill>
                <a:schemeClr val="bg1"/>
              </a:solidFill>
              <a:cs typeface="+mn-ea"/>
              <a:sym typeface="+mn-lt"/>
            </a:endParaRPr>
          </a:p>
        </p:txBody>
      </p:sp>
      <p:cxnSp>
        <p:nvCxnSpPr>
          <p:cNvPr id="20" name="直接连接符 19"/>
          <p:cNvCxnSpPr>
            <a:cxnSpLocks/>
          </p:cNvCxnSpPr>
          <p:nvPr/>
        </p:nvCxnSpPr>
        <p:spPr>
          <a:xfrm flipV="1">
            <a:off x="470490" y="619101"/>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cxnSpLocks/>
          </p:cNvCxnSpPr>
          <p:nvPr/>
        </p:nvCxnSpPr>
        <p:spPr>
          <a:xfrm rot="3360000" flipH="1">
            <a:off x="8344804" y="3460133"/>
            <a:ext cx="330811" cy="500017"/>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a:cxnSpLocks/>
          </p:cNvCxnSpPr>
          <p:nvPr/>
        </p:nvCxnSpPr>
        <p:spPr>
          <a:xfrm rot="18240000">
            <a:off x="3491358" y="3460133"/>
            <a:ext cx="330811" cy="500017"/>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72068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4"/>
          <p:cNvSpPr>
            <a:spLocks noChangeArrowheads="1"/>
          </p:cNvSpPr>
          <p:nvPr/>
        </p:nvSpPr>
        <p:spPr bwMode="auto">
          <a:xfrm>
            <a:off x="3528379" y="3370424"/>
            <a:ext cx="1262765" cy="1228146"/>
          </a:xfrm>
          <a:prstGeom prst="ellipse">
            <a:avLst/>
          </a:prstGeom>
          <a:solidFill>
            <a:schemeClr val="accent1"/>
          </a:solidFill>
          <a:ln w="6350">
            <a:noFill/>
            <a:round/>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zh-CN" sz="1400">
                <a:solidFill>
                  <a:schemeClr val="bg1"/>
                </a:solidFill>
                <a:latin typeface="+mn-lt"/>
                <a:cs typeface="+mn-ea"/>
                <a:sym typeface="+mn-lt"/>
              </a:rPr>
              <a:t>TEXT</a:t>
            </a:r>
          </a:p>
          <a:p>
            <a:pPr algn="ctr" eaLnBrk="1" hangingPunct="1"/>
            <a:r>
              <a:rPr lang="en-US" altLang="zh-CN" sz="1400">
                <a:solidFill>
                  <a:schemeClr val="bg1"/>
                </a:solidFill>
                <a:latin typeface="+mn-lt"/>
                <a:cs typeface="+mn-ea"/>
                <a:sym typeface="+mn-lt"/>
              </a:rPr>
              <a:t>HERE</a:t>
            </a:r>
            <a:endParaRPr lang="zh-CN" altLang="zh-CN" sz="1400">
              <a:solidFill>
                <a:schemeClr val="bg1"/>
              </a:solidFill>
              <a:latin typeface="+mn-lt"/>
              <a:cs typeface="+mn-ea"/>
              <a:sym typeface="+mn-lt"/>
            </a:endParaRPr>
          </a:p>
        </p:txBody>
      </p:sp>
      <p:sp>
        <p:nvSpPr>
          <p:cNvPr id="3" name="Line 4"/>
          <p:cNvSpPr>
            <a:spLocks noChangeShapeType="1"/>
          </p:cNvSpPr>
          <p:nvPr/>
        </p:nvSpPr>
        <p:spPr bwMode="auto">
          <a:xfrm flipH="1">
            <a:off x="1899005" y="773560"/>
            <a:ext cx="2267545" cy="2049376"/>
          </a:xfrm>
          <a:prstGeom prst="line">
            <a:avLst/>
          </a:prstGeom>
          <a:solidFill>
            <a:schemeClr val="accent2"/>
          </a:solidFill>
          <a:ln w="6350">
            <a:solidFill>
              <a:schemeClr val="accent1"/>
            </a:solidFill>
            <a:round/>
            <a:headEnd type="none" w="sm" len="sm"/>
            <a:tailEnd type="none" w="sm" len="sm"/>
          </a:ln>
          <a:extLst/>
        </p:spPr>
        <p:txBody>
          <a:bodyPr lIns="45720" rIns="45720" anchor="ctr" anchorCtr="1"/>
          <a:lstStyle/>
          <a:p>
            <a:endParaRPr lang="zh-CN" altLang="en-US">
              <a:cs typeface="+mn-ea"/>
              <a:sym typeface="+mn-lt"/>
            </a:endParaRPr>
          </a:p>
        </p:txBody>
      </p:sp>
      <p:sp>
        <p:nvSpPr>
          <p:cNvPr id="4" name="Line 5"/>
          <p:cNvSpPr>
            <a:spLocks noChangeShapeType="1"/>
          </p:cNvSpPr>
          <p:nvPr/>
        </p:nvSpPr>
        <p:spPr bwMode="auto">
          <a:xfrm flipV="1">
            <a:off x="5440177" y="753831"/>
            <a:ext cx="0" cy="2623991"/>
          </a:xfrm>
          <a:prstGeom prst="line">
            <a:avLst/>
          </a:prstGeom>
          <a:solidFill>
            <a:schemeClr val="accent2"/>
          </a:solidFill>
          <a:ln w="6350">
            <a:solidFill>
              <a:schemeClr val="accent1"/>
            </a:solidFill>
            <a:round/>
            <a:headEnd type="none" w="sm" len="sm"/>
            <a:tailEnd type="none" w="sm" len="sm"/>
          </a:ln>
          <a:extLst/>
        </p:spPr>
        <p:txBody>
          <a:bodyPr lIns="45720" rIns="45720" anchor="ctr" anchorCtr="1"/>
          <a:lstStyle/>
          <a:p>
            <a:endParaRPr lang="zh-CN" altLang="en-US">
              <a:cs typeface="+mn-ea"/>
              <a:sym typeface="+mn-lt"/>
            </a:endParaRPr>
          </a:p>
        </p:txBody>
      </p:sp>
      <p:sp>
        <p:nvSpPr>
          <p:cNvPr id="5" name="Line 6"/>
          <p:cNvSpPr>
            <a:spLocks noChangeShapeType="1"/>
          </p:cNvSpPr>
          <p:nvPr/>
        </p:nvSpPr>
        <p:spPr bwMode="auto">
          <a:xfrm flipV="1">
            <a:off x="6721951" y="753831"/>
            <a:ext cx="0" cy="2623991"/>
          </a:xfrm>
          <a:prstGeom prst="line">
            <a:avLst/>
          </a:prstGeom>
          <a:solidFill>
            <a:schemeClr val="accent2"/>
          </a:solidFill>
          <a:ln w="6350">
            <a:solidFill>
              <a:schemeClr val="accent1"/>
            </a:solidFill>
            <a:round/>
            <a:headEnd type="none" w="sm" len="sm"/>
            <a:tailEnd type="none" w="sm" len="sm"/>
          </a:ln>
          <a:extLst/>
        </p:spPr>
        <p:txBody>
          <a:bodyPr lIns="45720" rIns="45720" anchor="ctr" anchorCtr="1"/>
          <a:lstStyle/>
          <a:p>
            <a:endParaRPr lang="zh-CN" altLang="en-US">
              <a:cs typeface="+mn-ea"/>
              <a:sym typeface="+mn-lt"/>
            </a:endParaRPr>
          </a:p>
        </p:txBody>
      </p:sp>
      <p:sp>
        <p:nvSpPr>
          <p:cNvPr id="6" name="Line 7"/>
          <p:cNvSpPr>
            <a:spLocks noChangeShapeType="1"/>
          </p:cNvSpPr>
          <p:nvPr/>
        </p:nvSpPr>
        <p:spPr bwMode="auto">
          <a:xfrm flipV="1">
            <a:off x="4161119" y="753831"/>
            <a:ext cx="0" cy="2623991"/>
          </a:xfrm>
          <a:prstGeom prst="line">
            <a:avLst/>
          </a:prstGeom>
          <a:solidFill>
            <a:schemeClr val="accent2"/>
          </a:solidFill>
          <a:ln w="6350">
            <a:solidFill>
              <a:schemeClr val="accent1"/>
            </a:solidFill>
            <a:round/>
            <a:headEnd type="none" w="sm" len="sm"/>
            <a:tailEnd type="none" w="sm" len="sm"/>
          </a:ln>
          <a:extLst/>
        </p:spPr>
        <p:txBody>
          <a:bodyPr lIns="45720" rIns="45720" anchor="ctr" anchorCtr="1"/>
          <a:lstStyle/>
          <a:p>
            <a:endParaRPr lang="zh-CN" altLang="en-US">
              <a:cs typeface="+mn-ea"/>
              <a:sym typeface="+mn-lt"/>
            </a:endParaRPr>
          </a:p>
        </p:txBody>
      </p:sp>
      <p:sp>
        <p:nvSpPr>
          <p:cNvPr id="7" name="Line 8"/>
          <p:cNvSpPr>
            <a:spLocks noChangeShapeType="1"/>
          </p:cNvSpPr>
          <p:nvPr/>
        </p:nvSpPr>
        <p:spPr bwMode="auto">
          <a:xfrm>
            <a:off x="8047175" y="771094"/>
            <a:ext cx="1941670" cy="1797828"/>
          </a:xfrm>
          <a:prstGeom prst="line">
            <a:avLst/>
          </a:prstGeom>
          <a:solidFill>
            <a:schemeClr val="accent2"/>
          </a:solidFill>
          <a:ln w="6350">
            <a:solidFill>
              <a:schemeClr val="accent1"/>
            </a:solidFill>
            <a:round/>
            <a:headEnd type="none" w="sm" len="sm"/>
            <a:tailEnd type="none" w="sm" len="sm"/>
          </a:ln>
          <a:extLst/>
        </p:spPr>
        <p:txBody>
          <a:bodyPr lIns="45720" rIns="45720" anchor="ctr" anchorCtr="1"/>
          <a:lstStyle/>
          <a:p>
            <a:endParaRPr lang="zh-CN" altLang="en-US">
              <a:cs typeface="+mn-ea"/>
              <a:sym typeface="+mn-lt"/>
            </a:endParaRPr>
          </a:p>
        </p:txBody>
      </p:sp>
      <p:sp>
        <p:nvSpPr>
          <p:cNvPr id="8" name="Line 9"/>
          <p:cNvSpPr>
            <a:spLocks noChangeShapeType="1"/>
          </p:cNvSpPr>
          <p:nvPr/>
        </p:nvSpPr>
        <p:spPr bwMode="auto">
          <a:xfrm flipV="1">
            <a:off x="8011872" y="753831"/>
            <a:ext cx="0" cy="2623991"/>
          </a:xfrm>
          <a:prstGeom prst="line">
            <a:avLst/>
          </a:prstGeom>
          <a:solidFill>
            <a:schemeClr val="accent2"/>
          </a:solidFill>
          <a:ln w="6350">
            <a:solidFill>
              <a:schemeClr val="accent1"/>
            </a:solidFill>
            <a:round/>
            <a:headEnd type="none" w="sm" len="sm"/>
            <a:tailEnd type="none" w="sm" len="sm"/>
          </a:ln>
          <a:extLst/>
        </p:spPr>
        <p:txBody>
          <a:bodyPr lIns="45720" rIns="45720" anchor="ctr" anchorCtr="1"/>
          <a:lstStyle/>
          <a:p>
            <a:endParaRPr lang="zh-CN" altLang="en-US">
              <a:cs typeface="+mn-ea"/>
              <a:sym typeface="+mn-lt"/>
            </a:endParaRPr>
          </a:p>
        </p:txBody>
      </p:sp>
      <p:sp>
        <p:nvSpPr>
          <p:cNvPr id="9" name="Oval 11"/>
          <p:cNvSpPr>
            <a:spLocks noChangeArrowheads="1"/>
          </p:cNvSpPr>
          <p:nvPr/>
        </p:nvSpPr>
        <p:spPr bwMode="auto">
          <a:xfrm>
            <a:off x="7370985" y="3370424"/>
            <a:ext cx="1281774" cy="1247875"/>
          </a:xfrm>
          <a:prstGeom prst="ellipse">
            <a:avLst/>
          </a:prstGeom>
          <a:solidFill>
            <a:schemeClr val="accent1"/>
          </a:solidFill>
          <a:ln w="6350">
            <a:noFill/>
            <a:round/>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zh-CN" sz="1400">
                <a:solidFill>
                  <a:schemeClr val="bg1"/>
                </a:solidFill>
                <a:latin typeface="+mn-lt"/>
                <a:cs typeface="+mn-ea"/>
                <a:sym typeface="+mn-lt"/>
              </a:rPr>
              <a:t>TEXT</a:t>
            </a:r>
          </a:p>
          <a:p>
            <a:pPr algn="ctr" eaLnBrk="1" hangingPunct="1"/>
            <a:r>
              <a:rPr lang="en-US" altLang="zh-CN" sz="1400">
                <a:solidFill>
                  <a:schemeClr val="bg1"/>
                </a:solidFill>
                <a:latin typeface="+mn-lt"/>
                <a:cs typeface="+mn-ea"/>
                <a:sym typeface="+mn-lt"/>
              </a:rPr>
              <a:t>HERE</a:t>
            </a:r>
            <a:endParaRPr lang="zh-CN" altLang="zh-CN" sz="1400">
              <a:solidFill>
                <a:schemeClr val="bg1"/>
              </a:solidFill>
              <a:latin typeface="+mn-lt"/>
              <a:cs typeface="+mn-ea"/>
              <a:sym typeface="+mn-lt"/>
            </a:endParaRPr>
          </a:p>
        </p:txBody>
      </p:sp>
      <p:sp>
        <p:nvSpPr>
          <p:cNvPr id="10" name="Oval 12"/>
          <p:cNvSpPr>
            <a:spLocks noChangeArrowheads="1"/>
          </p:cNvSpPr>
          <p:nvPr/>
        </p:nvSpPr>
        <p:spPr bwMode="auto">
          <a:xfrm>
            <a:off x="4810153" y="3370424"/>
            <a:ext cx="1262765" cy="1230612"/>
          </a:xfrm>
          <a:prstGeom prst="ellipse">
            <a:avLst/>
          </a:prstGeom>
          <a:solidFill>
            <a:schemeClr val="accent1"/>
          </a:solidFill>
          <a:ln w="6350">
            <a:noFill/>
            <a:round/>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zh-CN" sz="1400">
                <a:solidFill>
                  <a:schemeClr val="bg1"/>
                </a:solidFill>
                <a:latin typeface="+mn-lt"/>
                <a:cs typeface="+mn-ea"/>
                <a:sym typeface="+mn-lt"/>
              </a:rPr>
              <a:t>TEXT</a:t>
            </a:r>
          </a:p>
          <a:p>
            <a:pPr algn="ctr" eaLnBrk="1" hangingPunct="1"/>
            <a:r>
              <a:rPr lang="en-US" altLang="zh-CN" sz="1400">
                <a:solidFill>
                  <a:schemeClr val="bg1"/>
                </a:solidFill>
                <a:latin typeface="+mn-lt"/>
                <a:cs typeface="+mn-ea"/>
                <a:sym typeface="+mn-lt"/>
              </a:rPr>
              <a:t>HERE</a:t>
            </a:r>
            <a:endParaRPr lang="zh-CN" altLang="zh-CN" sz="1400">
              <a:solidFill>
                <a:schemeClr val="bg1"/>
              </a:solidFill>
              <a:latin typeface="+mn-lt"/>
              <a:cs typeface="+mn-ea"/>
              <a:sym typeface="+mn-lt"/>
            </a:endParaRPr>
          </a:p>
        </p:txBody>
      </p:sp>
      <p:sp>
        <p:nvSpPr>
          <p:cNvPr id="11" name="Oval 13"/>
          <p:cNvSpPr>
            <a:spLocks noChangeArrowheads="1"/>
          </p:cNvSpPr>
          <p:nvPr/>
        </p:nvSpPr>
        <p:spPr bwMode="auto">
          <a:xfrm>
            <a:off x="6089211" y="3370424"/>
            <a:ext cx="1262765" cy="1230612"/>
          </a:xfrm>
          <a:prstGeom prst="ellipse">
            <a:avLst/>
          </a:prstGeom>
          <a:solidFill>
            <a:schemeClr val="accent1"/>
          </a:solidFill>
          <a:ln w="6350">
            <a:noFill/>
            <a:round/>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zh-CN" sz="1400">
                <a:solidFill>
                  <a:schemeClr val="bg1"/>
                </a:solidFill>
                <a:latin typeface="+mn-lt"/>
                <a:cs typeface="+mn-ea"/>
                <a:sym typeface="+mn-lt"/>
              </a:rPr>
              <a:t>TEXT</a:t>
            </a:r>
          </a:p>
          <a:p>
            <a:pPr algn="ctr" eaLnBrk="1" hangingPunct="1"/>
            <a:r>
              <a:rPr lang="en-US" altLang="zh-CN" sz="1400">
                <a:solidFill>
                  <a:schemeClr val="bg1"/>
                </a:solidFill>
                <a:latin typeface="+mn-lt"/>
                <a:cs typeface="+mn-ea"/>
                <a:sym typeface="+mn-lt"/>
              </a:rPr>
              <a:t>HERE</a:t>
            </a:r>
            <a:endParaRPr lang="zh-CN" altLang="zh-CN" sz="1400">
              <a:solidFill>
                <a:schemeClr val="bg1"/>
              </a:solidFill>
              <a:latin typeface="+mn-lt"/>
              <a:cs typeface="+mn-ea"/>
              <a:sym typeface="+mn-lt"/>
            </a:endParaRPr>
          </a:p>
        </p:txBody>
      </p:sp>
      <p:sp>
        <p:nvSpPr>
          <p:cNvPr id="12" name="Rectangle 20"/>
          <p:cNvSpPr>
            <a:spLocks noChangeArrowheads="1"/>
          </p:cNvSpPr>
          <p:nvPr/>
        </p:nvSpPr>
        <p:spPr bwMode="auto">
          <a:xfrm>
            <a:off x="3539241" y="1039"/>
            <a:ext cx="5105370" cy="762657"/>
          </a:xfrm>
          <a:prstGeom prst="rect">
            <a:avLst/>
          </a:prstGeom>
          <a:gradFill flip="none" rotWithShape="1">
            <a:gsLst>
              <a:gs pos="0">
                <a:schemeClr val="accent1"/>
              </a:gs>
              <a:gs pos="100000">
                <a:srgbClr val="EE2243">
                  <a:alpha val="30196"/>
                </a:srgbClr>
              </a:gs>
            </a:gsLst>
            <a:lin ang="0" scaled="1"/>
            <a:tileRect/>
          </a:gradFill>
          <a:ln w="6350">
            <a:noFill/>
            <a:miter lim="800000"/>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sz="2800" b="1">
                <a:solidFill>
                  <a:schemeClr val="bg1"/>
                </a:solidFill>
                <a:latin typeface="+mn-lt"/>
                <a:cs typeface="+mn-ea"/>
                <a:sym typeface="+mn-lt"/>
              </a:rPr>
              <a:t>ADD YOUR TEXT HERE</a:t>
            </a:r>
          </a:p>
        </p:txBody>
      </p:sp>
      <p:sp>
        <p:nvSpPr>
          <p:cNvPr id="13" name="Oval 21"/>
          <p:cNvSpPr>
            <a:spLocks noChangeArrowheads="1"/>
          </p:cNvSpPr>
          <p:nvPr/>
        </p:nvSpPr>
        <p:spPr bwMode="auto">
          <a:xfrm>
            <a:off x="9711851" y="2391359"/>
            <a:ext cx="1262765" cy="1230612"/>
          </a:xfrm>
          <a:prstGeom prst="ellipse">
            <a:avLst/>
          </a:prstGeom>
          <a:solidFill>
            <a:schemeClr val="accent1"/>
          </a:solidFill>
          <a:ln w="6350">
            <a:noFill/>
            <a:round/>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zh-CN" altLang="zh-CN" sz="1400">
              <a:solidFill>
                <a:schemeClr val="bg1"/>
              </a:solidFill>
              <a:latin typeface="+mn-lt"/>
              <a:cs typeface="+mn-ea"/>
              <a:sym typeface="+mn-lt"/>
            </a:endParaRPr>
          </a:p>
        </p:txBody>
      </p:sp>
      <p:sp>
        <p:nvSpPr>
          <p:cNvPr id="14" name="Oval 22"/>
          <p:cNvSpPr>
            <a:spLocks noChangeArrowheads="1"/>
          </p:cNvSpPr>
          <p:nvPr/>
        </p:nvSpPr>
        <p:spPr bwMode="auto">
          <a:xfrm>
            <a:off x="1217384" y="2391359"/>
            <a:ext cx="1284489" cy="1250342"/>
          </a:xfrm>
          <a:prstGeom prst="ellipse">
            <a:avLst/>
          </a:prstGeom>
          <a:solidFill>
            <a:schemeClr val="accent1"/>
          </a:solidFill>
          <a:ln w="6350">
            <a:noFill/>
            <a:round/>
            <a:headEnd/>
            <a:tailEnd/>
          </a:ln>
          <a:extLst/>
        </p:spPr>
        <p:txBody>
          <a:bodyPr wrap="none" lIns="45720" rIns="45720" anchor="ctr" anchorCtr="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zh-CN" sz="1400">
              <a:solidFill>
                <a:schemeClr val="bg1"/>
              </a:solidFill>
              <a:latin typeface="+mn-lt"/>
              <a:cs typeface="+mn-ea"/>
              <a:sym typeface="+mn-lt"/>
            </a:endParaRPr>
          </a:p>
        </p:txBody>
      </p:sp>
      <p:sp>
        <p:nvSpPr>
          <p:cNvPr id="15" name="Line 23"/>
          <p:cNvSpPr>
            <a:spLocks noChangeShapeType="1"/>
          </p:cNvSpPr>
          <p:nvPr/>
        </p:nvSpPr>
        <p:spPr bwMode="auto">
          <a:xfrm>
            <a:off x="2645801" y="3419747"/>
            <a:ext cx="749512" cy="424179"/>
          </a:xfrm>
          <a:prstGeom prst="line">
            <a:avLst/>
          </a:prstGeom>
          <a:solidFill>
            <a:schemeClr val="accent2"/>
          </a:solidFill>
          <a:ln w="6350">
            <a:solidFill>
              <a:schemeClr val="accent1"/>
            </a:solidFill>
            <a:round/>
            <a:headEnd/>
            <a:tailEnd type="triangle" w="lg" len="med"/>
          </a:ln>
          <a:extLst/>
        </p:spPr>
        <p:txBody>
          <a:bodyPr wrap="none" lIns="36000" tIns="36000" rIns="36000" bIns="36000" anchor="ctr"/>
          <a:lstStyle/>
          <a:p>
            <a:endParaRPr lang="zh-CN" altLang="en-US">
              <a:cs typeface="+mn-ea"/>
              <a:sym typeface="+mn-lt"/>
            </a:endParaRPr>
          </a:p>
        </p:txBody>
      </p:sp>
      <p:sp>
        <p:nvSpPr>
          <p:cNvPr id="16" name="Line 24"/>
          <p:cNvSpPr>
            <a:spLocks noChangeShapeType="1"/>
          </p:cNvSpPr>
          <p:nvPr/>
        </p:nvSpPr>
        <p:spPr bwMode="auto">
          <a:xfrm flipV="1">
            <a:off x="8812980" y="3419747"/>
            <a:ext cx="749512" cy="424179"/>
          </a:xfrm>
          <a:prstGeom prst="line">
            <a:avLst/>
          </a:prstGeom>
          <a:solidFill>
            <a:schemeClr val="accent2"/>
          </a:solidFill>
          <a:ln w="6350">
            <a:solidFill>
              <a:schemeClr val="accent1"/>
            </a:solidFill>
            <a:round/>
            <a:headEnd/>
            <a:tailEnd type="triangle" w="lg" len="med"/>
          </a:ln>
          <a:extLst/>
        </p:spPr>
        <p:txBody>
          <a:bodyPr wrap="none" lIns="36000" tIns="36000" rIns="36000" bIns="36000" anchor="ctr"/>
          <a:lstStyle/>
          <a:p>
            <a:endParaRPr lang="zh-CN" altLang="en-US">
              <a:cs typeface="+mn-ea"/>
              <a:sym typeface="+mn-lt"/>
            </a:endParaRPr>
          </a:p>
        </p:txBody>
      </p:sp>
      <p:sp>
        <p:nvSpPr>
          <p:cNvPr id="17" name="矩形 16"/>
          <p:cNvSpPr/>
          <p:nvPr/>
        </p:nvSpPr>
        <p:spPr>
          <a:xfrm>
            <a:off x="1321443" y="5725209"/>
            <a:ext cx="9549114" cy="523220"/>
          </a:xfrm>
          <a:prstGeom prst="rect">
            <a:avLst/>
          </a:prstGeom>
        </p:spPr>
        <p:txBody>
          <a:bodyPr wrap="square">
            <a:spAutoFit/>
          </a:bodyPr>
          <a:lstStyle/>
          <a:p>
            <a:pPr algn="ctr">
              <a:spcAft>
                <a:spcPts val="600"/>
              </a:spcAft>
            </a:pPr>
            <a:r>
              <a:rPr lang="en-US" altLang="zh-CN" sz="1400">
                <a:solidFill>
                  <a:schemeClr val="bg1"/>
                </a:solidFill>
                <a:cs typeface="+mn-ea"/>
                <a:sym typeface="+mn-lt"/>
              </a:rPr>
              <a:t>Ut enim ad minim veniam, quis nostrud exercitation ullamco laboris nisi ut aliquip ex ea commodo consequat. Duis aute irure dolor in reprehenderit in voluptate velit esse cillum dolore eu fugiat nulla pariatur. </a:t>
            </a:r>
          </a:p>
        </p:txBody>
      </p:sp>
      <p:sp>
        <p:nvSpPr>
          <p:cNvPr id="18" name="Open Lock"/>
          <p:cNvSpPr>
            <a:spLocks noEditPoints="1"/>
          </p:cNvSpPr>
          <p:nvPr/>
        </p:nvSpPr>
        <p:spPr bwMode="auto">
          <a:xfrm>
            <a:off x="10097929" y="2650202"/>
            <a:ext cx="620871" cy="593580"/>
          </a:xfrm>
          <a:custGeom>
            <a:avLst/>
            <a:gdLst>
              <a:gd name="T0" fmla="*/ 283 w 396"/>
              <a:gd name="T1" fmla="*/ 0 h 372"/>
              <a:gd name="T2" fmla="*/ 170 w 396"/>
              <a:gd name="T3" fmla="*/ 112 h 372"/>
              <a:gd name="T4" fmla="*/ 170 w 396"/>
              <a:gd name="T5" fmla="*/ 147 h 372"/>
              <a:gd name="T6" fmla="*/ 8 w 396"/>
              <a:gd name="T7" fmla="*/ 147 h 372"/>
              <a:gd name="T8" fmla="*/ 0 w 396"/>
              <a:gd name="T9" fmla="*/ 155 h 372"/>
              <a:gd name="T10" fmla="*/ 0 w 396"/>
              <a:gd name="T11" fmla="*/ 364 h 372"/>
              <a:gd name="T12" fmla="*/ 8 w 396"/>
              <a:gd name="T13" fmla="*/ 372 h 372"/>
              <a:gd name="T14" fmla="*/ 266 w 396"/>
              <a:gd name="T15" fmla="*/ 372 h 372"/>
              <a:gd name="T16" fmla="*/ 274 w 396"/>
              <a:gd name="T17" fmla="*/ 364 h 372"/>
              <a:gd name="T18" fmla="*/ 274 w 396"/>
              <a:gd name="T19" fmla="*/ 155 h 372"/>
              <a:gd name="T20" fmla="*/ 266 w 396"/>
              <a:gd name="T21" fmla="*/ 147 h 372"/>
              <a:gd name="T22" fmla="*/ 226 w 396"/>
              <a:gd name="T23" fmla="*/ 147 h 372"/>
              <a:gd name="T24" fmla="*/ 226 w 396"/>
              <a:gd name="T25" fmla="*/ 112 h 372"/>
              <a:gd name="T26" fmla="*/ 283 w 396"/>
              <a:gd name="T27" fmla="*/ 55 h 372"/>
              <a:gd name="T28" fmla="*/ 340 w 396"/>
              <a:gd name="T29" fmla="*/ 112 h 372"/>
              <a:gd name="T30" fmla="*/ 340 w 396"/>
              <a:gd name="T31" fmla="*/ 145 h 372"/>
              <a:gd name="T32" fmla="*/ 348 w 396"/>
              <a:gd name="T33" fmla="*/ 153 h 372"/>
              <a:gd name="T34" fmla="*/ 388 w 396"/>
              <a:gd name="T35" fmla="*/ 153 h 372"/>
              <a:gd name="T36" fmla="*/ 396 w 396"/>
              <a:gd name="T37" fmla="*/ 145 h 372"/>
              <a:gd name="T38" fmla="*/ 396 w 396"/>
              <a:gd name="T39" fmla="*/ 112 h 372"/>
              <a:gd name="T40" fmla="*/ 283 w 396"/>
              <a:gd name="T41" fmla="*/ 0 h 372"/>
              <a:gd name="T42" fmla="*/ 283 w 396"/>
              <a:gd name="T43" fmla="*/ 16 h 372"/>
              <a:gd name="T44" fmla="*/ 380 w 396"/>
              <a:gd name="T45" fmla="*/ 112 h 372"/>
              <a:gd name="T46" fmla="*/ 380 w 396"/>
              <a:gd name="T47" fmla="*/ 137 h 372"/>
              <a:gd name="T48" fmla="*/ 356 w 396"/>
              <a:gd name="T49" fmla="*/ 137 h 372"/>
              <a:gd name="T50" fmla="*/ 356 w 396"/>
              <a:gd name="T51" fmla="*/ 112 h 372"/>
              <a:gd name="T52" fmla="*/ 283 w 396"/>
              <a:gd name="T53" fmla="*/ 39 h 372"/>
              <a:gd name="T54" fmla="*/ 210 w 396"/>
              <a:gd name="T55" fmla="*/ 112 h 372"/>
              <a:gd name="T56" fmla="*/ 210 w 396"/>
              <a:gd name="T57" fmla="*/ 150 h 372"/>
              <a:gd name="T58" fmla="*/ 222 w 396"/>
              <a:gd name="T59" fmla="*/ 163 h 372"/>
              <a:gd name="T60" fmla="*/ 258 w 396"/>
              <a:gd name="T61" fmla="*/ 163 h 372"/>
              <a:gd name="T62" fmla="*/ 258 w 396"/>
              <a:gd name="T63" fmla="*/ 356 h 372"/>
              <a:gd name="T64" fmla="*/ 16 w 396"/>
              <a:gd name="T65" fmla="*/ 356 h 372"/>
              <a:gd name="T66" fmla="*/ 16 w 396"/>
              <a:gd name="T67" fmla="*/ 163 h 372"/>
              <a:gd name="T68" fmla="*/ 173 w 396"/>
              <a:gd name="T69" fmla="*/ 163 h 372"/>
              <a:gd name="T70" fmla="*/ 183 w 396"/>
              <a:gd name="T71" fmla="*/ 159 h 372"/>
              <a:gd name="T72" fmla="*/ 186 w 396"/>
              <a:gd name="T73" fmla="*/ 150 h 372"/>
              <a:gd name="T74" fmla="*/ 186 w 396"/>
              <a:gd name="T75" fmla="*/ 112 h 372"/>
              <a:gd name="T76" fmla="*/ 283 w 396"/>
              <a:gd name="T77" fmla="*/ 16 h 372"/>
              <a:gd name="T78" fmla="*/ 136 w 396"/>
              <a:gd name="T79" fmla="*/ 213 h 372"/>
              <a:gd name="T80" fmla="*/ 103 w 396"/>
              <a:gd name="T81" fmla="*/ 245 h 372"/>
              <a:gd name="T82" fmla="*/ 112 w 396"/>
              <a:gd name="T83" fmla="*/ 268 h 372"/>
              <a:gd name="T84" fmla="*/ 103 w 396"/>
              <a:gd name="T85" fmla="*/ 318 h 372"/>
              <a:gd name="T86" fmla="*/ 103 w 396"/>
              <a:gd name="T87" fmla="*/ 318 h 372"/>
              <a:gd name="T88" fmla="*/ 106 w 396"/>
              <a:gd name="T89" fmla="*/ 328 h 372"/>
              <a:gd name="T90" fmla="*/ 116 w 396"/>
              <a:gd name="T91" fmla="*/ 333 h 372"/>
              <a:gd name="T92" fmla="*/ 157 w 396"/>
              <a:gd name="T93" fmla="*/ 333 h 372"/>
              <a:gd name="T94" fmla="*/ 168 w 396"/>
              <a:gd name="T95" fmla="*/ 317 h 372"/>
              <a:gd name="T96" fmla="*/ 159 w 396"/>
              <a:gd name="T97" fmla="*/ 268 h 372"/>
              <a:gd name="T98" fmla="*/ 169 w 396"/>
              <a:gd name="T99" fmla="*/ 245 h 372"/>
              <a:gd name="T100" fmla="*/ 136 w 396"/>
              <a:gd name="T101" fmla="*/ 213 h 372"/>
              <a:gd name="T102" fmla="*/ 136 w 396"/>
              <a:gd name="T103" fmla="*/ 229 h 372"/>
              <a:gd name="T104" fmla="*/ 153 w 396"/>
              <a:gd name="T105" fmla="*/ 245 h 372"/>
              <a:gd name="T106" fmla="*/ 146 w 396"/>
              <a:gd name="T107" fmla="*/ 259 h 372"/>
              <a:gd name="T108" fmla="*/ 143 w 396"/>
              <a:gd name="T109" fmla="*/ 267 h 372"/>
              <a:gd name="T110" fmla="*/ 152 w 396"/>
              <a:gd name="T111" fmla="*/ 317 h 372"/>
              <a:gd name="T112" fmla="*/ 120 w 396"/>
              <a:gd name="T113" fmla="*/ 317 h 372"/>
              <a:gd name="T114" fmla="*/ 129 w 396"/>
              <a:gd name="T115" fmla="*/ 267 h 372"/>
              <a:gd name="T116" fmla="*/ 126 w 396"/>
              <a:gd name="T117" fmla="*/ 259 h 372"/>
              <a:gd name="T118" fmla="*/ 119 w 396"/>
              <a:gd name="T119" fmla="*/ 245 h 372"/>
              <a:gd name="T120" fmla="*/ 136 w 396"/>
              <a:gd name="T121" fmla="*/ 22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372">
                <a:moveTo>
                  <a:pt x="283" y="0"/>
                </a:moveTo>
                <a:cubicBezTo>
                  <a:pt x="221" y="0"/>
                  <a:pt x="170" y="51"/>
                  <a:pt x="170" y="112"/>
                </a:cubicBezTo>
                <a:lnTo>
                  <a:pt x="170" y="147"/>
                </a:lnTo>
                <a:lnTo>
                  <a:pt x="8" y="147"/>
                </a:lnTo>
                <a:cubicBezTo>
                  <a:pt x="4" y="147"/>
                  <a:pt x="0" y="151"/>
                  <a:pt x="0" y="155"/>
                </a:cubicBezTo>
                <a:lnTo>
                  <a:pt x="0" y="364"/>
                </a:lnTo>
                <a:cubicBezTo>
                  <a:pt x="0" y="368"/>
                  <a:pt x="4" y="372"/>
                  <a:pt x="8" y="372"/>
                </a:cubicBezTo>
                <a:lnTo>
                  <a:pt x="266" y="372"/>
                </a:lnTo>
                <a:cubicBezTo>
                  <a:pt x="270" y="372"/>
                  <a:pt x="274" y="368"/>
                  <a:pt x="274" y="364"/>
                </a:cubicBezTo>
                <a:lnTo>
                  <a:pt x="274" y="155"/>
                </a:lnTo>
                <a:cubicBezTo>
                  <a:pt x="274" y="151"/>
                  <a:pt x="270" y="147"/>
                  <a:pt x="266" y="147"/>
                </a:cubicBezTo>
                <a:lnTo>
                  <a:pt x="226" y="147"/>
                </a:lnTo>
                <a:lnTo>
                  <a:pt x="226" y="112"/>
                </a:lnTo>
                <a:cubicBezTo>
                  <a:pt x="226" y="81"/>
                  <a:pt x="251" y="55"/>
                  <a:pt x="283" y="55"/>
                </a:cubicBezTo>
                <a:cubicBezTo>
                  <a:pt x="314" y="55"/>
                  <a:pt x="340" y="81"/>
                  <a:pt x="340" y="112"/>
                </a:cubicBezTo>
                <a:lnTo>
                  <a:pt x="340" y="145"/>
                </a:lnTo>
                <a:cubicBezTo>
                  <a:pt x="340" y="150"/>
                  <a:pt x="344" y="153"/>
                  <a:pt x="348" y="153"/>
                </a:cubicBezTo>
                <a:lnTo>
                  <a:pt x="388" y="153"/>
                </a:lnTo>
                <a:cubicBezTo>
                  <a:pt x="392" y="153"/>
                  <a:pt x="396" y="150"/>
                  <a:pt x="396" y="145"/>
                </a:cubicBezTo>
                <a:lnTo>
                  <a:pt x="396" y="112"/>
                </a:lnTo>
                <a:cubicBezTo>
                  <a:pt x="396" y="51"/>
                  <a:pt x="345" y="0"/>
                  <a:pt x="283" y="0"/>
                </a:cubicBezTo>
                <a:close/>
                <a:moveTo>
                  <a:pt x="283" y="16"/>
                </a:moveTo>
                <a:cubicBezTo>
                  <a:pt x="336" y="16"/>
                  <a:pt x="380" y="59"/>
                  <a:pt x="380" y="112"/>
                </a:cubicBezTo>
                <a:lnTo>
                  <a:pt x="380" y="137"/>
                </a:lnTo>
                <a:lnTo>
                  <a:pt x="356" y="137"/>
                </a:lnTo>
                <a:lnTo>
                  <a:pt x="356" y="112"/>
                </a:lnTo>
                <a:cubicBezTo>
                  <a:pt x="356" y="72"/>
                  <a:pt x="323" y="39"/>
                  <a:pt x="283" y="39"/>
                </a:cubicBezTo>
                <a:cubicBezTo>
                  <a:pt x="243" y="39"/>
                  <a:pt x="210" y="72"/>
                  <a:pt x="210" y="112"/>
                </a:cubicBezTo>
                <a:lnTo>
                  <a:pt x="210" y="150"/>
                </a:lnTo>
                <a:cubicBezTo>
                  <a:pt x="210" y="157"/>
                  <a:pt x="214" y="163"/>
                  <a:pt x="222" y="163"/>
                </a:cubicBezTo>
                <a:lnTo>
                  <a:pt x="258" y="163"/>
                </a:lnTo>
                <a:lnTo>
                  <a:pt x="258" y="356"/>
                </a:lnTo>
                <a:lnTo>
                  <a:pt x="16" y="356"/>
                </a:lnTo>
                <a:lnTo>
                  <a:pt x="16" y="163"/>
                </a:lnTo>
                <a:lnTo>
                  <a:pt x="173" y="163"/>
                </a:lnTo>
                <a:cubicBezTo>
                  <a:pt x="177" y="163"/>
                  <a:pt x="180" y="162"/>
                  <a:pt x="183" y="159"/>
                </a:cubicBezTo>
                <a:cubicBezTo>
                  <a:pt x="185" y="157"/>
                  <a:pt x="186" y="153"/>
                  <a:pt x="186" y="150"/>
                </a:cubicBezTo>
                <a:lnTo>
                  <a:pt x="186" y="112"/>
                </a:lnTo>
                <a:cubicBezTo>
                  <a:pt x="186" y="59"/>
                  <a:pt x="230" y="16"/>
                  <a:pt x="283" y="16"/>
                </a:cubicBezTo>
                <a:close/>
                <a:moveTo>
                  <a:pt x="136" y="213"/>
                </a:moveTo>
                <a:cubicBezTo>
                  <a:pt x="118" y="213"/>
                  <a:pt x="103" y="228"/>
                  <a:pt x="103" y="245"/>
                </a:cubicBezTo>
                <a:cubicBezTo>
                  <a:pt x="103" y="254"/>
                  <a:pt x="107" y="262"/>
                  <a:pt x="112" y="268"/>
                </a:cubicBezTo>
                <a:lnTo>
                  <a:pt x="103" y="318"/>
                </a:lnTo>
                <a:lnTo>
                  <a:pt x="103" y="318"/>
                </a:lnTo>
                <a:cubicBezTo>
                  <a:pt x="102" y="322"/>
                  <a:pt x="104" y="326"/>
                  <a:pt x="106" y="328"/>
                </a:cubicBezTo>
                <a:cubicBezTo>
                  <a:pt x="109" y="331"/>
                  <a:pt x="112" y="333"/>
                  <a:pt x="116" y="333"/>
                </a:cubicBezTo>
                <a:lnTo>
                  <a:pt x="157" y="333"/>
                </a:lnTo>
                <a:cubicBezTo>
                  <a:pt x="164" y="333"/>
                  <a:pt x="170" y="325"/>
                  <a:pt x="168" y="317"/>
                </a:cubicBezTo>
                <a:lnTo>
                  <a:pt x="159" y="268"/>
                </a:lnTo>
                <a:cubicBezTo>
                  <a:pt x="165" y="262"/>
                  <a:pt x="169" y="255"/>
                  <a:pt x="169" y="245"/>
                </a:cubicBezTo>
                <a:cubicBezTo>
                  <a:pt x="169" y="228"/>
                  <a:pt x="154" y="213"/>
                  <a:pt x="136" y="213"/>
                </a:cubicBezTo>
                <a:close/>
                <a:moveTo>
                  <a:pt x="136" y="229"/>
                </a:moveTo>
                <a:cubicBezTo>
                  <a:pt x="146" y="229"/>
                  <a:pt x="153" y="237"/>
                  <a:pt x="153" y="245"/>
                </a:cubicBezTo>
                <a:cubicBezTo>
                  <a:pt x="153" y="251"/>
                  <a:pt x="150" y="255"/>
                  <a:pt x="146" y="259"/>
                </a:cubicBezTo>
                <a:cubicBezTo>
                  <a:pt x="144" y="261"/>
                  <a:pt x="142" y="264"/>
                  <a:pt x="143" y="267"/>
                </a:cubicBezTo>
                <a:lnTo>
                  <a:pt x="152" y="317"/>
                </a:lnTo>
                <a:lnTo>
                  <a:pt x="120" y="317"/>
                </a:lnTo>
                <a:lnTo>
                  <a:pt x="129" y="267"/>
                </a:lnTo>
                <a:cubicBezTo>
                  <a:pt x="129" y="264"/>
                  <a:pt x="128" y="261"/>
                  <a:pt x="126" y="259"/>
                </a:cubicBezTo>
                <a:cubicBezTo>
                  <a:pt x="122" y="256"/>
                  <a:pt x="119" y="252"/>
                  <a:pt x="119" y="245"/>
                </a:cubicBezTo>
                <a:cubicBezTo>
                  <a:pt x="119" y="237"/>
                  <a:pt x="127" y="229"/>
                  <a:pt x="136" y="22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19" name="Closed Lock"/>
          <p:cNvSpPr>
            <a:spLocks noEditPoints="1"/>
          </p:cNvSpPr>
          <p:nvPr/>
        </p:nvSpPr>
        <p:spPr bwMode="auto">
          <a:xfrm>
            <a:off x="1650526" y="2666263"/>
            <a:ext cx="432274" cy="596949"/>
          </a:xfrm>
          <a:custGeom>
            <a:avLst/>
            <a:gdLst>
              <a:gd name="T0" fmla="*/ 23 w 272"/>
              <a:gd name="T1" fmla="*/ 113 h 372"/>
              <a:gd name="T2" fmla="*/ 8 w 272"/>
              <a:gd name="T3" fmla="*/ 144 h 372"/>
              <a:gd name="T4" fmla="*/ 0 w 272"/>
              <a:gd name="T5" fmla="*/ 364 h 372"/>
              <a:gd name="T6" fmla="*/ 264 w 272"/>
              <a:gd name="T7" fmla="*/ 372 h 372"/>
              <a:gd name="T8" fmla="*/ 272 w 272"/>
              <a:gd name="T9" fmla="*/ 152 h 372"/>
              <a:gd name="T10" fmla="*/ 248 w 272"/>
              <a:gd name="T11" fmla="*/ 144 h 372"/>
              <a:gd name="T12" fmla="*/ 136 w 272"/>
              <a:gd name="T13" fmla="*/ 0 h 372"/>
              <a:gd name="T14" fmla="*/ 232 w 272"/>
              <a:gd name="T15" fmla="*/ 113 h 372"/>
              <a:gd name="T16" fmla="*/ 235 w 272"/>
              <a:gd name="T17" fmla="*/ 157 h 372"/>
              <a:gd name="T18" fmla="*/ 256 w 272"/>
              <a:gd name="T19" fmla="*/ 160 h 372"/>
              <a:gd name="T20" fmla="*/ 16 w 272"/>
              <a:gd name="T21" fmla="*/ 356 h 372"/>
              <a:gd name="T22" fmla="*/ 28 w 272"/>
              <a:gd name="T23" fmla="*/ 160 h 372"/>
              <a:gd name="T24" fmla="*/ 39 w 272"/>
              <a:gd name="T25" fmla="*/ 113 h 372"/>
              <a:gd name="T26" fmla="*/ 136 w 272"/>
              <a:gd name="T27" fmla="*/ 40 h 372"/>
              <a:gd name="T28" fmla="*/ 63 w 272"/>
              <a:gd name="T29" fmla="*/ 147 h 372"/>
              <a:gd name="T30" fmla="*/ 76 w 272"/>
              <a:gd name="T31" fmla="*/ 160 h 372"/>
              <a:gd name="T32" fmla="*/ 205 w 272"/>
              <a:gd name="T33" fmla="*/ 157 h 372"/>
              <a:gd name="T34" fmla="*/ 209 w 272"/>
              <a:gd name="T35" fmla="*/ 113 h 372"/>
              <a:gd name="T36" fmla="*/ 136 w 272"/>
              <a:gd name="T37" fmla="*/ 56 h 372"/>
              <a:gd name="T38" fmla="*/ 193 w 272"/>
              <a:gd name="T39" fmla="*/ 144 h 372"/>
              <a:gd name="T40" fmla="*/ 79 w 272"/>
              <a:gd name="T41" fmla="*/ 113 h 372"/>
              <a:gd name="T42" fmla="*/ 132 w 272"/>
              <a:gd name="T43" fmla="*/ 213 h 372"/>
              <a:gd name="T44" fmla="*/ 110 w 272"/>
              <a:gd name="T45" fmla="*/ 268 h 372"/>
              <a:gd name="T46" fmla="*/ 112 w 272"/>
              <a:gd name="T47" fmla="*/ 333 h 372"/>
              <a:gd name="T48" fmla="*/ 162 w 272"/>
              <a:gd name="T49" fmla="*/ 327 h 372"/>
              <a:gd name="T50" fmla="*/ 156 w 272"/>
              <a:gd name="T51" fmla="*/ 268 h 372"/>
              <a:gd name="T52" fmla="*/ 132 w 272"/>
              <a:gd name="T53" fmla="*/ 213 h 372"/>
              <a:gd name="T54" fmla="*/ 149 w 272"/>
              <a:gd name="T55" fmla="*/ 245 h 372"/>
              <a:gd name="T56" fmla="*/ 140 w 272"/>
              <a:gd name="T57" fmla="*/ 266 h 372"/>
              <a:gd name="T58" fmla="*/ 117 w 272"/>
              <a:gd name="T59" fmla="*/ 317 h 372"/>
              <a:gd name="T60" fmla="*/ 123 w 272"/>
              <a:gd name="T61" fmla="*/ 258 h 372"/>
              <a:gd name="T62" fmla="*/ 132 w 272"/>
              <a:gd name="T63" fmla="*/ 22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2" h="372">
                <a:moveTo>
                  <a:pt x="136" y="0"/>
                </a:moveTo>
                <a:cubicBezTo>
                  <a:pt x="74" y="0"/>
                  <a:pt x="23" y="51"/>
                  <a:pt x="23" y="113"/>
                </a:cubicBezTo>
                <a:lnTo>
                  <a:pt x="23" y="144"/>
                </a:lnTo>
                <a:lnTo>
                  <a:pt x="8" y="144"/>
                </a:lnTo>
                <a:cubicBezTo>
                  <a:pt x="4" y="144"/>
                  <a:pt x="0" y="148"/>
                  <a:pt x="0" y="152"/>
                </a:cubicBezTo>
                <a:lnTo>
                  <a:pt x="0" y="364"/>
                </a:lnTo>
                <a:cubicBezTo>
                  <a:pt x="0" y="368"/>
                  <a:pt x="4" y="372"/>
                  <a:pt x="8" y="372"/>
                </a:cubicBezTo>
                <a:lnTo>
                  <a:pt x="264" y="372"/>
                </a:lnTo>
                <a:cubicBezTo>
                  <a:pt x="268" y="372"/>
                  <a:pt x="272" y="368"/>
                  <a:pt x="272" y="364"/>
                </a:cubicBezTo>
                <a:lnTo>
                  <a:pt x="272" y="152"/>
                </a:lnTo>
                <a:cubicBezTo>
                  <a:pt x="272" y="148"/>
                  <a:pt x="268" y="144"/>
                  <a:pt x="264" y="144"/>
                </a:cubicBezTo>
                <a:lnTo>
                  <a:pt x="248" y="144"/>
                </a:lnTo>
                <a:lnTo>
                  <a:pt x="248" y="113"/>
                </a:lnTo>
                <a:cubicBezTo>
                  <a:pt x="248" y="51"/>
                  <a:pt x="198" y="0"/>
                  <a:pt x="136" y="0"/>
                </a:cubicBezTo>
                <a:close/>
                <a:moveTo>
                  <a:pt x="136" y="16"/>
                </a:moveTo>
                <a:cubicBezTo>
                  <a:pt x="189" y="16"/>
                  <a:pt x="232" y="60"/>
                  <a:pt x="232" y="113"/>
                </a:cubicBezTo>
                <a:lnTo>
                  <a:pt x="232" y="147"/>
                </a:lnTo>
                <a:cubicBezTo>
                  <a:pt x="232" y="150"/>
                  <a:pt x="233" y="154"/>
                  <a:pt x="235" y="157"/>
                </a:cubicBezTo>
                <a:cubicBezTo>
                  <a:pt x="238" y="159"/>
                  <a:pt x="241" y="160"/>
                  <a:pt x="244" y="160"/>
                </a:cubicBezTo>
                <a:lnTo>
                  <a:pt x="256" y="160"/>
                </a:lnTo>
                <a:lnTo>
                  <a:pt x="256" y="356"/>
                </a:lnTo>
                <a:lnTo>
                  <a:pt x="16" y="356"/>
                </a:lnTo>
                <a:lnTo>
                  <a:pt x="16" y="160"/>
                </a:lnTo>
                <a:lnTo>
                  <a:pt x="28" y="160"/>
                </a:lnTo>
                <a:cubicBezTo>
                  <a:pt x="35" y="160"/>
                  <a:pt x="39" y="154"/>
                  <a:pt x="39" y="147"/>
                </a:cubicBezTo>
                <a:lnTo>
                  <a:pt x="39" y="113"/>
                </a:lnTo>
                <a:cubicBezTo>
                  <a:pt x="39" y="60"/>
                  <a:pt x="83" y="16"/>
                  <a:pt x="136" y="16"/>
                </a:cubicBezTo>
                <a:close/>
                <a:moveTo>
                  <a:pt x="136" y="40"/>
                </a:moveTo>
                <a:cubicBezTo>
                  <a:pt x="96" y="40"/>
                  <a:pt x="63" y="73"/>
                  <a:pt x="63" y="113"/>
                </a:cubicBezTo>
                <a:lnTo>
                  <a:pt x="63" y="147"/>
                </a:lnTo>
                <a:cubicBezTo>
                  <a:pt x="63" y="150"/>
                  <a:pt x="65" y="154"/>
                  <a:pt x="66" y="157"/>
                </a:cubicBezTo>
                <a:cubicBezTo>
                  <a:pt x="69" y="159"/>
                  <a:pt x="73" y="160"/>
                  <a:pt x="76" y="160"/>
                </a:cubicBezTo>
                <a:lnTo>
                  <a:pt x="196" y="160"/>
                </a:lnTo>
                <a:cubicBezTo>
                  <a:pt x="200" y="160"/>
                  <a:pt x="202" y="159"/>
                  <a:pt x="205" y="157"/>
                </a:cubicBezTo>
                <a:cubicBezTo>
                  <a:pt x="207" y="155"/>
                  <a:pt x="209" y="151"/>
                  <a:pt x="209" y="147"/>
                </a:cubicBezTo>
                <a:lnTo>
                  <a:pt x="209" y="113"/>
                </a:lnTo>
                <a:cubicBezTo>
                  <a:pt x="209" y="73"/>
                  <a:pt x="176" y="40"/>
                  <a:pt x="136" y="40"/>
                </a:cubicBezTo>
                <a:close/>
                <a:moveTo>
                  <a:pt x="136" y="56"/>
                </a:moveTo>
                <a:cubicBezTo>
                  <a:pt x="166" y="56"/>
                  <a:pt x="193" y="83"/>
                  <a:pt x="193" y="113"/>
                </a:cubicBezTo>
                <a:lnTo>
                  <a:pt x="193" y="144"/>
                </a:lnTo>
                <a:lnTo>
                  <a:pt x="79" y="144"/>
                </a:lnTo>
                <a:lnTo>
                  <a:pt x="79" y="113"/>
                </a:lnTo>
                <a:cubicBezTo>
                  <a:pt x="79" y="83"/>
                  <a:pt x="105" y="56"/>
                  <a:pt x="136" y="56"/>
                </a:cubicBezTo>
                <a:close/>
                <a:moveTo>
                  <a:pt x="132" y="213"/>
                </a:moveTo>
                <a:cubicBezTo>
                  <a:pt x="114" y="213"/>
                  <a:pt x="99" y="227"/>
                  <a:pt x="99" y="245"/>
                </a:cubicBezTo>
                <a:cubicBezTo>
                  <a:pt x="99" y="255"/>
                  <a:pt x="104" y="262"/>
                  <a:pt x="110" y="268"/>
                </a:cubicBezTo>
                <a:lnTo>
                  <a:pt x="101" y="317"/>
                </a:lnTo>
                <a:cubicBezTo>
                  <a:pt x="99" y="324"/>
                  <a:pt x="105" y="333"/>
                  <a:pt x="112" y="333"/>
                </a:cubicBezTo>
                <a:lnTo>
                  <a:pt x="153" y="333"/>
                </a:lnTo>
                <a:cubicBezTo>
                  <a:pt x="158" y="333"/>
                  <a:pt x="160" y="330"/>
                  <a:pt x="162" y="327"/>
                </a:cubicBezTo>
                <a:cubicBezTo>
                  <a:pt x="164" y="325"/>
                  <a:pt x="165" y="321"/>
                  <a:pt x="164" y="318"/>
                </a:cubicBezTo>
                <a:lnTo>
                  <a:pt x="156" y="268"/>
                </a:lnTo>
                <a:cubicBezTo>
                  <a:pt x="161" y="262"/>
                  <a:pt x="165" y="255"/>
                  <a:pt x="165" y="245"/>
                </a:cubicBezTo>
                <a:cubicBezTo>
                  <a:pt x="165" y="228"/>
                  <a:pt x="151" y="213"/>
                  <a:pt x="132" y="213"/>
                </a:cubicBezTo>
                <a:close/>
                <a:moveTo>
                  <a:pt x="132" y="229"/>
                </a:moveTo>
                <a:cubicBezTo>
                  <a:pt x="142" y="229"/>
                  <a:pt x="149" y="236"/>
                  <a:pt x="149" y="245"/>
                </a:cubicBezTo>
                <a:cubicBezTo>
                  <a:pt x="149" y="252"/>
                  <a:pt x="146" y="256"/>
                  <a:pt x="143" y="258"/>
                </a:cubicBezTo>
                <a:cubicBezTo>
                  <a:pt x="140" y="260"/>
                  <a:pt x="139" y="264"/>
                  <a:pt x="140" y="266"/>
                </a:cubicBezTo>
                <a:lnTo>
                  <a:pt x="148" y="317"/>
                </a:lnTo>
                <a:lnTo>
                  <a:pt x="117" y="317"/>
                </a:lnTo>
                <a:lnTo>
                  <a:pt x="126" y="266"/>
                </a:lnTo>
                <a:cubicBezTo>
                  <a:pt x="127" y="264"/>
                  <a:pt x="126" y="260"/>
                  <a:pt x="123" y="258"/>
                </a:cubicBezTo>
                <a:cubicBezTo>
                  <a:pt x="119" y="256"/>
                  <a:pt x="115" y="251"/>
                  <a:pt x="115" y="245"/>
                </a:cubicBezTo>
                <a:cubicBezTo>
                  <a:pt x="115" y="237"/>
                  <a:pt x="124" y="229"/>
                  <a:pt x="132" y="22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cxnSp>
        <p:nvCxnSpPr>
          <p:cNvPr id="20" name="直接连接符 19"/>
          <p:cNvCxnSpPr/>
          <p:nvPr/>
        </p:nvCxnSpPr>
        <p:spPr>
          <a:xfrm>
            <a:off x="1217384" y="5396437"/>
            <a:ext cx="97572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7914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5000" b="5000"/>
          <a:stretch/>
        </p:blipFill>
        <p:spPr>
          <a:xfrm>
            <a:off x="0" y="0"/>
            <a:ext cx="12192000" cy="6858000"/>
          </a:xfrm>
          <a:prstGeom prst="rect">
            <a:avLst/>
          </a:prstGeom>
        </p:spPr>
      </p:pic>
      <p:grpSp>
        <p:nvGrpSpPr>
          <p:cNvPr id="13" name="组合 12"/>
          <p:cNvGrpSpPr/>
          <p:nvPr/>
        </p:nvGrpSpPr>
        <p:grpSpPr>
          <a:xfrm>
            <a:off x="0" y="3937000"/>
            <a:ext cx="12192001" cy="2293257"/>
            <a:chOff x="696686" y="-493486"/>
            <a:chExt cx="3962400" cy="1320800"/>
          </a:xfrm>
        </p:grpSpPr>
        <p:sp>
          <p:nvSpPr>
            <p:cNvPr id="10" name="矩形 9"/>
            <p:cNvSpPr/>
            <p:nvPr/>
          </p:nvSpPr>
          <p:spPr>
            <a:xfrm>
              <a:off x="696686" y="-493486"/>
              <a:ext cx="13208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矩形 10"/>
            <p:cNvSpPr/>
            <p:nvPr/>
          </p:nvSpPr>
          <p:spPr>
            <a:xfrm>
              <a:off x="2017486" y="-493486"/>
              <a:ext cx="1320800" cy="1320800"/>
            </a:xfrm>
            <a:prstGeom prst="rect">
              <a:avLst/>
            </a:prstGeom>
            <a:solidFill>
              <a:srgbClr val="D610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矩形 11"/>
            <p:cNvSpPr/>
            <p:nvPr/>
          </p:nvSpPr>
          <p:spPr>
            <a:xfrm>
              <a:off x="3338286" y="-493486"/>
              <a:ext cx="1320800" cy="1320800"/>
            </a:xfrm>
            <a:prstGeom prst="rect">
              <a:avLst/>
            </a:prstGeom>
            <a:solidFill>
              <a:srgbClr val="BA0E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3" name="椭圆 2"/>
          <p:cNvSpPr/>
          <p:nvPr/>
        </p:nvSpPr>
        <p:spPr>
          <a:xfrm>
            <a:off x="908522" y="3441700"/>
            <a:ext cx="889000" cy="88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references"/>
          <p:cNvSpPr>
            <a:spLocks noEditPoints="1"/>
          </p:cNvSpPr>
          <p:nvPr/>
        </p:nvSpPr>
        <p:spPr bwMode="auto">
          <a:xfrm>
            <a:off x="1160563" y="3640982"/>
            <a:ext cx="384918" cy="384918"/>
          </a:xfrm>
          <a:custGeom>
            <a:avLst/>
            <a:gdLst>
              <a:gd name="T0" fmla="*/ 271 w 390"/>
              <a:gd name="T1" fmla="*/ 61 h 396"/>
              <a:gd name="T2" fmla="*/ 213 w 390"/>
              <a:gd name="T3" fmla="*/ 150 h 396"/>
              <a:gd name="T4" fmla="*/ 180 w 390"/>
              <a:gd name="T5" fmla="*/ 49 h 396"/>
              <a:gd name="T6" fmla="*/ 96 w 390"/>
              <a:gd name="T7" fmla="*/ 19 h 396"/>
              <a:gd name="T8" fmla="*/ 118 w 390"/>
              <a:gd name="T9" fmla="*/ 77 h 396"/>
              <a:gd name="T10" fmla="*/ 98 w 390"/>
              <a:gd name="T11" fmla="*/ 123 h 396"/>
              <a:gd name="T12" fmla="*/ 31 w 390"/>
              <a:gd name="T13" fmla="*/ 82 h 396"/>
              <a:gd name="T14" fmla="*/ 10 w 390"/>
              <a:gd name="T15" fmla="*/ 106 h 396"/>
              <a:gd name="T16" fmla="*/ 127 w 390"/>
              <a:gd name="T17" fmla="*/ 188 h 396"/>
              <a:gd name="T18" fmla="*/ 117 w 390"/>
              <a:gd name="T19" fmla="*/ 208 h 396"/>
              <a:gd name="T20" fmla="*/ 36 w 390"/>
              <a:gd name="T21" fmla="*/ 282 h 396"/>
              <a:gd name="T22" fmla="*/ 22 w 390"/>
              <a:gd name="T23" fmla="*/ 290 h 396"/>
              <a:gd name="T24" fmla="*/ 0 w 390"/>
              <a:gd name="T25" fmla="*/ 323 h 396"/>
              <a:gd name="T26" fmla="*/ 32 w 390"/>
              <a:gd name="T27" fmla="*/ 381 h 396"/>
              <a:gd name="T28" fmla="*/ 69 w 390"/>
              <a:gd name="T29" fmla="*/ 396 h 396"/>
              <a:gd name="T30" fmla="*/ 109 w 390"/>
              <a:gd name="T31" fmla="*/ 373 h 396"/>
              <a:gd name="T32" fmla="*/ 129 w 390"/>
              <a:gd name="T33" fmla="*/ 339 h 396"/>
              <a:gd name="T34" fmla="*/ 199 w 390"/>
              <a:gd name="T35" fmla="*/ 261 h 396"/>
              <a:gd name="T36" fmla="*/ 332 w 390"/>
              <a:gd name="T37" fmla="*/ 383 h 396"/>
              <a:gd name="T38" fmla="*/ 377 w 390"/>
              <a:gd name="T39" fmla="*/ 340 h 396"/>
              <a:gd name="T40" fmla="*/ 362 w 390"/>
              <a:gd name="T41" fmla="*/ 310 h 396"/>
              <a:gd name="T42" fmla="*/ 306 w 390"/>
              <a:gd name="T43" fmla="*/ 122 h 396"/>
              <a:gd name="T44" fmla="*/ 390 w 390"/>
              <a:gd name="T45" fmla="*/ 46 h 396"/>
              <a:gd name="T46" fmla="*/ 340 w 390"/>
              <a:gd name="T47" fmla="*/ 23 h 396"/>
              <a:gd name="T48" fmla="*/ 328 w 390"/>
              <a:gd name="T49" fmla="*/ 104 h 396"/>
              <a:gd name="T50" fmla="*/ 192 w 390"/>
              <a:gd name="T51" fmla="*/ 214 h 396"/>
              <a:gd name="T52" fmla="*/ 288 w 390"/>
              <a:gd name="T53" fmla="*/ 98 h 396"/>
              <a:gd name="T54" fmla="*/ 340 w 390"/>
              <a:gd name="T55" fmla="*/ 23 h 396"/>
              <a:gd name="T56" fmla="*/ 166 w 390"/>
              <a:gd name="T57" fmla="*/ 58 h 396"/>
              <a:gd name="T58" fmla="*/ 170 w 390"/>
              <a:gd name="T59" fmla="*/ 129 h 396"/>
              <a:gd name="T60" fmla="*/ 171 w 390"/>
              <a:gd name="T61" fmla="*/ 194 h 396"/>
              <a:gd name="T62" fmla="*/ 161 w 390"/>
              <a:gd name="T63" fmla="*/ 191 h 396"/>
              <a:gd name="T64" fmla="*/ 130 w 390"/>
              <a:gd name="T65" fmla="*/ 167 h 396"/>
              <a:gd name="T66" fmla="*/ 54 w 390"/>
              <a:gd name="T67" fmla="*/ 168 h 396"/>
              <a:gd name="T68" fmla="*/ 31 w 390"/>
              <a:gd name="T69" fmla="*/ 106 h 396"/>
              <a:gd name="T70" fmla="*/ 104 w 390"/>
              <a:gd name="T71" fmla="*/ 141 h 396"/>
              <a:gd name="T72" fmla="*/ 135 w 390"/>
              <a:gd name="T73" fmla="*/ 70 h 396"/>
              <a:gd name="T74" fmla="*/ 105 w 390"/>
              <a:gd name="T75" fmla="*/ 34 h 396"/>
              <a:gd name="T76" fmla="*/ 234 w 390"/>
              <a:gd name="T77" fmla="*/ 196 h 396"/>
              <a:gd name="T78" fmla="*/ 361 w 390"/>
              <a:gd name="T79" fmla="*/ 342 h 396"/>
              <a:gd name="T80" fmla="*/ 334 w 390"/>
              <a:gd name="T81" fmla="*/ 367 h 396"/>
              <a:gd name="T82" fmla="*/ 205 w 390"/>
              <a:gd name="T83" fmla="*/ 244 h 396"/>
              <a:gd name="T84" fmla="*/ 234 w 390"/>
              <a:gd name="T85" fmla="*/ 196 h 396"/>
              <a:gd name="T86" fmla="*/ 163 w 390"/>
              <a:gd name="T87" fmla="*/ 210 h 396"/>
              <a:gd name="T88" fmla="*/ 176 w 390"/>
              <a:gd name="T89" fmla="*/ 263 h 396"/>
              <a:gd name="T90" fmla="*/ 94 w 390"/>
              <a:gd name="T91" fmla="*/ 364 h 396"/>
              <a:gd name="T92" fmla="*/ 69 w 390"/>
              <a:gd name="T93" fmla="*/ 379 h 396"/>
              <a:gd name="T94" fmla="*/ 44 w 390"/>
              <a:gd name="T95" fmla="*/ 370 h 396"/>
              <a:gd name="T96" fmla="*/ 28 w 390"/>
              <a:gd name="T97" fmla="*/ 306 h 396"/>
              <a:gd name="T98" fmla="*/ 45 w 390"/>
              <a:gd name="T99" fmla="*/ 296 h 396"/>
              <a:gd name="T100" fmla="*/ 130 w 390"/>
              <a:gd name="T101" fmla="*/ 2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396">
                <a:moveTo>
                  <a:pt x="340" y="0"/>
                </a:moveTo>
                <a:cubicBezTo>
                  <a:pt x="316" y="22"/>
                  <a:pt x="292" y="42"/>
                  <a:pt x="271" y="61"/>
                </a:cubicBezTo>
                <a:lnTo>
                  <a:pt x="271" y="91"/>
                </a:lnTo>
                <a:lnTo>
                  <a:pt x="213" y="150"/>
                </a:lnTo>
                <a:lnTo>
                  <a:pt x="190" y="125"/>
                </a:lnTo>
                <a:cubicBezTo>
                  <a:pt x="198" y="96"/>
                  <a:pt x="194" y="69"/>
                  <a:pt x="180" y="49"/>
                </a:cubicBezTo>
                <a:cubicBezTo>
                  <a:pt x="159" y="27"/>
                  <a:pt x="144" y="14"/>
                  <a:pt x="111" y="16"/>
                </a:cubicBezTo>
                <a:cubicBezTo>
                  <a:pt x="106" y="16"/>
                  <a:pt x="101" y="18"/>
                  <a:pt x="96" y="19"/>
                </a:cubicBezTo>
                <a:cubicBezTo>
                  <a:pt x="89" y="26"/>
                  <a:pt x="82" y="32"/>
                  <a:pt x="76" y="37"/>
                </a:cubicBezTo>
                <a:cubicBezTo>
                  <a:pt x="90" y="51"/>
                  <a:pt x="104" y="64"/>
                  <a:pt x="118" y="77"/>
                </a:cubicBezTo>
                <a:lnTo>
                  <a:pt x="120" y="102"/>
                </a:lnTo>
                <a:lnTo>
                  <a:pt x="98" y="123"/>
                </a:lnTo>
                <a:lnTo>
                  <a:pt x="70" y="120"/>
                </a:lnTo>
                <a:cubicBezTo>
                  <a:pt x="57" y="107"/>
                  <a:pt x="44" y="95"/>
                  <a:pt x="31" y="82"/>
                </a:cubicBezTo>
                <a:cubicBezTo>
                  <a:pt x="24" y="89"/>
                  <a:pt x="16" y="97"/>
                  <a:pt x="10" y="103"/>
                </a:cubicBezTo>
                <a:lnTo>
                  <a:pt x="10" y="106"/>
                </a:lnTo>
                <a:cubicBezTo>
                  <a:pt x="7" y="137"/>
                  <a:pt x="21" y="165"/>
                  <a:pt x="45" y="182"/>
                </a:cubicBezTo>
                <a:cubicBezTo>
                  <a:pt x="66" y="198"/>
                  <a:pt x="97" y="202"/>
                  <a:pt x="127" y="188"/>
                </a:cubicBezTo>
                <a:lnTo>
                  <a:pt x="133" y="195"/>
                </a:lnTo>
                <a:cubicBezTo>
                  <a:pt x="127" y="198"/>
                  <a:pt x="121" y="202"/>
                  <a:pt x="117" y="208"/>
                </a:cubicBezTo>
                <a:cubicBezTo>
                  <a:pt x="101" y="230"/>
                  <a:pt x="80" y="250"/>
                  <a:pt x="61" y="264"/>
                </a:cubicBezTo>
                <a:cubicBezTo>
                  <a:pt x="52" y="272"/>
                  <a:pt x="43" y="278"/>
                  <a:pt x="36" y="282"/>
                </a:cubicBezTo>
                <a:cubicBezTo>
                  <a:pt x="29" y="287"/>
                  <a:pt x="24" y="289"/>
                  <a:pt x="22" y="290"/>
                </a:cubicBezTo>
                <a:lnTo>
                  <a:pt x="22" y="290"/>
                </a:lnTo>
                <a:lnTo>
                  <a:pt x="22" y="290"/>
                </a:lnTo>
                <a:cubicBezTo>
                  <a:pt x="7" y="295"/>
                  <a:pt x="0" y="310"/>
                  <a:pt x="0" y="323"/>
                </a:cubicBezTo>
                <a:cubicBezTo>
                  <a:pt x="1" y="350"/>
                  <a:pt x="17" y="364"/>
                  <a:pt x="32" y="381"/>
                </a:cubicBezTo>
                <a:lnTo>
                  <a:pt x="32" y="381"/>
                </a:lnTo>
                <a:lnTo>
                  <a:pt x="32" y="381"/>
                </a:lnTo>
                <a:cubicBezTo>
                  <a:pt x="40" y="390"/>
                  <a:pt x="54" y="396"/>
                  <a:pt x="69" y="396"/>
                </a:cubicBezTo>
                <a:cubicBezTo>
                  <a:pt x="83" y="395"/>
                  <a:pt x="99" y="389"/>
                  <a:pt x="109" y="373"/>
                </a:cubicBezTo>
                <a:lnTo>
                  <a:pt x="109" y="373"/>
                </a:lnTo>
                <a:lnTo>
                  <a:pt x="109" y="373"/>
                </a:lnTo>
                <a:cubicBezTo>
                  <a:pt x="113" y="366"/>
                  <a:pt x="117" y="355"/>
                  <a:pt x="129" y="339"/>
                </a:cubicBezTo>
                <a:cubicBezTo>
                  <a:pt x="140" y="323"/>
                  <a:pt x="158" y="302"/>
                  <a:pt x="188" y="275"/>
                </a:cubicBezTo>
                <a:cubicBezTo>
                  <a:pt x="192" y="271"/>
                  <a:pt x="196" y="266"/>
                  <a:pt x="199" y="261"/>
                </a:cubicBezTo>
                <a:lnTo>
                  <a:pt x="307" y="372"/>
                </a:lnTo>
                <a:cubicBezTo>
                  <a:pt x="313" y="379"/>
                  <a:pt x="322" y="382"/>
                  <a:pt x="332" y="383"/>
                </a:cubicBezTo>
                <a:cubicBezTo>
                  <a:pt x="343" y="384"/>
                  <a:pt x="356" y="382"/>
                  <a:pt x="366" y="373"/>
                </a:cubicBezTo>
                <a:cubicBezTo>
                  <a:pt x="376" y="365"/>
                  <a:pt x="378" y="351"/>
                  <a:pt x="377" y="340"/>
                </a:cubicBezTo>
                <a:cubicBezTo>
                  <a:pt x="376" y="329"/>
                  <a:pt x="371" y="319"/>
                  <a:pt x="362" y="310"/>
                </a:cubicBezTo>
                <a:lnTo>
                  <a:pt x="362" y="310"/>
                </a:lnTo>
                <a:lnTo>
                  <a:pt x="246" y="184"/>
                </a:lnTo>
                <a:cubicBezTo>
                  <a:pt x="275" y="154"/>
                  <a:pt x="304" y="125"/>
                  <a:pt x="306" y="122"/>
                </a:cubicBezTo>
                <a:lnTo>
                  <a:pt x="337" y="120"/>
                </a:lnTo>
                <a:cubicBezTo>
                  <a:pt x="355" y="95"/>
                  <a:pt x="374" y="68"/>
                  <a:pt x="390" y="46"/>
                </a:cubicBezTo>
                <a:cubicBezTo>
                  <a:pt x="373" y="31"/>
                  <a:pt x="355" y="14"/>
                  <a:pt x="340" y="0"/>
                </a:cubicBezTo>
                <a:close/>
                <a:moveTo>
                  <a:pt x="340" y="23"/>
                </a:moveTo>
                <a:lnTo>
                  <a:pt x="367" y="49"/>
                </a:lnTo>
                <a:lnTo>
                  <a:pt x="328" y="104"/>
                </a:lnTo>
                <a:cubicBezTo>
                  <a:pt x="318" y="105"/>
                  <a:pt x="308" y="105"/>
                  <a:pt x="298" y="106"/>
                </a:cubicBezTo>
                <a:cubicBezTo>
                  <a:pt x="261" y="144"/>
                  <a:pt x="223" y="183"/>
                  <a:pt x="192" y="214"/>
                </a:cubicBezTo>
                <a:lnTo>
                  <a:pt x="184" y="206"/>
                </a:lnTo>
                <a:cubicBezTo>
                  <a:pt x="221" y="168"/>
                  <a:pt x="256" y="130"/>
                  <a:pt x="288" y="98"/>
                </a:cubicBezTo>
                <a:lnTo>
                  <a:pt x="288" y="68"/>
                </a:lnTo>
                <a:lnTo>
                  <a:pt x="340" y="23"/>
                </a:lnTo>
                <a:close/>
                <a:moveTo>
                  <a:pt x="116" y="33"/>
                </a:moveTo>
                <a:cubicBezTo>
                  <a:pt x="137" y="33"/>
                  <a:pt x="155" y="43"/>
                  <a:pt x="166" y="58"/>
                </a:cubicBezTo>
                <a:cubicBezTo>
                  <a:pt x="177" y="75"/>
                  <a:pt x="181" y="98"/>
                  <a:pt x="172" y="124"/>
                </a:cubicBezTo>
                <a:lnTo>
                  <a:pt x="170" y="129"/>
                </a:lnTo>
                <a:cubicBezTo>
                  <a:pt x="181" y="140"/>
                  <a:pt x="191" y="151"/>
                  <a:pt x="202" y="162"/>
                </a:cubicBezTo>
                <a:lnTo>
                  <a:pt x="171" y="194"/>
                </a:lnTo>
                <a:cubicBezTo>
                  <a:pt x="168" y="192"/>
                  <a:pt x="164" y="191"/>
                  <a:pt x="161" y="191"/>
                </a:cubicBezTo>
                <a:cubicBezTo>
                  <a:pt x="161" y="191"/>
                  <a:pt x="161" y="191"/>
                  <a:pt x="161" y="191"/>
                </a:cubicBezTo>
                <a:cubicBezTo>
                  <a:pt x="158" y="190"/>
                  <a:pt x="155" y="190"/>
                  <a:pt x="152" y="190"/>
                </a:cubicBezTo>
                <a:cubicBezTo>
                  <a:pt x="145" y="182"/>
                  <a:pt x="137" y="175"/>
                  <a:pt x="130" y="167"/>
                </a:cubicBezTo>
                <a:lnTo>
                  <a:pt x="124" y="170"/>
                </a:lnTo>
                <a:cubicBezTo>
                  <a:pt x="98" y="185"/>
                  <a:pt x="73" y="181"/>
                  <a:pt x="54" y="168"/>
                </a:cubicBezTo>
                <a:cubicBezTo>
                  <a:pt x="37" y="156"/>
                  <a:pt x="25" y="134"/>
                  <a:pt x="26" y="111"/>
                </a:cubicBezTo>
                <a:lnTo>
                  <a:pt x="31" y="106"/>
                </a:lnTo>
                <a:cubicBezTo>
                  <a:pt x="41" y="116"/>
                  <a:pt x="52" y="126"/>
                  <a:pt x="62" y="136"/>
                </a:cubicBezTo>
                <a:cubicBezTo>
                  <a:pt x="76" y="138"/>
                  <a:pt x="91" y="139"/>
                  <a:pt x="104" y="141"/>
                </a:cubicBezTo>
                <a:cubicBezTo>
                  <a:pt x="115" y="130"/>
                  <a:pt x="127" y="118"/>
                  <a:pt x="137" y="109"/>
                </a:cubicBezTo>
                <a:cubicBezTo>
                  <a:pt x="136" y="94"/>
                  <a:pt x="135" y="82"/>
                  <a:pt x="135" y="70"/>
                </a:cubicBezTo>
                <a:cubicBezTo>
                  <a:pt x="123" y="59"/>
                  <a:pt x="112" y="48"/>
                  <a:pt x="101" y="38"/>
                </a:cubicBezTo>
                <a:lnTo>
                  <a:pt x="105" y="34"/>
                </a:lnTo>
                <a:cubicBezTo>
                  <a:pt x="109" y="33"/>
                  <a:pt x="112" y="33"/>
                  <a:pt x="116" y="33"/>
                </a:cubicBezTo>
                <a:close/>
                <a:moveTo>
                  <a:pt x="234" y="196"/>
                </a:moveTo>
                <a:lnTo>
                  <a:pt x="350" y="321"/>
                </a:lnTo>
                <a:cubicBezTo>
                  <a:pt x="354" y="328"/>
                  <a:pt x="360" y="335"/>
                  <a:pt x="361" y="342"/>
                </a:cubicBezTo>
                <a:cubicBezTo>
                  <a:pt x="361" y="349"/>
                  <a:pt x="360" y="355"/>
                  <a:pt x="354" y="360"/>
                </a:cubicBezTo>
                <a:cubicBezTo>
                  <a:pt x="348" y="366"/>
                  <a:pt x="341" y="367"/>
                  <a:pt x="334" y="367"/>
                </a:cubicBezTo>
                <a:cubicBezTo>
                  <a:pt x="327" y="366"/>
                  <a:pt x="321" y="362"/>
                  <a:pt x="320" y="361"/>
                </a:cubicBezTo>
                <a:cubicBezTo>
                  <a:pt x="280" y="320"/>
                  <a:pt x="239" y="279"/>
                  <a:pt x="205" y="244"/>
                </a:cubicBezTo>
                <a:cubicBezTo>
                  <a:pt x="206" y="238"/>
                  <a:pt x="206" y="232"/>
                  <a:pt x="203" y="227"/>
                </a:cubicBezTo>
                <a:cubicBezTo>
                  <a:pt x="212" y="218"/>
                  <a:pt x="223" y="207"/>
                  <a:pt x="234" y="196"/>
                </a:cubicBezTo>
                <a:close/>
                <a:moveTo>
                  <a:pt x="156" y="207"/>
                </a:moveTo>
                <a:cubicBezTo>
                  <a:pt x="158" y="207"/>
                  <a:pt x="162" y="208"/>
                  <a:pt x="163" y="210"/>
                </a:cubicBezTo>
                <a:cubicBezTo>
                  <a:pt x="172" y="218"/>
                  <a:pt x="180" y="226"/>
                  <a:pt x="187" y="233"/>
                </a:cubicBezTo>
                <a:cubicBezTo>
                  <a:pt x="191" y="244"/>
                  <a:pt x="184" y="255"/>
                  <a:pt x="176" y="263"/>
                </a:cubicBezTo>
                <a:cubicBezTo>
                  <a:pt x="146" y="290"/>
                  <a:pt x="127" y="312"/>
                  <a:pt x="115" y="329"/>
                </a:cubicBezTo>
                <a:cubicBezTo>
                  <a:pt x="103" y="347"/>
                  <a:pt x="97" y="359"/>
                  <a:pt x="94" y="364"/>
                </a:cubicBezTo>
                <a:cubicBezTo>
                  <a:pt x="94" y="364"/>
                  <a:pt x="94" y="364"/>
                  <a:pt x="94" y="364"/>
                </a:cubicBezTo>
                <a:cubicBezTo>
                  <a:pt x="88" y="375"/>
                  <a:pt x="79" y="379"/>
                  <a:pt x="69" y="379"/>
                </a:cubicBezTo>
                <a:cubicBezTo>
                  <a:pt x="59" y="379"/>
                  <a:pt x="49" y="374"/>
                  <a:pt x="44" y="370"/>
                </a:cubicBezTo>
                <a:cubicBezTo>
                  <a:pt x="44" y="370"/>
                  <a:pt x="44" y="370"/>
                  <a:pt x="44" y="370"/>
                </a:cubicBezTo>
                <a:cubicBezTo>
                  <a:pt x="32" y="357"/>
                  <a:pt x="16" y="342"/>
                  <a:pt x="17" y="324"/>
                </a:cubicBezTo>
                <a:cubicBezTo>
                  <a:pt x="17" y="315"/>
                  <a:pt x="20" y="309"/>
                  <a:pt x="28" y="306"/>
                </a:cubicBezTo>
                <a:lnTo>
                  <a:pt x="28" y="306"/>
                </a:lnTo>
                <a:cubicBezTo>
                  <a:pt x="33" y="304"/>
                  <a:pt x="38" y="301"/>
                  <a:pt x="45" y="296"/>
                </a:cubicBezTo>
                <a:cubicBezTo>
                  <a:pt x="53" y="292"/>
                  <a:pt x="62" y="285"/>
                  <a:pt x="72" y="278"/>
                </a:cubicBezTo>
                <a:cubicBezTo>
                  <a:pt x="91" y="262"/>
                  <a:pt x="113" y="242"/>
                  <a:pt x="130" y="218"/>
                </a:cubicBezTo>
                <a:cubicBezTo>
                  <a:pt x="137" y="211"/>
                  <a:pt x="146" y="207"/>
                  <a:pt x="156" y="20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5" name="椭圆 4"/>
          <p:cNvSpPr/>
          <p:nvPr/>
        </p:nvSpPr>
        <p:spPr>
          <a:xfrm>
            <a:off x="4997922" y="3441700"/>
            <a:ext cx="889000" cy="889000"/>
          </a:xfrm>
          <a:prstGeom prst="ellipse">
            <a:avLst/>
          </a:prstGeom>
          <a:solidFill>
            <a:srgbClr val="D610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椭圆 5"/>
          <p:cNvSpPr/>
          <p:nvPr/>
        </p:nvSpPr>
        <p:spPr>
          <a:xfrm>
            <a:off x="9087322" y="3441700"/>
            <a:ext cx="889000" cy="889000"/>
          </a:xfrm>
          <a:prstGeom prst="ellipse">
            <a:avLst/>
          </a:prstGeom>
          <a:solidFill>
            <a:srgbClr val="BA0E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Microphone"/>
          <p:cNvSpPr>
            <a:spLocks noEditPoints="1"/>
          </p:cNvSpPr>
          <p:nvPr/>
        </p:nvSpPr>
        <p:spPr bwMode="auto">
          <a:xfrm>
            <a:off x="5317546" y="3663383"/>
            <a:ext cx="249751" cy="445634"/>
          </a:xfrm>
          <a:custGeom>
            <a:avLst/>
            <a:gdLst>
              <a:gd name="T0" fmla="*/ 36 w 217"/>
              <a:gd name="T1" fmla="*/ 69 h 395"/>
              <a:gd name="T2" fmla="*/ 109 w 217"/>
              <a:gd name="T3" fmla="*/ 284 h 395"/>
              <a:gd name="T4" fmla="*/ 181 w 217"/>
              <a:gd name="T5" fmla="*/ 69 h 395"/>
              <a:gd name="T6" fmla="*/ 109 w 217"/>
              <a:gd name="T7" fmla="*/ 17 h 395"/>
              <a:gd name="T8" fmla="*/ 164 w 217"/>
              <a:gd name="T9" fmla="*/ 93 h 395"/>
              <a:gd name="T10" fmla="*/ 125 w 217"/>
              <a:gd name="T11" fmla="*/ 102 h 395"/>
              <a:gd name="T12" fmla="*/ 164 w 217"/>
              <a:gd name="T13" fmla="*/ 111 h 395"/>
              <a:gd name="T14" fmla="*/ 134 w 217"/>
              <a:gd name="T15" fmla="*/ 133 h 395"/>
              <a:gd name="T16" fmla="*/ 134 w 217"/>
              <a:gd name="T17" fmla="*/ 150 h 395"/>
              <a:gd name="T18" fmla="*/ 164 w 217"/>
              <a:gd name="T19" fmla="*/ 172 h 395"/>
              <a:gd name="T20" fmla="*/ 125 w 217"/>
              <a:gd name="T21" fmla="*/ 181 h 395"/>
              <a:gd name="T22" fmla="*/ 164 w 217"/>
              <a:gd name="T23" fmla="*/ 190 h 395"/>
              <a:gd name="T24" fmla="*/ 109 w 217"/>
              <a:gd name="T25" fmla="*/ 266 h 395"/>
              <a:gd name="T26" fmla="*/ 54 w 217"/>
              <a:gd name="T27" fmla="*/ 190 h 395"/>
              <a:gd name="T28" fmla="*/ 93 w 217"/>
              <a:gd name="T29" fmla="*/ 181 h 395"/>
              <a:gd name="T30" fmla="*/ 54 w 217"/>
              <a:gd name="T31" fmla="*/ 172 h 395"/>
              <a:gd name="T32" fmla="*/ 84 w 217"/>
              <a:gd name="T33" fmla="*/ 150 h 395"/>
              <a:gd name="T34" fmla="*/ 84 w 217"/>
              <a:gd name="T35" fmla="*/ 133 h 395"/>
              <a:gd name="T36" fmla="*/ 54 w 217"/>
              <a:gd name="T37" fmla="*/ 111 h 395"/>
              <a:gd name="T38" fmla="*/ 93 w 217"/>
              <a:gd name="T39" fmla="*/ 102 h 395"/>
              <a:gd name="T40" fmla="*/ 54 w 217"/>
              <a:gd name="T41" fmla="*/ 93 h 395"/>
              <a:gd name="T42" fmla="*/ 109 w 217"/>
              <a:gd name="T43" fmla="*/ 17 h 395"/>
              <a:gd name="T44" fmla="*/ 1 w 217"/>
              <a:gd name="T45" fmla="*/ 179 h 395"/>
              <a:gd name="T46" fmla="*/ 100 w 217"/>
              <a:gd name="T47" fmla="*/ 317 h 395"/>
              <a:gd name="T48" fmla="*/ 40 w 217"/>
              <a:gd name="T49" fmla="*/ 377 h 395"/>
              <a:gd name="T50" fmla="*/ 40 w 217"/>
              <a:gd name="T51" fmla="*/ 395 h 395"/>
              <a:gd name="T52" fmla="*/ 186 w 217"/>
              <a:gd name="T53" fmla="*/ 386 h 395"/>
              <a:gd name="T54" fmla="*/ 118 w 217"/>
              <a:gd name="T55" fmla="*/ 377 h 395"/>
              <a:gd name="T56" fmla="*/ 217 w 217"/>
              <a:gd name="T57" fmla="*/ 216 h 395"/>
              <a:gd name="T58" fmla="*/ 208 w 217"/>
              <a:gd name="T59" fmla="*/ 170 h 395"/>
              <a:gd name="T60" fmla="*/ 199 w 217"/>
              <a:gd name="T61" fmla="*/ 216 h 395"/>
              <a:gd name="T62" fmla="*/ 18 w 217"/>
              <a:gd name="T63" fmla="*/ 216 h 395"/>
              <a:gd name="T64" fmla="*/ 9 w 217"/>
              <a:gd name="T65" fmla="*/ 17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395">
                <a:moveTo>
                  <a:pt x="109" y="0"/>
                </a:moveTo>
                <a:cubicBezTo>
                  <a:pt x="72" y="0"/>
                  <a:pt x="36" y="30"/>
                  <a:pt x="36" y="69"/>
                </a:cubicBezTo>
                <a:cubicBezTo>
                  <a:pt x="36" y="118"/>
                  <a:pt x="36" y="166"/>
                  <a:pt x="36" y="214"/>
                </a:cubicBezTo>
                <a:cubicBezTo>
                  <a:pt x="36" y="253"/>
                  <a:pt x="72" y="284"/>
                  <a:pt x="109" y="284"/>
                </a:cubicBezTo>
                <a:cubicBezTo>
                  <a:pt x="146" y="284"/>
                  <a:pt x="181" y="253"/>
                  <a:pt x="181" y="214"/>
                </a:cubicBezTo>
                <a:cubicBezTo>
                  <a:pt x="181" y="166"/>
                  <a:pt x="181" y="117"/>
                  <a:pt x="181" y="69"/>
                </a:cubicBezTo>
                <a:cubicBezTo>
                  <a:pt x="181" y="30"/>
                  <a:pt x="146" y="0"/>
                  <a:pt x="109" y="0"/>
                </a:cubicBezTo>
                <a:close/>
                <a:moveTo>
                  <a:pt x="109" y="17"/>
                </a:moveTo>
                <a:cubicBezTo>
                  <a:pt x="136" y="17"/>
                  <a:pt x="164" y="41"/>
                  <a:pt x="164" y="69"/>
                </a:cubicBezTo>
                <a:lnTo>
                  <a:pt x="164" y="93"/>
                </a:lnTo>
                <a:lnTo>
                  <a:pt x="134" y="93"/>
                </a:lnTo>
                <a:cubicBezTo>
                  <a:pt x="129" y="94"/>
                  <a:pt x="125" y="97"/>
                  <a:pt x="125" y="102"/>
                </a:cubicBezTo>
                <a:cubicBezTo>
                  <a:pt x="125" y="107"/>
                  <a:pt x="129" y="111"/>
                  <a:pt x="134" y="111"/>
                </a:cubicBezTo>
                <a:lnTo>
                  <a:pt x="164" y="111"/>
                </a:lnTo>
                <a:lnTo>
                  <a:pt x="164" y="133"/>
                </a:lnTo>
                <a:lnTo>
                  <a:pt x="134" y="133"/>
                </a:lnTo>
                <a:cubicBezTo>
                  <a:pt x="129" y="133"/>
                  <a:pt x="125" y="137"/>
                  <a:pt x="125" y="142"/>
                </a:cubicBezTo>
                <a:cubicBezTo>
                  <a:pt x="125" y="147"/>
                  <a:pt x="129" y="151"/>
                  <a:pt x="134" y="150"/>
                </a:cubicBezTo>
                <a:lnTo>
                  <a:pt x="164" y="150"/>
                </a:lnTo>
                <a:lnTo>
                  <a:pt x="164" y="172"/>
                </a:lnTo>
                <a:lnTo>
                  <a:pt x="134" y="172"/>
                </a:lnTo>
                <a:cubicBezTo>
                  <a:pt x="129" y="172"/>
                  <a:pt x="125" y="176"/>
                  <a:pt x="125" y="181"/>
                </a:cubicBezTo>
                <a:cubicBezTo>
                  <a:pt x="125" y="186"/>
                  <a:pt x="129" y="190"/>
                  <a:pt x="134" y="190"/>
                </a:cubicBezTo>
                <a:lnTo>
                  <a:pt x="164" y="190"/>
                </a:lnTo>
                <a:lnTo>
                  <a:pt x="164" y="214"/>
                </a:lnTo>
                <a:cubicBezTo>
                  <a:pt x="164" y="242"/>
                  <a:pt x="136" y="266"/>
                  <a:pt x="109" y="266"/>
                </a:cubicBezTo>
                <a:cubicBezTo>
                  <a:pt x="82" y="266"/>
                  <a:pt x="54" y="242"/>
                  <a:pt x="54" y="214"/>
                </a:cubicBezTo>
                <a:lnTo>
                  <a:pt x="54" y="190"/>
                </a:lnTo>
                <a:lnTo>
                  <a:pt x="84" y="190"/>
                </a:lnTo>
                <a:cubicBezTo>
                  <a:pt x="89" y="190"/>
                  <a:pt x="93" y="186"/>
                  <a:pt x="93" y="181"/>
                </a:cubicBezTo>
                <a:cubicBezTo>
                  <a:pt x="93" y="176"/>
                  <a:pt x="89" y="172"/>
                  <a:pt x="84" y="172"/>
                </a:cubicBezTo>
                <a:lnTo>
                  <a:pt x="54" y="172"/>
                </a:lnTo>
                <a:lnTo>
                  <a:pt x="54" y="150"/>
                </a:lnTo>
                <a:lnTo>
                  <a:pt x="84" y="150"/>
                </a:lnTo>
                <a:cubicBezTo>
                  <a:pt x="89" y="150"/>
                  <a:pt x="93" y="147"/>
                  <a:pt x="93" y="142"/>
                </a:cubicBezTo>
                <a:cubicBezTo>
                  <a:pt x="93" y="137"/>
                  <a:pt x="89" y="133"/>
                  <a:pt x="84" y="133"/>
                </a:cubicBezTo>
                <a:lnTo>
                  <a:pt x="54" y="133"/>
                </a:lnTo>
                <a:lnTo>
                  <a:pt x="54" y="111"/>
                </a:lnTo>
                <a:lnTo>
                  <a:pt x="84" y="111"/>
                </a:lnTo>
                <a:cubicBezTo>
                  <a:pt x="89" y="111"/>
                  <a:pt x="93" y="107"/>
                  <a:pt x="93" y="102"/>
                </a:cubicBezTo>
                <a:cubicBezTo>
                  <a:pt x="93" y="97"/>
                  <a:pt x="89" y="93"/>
                  <a:pt x="84" y="93"/>
                </a:cubicBezTo>
                <a:lnTo>
                  <a:pt x="54" y="93"/>
                </a:lnTo>
                <a:lnTo>
                  <a:pt x="54" y="69"/>
                </a:lnTo>
                <a:cubicBezTo>
                  <a:pt x="54" y="41"/>
                  <a:pt x="82" y="17"/>
                  <a:pt x="109" y="17"/>
                </a:cubicBezTo>
                <a:close/>
                <a:moveTo>
                  <a:pt x="9" y="170"/>
                </a:moveTo>
                <a:cubicBezTo>
                  <a:pt x="4" y="170"/>
                  <a:pt x="0" y="174"/>
                  <a:pt x="1" y="179"/>
                </a:cubicBezTo>
                <a:lnTo>
                  <a:pt x="1" y="216"/>
                </a:lnTo>
                <a:cubicBezTo>
                  <a:pt x="1" y="269"/>
                  <a:pt x="46" y="312"/>
                  <a:pt x="100" y="317"/>
                </a:cubicBezTo>
                <a:lnTo>
                  <a:pt x="100" y="377"/>
                </a:lnTo>
                <a:lnTo>
                  <a:pt x="40" y="377"/>
                </a:lnTo>
                <a:cubicBezTo>
                  <a:pt x="35" y="377"/>
                  <a:pt x="31" y="381"/>
                  <a:pt x="31" y="386"/>
                </a:cubicBezTo>
                <a:cubicBezTo>
                  <a:pt x="31" y="391"/>
                  <a:pt x="35" y="395"/>
                  <a:pt x="40" y="395"/>
                </a:cubicBezTo>
                <a:lnTo>
                  <a:pt x="178" y="395"/>
                </a:lnTo>
                <a:cubicBezTo>
                  <a:pt x="183" y="394"/>
                  <a:pt x="186" y="391"/>
                  <a:pt x="186" y="386"/>
                </a:cubicBezTo>
                <a:cubicBezTo>
                  <a:pt x="186" y="381"/>
                  <a:pt x="182" y="377"/>
                  <a:pt x="178" y="377"/>
                </a:cubicBezTo>
                <a:lnTo>
                  <a:pt x="118" y="377"/>
                </a:lnTo>
                <a:lnTo>
                  <a:pt x="118" y="317"/>
                </a:lnTo>
                <a:cubicBezTo>
                  <a:pt x="172" y="313"/>
                  <a:pt x="217" y="270"/>
                  <a:pt x="217" y="216"/>
                </a:cubicBezTo>
                <a:lnTo>
                  <a:pt x="217" y="179"/>
                </a:lnTo>
                <a:cubicBezTo>
                  <a:pt x="217" y="174"/>
                  <a:pt x="213" y="170"/>
                  <a:pt x="208" y="170"/>
                </a:cubicBezTo>
                <a:cubicBezTo>
                  <a:pt x="203" y="170"/>
                  <a:pt x="199" y="174"/>
                  <a:pt x="199" y="179"/>
                </a:cubicBezTo>
                <a:lnTo>
                  <a:pt x="199" y="216"/>
                </a:lnTo>
                <a:cubicBezTo>
                  <a:pt x="199" y="262"/>
                  <a:pt x="158" y="300"/>
                  <a:pt x="109" y="300"/>
                </a:cubicBezTo>
                <a:cubicBezTo>
                  <a:pt x="61" y="300"/>
                  <a:pt x="18" y="262"/>
                  <a:pt x="18" y="216"/>
                </a:cubicBezTo>
                <a:lnTo>
                  <a:pt x="18" y="179"/>
                </a:lnTo>
                <a:cubicBezTo>
                  <a:pt x="18" y="174"/>
                  <a:pt x="14" y="170"/>
                  <a:pt x="9" y="17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9" name="Home"/>
          <p:cNvSpPr>
            <a:spLocks noEditPoints="1"/>
          </p:cNvSpPr>
          <p:nvPr/>
        </p:nvSpPr>
        <p:spPr bwMode="auto">
          <a:xfrm>
            <a:off x="9322476" y="3663383"/>
            <a:ext cx="418692" cy="363481"/>
          </a:xfrm>
          <a:custGeom>
            <a:avLst/>
            <a:gdLst>
              <a:gd name="T0" fmla="*/ 280 w 396"/>
              <a:gd name="T1" fmla="*/ 0 h 340"/>
              <a:gd name="T2" fmla="*/ 269 w 396"/>
              <a:gd name="T3" fmla="*/ 11 h 340"/>
              <a:gd name="T4" fmla="*/ 269 w 396"/>
              <a:gd name="T5" fmla="*/ 51 h 340"/>
              <a:gd name="T6" fmla="*/ 207 w 396"/>
              <a:gd name="T7" fmla="*/ 3 h 340"/>
              <a:gd name="T8" fmla="*/ 199 w 396"/>
              <a:gd name="T9" fmla="*/ 0 h 340"/>
              <a:gd name="T10" fmla="*/ 190 w 396"/>
              <a:gd name="T11" fmla="*/ 3 h 340"/>
              <a:gd name="T12" fmla="*/ 6 w 396"/>
              <a:gd name="T13" fmla="*/ 142 h 340"/>
              <a:gd name="T14" fmla="*/ 1 w 396"/>
              <a:gd name="T15" fmla="*/ 151 h 340"/>
              <a:gd name="T16" fmla="*/ 3 w 396"/>
              <a:gd name="T17" fmla="*/ 162 h 340"/>
              <a:gd name="T18" fmla="*/ 13 w 396"/>
              <a:gd name="T19" fmla="*/ 167 h 340"/>
              <a:gd name="T20" fmla="*/ 23 w 396"/>
              <a:gd name="T21" fmla="*/ 164 h 340"/>
              <a:gd name="T22" fmla="*/ 52 w 396"/>
              <a:gd name="T23" fmla="*/ 142 h 340"/>
              <a:gd name="T24" fmla="*/ 52 w 396"/>
              <a:gd name="T25" fmla="*/ 331 h 340"/>
              <a:gd name="T26" fmla="*/ 55 w 396"/>
              <a:gd name="T27" fmla="*/ 337 h 340"/>
              <a:gd name="T28" fmla="*/ 61 w 396"/>
              <a:gd name="T29" fmla="*/ 340 h 340"/>
              <a:gd name="T30" fmla="*/ 336 w 396"/>
              <a:gd name="T31" fmla="*/ 340 h 340"/>
              <a:gd name="T32" fmla="*/ 342 w 396"/>
              <a:gd name="T33" fmla="*/ 337 h 340"/>
              <a:gd name="T34" fmla="*/ 345 w 396"/>
              <a:gd name="T35" fmla="*/ 331 h 340"/>
              <a:gd name="T36" fmla="*/ 345 w 396"/>
              <a:gd name="T37" fmla="*/ 143 h 340"/>
              <a:gd name="T38" fmla="*/ 373 w 396"/>
              <a:gd name="T39" fmla="*/ 164 h 340"/>
              <a:gd name="T40" fmla="*/ 383 w 396"/>
              <a:gd name="T41" fmla="*/ 167 h 340"/>
              <a:gd name="T42" fmla="*/ 393 w 396"/>
              <a:gd name="T43" fmla="*/ 162 h 340"/>
              <a:gd name="T44" fmla="*/ 395 w 396"/>
              <a:gd name="T45" fmla="*/ 151 h 340"/>
              <a:gd name="T46" fmla="*/ 390 w 396"/>
              <a:gd name="T47" fmla="*/ 142 h 340"/>
              <a:gd name="T48" fmla="*/ 319 w 396"/>
              <a:gd name="T49" fmla="*/ 89 h 340"/>
              <a:gd name="T50" fmla="*/ 319 w 396"/>
              <a:gd name="T51" fmla="*/ 11 h 340"/>
              <a:gd name="T52" fmla="*/ 308 w 396"/>
              <a:gd name="T53" fmla="*/ 0 h 340"/>
              <a:gd name="T54" fmla="*/ 280 w 396"/>
              <a:gd name="T55" fmla="*/ 0 h 340"/>
              <a:gd name="T56" fmla="*/ 198 w 396"/>
              <a:gd name="T57" fmla="*/ 32 h 340"/>
              <a:gd name="T58" fmla="*/ 328 w 396"/>
              <a:gd name="T59" fmla="*/ 130 h 340"/>
              <a:gd name="T60" fmla="*/ 328 w 396"/>
              <a:gd name="T61" fmla="*/ 323 h 340"/>
              <a:gd name="T62" fmla="*/ 254 w 396"/>
              <a:gd name="T63" fmla="*/ 323 h 340"/>
              <a:gd name="T64" fmla="*/ 254 w 396"/>
              <a:gd name="T65" fmla="*/ 216 h 340"/>
              <a:gd name="T66" fmla="*/ 231 w 396"/>
              <a:gd name="T67" fmla="*/ 193 h 340"/>
              <a:gd name="T68" fmla="*/ 157 w 396"/>
              <a:gd name="T69" fmla="*/ 193 h 340"/>
              <a:gd name="T70" fmla="*/ 134 w 396"/>
              <a:gd name="T71" fmla="*/ 216 h 340"/>
              <a:gd name="T72" fmla="*/ 134 w 396"/>
              <a:gd name="T73" fmla="*/ 323 h 340"/>
              <a:gd name="T74" fmla="*/ 69 w 396"/>
              <a:gd name="T75" fmla="*/ 323 h 340"/>
              <a:gd name="T76" fmla="*/ 69 w 396"/>
              <a:gd name="T77" fmla="*/ 130 h 340"/>
              <a:gd name="T78" fmla="*/ 198 w 396"/>
              <a:gd name="T79" fmla="*/ 32 h 340"/>
              <a:gd name="T80" fmla="*/ 157 w 396"/>
              <a:gd name="T81" fmla="*/ 210 h 340"/>
              <a:gd name="T82" fmla="*/ 231 w 396"/>
              <a:gd name="T83" fmla="*/ 210 h 340"/>
              <a:gd name="T84" fmla="*/ 237 w 396"/>
              <a:gd name="T85" fmla="*/ 216 h 340"/>
              <a:gd name="T86" fmla="*/ 237 w 396"/>
              <a:gd name="T87" fmla="*/ 323 h 340"/>
              <a:gd name="T88" fmla="*/ 151 w 396"/>
              <a:gd name="T89" fmla="*/ 323 h 340"/>
              <a:gd name="T90" fmla="*/ 151 w 396"/>
              <a:gd name="T91" fmla="*/ 216 h 340"/>
              <a:gd name="T92" fmla="*/ 157 w 396"/>
              <a:gd name="T93" fmla="*/ 21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340">
                <a:moveTo>
                  <a:pt x="280" y="0"/>
                </a:moveTo>
                <a:cubicBezTo>
                  <a:pt x="274" y="0"/>
                  <a:pt x="269" y="5"/>
                  <a:pt x="269" y="11"/>
                </a:cubicBezTo>
                <a:lnTo>
                  <a:pt x="269" y="51"/>
                </a:lnTo>
                <a:lnTo>
                  <a:pt x="207" y="3"/>
                </a:lnTo>
                <a:cubicBezTo>
                  <a:pt x="205" y="2"/>
                  <a:pt x="202" y="1"/>
                  <a:pt x="199" y="0"/>
                </a:cubicBezTo>
                <a:cubicBezTo>
                  <a:pt x="196" y="0"/>
                  <a:pt x="193" y="1"/>
                  <a:pt x="190" y="3"/>
                </a:cubicBezTo>
                <a:lnTo>
                  <a:pt x="6" y="142"/>
                </a:lnTo>
                <a:cubicBezTo>
                  <a:pt x="3" y="144"/>
                  <a:pt x="1" y="148"/>
                  <a:pt x="1" y="151"/>
                </a:cubicBezTo>
                <a:cubicBezTo>
                  <a:pt x="0" y="155"/>
                  <a:pt x="1" y="159"/>
                  <a:pt x="3" y="162"/>
                </a:cubicBezTo>
                <a:cubicBezTo>
                  <a:pt x="6" y="165"/>
                  <a:pt x="9" y="167"/>
                  <a:pt x="13" y="167"/>
                </a:cubicBezTo>
                <a:cubicBezTo>
                  <a:pt x="16" y="168"/>
                  <a:pt x="20" y="167"/>
                  <a:pt x="23" y="164"/>
                </a:cubicBezTo>
                <a:lnTo>
                  <a:pt x="52" y="142"/>
                </a:lnTo>
                <a:lnTo>
                  <a:pt x="52" y="331"/>
                </a:lnTo>
                <a:cubicBezTo>
                  <a:pt x="52" y="333"/>
                  <a:pt x="53" y="336"/>
                  <a:pt x="55" y="337"/>
                </a:cubicBezTo>
                <a:cubicBezTo>
                  <a:pt x="56" y="339"/>
                  <a:pt x="58" y="340"/>
                  <a:pt x="61" y="340"/>
                </a:cubicBezTo>
                <a:lnTo>
                  <a:pt x="336" y="340"/>
                </a:lnTo>
                <a:cubicBezTo>
                  <a:pt x="339" y="340"/>
                  <a:pt x="341" y="339"/>
                  <a:pt x="342" y="337"/>
                </a:cubicBezTo>
                <a:cubicBezTo>
                  <a:pt x="344" y="336"/>
                  <a:pt x="345" y="333"/>
                  <a:pt x="345" y="331"/>
                </a:cubicBezTo>
                <a:lnTo>
                  <a:pt x="345" y="143"/>
                </a:lnTo>
                <a:lnTo>
                  <a:pt x="373" y="164"/>
                </a:lnTo>
                <a:cubicBezTo>
                  <a:pt x="376" y="167"/>
                  <a:pt x="380" y="168"/>
                  <a:pt x="383" y="167"/>
                </a:cubicBezTo>
                <a:cubicBezTo>
                  <a:pt x="387" y="167"/>
                  <a:pt x="390" y="165"/>
                  <a:pt x="393" y="162"/>
                </a:cubicBezTo>
                <a:cubicBezTo>
                  <a:pt x="395" y="159"/>
                  <a:pt x="396" y="155"/>
                  <a:pt x="395" y="151"/>
                </a:cubicBezTo>
                <a:cubicBezTo>
                  <a:pt x="395" y="148"/>
                  <a:pt x="393" y="144"/>
                  <a:pt x="390" y="142"/>
                </a:cubicBezTo>
                <a:lnTo>
                  <a:pt x="319" y="89"/>
                </a:lnTo>
                <a:lnTo>
                  <a:pt x="319" y="11"/>
                </a:lnTo>
                <a:cubicBezTo>
                  <a:pt x="319" y="5"/>
                  <a:pt x="314" y="0"/>
                  <a:pt x="308" y="0"/>
                </a:cubicBezTo>
                <a:lnTo>
                  <a:pt x="280" y="0"/>
                </a:lnTo>
                <a:close/>
                <a:moveTo>
                  <a:pt x="198" y="32"/>
                </a:moveTo>
                <a:lnTo>
                  <a:pt x="328" y="130"/>
                </a:lnTo>
                <a:lnTo>
                  <a:pt x="328" y="323"/>
                </a:lnTo>
                <a:lnTo>
                  <a:pt x="254" y="323"/>
                </a:lnTo>
                <a:lnTo>
                  <a:pt x="254" y="216"/>
                </a:lnTo>
                <a:cubicBezTo>
                  <a:pt x="254" y="204"/>
                  <a:pt x="244" y="193"/>
                  <a:pt x="231" y="193"/>
                </a:cubicBezTo>
                <a:lnTo>
                  <a:pt x="157" y="193"/>
                </a:lnTo>
                <a:cubicBezTo>
                  <a:pt x="144" y="193"/>
                  <a:pt x="134" y="204"/>
                  <a:pt x="134" y="216"/>
                </a:cubicBezTo>
                <a:lnTo>
                  <a:pt x="134" y="323"/>
                </a:lnTo>
                <a:lnTo>
                  <a:pt x="69" y="323"/>
                </a:lnTo>
                <a:lnTo>
                  <a:pt x="69" y="130"/>
                </a:lnTo>
                <a:lnTo>
                  <a:pt x="198" y="32"/>
                </a:lnTo>
                <a:close/>
                <a:moveTo>
                  <a:pt x="157" y="210"/>
                </a:moveTo>
                <a:lnTo>
                  <a:pt x="231" y="210"/>
                </a:lnTo>
                <a:cubicBezTo>
                  <a:pt x="234" y="210"/>
                  <a:pt x="237" y="212"/>
                  <a:pt x="237" y="216"/>
                </a:cubicBezTo>
                <a:lnTo>
                  <a:pt x="237" y="323"/>
                </a:lnTo>
                <a:lnTo>
                  <a:pt x="151" y="323"/>
                </a:lnTo>
                <a:lnTo>
                  <a:pt x="151" y="216"/>
                </a:lnTo>
                <a:cubicBezTo>
                  <a:pt x="151" y="212"/>
                  <a:pt x="153" y="210"/>
                  <a:pt x="157" y="21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cs typeface="+mn-ea"/>
              <a:sym typeface="+mn-lt"/>
            </a:endParaRPr>
          </a:p>
        </p:txBody>
      </p:sp>
      <p:sp>
        <p:nvSpPr>
          <p:cNvPr id="14" name="矩形 13"/>
          <p:cNvSpPr/>
          <p:nvPr/>
        </p:nvSpPr>
        <p:spPr>
          <a:xfrm>
            <a:off x="889542" y="4822678"/>
            <a:ext cx="2711827"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 consectetur adipisicing elit, sed do eiusmod tempor</a:t>
            </a:r>
            <a:endParaRPr lang="en-US" altLang="en-US" sz="1400" dirty="0">
              <a:solidFill>
                <a:schemeClr val="bg1"/>
              </a:solidFill>
              <a:cs typeface="+mn-ea"/>
              <a:sym typeface="+mn-lt"/>
            </a:endParaRPr>
          </a:p>
        </p:txBody>
      </p:sp>
      <p:sp>
        <p:nvSpPr>
          <p:cNvPr id="15" name="矩形 14"/>
          <p:cNvSpPr/>
          <p:nvPr/>
        </p:nvSpPr>
        <p:spPr>
          <a:xfrm>
            <a:off x="881922" y="4517231"/>
            <a:ext cx="1818545" cy="37740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cs typeface="+mn-ea"/>
                <a:sym typeface="+mn-lt"/>
              </a:rPr>
              <a:t>01.TEXT HERE</a:t>
            </a:r>
            <a:endParaRPr lang="zh-CN" altLang="en-US" b="1" dirty="0">
              <a:solidFill>
                <a:schemeClr val="bg1"/>
              </a:solidFill>
              <a:cs typeface="+mn-ea"/>
              <a:sym typeface="+mn-lt"/>
            </a:endParaRPr>
          </a:p>
        </p:txBody>
      </p:sp>
      <p:sp>
        <p:nvSpPr>
          <p:cNvPr id="17" name="矩形 16"/>
          <p:cNvSpPr/>
          <p:nvPr/>
        </p:nvSpPr>
        <p:spPr>
          <a:xfrm>
            <a:off x="5005542" y="4822678"/>
            <a:ext cx="2711827"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 consectetur adipisicing elit, sed do eiusmod tempor</a:t>
            </a:r>
            <a:endParaRPr lang="en-US" altLang="en-US" sz="1400" dirty="0">
              <a:solidFill>
                <a:schemeClr val="bg1"/>
              </a:solidFill>
              <a:cs typeface="+mn-ea"/>
              <a:sym typeface="+mn-lt"/>
            </a:endParaRPr>
          </a:p>
        </p:txBody>
      </p:sp>
      <p:sp>
        <p:nvSpPr>
          <p:cNvPr id="18" name="矩形 17"/>
          <p:cNvSpPr/>
          <p:nvPr/>
        </p:nvSpPr>
        <p:spPr>
          <a:xfrm>
            <a:off x="4997922" y="4517231"/>
            <a:ext cx="1818545" cy="37740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cs typeface="+mn-ea"/>
                <a:sym typeface="+mn-lt"/>
              </a:rPr>
              <a:t>02.TEXT HERE</a:t>
            </a:r>
            <a:endParaRPr lang="zh-CN" altLang="en-US" b="1" dirty="0">
              <a:solidFill>
                <a:schemeClr val="bg1"/>
              </a:solidFill>
              <a:cs typeface="+mn-ea"/>
              <a:sym typeface="+mn-lt"/>
            </a:endParaRPr>
          </a:p>
        </p:txBody>
      </p:sp>
      <p:sp>
        <p:nvSpPr>
          <p:cNvPr id="19" name="矩形 18"/>
          <p:cNvSpPr/>
          <p:nvPr/>
        </p:nvSpPr>
        <p:spPr>
          <a:xfrm>
            <a:off x="9069542" y="4822678"/>
            <a:ext cx="2711827"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cs typeface="+mn-ea"/>
                <a:sym typeface="+mn-lt"/>
              </a:rPr>
              <a:t>Lorem ipsum dolor sit amet, consectetur adipisicing elit, sed do eiusmod tempor</a:t>
            </a:r>
            <a:endParaRPr lang="en-US" altLang="en-US" sz="1400" dirty="0">
              <a:solidFill>
                <a:schemeClr val="bg1"/>
              </a:solidFill>
              <a:cs typeface="+mn-ea"/>
              <a:sym typeface="+mn-lt"/>
            </a:endParaRPr>
          </a:p>
        </p:txBody>
      </p:sp>
      <p:sp>
        <p:nvSpPr>
          <p:cNvPr id="20" name="矩形 19"/>
          <p:cNvSpPr/>
          <p:nvPr/>
        </p:nvSpPr>
        <p:spPr>
          <a:xfrm>
            <a:off x="9061922" y="4517231"/>
            <a:ext cx="1818545" cy="37740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cs typeface="+mn-ea"/>
                <a:sym typeface="+mn-lt"/>
              </a:rPr>
              <a:t>03.TEXT HERE</a:t>
            </a:r>
            <a:endParaRPr lang="zh-CN" altLang="en-US" b="1" dirty="0">
              <a:solidFill>
                <a:schemeClr val="bg1"/>
              </a:solidFill>
              <a:cs typeface="+mn-ea"/>
              <a:sym typeface="+mn-lt"/>
            </a:endParaRPr>
          </a:p>
        </p:txBody>
      </p:sp>
      <p:sp>
        <p:nvSpPr>
          <p:cNvPr id="21" name="文本框 20"/>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22" name="文本框 21"/>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04.</a:t>
            </a:r>
            <a:endParaRPr lang="zh-CN" altLang="en-US" sz="1600" b="1">
              <a:solidFill>
                <a:schemeClr val="bg1"/>
              </a:solidFill>
              <a:cs typeface="+mn-ea"/>
              <a:sym typeface="+mn-lt"/>
            </a:endParaRPr>
          </a:p>
        </p:txBody>
      </p:sp>
      <p:cxnSp>
        <p:nvCxnSpPr>
          <p:cNvPr id="23" name="直接连接符 22"/>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3366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0F25"/>
        </a:solidFill>
        <a:effectLst/>
      </p:bgPr>
    </p:bg>
    <p:spTree>
      <p:nvGrpSpPr>
        <p:cNvPr id="1" name=""/>
        <p:cNvGrpSpPr/>
        <p:nvPr/>
      </p:nvGrpSpPr>
      <p:grpSpPr>
        <a:xfrm>
          <a:off x="0" y="0"/>
          <a:ext cx="0" cy="0"/>
          <a:chOff x="0" y="0"/>
          <a:chExt cx="0" cy="0"/>
        </a:xfrm>
      </p:grpSpPr>
      <p:sp>
        <p:nvSpPr>
          <p:cNvPr id="28" name="文本框 27"/>
          <p:cNvSpPr txBox="1"/>
          <p:nvPr/>
        </p:nvSpPr>
        <p:spPr>
          <a:xfrm>
            <a:off x="1458688" y="3017519"/>
            <a:ext cx="6934200" cy="1200329"/>
          </a:xfrm>
          <a:prstGeom prst="rect">
            <a:avLst/>
          </a:prstGeom>
          <a:noFill/>
        </p:spPr>
        <p:txBody>
          <a:bodyPr wrap="square" rtlCol="0">
            <a:spAutoFit/>
          </a:bodyPr>
          <a:lstStyle/>
          <a:p>
            <a:r>
              <a:rPr lang="en-US" altLang="zh-CN" sz="7200" b="1">
                <a:solidFill>
                  <a:schemeClr val="bg1"/>
                </a:solidFill>
                <a:cs typeface="+mn-ea"/>
                <a:sym typeface="+mn-lt"/>
              </a:rPr>
              <a:t>THANKS</a:t>
            </a:r>
            <a:endParaRPr lang="zh-CN" altLang="en-US" sz="7200" b="1">
              <a:solidFill>
                <a:schemeClr val="bg1"/>
              </a:solidFill>
              <a:cs typeface="+mn-ea"/>
              <a:sym typeface="+mn-lt"/>
            </a:endParaRPr>
          </a:p>
        </p:txBody>
      </p:sp>
      <p:sp>
        <p:nvSpPr>
          <p:cNvPr id="32" name="文本框 31"/>
          <p:cNvSpPr txBox="1"/>
          <p:nvPr/>
        </p:nvSpPr>
        <p:spPr>
          <a:xfrm>
            <a:off x="10627177" y="228600"/>
            <a:ext cx="1190625" cy="461665"/>
          </a:xfrm>
          <a:prstGeom prst="rect">
            <a:avLst/>
          </a:prstGeom>
          <a:noFill/>
        </p:spPr>
        <p:txBody>
          <a:bodyPr wrap="square" rtlCol="0">
            <a:spAutoFit/>
          </a:bodyPr>
          <a:lstStyle/>
          <a:p>
            <a:pPr algn="ctr"/>
            <a:r>
              <a:rPr lang="en-US" altLang="zh-CN" sz="2400" b="1">
                <a:solidFill>
                  <a:schemeClr val="accent1"/>
                </a:solidFill>
                <a:cs typeface="+mn-ea"/>
                <a:sym typeface="+mn-lt"/>
              </a:rPr>
              <a:t>201X</a:t>
            </a:r>
            <a:endParaRPr lang="zh-CN" altLang="en-US" sz="2400" b="1">
              <a:solidFill>
                <a:schemeClr val="accent1"/>
              </a:solidFill>
              <a:cs typeface="+mn-ea"/>
              <a:sym typeface="+mn-lt"/>
            </a:endParaRPr>
          </a:p>
        </p:txBody>
      </p:sp>
      <p:sp>
        <p:nvSpPr>
          <p:cNvPr id="34" name="文本框 33"/>
          <p:cNvSpPr txBox="1"/>
          <p:nvPr/>
        </p:nvSpPr>
        <p:spPr>
          <a:xfrm>
            <a:off x="1502230" y="2414730"/>
            <a:ext cx="2265135" cy="646331"/>
          </a:xfrm>
          <a:prstGeom prst="rect">
            <a:avLst/>
          </a:prstGeom>
          <a:noFill/>
        </p:spPr>
        <p:txBody>
          <a:bodyPr wrap="square" rtlCol="0">
            <a:spAutoFit/>
          </a:bodyPr>
          <a:lstStyle/>
          <a:p>
            <a:r>
              <a:rPr lang="zh-CN" altLang="en-US" sz="3600">
                <a:solidFill>
                  <a:schemeClr val="bg1"/>
                </a:solidFill>
                <a:cs typeface="+mn-ea"/>
                <a:sym typeface="+mn-lt"/>
              </a:rPr>
              <a:t>感谢观看</a:t>
            </a:r>
          </a:p>
        </p:txBody>
      </p:sp>
      <p:sp>
        <p:nvSpPr>
          <p:cNvPr id="36" name="Rectangle 15"/>
          <p:cNvSpPr>
            <a:spLocks noChangeArrowheads="1"/>
          </p:cNvSpPr>
          <p:nvPr/>
        </p:nvSpPr>
        <p:spPr bwMode="auto">
          <a:xfrm>
            <a:off x="1617072" y="4270574"/>
            <a:ext cx="629321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occaecat</a:t>
            </a:r>
            <a:r>
              <a:rPr lang="en-US" altLang="en-US" sz="1400" dirty="0">
                <a:solidFill>
                  <a:schemeClr val="bg1"/>
                </a:solidFill>
                <a:latin typeface="+mn-lt"/>
                <a:cs typeface="+mn-ea"/>
                <a:sym typeface="+mn-lt"/>
              </a:rPr>
              <a:t> </a:t>
            </a:r>
            <a:r>
              <a:rPr lang="en-US" altLang="en-US" sz="1400" err="1">
                <a:solidFill>
                  <a:schemeClr val="bg1"/>
                </a:solidFill>
                <a:latin typeface="+mn-lt"/>
                <a:cs typeface="+mn-ea"/>
                <a:sym typeface="+mn-lt"/>
              </a:rPr>
              <a:t>cupidatat</a:t>
            </a:r>
            <a:r>
              <a:rPr lang="en-US" altLang="en-US" sz="1400">
                <a:solidFill>
                  <a:schemeClr val="bg1"/>
                </a:solidFill>
                <a:latin typeface="+mn-lt"/>
                <a:cs typeface="+mn-ea"/>
                <a:sym typeface="+mn-lt"/>
              </a:rPr>
              <a:t> non</a:t>
            </a:r>
            <a:endParaRPr lang="en-US" altLang="en-US" sz="1400" dirty="0">
              <a:solidFill>
                <a:schemeClr val="bg1"/>
              </a:solidFill>
              <a:latin typeface="+mn-lt"/>
              <a:cs typeface="+mn-ea"/>
              <a:sym typeface="+mn-lt"/>
            </a:endParaRPr>
          </a:p>
        </p:txBody>
      </p:sp>
      <p:cxnSp>
        <p:nvCxnSpPr>
          <p:cNvPr id="33" name="直接连接符 32"/>
          <p:cNvCxnSpPr>
            <a:cxnSpLocks/>
          </p:cNvCxnSpPr>
          <p:nvPr/>
        </p:nvCxnSpPr>
        <p:spPr>
          <a:xfrm>
            <a:off x="3747701" y="2752078"/>
            <a:ext cx="1433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a:cxnSpLocks/>
          </p:cNvCxnSpPr>
          <p:nvPr/>
        </p:nvCxnSpPr>
        <p:spPr>
          <a:xfrm>
            <a:off x="11219543" y="6502400"/>
            <a:ext cx="0" cy="3556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181" y="2528888"/>
            <a:ext cx="1424348" cy="1424348"/>
          </a:xfrm>
          <a:prstGeom prst="rect">
            <a:avLst/>
          </a:prstGeom>
        </p:spPr>
      </p:pic>
      <p:sp>
        <p:nvSpPr>
          <p:cNvPr id="2" name="矩形 1"/>
          <p:cNvSpPr/>
          <p:nvPr/>
        </p:nvSpPr>
        <p:spPr>
          <a:xfrm>
            <a:off x="5500181" y="2528888"/>
            <a:ext cx="1424348" cy="142434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840771" y="2772185"/>
            <a:ext cx="966430" cy="646331"/>
          </a:xfrm>
          <a:prstGeom prst="rect">
            <a:avLst/>
          </a:prstGeom>
          <a:noFill/>
        </p:spPr>
        <p:txBody>
          <a:bodyPr wrap="square" rtlCol="0">
            <a:spAutoFit/>
          </a:bodyPr>
          <a:lstStyle/>
          <a:p>
            <a:pPr algn="ctr"/>
            <a:r>
              <a:rPr lang="en-US" altLang="zh-CN" sz="3600" b="1">
                <a:solidFill>
                  <a:schemeClr val="bg1"/>
                </a:solidFill>
                <a:cs typeface="+mn-ea"/>
                <a:sym typeface="+mn-lt"/>
              </a:rPr>
              <a:t>QR</a:t>
            </a:r>
            <a:endParaRPr lang="zh-CN" altLang="en-US" sz="3600" b="1">
              <a:solidFill>
                <a:schemeClr val="bg1"/>
              </a:solidFill>
              <a:cs typeface="+mn-ea"/>
              <a:sym typeface="+mn-lt"/>
            </a:endParaRPr>
          </a:p>
        </p:txBody>
      </p:sp>
      <p:sp>
        <p:nvSpPr>
          <p:cNvPr id="11" name="文本框 10"/>
          <p:cNvSpPr txBox="1"/>
          <p:nvPr/>
        </p:nvSpPr>
        <p:spPr>
          <a:xfrm>
            <a:off x="5853471" y="3284357"/>
            <a:ext cx="966430" cy="369332"/>
          </a:xfrm>
          <a:prstGeom prst="rect">
            <a:avLst/>
          </a:prstGeom>
          <a:noFill/>
        </p:spPr>
        <p:txBody>
          <a:bodyPr wrap="square" rtlCol="0">
            <a:spAutoFit/>
          </a:bodyPr>
          <a:lstStyle/>
          <a:p>
            <a:pPr algn="ctr"/>
            <a:r>
              <a:rPr lang="en-US" altLang="zh-CN" b="1">
                <a:solidFill>
                  <a:schemeClr val="bg1"/>
                </a:solidFill>
                <a:cs typeface="+mn-ea"/>
                <a:sym typeface="+mn-lt"/>
              </a:rPr>
              <a:t>CODE</a:t>
            </a:r>
            <a:endParaRPr lang="zh-CN" altLang="en-US" b="1">
              <a:solidFill>
                <a:schemeClr val="bg1"/>
              </a:solidFill>
              <a:cs typeface="+mn-ea"/>
              <a:sym typeface="+mn-lt"/>
            </a:endParaRPr>
          </a:p>
        </p:txBody>
      </p:sp>
      <p:sp>
        <p:nvSpPr>
          <p:cNvPr id="12" name="文本框 11"/>
          <p:cNvSpPr txBox="1"/>
          <p:nvPr/>
        </p:nvSpPr>
        <p:spPr>
          <a:xfrm rot="16200000">
            <a:off x="5376705" y="3115844"/>
            <a:ext cx="966430" cy="276999"/>
          </a:xfrm>
          <a:prstGeom prst="rect">
            <a:avLst/>
          </a:prstGeom>
          <a:noFill/>
        </p:spPr>
        <p:txBody>
          <a:bodyPr wrap="square" rtlCol="0">
            <a:spAutoFit/>
          </a:bodyPr>
          <a:lstStyle/>
          <a:p>
            <a:pPr algn="ctr"/>
            <a:r>
              <a:rPr lang="en-US" altLang="zh-CN" sz="1200" b="1">
                <a:solidFill>
                  <a:schemeClr val="bg1"/>
                </a:solidFill>
                <a:cs typeface="+mn-ea"/>
                <a:sym typeface="+mn-lt"/>
              </a:rPr>
              <a:t>CHANGE</a:t>
            </a:r>
            <a:endParaRPr lang="zh-CN" altLang="en-US" sz="1200" b="1">
              <a:solidFill>
                <a:schemeClr val="bg1"/>
              </a:solidFill>
              <a:cs typeface="+mn-ea"/>
              <a:sym typeface="+mn-lt"/>
            </a:endParaRPr>
          </a:p>
        </p:txBody>
      </p:sp>
    </p:spTree>
    <p:extLst>
      <p:ext uri="{BB962C8B-B14F-4D97-AF65-F5344CB8AC3E}">
        <p14:creationId xmlns:p14="http://schemas.microsoft.com/office/powerpoint/2010/main" val="47005393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赠送图标页</a:t>
            </a:r>
          </a:p>
        </p:txBody>
      </p:sp>
      <p:sp>
        <p:nvSpPr>
          <p:cNvPr id="3" name="文本框 2"/>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05.</a:t>
            </a:r>
            <a:endParaRPr lang="zh-CN" altLang="en-US" sz="1600" b="1">
              <a:solidFill>
                <a:schemeClr val="bg1"/>
              </a:solidFill>
              <a:cs typeface="+mn-ea"/>
              <a:sym typeface="+mn-lt"/>
            </a:endParaRPr>
          </a:p>
        </p:txBody>
      </p:sp>
      <p:cxnSp>
        <p:nvCxnSpPr>
          <p:cNvPr id="4" name="直接连接符 3"/>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681888" y="3637549"/>
            <a:ext cx="9015140" cy="284030"/>
            <a:chOff x="2189888" y="2926349"/>
            <a:chExt cx="9015140" cy="284030"/>
          </a:xfrm>
          <a:solidFill>
            <a:schemeClr val="accent1"/>
          </a:solidFill>
        </p:grpSpPr>
        <p:sp>
          <p:nvSpPr>
            <p:cNvPr id="6" name="Freeform 20"/>
            <p:cNvSpPr>
              <a:spLocks noChangeArrowheads="1"/>
            </p:cNvSpPr>
            <p:nvPr/>
          </p:nvSpPr>
          <p:spPr bwMode="auto">
            <a:xfrm>
              <a:off x="4136958" y="2961039"/>
              <a:ext cx="245558" cy="24934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 name="Freeform 24"/>
            <p:cNvSpPr>
              <a:spLocks noChangeArrowheads="1"/>
            </p:cNvSpPr>
            <p:nvPr/>
          </p:nvSpPr>
          <p:spPr bwMode="auto">
            <a:xfrm>
              <a:off x="4621552" y="2987058"/>
              <a:ext cx="245556" cy="19513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 name="Freeform 25"/>
            <p:cNvSpPr>
              <a:spLocks noChangeArrowheads="1"/>
            </p:cNvSpPr>
            <p:nvPr/>
          </p:nvSpPr>
          <p:spPr bwMode="auto">
            <a:xfrm>
              <a:off x="7114062" y="2969712"/>
              <a:ext cx="169499" cy="236332"/>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 name="Freeform 26"/>
            <p:cNvSpPr>
              <a:spLocks noChangeArrowheads="1"/>
            </p:cNvSpPr>
            <p:nvPr/>
          </p:nvSpPr>
          <p:spPr bwMode="auto">
            <a:xfrm>
              <a:off x="5621164" y="2982722"/>
              <a:ext cx="210787" cy="214649"/>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 name="Freeform 27"/>
            <p:cNvSpPr>
              <a:spLocks noChangeArrowheads="1"/>
            </p:cNvSpPr>
            <p:nvPr/>
          </p:nvSpPr>
          <p:spPr bwMode="auto">
            <a:xfrm>
              <a:off x="6088373" y="2982722"/>
              <a:ext cx="249903" cy="19513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 name="Freeform 28"/>
            <p:cNvSpPr>
              <a:spLocks noChangeArrowheads="1"/>
            </p:cNvSpPr>
            <p:nvPr/>
          </p:nvSpPr>
          <p:spPr bwMode="auto">
            <a:xfrm>
              <a:off x="6581661" y="2974049"/>
              <a:ext cx="245556" cy="20597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 name="Freeform 29"/>
            <p:cNvSpPr>
              <a:spLocks noChangeArrowheads="1"/>
            </p:cNvSpPr>
            <p:nvPr/>
          </p:nvSpPr>
          <p:spPr bwMode="auto">
            <a:xfrm>
              <a:off x="3656710" y="2969712"/>
              <a:ext cx="219479" cy="22765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 name="Freeform 61"/>
            <p:cNvSpPr>
              <a:spLocks noChangeArrowheads="1"/>
            </p:cNvSpPr>
            <p:nvPr/>
          </p:nvSpPr>
          <p:spPr bwMode="auto">
            <a:xfrm>
              <a:off x="10500954" y="3028962"/>
              <a:ext cx="184712" cy="143100"/>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 name="Freeform 65"/>
            <p:cNvSpPr>
              <a:spLocks noChangeArrowheads="1"/>
            </p:cNvSpPr>
            <p:nvPr/>
          </p:nvSpPr>
          <p:spPr bwMode="auto">
            <a:xfrm>
              <a:off x="2683175" y="2982722"/>
              <a:ext cx="206441" cy="20597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5" name="Freeform 67"/>
            <p:cNvSpPr>
              <a:spLocks noChangeArrowheads="1"/>
            </p:cNvSpPr>
            <p:nvPr/>
          </p:nvSpPr>
          <p:spPr bwMode="auto">
            <a:xfrm>
              <a:off x="2189888" y="2926349"/>
              <a:ext cx="223827" cy="26235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6" name="Freeform 73"/>
            <p:cNvSpPr>
              <a:spLocks noChangeArrowheads="1"/>
            </p:cNvSpPr>
            <p:nvPr/>
          </p:nvSpPr>
          <p:spPr bwMode="auto">
            <a:xfrm>
              <a:off x="9998975" y="3028962"/>
              <a:ext cx="210787" cy="143100"/>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7" name="Freeform 77"/>
            <p:cNvSpPr>
              <a:spLocks noChangeArrowheads="1"/>
            </p:cNvSpPr>
            <p:nvPr/>
          </p:nvSpPr>
          <p:spPr bwMode="auto">
            <a:xfrm>
              <a:off x="9492649" y="2998607"/>
              <a:ext cx="245558" cy="20597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8" name="Freeform 101"/>
            <p:cNvSpPr>
              <a:spLocks noChangeArrowheads="1"/>
            </p:cNvSpPr>
            <p:nvPr/>
          </p:nvSpPr>
          <p:spPr bwMode="auto">
            <a:xfrm>
              <a:off x="8533076" y="2991394"/>
              <a:ext cx="245556" cy="18863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9" name="Freeform 102"/>
            <p:cNvSpPr>
              <a:spLocks noChangeArrowheads="1"/>
            </p:cNvSpPr>
            <p:nvPr/>
          </p:nvSpPr>
          <p:spPr bwMode="auto">
            <a:xfrm>
              <a:off x="3154731" y="2974049"/>
              <a:ext cx="245558" cy="21898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0" name="Freeform 103"/>
            <p:cNvSpPr>
              <a:spLocks noChangeArrowheads="1"/>
            </p:cNvSpPr>
            <p:nvPr/>
          </p:nvSpPr>
          <p:spPr bwMode="auto">
            <a:xfrm>
              <a:off x="7581272" y="2965377"/>
              <a:ext cx="189056" cy="24066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1" name="Freeform 114"/>
            <p:cNvSpPr>
              <a:spLocks noChangeArrowheads="1"/>
            </p:cNvSpPr>
            <p:nvPr/>
          </p:nvSpPr>
          <p:spPr bwMode="auto">
            <a:xfrm>
              <a:off x="8052827" y="2965377"/>
              <a:ext cx="228173" cy="24066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2" name="Freeform 116"/>
            <p:cNvSpPr>
              <a:spLocks noChangeArrowheads="1"/>
            </p:cNvSpPr>
            <p:nvPr/>
          </p:nvSpPr>
          <p:spPr bwMode="auto">
            <a:xfrm>
              <a:off x="5123530" y="2969712"/>
              <a:ext cx="219481" cy="227658"/>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3" name="Freeform 151"/>
            <p:cNvSpPr>
              <a:spLocks noChangeArrowheads="1"/>
            </p:cNvSpPr>
            <p:nvPr/>
          </p:nvSpPr>
          <p:spPr bwMode="auto">
            <a:xfrm>
              <a:off x="10959472" y="3028962"/>
              <a:ext cx="245556" cy="143100"/>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4" name="Freeform 154"/>
            <p:cNvSpPr>
              <a:spLocks noChangeArrowheads="1"/>
            </p:cNvSpPr>
            <p:nvPr/>
          </p:nvSpPr>
          <p:spPr bwMode="auto">
            <a:xfrm>
              <a:off x="9056785" y="2961040"/>
              <a:ext cx="176019" cy="23850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25" name="组合 24"/>
          <p:cNvGrpSpPr/>
          <p:nvPr/>
        </p:nvGrpSpPr>
        <p:grpSpPr>
          <a:xfrm>
            <a:off x="1677541" y="2208715"/>
            <a:ext cx="9006448" cy="260891"/>
            <a:chOff x="2185541" y="1497515"/>
            <a:chExt cx="9006448" cy="260891"/>
          </a:xfrm>
          <a:solidFill>
            <a:schemeClr val="accent1"/>
          </a:solidFill>
        </p:grpSpPr>
        <p:sp>
          <p:nvSpPr>
            <p:cNvPr id="26" name="Freeform 45"/>
            <p:cNvSpPr>
              <a:spLocks noChangeArrowheads="1"/>
            </p:cNvSpPr>
            <p:nvPr/>
          </p:nvSpPr>
          <p:spPr bwMode="auto">
            <a:xfrm>
              <a:off x="5136568" y="1523532"/>
              <a:ext cx="193404" cy="192969"/>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7" name="Freeform 46"/>
            <p:cNvSpPr>
              <a:spLocks noChangeArrowheads="1"/>
            </p:cNvSpPr>
            <p:nvPr/>
          </p:nvSpPr>
          <p:spPr bwMode="auto">
            <a:xfrm>
              <a:off x="8541768" y="1510525"/>
              <a:ext cx="228171" cy="2168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8" name="Freeform 47"/>
            <p:cNvSpPr>
              <a:spLocks noChangeArrowheads="1"/>
            </p:cNvSpPr>
            <p:nvPr/>
          </p:nvSpPr>
          <p:spPr bwMode="auto">
            <a:xfrm>
              <a:off x="9022016" y="1514861"/>
              <a:ext cx="245558" cy="21465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9" name="Freeform 48"/>
            <p:cNvSpPr>
              <a:spLocks noChangeArrowheads="1"/>
            </p:cNvSpPr>
            <p:nvPr/>
          </p:nvSpPr>
          <p:spPr bwMode="auto">
            <a:xfrm>
              <a:off x="7079292" y="1536543"/>
              <a:ext cx="219481" cy="164782"/>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0" name="Freeform 49"/>
            <p:cNvSpPr>
              <a:spLocks noChangeArrowheads="1"/>
            </p:cNvSpPr>
            <p:nvPr/>
          </p:nvSpPr>
          <p:spPr bwMode="auto">
            <a:xfrm>
              <a:off x="8057173" y="1536543"/>
              <a:ext cx="219481" cy="164782"/>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1" name="Freeform 50"/>
            <p:cNvSpPr>
              <a:spLocks noChangeArrowheads="1"/>
            </p:cNvSpPr>
            <p:nvPr/>
          </p:nvSpPr>
          <p:spPr bwMode="auto">
            <a:xfrm>
              <a:off x="2185541" y="1510525"/>
              <a:ext cx="219481" cy="21681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2" name="Freeform 51"/>
            <p:cNvSpPr>
              <a:spLocks noChangeArrowheads="1"/>
            </p:cNvSpPr>
            <p:nvPr/>
          </p:nvSpPr>
          <p:spPr bwMode="auto">
            <a:xfrm>
              <a:off x="4141304" y="1549553"/>
              <a:ext cx="228173" cy="14093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3" name="Freeform 52"/>
            <p:cNvSpPr>
              <a:spLocks noChangeArrowheads="1"/>
            </p:cNvSpPr>
            <p:nvPr/>
          </p:nvSpPr>
          <p:spPr bwMode="auto">
            <a:xfrm>
              <a:off x="6088373" y="1497515"/>
              <a:ext cx="236865" cy="245006"/>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4" name="Freeform 53"/>
            <p:cNvSpPr>
              <a:spLocks noChangeArrowheads="1"/>
            </p:cNvSpPr>
            <p:nvPr/>
          </p:nvSpPr>
          <p:spPr bwMode="auto">
            <a:xfrm>
              <a:off x="7555195" y="1536543"/>
              <a:ext cx="245556" cy="164782"/>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5" name="Freeform 54"/>
            <p:cNvSpPr>
              <a:spLocks noChangeArrowheads="1"/>
            </p:cNvSpPr>
            <p:nvPr/>
          </p:nvSpPr>
          <p:spPr bwMode="auto">
            <a:xfrm>
              <a:off x="3643672" y="1510525"/>
              <a:ext cx="245556" cy="21681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6" name="Freeform 55"/>
            <p:cNvSpPr>
              <a:spLocks noChangeArrowheads="1"/>
            </p:cNvSpPr>
            <p:nvPr/>
          </p:nvSpPr>
          <p:spPr bwMode="auto">
            <a:xfrm>
              <a:off x="3202538" y="1497515"/>
              <a:ext cx="149943" cy="253677"/>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7" name="Freeform 76"/>
            <p:cNvSpPr>
              <a:spLocks noChangeArrowheads="1"/>
            </p:cNvSpPr>
            <p:nvPr/>
          </p:nvSpPr>
          <p:spPr bwMode="auto">
            <a:xfrm>
              <a:off x="2717943" y="1501851"/>
              <a:ext cx="139077" cy="24067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8" name="Freeform 94"/>
            <p:cNvSpPr>
              <a:spLocks noChangeArrowheads="1"/>
            </p:cNvSpPr>
            <p:nvPr/>
          </p:nvSpPr>
          <p:spPr bwMode="auto">
            <a:xfrm>
              <a:off x="6577315" y="1566897"/>
              <a:ext cx="245556" cy="11057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9" name="Freeform 106"/>
            <p:cNvSpPr>
              <a:spLocks noChangeArrowheads="1"/>
            </p:cNvSpPr>
            <p:nvPr/>
          </p:nvSpPr>
          <p:spPr bwMode="auto">
            <a:xfrm>
              <a:off x="5634203" y="1497515"/>
              <a:ext cx="176018" cy="24934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0" name="Freeform 110"/>
            <p:cNvSpPr>
              <a:spLocks noChangeArrowheads="1"/>
            </p:cNvSpPr>
            <p:nvPr/>
          </p:nvSpPr>
          <p:spPr bwMode="auto">
            <a:xfrm>
              <a:off x="4630245" y="1527869"/>
              <a:ext cx="228171" cy="184297"/>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1" name="Freeform 144"/>
            <p:cNvSpPr>
              <a:spLocks noChangeArrowheads="1"/>
            </p:cNvSpPr>
            <p:nvPr/>
          </p:nvSpPr>
          <p:spPr bwMode="auto">
            <a:xfrm>
              <a:off x="10972510" y="1539419"/>
              <a:ext cx="219479" cy="195137"/>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2" name="Freeform 145"/>
            <p:cNvSpPr>
              <a:spLocks noChangeArrowheads="1"/>
            </p:cNvSpPr>
            <p:nvPr/>
          </p:nvSpPr>
          <p:spPr bwMode="auto">
            <a:xfrm>
              <a:off x="10483569" y="1526411"/>
              <a:ext cx="219481" cy="21898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3" name="Freeform 146"/>
            <p:cNvSpPr>
              <a:spLocks noChangeArrowheads="1"/>
            </p:cNvSpPr>
            <p:nvPr/>
          </p:nvSpPr>
          <p:spPr bwMode="auto">
            <a:xfrm>
              <a:off x="10016360" y="1513402"/>
              <a:ext cx="176018" cy="245004"/>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4" name="Freeform 158"/>
            <p:cNvSpPr>
              <a:spLocks noChangeArrowheads="1"/>
            </p:cNvSpPr>
            <p:nvPr/>
          </p:nvSpPr>
          <p:spPr bwMode="auto">
            <a:xfrm>
              <a:off x="9492649" y="1578447"/>
              <a:ext cx="245558" cy="114913"/>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45" name="组合 44"/>
          <p:cNvGrpSpPr/>
          <p:nvPr/>
        </p:nvGrpSpPr>
        <p:grpSpPr>
          <a:xfrm>
            <a:off x="1694926" y="4160080"/>
            <a:ext cx="9002102" cy="265227"/>
            <a:chOff x="2202926" y="3448880"/>
            <a:chExt cx="9002102" cy="265227"/>
          </a:xfrm>
          <a:solidFill>
            <a:schemeClr val="accent1"/>
          </a:solidFill>
        </p:grpSpPr>
        <p:sp>
          <p:nvSpPr>
            <p:cNvPr id="46" name="Freeform 21"/>
            <p:cNvSpPr>
              <a:spLocks noChangeArrowheads="1"/>
            </p:cNvSpPr>
            <p:nvPr/>
          </p:nvSpPr>
          <p:spPr bwMode="auto">
            <a:xfrm>
              <a:off x="4132612" y="3505253"/>
              <a:ext cx="245558" cy="13659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7" name="Freeform 22"/>
            <p:cNvSpPr>
              <a:spLocks noChangeArrowheads="1"/>
            </p:cNvSpPr>
            <p:nvPr/>
          </p:nvSpPr>
          <p:spPr bwMode="auto">
            <a:xfrm>
              <a:off x="3652364" y="3457554"/>
              <a:ext cx="228171" cy="22766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8" name="Freeform 23"/>
            <p:cNvSpPr>
              <a:spLocks noChangeArrowheads="1"/>
            </p:cNvSpPr>
            <p:nvPr/>
          </p:nvSpPr>
          <p:spPr bwMode="auto">
            <a:xfrm>
              <a:off x="2683175" y="3470562"/>
              <a:ext cx="210787" cy="20597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9" name="Freeform 30"/>
            <p:cNvSpPr>
              <a:spLocks noChangeArrowheads="1"/>
            </p:cNvSpPr>
            <p:nvPr/>
          </p:nvSpPr>
          <p:spPr bwMode="auto">
            <a:xfrm>
              <a:off x="3154731" y="3457554"/>
              <a:ext cx="245558" cy="23199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0" name="Freeform 31"/>
            <p:cNvSpPr>
              <a:spLocks noChangeArrowheads="1"/>
            </p:cNvSpPr>
            <p:nvPr/>
          </p:nvSpPr>
          <p:spPr bwMode="auto">
            <a:xfrm>
              <a:off x="4630245" y="3461890"/>
              <a:ext cx="228171" cy="223324"/>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1" name="Freeform 32"/>
            <p:cNvSpPr>
              <a:spLocks noChangeArrowheads="1"/>
            </p:cNvSpPr>
            <p:nvPr/>
          </p:nvSpPr>
          <p:spPr bwMode="auto">
            <a:xfrm>
              <a:off x="4734552" y="3509590"/>
              <a:ext cx="52154" cy="108409"/>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2" name="Freeform 34"/>
            <p:cNvSpPr>
              <a:spLocks noChangeArrowheads="1"/>
            </p:cNvSpPr>
            <p:nvPr/>
          </p:nvSpPr>
          <p:spPr bwMode="auto">
            <a:xfrm>
              <a:off x="9074170" y="3448880"/>
              <a:ext cx="139077" cy="245006"/>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3" name="Freeform 38"/>
            <p:cNvSpPr>
              <a:spLocks noChangeArrowheads="1"/>
            </p:cNvSpPr>
            <p:nvPr/>
          </p:nvSpPr>
          <p:spPr bwMode="auto">
            <a:xfrm>
              <a:off x="6157911" y="3461890"/>
              <a:ext cx="99961" cy="22332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4" name="Freeform 39"/>
            <p:cNvSpPr>
              <a:spLocks noChangeArrowheads="1"/>
            </p:cNvSpPr>
            <p:nvPr/>
          </p:nvSpPr>
          <p:spPr bwMode="auto">
            <a:xfrm>
              <a:off x="5612472" y="3461890"/>
              <a:ext cx="219479" cy="218988"/>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5" name="Freeform 40"/>
            <p:cNvSpPr>
              <a:spLocks noChangeArrowheads="1"/>
            </p:cNvSpPr>
            <p:nvPr/>
          </p:nvSpPr>
          <p:spPr bwMode="auto">
            <a:xfrm>
              <a:off x="5153953" y="3539945"/>
              <a:ext cx="158635" cy="153941"/>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6" name="Freeform 41"/>
            <p:cNvSpPr>
              <a:spLocks noChangeArrowheads="1"/>
            </p:cNvSpPr>
            <p:nvPr/>
          </p:nvSpPr>
          <p:spPr bwMode="auto">
            <a:xfrm>
              <a:off x="5197414" y="3539945"/>
              <a:ext cx="69538" cy="5854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7" name="Freeform 42"/>
            <p:cNvSpPr>
              <a:spLocks noChangeArrowheads="1"/>
            </p:cNvSpPr>
            <p:nvPr/>
          </p:nvSpPr>
          <p:spPr bwMode="auto">
            <a:xfrm>
              <a:off x="5197414" y="3448880"/>
              <a:ext cx="69538" cy="7371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8" name="Freeform 89"/>
            <p:cNvSpPr>
              <a:spLocks noChangeArrowheads="1"/>
            </p:cNvSpPr>
            <p:nvPr/>
          </p:nvSpPr>
          <p:spPr bwMode="auto">
            <a:xfrm>
              <a:off x="7563888" y="3461890"/>
              <a:ext cx="228171" cy="223324"/>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9" name="Freeform 97"/>
            <p:cNvSpPr>
              <a:spLocks noChangeArrowheads="1"/>
            </p:cNvSpPr>
            <p:nvPr/>
          </p:nvSpPr>
          <p:spPr bwMode="auto">
            <a:xfrm>
              <a:off x="8044135" y="3466226"/>
              <a:ext cx="245558" cy="21031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0" name="Freeform 100"/>
            <p:cNvSpPr>
              <a:spLocks noChangeArrowheads="1"/>
            </p:cNvSpPr>
            <p:nvPr/>
          </p:nvSpPr>
          <p:spPr bwMode="auto">
            <a:xfrm>
              <a:off x="6577315" y="3492244"/>
              <a:ext cx="245556" cy="1582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1" name="Freeform 112"/>
            <p:cNvSpPr>
              <a:spLocks noChangeArrowheads="1"/>
            </p:cNvSpPr>
            <p:nvPr/>
          </p:nvSpPr>
          <p:spPr bwMode="auto">
            <a:xfrm>
              <a:off x="2202926" y="3461890"/>
              <a:ext cx="191230" cy="21898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2" name="Freeform 120"/>
            <p:cNvSpPr>
              <a:spLocks noChangeArrowheads="1"/>
            </p:cNvSpPr>
            <p:nvPr/>
          </p:nvSpPr>
          <p:spPr bwMode="auto">
            <a:xfrm>
              <a:off x="7118407" y="3453216"/>
              <a:ext cx="139077" cy="23633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3" name="Freeform 133"/>
            <p:cNvSpPr>
              <a:spLocks noChangeArrowheads="1"/>
            </p:cNvSpPr>
            <p:nvPr/>
          </p:nvSpPr>
          <p:spPr bwMode="auto">
            <a:xfrm>
              <a:off x="10959472" y="3469103"/>
              <a:ext cx="245556" cy="236332"/>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4" name="Freeform 135"/>
            <p:cNvSpPr>
              <a:spLocks noChangeArrowheads="1"/>
            </p:cNvSpPr>
            <p:nvPr/>
          </p:nvSpPr>
          <p:spPr bwMode="auto">
            <a:xfrm>
              <a:off x="9527419" y="3477776"/>
              <a:ext cx="176019" cy="22332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5" name="Freeform 136"/>
            <p:cNvSpPr>
              <a:spLocks noChangeArrowheads="1"/>
            </p:cNvSpPr>
            <p:nvPr/>
          </p:nvSpPr>
          <p:spPr bwMode="auto">
            <a:xfrm>
              <a:off x="10470530" y="3503794"/>
              <a:ext cx="245558" cy="16911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6" name="Freeform 141"/>
            <p:cNvSpPr>
              <a:spLocks noChangeArrowheads="1"/>
            </p:cNvSpPr>
            <p:nvPr/>
          </p:nvSpPr>
          <p:spPr bwMode="auto">
            <a:xfrm>
              <a:off x="9981590" y="3464767"/>
              <a:ext cx="245556" cy="24934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7" name="Freeform 160"/>
            <p:cNvSpPr>
              <a:spLocks noChangeArrowheads="1"/>
            </p:cNvSpPr>
            <p:nvPr/>
          </p:nvSpPr>
          <p:spPr bwMode="auto">
            <a:xfrm>
              <a:off x="8541768" y="3466226"/>
              <a:ext cx="228171" cy="197305"/>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68" name="组合 67"/>
          <p:cNvGrpSpPr/>
          <p:nvPr/>
        </p:nvGrpSpPr>
        <p:grpSpPr>
          <a:xfrm>
            <a:off x="1668849" y="5116250"/>
            <a:ext cx="8993410" cy="264520"/>
            <a:chOff x="2176849" y="4405050"/>
            <a:chExt cx="8993410" cy="264520"/>
          </a:xfrm>
          <a:solidFill>
            <a:schemeClr val="accent1"/>
          </a:solidFill>
        </p:grpSpPr>
        <p:sp>
          <p:nvSpPr>
            <p:cNvPr id="69" name="Freeform 33"/>
            <p:cNvSpPr>
              <a:spLocks noChangeArrowheads="1"/>
            </p:cNvSpPr>
            <p:nvPr/>
          </p:nvSpPr>
          <p:spPr bwMode="auto">
            <a:xfrm>
              <a:off x="10031782" y="4463591"/>
              <a:ext cx="167326" cy="175623"/>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0" name="Freeform 37"/>
            <p:cNvSpPr>
              <a:spLocks noChangeArrowheads="1"/>
            </p:cNvSpPr>
            <p:nvPr/>
          </p:nvSpPr>
          <p:spPr bwMode="auto">
            <a:xfrm>
              <a:off x="10542453" y="4485273"/>
              <a:ext cx="117346" cy="13225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1" name="Freeform 81"/>
            <p:cNvSpPr>
              <a:spLocks noChangeArrowheads="1"/>
            </p:cNvSpPr>
            <p:nvPr/>
          </p:nvSpPr>
          <p:spPr bwMode="auto">
            <a:xfrm>
              <a:off x="2176849" y="4450581"/>
              <a:ext cx="245558" cy="197305"/>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2" name="Freeform 82"/>
            <p:cNvSpPr>
              <a:spLocks noChangeArrowheads="1"/>
            </p:cNvSpPr>
            <p:nvPr/>
          </p:nvSpPr>
          <p:spPr bwMode="auto">
            <a:xfrm>
              <a:off x="2665791" y="4437572"/>
              <a:ext cx="245556" cy="21898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3" name="Freeform 83"/>
            <p:cNvSpPr>
              <a:spLocks noChangeArrowheads="1"/>
            </p:cNvSpPr>
            <p:nvPr/>
          </p:nvSpPr>
          <p:spPr bwMode="auto">
            <a:xfrm>
              <a:off x="5145261" y="4463590"/>
              <a:ext cx="176019" cy="171287"/>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4" name="Freeform 84"/>
            <p:cNvSpPr>
              <a:spLocks noChangeArrowheads="1"/>
            </p:cNvSpPr>
            <p:nvPr/>
          </p:nvSpPr>
          <p:spPr bwMode="auto">
            <a:xfrm>
              <a:off x="5599434" y="4424564"/>
              <a:ext cx="245556" cy="245006"/>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5" name="Freeform 88"/>
            <p:cNvSpPr>
              <a:spLocks noChangeArrowheads="1"/>
            </p:cNvSpPr>
            <p:nvPr/>
          </p:nvSpPr>
          <p:spPr bwMode="auto">
            <a:xfrm>
              <a:off x="6577315" y="4472263"/>
              <a:ext cx="245556" cy="14960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6" name="Freeform 90"/>
            <p:cNvSpPr>
              <a:spLocks noChangeArrowheads="1"/>
            </p:cNvSpPr>
            <p:nvPr/>
          </p:nvSpPr>
          <p:spPr bwMode="auto">
            <a:xfrm>
              <a:off x="3154731" y="4485272"/>
              <a:ext cx="245558" cy="121419"/>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7" name="Freeform 91"/>
            <p:cNvSpPr>
              <a:spLocks noChangeArrowheads="1"/>
            </p:cNvSpPr>
            <p:nvPr/>
          </p:nvSpPr>
          <p:spPr bwMode="auto">
            <a:xfrm>
              <a:off x="3643672" y="4485272"/>
              <a:ext cx="245556"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8" name="Freeform 92"/>
            <p:cNvSpPr>
              <a:spLocks noChangeArrowheads="1"/>
            </p:cNvSpPr>
            <p:nvPr/>
          </p:nvSpPr>
          <p:spPr bwMode="auto">
            <a:xfrm>
              <a:off x="4132612" y="4485272"/>
              <a:ext cx="245558"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9" name="Freeform 93"/>
            <p:cNvSpPr>
              <a:spLocks noChangeArrowheads="1"/>
            </p:cNvSpPr>
            <p:nvPr/>
          </p:nvSpPr>
          <p:spPr bwMode="auto">
            <a:xfrm>
              <a:off x="4621552" y="4485272"/>
              <a:ext cx="245556" cy="121419"/>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0" name="Freeform 96"/>
            <p:cNvSpPr>
              <a:spLocks noChangeArrowheads="1"/>
            </p:cNvSpPr>
            <p:nvPr/>
          </p:nvSpPr>
          <p:spPr bwMode="auto">
            <a:xfrm>
              <a:off x="7066254" y="4441909"/>
              <a:ext cx="245558" cy="21465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1" name="Freeform 107"/>
            <p:cNvSpPr>
              <a:spLocks noChangeArrowheads="1"/>
            </p:cNvSpPr>
            <p:nvPr/>
          </p:nvSpPr>
          <p:spPr bwMode="auto">
            <a:xfrm>
              <a:off x="7555195" y="4493945"/>
              <a:ext cx="245556" cy="108409"/>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2" name="Freeform 108"/>
            <p:cNvSpPr>
              <a:spLocks noChangeArrowheads="1"/>
            </p:cNvSpPr>
            <p:nvPr/>
          </p:nvSpPr>
          <p:spPr bwMode="auto">
            <a:xfrm>
              <a:off x="6088373" y="4424564"/>
              <a:ext cx="245558" cy="245006"/>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3" name="Freeform 109"/>
            <p:cNvSpPr>
              <a:spLocks noChangeArrowheads="1"/>
            </p:cNvSpPr>
            <p:nvPr/>
          </p:nvSpPr>
          <p:spPr bwMode="auto">
            <a:xfrm>
              <a:off x="8533076" y="4463590"/>
              <a:ext cx="245556" cy="171287"/>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4" name="Freeform 111"/>
            <p:cNvSpPr>
              <a:spLocks noChangeArrowheads="1"/>
            </p:cNvSpPr>
            <p:nvPr/>
          </p:nvSpPr>
          <p:spPr bwMode="auto">
            <a:xfrm>
              <a:off x="9056785" y="4441909"/>
              <a:ext cx="176019" cy="214650"/>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5" name="Freeform 149"/>
            <p:cNvSpPr>
              <a:spLocks noChangeArrowheads="1"/>
            </p:cNvSpPr>
            <p:nvPr/>
          </p:nvSpPr>
          <p:spPr bwMode="auto">
            <a:xfrm>
              <a:off x="8078904" y="4424564"/>
              <a:ext cx="180365" cy="24500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6" name="Freeform 166"/>
            <p:cNvSpPr>
              <a:spLocks noChangeArrowheads="1"/>
            </p:cNvSpPr>
            <p:nvPr/>
          </p:nvSpPr>
          <p:spPr bwMode="auto">
            <a:xfrm>
              <a:off x="10979029" y="4405050"/>
              <a:ext cx="191230" cy="21898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7" name="Freeform 167"/>
            <p:cNvSpPr>
              <a:spLocks noChangeArrowheads="1"/>
            </p:cNvSpPr>
            <p:nvPr/>
          </p:nvSpPr>
          <p:spPr bwMode="auto">
            <a:xfrm>
              <a:off x="9538496" y="4441909"/>
              <a:ext cx="206441" cy="20597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88" name="组合 87"/>
          <p:cNvGrpSpPr/>
          <p:nvPr/>
        </p:nvGrpSpPr>
        <p:grpSpPr>
          <a:xfrm>
            <a:off x="1668849" y="4647922"/>
            <a:ext cx="8993410" cy="249341"/>
            <a:chOff x="2176849" y="3936722"/>
            <a:chExt cx="8993410" cy="249341"/>
          </a:xfrm>
          <a:solidFill>
            <a:schemeClr val="accent1"/>
          </a:solidFill>
        </p:grpSpPr>
        <p:sp>
          <p:nvSpPr>
            <p:cNvPr id="89" name="Freeform 36"/>
            <p:cNvSpPr>
              <a:spLocks noChangeArrowheads="1"/>
            </p:cNvSpPr>
            <p:nvPr/>
          </p:nvSpPr>
          <p:spPr bwMode="auto">
            <a:xfrm>
              <a:off x="9508072" y="3949732"/>
              <a:ext cx="236865" cy="214649"/>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0" name="Freeform 79"/>
            <p:cNvSpPr>
              <a:spLocks noChangeArrowheads="1"/>
            </p:cNvSpPr>
            <p:nvPr/>
          </p:nvSpPr>
          <p:spPr bwMode="auto">
            <a:xfrm>
              <a:off x="8537422" y="3941059"/>
              <a:ext cx="236864" cy="2363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1" name="Freeform 80"/>
            <p:cNvSpPr>
              <a:spLocks noChangeArrowheads="1"/>
            </p:cNvSpPr>
            <p:nvPr/>
          </p:nvSpPr>
          <p:spPr bwMode="auto">
            <a:xfrm>
              <a:off x="9022016" y="3984422"/>
              <a:ext cx="245558" cy="14960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2" name="Freeform 87"/>
            <p:cNvSpPr>
              <a:spLocks noChangeArrowheads="1"/>
            </p:cNvSpPr>
            <p:nvPr/>
          </p:nvSpPr>
          <p:spPr bwMode="auto">
            <a:xfrm>
              <a:off x="3163423" y="3949732"/>
              <a:ext cx="228173" cy="223322"/>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3" name="Freeform 99"/>
            <p:cNvSpPr>
              <a:spLocks noChangeArrowheads="1"/>
            </p:cNvSpPr>
            <p:nvPr/>
          </p:nvSpPr>
          <p:spPr bwMode="auto">
            <a:xfrm>
              <a:off x="4132612" y="3984422"/>
              <a:ext cx="245558" cy="14960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4" name="Freeform 104"/>
            <p:cNvSpPr>
              <a:spLocks noChangeArrowheads="1"/>
            </p:cNvSpPr>
            <p:nvPr/>
          </p:nvSpPr>
          <p:spPr bwMode="auto">
            <a:xfrm>
              <a:off x="2176849" y="3975749"/>
              <a:ext cx="245558" cy="16478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5" name="Freeform 105"/>
            <p:cNvSpPr>
              <a:spLocks noChangeArrowheads="1"/>
            </p:cNvSpPr>
            <p:nvPr/>
          </p:nvSpPr>
          <p:spPr bwMode="auto">
            <a:xfrm>
              <a:off x="2665790" y="3967077"/>
              <a:ext cx="249902" cy="188631"/>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6" name="Freeform 115"/>
            <p:cNvSpPr>
              <a:spLocks noChangeArrowheads="1"/>
            </p:cNvSpPr>
            <p:nvPr/>
          </p:nvSpPr>
          <p:spPr bwMode="auto">
            <a:xfrm>
              <a:off x="3669749" y="3936722"/>
              <a:ext cx="197748" cy="245004"/>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7" name="Freeform 117"/>
            <p:cNvSpPr>
              <a:spLocks noChangeArrowheads="1"/>
            </p:cNvSpPr>
            <p:nvPr/>
          </p:nvSpPr>
          <p:spPr bwMode="auto">
            <a:xfrm>
              <a:off x="4630245" y="3954068"/>
              <a:ext cx="228171" cy="210313"/>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8" name="Freeform 118"/>
            <p:cNvSpPr>
              <a:spLocks noChangeArrowheads="1"/>
            </p:cNvSpPr>
            <p:nvPr/>
          </p:nvSpPr>
          <p:spPr bwMode="auto">
            <a:xfrm>
              <a:off x="5132222" y="3954068"/>
              <a:ext cx="202096" cy="2146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9" name="Freeform 119"/>
            <p:cNvSpPr>
              <a:spLocks noChangeArrowheads="1"/>
            </p:cNvSpPr>
            <p:nvPr/>
          </p:nvSpPr>
          <p:spPr bwMode="auto">
            <a:xfrm>
              <a:off x="7555195" y="3949732"/>
              <a:ext cx="245556" cy="21898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0" name="Freeform 122"/>
            <p:cNvSpPr>
              <a:spLocks noChangeArrowheads="1"/>
            </p:cNvSpPr>
            <p:nvPr/>
          </p:nvSpPr>
          <p:spPr bwMode="auto">
            <a:xfrm>
              <a:off x="5612472" y="3967078"/>
              <a:ext cx="219479" cy="1842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1" name="Freeform 123"/>
            <p:cNvSpPr>
              <a:spLocks noChangeArrowheads="1"/>
            </p:cNvSpPr>
            <p:nvPr/>
          </p:nvSpPr>
          <p:spPr bwMode="auto">
            <a:xfrm>
              <a:off x="6590353" y="3941059"/>
              <a:ext cx="223825" cy="227658"/>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2" name="Freeform 124"/>
            <p:cNvSpPr>
              <a:spLocks noChangeArrowheads="1"/>
            </p:cNvSpPr>
            <p:nvPr/>
          </p:nvSpPr>
          <p:spPr bwMode="auto">
            <a:xfrm>
              <a:off x="7061907" y="3936722"/>
              <a:ext cx="254249" cy="245004"/>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3" name="Freeform 126"/>
            <p:cNvSpPr>
              <a:spLocks noChangeArrowheads="1"/>
            </p:cNvSpPr>
            <p:nvPr/>
          </p:nvSpPr>
          <p:spPr bwMode="auto">
            <a:xfrm>
              <a:off x="8044135" y="3949732"/>
              <a:ext cx="245558" cy="223322"/>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4" name="Freeform 129"/>
            <p:cNvSpPr>
              <a:spLocks noChangeArrowheads="1"/>
            </p:cNvSpPr>
            <p:nvPr/>
          </p:nvSpPr>
          <p:spPr bwMode="auto">
            <a:xfrm>
              <a:off x="6127488" y="3958405"/>
              <a:ext cx="165154" cy="201640"/>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5" name="Freeform 155"/>
            <p:cNvSpPr>
              <a:spLocks noChangeArrowheads="1"/>
            </p:cNvSpPr>
            <p:nvPr/>
          </p:nvSpPr>
          <p:spPr bwMode="auto">
            <a:xfrm>
              <a:off x="10490299" y="3941059"/>
              <a:ext cx="228173" cy="24500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6" name="Freeform 156"/>
            <p:cNvSpPr>
              <a:spLocks noChangeArrowheads="1"/>
            </p:cNvSpPr>
            <p:nvPr/>
          </p:nvSpPr>
          <p:spPr bwMode="auto">
            <a:xfrm>
              <a:off x="10049168" y="3941059"/>
              <a:ext cx="130384" cy="245004"/>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7" name="Freeform 168"/>
            <p:cNvSpPr>
              <a:spLocks noChangeArrowheads="1"/>
            </p:cNvSpPr>
            <p:nvPr/>
          </p:nvSpPr>
          <p:spPr bwMode="auto">
            <a:xfrm>
              <a:off x="10924701" y="3975749"/>
              <a:ext cx="245558" cy="210313"/>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108" name="组合 107"/>
          <p:cNvGrpSpPr/>
          <p:nvPr/>
        </p:nvGrpSpPr>
        <p:grpSpPr>
          <a:xfrm>
            <a:off x="1668849" y="2668042"/>
            <a:ext cx="8993410" cy="280733"/>
            <a:chOff x="2176849" y="1956842"/>
            <a:chExt cx="8993410" cy="280733"/>
          </a:xfrm>
          <a:solidFill>
            <a:schemeClr val="accent1"/>
          </a:solidFill>
        </p:grpSpPr>
        <p:sp>
          <p:nvSpPr>
            <p:cNvPr id="109" name="Freeform 1"/>
            <p:cNvSpPr>
              <a:spLocks noChangeArrowheads="1"/>
            </p:cNvSpPr>
            <p:nvPr/>
          </p:nvSpPr>
          <p:spPr bwMode="auto">
            <a:xfrm>
              <a:off x="8057173" y="2020048"/>
              <a:ext cx="219481" cy="175622"/>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0" name="Freeform 2"/>
            <p:cNvSpPr>
              <a:spLocks noChangeArrowheads="1"/>
            </p:cNvSpPr>
            <p:nvPr/>
          </p:nvSpPr>
          <p:spPr bwMode="auto">
            <a:xfrm>
              <a:off x="4193457" y="2011376"/>
              <a:ext cx="121693" cy="197304"/>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1" name="Freeform 3"/>
            <p:cNvSpPr>
              <a:spLocks noChangeArrowheads="1"/>
            </p:cNvSpPr>
            <p:nvPr/>
          </p:nvSpPr>
          <p:spPr bwMode="auto">
            <a:xfrm>
              <a:off x="4621552" y="2011376"/>
              <a:ext cx="245556" cy="1973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2" name="Freeform 4"/>
            <p:cNvSpPr>
              <a:spLocks noChangeArrowheads="1"/>
            </p:cNvSpPr>
            <p:nvPr/>
          </p:nvSpPr>
          <p:spPr bwMode="auto">
            <a:xfrm>
              <a:off x="3154731" y="2011376"/>
              <a:ext cx="245558" cy="192967"/>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3" name="Freeform 5"/>
            <p:cNvSpPr>
              <a:spLocks noChangeArrowheads="1"/>
            </p:cNvSpPr>
            <p:nvPr/>
          </p:nvSpPr>
          <p:spPr bwMode="auto">
            <a:xfrm>
              <a:off x="5114838" y="1989693"/>
              <a:ext cx="236865" cy="236332"/>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4" name="Freeform 6"/>
            <p:cNvSpPr>
              <a:spLocks noChangeArrowheads="1"/>
            </p:cNvSpPr>
            <p:nvPr/>
          </p:nvSpPr>
          <p:spPr bwMode="auto">
            <a:xfrm>
              <a:off x="5616818" y="1998366"/>
              <a:ext cx="219479" cy="2146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5" name="Freeform 7"/>
            <p:cNvSpPr>
              <a:spLocks noChangeArrowheads="1"/>
            </p:cNvSpPr>
            <p:nvPr/>
          </p:nvSpPr>
          <p:spPr bwMode="auto">
            <a:xfrm>
              <a:off x="7092331" y="1998366"/>
              <a:ext cx="191230" cy="218986"/>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6" name="Freeform 8"/>
            <p:cNvSpPr>
              <a:spLocks noChangeArrowheads="1"/>
            </p:cNvSpPr>
            <p:nvPr/>
          </p:nvSpPr>
          <p:spPr bwMode="auto">
            <a:xfrm>
              <a:off x="2176849" y="1998366"/>
              <a:ext cx="245558" cy="21898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7" name="Freeform 9"/>
            <p:cNvSpPr>
              <a:spLocks noChangeArrowheads="1"/>
            </p:cNvSpPr>
            <p:nvPr/>
          </p:nvSpPr>
          <p:spPr bwMode="auto">
            <a:xfrm>
              <a:off x="6105758" y="2002703"/>
              <a:ext cx="210788" cy="21031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8" name="Freeform 11"/>
            <p:cNvSpPr>
              <a:spLocks noChangeArrowheads="1"/>
            </p:cNvSpPr>
            <p:nvPr/>
          </p:nvSpPr>
          <p:spPr bwMode="auto">
            <a:xfrm>
              <a:off x="10031782" y="2031597"/>
              <a:ext cx="206441" cy="20597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9" name="Freeform 13"/>
            <p:cNvSpPr>
              <a:spLocks noChangeArrowheads="1"/>
            </p:cNvSpPr>
            <p:nvPr/>
          </p:nvSpPr>
          <p:spPr bwMode="auto">
            <a:xfrm>
              <a:off x="3671863" y="1956842"/>
              <a:ext cx="115173" cy="245004"/>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0" name="Freeform 35"/>
            <p:cNvSpPr>
              <a:spLocks noChangeArrowheads="1"/>
            </p:cNvSpPr>
            <p:nvPr/>
          </p:nvSpPr>
          <p:spPr bwMode="auto">
            <a:xfrm>
              <a:off x="10505300" y="2022924"/>
              <a:ext cx="176019" cy="20597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1" name="Freeform 44"/>
            <p:cNvSpPr>
              <a:spLocks noChangeArrowheads="1"/>
            </p:cNvSpPr>
            <p:nvPr/>
          </p:nvSpPr>
          <p:spPr bwMode="auto">
            <a:xfrm>
              <a:off x="10994241" y="2014251"/>
              <a:ext cx="176018" cy="223324"/>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2" name="Freeform 64"/>
            <p:cNvSpPr>
              <a:spLocks noChangeArrowheads="1"/>
            </p:cNvSpPr>
            <p:nvPr/>
          </p:nvSpPr>
          <p:spPr bwMode="auto">
            <a:xfrm>
              <a:off x="9035054" y="2002703"/>
              <a:ext cx="219481" cy="214649"/>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3" name="Freeform 75"/>
            <p:cNvSpPr>
              <a:spLocks noChangeArrowheads="1"/>
            </p:cNvSpPr>
            <p:nvPr/>
          </p:nvSpPr>
          <p:spPr bwMode="auto">
            <a:xfrm>
              <a:off x="2665791" y="2011376"/>
              <a:ext cx="245556" cy="197304"/>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4" name="Freeform 86"/>
            <p:cNvSpPr>
              <a:spLocks noChangeArrowheads="1"/>
            </p:cNvSpPr>
            <p:nvPr/>
          </p:nvSpPr>
          <p:spPr bwMode="auto">
            <a:xfrm>
              <a:off x="8546114" y="2020048"/>
              <a:ext cx="217307" cy="175622"/>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5" name="Freeform 127"/>
            <p:cNvSpPr>
              <a:spLocks noChangeArrowheads="1"/>
            </p:cNvSpPr>
            <p:nvPr/>
          </p:nvSpPr>
          <p:spPr bwMode="auto">
            <a:xfrm>
              <a:off x="7555195" y="2011376"/>
              <a:ext cx="245556" cy="197304"/>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6" name="Freeform 161"/>
            <p:cNvSpPr>
              <a:spLocks noChangeArrowheads="1"/>
            </p:cNvSpPr>
            <p:nvPr/>
          </p:nvSpPr>
          <p:spPr bwMode="auto">
            <a:xfrm>
              <a:off x="6626819" y="1956842"/>
              <a:ext cx="236865" cy="20597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7" name="Freeform 169"/>
            <p:cNvSpPr>
              <a:spLocks noChangeArrowheads="1"/>
            </p:cNvSpPr>
            <p:nvPr/>
          </p:nvSpPr>
          <p:spPr bwMode="auto">
            <a:xfrm>
              <a:off x="9492650" y="2027261"/>
              <a:ext cx="239037" cy="19080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128" name="组合 127"/>
          <p:cNvGrpSpPr/>
          <p:nvPr/>
        </p:nvGrpSpPr>
        <p:grpSpPr>
          <a:xfrm>
            <a:off x="1681888" y="3188734"/>
            <a:ext cx="9015140" cy="260890"/>
            <a:chOff x="2189888" y="2477534"/>
            <a:chExt cx="9015140" cy="260890"/>
          </a:xfrm>
          <a:solidFill>
            <a:schemeClr val="accent1"/>
          </a:solidFill>
        </p:grpSpPr>
        <p:sp>
          <p:nvSpPr>
            <p:cNvPr id="129" name="Freeform 12"/>
            <p:cNvSpPr>
              <a:spLocks noChangeArrowheads="1"/>
            </p:cNvSpPr>
            <p:nvPr/>
          </p:nvSpPr>
          <p:spPr bwMode="auto">
            <a:xfrm>
              <a:off x="3639325" y="2510766"/>
              <a:ext cx="228171" cy="227658"/>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0" name="Freeform 15"/>
            <p:cNvSpPr>
              <a:spLocks noChangeArrowheads="1"/>
            </p:cNvSpPr>
            <p:nvPr/>
          </p:nvSpPr>
          <p:spPr bwMode="auto">
            <a:xfrm>
              <a:off x="9510034" y="2510766"/>
              <a:ext cx="206442" cy="20597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1" name="Freeform 17"/>
            <p:cNvSpPr>
              <a:spLocks noChangeArrowheads="1"/>
            </p:cNvSpPr>
            <p:nvPr/>
          </p:nvSpPr>
          <p:spPr bwMode="auto">
            <a:xfrm>
              <a:off x="5612472" y="2486207"/>
              <a:ext cx="228171" cy="2276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2" name="Freeform 18"/>
            <p:cNvSpPr>
              <a:spLocks noChangeArrowheads="1"/>
            </p:cNvSpPr>
            <p:nvPr/>
          </p:nvSpPr>
          <p:spPr bwMode="auto">
            <a:xfrm>
              <a:off x="10522685" y="2541121"/>
              <a:ext cx="141250" cy="145267"/>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3" name="Freeform 19"/>
            <p:cNvSpPr>
              <a:spLocks noChangeArrowheads="1"/>
            </p:cNvSpPr>
            <p:nvPr/>
          </p:nvSpPr>
          <p:spPr bwMode="auto">
            <a:xfrm>
              <a:off x="10033744" y="2601830"/>
              <a:ext cx="139077" cy="2168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4" name="Freeform 62"/>
            <p:cNvSpPr>
              <a:spLocks noChangeArrowheads="1"/>
            </p:cNvSpPr>
            <p:nvPr/>
          </p:nvSpPr>
          <p:spPr bwMode="auto">
            <a:xfrm>
              <a:off x="9048093" y="2494879"/>
              <a:ext cx="191230" cy="201642"/>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5" name="Freeform 63"/>
            <p:cNvSpPr>
              <a:spLocks noChangeArrowheads="1"/>
            </p:cNvSpPr>
            <p:nvPr/>
          </p:nvSpPr>
          <p:spPr bwMode="auto">
            <a:xfrm>
              <a:off x="4647629" y="2512226"/>
              <a:ext cx="191230" cy="16911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6" name="Freeform 66"/>
            <p:cNvSpPr>
              <a:spLocks noChangeArrowheads="1"/>
            </p:cNvSpPr>
            <p:nvPr/>
          </p:nvSpPr>
          <p:spPr bwMode="auto">
            <a:xfrm>
              <a:off x="7563888" y="2481870"/>
              <a:ext cx="228171" cy="227660"/>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7" name="Freeform 68"/>
            <p:cNvSpPr>
              <a:spLocks noChangeArrowheads="1"/>
            </p:cNvSpPr>
            <p:nvPr/>
          </p:nvSpPr>
          <p:spPr bwMode="auto">
            <a:xfrm>
              <a:off x="8550460" y="2486206"/>
              <a:ext cx="210787" cy="22766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8" name="Freeform 69"/>
            <p:cNvSpPr>
              <a:spLocks noChangeArrowheads="1"/>
            </p:cNvSpPr>
            <p:nvPr/>
          </p:nvSpPr>
          <p:spPr bwMode="auto">
            <a:xfrm>
              <a:off x="8048481" y="2490543"/>
              <a:ext cx="236865" cy="210314"/>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9" name="Freeform 70"/>
            <p:cNvSpPr>
              <a:spLocks noChangeArrowheads="1"/>
            </p:cNvSpPr>
            <p:nvPr/>
          </p:nvSpPr>
          <p:spPr bwMode="auto">
            <a:xfrm>
              <a:off x="4132612" y="2486206"/>
              <a:ext cx="245558" cy="21898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0" name="Freeform 71"/>
            <p:cNvSpPr>
              <a:spLocks noChangeArrowheads="1"/>
            </p:cNvSpPr>
            <p:nvPr/>
          </p:nvSpPr>
          <p:spPr bwMode="auto">
            <a:xfrm>
              <a:off x="5140915" y="2516562"/>
              <a:ext cx="219481" cy="16261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1" name="Freeform 72"/>
            <p:cNvSpPr>
              <a:spLocks noChangeArrowheads="1"/>
            </p:cNvSpPr>
            <p:nvPr/>
          </p:nvSpPr>
          <p:spPr bwMode="auto">
            <a:xfrm>
              <a:off x="6603392" y="2499216"/>
              <a:ext cx="193402" cy="19730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2" name="Freeform 74"/>
            <p:cNvSpPr>
              <a:spLocks noChangeArrowheads="1"/>
            </p:cNvSpPr>
            <p:nvPr/>
          </p:nvSpPr>
          <p:spPr bwMode="auto">
            <a:xfrm>
              <a:off x="6097065" y="2494879"/>
              <a:ext cx="228173" cy="201642"/>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3" name="Freeform 78"/>
            <p:cNvSpPr>
              <a:spLocks noChangeArrowheads="1"/>
            </p:cNvSpPr>
            <p:nvPr/>
          </p:nvSpPr>
          <p:spPr bwMode="auto">
            <a:xfrm>
              <a:off x="7092330" y="2499216"/>
              <a:ext cx="195577" cy="19730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4" name="Freeform 85"/>
            <p:cNvSpPr>
              <a:spLocks noChangeArrowheads="1"/>
            </p:cNvSpPr>
            <p:nvPr/>
          </p:nvSpPr>
          <p:spPr bwMode="auto">
            <a:xfrm>
              <a:off x="2189888" y="2490543"/>
              <a:ext cx="219481" cy="214650"/>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5" name="Freeform 159"/>
            <p:cNvSpPr>
              <a:spLocks noChangeArrowheads="1"/>
            </p:cNvSpPr>
            <p:nvPr/>
          </p:nvSpPr>
          <p:spPr bwMode="auto">
            <a:xfrm>
              <a:off x="10959472" y="2528112"/>
              <a:ext cx="245556" cy="16911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6" name="Freeform 170"/>
            <p:cNvSpPr>
              <a:spLocks noChangeArrowheads="1"/>
            </p:cNvSpPr>
            <p:nvPr/>
          </p:nvSpPr>
          <p:spPr bwMode="auto">
            <a:xfrm>
              <a:off x="2691868" y="2477534"/>
              <a:ext cx="193402" cy="22766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7" name="Freeform 171"/>
            <p:cNvSpPr>
              <a:spLocks noChangeArrowheads="1"/>
            </p:cNvSpPr>
            <p:nvPr/>
          </p:nvSpPr>
          <p:spPr bwMode="auto">
            <a:xfrm>
              <a:off x="3180807" y="2486206"/>
              <a:ext cx="193404" cy="22766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spTree>
    <p:extLst>
      <p:ext uri="{BB962C8B-B14F-4D97-AF65-F5344CB8AC3E}">
        <p14:creationId xmlns:p14="http://schemas.microsoft.com/office/powerpoint/2010/main" val="85700418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赠送图标页</a:t>
            </a:r>
          </a:p>
        </p:txBody>
      </p:sp>
      <p:sp>
        <p:nvSpPr>
          <p:cNvPr id="3" name="文本框 2"/>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05.</a:t>
            </a:r>
            <a:endParaRPr lang="zh-CN" altLang="en-US" sz="1600" b="1">
              <a:solidFill>
                <a:schemeClr val="bg1"/>
              </a:solidFill>
              <a:cs typeface="+mn-ea"/>
              <a:sym typeface="+mn-lt"/>
            </a:endParaRPr>
          </a:p>
        </p:txBody>
      </p:sp>
      <p:cxnSp>
        <p:nvCxnSpPr>
          <p:cNvPr id="4" name="直接连接符 3"/>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55338" y="3369671"/>
            <a:ext cx="9017414" cy="261539"/>
            <a:chOff x="2187113" y="5573822"/>
            <a:chExt cx="9017414" cy="261539"/>
          </a:xfrm>
          <a:solidFill>
            <a:schemeClr val="accent1"/>
          </a:solidFill>
        </p:grpSpPr>
        <p:sp>
          <p:nvSpPr>
            <p:cNvPr id="6" name="AutoShape 21"/>
            <p:cNvSpPr>
              <a:spLocks/>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 name="AutoShape 22"/>
            <p:cNvSpPr>
              <a:spLocks/>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 name="AutoShape 23"/>
            <p:cNvSpPr>
              <a:spLocks/>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 name="AutoShape 24"/>
            <p:cNvSpPr>
              <a:spLocks/>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 name="AutoShape 25"/>
            <p:cNvSpPr>
              <a:spLocks/>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 name="AutoShape 26"/>
            <p:cNvSpPr>
              <a:spLocks/>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 name="AutoShape 27"/>
            <p:cNvSpPr>
              <a:spLocks/>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 name="AutoShape 69"/>
            <p:cNvSpPr>
              <a:spLocks/>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4" name="AutoShape 70"/>
            <p:cNvSpPr>
              <a:spLocks/>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5" name="AutoShape 71"/>
            <p:cNvSpPr>
              <a:spLocks/>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6" name="AutoShape 72"/>
            <p:cNvSpPr>
              <a:spLocks/>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7" name="AutoShape 73"/>
            <p:cNvSpPr>
              <a:spLocks/>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8" name="AutoShape 74"/>
            <p:cNvSpPr>
              <a:spLocks/>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9" name="AutoShape 75"/>
            <p:cNvSpPr>
              <a:spLocks/>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0" name="AutoShape 78"/>
            <p:cNvSpPr>
              <a:spLocks/>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1" name="AutoShape 79"/>
            <p:cNvSpPr>
              <a:spLocks/>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2" name="AutoShape 80"/>
            <p:cNvSpPr>
              <a:spLocks/>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3" name="AutoShape 81"/>
            <p:cNvSpPr>
              <a:spLocks/>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4" name="AutoShape 82"/>
            <p:cNvSpPr>
              <a:spLocks/>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25" name="组合 24"/>
          <p:cNvGrpSpPr/>
          <p:nvPr/>
        </p:nvGrpSpPr>
        <p:grpSpPr>
          <a:xfrm>
            <a:off x="1560770" y="3856738"/>
            <a:ext cx="9013735" cy="275611"/>
            <a:chOff x="2192545" y="5939061"/>
            <a:chExt cx="9013735" cy="275611"/>
          </a:xfrm>
          <a:solidFill>
            <a:schemeClr val="accent1"/>
          </a:solidFill>
        </p:grpSpPr>
        <p:sp>
          <p:nvSpPr>
            <p:cNvPr id="26" name="AutoShape 28"/>
            <p:cNvSpPr>
              <a:spLocks/>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7" name="AutoShape 29"/>
            <p:cNvSpPr>
              <a:spLocks/>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8" name="AutoShape 30"/>
            <p:cNvSpPr>
              <a:spLocks/>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9" name="AutoShape 31"/>
            <p:cNvSpPr>
              <a:spLocks/>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0" name="AutoShape 32"/>
            <p:cNvSpPr>
              <a:spLocks/>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1" name="AutoShape 33"/>
            <p:cNvSpPr>
              <a:spLocks/>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2" name="AutoShape 34"/>
            <p:cNvSpPr>
              <a:spLocks/>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3" name="AutoShape 36"/>
            <p:cNvSpPr>
              <a:spLocks/>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4" name="AutoShape 84"/>
            <p:cNvSpPr>
              <a:spLocks/>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5" name="AutoShape 85"/>
            <p:cNvSpPr>
              <a:spLocks/>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6" name="AutoShape 86"/>
            <p:cNvSpPr>
              <a:spLocks/>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7" name="AutoShape 87"/>
            <p:cNvSpPr>
              <a:spLocks/>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8" name="AutoShape 88"/>
            <p:cNvSpPr>
              <a:spLocks/>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9" name="AutoShape 89"/>
            <p:cNvSpPr>
              <a:spLocks/>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0" name="AutoShape 90"/>
            <p:cNvSpPr>
              <a:spLocks/>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1" name="AutoShape 91"/>
            <p:cNvSpPr>
              <a:spLocks/>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2" name="AutoShape 92"/>
            <p:cNvSpPr>
              <a:spLocks/>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3" name="AutoShape 93"/>
            <p:cNvSpPr>
              <a:spLocks/>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4" name="AutoShape 94"/>
            <p:cNvSpPr>
              <a:spLocks/>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45" name="组合 44"/>
          <p:cNvGrpSpPr/>
          <p:nvPr/>
        </p:nvGrpSpPr>
        <p:grpSpPr>
          <a:xfrm>
            <a:off x="1555226" y="5307809"/>
            <a:ext cx="7526045" cy="224123"/>
            <a:chOff x="2187001" y="7150888"/>
            <a:chExt cx="7526045" cy="224123"/>
          </a:xfrm>
          <a:solidFill>
            <a:schemeClr val="accent1"/>
          </a:solidFill>
        </p:grpSpPr>
        <p:sp>
          <p:nvSpPr>
            <p:cNvPr id="46" name="AutoShape 17"/>
            <p:cNvSpPr>
              <a:spLocks/>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7" name="AutoShape 18"/>
            <p:cNvSpPr>
              <a:spLocks/>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8" name="AutoShape 19"/>
            <p:cNvSpPr>
              <a:spLocks/>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9" name="AutoShape 20"/>
            <p:cNvSpPr>
              <a:spLocks/>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0" name="AutoShape 37"/>
            <p:cNvSpPr>
              <a:spLocks/>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1" name="AutoShape 59"/>
            <p:cNvSpPr>
              <a:spLocks/>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2" name="AutoShape 63"/>
            <p:cNvSpPr>
              <a:spLocks/>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3" name="AutoShape 64"/>
            <p:cNvSpPr>
              <a:spLocks/>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4" name="AutoShape 65"/>
            <p:cNvSpPr>
              <a:spLocks/>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5" name="AutoShape 66"/>
            <p:cNvSpPr>
              <a:spLocks/>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6" name="AutoShape 67"/>
            <p:cNvSpPr>
              <a:spLocks/>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7" name="AutoShape 68"/>
            <p:cNvSpPr>
              <a:spLocks/>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8" name="AutoShape 77"/>
            <p:cNvSpPr>
              <a:spLocks/>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9" name="AutoShape 83"/>
            <p:cNvSpPr>
              <a:spLocks/>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0" name="AutoShape 109"/>
            <p:cNvSpPr>
              <a:spLocks/>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61" name="组合 60"/>
          <p:cNvGrpSpPr/>
          <p:nvPr/>
        </p:nvGrpSpPr>
        <p:grpSpPr>
          <a:xfrm>
            <a:off x="1560770" y="2453819"/>
            <a:ext cx="9011982" cy="225566"/>
            <a:chOff x="2192545" y="4873424"/>
            <a:chExt cx="9011982" cy="225566"/>
          </a:xfrm>
          <a:solidFill>
            <a:schemeClr val="accent1"/>
          </a:solidFill>
        </p:grpSpPr>
        <p:sp>
          <p:nvSpPr>
            <p:cNvPr id="62" name="AutoShape 49"/>
            <p:cNvSpPr>
              <a:spLocks/>
            </p:cNvSpPr>
            <p:nvPr/>
          </p:nvSpPr>
          <p:spPr bwMode="auto">
            <a:xfrm>
              <a:off x="8574726" y="487828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3" name="AutoShape 50"/>
            <p:cNvSpPr>
              <a:spLocks/>
            </p:cNvSpPr>
            <p:nvPr/>
          </p:nvSpPr>
          <p:spPr bwMode="auto">
            <a:xfrm>
              <a:off x="9059032"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4" name="AutoShape 101"/>
            <p:cNvSpPr>
              <a:spLocks/>
            </p:cNvSpPr>
            <p:nvPr/>
          </p:nvSpPr>
          <p:spPr bwMode="auto">
            <a:xfrm>
              <a:off x="2192545" y="48839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5" name="AutoShape 102"/>
            <p:cNvSpPr>
              <a:spLocks/>
            </p:cNvSpPr>
            <p:nvPr/>
          </p:nvSpPr>
          <p:spPr bwMode="auto">
            <a:xfrm>
              <a:off x="2677674"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6" name="AutoShape 103"/>
            <p:cNvSpPr>
              <a:spLocks/>
            </p:cNvSpPr>
            <p:nvPr/>
          </p:nvSpPr>
          <p:spPr bwMode="auto">
            <a:xfrm>
              <a:off x="3162803" y="487828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7" name="AutoShape 104"/>
            <p:cNvSpPr>
              <a:spLocks/>
            </p:cNvSpPr>
            <p:nvPr/>
          </p:nvSpPr>
          <p:spPr bwMode="auto">
            <a:xfrm>
              <a:off x="3647932" y="487828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8" name="AutoShape 105"/>
            <p:cNvSpPr>
              <a:spLocks/>
            </p:cNvSpPr>
            <p:nvPr/>
          </p:nvSpPr>
          <p:spPr bwMode="auto">
            <a:xfrm>
              <a:off x="9544161" y="48855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9" name="AutoShape 106"/>
            <p:cNvSpPr>
              <a:spLocks/>
            </p:cNvSpPr>
            <p:nvPr/>
          </p:nvSpPr>
          <p:spPr bwMode="auto">
            <a:xfrm>
              <a:off x="10028467" y="488550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0" name="AutoShape 107"/>
            <p:cNvSpPr>
              <a:spLocks/>
            </p:cNvSpPr>
            <p:nvPr/>
          </p:nvSpPr>
          <p:spPr bwMode="auto">
            <a:xfrm>
              <a:off x="1051359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1" name="AutoShape 108"/>
            <p:cNvSpPr>
              <a:spLocks/>
            </p:cNvSpPr>
            <p:nvPr/>
          </p:nvSpPr>
          <p:spPr bwMode="auto">
            <a:xfrm>
              <a:off x="1099872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2" name="AutoShape 110"/>
            <p:cNvSpPr>
              <a:spLocks/>
            </p:cNvSpPr>
            <p:nvPr/>
          </p:nvSpPr>
          <p:spPr bwMode="auto">
            <a:xfrm>
              <a:off x="6635033" y="487828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3" name="AutoShape 111"/>
            <p:cNvSpPr>
              <a:spLocks/>
            </p:cNvSpPr>
            <p:nvPr/>
          </p:nvSpPr>
          <p:spPr bwMode="auto">
            <a:xfrm>
              <a:off x="7120162" y="487828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4" name="AutoShape 112"/>
            <p:cNvSpPr>
              <a:spLocks/>
            </p:cNvSpPr>
            <p:nvPr/>
          </p:nvSpPr>
          <p:spPr bwMode="auto">
            <a:xfrm>
              <a:off x="7605291" y="487908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5" name="AutoShape 113"/>
            <p:cNvSpPr>
              <a:spLocks/>
            </p:cNvSpPr>
            <p:nvPr/>
          </p:nvSpPr>
          <p:spPr bwMode="auto">
            <a:xfrm>
              <a:off x="8089597" y="487908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6" name="AutoShape 114"/>
            <p:cNvSpPr>
              <a:spLocks/>
            </p:cNvSpPr>
            <p:nvPr/>
          </p:nvSpPr>
          <p:spPr bwMode="auto">
            <a:xfrm>
              <a:off x="4133061" y="487422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7" name="AutoShape 115"/>
            <p:cNvSpPr>
              <a:spLocks/>
            </p:cNvSpPr>
            <p:nvPr/>
          </p:nvSpPr>
          <p:spPr bwMode="auto">
            <a:xfrm>
              <a:off x="4618190" y="487342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8" name="AutoShape 116"/>
            <p:cNvSpPr>
              <a:spLocks/>
            </p:cNvSpPr>
            <p:nvPr/>
          </p:nvSpPr>
          <p:spPr bwMode="auto">
            <a:xfrm>
              <a:off x="5103319" y="487824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9" name="AutoShape 117"/>
            <p:cNvSpPr>
              <a:spLocks/>
            </p:cNvSpPr>
            <p:nvPr/>
          </p:nvSpPr>
          <p:spPr bwMode="auto">
            <a:xfrm>
              <a:off x="5587625" y="487824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0" name="AutoShape 118"/>
            <p:cNvSpPr>
              <a:spLocks/>
            </p:cNvSpPr>
            <p:nvPr/>
          </p:nvSpPr>
          <p:spPr bwMode="auto">
            <a:xfrm>
              <a:off x="6098801" y="487824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81" name="组合 80"/>
          <p:cNvGrpSpPr/>
          <p:nvPr/>
        </p:nvGrpSpPr>
        <p:grpSpPr>
          <a:xfrm>
            <a:off x="1559865" y="2904913"/>
            <a:ext cx="9012887" cy="239230"/>
            <a:chOff x="2191640" y="5227848"/>
            <a:chExt cx="9012887" cy="239230"/>
          </a:xfrm>
          <a:solidFill>
            <a:schemeClr val="accent1"/>
          </a:solidFill>
        </p:grpSpPr>
        <p:sp>
          <p:nvSpPr>
            <p:cNvPr id="82" name="AutoShape 51"/>
            <p:cNvSpPr>
              <a:spLocks/>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3" name="AutoShape 52"/>
            <p:cNvSpPr>
              <a:spLocks/>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4" name="AutoShape 53"/>
            <p:cNvSpPr>
              <a:spLocks/>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5" name="AutoShape 54"/>
            <p:cNvSpPr>
              <a:spLocks/>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6" name="AutoShape 55"/>
            <p:cNvSpPr>
              <a:spLocks/>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7" name="AutoShape 56"/>
            <p:cNvSpPr>
              <a:spLocks/>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8" name="AutoShape 57"/>
            <p:cNvSpPr>
              <a:spLocks/>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9" name="AutoShape 60"/>
            <p:cNvSpPr>
              <a:spLocks/>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0" name="AutoShape 61"/>
            <p:cNvSpPr>
              <a:spLocks/>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1" name="AutoShape 62"/>
            <p:cNvSpPr>
              <a:spLocks/>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2" name="AutoShape 76"/>
            <p:cNvSpPr>
              <a:spLocks/>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3" name="AutoShape 119"/>
            <p:cNvSpPr>
              <a:spLocks/>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4" name="AutoShape 120"/>
            <p:cNvSpPr>
              <a:spLocks/>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5" name="AutoShape 121"/>
            <p:cNvSpPr>
              <a:spLocks/>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6" name="AutoShape 122"/>
            <p:cNvSpPr>
              <a:spLocks/>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7" name="AutoShape 123"/>
            <p:cNvSpPr>
              <a:spLocks/>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8" name="AutoShape 124"/>
            <p:cNvSpPr>
              <a:spLocks/>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9" name="AutoShape 125"/>
            <p:cNvSpPr>
              <a:spLocks/>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0" name="AutoShape 126"/>
            <p:cNvSpPr>
              <a:spLocks/>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101" name="组合 100"/>
          <p:cNvGrpSpPr/>
          <p:nvPr/>
        </p:nvGrpSpPr>
        <p:grpSpPr>
          <a:xfrm>
            <a:off x="1555338" y="4357878"/>
            <a:ext cx="9019167" cy="266038"/>
            <a:chOff x="2187113" y="6326546"/>
            <a:chExt cx="9019167" cy="266038"/>
          </a:xfrm>
          <a:solidFill>
            <a:schemeClr val="accent1"/>
          </a:solidFill>
        </p:grpSpPr>
        <p:sp>
          <p:nvSpPr>
            <p:cNvPr id="102" name="AutoShape 35"/>
            <p:cNvSpPr>
              <a:spLocks/>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3" name="AutoShape 38"/>
            <p:cNvSpPr>
              <a:spLocks/>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4" name="AutoShape 39"/>
            <p:cNvSpPr>
              <a:spLocks/>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5" name="AutoShape 40"/>
            <p:cNvSpPr>
              <a:spLocks/>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6" name="AutoShape 41"/>
            <p:cNvSpPr>
              <a:spLocks/>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7" name="AutoShape 42"/>
            <p:cNvSpPr>
              <a:spLocks/>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8" name="AutoShape 43"/>
            <p:cNvSpPr>
              <a:spLocks/>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9" name="AutoShape 44"/>
            <p:cNvSpPr>
              <a:spLocks/>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0" name="AutoShape 45"/>
            <p:cNvSpPr>
              <a:spLocks/>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1" name="AutoShape 46"/>
            <p:cNvSpPr>
              <a:spLocks/>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2" name="AutoShape 47"/>
            <p:cNvSpPr>
              <a:spLocks/>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3" name="AutoShape 48"/>
            <p:cNvSpPr>
              <a:spLocks/>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4" name="AutoShape 95"/>
            <p:cNvSpPr>
              <a:spLocks/>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5" name="AutoShape 96"/>
            <p:cNvSpPr>
              <a:spLocks/>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6" name="AutoShape 97"/>
            <p:cNvSpPr>
              <a:spLocks/>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7" name="AutoShape 98"/>
            <p:cNvSpPr>
              <a:spLocks/>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8" name="AutoShape 99"/>
            <p:cNvSpPr>
              <a:spLocks/>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9" name="AutoShape 100"/>
            <p:cNvSpPr>
              <a:spLocks/>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0" name="AutoShape 134"/>
            <p:cNvSpPr>
              <a:spLocks/>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121" name="组合 120"/>
          <p:cNvGrpSpPr/>
          <p:nvPr/>
        </p:nvGrpSpPr>
        <p:grpSpPr>
          <a:xfrm>
            <a:off x="1560770" y="4849445"/>
            <a:ext cx="9013735" cy="232835"/>
            <a:chOff x="2192545" y="6727892"/>
            <a:chExt cx="9013735" cy="232835"/>
          </a:xfrm>
          <a:solidFill>
            <a:schemeClr val="accent1"/>
          </a:solidFill>
        </p:grpSpPr>
        <p:sp>
          <p:nvSpPr>
            <p:cNvPr id="122" name="AutoShape 7"/>
            <p:cNvSpPr>
              <a:spLocks/>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3" name="AutoShape 8"/>
            <p:cNvSpPr>
              <a:spLocks/>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4" name="AutoShape 9"/>
            <p:cNvSpPr>
              <a:spLocks/>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5" name="AutoShape 10"/>
            <p:cNvSpPr>
              <a:spLocks/>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6" name="AutoShape 11"/>
            <p:cNvSpPr>
              <a:spLocks/>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7" name="AutoShape 12"/>
            <p:cNvSpPr>
              <a:spLocks/>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8" name="AutoShape 13"/>
            <p:cNvSpPr>
              <a:spLocks/>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9" name="AutoShape 14"/>
            <p:cNvSpPr>
              <a:spLocks/>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0" name="AutoShape 15"/>
            <p:cNvSpPr>
              <a:spLocks/>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1" name="AutoShape 16"/>
            <p:cNvSpPr>
              <a:spLocks/>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2" name="AutoShape 127"/>
            <p:cNvSpPr>
              <a:spLocks/>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3" name="AutoShape 128"/>
            <p:cNvSpPr>
              <a:spLocks/>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4" name="AutoShape 129"/>
            <p:cNvSpPr>
              <a:spLocks/>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5" name="AutoShape 130"/>
            <p:cNvSpPr>
              <a:spLocks/>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6" name="AutoShape 131"/>
            <p:cNvSpPr>
              <a:spLocks/>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7" name="AutoShape 132"/>
            <p:cNvSpPr>
              <a:spLocks/>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8" name="AutoShape 133"/>
            <p:cNvSpPr>
              <a:spLocks/>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9" name="AutoShape 135"/>
            <p:cNvSpPr>
              <a:spLocks/>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40" name="AutoShape 136"/>
            <p:cNvSpPr>
              <a:spLocks/>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spTree>
    <p:extLst>
      <p:ext uri="{BB962C8B-B14F-4D97-AF65-F5344CB8AC3E}">
        <p14:creationId xmlns:p14="http://schemas.microsoft.com/office/powerpoint/2010/main" val="26416480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7086" y="2718216"/>
            <a:ext cx="6937828" cy="923330"/>
          </a:xfrm>
          <a:prstGeom prst="rect">
            <a:avLst/>
          </a:prstGeom>
          <a:noFill/>
        </p:spPr>
        <p:txBody>
          <a:bodyPr wrap="square" rtlCol="0">
            <a:spAutoFit/>
          </a:bodyPr>
          <a:lstStyle/>
          <a:p>
            <a:pPr algn="ctr"/>
            <a:r>
              <a:rPr lang="zh-CN" altLang="en-US" sz="5400" b="1">
                <a:solidFill>
                  <a:schemeClr val="bg1"/>
                </a:solidFill>
                <a:cs typeface="+mn-ea"/>
                <a:sym typeface="+mn-lt"/>
              </a:rPr>
              <a:t>团队介绍</a:t>
            </a:r>
            <a:endParaRPr lang="zh-CN" altLang="en-US" sz="4400">
              <a:solidFill>
                <a:schemeClr val="bg1"/>
              </a:solidFill>
              <a:cs typeface="+mn-ea"/>
              <a:sym typeface="+mn-lt"/>
            </a:endParaRPr>
          </a:p>
        </p:txBody>
      </p:sp>
      <p:sp>
        <p:nvSpPr>
          <p:cNvPr id="12" name="Rectangle 15"/>
          <p:cNvSpPr>
            <a:spLocks noChangeArrowheads="1"/>
          </p:cNvSpPr>
          <p:nvPr/>
        </p:nvSpPr>
        <p:spPr bwMode="auto">
          <a:xfrm>
            <a:off x="3010443" y="3676122"/>
            <a:ext cx="617111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occaecat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cupidatat</a:t>
            </a:r>
            <a:r>
              <a:rPr lang="en-US" altLang="en-US" sz="1400" dirty="0">
                <a:solidFill>
                  <a:schemeClr val="bg1"/>
                </a:solidFill>
                <a:latin typeface="+mn-lt"/>
                <a:cs typeface="+mn-ea"/>
                <a:sym typeface="+mn-lt"/>
              </a:rPr>
              <a:t> </a:t>
            </a:r>
            <a:r>
              <a:rPr lang="en-US" altLang="en-US" sz="1400">
                <a:solidFill>
                  <a:schemeClr val="bg1"/>
                </a:solidFill>
                <a:latin typeface="+mn-lt"/>
                <a:cs typeface="+mn-ea"/>
                <a:sym typeface="+mn-lt"/>
              </a:rPr>
              <a:t>non </a:t>
            </a:r>
            <a:endParaRPr lang="en-US" altLang="en-US" sz="1400" dirty="0">
              <a:solidFill>
                <a:schemeClr val="bg1"/>
              </a:solidFill>
              <a:latin typeface="+mn-lt"/>
              <a:cs typeface="+mn-ea"/>
              <a:sym typeface="+mn-lt"/>
            </a:endParaRPr>
          </a:p>
        </p:txBody>
      </p:sp>
      <p:sp>
        <p:nvSpPr>
          <p:cNvPr id="19" name="文本框 18"/>
          <p:cNvSpPr txBox="1"/>
          <p:nvPr/>
        </p:nvSpPr>
        <p:spPr>
          <a:xfrm>
            <a:off x="5028482" y="4290374"/>
            <a:ext cx="2164798" cy="400110"/>
          </a:xfrm>
          <a:prstGeom prst="rect">
            <a:avLst/>
          </a:prstGeom>
          <a:noFill/>
        </p:spPr>
        <p:txBody>
          <a:bodyPr wrap="square" rtlCol="0">
            <a:spAutoFit/>
          </a:bodyPr>
          <a:lstStyle/>
          <a:p>
            <a:pPr algn="ctr"/>
            <a:r>
              <a:rPr lang="en-US" altLang="zh-CN" sz="2000" b="1">
                <a:solidFill>
                  <a:srgbClr val="F63500"/>
                </a:solidFill>
                <a:cs typeface="+mn-ea"/>
                <a:sym typeface="+mn-lt"/>
              </a:rPr>
              <a:t>PART ONE</a:t>
            </a:r>
            <a:endParaRPr lang="zh-CN" altLang="en-US" sz="2000" b="1">
              <a:solidFill>
                <a:srgbClr val="F63500"/>
              </a:solidFill>
              <a:cs typeface="+mn-ea"/>
              <a:sym typeface="+mn-lt"/>
            </a:endParaRPr>
          </a:p>
        </p:txBody>
      </p:sp>
      <p:cxnSp>
        <p:nvCxnSpPr>
          <p:cNvPr id="22" name="直接连接符 21"/>
          <p:cNvCxnSpPr>
            <a:cxnSpLocks/>
          </p:cNvCxnSpPr>
          <p:nvPr/>
        </p:nvCxnSpPr>
        <p:spPr>
          <a:xfrm>
            <a:off x="4122420" y="4482809"/>
            <a:ext cx="1156970" cy="0"/>
          </a:xfrm>
          <a:prstGeom prst="line">
            <a:avLst/>
          </a:prstGeom>
          <a:ln w="12700" cap="rnd">
            <a:gradFill flip="none" rotWithShape="1">
              <a:gsLst>
                <a:gs pos="0">
                  <a:srgbClr val="FFFFFF">
                    <a:alpha val="0"/>
                  </a:srgb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4" name="Oval 24_1_1"/>
          <p:cNvSpPr/>
          <p:nvPr/>
        </p:nvSpPr>
        <p:spPr>
          <a:xfrm>
            <a:off x="451060" y="477368"/>
            <a:ext cx="1339640" cy="1339640"/>
          </a:xfrm>
          <a:prstGeom prst="ellipse">
            <a:avLst/>
          </a:prstGeom>
          <a:noFill/>
          <a:ln>
            <a:solidFill>
              <a:srgbClr val="EE224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Oval 24_1"/>
          <p:cNvSpPr/>
          <p:nvPr/>
        </p:nvSpPr>
        <p:spPr>
          <a:xfrm>
            <a:off x="630917" y="657225"/>
            <a:ext cx="979926" cy="979926"/>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p:cNvSpPr/>
          <p:nvPr/>
        </p:nvSpPr>
        <p:spPr>
          <a:xfrm>
            <a:off x="800100" y="826408"/>
            <a:ext cx="641562" cy="641562"/>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文本框 126"/>
          <p:cNvSpPr txBox="1"/>
          <p:nvPr/>
        </p:nvSpPr>
        <p:spPr>
          <a:xfrm>
            <a:off x="712484" y="927952"/>
            <a:ext cx="894228" cy="461665"/>
          </a:xfrm>
          <a:prstGeom prst="rect">
            <a:avLst/>
          </a:prstGeom>
          <a:noFill/>
        </p:spPr>
        <p:txBody>
          <a:bodyPr wrap="square" rtlCol="0">
            <a:spAutoFit/>
          </a:bodyPr>
          <a:lstStyle/>
          <a:p>
            <a:pPr algn="ctr"/>
            <a:r>
              <a:rPr lang="en-US" altLang="zh-CN" sz="2400" b="1">
                <a:solidFill>
                  <a:schemeClr val="bg1"/>
                </a:solidFill>
                <a:cs typeface="+mn-ea"/>
                <a:sym typeface="+mn-lt"/>
              </a:rPr>
              <a:t>01.</a:t>
            </a:r>
            <a:endParaRPr lang="zh-CN" altLang="en-US" sz="2400" b="1">
              <a:solidFill>
                <a:schemeClr val="bg1"/>
              </a:solidFill>
              <a:cs typeface="+mn-ea"/>
              <a:sym typeface="+mn-lt"/>
            </a:endParaRPr>
          </a:p>
        </p:txBody>
      </p:sp>
      <p:cxnSp>
        <p:nvCxnSpPr>
          <p:cNvPr id="6" name="直接连接符 5"/>
          <p:cNvCxnSpPr>
            <a:cxnSpLocks/>
          </p:cNvCxnSpPr>
          <p:nvPr/>
        </p:nvCxnSpPr>
        <p:spPr>
          <a:xfrm flipV="1">
            <a:off x="1120880" y="-330200"/>
            <a:ext cx="0" cy="759178"/>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28" name="直接连接符 127"/>
          <p:cNvCxnSpPr>
            <a:cxnSpLocks/>
          </p:cNvCxnSpPr>
          <p:nvPr/>
        </p:nvCxnSpPr>
        <p:spPr>
          <a:xfrm>
            <a:off x="6958330" y="4482809"/>
            <a:ext cx="1096010" cy="0"/>
          </a:xfrm>
          <a:prstGeom prst="line">
            <a:avLst/>
          </a:prstGeom>
          <a:ln w="1270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6089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6264993" y="1467122"/>
            <a:ext cx="5046814" cy="4273278"/>
          </a:xfrm>
          <a:prstGeom prst="ellipse">
            <a:avLst/>
          </a:prstGeom>
          <a:solidFill>
            <a:srgbClr val="EE224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Oval 34_1"/>
          <p:cNvSpPr/>
          <p:nvPr/>
        </p:nvSpPr>
        <p:spPr>
          <a:xfrm>
            <a:off x="6337829" y="1458673"/>
            <a:ext cx="5101695" cy="4290176"/>
          </a:xfrm>
          <a:prstGeom prst="ellipse">
            <a:avLst/>
          </a:prstGeom>
          <a:noFill/>
          <a:ln>
            <a:solidFill>
              <a:srgbClr val="EE2243">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Rectangle 573"/>
          <p:cNvSpPr>
            <a:spLocks noChangeArrowheads="1"/>
          </p:cNvSpPr>
          <p:nvPr/>
        </p:nvSpPr>
        <p:spPr bwMode="auto">
          <a:xfrm>
            <a:off x="1045845" y="2570629"/>
            <a:ext cx="473084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dirty="0" err="1">
                <a:solidFill>
                  <a:schemeClr val="bg1"/>
                </a:solidFill>
                <a:latin typeface="+mn-lt"/>
                <a:cs typeface="+mn-ea"/>
                <a:sym typeface="+mn-lt"/>
              </a:rPr>
              <a:t>Duis</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aute</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irure</a:t>
            </a:r>
            <a:r>
              <a:rPr lang="en-US" altLang="en-US" sz="1600" dirty="0">
                <a:solidFill>
                  <a:schemeClr val="bg1"/>
                </a:solidFill>
                <a:latin typeface="+mn-lt"/>
                <a:cs typeface="+mn-ea"/>
                <a:sym typeface="+mn-lt"/>
              </a:rPr>
              <a:t> dolor in </a:t>
            </a:r>
            <a:r>
              <a:rPr lang="en-US" altLang="en-US" sz="1600" dirty="0" err="1">
                <a:solidFill>
                  <a:schemeClr val="bg1"/>
                </a:solidFill>
                <a:latin typeface="+mn-lt"/>
                <a:cs typeface="+mn-ea"/>
                <a:sym typeface="+mn-lt"/>
              </a:rPr>
              <a:t>reprehenderit</a:t>
            </a:r>
            <a:r>
              <a:rPr lang="en-US" altLang="en-US" sz="1600" dirty="0">
                <a:solidFill>
                  <a:schemeClr val="bg1"/>
                </a:solidFill>
                <a:latin typeface="+mn-lt"/>
                <a:cs typeface="+mn-ea"/>
                <a:sym typeface="+mn-lt"/>
              </a:rPr>
              <a:t> in </a:t>
            </a:r>
            <a:r>
              <a:rPr lang="en-US" altLang="en-US" sz="1600" dirty="0" err="1">
                <a:solidFill>
                  <a:schemeClr val="bg1"/>
                </a:solidFill>
                <a:latin typeface="+mn-lt"/>
                <a:cs typeface="+mn-ea"/>
                <a:sym typeface="+mn-lt"/>
              </a:rPr>
              <a:t>voluptate</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velit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esse</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cillum</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dolore</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eu</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fugiat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nulla</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pariatur</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Excepteur</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sint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occaecat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cupidatat</a:t>
            </a:r>
            <a:r>
              <a:rPr lang="en-US" altLang="en-US" sz="1600" dirty="0">
                <a:solidFill>
                  <a:schemeClr val="bg1"/>
                </a:solidFill>
                <a:latin typeface="+mn-lt"/>
                <a:cs typeface="+mn-ea"/>
                <a:sym typeface="+mn-lt"/>
              </a:rPr>
              <a:t> non </a:t>
            </a:r>
            <a:r>
              <a:rPr lang="en-US" altLang="en-US" sz="1600" dirty="0" err="1">
                <a:solidFill>
                  <a:schemeClr val="bg1"/>
                </a:solidFill>
                <a:latin typeface="+mn-lt"/>
                <a:cs typeface="+mn-ea"/>
                <a:sym typeface="+mn-lt"/>
              </a:rPr>
              <a:t>proident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sunt</a:t>
            </a:r>
            <a:r>
              <a:rPr lang="en-US" altLang="en-US" sz="1600" dirty="0">
                <a:solidFill>
                  <a:schemeClr val="bg1"/>
                </a:solidFill>
                <a:latin typeface="+mn-lt"/>
                <a:cs typeface="+mn-ea"/>
                <a:sym typeface="+mn-lt"/>
              </a:rPr>
              <a:t> in culpa qui </a:t>
            </a:r>
            <a:r>
              <a:rPr lang="en-US" altLang="en-US" sz="1600" dirty="0" err="1">
                <a:solidFill>
                  <a:schemeClr val="bg1"/>
                </a:solidFill>
                <a:latin typeface="+mn-lt"/>
                <a:cs typeface="+mn-ea"/>
                <a:sym typeface="+mn-lt"/>
              </a:rPr>
              <a:t>officia</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deserunt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mollit</a:t>
            </a:r>
            <a:r>
              <a:rPr lang="en-US" altLang="en-US" sz="1600" dirty="0">
                <a:solidFill>
                  <a:schemeClr val="bg1"/>
                </a:solidFill>
                <a:latin typeface="+mn-lt"/>
                <a:cs typeface="+mn-ea"/>
                <a:sym typeface="+mn-lt"/>
              </a:rPr>
              <a:t> </a:t>
            </a:r>
            <a:r>
              <a:rPr lang="en-US" altLang="en-US" sz="1600" dirty="0" err="1">
                <a:solidFill>
                  <a:schemeClr val="bg1"/>
                </a:solidFill>
                <a:latin typeface="+mn-lt"/>
                <a:cs typeface="+mn-ea"/>
                <a:sym typeface="+mn-lt"/>
              </a:rPr>
              <a:t>anim</a:t>
            </a:r>
            <a:r>
              <a:rPr lang="en-US" altLang="en-US" sz="1600" dirty="0">
                <a:solidFill>
                  <a:schemeClr val="bg1"/>
                </a:solidFill>
                <a:latin typeface="+mn-lt"/>
                <a:cs typeface="+mn-ea"/>
                <a:sym typeface="+mn-lt"/>
              </a:rPr>
              <a:t> id. Lorem ipsum dolor sit </a:t>
            </a:r>
            <a:r>
              <a:rPr lang="en-US" altLang="en-US" sz="1600" dirty="0" err="1">
                <a:solidFill>
                  <a:schemeClr val="bg1"/>
                </a:solidFill>
                <a:latin typeface="+mn-lt"/>
                <a:cs typeface="+mn-ea"/>
                <a:sym typeface="+mn-lt"/>
              </a:rPr>
              <a:t>amet</a:t>
            </a:r>
            <a:r>
              <a:rPr lang="en-US" altLang="en-US" sz="1600">
                <a:solidFill>
                  <a:schemeClr val="bg1"/>
                </a:solidFill>
                <a:latin typeface="+mn-lt"/>
                <a:cs typeface="+mn-ea"/>
                <a:sym typeface="+mn-lt"/>
              </a:rPr>
              <a:t>, </a:t>
            </a:r>
            <a:endParaRPr lang="en-US" altLang="en-US" sz="1600" dirty="0">
              <a:solidFill>
                <a:schemeClr val="bg1"/>
              </a:solidFill>
              <a:latin typeface="+mn-lt"/>
              <a:cs typeface="+mn-ea"/>
              <a:sym typeface="+mn-lt"/>
            </a:endParaRPr>
          </a:p>
        </p:txBody>
      </p:sp>
      <p:sp>
        <p:nvSpPr>
          <p:cNvPr id="3" name="文本框 2"/>
          <p:cNvSpPr txBox="1"/>
          <p:nvPr/>
        </p:nvSpPr>
        <p:spPr>
          <a:xfrm>
            <a:off x="1593334" y="1893561"/>
            <a:ext cx="1506589"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关于我们</a:t>
            </a:r>
          </a:p>
        </p:txBody>
      </p:sp>
      <p:sp>
        <p:nvSpPr>
          <p:cNvPr id="4" name="Rectangle 573"/>
          <p:cNvSpPr>
            <a:spLocks noChangeArrowheads="1"/>
          </p:cNvSpPr>
          <p:nvPr/>
        </p:nvSpPr>
        <p:spPr bwMode="auto">
          <a:xfrm>
            <a:off x="1045846" y="4225638"/>
            <a:ext cx="4484097" cy="56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a:solidFill>
                  <a:schemeClr val="bg1"/>
                </a:solidFill>
                <a:latin typeface="+mn-lt"/>
                <a:cs typeface="+mn-ea"/>
                <a:sym typeface="+mn-lt"/>
              </a:rPr>
              <a:t>Excepteur sint occaecat cupidatat non proident, sunt in culpa qui officia deserunt mollit anim id. </a:t>
            </a:r>
            <a:endParaRPr lang="en-US" altLang="en-US" sz="1600" dirty="0">
              <a:solidFill>
                <a:schemeClr val="bg1"/>
              </a:solidFill>
              <a:latin typeface="+mn-lt"/>
              <a:cs typeface="+mn-ea"/>
              <a:sym typeface="+mn-lt"/>
            </a:endParaRPr>
          </a:p>
        </p:txBody>
      </p:sp>
      <p:pic>
        <p:nvPicPr>
          <p:cNvPr id="16" name="图片占位符 1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740" b="7740"/>
          <a:stretch>
            <a:fillRect/>
          </a:stretch>
        </p:blipFill>
        <p:spPr>
          <a:xfrm>
            <a:off x="6357257" y="1549853"/>
            <a:ext cx="4862286" cy="4107816"/>
          </a:xfrm>
        </p:spPr>
      </p:pic>
      <p:sp>
        <p:nvSpPr>
          <p:cNvPr id="22" name="文本框 21"/>
          <p:cNvSpPr txBox="1"/>
          <p:nvPr/>
        </p:nvSpPr>
        <p:spPr>
          <a:xfrm>
            <a:off x="992275" y="1864591"/>
            <a:ext cx="569825" cy="338554"/>
          </a:xfrm>
          <a:prstGeom prst="rect">
            <a:avLst/>
          </a:prstGeom>
          <a:noFill/>
        </p:spPr>
        <p:txBody>
          <a:bodyPr wrap="square" rtlCol="0">
            <a:spAutoFit/>
          </a:bodyPr>
          <a:lstStyle/>
          <a:p>
            <a:r>
              <a:rPr lang="en-US" altLang="zh-CN" sz="1600" b="1">
                <a:solidFill>
                  <a:schemeClr val="bg1"/>
                </a:solidFill>
                <a:cs typeface="+mn-ea"/>
                <a:sym typeface="+mn-lt"/>
              </a:rPr>
              <a:t>01.</a:t>
            </a:r>
            <a:endParaRPr lang="zh-CN" altLang="en-US" sz="1600" b="1">
              <a:solidFill>
                <a:schemeClr val="bg1"/>
              </a:solidFill>
              <a:cs typeface="+mn-ea"/>
              <a:sym typeface="+mn-lt"/>
            </a:endParaRPr>
          </a:p>
        </p:txBody>
      </p:sp>
      <p:sp>
        <p:nvSpPr>
          <p:cNvPr id="23" name="文本框 22"/>
          <p:cNvSpPr txBox="1"/>
          <p:nvPr/>
        </p:nvSpPr>
        <p:spPr>
          <a:xfrm>
            <a:off x="973225" y="5109524"/>
            <a:ext cx="2164798" cy="400110"/>
          </a:xfrm>
          <a:prstGeom prst="rect">
            <a:avLst/>
          </a:prstGeom>
          <a:noFill/>
        </p:spPr>
        <p:txBody>
          <a:bodyPr wrap="square" rtlCol="0">
            <a:spAutoFit/>
          </a:bodyPr>
          <a:lstStyle/>
          <a:p>
            <a:r>
              <a:rPr lang="en-US" altLang="zh-CN" sz="2000" b="1">
                <a:solidFill>
                  <a:schemeClr val="accent1"/>
                </a:solidFill>
                <a:cs typeface="+mn-ea"/>
                <a:sym typeface="+mn-lt"/>
              </a:rPr>
              <a:t>ABOUT US</a:t>
            </a:r>
            <a:endParaRPr lang="zh-CN" altLang="en-US" sz="2000" b="1">
              <a:solidFill>
                <a:schemeClr val="accent1"/>
              </a:solidFill>
              <a:cs typeface="+mn-ea"/>
              <a:sym typeface="+mn-lt"/>
            </a:endParaRPr>
          </a:p>
        </p:txBody>
      </p:sp>
      <p:cxnSp>
        <p:nvCxnSpPr>
          <p:cNvPr id="24" name="直接连接符 23"/>
          <p:cNvCxnSpPr>
            <a:cxnSpLocks/>
          </p:cNvCxnSpPr>
          <p:nvPr/>
        </p:nvCxnSpPr>
        <p:spPr>
          <a:xfrm>
            <a:off x="2620236" y="5301959"/>
            <a:ext cx="1170714"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cxnSpLocks/>
          </p:cNvCxnSpPr>
          <p:nvPr/>
        </p:nvCxnSpPr>
        <p:spPr>
          <a:xfrm flipV="1">
            <a:off x="1378272" y="1856643"/>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171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2"/>
          <p:cNvSpPr/>
          <p:nvPr/>
        </p:nvSpPr>
        <p:spPr>
          <a:xfrm>
            <a:off x="0" y="1608696"/>
            <a:ext cx="3057375" cy="4258704"/>
          </a:xfrm>
          <a:prstGeom prst="ellipse">
            <a:avLst/>
          </a:prstGeom>
          <a:gradFill flip="none" rotWithShape="1">
            <a:gsLst>
              <a:gs pos="0">
                <a:schemeClr val="accent1"/>
              </a:gs>
              <a:gs pos="100000">
                <a:srgbClr val="F63500">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lt1"/>
              </a:solidFill>
              <a:cs typeface="+mn-ea"/>
              <a:sym typeface="+mn-lt"/>
            </a:endParaRPr>
          </a:p>
        </p:txBody>
      </p:sp>
      <p:sp>
        <p:nvSpPr>
          <p:cNvPr id="4" name="Shape 94"/>
          <p:cNvSpPr/>
          <p:nvPr/>
        </p:nvSpPr>
        <p:spPr>
          <a:xfrm>
            <a:off x="1085850" y="4009741"/>
            <a:ext cx="742950" cy="19050"/>
          </a:xfrm>
          <a:prstGeom prst="rect">
            <a:avLst/>
          </a:prstGeom>
          <a:ln w="31750" cap="rnd">
            <a:gradFill flip="none" rotWithShape="1">
              <a:gsLst>
                <a:gs pos="53000">
                  <a:srgbClr val="FDFDFD"/>
                </a:gs>
                <a:gs pos="100000">
                  <a:srgbClr val="FFFFFF">
                    <a:alpha val="0"/>
                    <a:lumMod val="99000"/>
                  </a:srgbClr>
                </a:gs>
                <a:gs pos="0">
                  <a:srgbClr val="FFFFFF">
                    <a:alpha val="0"/>
                  </a:srgbClr>
                </a:gs>
              </a:gsLst>
              <a:lin ang="0" scaled="1"/>
              <a:tileRect/>
            </a:gradFill>
          </a:ln>
        </p:spPr>
        <p:style>
          <a:lnRef idx="1">
            <a:schemeClr val="accent1"/>
          </a:lnRef>
          <a:fillRef idx="0">
            <a:schemeClr val="accent1"/>
          </a:fillRef>
          <a:effectRef idx="0">
            <a:schemeClr val="accent1"/>
          </a:effectRef>
          <a:fontRef idx="minor">
            <a:schemeClr val="tx1"/>
          </a:fontRef>
        </p:style>
        <p:txBody>
          <a:bodyPr lIns="0" tIns="0" rIns="0" bIns="0" anchor="ctr"/>
          <a:lstStyle/>
          <a:p>
            <a:pPr defTabSz="292100"/>
            <a:endParaRPr sz="2000">
              <a:solidFill>
                <a:schemeClr val="bg1"/>
              </a:solidFill>
              <a:effectLst>
                <a:outerShdw blurRad="38100" dist="12700" dir="5400000" rotWithShape="0">
                  <a:srgbClr val="000000">
                    <a:alpha val="50000"/>
                  </a:srgbClr>
                </a:outerShdw>
              </a:effectLst>
              <a:cs typeface="+mn-ea"/>
              <a:sym typeface="+mn-lt"/>
            </a:endParaRPr>
          </a:p>
        </p:txBody>
      </p:sp>
      <p:sp>
        <p:nvSpPr>
          <p:cNvPr id="8" name="Shape 98"/>
          <p:cNvSpPr/>
          <p:nvPr/>
        </p:nvSpPr>
        <p:spPr>
          <a:xfrm>
            <a:off x="293092" y="4210050"/>
            <a:ext cx="2336801" cy="422873"/>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FFFFFF"/>
                </a:solidFill>
                <a:latin typeface="Open Sans Light"/>
                <a:ea typeface="Open Sans Light"/>
                <a:cs typeface="Open Sans Light"/>
                <a:sym typeface="Open Sans Light"/>
              </a:defRPr>
            </a:lvl1pPr>
          </a:lstStyle>
          <a:p>
            <a:pPr lvl="0" algn="ctr">
              <a:lnSpc>
                <a:spcPct val="120000"/>
              </a:lnSpc>
              <a:defRPr sz="1800">
                <a:solidFill>
                  <a:srgbClr val="000000"/>
                </a:solidFill>
              </a:defRPr>
            </a:pPr>
            <a:r>
              <a:rPr sz="1200">
                <a:solidFill>
                  <a:schemeClr val="bg1"/>
                </a:solidFill>
                <a:latin typeface="+mn-lt"/>
                <a:ea typeface="+mn-ea"/>
                <a:cs typeface="+mn-ea"/>
                <a:sym typeface="+mn-lt"/>
              </a:rPr>
              <a:t>Nullam id dolor id nibh ultricies vehicula ut id elit. Vestibulum id</a:t>
            </a:r>
          </a:p>
        </p:txBody>
      </p:sp>
      <p:sp>
        <p:nvSpPr>
          <p:cNvPr id="9" name="Shape 99"/>
          <p:cNvSpPr/>
          <p:nvPr/>
        </p:nvSpPr>
        <p:spPr>
          <a:xfrm>
            <a:off x="3365500" y="4210050"/>
            <a:ext cx="2336800" cy="422873"/>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42505D"/>
                </a:solidFill>
                <a:latin typeface="Open Sans Light"/>
                <a:ea typeface="Open Sans Light"/>
                <a:cs typeface="Open Sans Light"/>
                <a:sym typeface="Open Sans Light"/>
              </a:defRPr>
            </a:lvl1pPr>
          </a:lstStyle>
          <a:p>
            <a:pPr algn="ctr">
              <a:lnSpc>
                <a:spcPct val="120000"/>
              </a:lnSpc>
            </a:pPr>
            <a:r>
              <a:rPr lang="en-US" altLang="zh-CN" sz="1200">
                <a:solidFill>
                  <a:schemeClr val="bg1"/>
                </a:solidFill>
                <a:latin typeface="+mn-lt"/>
                <a:ea typeface="+mn-ea"/>
                <a:cs typeface="+mn-ea"/>
                <a:sym typeface="+mn-lt"/>
              </a:rPr>
              <a:t>Nullam id dolor id nibh ultricies vehicula ut id elit. Vestibulum id</a:t>
            </a:r>
          </a:p>
        </p:txBody>
      </p:sp>
      <p:sp>
        <p:nvSpPr>
          <p:cNvPr id="10" name="Shape 100"/>
          <p:cNvSpPr/>
          <p:nvPr/>
        </p:nvSpPr>
        <p:spPr>
          <a:xfrm>
            <a:off x="6407150" y="4210050"/>
            <a:ext cx="2336800" cy="422873"/>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42505D"/>
                </a:solidFill>
                <a:latin typeface="Open Sans Light"/>
                <a:ea typeface="Open Sans Light"/>
                <a:cs typeface="Open Sans Light"/>
                <a:sym typeface="Open Sans Light"/>
              </a:defRPr>
            </a:lvl1pPr>
          </a:lstStyle>
          <a:p>
            <a:pPr algn="ctr">
              <a:lnSpc>
                <a:spcPct val="120000"/>
              </a:lnSpc>
            </a:pPr>
            <a:r>
              <a:rPr lang="en-US" altLang="zh-CN" sz="1200">
                <a:solidFill>
                  <a:schemeClr val="bg1"/>
                </a:solidFill>
                <a:latin typeface="+mn-lt"/>
                <a:ea typeface="+mn-ea"/>
                <a:cs typeface="+mn-ea"/>
                <a:sym typeface="+mn-lt"/>
              </a:rPr>
              <a:t>Nullam id dolor id nibh ultricies vehicula ut id elit. Vestibulum id</a:t>
            </a:r>
          </a:p>
        </p:txBody>
      </p:sp>
      <p:sp>
        <p:nvSpPr>
          <p:cNvPr id="11" name="Shape 101"/>
          <p:cNvSpPr/>
          <p:nvPr/>
        </p:nvSpPr>
        <p:spPr>
          <a:xfrm>
            <a:off x="9455150" y="4210050"/>
            <a:ext cx="2336800" cy="422873"/>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42505D"/>
                </a:solidFill>
                <a:latin typeface="Open Sans Light"/>
                <a:ea typeface="Open Sans Light"/>
                <a:cs typeface="Open Sans Light"/>
                <a:sym typeface="Open Sans Light"/>
              </a:defRPr>
            </a:lvl1pPr>
          </a:lstStyle>
          <a:p>
            <a:pPr algn="ctr">
              <a:lnSpc>
                <a:spcPct val="120000"/>
              </a:lnSpc>
            </a:pPr>
            <a:r>
              <a:rPr lang="en-US" altLang="zh-CN" sz="1200">
                <a:solidFill>
                  <a:schemeClr val="bg1"/>
                </a:solidFill>
                <a:latin typeface="+mn-lt"/>
                <a:ea typeface="+mn-ea"/>
                <a:cs typeface="+mn-ea"/>
                <a:sym typeface="+mn-lt"/>
              </a:rPr>
              <a:t>Nullam id dolor id nibh ultricies vehicula ut id elit. Vestibulum id</a:t>
            </a:r>
          </a:p>
        </p:txBody>
      </p:sp>
      <p:sp>
        <p:nvSpPr>
          <p:cNvPr id="12" name="Shape 102"/>
          <p:cNvSpPr/>
          <p:nvPr/>
        </p:nvSpPr>
        <p:spPr>
          <a:xfrm>
            <a:off x="3956050" y="4895850"/>
            <a:ext cx="1136650" cy="400050"/>
          </a:xfrm>
          <a:prstGeom prst="roundRect">
            <a:avLst>
              <a:gd name="adj" fmla="val 0"/>
            </a:avLst>
          </a:prstGeom>
          <a:ln w="25400">
            <a:solidFill>
              <a:srgbClr val="C0C0C0"/>
            </a:solidFill>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solidFill>
                <a:schemeClr val="bg1"/>
              </a:solidFill>
              <a:cs typeface="+mn-ea"/>
              <a:sym typeface="+mn-lt"/>
            </a:endParaRPr>
          </a:p>
        </p:txBody>
      </p:sp>
      <p:sp>
        <p:nvSpPr>
          <p:cNvPr id="13" name="Shape 103"/>
          <p:cNvSpPr/>
          <p:nvPr/>
        </p:nvSpPr>
        <p:spPr>
          <a:xfrm>
            <a:off x="4032088" y="4977690"/>
            <a:ext cx="983536"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2400">
                <a:solidFill>
                  <a:srgbClr val="42505D"/>
                </a:solidFill>
                <a:latin typeface="Open Sans Light"/>
                <a:ea typeface="Open Sans Light"/>
                <a:cs typeface="Open Sans Light"/>
                <a:sym typeface="Open Sans Light"/>
              </a:defRPr>
            </a:lvl1pPr>
          </a:lstStyle>
          <a:p>
            <a:pPr lvl="0" algn="ctr">
              <a:defRPr sz="1800">
                <a:solidFill>
                  <a:srgbClr val="000000"/>
                </a:solidFill>
              </a:defRPr>
            </a:pPr>
            <a:r>
              <a:rPr lang="en-US" altLang="zh-CN" sz="1200">
                <a:solidFill>
                  <a:schemeClr val="bg1"/>
                </a:solidFill>
                <a:latin typeface="+mn-lt"/>
                <a:ea typeface="+mn-ea"/>
                <a:cs typeface="+mn-ea"/>
                <a:sym typeface="+mn-lt"/>
              </a:rPr>
              <a:t>DESIGNER</a:t>
            </a:r>
            <a:endParaRPr sz="1200">
              <a:solidFill>
                <a:schemeClr val="bg1"/>
              </a:solidFill>
              <a:latin typeface="+mn-lt"/>
              <a:ea typeface="+mn-ea"/>
              <a:cs typeface="+mn-ea"/>
              <a:sym typeface="+mn-lt"/>
            </a:endParaRPr>
          </a:p>
        </p:txBody>
      </p:sp>
      <p:sp>
        <p:nvSpPr>
          <p:cNvPr id="14" name="Shape 104"/>
          <p:cNvSpPr/>
          <p:nvPr/>
        </p:nvSpPr>
        <p:spPr>
          <a:xfrm>
            <a:off x="7029450" y="4895850"/>
            <a:ext cx="1136650" cy="400050"/>
          </a:xfrm>
          <a:prstGeom prst="roundRect">
            <a:avLst>
              <a:gd name="adj" fmla="val 0"/>
            </a:avLst>
          </a:prstGeom>
          <a:ln w="25400">
            <a:solidFill>
              <a:srgbClr val="C0C0C0"/>
            </a:solidFill>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solidFill>
                <a:schemeClr val="bg1"/>
              </a:solidFill>
              <a:cs typeface="+mn-ea"/>
              <a:sym typeface="+mn-lt"/>
            </a:endParaRPr>
          </a:p>
        </p:txBody>
      </p:sp>
      <p:sp>
        <p:nvSpPr>
          <p:cNvPr id="15" name="Shape 105"/>
          <p:cNvSpPr/>
          <p:nvPr/>
        </p:nvSpPr>
        <p:spPr>
          <a:xfrm>
            <a:off x="7171318" y="4981070"/>
            <a:ext cx="895886"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42505D"/>
                </a:solidFill>
                <a:latin typeface="Open Sans Light"/>
                <a:ea typeface="Open Sans Light"/>
                <a:cs typeface="Open Sans Light"/>
                <a:sym typeface="Open Sans Light"/>
              </a:defRPr>
            </a:lvl1pPr>
          </a:lstStyle>
          <a:p>
            <a:pPr lvl="0" algn="ctr">
              <a:defRPr sz="1800">
                <a:solidFill>
                  <a:srgbClr val="000000"/>
                </a:solidFill>
              </a:defRPr>
            </a:pPr>
            <a:r>
              <a:rPr lang="en-US" sz="1200">
                <a:solidFill>
                  <a:schemeClr val="bg1"/>
                </a:solidFill>
                <a:latin typeface="+mn-lt"/>
                <a:ea typeface="+mn-ea"/>
                <a:cs typeface="+mn-ea"/>
                <a:sym typeface="+mn-lt"/>
              </a:rPr>
              <a:t>ASSISTANT</a:t>
            </a:r>
            <a:endParaRPr sz="1200">
              <a:solidFill>
                <a:schemeClr val="bg1"/>
              </a:solidFill>
              <a:latin typeface="+mn-lt"/>
              <a:ea typeface="+mn-ea"/>
              <a:cs typeface="+mn-ea"/>
              <a:sym typeface="+mn-lt"/>
            </a:endParaRPr>
          </a:p>
        </p:txBody>
      </p:sp>
      <p:sp>
        <p:nvSpPr>
          <p:cNvPr id="16" name="Shape 106"/>
          <p:cNvSpPr/>
          <p:nvPr/>
        </p:nvSpPr>
        <p:spPr>
          <a:xfrm>
            <a:off x="10052050" y="4914900"/>
            <a:ext cx="1136650" cy="400050"/>
          </a:xfrm>
          <a:prstGeom prst="roundRect">
            <a:avLst>
              <a:gd name="adj" fmla="val 0"/>
            </a:avLst>
          </a:prstGeom>
          <a:ln w="25400">
            <a:solidFill>
              <a:srgbClr val="C0C0C0"/>
            </a:solidFill>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solidFill>
                <a:schemeClr val="bg1"/>
              </a:solidFill>
              <a:cs typeface="+mn-ea"/>
              <a:sym typeface="+mn-lt"/>
            </a:endParaRPr>
          </a:p>
        </p:txBody>
      </p:sp>
      <p:sp>
        <p:nvSpPr>
          <p:cNvPr id="17" name="Shape 107"/>
          <p:cNvSpPr/>
          <p:nvPr/>
        </p:nvSpPr>
        <p:spPr>
          <a:xfrm>
            <a:off x="10203953" y="5010294"/>
            <a:ext cx="952224"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2400">
                <a:solidFill>
                  <a:srgbClr val="42505D"/>
                </a:solidFill>
                <a:latin typeface="Open Sans Light"/>
                <a:ea typeface="Open Sans Light"/>
                <a:cs typeface="Open Sans Light"/>
                <a:sym typeface="Open Sans Light"/>
              </a:defRPr>
            </a:lvl1pPr>
          </a:lstStyle>
          <a:p>
            <a:pPr lvl="0" algn="ctr">
              <a:defRPr sz="1800">
                <a:solidFill>
                  <a:srgbClr val="000000"/>
                </a:solidFill>
              </a:defRPr>
            </a:pPr>
            <a:r>
              <a:rPr lang="en-US" sz="1200">
                <a:solidFill>
                  <a:schemeClr val="bg1"/>
                </a:solidFill>
                <a:latin typeface="+mn-lt"/>
                <a:ea typeface="+mn-ea"/>
                <a:cs typeface="+mn-ea"/>
                <a:sym typeface="+mn-lt"/>
              </a:rPr>
              <a:t>ENGINEER</a:t>
            </a:r>
            <a:endParaRPr sz="1200">
              <a:solidFill>
                <a:schemeClr val="bg1"/>
              </a:solidFill>
              <a:latin typeface="+mn-lt"/>
              <a:ea typeface="+mn-ea"/>
              <a:cs typeface="+mn-ea"/>
              <a:sym typeface="+mn-lt"/>
            </a:endParaRPr>
          </a:p>
        </p:txBody>
      </p:sp>
      <p:sp>
        <p:nvSpPr>
          <p:cNvPr id="18" name="Shape 108"/>
          <p:cNvSpPr/>
          <p:nvPr/>
        </p:nvSpPr>
        <p:spPr>
          <a:xfrm>
            <a:off x="857250" y="4895850"/>
            <a:ext cx="1136650" cy="400050"/>
          </a:xfrm>
          <a:prstGeom prst="roundRect">
            <a:avLst>
              <a:gd name="adj" fmla="val 0"/>
            </a:avLst>
          </a:prstGeom>
          <a:ln w="25400">
            <a:solidFill>
              <a:schemeClr val="bg1"/>
            </a:solidFill>
            <a:miter lim="400000"/>
          </a:ln>
        </p:spPr>
        <p:txBody>
          <a:bodyPr lIns="0" tIns="0" rIns="0" bIns="0" anchor="ctr"/>
          <a:lstStyle/>
          <a:p>
            <a:pPr defTabSz="292100"/>
            <a:endParaRPr sz="2000">
              <a:solidFill>
                <a:schemeClr val="bg1"/>
              </a:solidFill>
              <a:effectLst>
                <a:outerShdw blurRad="38100" dist="12700" dir="5400000" rotWithShape="0">
                  <a:srgbClr val="000000">
                    <a:alpha val="50000"/>
                  </a:srgbClr>
                </a:outerShdw>
              </a:effectLst>
              <a:cs typeface="+mn-ea"/>
              <a:sym typeface="+mn-lt"/>
            </a:endParaRPr>
          </a:p>
        </p:txBody>
      </p:sp>
      <p:sp>
        <p:nvSpPr>
          <p:cNvPr id="19" name="Shape 109"/>
          <p:cNvSpPr/>
          <p:nvPr/>
        </p:nvSpPr>
        <p:spPr>
          <a:xfrm>
            <a:off x="1310212" y="4971545"/>
            <a:ext cx="384721"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defRPr sz="1800">
                <a:solidFill>
                  <a:srgbClr val="000000"/>
                </a:solidFill>
              </a:defRPr>
            </a:pPr>
            <a:r>
              <a:rPr lang="en-US" sz="1200">
                <a:solidFill>
                  <a:schemeClr val="bg1"/>
                </a:solidFill>
                <a:latin typeface="+mn-lt"/>
                <a:ea typeface="+mn-ea"/>
                <a:cs typeface="+mn-ea"/>
                <a:sym typeface="+mn-lt"/>
              </a:rPr>
              <a:t>CEO</a:t>
            </a:r>
            <a:endParaRPr sz="1200">
              <a:solidFill>
                <a:schemeClr val="bg1"/>
              </a:solidFill>
              <a:latin typeface="+mn-lt"/>
              <a:ea typeface="+mn-ea"/>
              <a:cs typeface="+mn-ea"/>
              <a:sym typeface="+mn-lt"/>
            </a:endParaRPr>
          </a:p>
        </p:txBody>
      </p:sp>
      <p:sp>
        <p:nvSpPr>
          <p:cNvPr id="20" name="Shape 109"/>
          <p:cNvSpPr/>
          <p:nvPr/>
        </p:nvSpPr>
        <p:spPr>
          <a:xfrm>
            <a:off x="984804"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algn="ctr">
              <a:defRPr sz="1800">
                <a:solidFill>
                  <a:srgbClr val="000000"/>
                </a:solidFill>
              </a:defRPr>
            </a:pPr>
            <a:r>
              <a:rPr lang="en-US" sz="1400">
                <a:solidFill>
                  <a:schemeClr val="bg1"/>
                </a:solidFill>
                <a:latin typeface="+mn-lt"/>
                <a:ea typeface="+mn-ea"/>
                <a:cs typeface="+mn-ea"/>
                <a:sym typeface="+mn-lt"/>
              </a:rPr>
              <a:t>ADD NAME</a:t>
            </a:r>
            <a:endParaRPr sz="1400">
              <a:solidFill>
                <a:schemeClr val="bg1"/>
              </a:solidFill>
              <a:latin typeface="+mn-lt"/>
              <a:ea typeface="+mn-ea"/>
              <a:cs typeface="+mn-ea"/>
              <a:sym typeface="+mn-lt"/>
            </a:endParaRPr>
          </a:p>
        </p:txBody>
      </p:sp>
      <p:sp>
        <p:nvSpPr>
          <p:cNvPr id="21" name="Shape 109"/>
          <p:cNvSpPr/>
          <p:nvPr/>
        </p:nvSpPr>
        <p:spPr>
          <a:xfrm>
            <a:off x="4028976"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lgn="ctr">
              <a:defRPr sz="1800">
                <a:solidFill>
                  <a:srgbClr val="000000"/>
                </a:solidFill>
              </a:defRPr>
            </a:pPr>
            <a:r>
              <a:rPr lang="en-US" sz="1400">
                <a:solidFill>
                  <a:schemeClr val="bg1"/>
                </a:solidFill>
                <a:latin typeface="+mn-lt"/>
                <a:ea typeface="+mn-ea"/>
                <a:cs typeface="+mn-ea"/>
                <a:sym typeface="+mn-lt"/>
              </a:rPr>
              <a:t>ADD NAME</a:t>
            </a:r>
            <a:endParaRPr sz="1400">
              <a:solidFill>
                <a:schemeClr val="bg1"/>
              </a:solidFill>
              <a:latin typeface="+mn-lt"/>
              <a:ea typeface="+mn-ea"/>
              <a:cs typeface="+mn-ea"/>
              <a:sym typeface="+mn-lt"/>
            </a:endParaRPr>
          </a:p>
        </p:txBody>
      </p:sp>
      <p:sp>
        <p:nvSpPr>
          <p:cNvPr id="22" name="Shape 109"/>
          <p:cNvSpPr/>
          <p:nvPr/>
        </p:nvSpPr>
        <p:spPr>
          <a:xfrm>
            <a:off x="7099252"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lgn="ctr">
              <a:defRPr sz="1800">
                <a:solidFill>
                  <a:srgbClr val="000000"/>
                </a:solidFill>
              </a:defRPr>
            </a:pPr>
            <a:r>
              <a:rPr lang="en-US" sz="1400">
                <a:solidFill>
                  <a:schemeClr val="bg1"/>
                </a:solidFill>
                <a:latin typeface="+mn-lt"/>
                <a:ea typeface="+mn-ea"/>
                <a:cs typeface="+mn-ea"/>
                <a:sym typeface="+mn-lt"/>
              </a:rPr>
              <a:t>ADD NAME</a:t>
            </a:r>
            <a:endParaRPr sz="1400">
              <a:solidFill>
                <a:schemeClr val="bg1"/>
              </a:solidFill>
              <a:latin typeface="+mn-lt"/>
              <a:ea typeface="+mn-ea"/>
              <a:cs typeface="+mn-ea"/>
              <a:sym typeface="+mn-lt"/>
            </a:endParaRPr>
          </a:p>
        </p:txBody>
      </p:sp>
      <p:sp>
        <p:nvSpPr>
          <p:cNvPr id="23" name="Shape 109"/>
          <p:cNvSpPr/>
          <p:nvPr/>
        </p:nvSpPr>
        <p:spPr>
          <a:xfrm>
            <a:off x="10169529"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lgn="ctr">
              <a:defRPr sz="1800">
                <a:solidFill>
                  <a:srgbClr val="000000"/>
                </a:solidFill>
              </a:defRPr>
            </a:pPr>
            <a:r>
              <a:rPr lang="en-US" sz="1400">
                <a:solidFill>
                  <a:schemeClr val="bg1"/>
                </a:solidFill>
                <a:latin typeface="+mn-lt"/>
                <a:ea typeface="+mn-ea"/>
                <a:cs typeface="+mn-ea"/>
                <a:sym typeface="+mn-lt"/>
              </a:rPr>
              <a:t>ADD NAME</a:t>
            </a:r>
            <a:endParaRPr sz="1400">
              <a:solidFill>
                <a:schemeClr val="bg1"/>
              </a:solidFill>
              <a:latin typeface="+mn-lt"/>
              <a:ea typeface="+mn-ea"/>
              <a:cs typeface="+mn-ea"/>
              <a:sym typeface="+mn-lt"/>
            </a:endParaRPr>
          </a:p>
        </p:txBody>
      </p:sp>
      <p:pic>
        <p:nvPicPr>
          <p:cNvPr id="38" name="图片占位符 3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117" b="7117"/>
          <a:stretch>
            <a:fillRect/>
          </a:stretch>
        </p:blipFill>
        <p:spPr/>
      </p:pic>
      <p:pic>
        <p:nvPicPr>
          <p:cNvPr id="37" name="图片占位符 36"/>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1837" b="11837"/>
          <a:stretch>
            <a:fillRect/>
          </a:stretch>
        </p:blipFill>
        <p:spPr/>
      </p:pic>
      <p:pic>
        <p:nvPicPr>
          <p:cNvPr id="35" name="图片占位符 34"/>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10914" b="10914"/>
          <a:stretch>
            <a:fillRect/>
          </a:stretch>
        </p:blipFill>
        <p:spPr/>
      </p:pic>
      <p:pic>
        <p:nvPicPr>
          <p:cNvPr id="41" name="图片占位符 40"/>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2218" r="2218"/>
          <a:stretch>
            <a:fillRect/>
          </a:stretch>
        </p:blipFill>
        <p:spPr/>
      </p:pic>
      <p:cxnSp>
        <p:nvCxnSpPr>
          <p:cNvPr id="26" name="直接连接符 25"/>
          <p:cNvCxnSpPr>
            <a:cxnSpLocks/>
          </p:cNvCxnSpPr>
          <p:nvPr/>
        </p:nvCxnSpPr>
        <p:spPr>
          <a:xfrm>
            <a:off x="4196475" y="4028791"/>
            <a:ext cx="705725" cy="0"/>
          </a:xfrm>
          <a:prstGeom prst="line">
            <a:avLst/>
          </a:prstGeom>
          <a:ln w="31750" cap="rnd">
            <a:gradFill flip="none" rotWithShape="1">
              <a:gsLst>
                <a:gs pos="57000">
                  <a:schemeClr val="accent1"/>
                </a:gs>
                <a:gs pos="100000">
                  <a:srgbClr val="FFFFFF">
                    <a:alpha val="0"/>
                    <a:lumMod val="99000"/>
                  </a:srgbClr>
                </a:gs>
                <a:gs pos="0">
                  <a:srgbClr val="FFFFF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cxnSpLocks/>
          </p:cNvCxnSpPr>
          <p:nvPr/>
        </p:nvCxnSpPr>
        <p:spPr>
          <a:xfrm>
            <a:off x="7267335" y="4028791"/>
            <a:ext cx="705725" cy="0"/>
          </a:xfrm>
          <a:prstGeom prst="line">
            <a:avLst/>
          </a:prstGeom>
          <a:ln w="31750" cap="rnd">
            <a:gradFill flip="none" rotWithShape="1">
              <a:gsLst>
                <a:gs pos="57000">
                  <a:schemeClr val="accent1"/>
                </a:gs>
                <a:gs pos="100000">
                  <a:srgbClr val="FFFFFF">
                    <a:alpha val="0"/>
                    <a:lumMod val="99000"/>
                  </a:srgbClr>
                </a:gs>
                <a:gs pos="0">
                  <a:srgbClr val="FFFFF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cxnSpLocks/>
          </p:cNvCxnSpPr>
          <p:nvPr/>
        </p:nvCxnSpPr>
        <p:spPr>
          <a:xfrm>
            <a:off x="10307715" y="4028791"/>
            <a:ext cx="705725" cy="0"/>
          </a:xfrm>
          <a:prstGeom prst="line">
            <a:avLst/>
          </a:prstGeom>
          <a:ln w="31750" cap="rnd">
            <a:gradFill flip="none" rotWithShape="1">
              <a:gsLst>
                <a:gs pos="57000">
                  <a:schemeClr val="accent1"/>
                </a:gs>
                <a:gs pos="100000">
                  <a:srgbClr val="FFFFFF">
                    <a:alpha val="0"/>
                    <a:lumMod val="99000"/>
                  </a:srgbClr>
                </a:gs>
                <a:gs pos="0">
                  <a:srgbClr val="FFFFF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028482" y="357003"/>
            <a:ext cx="2164798" cy="400110"/>
          </a:xfrm>
          <a:prstGeom prst="rect">
            <a:avLst/>
          </a:prstGeom>
          <a:noFill/>
        </p:spPr>
        <p:txBody>
          <a:bodyPr wrap="square" rtlCol="0">
            <a:spAutoFit/>
          </a:bodyPr>
          <a:lstStyle/>
          <a:p>
            <a:pPr algn="ctr"/>
            <a:r>
              <a:rPr lang="zh-CN" altLang="en-US" sz="2000" b="1">
                <a:solidFill>
                  <a:srgbClr val="F63500"/>
                </a:solidFill>
                <a:cs typeface="+mn-ea"/>
                <a:sym typeface="+mn-lt"/>
              </a:rPr>
              <a:t>团队成员</a:t>
            </a:r>
          </a:p>
        </p:txBody>
      </p:sp>
      <p:cxnSp>
        <p:nvCxnSpPr>
          <p:cNvPr id="28" name="直接连接符 27"/>
          <p:cNvCxnSpPr>
            <a:cxnSpLocks/>
          </p:cNvCxnSpPr>
          <p:nvPr/>
        </p:nvCxnSpPr>
        <p:spPr>
          <a:xfrm>
            <a:off x="5015624" y="549438"/>
            <a:ext cx="507365" cy="0"/>
          </a:xfrm>
          <a:prstGeom prst="line">
            <a:avLst/>
          </a:prstGeom>
          <a:ln w="12700" cap="rnd">
            <a:gradFill flip="none" rotWithShape="1">
              <a:gsLst>
                <a:gs pos="0">
                  <a:srgbClr val="FFFFFF">
                    <a:alpha val="0"/>
                  </a:srgb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cxnSpLocks/>
          </p:cNvCxnSpPr>
          <p:nvPr/>
        </p:nvCxnSpPr>
        <p:spPr>
          <a:xfrm>
            <a:off x="6711569" y="549438"/>
            <a:ext cx="490220" cy="0"/>
          </a:xfrm>
          <a:prstGeom prst="line">
            <a:avLst/>
          </a:prstGeom>
          <a:ln w="1270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641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图表 44"/>
          <p:cNvGraphicFramePr/>
          <p:nvPr>
            <p:extLst>
              <p:ext uri="{D42A27DB-BD31-4B8C-83A1-F6EECF244321}">
                <p14:modId xmlns:p14="http://schemas.microsoft.com/office/powerpoint/2010/main" val="4133210390"/>
              </p:ext>
            </p:extLst>
          </p:nvPr>
        </p:nvGraphicFramePr>
        <p:xfrm>
          <a:off x="795020" y="1534904"/>
          <a:ext cx="10601960" cy="512169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组合 2"/>
          <p:cNvGrpSpPr/>
          <p:nvPr/>
        </p:nvGrpSpPr>
        <p:grpSpPr>
          <a:xfrm>
            <a:off x="2639244" y="2744217"/>
            <a:ext cx="6913512" cy="920765"/>
            <a:chOff x="2639244" y="2515617"/>
            <a:chExt cx="6913512" cy="920765"/>
          </a:xfrm>
        </p:grpSpPr>
        <p:sp>
          <p:nvSpPr>
            <p:cNvPr id="2" name="文本框 1"/>
            <p:cNvSpPr txBox="1"/>
            <p:nvPr/>
          </p:nvSpPr>
          <p:spPr>
            <a:xfrm>
              <a:off x="2937326" y="3067050"/>
              <a:ext cx="1016369" cy="369332"/>
            </a:xfrm>
            <a:prstGeom prst="rect">
              <a:avLst/>
            </a:prstGeom>
            <a:noFill/>
          </p:spPr>
          <p:txBody>
            <a:bodyPr wrap="square" rtlCol="0">
              <a:spAutoFit/>
            </a:bodyPr>
            <a:lstStyle/>
            <a:p>
              <a:pPr algn="ctr"/>
              <a:r>
                <a:rPr lang="zh-CN" altLang="en-US" b="1">
                  <a:solidFill>
                    <a:schemeClr val="bg1"/>
                  </a:solidFill>
                  <a:cs typeface="+mn-ea"/>
                  <a:sym typeface="+mn-lt"/>
                </a:rPr>
                <a:t>用户</a:t>
              </a:r>
            </a:p>
          </p:txBody>
        </p:sp>
        <p:sp>
          <p:nvSpPr>
            <p:cNvPr id="46" name="文本框 45"/>
            <p:cNvSpPr txBox="1"/>
            <p:nvPr/>
          </p:nvSpPr>
          <p:spPr>
            <a:xfrm>
              <a:off x="2639244" y="2515617"/>
              <a:ext cx="1612532" cy="646331"/>
            </a:xfrm>
            <a:prstGeom prst="rect">
              <a:avLst/>
            </a:prstGeom>
            <a:noFill/>
          </p:spPr>
          <p:txBody>
            <a:bodyPr wrap="square" rtlCol="0">
              <a:spAutoFit/>
            </a:bodyPr>
            <a:lstStyle/>
            <a:p>
              <a:pPr algn="ctr"/>
              <a:r>
                <a:rPr lang="en-US" altLang="zh-CN" sz="3600" b="1">
                  <a:solidFill>
                    <a:schemeClr val="accent1"/>
                  </a:solidFill>
                  <a:cs typeface="+mn-ea"/>
                  <a:sym typeface="+mn-lt"/>
                </a:rPr>
                <a:t>1,234</a:t>
              </a:r>
              <a:endParaRPr lang="zh-CN" altLang="en-US" sz="3600" b="1">
                <a:solidFill>
                  <a:schemeClr val="accent1"/>
                </a:solidFill>
                <a:cs typeface="+mn-ea"/>
                <a:sym typeface="+mn-lt"/>
              </a:endParaRPr>
            </a:p>
          </p:txBody>
        </p:sp>
        <p:sp>
          <p:nvSpPr>
            <p:cNvPr id="47" name="文本框 46"/>
            <p:cNvSpPr txBox="1"/>
            <p:nvPr/>
          </p:nvSpPr>
          <p:spPr>
            <a:xfrm>
              <a:off x="4406239" y="3067050"/>
              <a:ext cx="1612530" cy="369332"/>
            </a:xfrm>
            <a:prstGeom prst="rect">
              <a:avLst/>
            </a:prstGeom>
            <a:noFill/>
          </p:spPr>
          <p:txBody>
            <a:bodyPr wrap="square" rtlCol="0">
              <a:spAutoFit/>
            </a:bodyPr>
            <a:lstStyle/>
            <a:p>
              <a:pPr algn="ctr"/>
              <a:r>
                <a:rPr lang="zh-CN" altLang="en-US" b="1">
                  <a:solidFill>
                    <a:schemeClr val="bg1"/>
                  </a:solidFill>
                  <a:cs typeface="+mn-ea"/>
                  <a:sym typeface="+mn-lt"/>
                </a:rPr>
                <a:t>日均流量</a:t>
              </a:r>
            </a:p>
          </p:txBody>
        </p:sp>
        <p:sp>
          <p:nvSpPr>
            <p:cNvPr id="48" name="文本框 47"/>
            <p:cNvSpPr txBox="1"/>
            <p:nvPr/>
          </p:nvSpPr>
          <p:spPr>
            <a:xfrm>
              <a:off x="4406237" y="2515617"/>
              <a:ext cx="1612532" cy="646331"/>
            </a:xfrm>
            <a:prstGeom prst="rect">
              <a:avLst/>
            </a:prstGeom>
            <a:noFill/>
          </p:spPr>
          <p:txBody>
            <a:bodyPr wrap="square" rtlCol="0">
              <a:spAutoFit/>
            </a:bodyPr>
            <a:lstStyle/>
            <a:p>
              <a:pPr algn="ctr"/>
              <a:r>
                <a:rPr lang="en-US" altLang="zh-CN" sz="3600" b="1">
                  <a:solidFill>
                    <a:schemeClr val="accent1"/>
                  </a:solidFill>
                  <a:cs typeface="+mn-ea"/>
                  <a:sym typeface="+mn-lt"/>
                </a:rPr>
                <a:t>10K</a:t>
              </a:r>
              <a:endParaRPr lang="zh-CN" altLang="en-US" sz="3600" b="1">
                <a:solidFill>
                  <a:schemeClr val="accent1"/>
                </a:solidFill>
                <a:cs typeface="+mn-ea"/>
                <a:sym typeface="+mn-lt"/>
              </a:endParaRPr>
            </a:p>
          </p:txBody>
        </p:sp>
        <p:sp>
          <p:nvSpPr>
            <p:cNvPr id="53" name="文本框 52"/>
            <p:cNvSpPr txBox="1"/>
            <p:nvPr/>
          </p:nvSpPr>
          <p:spPr>
            <a:xfrm>
              <a:off x="6173232" y="3067050"/>
              <a:ext cx="1612530" cy="369332"/>
            </a:xfrm>
            <a:prstGeom prst="rect">
              <a:avLst/>
            </a:prstGeom>
            <a:noFill/>
          </p:spPr>
          <p:txBody>
            <a:bodyPr wrap="square" rtlCol="0">
              <a:spAutoFit/>
            </a:bodyPr>
            <a:lstStyle/>
            <a:p>
              <a:pPr algn="ctr"/>
              <a:r>
                <a:rPr lang="zh-CN" altLang="en-US" b="1">
                  <a:solidFill>
                    <a:schemeClr val="bg1"/>
                  </a:solidFill>
                  <a:cs typeface="+mn-ea"/>
                  <a:sym typeface="+mn-lt"/>
                </a:rPr>
                <a:t>营业额</a:t>
              </a:r>
            </a:p>
          </p:txBody>
        </p:sp>
        <p:sp>
          <p:nvSpPr>
            <p:cNvPr id="54" name="文本框 53"/>
            <p:cNvSpPr txBox="1"/>
            <p:nvPr/>
          </p:nvSpPr>
          <p:spPr>
            <a:xfrm>
              <a:off x="6173230" y="2515617"/>
              <a:ext cx="1612532" cy="646331"/>
            </a:xfrm>
            <a:prstGeom prst="rect">
              <a:avLst/>
            </a:prstGeom>
            <a:noFill/>
          </p:spPr>
          <p:txBody>
            <a:bodyPr wrap="square" rtlCol="0">
              <a:spAutoFit/>
            </a:bodyPr>
            <a:lstStyle/>
            <a:p>
              <a:pPr algn="ctr"/>
              <a:r>
                <a:rPr lang="en-US" altLang="zh-CN" sz="3600" b="1">
                  <a:solidFill>
                    <a:schemeClr val="accent1"/>
                  </a:solidFill>
                  <a:cs typeface="+mn-ea"/>
                  <a:sym typeface="+mn-lt"/>
                </a:rPr>
                <a:t>100K</a:t>
              </a:r>
              <a:endParaRPr lang="zh-CN" altLang="en-US" sz="3600" b="1">
                <a:solidFill>
                  <a:schemeClr val="accent1"/>
                </a:solidFill>
                <a:cs typeface="+mn-ea"/>
                <a:sym typeface="+mn-lt"/>
              </a:endParaRPr>
            </a:p>
          </p:txBody>
        </p:sp>
        <p:sp>
          <p:nvSpPr>
            <p:cNvPr id="56" name="文本框 55"/>
            <p:cNvSpPr txBox="1"/>
            <p:nvPr/>
          </p:nvSpPr>
          <p:spPr>
            <a:xfrm>
              <a:off x="7940226" y="3067050"/>
              <a:ext cx="1612530" cy="369332"/>
            </a:xfrm>
            <a:prstGeom prst="rect">
              <a:avLst/>
            </a:prstGeom>
            <a:noFill/>
          </p:spPr>
          <p:txBody>
            <a:bodyPr wrap="square" rtlCol="0">
              <a:spAutoFit/>
            </a:bodyPr>
            <a:lstStyle/>
            <a:p>
              <a:pPr algn="ctr"/>
              <a:r>
                <a:rPr lang="zh-CN" altLang="en-US" b="1">
                  <a:solidFill>
                    <a:schemeClr val="bg1"/>
                  </a:solidFill>
                  <a:cs typeface="+mn-ea"/>
                  <a:sym typeface="+mn-lt"/>
                </a:rPr>
                <a:t>转化率</a:t>
              </a:r>
            </a:p>
          </p:txBody>
        </p:sp>
        <p:sp>
          <p:nvSpPr>
            <p:cNvPr id="57" name="文本框 56"/>
            <p:cNvSpPr txBox="1"/>
            <p:nvPr/>
          </p:nvSpPr>
          <p:spPr>
            <a:xfrm>
              <a:off x="7940224" y="2515617"/>
              <a:ext cx="1612532" cy="646331"/>
            </a:xfrm>
            <a:prstGeom prst="rect">
              <a:avLst/>
            </a:prstGeom>
            <a:noFill/>
          </p:spPr>
          <p:txBody>
            <a:bodyPr wrap="square" rtlCol="0">
              <a:spAutoFit/>
            </a:bodyPr>
            <a:lstStyle/>
            <a:p>
              <a:pPr algn="ctr"/>
              <a:r>
                <a:rPr lang="en-US" altLang="zh-CN" sz="3600" b="1">
                  <a:solidFill>
                    <a:schemeClr val="accent1"/>
                  </a:solidFill>
                  <a:cs typeface="+mn-ea"/>
                  <a:sym typeface="+mn-lt"/>
                </a:rPr>
                <a:t>88%</a:t>
              </a:r>
              <a:endParaRPr lang="zh-CN" altLang="en-US" sz="3600" b="1">
                <a:solidFill>
                  <a:schemeClr val="accent1"/>
                </a:solidFill>
                <a:cs typeface="+mn-ea"/>
                <a:sym typeface="+mn-lt"/>
              </a:endParaRPr>
            </a:p>
          </p:txBody>
        </p:sp>
      </p:grpSp>
      <p:sp>
        <p:nvSpPr>
          <p:cNvPr id="25" name="文本框 24"/>
          <p:cNvSpPr txBox="1"/>
          <p:nvPr/>
        </p:nvSpPr>
        <p:spPr>
          <a:xfrm>
            <a:off x="11326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26" name="文本框 25"/>
          <p:cNvSpPr txBox="1"/>
          <p:nvPr/>
        </p:nvSpPr>
        <p:spPr>
          <a:xfrm>
            <a:off x="531596" y="508658"/>
            <a:ext cx="569825" cy="338554"/>
          </a:xfrm>
          <a:prstGeom prst="rect">
            <a:avLst/>
          </a:prstGeom>
          <a:noFill/>
        </p:spPr>
        <p:txBody>
          <a:bodyPr wrap="square" rtlCol="0">
            <a:spAutoFit/>
          </a:bodyPr>
          <a:lstStyle/>
          <a:p>
            <a:r>
              <a:rPr lang="en-US" altLang="zh-CN" sz="1600" b="1">
                <a:solidFill>
                  <a:schemeClr val="bg1"/>
                </a:solidFill>
                <a:cs typeface="+mn-ea"/>
                <a:sym typeface="+mn-lt"/>
              </a:rPr>
              <a:t>01.</a:t>
            </a:r>
            <a:endParaRPr lang="zh-CN" altLang="en-US" sz="1600" b="1">
              <a:solidFill>
                <a:schemeClr val="bg1"/>
              </a:solidFill>
              <a:cs typeface="+mn-ea"/>
              <a:sym typeface="+mn-lt"/>
            </a:endParaRPr>
          </a:p>
        </p:txBody>
      </p:sp>
      <p:cxnSp>
        <p:nvCxnSpPr>
          <p:cNvPr id="27" name="直接连接符 26"/>
          <p:cNvCxnSpPr>
            <a:cxnSpLocks/>
          </p:cNvCxnSpPr>
          <p:nvPr/>
        </p:nvCxnSpPr>
        <p:spPr>
          <a:xfrm flipV="1">
            <a:off x="9175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217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627207263"/>
              </p:ext>
            </p:extLst>
          </p:nvPr>
        </p:nvGraphicFramePr>
        <p:xfrm>
          <a:off x="4507230" y="2600278"/>
          <a:ext cx="3310624" cy="3121925"/>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8222618" y="4989386"/>
            <a:ext cx="2551778" cy="585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lumMod val="85000"/>
                  </a:schemeClr>
                </a:solidFill>
                <a:cs typeface="+mn-ea"/>
                <a:sym typeface="+mn-lt"/>
              </a:rPr>
              <a:t>Lorem ipsum dolor sit amet, consectetur adipisicing elit, </a:t>
            </a:r>
            <a:endParaRPr lang="en-US" altLang="en-US" sz="1400" dirty="0">
              <a:solidFill>
                <a:schemeClr val="bg1">
                  <a:lumMod val="85000"/>
                </a:schemeClr>
              </a:solidFill>
              <a:cs typeface="+mn-ea"/>
              <a:sym typeface="+mn-lt"/>
            </a:endParaRPr>
          </a:p>
        </p:txBody>
      </p:sp>
      <p:sp>
        <p:nvSpPr>
          <p:cNvPr id="4" name="矩形 3"/>
          <p:cNvSpPr/>
          <p:nvPr/>
        </p:nvSpPr>
        <p:spPr>
          <a:xfrm>
            <a:off x="1600045" y="5013174"/>
            <a:ext cx="2448155" cy="585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en-US" sz="1400">
                <a:solidFill>
                  <a:schemeClr val="bg1">
                    <a:lumMod val="85000"/>
                  </a:schemeClr>
                </a:solidFill>
                <a:cs typeface="+mn-ea"/>
                <a:sym typeface="+mn-lt"/>
              </a:rPr>
              <a:t>Lorem ipsum dolor sit amet, consectetur adipisicing elit, </a:t>
            </a:r>
            <a:endParaRPr lang="en-US" altLang="en-US" sz="1400" dirty="0">
              <a:solidFill>
                <a:schemeClr val="bg1">
                  <a:lumMod val="85000"/>
                </a:schemeClr>
              </a:solidFill>
              <a:cs typeface="+mn-ea"/>
              <a:sym typeface="+mn-lt"/>
            </a:endParaRPr>
          </a:p>
        </p:txBody>
      </p:sp>
      <p:sp>
        <p:nvSpPr>
          <p:cNvPr id="5" name="矩形 4"/>
          <p:cNvSpPr/>
          <p:nvPr/>
        </p:nvSpPr>
        <p:spPr>
          <a:xfrm>
            <a:off x="1684831" y="2658334"/>
            <a:ext cx="2565437" cy="585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en-US" sz="1400">
                <a:solidFill>
                  <a:schemeClr val="bg1">
                    <a:lumMod val="85000"/>
                  </a:schemeClr>
                </a:solidFill>
                <a:cs typeface="+mn-ea"/>
                <a:sym typeface="+mn-lt"/>
              </a:rPr>
              <a:t>Lorem ipsum dolor sit amet, consectetur adipisicing elit, </a:t>
            </a:r>
            <a:endParaRPr lang="en-US" altLang="en-US" sz="1400" dirty="0">
              <a:solidFill>
                <a:schemeClr val="bg1">
                  <a:lumMod val="85000"/>
                </a:schemeClr>
              </a:solidFill>
              <a:cs typeface="+mn-ea"/>
              <a:sym typeface="+mn-lt"/>
            </a:endParaRPr>
          </a:p>
        </p:txBody>
      </p:sp>
      <p:sp>
        <p:nvSpPr>
          <p:cNvPr id="6" name="矩形 5"/>
          <p:cNvSpPr/>
          <p:nvPr/>
        </p:nvSpPr>
        <p:spPr>
          <a:xfrm>
            <a:off x="2225714" y="2352578"/>
            <a:ext cx="1961228" cy="36933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b="1">
                <a:solidFill>
                  <a:schemeClr val="bg1"/>
                </a:solidFill>
                <a:cs typeface="+mn-ea"/>
                <a:sym typeface="+mn-lt"/>
              </a:rPr>
              <a:t>TEXT HERE</a:t>
            </a:r>
            <a:endParaRPr lang="zh-CN" altLang="en-US" b="1" dirty="0">
              <a:solidFill>
                <a:schemeClr val="bg1"/>
              </a:solidFill>
              <a:cs typeface="+mn-ea"/>
              <a:sym typeface="+mn-lt"/>
            </a:endParaRPr>
          </a:p>
        </p:txBody>
      </p:sp>
      <p:sp>
        <p:nvSpPr>
          <p:cNvPr id="7" name="矩形 6"/>
          <p:cNvSpPr/>
          <p:nvPr/>
        </p:nvSpPr>
        <p:spPr>
          <a:xfrm>
            <a:off x="7487779" y="2229450"/>
            <a:ext cx="3720878" cy="585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lumMod val="85000"/>
                  </a:schemeClr>
                </a:solidFill>
                <a:cs typeface="+mn-ea"/>
                <a:sym typeface="+mn-lt"/>
              </a:rPr>
              <a:t>Lorem ipsum dolor sit amet, consectetur adipisicing elit, sed do eiusmod tempor</a:t>
            </a:r>
            <a:endParaRPr lang="en-US" altLang="en-US" sz="1400" dirty="0">
              <a:solidFill>
                <a:schemeClr val="bg1">
                  <a:lumMod val="85000"/>
                </a:schemeClr>
              </a:solidFill>
              <a:cs typeface="+mn-ea"/>
              <a:sym typeface="+mn-lt"/>
            </a:endParaRPr>
          </a:p>
        </p:txBody>
      </p:sp>
      <p:sp>
        <p:nvSpPr>
          <p:cNvPr id="8" name="矩形 7"/>
          <p:cNvSpPr/>
          <p:nvPr/>
        </p:nvSpPr>
        <p:spPr>
          <a:xfrm>
            <a:off x="2086972" y="4705807"/>
            <a:ext cx="1961228" cy="369332"/>
          </a:xfrm>
          <a:prstGeom prst="rect">
            <a:avLst/>
          </a:prstGeom>
          <a:noFill/>
        </p:spPr>
        <p:txBody>
          <a:bodyPr wrap="square">
            <a:spAutoFit/>
          </a:bodyPr>
          <a:lstStyle/>
          <a:p>
            <a:pPr algn="r"/>
            <a:r>
              <a:rPr lang="en-US" altLang="zh-CN" b="1">
                <a:solidFill>
                  <a:schemeClr val="bg1"/>
                </a:solidFill>
                <a:cs typeface="+mn-ea"/>
                <a:sym typeface="+mn-lt"/>
              </a:rPr>
              <a:t>TEXT HERE</a:t>
            </a:r>
            <a:endParaRPr lang="zh-CN" altLang="en-US" b="1" dirty="0">
              <a:solidFill>
                <a:schemeClr val="bg1"/>
              </a:solidFill>
              <a:cs typeface="+mn-ea"/>
              <a:sym typeface="+mn-lt"/>
            </a:endParaRPr>
          </a:p>
        </p:txBody>
      </p:sp>
      <p:sp>
        <p:nvSpPr>
          <p:cNvPr id="9" name="矩形 8"/>
          <p:cNvSpPr/>
          <p:nvPr/>
        </p:nvSpPr>
        <p:spPr>
          <a:xfrm>
            <a:off x="7480159" y="1924003"/>
            <a:ext cx="1818545" cy="37740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cs typeface="+mn-ea"/>
                <a:sym typeface="+mn-lt"/>
              </a:rPr>
              <a:t>TEXT HERE</a:t>
            </a:r>
            <a:endParaRPr lang="zh-CN" altLang="en-US" b="1" dirty="0">
              <a:solidFill>
                <a:schemeClr val="bg1"/>
              </a:solidFill>
              <a:cs typeface="+mn-ea"/>
              <a:sym typeface="+mn-lt"/>
            </a:endParaRPr>
          </a:p>
        </p:txBody>
      </p:sp>
      <p:sp>
        <p:nvSpPr>
          <p:cNvPr id="10" name="矩形 9"/>
          <p:cNvSpPr/>
          <p:nvPr/>
        </p:nvSpPr>
        <p:spPr>
          <a:xfrm>
            <a:off x="8152075" y="4690625"/>
            <a:ext cx="1731664" cy="37071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cs typeface="+mn-ea"/>
                <a:sym typeface="+mn-lt"/>
              </a:rPr>
              <a:t>TEXT HERE</a:t>
            </a:r>
            <a:endParaRPr lang="zh-CN" altLang="en-US" b="1" dirty="0">
              <a:solidFill>
                <a:schemeClr val="bg1"/>
              </a:solidFill>
              <a:cs typeface="+mn-ea"/>
              <a:sym typeface="+mn-lt"/>
            </a:endParaRPr>
          </a:p>
        </p:txBody>
      </p:sp>
      <p:sp>
        <p:nvSpPr>
          <p:cNvPr id="11" name="文本框 10"/>
          <p:cNvSpPr txBox="1"/>
          <p:nvPr/>
        </p:nvSpPr>
        <p:spPr>
          <a:xfrm>
            <a:off x="11326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12" name="文本框 11"/>
          <p:cNvSpPr txBox="1"/>
          <p:nvPr/>
        </p:nvSpPr>
        <p:spPr>
          <a:xfrm>
            <a:off x="531596" y="508658"/>
            <a:ext cx="569825" cy="338554"/>
          </a:xfrm>
          <a:prstGeom prst="rect">
            <a:avLst/>
          </a:prstGeom>
          <a:noFill/>
        </p:spPr>
        <p:txBody>
          <a:bodyPr wrap="square" rtlCol="0">
            <a:spAutoFit/>
          </a:bodyPr>
          <a:lstStyle/>
          <a:p>
            <a:r>
              <a:rPr lang="en-US" altLang="zh-CN" sz="1600" b="1">
                <a:solidFill>
                  <a:schemeClr val="bg1"/>
                </a:solidFill>
                <a:cs typeface="+mn-ea"/>
                <a:sym typeface="+mn-lt"/>
              </a:rPr>
              <a:t>01.</a:t>
            </a:r>
            <a:endParaRPr lang="zh-CN" altLang="en-US" sz="1600" b="1">
              <a:solidFill>
                <a:schemeClr val="bg1"/>
              </a:solidFill>
              <a:cs typeface="+mn-ea"/>
              <a:sym typeface="+mn-lt"/>
            </a:endParaRPr>
          </a:p>
        </p:txBody>
      </p:sp>
      <p:cxnSp>
        <p:nvCxnSpPr>
          <p:cNvPr id="13" name="直接连接符 12"/>
          <p:cNvCxnSpPr>
            <a:cxnSpLocks/>
          </p:cNvCxnSpPr>
          <p:nvPr/>
        </p:nvCxnSpPr>
        <p:spPr>
          <a:xfrm flipV="1">
            <a:off x="9175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386565" y="1943053"/>
            <a:ext cx="807997" cy="461665"/>
          </a:xfrm>
          <a:prstGeom prst="rect">
            <a:avLst/>
          </a:prstGeom>
          <a:noFill/>
        </p:spPr>
        <p:txBody>
          <a:bodyPr wrap="square" rtlCol="0">
            <a:spAutoFit/>
          </a:bodyPr>
          <a:lstStyle/>
          <a:p>
            <a:r>
              <a:rPr lang="en-US" altLang="zh-CN" sz="2400" b="1">
                <a:solidFill>
                  <a:schemeClr val="accent1"/>
                </a:solidFill>
                <a:cs typeface="+mn-ea"/>
                <a:sym typeface="+mn-lt"/>
              </a:rPr>
              <a:t>10</a:t>
            </a:r>
            <a:r>
              <a:rPr lang="en-US" altLang="zh-CN" sz="1600" b="1">
                <a:solidFill>
                  <a:schemeClr val="accent1"/>
                </a:solidFill>
                <a:cs typeface="+mn-ea"/>
                <a:sym typeface="+mn-lt"/>
              </a:rPr>
              <a:t>%</a:t>
            </a:r>
            <a:endParaRPr lang="zh-CN" altLang="en-US" sz="2400" b="1">
              <a:solidFill>
                <a:schemeClr val="accent1"/>
              </a:solidFill>
              <a:cs typeface="+mn-ea"/>
              <a:sym typeface="+mn-lt"/>
            </a:endParaRPr>
          </a:p>
        </p:txBody>
      </p:sp>
      <p:sp>
        <p:nvSpPr>
          <p:cNvPr id="15" name="文本框 14"/>
          <p:cNvSpPr txBox="1"/>
          <p:nvPr/>
        </p:nvSpPr>
        <p:spPr>
          <a:xfrm>
            <a:off x="3240203" y="4303917"/>
            <a:ext cx="807997" cy="461665"/>
          </a:xfrm>
          <a:prstGeom prst="rect">
            <a:avLst/>
          </a:prstGeom>
          <a:noFill/>
        </p:spPr>
        <p:txBody>
          <a:bodyPr wrap="square" rtlCol="0">
            <a:spAutoFit/>
          </a:bodyPr>
          <a:lstStyle/>
          <a:p>
            <a:pPr algn="r"/>
            <a:r>
              <a:rPr lang="en-US" altLang="zh-CN" sz="2400" b="1">
                <a:solidFill>
                  <a:schemeClr val="accent1"/>
                </a:solidFill>
                <a:cs typeface="+mn-ea"/>
                <a:sym typeface="+mn-lt"/>
              </a:rPr>
              <a:t>23</a:t>
            </a:r>
            <a:r>
              <a:rPr lang="en-US" altLang="zh-CN" sz="1600" b="1">
                <a:solidFill>
                  <a:schemeClr val="accent1"/>
                </a:solidFill>
                <a:cs typeface="+mn-ea"/>
                <a:sym typeface="+mn-lt"/>
              </a:rPr>
              <a:t>%</a:t>
            </a:r>
            <a:endParaRPr lang="zh-CN" altLang="en-US" sz="1600" b="1">
              <a:solidFill>
                <a:schemeClr val="accent1"/>
              </a:solidFill>
              <a:cs typeface="+mn-ea"/>
              <a:sym typeface="+mn-lt"/>
            </a:endParaRPr>
          </a:p>
        </p:txBody>
      </p:sp>
      <p:sp>
        <p:nvSpPr>
          <p:cNvPr id="16" name="文本框 15"/>
          <p:cNvSpPr txBox="1"/>
          <p:nvPr/>
        </p:nvSpPr>
        <p:spPr>
          <a:xfrm>
            <a:off x="7474707" y="1522818"/>
            <a:ext cx="807997" cy="461665"/>
          </a:xfrm>
          <a:prstGeom prst="rect">
            <a:avLst/>
          </a:prstGeom>
          <a:noFill/>
        </p:spPr>
        <p:txBody>
          <a:bodyPr wrap="square" rtlCol="0">
            <a:spAutoFit/>
          </a:bodyPr>
          <a:lstStyle/>
          <a:p>
            <a:r>
              <a:rPr lang="en-US" altLang="zh-CN" sz="2400" b="1">
                <a:solidFill>
                  <a:schemeClr val="accent1"/>
                </a:solidFill>
                <a:cs typeface="+mn-ea"/>
                <a:sym typeface="+mn-lt"/>
              </a:rPr>
              <a:t>9</a:t>
            </a:r>
            <a:r>
              <a:rPr lang="en-US" altLang="zh-CN" sz="1600" b="1">
                <a:solidFill>
                  <a:schemeClr val="accent1"/>
                </a:solidFill>
                <a:cs typeface="+mn-ea"/>
                <a:sym typeface="+mn-lt"/>
              </a:rPr>
              <a:t>%</a:t>
            </a:r>
            <a:endParaRPr lang="zh-CN" altLang="en-US" sz="1600" b="1">
              <a:solidFill>
                <a:schemeClr val="accent1"/>
              </a:solidFill>
              <a:cs typeface="+mn-ea"/>
              <a:sym typeface="+mn-lt"/>
            </a:endParaRPr>
          </a:p>
        </p:txBody>
      </p:sp>
      <p:sp>
        <p:nvSpPr>
          <p:cNvPr id="17" name="文本框 16"/>
          <p:cNvSpPr txBox="1"/>
          <p:nvPr/>
        </p:nvSpPr>
        <p:spPr>
          <a:xfrm>
            <a:off x="8167315" y="4302318"/>
            <a:ext cx="807997" cy="461665"/>
          </a:xfrm>
          <a:prstGeom prst="rect">
            <a:avLst/>
          </a:prstGeom>
          <a:noFill/>
        </p:spPr>
        <p:txBody>
          <a:bodyPr wrap="square" rtlCol="0">
            <a:spAutoFit/>
          </a:bodyPr>
          <a:lstStyle/>
          <a:p>
            <a:r>
              <a:rPr lang="en-US" altLang="zh-CN" sz="2400" b="1">
                <a:solidFill>
                  <a:schemeClr val="accent1"/>
                </a:solidFill>
                <a:cs typeface="+mn-ea"/>
                <a:sym typeface="+mn-lt"/>
              </a:rPr>
              <a:t>58</a:t>
            </a:r>
            <a:r>
              <a:rPr lang="en-US" altLang="zh-CN" sz="1600" b="1">
                <a:solidFill>
                  <a:schemeClr val="accent1"/>
                </a:solidFill>
                <a:cs typeface="+mn-ea"/>
                <a:sym typeface="+mn-lt"/>
              </a:rPr>
              <a:t>%</a:t>
            </a:r>
            <a:endParaRPr lang="zh-CN" altLang="en-US" sz="1600" b="1">
              <a:solidFill>
                <a:schemeClr val="accent1"/>
              </a:solidFill>
              <a:cs typeface="+mn-ea"/>
              <a:sym typeface="+mn-lt"/>
            </a:endParaRPr>
          </a:p>
        </p:txBody>
      </p:sp>
    </p:spTree>
    <p:extLst>
      <p:ext uri="{BB962C8B-B14F-4D97-AF65-F5344CB8AC3E}">
        <p14:creationId xmlns:p14="http://schemas.microsoft.com/office/powerpoint/2010/main" val="20553916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9151" y="2554038"/>
            <a:ext cx="854124" cy="854124"/>
            <a:chOff x="2259151" y="2630238"/>
            <a:chExt cx="854124" cy="854124"/>
          </a:xfrm>
        </p:grpSpPr>
        <p:sp>
          <p:nvSpPr>
            <p:cNvPr id="3" name="椭圆 2"/>
            <p:cNvSpPr/>
            <p:nvPr/>
          </p:nvSpPr>
          <p:spPr>
            <a:xfrm>
              <a:off x="2259151" y="2630238"/>
              <a:ext cx="854124" cy="854124"/>
            </a:xfrm>
            <a:prstGeom prst="ellipse">
              <a:avLst/>
            </a:prstGeom>
            <a:gradFill>
              <a:gsLst>
                <a:gs pos="0">
                  <a:schemeClr val="accent1"/>
                </a:gs>
                <a:gs pos="100000">
                  <a:srgbClr val="EE2243">
                    <a:alpha val="50196"/>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5"/>
            <p:cNvSpPr>
              <a:spLocks noEditPoints="1"/>
            </p:cNvSpPr>
            <p:nvPr/>
          </p:nvSpPr>
          <p:spPr bwMode="auto">
            <a:xfrm>
              <a:off x="2496110" y="2895431"/>
              <a:ext cx="415170" cy="388950"/>
            </a:xfrm>
            <a:custGeom>
              <a:avLst/>
              <a:gdLst>
                <a:gd name="T0" fmla="*/ 86 w 546"/>
                <a:gd name="T1" fmla="*/ 371 h 512"/>
                <a:gd name="T2" fmla="*/ 86 w 546"/>
                <a:gd name="T3" fmla="*/ 310 h 512"/>
                <a:gd name="T4" fmla="*/ 64 w 546"/>
                <a:gd name="T5" fmla="*/ 288 h 512"/>
                <a:gd name="T6" fmla="*/ 63 w 546"/>
                <a:gd name="T7" fmla="*/ 288 h 512"/>
                <a:gd name="T8" fmla="*/ 41 w 546"/>
                <a:gd name="T9" fmla="*/ 310 h 512"/>
                <a:gd name="T10" fmla="*/ 41 w 546"/>
                <a:gd name="T11" fmla="*/ 394 h 512"/>
                <a:gd name="T12" fmla="*/ 63 w 546"/>
                <a:gd name="T13" fmla="*/ 416 h 512"/>
                <a:gd name="T14" fmla="*/ 64 w 546"/>
                <a:gd name="T15" fmla="*/ 416 h 512"/>
                <a:gd name="T16" fmla="*/ 66 w 546"/>
                <a:gd name="T17" fmla="*/ 416 h 512"/>
                <a:gd name="T18" fmla="*/ 68 w 546"/>
                <a:gd name="T19" fmla="*/ 416 h 512"/>
                <a:gd name="T20" fmla="*/ 230 w 546"/>
                <a:gd name="T21" fmla="*/ 416 h 512"/>
                <a:gd name="T22" fmla="*/ 221 w 546"/>
                <a:gd name="T23" fmla="*/ 371 h 512"/>
                <a:gd name="T24" fmla="*/ 86 w 546"/>
                <a:gd name="T25" fmla="*/ 371 h 512"/>
                <a:gd name="T26" fmla="*/ 60 w 546"/>
                <a:gd name="T27" fmla="*/ 45 h 512"/>
                <a:gd name="T28" fmla="*/ 393 w 546"/>
                <a:gd name="T29" fmla="*/ 45 h 512"/>
                <a:gd name="T30" fmla="*/ 415 w 546"/>
                <a:gd name="T31" fmla="*/ 22 h 512"/>
                <a:gd name="T32" fmla="*/ 415 w 546"/>
                <a:gd name="T33" fmla="*/ 22 h 512"/>
                <a:gd name="T34" fmla="*/ 393 w 546"/>
                <a:gd name="T35" fmla="*/ 0 h 512"/>
                <a:gd name="T36" fmla="*/ 60 w 546"/>
                <a:gd name="T37" fmla="*/ 0 h 512"/>
                <a:gd name="T38" fmla="*/ 38 w 546"/>
                <a:gd name="T39" fmla="*/ 22 h 512"/>
                <a:gd name="T40" fmla="*/ 38 w 546"/>
                <a:gd name="T41" fmla="*/ 22 h 512"/>
                <a:gd name="T42" fmla="*/ 60 w 546"/>
                <a:gd name="T43" fmla="*/ 45 h 512"/>
                <a:gd name="T44" fmla="*/ 57 w 546"/>
                <a:gd name="T45" fmla="*/ 254 h 512"/>
                <a:gd name="T46" fmla="*/ 113 w 546"/>
                <a:gd name="T47" fmla="*/ 202 h 512"/>
                <a:gd name="T48" fmla="*/ 170 w 546"/>
                <a:gd name="T49" fmla="*/ 254 h 512"/>
                <a:gd name="T50" fmla="*/ 227 w 546"/>
                <a:gd name="T51" fmla="*/ 202 h 512"/>
                <a:gd name="T52" fmla="*/ 260 w 546"/>
                <a:gd name="T53" fmla="*/ 249 h 512"/>
                <a:gd name="T54" fmla="*/ 272 w 546"/>
                <a:gd name="T55" fmla="*/ 237 h 512"/>
                <a:gd name="T56" fmla="*/ 327 w 546"/>
                <a:gd name="T57" fmla="*/ 200 h 512"/>
                <a:gd name="T58" fmla="*/ 395 w 546"/>
                <a:gd name="T59" fmla="*/ 186 h 512"/>
                <a:gd name="T60" fmla="*/ 454 w 546"/>
                <a:gd name="T61" fmla="*/ 196 h 512"/>
                <a:gd name="T62" fmla="*/ 414 w 546"/>
                <a:gd name="T63" fmla="*/ 71 h 512"/>
                <a:gd name="T64" fmla="*/ 40 w 546"/>
                <a:gd name="T65" fmla="*/ 71 h 512"/>
                <a:gd name="T66" fmla="*/ 0 w 546"/>
                <a:gd name="T67" fmla="*/ 197 h 512"/>
                <a:gd name="T68" fmla="*/ 57 w 546"/>
                <a:gd name="T69" fmla="*/ 254 h 512"/>
                <a:gd name="T70" fmla="*/ 395 w 546"/>
                <a:gd name="T71" fmla="*/ 208 h 512"/>
                <a:gd name="T72" fmla="*/ 243 w 546"/>
                <a:gd name="T73" fmla="*/ 360 h 512"/>
                <a:gd name="T74" fmla="*/ 395 w 546"/>
                <a:gd name="T75" fmla="*/ 512 h 512"/>
                <a:gd name="T76" fmla="*/ 546 w 546"/>
                <a:gd name="T77" fmla="*/ 360 h 512"/>
                <a:gd name="T78" fmla="*/ 395 w 546"/>
                <a:gd name="T79" fmla="*/ 208 h 512"/>
                <a:gd name="T80" fmla="*/ 461 w 546"/>
                <a:gd name="T81" fmla="*/ 375 h 512"/>
                <a:gd name="T82" fmla="*/ 461 w 546"/>
                <a:gd name="T83" fmla="*/ 397 h 512"/>
                <a:gd name="T84" fmla="*/ 404 w 546"/>
                <a:gd name="T85" fmla="*/ 397 h 512"/>
                <a:gd name="T86" fmla="*/ 404 w 546"/>
                <a:gd name="T87" fmla="*/ 450 h 512"/>
                <a:gd name="T88" fmla="*/ 382 w 546"/>
                <a:gd name="T89" fmla="*/ 450 h 512"/>
                <a:gd name="T90" fmla="*/ 382 w 546"/>
                <a:gd name="T91" fmla="*/ 397 h 512"/>
                <a:gd name="T92" fmla="*/ 325 w 546"/>
                <a:gd name="T93" fmla="*/ 397 h 512"/>
                <a:gd name="T94" fmla="*/ 325 w 546"/>
                <a:gd name="T95" fmla="*/ 375 h 512"/>
                <a:gd name="T96" fmla="*/ 382 w 546"/>
                <a:gd name="T97" fmla="*/ 375 h 512"/>
                <a:gd name="T98" fmla="*/ 382 w 546"/>
                <a:gd name="T99" fmla="*/ 365 h 512"/>
                <a:gd name="T100" fmla="*/ 317 w 546"/>
                <a:gd name="T101" fmla="*/ 270 h 512"/>
                <a:gd name="T102" fmla="*/ 342 w 546"/>
                <a:gd name="T103" fmla="*/ 270 h 512"/>
                <a:gd name="T104" fmla="*/ 394 w 546"/>
                <a:gd name="T105" fmla="*/ 347 h 512"/>
                <a:gd name="T106" fmla="*/ 444 w 546"/>
                <a:gd name="T107" fmla="*/ 270 h 512"/>
                <a:gd name="T108" fmla="*/ 472 w 546"/>
                <a:gd name="T109" fmla="*/ 270 h 512"/>
                <a:gd name="T110" fmla="*/ 404 w 546"/>
                <a:gd name="T111" fmla="*/ 366 h 512"/>
                <a:gd name="T112" fmla="*/ 404 w 546"/>
                <a:gd name="T113" fmla="*/ 375 h 512"/>
                <a:gd name="T114" fmla="*/ 461 w 546"/>
                <a:gd name="T115" fmla="*/ 3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6" h="512">
                  <a:moveTo>
                    <a:pt x="86" y="371"/>
                  </a:moveTo>
                  <a:cubicBezTo>
                    <a:pt x="86" y="310"/>
                    <a:pt x="86" y="310"/>
                    <a:pt x="86" y="310"/>
                  </a:cubicBezTo>
                  <a:cubicBezTo>
                    <a:pt x="86" y="298"/>
                    <a:pt x="76" y="288"/>
                    <a:pt x="64" y="288"/>
                  </a:cubicBezTo>
                  <a:cubicBezTo>
                    <a:pt x="63" y="288"/>
                    <a:pt x="63" y="288"/>
                    <a:pt x="63" y="288"/>
                  </a:cubicBezTo>
                  <a:cubicBezTo>
                    <a:pt x="51" y="288"/>
                    <a:pt x="41" y="298"/>
                    <a:pt x="41" y="310"/>
                  </a:cubicBezTo>
                  <a:cubicBezTo>
                    <a:pt x="41" y="394"/>
                    <a:pt x="41" y="394"/>
                    <a:pt x="41" y="394"/>
                  </a:cubicBezTo>
                  <a:cubicBezTo>
                    <a:pt x="41" y="406"/>
                    <a:pt x="51" y="416"/>
                    <a:pt x="63" y="416"/>
                  </a:cubicBezTo>
                  <a:cubicBezTo>
                    <a:pt x="64" y="416"/>
                    <a:pt x="64" y="416"/>
                    <a:pt x="64" y="416"/>
                  </a:cubicBezTo>
                  <a:cubicBezTo>
                    <a:pt x="65" y="416"/>
                    <a:pt x="65" y="416"/>
                    <a:pt x="66" y="416"/>
                  </a:cubicBezTo>
                  <a:cubicBezTo>
                    <a:pt x="67" y="416"/>
                    <a:pt x="67" y="416"/>
                    <a:pt x="68" y="416"/>
                  </a:cubicBezTo>
                  <a:cubicBezTo>
                    <a:pt x="230" y="416"/>
                    <a:pt x="230" y="416"/>
                    <a:pt x="230" y="416"/>
                  </a:cubicBezTo>
                  <a:cubicBezTo>
                    <a:pt x="225" y="402"/>
                    <a:pt x="222" y="387"/>
                    <a:pt x="221" y="371"/>
                  </a:cubicBezTo>
                  <a:cubicBezTo>
                    <a:pt x="86" y="371"/>
                    <a:pt x="86" y="371"/>
                    <a:pt x="86" y="371"/>
                  </a:cubicBezTo>
                  <a:close/>
                  <a:moveTo>
                    <a:pt x="60" y="45"/>
                  </a:moveTo>
                  <a:cubicBezTo>
                    <a:pt x="393" y="45"/>
                    <a:pt x="393" y="45"/>
                    <a:pt x="393" y="45"/>
                  </a:cubicBezTo>
                  <a:cubicBezTo>
                    <a:pt x="406" y="45"/>
                    <a:pt x="415" y="35"/>
                    <a:pt x="415" y="22"/>
                  </a:cubicBezTo>
                  <a:cubicBezTo>
                    <a:pt x="415" y="22"/>
                    <a:pt x="415" y="22"/>
                    <a:pt x="415" y="22"/>
                  </a:cubicBezTo>
                  <a:cubicBezTo>
                    <a:pt x="415" y="10"/>
                    <a:pt x="406" y="0"/>
                    <a:pt x="393" y="0"/>
                  </a:cubicBezTo>
                  <a:cubicBezTo>
                    <a:pt x="60" y="0"/>
                    <a:pt x="60" y="0"/>
                    <a:pt x="60" y="0"/>
                  </a:cubicBezTo>
                  <a:cubicBezTo>
                    <a:pt x="48" y="0"/>
                    <a:pt x="38" y="10"/>
                    <a:pt x="38" y="22"/>
                  </a:cubicBezTo>
                  <a:cubicBezTo>
                    <a:pt x="38" y="22"/>
                    <a:pt x="38" y="22"/>
                    <a:pt x="38" y="22"/>
                  </a:cubicBezTo>
                  <a:cubicBezTo>
                    <a:pt x="38" y="35"/>
                    <a:pt x="48" y="45"/>
                    <a:pt x="60" y="45"/>
                  </a:cubicBezTo>
                  <a:close/>
                  <a:moveTo>
                    <a:pt x="57" y="254"/>
                  </a:moveTo>
                  <a:cubicBezTo>
                    <a:pt x="86" y="254"/>
                    <a:pt x="110" y="231"/>
                    <a:pt x="113" y="202"/>
                  </a:cubicBezTo>
                  <a:cubicBezTo>
                    <a:pt x="116" y="231"/>
                    <a:pt x="140" y="254"/>
                    <a:pt x="170" y="254"/>
                  </a:cubicBezTo>
                  <a:cubicBezTo>
                    <a:pt x="200" y="254"/>
                    <a:pt x="224" y="231"/>
                    <a:pt x="227" y="202"/>
                  </a:cubicBezTo>
                  <a:cubicBezTo>
                    <a:pt x="229" y="223"/>
                    <a:pt x="242" y="241"/>
                    <a:pt x="260" y="249"/>
                  </a:cubicBezTo>
                  <a:cubicBezTo>
                    <a:pt x="264" y="245"/>
                    <a:pt x="268" y="241"/>
                    <a:pt x="272" y="237"/>
                  </a:cubicBezTo>
                  <a:cubicBezTo>
                    <a:pt x="287" y="221"/>
                    <a:pt x="306" y="208"/>
                    <a:pt x="327" y="200"/>
                  </a:cubicBezTo>
                  <a:cubicBezTo>
                    <a:pt x="348" y="190"/>
                    <a:pt x="371" y="186"/>
                    <a:pt x="395" y="186"/>
                  </a:cubicBezTo>
                  <a:cubicBezTo>
                    <a:pt x="415" y="186"/>
                    <a:pt x="435" y="189"/>
                    <a:pt x="454" y="196"/>
                  </a:cubicBezTo>
                  <a:cubicBezTo>
                    <a:pt x="414" y="71"/>
                    <a:pt x="414" y="71"/>
                    <a:pt x="414" y="71"/>
                  </a:cubicBezTo>
                  <a:cubicBezTo>
                    <a:pt x="40" y="71"/>
                    <a:pt x="40" y="71"/>
                    <a:pt x="40" y="71"/>
                  </a:cubicBezTo>
                  <a:cubicBezTo>
                    <a:pt x="0" y="197"/>
                    <a:pt x="0" y="197"/>
                    <a:pt x="0" y="197"/>
                  </a:cubicBezTo>
                  <a:cubicBezTo>
                    <a:pt x="0" y="228"/>
                    <a:pt x="25" y="254"/>
                    <a:pt x="57" y="254"/>
                  </a:cubicBezTo>
                  <a:close/>
                  <a:moveTo>
                    <a:pt x="395" y="208"/>
                  </a:moveTo>
                  <a:cubicBezTo>
                    <a:pt x="311" y="208"/>
                    <a:pt x="243" y="276"/>
                    <a:pt x="243" y="360"/>
                  </a:cubicBezTo>
                  <a:cubicBezTo>
                    <a:pt x="243" y="444"/>
                    <a:pt x="311" y="512"/>
                    <a:pt x="395" y="512"/>
                  </a:cubicBezTo>
                  <a:cubicBezTo>
                    <a:pt x="478" y="512"/>
                    <a:pt x="546" y="444"/>
                    <a:pt x="546" y="360"/>
                  </a:cubicBezTo>
                  <a:cubicBezTo>
                    <a:pt x="546" y="276"/>
                    <a:pt x="478" y="208"/>
                    <a:pt x="395" y="208"/>
                  </a:cubicBezTo>
                  <a:close/>
                  <a:moveTo>
                    <a:pt x="461" y="375"/>
                  </a:moveTo>
                  <a:cubicBezTo>
                    <a:pt x="461" y="397"/>
                    <a:pt x="461" y="397"/>
                    <a:pt x="461" y="397"/>
                  </a:cubicBezTo>
                  <a:cubicBezTo>
                    <a:pt x="404" y="397"/>
                    <a:pt x="404" y="397"/>
                    <a:pt x="404" y="397"/>
                  </a:cubicBezTo>
                  <a:cubicBezTo>
                    <a:pt x="404" y="450"/>
                    <a:pt x="404" y="450"/>
                    <a:pt x="404" y="450"/>
                  </a:cubicBezTo>
                  <a:cubicBezTo>
                    <a:pt x="382" y="450"/>
                    <a:pt x="382" y="450"/>
                    <a:pt x="382" y="450"/>
                  </a:cubicBezTo>
                  <a:cubicBezTo>
                    <a:pt x="382" y="397"/>
                    <a:pt x="382" y="397"/>
                    <a:pt x="382" y="397"/>
                  </a:cubicBezTo>
                  <a:cubicBezTo>
                    <a:pt x="325" y="397"/>
                    <a:pt x="325" y="397"/>
                    <a:pt x="325" y="397"/>
                  </a:cubicBezTo>
                  <a:cubicBezTo>
                    <a:pt x="325" y="375"/>
                    <a:pt x="325" y="375"/>
                    <a:pt x="325" y="375"/>
                  </a:cubicBezTo>
                  <a:cubicBezTo>
                    <a:pt x="382" y="375"/>
                    <a:pt x="382" y="375"/>
                    <a:pt x="382" y="375"/>
                  </a:cubicBezTo>
                  <a:cubicBezTo>
                    <a:pt x="382" y="365"/>
                    <a:pt x="382" y="365"/>
                    <a:pt x="382" y="365"/>
                  </a:cubicBezTo>
                  <a:cubicBezTo>
                    <a:pt x="317" y="270"/>
                    <a:pt x="317" y="270"/>
                    <a:pt x="317" y="270"/>
                  </a:cubicBezTo>
                  <a:cubicBezTo>
                    <a:pt x="342" y="270"/>
                    <a:pt x="342" y="270"/>
                    <a:pt x="342" y="270"/>
                  </a:cubicBezTo>
                  <a:cubicBezTo>
                    <a:pt x="342" y="270"/>
                    <a:pt x="393" y="346"/>
                    <a:pt x="394" y="347"/>
                  </a:cubicBezTo>
                  <a:cubicBezTo>
                    <a:pt x="395" y="346"/>
                    <a:pt x="444" y="270"/>
                    <a:pt x="444" y="270"/>
                  </a:cubicBezTo>
                  <a:cubicBezTo>
                    <a:pt x="472" y="270"/>
                    <a:pt x="472" y="270"/>
                    <a:pt x="472" y="270"/>
                  </a:cubicBezTo>
                  <a:cubicBezTo>
                    <a:pt x="404" y="366"/>
                    <a:pt x="404" y="366"/>
                    <a:pt x="404" y="366"/>
                  </a:cubicBezTo>
                  <a:cubicBezTo>
                    <a:pt x="404" y="375"/>
                    <a:pt x="404" y="375"/>
                    <a:pt x="404" y="375"/>
                  </a:cubicBezTo>
                  <a:cubicBezTo>
                    <a:pt x="461" y="375"/>
                    <a:pt x="461" y="375"/>
                    <a:pt x="461" y="3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文本框 4"/>
          <p:cNvSpPr txBox="1"/>
          <p:nvPr/>
        </p:nvSpPr>
        <p:spPr>
          <a:xfrm>
            <a:off x="1555360" y="3804784"/>
            <a:ext cx="2296670" cy="338554"/>
          </a:xfrm>
          <a:prstGeom prst="rect">
            <a:avLst/>
          </a:prstGeom>
          <a:noFill/>
        </p:spPr>
        <p:txBody>
          <a:bodyPr wrap="square" rtlCol="0">
            <a:sp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1.ADD TEXT HERE</a:t>
            </a: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1328665" y="4341813"/>
            <a:ext cx="2750060" cy="867930"/>
          </a:xfrm>
          <a:prstGeom prst="rect">
            <a:avLst/>
          </a:prstGeom>
          <a:noFill/>
        </p:spPr>
        <p:txBody>
          <a:bodyPr wrap="square" rtlCol="0">
            <a:spAutoFit/>
          </a:bodyPr>
          <a:lstStyle/>
          <a:p>
            <a:pPr algn="ctr">
              <a:lnSpc>
                <a:spcPct val="120000"/>
              </a:lnSpc>
            </a:pPr>
            <a:r>
              <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Lorem ipsum dolor sit amet, consectetur adipisicing elit, sed do eiusmod tempor incididunt</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5654632" y="2554038"/>
            <a:ext cx="854124" cy="854124"/>
            <a:chOff x="5654632" y="2630238"/>
            <a:chExt cx="854124" cy="854124"/>
          </a:xfrm>
        </p:grpSpPr>
        <p:sp>
          <p:nvSpPr>
            <p:cNvPr id="8" name="椭圆 7"/>
            <p:cNvSpPr/>
            <p:nvPr/>
          </p:nvSpPr>
          <p:spPr>
            <a:xfrm>
              <a:off x="5654632" y="2630238"/>
              <a:ext cx="854124" cy="854124"/>
            </a:xfrm>
            <a:prstGeom prst="ellipse">
              <a:avLst/>
            </a:prstGeom>
            <a:gradFill>
              <a:gsLst>
                <a:gs pos="0">
                  <a:schemeClr val="accent1"/>
                </a:gs>
                <a:gs pos="100000">
                  <a:srgbClr val="EE2243">
                    <a:alpha val="50196"/>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稻壳儿小白白(http://dwz.cn/Wu2UP)"/>
            <p:cNvSpPr>
              <a:spLocks/>
            </p:cNvSpPr>
            <p:nvPr/>
          </p:nvSpPr>
          <p:spPr bwMode="auto">
            <a:xfrm>
              <a:off x="5892918" y="2853843"/>
              <a:ext cx="377552" cy="406915"/>
            </a:xfrm>
            <a:custGeom>
              <a:avLst/>
              <a:gdLst>
                <a:gd name="T0" fmla="*/ 30 w 38"/>
                <a:gd name="T1" fmla="*/ 41 h 41"/>
                <a:gd name="T2" fmla="*/ 24 w 38"/>
                <a:gd name="T3" fmla="*/ 38 h 41"/>
                <a:gd name="T4" fmla="*/ 3 w 38"/>
                <a:gd name="T5" fmla="*/ 17 h 41"/>
                <a:gd name="T6" fmla="*/ 0 w 38"/>
                <a:gd name="T7" fmla="*/ 10 h 41"/>
                <a:gd name="T8" fmla="*/ 10 w 38"/>
                <a:gd name="T9" fmla="*/ 0 h 41"/>
                <a:gd name="T10" fmla="*/ 18 w 38"/>
                <a:gd name="T11" fmla="*/ 3 h 41"/>
                <a:gd name="T12" fmla="*/ 34 w 38"/>
                <a:gd name="T13" fmla="*/ 19 h 41"/>
                <a:gd name="T14" fmla="*/ 34 w 38"/>
                <a:gd name="T15" fmla="*/ 20 h 41"/>
                <a:gd name="T16" fmla="*/ 32 w 38"/>
                <a:gd name="T17" fmla="*/ 22 h 41"/>
                <a:gd name="T18" fmla="*/ 32 w 38"/>
                <a:gd name="T19" fmla="*/ 22 h 41"/>
                <a:gd name="T20" fmla="*/ 15 w 38"/>
                <a:gd name="T21" fmla="*/ 5 h 41"/>
                <a:gd name="T22" fmla="*/ 10 w 38"/>
                <a:gd name="T23" fmla="*/ 3 h 41"/>
                <a:gd name="T24" fmla="*/ 4 w 38"/>
                <a:gd name="T25" fmla="*/ 10 h 41"/>
                <a:gd name="T26" fmla="*/ 6 w 38"/>
                <a:gd name="T27" fmla="*/ 15 h 41"/>
                <a:gd name="T28" fmla="*/ 27 w 38"/>
                <a:gd name="T29" fmla="*/ 36 h 41"/>
                <a:gd name="T30" fmla="*/ 30 w 38"/>
                <a:gd name="T31" fmla="*/ 38 h 41"/>
                <a:gd name="T32" fmla="*/ 34 w 38"/>
                <a:gd name="T33" fmla="*/ 34 h 41"/>
                <a:gd name="T34" fmla="*/ 33 w 38"/>
                <a:gd name="T35" fmla="*/ 30 h 41"/>
                <a:gd name="T36" fmla="*/ 17 w 38"/>
                <a:gd name="T37" fmla="*/ 14 h 41"/>
                <a:gd name="T38" fmla="*/ 16 w 38"/>
                <a:gd name="T39" fmla="*/ 13 h 41"/>
                <a:gd name="T40" fmla="*/ 14 w 38"/>
                <a:gd name="T41" fmla="*/ 15 h 41"/>
                <a:gd name="T42" fmla="*/ 14 w 38"/>
                <a:gd name="T43" fmla="*/ 17 h 41"/>
                <a:gd name="T44" fmla="*/ 25 w 38"/>
                <a:gd name="T45" fmla="*/ 28 h 41"/>
                <a:gd name="T46" fmla="*/ 26 w 38"/>
                <a:gd name="T47" fmla="*/ 28 h 41"/>
                <a:gd name="T48" fmla="*/ 24 w 38"/>
                <a:gd name="T49" fmla="*/ 31 h 41"/>
                <a:gd name="T50" fmla="*/ 23 w 38"/>
                <a:gd name="T51" fmla="*/ 30 h 41"/>
                <a:gd name="T52" fmla="*/ 12 w 38"/>
                <a:gd name="T53" fmla="*/ 19 h 41"/>
                <a:gd name="T54" fmla="*/ 10 w 38"/>
                <a:gd name="T55" fmla="*/ 15 h 41"/>
                <a:gd name="T56" fmla="*/ 16 w 38"/>
                <a:gd name="T57" fmla="*/ 10 h 41"/>
                <a:gd name="T58" fmla="*/ 20 w 38"/>
                <a:gd name="T59" fmla="*/ 12 h 41"/>
                <a:gd name="T60" fmla="*/ 35 w 38"/>
                <a:gd name="T61" fmla="*/ 27 h 41"/>
                <a:gd name="T62" fmla="*/ 38 w 38"/>
                <a:gd name="T63" fmla="*/ 34 h 41"/>
                <a:gd name="T64" fmla="*/ 30 w 38"/>
                <a:gd name="T6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1">
                  <a:moveTo>
                    <a:pt x="30" y="41"/>
                  </a:moveTo>
                  <a:cubicBezTo>
                    <a:pt x="28" y="41"/>
                    <a:pt x="26" y="40"/>
                    <a:pt x="24" y="38"/>
                  </a:cubicBezTo>
                  <a:cubicBezTo>
                    <a:pt x="3" y="17"/>
                    <a:pt x="3" y="17"/>
                    <a:pt x="3" y="17"/>
                  </a:cubicBezTo>
                  <a:cubicBezTo>
                    <a:pt x="1" y="16"/>
                    <a:pt x="0" y="13"/>
                    <a:pt x="0" y="10"/>
                  </a:cubicBezTo>
                  <a:cubicBezTo>
                    <a:pt x="0" y="5"/>
                    <a:pt x="5" y="0"/>
                    <a:pt x="10" y="0"/>
                  </a:cubicBezTo>
                  <a:cubicBezTo>
                    <a:pt x="13" y="0"/>
                    <a:pt x="16" y="1"/>
                    <a:pt x="18" y="3"/>
                  </a:cubicBezTo>
                  <a:cubicBezTo>
                    <a:pt x="34" y="19"/>
                    <a:pt x="34" y="19"/>
                    <a:pt x="34" y="19"/>
                  </a:cubicBezTo>
                  <a:cubicBezTo>
                    <a:pt x="34" y="19"/>
                    <a:pt x="34" y="20"/>
                    <a:pt x="34" y="20"/>
                  </a:cubicBezTo>
                  <a:cubicBezTo>
                    <a:pt x="34" y="20"/>
                    <a:pt x="33" y="22"/>
                    <a:pt x="32" y="22"/>
                  </a:cubicBezTo>
                  <a:cubicBezTo>
                    <a:pt x="32" y="22"/>
                    <a:pt x="32" y="22"/>
                    <a:pt x="32" y="22"/>
                  </a:cubicBezTo>
                  <a:cubicBezTo>
                    <a:pt x="15" y="5"/>
                    <a:pt x="15" y="5"/>
                    <a:pt x="15" y="5"/>
                  </a:cubicBezTo>
                  <a:cubicBezTo>
                    <a:pt x="14" y="4"/>
                    <a:pt x="12" y="3"/>
                    <a:pt x="10" y="3"/>
                  </a:cubicBezTo>
                  <a:cubicBezTo>
                    <a:pt x="7" y="3"/>
                    <a:pt x="4" y="6"/>
                    <a:pt x="4" y="10"/>
                  </a:cubicBezTo>
                  <a:cubicBezTo>
                    <a:pt x="4" y="12"/>
                    <a:pt x="4" y="14"/>
                    <a:pt x="6" y="15"/>
                  </a:cubicBezTo>
                  <a:cubicBezTo>
                    <a:pt x="27" y="36"/>
                    <a:pt x="27" y="36"/>
                    <a:pt x="27" y="36"/>
                  </a:cubicBezTo>
                  <a:cubicBezTo>
                    <a:pt x="28" y="37"/>
                    <a:pt x="29" y="38"/>
                    <a:pt x="30" y="38"/>
                  </a:cubicBezTo>
                  <a:cubicBezTo>
                    <a:pt x="33" y="38"/>
                    <a:pt x="34" y="36"/>
                    <a:pt x="34" y="34"/>
                  </a:cubicBezTo>
                  <a:cubicBezTo>
                    <a:pt x="34" y="32"/>
                    <a:pt x="34" y="31"/>
                    <a:pt x="33" y="30"/>
                  </a:cubicBezTo>
                  <a:cubicBezTo>
                    <a:pt x="17" y="14"/>
                    <a:pt x="17" y="14"/>
                    <a:pt x="17" y="14"/>
                  </a:cubicBezTo>
                  <a:cubicBezTo>
                    <a:pt x="17" y="14"/>
                    <a:pt x="16" y="13"/>
                    <a:pt x="16" y="13"/>
                  </a:cubicBezTo>
                  <a:cubicBezTo>
                    <a:pt x="15" y="13"/>
                    <a:pt x="14" y="14"/>
                    <a:pt x="14" y="15"/>
                  </a:cubicBezTo>
                  <a:cubicBezTo>
                    <a:pt x="14" y="16"/>
                    <a:pt x="14" y="16"/>
                    <a:pt x="14" y="17"/>
                  </a:cubicBezTo>
                  <a:cubicBezTo>
                    <a:pt x="25" y="28"/>
                    <a:pt x="25" y="28"/>
                    <a:pt x="25" y="28"/>
                  </a:cubicBezTo>
                  <a:cubicBezTo>
                    <a:pt x="26" y="28"/>
                    <a:pt x="26" y="28"/>
                    <a:pt x="26" y="28"/>
                  </a:cubicBezTo>
                  <a:cubicBezTo>
                    <a:pt x="26" y="29"/>
                    <a:pt x="24" y="31"/>
                    <a:pt x="24" y="31"/>
                  </a:cubicBezTo>
                  <a:cubicBezTo>
                    <a:pt x="23" y="31"/>
                    <a:pt x="23" y="30"/>
                    <a:pt x="23" y="30"/>
                  </a:cubicBezTo>
                  <a:cubicBezTo>
                    <a:pt x="12" y="19"/>
                    <a:pt x="12" y="19"/>
                    <a:pt x="12" y="19"/>
                  </a:cubicBezTo>
                  <a:cubicBezTo>
                    <a:pt x="11" y="18"/>
                    <a:pt x="10" y="17"/>
                    <a:pt x="10" y="15"/>
                  </a:cubicBezTo>
                  <a:cubicBezTo>
                    <a:pt x="10" y="12"/>
                    <a:pt x="13" y="10"/>
                    <a:pt x="16" y="10"/>
                  </a:cubicBezTo>
                  <a:cubicBezTo>
                    <a:pt x="17" y="10"/>
                    <a:pt x="19" y="11"/>
                    <a:pt x="20" y="12"/>
                  </a:cubicBezTo>
                  <a:cubicBezTo>
                    <a:pt x="35" y="27"/>
                    <a:pt x="35" y="27"/>
                    <a:pt x="35" y="27"/>
                  </a:cubicBezTo>
                  <a:cubicBezTo>
                    <a:pt x="37" y="29"/>
                    <a:pt x="38" y="31"/>
                    <a:pt x="38" y="34"/>
                  </a:cubicBezTo>
                  <a:cubicBezTo>
                    <a:pt x="38" y="38"/>
                    <a:pt x="35" y="41"/>
                    <a:pt x="30" y="41"/>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pPr>
                <a:defRPr/>
              </a:pPr>
              <a:endParaRPr lang="id-ID" sz="3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 name="文本框 9"/>
          <p:cNvSpPr txBox="1"/>
          <p:nvPr/>
        </p:nvSpPr>
        <p:spPr>
          <a:xfrm>
            <a:off x="4947665" y="3804784"/>
            <a:ext cx="2296670" cy="338554"/>
          </a:xfrm>
          <a:prstGeom prst="rect">
            <a:avLst/>
          </a:prstGeom>
          <a:noFill/>
        </p:spPr>
        <p:txBody>
          <a:bodyPr wrap="square" rtlCol="0">
            <a:sp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1.ADD TEXT HERE</a:t>
            </a: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4720970" y="4341813"/>
            <a:ext cx="2750060" cy="867930"/>
          </a:xfrm>
          <a:prstGeom prst="rect">
            <a:avLst/>
          </a:prstGeom>
          <a:noFill/>
        </p:spPr>
        <p:txBody>
          <a:bodyPr wrap="square" rtlCol="0">
            <a:spAutoFit/>
          </a:bodyPr>
          <a:lstStyle/>
          <a:p>
            <a:pPr algn="ctr">
              <a:lnSpc>
                <a:spcPct val="120000"/>
              </a:lnSpc>
            </a:pPr>
            <a:r>
              <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Lorem ipsum dolor sit amet, consectetur adipisicing elit, sed do eiusmod tempor incididunt</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9050114" y="2554038"/>
            <a:ext cx="854124" cy="854124"/>
            <a:chOff x="9050114" y="2630238"/>
            <a:chExt cx="854124" cy="854124"/>
          </a:xfrm>
        </p:grpSpPr>
        <p:sp>
          <p:nvSpPr>
            <p:cNvPr id="13" name="椭圆 12"/>
            <p:cNvSpPr/>
            <p:nvPr/>
          </p:nvSpPr>
          <p:spPr>
            <a:xfrm>
              <a:off x="9050114" y="2630238"/>
              <a:ext cx="854124" cy="854124"/>
            </a:xfrm>
            <a:prstGeom prst="ellipse">
              <a:avLst/>
            </a:prstGeom>
            <a:gradFill>
              <a:gsLst>
                <a:gs pos="0">
                  <a:schemeClr val="accent1"/>
                </a:gs>
                <a:gs pos="100000">
                  <a:srgbClr val="EE2243">
                    <a:alpha val="50196"/>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稻壳儿小白白(http://dwz.cn/Wu2UP)"/>
            <p:cNvSpPr>
              <a:spLocks/>
            </p:cNvSpPr>
            <p:nvPr/>
          </p:nvSpPr>
          <p:spPr bwMode="auto">
            <a:xfrm>
              <a:off x="9272945" y="2881988"/>
              <a:ext cx="408463" cy="350624"/>
            </a:xfrm>
            <a:custGeom>
              <a:avLst/>
              <a:gdLst>
                <a:gd name="T0" fmla="*/ 48 w 48"/>
                <a:gd name="T1" fmla="*/ 38 h 41"/>
                <a:gd name="T2" fmla="*/ 46 w 48"/>
                <a:gd name="T3" fmla="*/ 41 h 41"/>
                <a:gd name="T4" fmla="*/ 37 w 48"/>
                <a:gd name="T5" fmla="*/ 41 h 41"/>
                <a:gd name="T6" fmla="*/ 35 w 48"/>
                <a:gd name="T7" fmla="*/ 38 h 41"/>
                <a:gd name="T8" fmla="*/ 35 w 48"/>
                <a:gd name="T9" fmla="*/ 30 h 41"/>
                <a:gd name="T10" fmla="*/ 37 w 48"/>
                <a:gd name="T11" fmla="*/ 27 h 41"/>
                <a:gd name="T12" fmla="*/ 40 w 48"/>
                <a:gd name="T13" fmla="*/ 27 h 41"/>
                <a:gd name="T14" fmla="*/ 40 w 48"/>
                <a:gd name="T15" fmla="*/ 22 h 41"/>
                <a:gd name="T16" fmla="*/ 26 w 48"/>
                <a:gd name="T17" fmla="*/ 22 h 41"/>
                <a:gd name="T18" fmla="*/ 26 w 48"/>
                <a:gd name="T19" fmla="*/ 27 h 41"/>
                <a:gd name="T20" fmla="*/ 29 w 48"/>
                <a:gd name="T21" fmla="*/ 27 h 41"/>
                <a:gd name="T22" fmla="*/ 31 w 48"/>
                <a:gd name="T23" fmla="*/ 30 h 41"/>
                <a:gd name="T24" fmla="*/ 31 w 48"/>
                <a:gd name="T25" fmla="*/ 38 h 41"/>
                <a:gd name="T26" fmla="*/ 29 w 48"/>
                <a:gd name="T27" fmla="*/ 41 h 41"/>
                <a:gd name="T28" fmla="*/ 20 w 48"/>
                <a:gd name="T29" fmla="*/ 41 h 41"/>
                <a:gd name="T30" fmla="*/ 17 w 48"/>
                <a:gd name="T31" fmla="*/ 38 h 41"/>
                <a:gd name="T32" fmla="*/ 17 w 48"/>
                <a:gd name="T33" fmla="*/ 30 h 41"/>
                <a:gd name="T34" fmla="*/ 20 w 48"/>
                <a:gd name="T35" fmla="*/ 27 h 41"/>
                <a:gd name="T36" fmla="*/ 23 w 48"/>
                <a:gd name="T37" fmla="*/ 27 h 41"/>
                <a:gd name="T38" fmla="*/ 23 w 48"/>
                <a:gd name="T39" fmla="*/ 22 h 41"/>
                <a:gd name="T40" fmla="*/ 9 w 48"/>
                <a:gd name="T41" fmla="*/ 22 h 41"/>
                <a:gd name="T42" fmla="*/ 9 w 48"/>
                <a:gd name="T43" fmla="*/ 27 h 41"/>
                <a:gd name="T44" fmla="*/ 11 w 48"/>
                <a:gd name="T45" fmla="*/ 27 h 41"/>
                <a:gd name="T46" fmla="*/ 14 w 48"/>
                <a:gd name="T47" fmla="*/ 30 h 41"/>
                <a:gd name="T48" fmla="*/ 14 w 48"/>
                <a:gd name="T49" fmla="*/ 38 h 41"/>
                <a:gd name="T50" fmla="*/ 11 w 48"/>
                <a:gd name="T51" fmla="*/ 41 h 41"/>
                <a:gd name="T52" fmla="*/ 3 w 48"/>
                <a:gd name="T53" fmla="*/ 41 h 41"/>
                <a:gd name="T54" fmla="*/ 0 w 48"/>
                <a:gd name="T55" fmla="*/ 38 h 41"/>
                <a:gd name="T56" fmla="*/ 0 w 48"/>
                <a:gd name="T57" fmla="*/ 30 h 41"/>
                <a:gd name="T58" fmla="*/ 3 w 48"/>
                <a:gd name="T59" fmla="*/ 27 h 41"/>
                <a:gd name="T60" fmla="*/ 5 w 48"/>
                <a:gd name="T61" fmla="*/ 27 h 41"/>
                <a:gd name="T62" fmla="*/ 5 w 48"/>
                <a:gd name="T63" fmla="*/ 22 h 41"/>
                <a:gd name="T64" fmla="*/ 9 w 48"/>
                <a:gd name="T65" fmla="*/ 19 h 41"/>
                <a:gd name="T66" fmla="*/ 23 w 48"/>
                <a:gd name="T67" fmla="*/ 19 h 41"/>
                <a:gd name="T68" fmla="*/ 23 w 48"/>
                <a:gd name="T69" fmla="*/ 14 h 41"/>
                <a:gd name="T70" fmla="*/ 20 w 48"/>
                <a:gd name="T71" fmla="*/ 14 h 41"/>
                <a:gd name="T72" fmla="*/ 17 w 48"/>
                <a:gd name="T73" fmla="*/ 11 h 41"/>
                <a:gd name="T74" fmla="*/ 17 w 48"/>
                <a:gd name="T75" fmla="*/ 2 h 41"/>
                <a:gd name="T76" fmla="*/ 20 w 48"/>
                <a:gd name="T77" fmla="*/ 0 h 41"/>
                <a:gd name="T78" fmla="*/ 29 w 48"/>
                <a:gd name="T79" fmla="*/ 0 h 41"/>
                <a:gd name="T80" fmla="*/ 31 w 48"/>
                <a:gd name="T81" fmla="*/ 2 h 41"/>
                <a:gd name="T82" fmla="*/ 31 w 48"/>
                <a:gd name="T83" fmla="*/ 11 h 41"/>
                <a:gd name="T84" fmla="*/ 29 w 48"/>
                <a:gd name="T85" fmla="*/ 14 h 41"/>
                <a:gd name="T86" fmla="*/ 26 w 48"/>
                <a:gd name="T87" fmla="*/ 14 h 41"/>
                <a:gd name="T88" fmla="*/ 26 w 48"/>
                <a:gd name="T89" fmla="*/ 19 h 41"/>
                <a:gd name="T90" fmla="*/ 40 w 48"/>
                <a:gd name="T91" fmla="*/ 19 h 41"/>
                <a:gd name="T92" fmla="*/ 43 w 48"/>
                <a:gd name="T93" fmla="*/ 22 h 41"/>
                <a:gd name="T94" fmla="*/ 43 w 48"/>
                <a:gd name="T95" fmla="*/ 27 h 41"/>
                <a:gd name="T96" fmla="*/ 46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6" y="41"/>
                  </a:cubicBezTo>
                  <a:cubicBezTo>
                    <a:pt x="37" y="41"/>
                    <a:pt x="37" y="41"/>
                    <a:pt x="37" y="41"/>
                  </a:cubicBezTo>
                  <a:cubicBezTo>
                    <a:pt x="36" y="41"/>
                    <a:pt x="35" y="40"/>
                    <a:pt x="35" y="38"/>
                  </a:cubicBezTo>
                  <a:cubicBezTo>
                    <a:pt x="35" y="30"/>
                    <a:pt x="35" y="30"/>
                    <a:pt x="35" y="30"/>
                  </a:cubicBezTo>
                  <a:cubicBezTo>
                    <a:pt x="35" y="28"/>
                    <a:pt x="36" y="27"/>
                    <a:pt x="37" y="27"/>
                  </a:cubicBezTo>
                  <a:cubicBezTo>
                    <a:pt x="40" y="27"/>
                    <a:pt x="40" y="27"/>
                    <a:pt x="40" y="27"/>
                  </a:cubicBezTo>
                  <a:cubicBezTo>
                    <a:pt x="40" y="22"/>
                    <a:pt x="40" y="22"/>
                    <a:pt x="40" y="22"/>
                  </a:cubicBezTo>
                  <a:cubicBezTo>
                    <a:pt x="26" y="22"/>
                    <a:pt x="26" y="22"/>
                    <a:pt x="26" y="22"/>
                  </a:cubicBezTo>
                  <a:cubicBezTo>
                    <a:pt x="26" y="27"/>
                    <a:pt x="26" y="27"/>
                    <a:pt x="26" y="27"/>
                  </a:cubicBezTo>
                  <a:cubicBezTo>
                    <a:pt x="29" y="27"/>
                    <a:pt x="29" y="27"/>
                    <a:pt x="29" y="27"/>
                  </a:cubicBezTo>
                  <a:cubicBezTo>
                    <a:pt x="30" y="27"/>
                    <a:pt x="31" y="28"/>
                    <a:pt x="31" y="30"/>
                  </a:cubicBezTo>
                  <a:cubicBezTo>
                    <a:pt x="31" y="38"/>
                    <a:pt x="31" y="38"/>
                    <a:pt x="31" y="38"/>
                  </a:cubicBezTo>
                  <a:cubicBezTo>
                    <a:pt x="31" y="40"/>
                    <a:pt x="30" y="41"/>
                    <a:pt x="29" y="41"/>
                  </a:cubicBezTo>
                  <a:cubicBezTo>
                    <a:pt x="20" y="41"/>
                    <a:pt x="20" y="41"/>
                    <a:pt x="20" y="41"/>
                  </a:cubicBezTo>
                  <a:cubicBezTo>
                    <a:pt x="19" y="41"/>
                    <a:pt x="17" y="40"/>
                    <a:pt x="17" y="38"/>
                  </a:cubicBezTo>
                  <a:cubicBezTo>
                    <a:pt x="17" y="30"/>
                    <a:pt x="17" y="30"/>
                    <a:pt x="17" y="30"/>
                  </a:cubicBezTo>
                  <a:cubicBezTo>
                    <a:pt x="17" y="28"/>
                    <a:pt x="19" y="27"/>
                    <a:pt x="20" y="27"/>
                  </a:cubicBezTo>
                  <a:cubicBezTo>
                    <a:pt x="23" y="27"/>
                    <a:pt x="23" y="27"/>
                    <a:pt x="23" y="27"/>
                  </a:cubicBezTo>
                  <a:cubicBezTo>
                    <a:pt x="23" y="22"/>
                    <a:pt x="23" y="22"/>
                    <a:pt x="23" y="22"/>
                  </a:cubicBezTo>
                  <a:cubicBezTo>
                    <a:pt x="9" y="22"/>
                    <a:pt x="9" y="22"/>
                    <a:pt x="9" y="22"/>
                  </a:cubicBezTo>
                  <a:cubicBezTo>
                    <a:pt x="9" y="27"/>
                    <a:pt x="9" y="27"/>
                    <a:pt x="9" y="27"/>
                  </a:cubicBezTo>
                  <a:cubicBezTo>
                    <a:pt x="11" y="27"/>
                    <a:pt x="11" y="27"/>
                    <a:pt x="11" y="27"/>
                  </a:cubicBezTo>
                  <a:cubicBezTo>
                    <a:pt x="13" y="27"/>
                    <a:pt x="14" y="28"/>
                    <a:pt x="14" y="30"/>
                  </a:cubicBezTo>
                  <a:cubicBezTo>
                    <a:pt x="14" y="38"/>
                    <a:pt x="14" y="38"/>
                    <a:pt x="14" y="38"/>
                  </a:cubicBezTo>
                  <a:cubicBezTo>
                    <a:pt x="14" y="40"/>
                    <a:pt x="13" y="41"/>
                    <a:pt x="11" y="41"/>
                  </a:cubicBezTo>
                  <a:cubicBezTo>
                    <a:pt x="3" y="41"/>
                    <a:pt x="3" y="41"/>
                    <a:pt x="3" y="41"/>
                  </a:cubicBezTo>
                  <a:cubicBezTo>
                    <a:pt x="1" y="41"/>
                    <a:pt x="0" y="40"/>
                    <a:pt x="0" y="38"/>
                  </a:cubicBezTo>
                  <a:cubicBezTo>
                    <a:pt x="0" y="30"/>
                    <a:pt x="0" y="30"/>
                    <a:pt x="0" y="30"/>
                  </a:cubicBezTo>
                  <a:cubicBezTo>
                    <a:pt x="0" y="28"/>
                    <a:pt x="1" y="27"/>
                    <a:pt x="3" y="27"/>
                  </a:cubicBezTo>
                  <a:cubicBezTo>
                    <a:pt x="5" y="27"/>
                    <a:pt x="5" y="27"/>
                    <a:pt x="5" y="27"/>
                  </a:cubicBezTo>
                  <a:cubicBezTo>
                    <a:pt x="5" y="22"/>
                    <a:pt x="5" y="22"/>
                    <a:pt x="5" y="22"/>
                  </a:cubicBezTo>
                  <a:cubicBezTo>
                    <a:pt x="5" y="20"/>
                    <a:pt x="7" y="19"/>
                    <a:pt x="9" y="19"/>
                  </a:cubicBezTo>
                  <a:cubicBezTo>
                    <a:pt x="23" y="19"/>
                    <a:pt x="23" y="19"/>
                    <a:pt x="23" y="19"/>
                  </a:cubicBezTo>
                  <a:cubicBezTo>
                    <a:pt x="23" y="14"/>
                    <a:pt x="23" y="14"/>
                    <a:pt x="23" y="14"/>
                  </a:cubicBezTo>
                  <a:cubicBezTo>
                    <a:pt x="20" y="14"/>
                    <a:pt x="20" y="14"/>
                    <a:pt x="20" y="14"/>
                  </a:cubicBezTo>
                  <a:cubicBezTo>
                    <a:pt x="19" y="14"/>
                    <a:pt x="17" y="12"/>
                    <a:pt x="17" y="11"/>
                  </a:cubicBezTo>
                  <a:cubicBezTo>
                    <a:pt x="17" y="2"/>
                    <a:pt x="17" y="2"/>
                    <a:pt x="17" y="2"/>
                  </a:cubicBezTo>
                  <a:cubicBezTo>
                    <a:pt x="17" y="1"/>
                    <a:pt x="19" y="0"/>
                    <a:pt x="20" y="0"/>
                  </a:cubicBezTo>
                  <a:cubicBezTo>
                    <a:pt x="29" y="0"/>
                    <a:pt x="29" y="0"/>
                    <a:pt x="29" y="0"/>
                  </a:cubicBezTo>
                  <a:cubicBezTo>
                    <a:pt x="30" y="0"/>
                    <a:pt x="31" y="1"/>
                    <a:pt x="31" y="2"/>
                  </a:cubicBezTo>
                  <a:cubicBezTo>
                    <a:pt x="31" y="11"/>
                    <a:pt x="31" y="11"/>
                    <a:pt x="31" y="11"/>
                  </a:cubicBezTo>
                  <a:cubicBezTo>
                    <a:pt x="31" y="12"/>
                    <a:pt x="30" y="14"/>
                    <a:pt x="29" y="14"/>
                  </a:cubicBezTo>
                  <a:cubicBezTo>
                    <a:pt x="26" y="14"/>
                    <a:pt x="26" y="14"/>
                    <a:pt x="26" y="14"/>
                  </a:cubicBezTo>
                  <a:cubicBezTo>
                    <a:pt x="26" y="19"/>
                    <a:pt x="26" y="19"/>
                    <a:pt x="26" y="19"/>
                  </a:cubicBezTo>
                  <a:cubicBezTo>
                    <a:pt x="40" y="19"/>
                    <a:pt x="40" y="19"/>
                    <a:pt x="40" y="19"/>
                  </a:cubicBezTo>
                  <a:cubicBezTo>
                    <a:pt x="42" y="19"/>
                    <a:pt x="43" y="20"/>
                    <a:pt x="43" y="22"/>
                  </a:cubicBezTo>
                  <a:cubicBezTo>
                    <a:pt x="43" y="27"/>
                    <a:pt x="43" y="27"/>
                    <a:pt x="43" y="27"/>
                  </a:cubicBezTo>
                  <a:cubicBezTo>
                    <a:pt x="46" y="27"/>
                    <a:pt x="46" y="27"/>
                    <a:pt x="46" y="27"/>
                  </a:cubicBezTo>
                  <a:cubicBezTo>
                    <a:pt x="47" y="27"/>
                    <a:pt x="48" y="28"/>
                    <a:pt x="48" y="30"/>
                  </a:cubicBezTo>
                  <a:lnTo>
                    <a:pt x="48" y="38"/>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pPr>
                <a:defRPr/>
              </a:pPr>
              <a:endParaRPr lang="id-ID" sz="3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文本框 14"/>
          <p:cNvSpPr txBox="1"/>
          <p:nvPr/>
        </p:nvSpPr>
        <p:spPr>
          <a:xfrm>
            <a:off x="8339970" y="3804784"/>
            <a:ext cx="2296670" cy="338554"/>
          </a:xfrm>
          <a:prstGeom prst="rect">
            <a:avLst/>
          </a:prstGeom>
          <a:noFill/>
        </p:spPr>
        <p:txBody>
          <a:bodyPr wrap="square" rtlCol="0">
            <a:sp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1.ADD TEXT HERE</a:t>
            </a:r>
            <a:endParaRPr lang="zh-CN" alt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8113275" y="4341813"/>
            <a:ext cx="2750060" cy="585610"/>
          </a:xfrm>
          <a:prstGeom prst="rect">
            <a:avLst/>
          </a:prstGeom>
          <a:noFill/>
        </p:spPr>
        <p:txBody>
          <a:bodyPr wrap="square" rtlCol="0">
            <a:spAutoFit/>
          </a:bodyPr>
          <a:lstStyle/>
          <a:p>
            <a:pPr algn="ctr">
              <a:lnSpc>
                <a:spcPct val="120000"/>
              </a:lnSpc>
            </a:pPr>
            <a:r>
              <a:rPr lang="en-US"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Lorem ipsum dolor sit amet, consectetur adipisicing elit, sed</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1132655" y="537628"/>
            <a:ext cx="2220145" cy="497316"/>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点击编辑标题</a:t>
            </a:r>
          </a:p>
        </p:txBody>
      </p:sp>
      <p:sp>
        <p:nvSpPr>
          <p:cNvPr id="18" name="文本框 17"/>
          <p:cNvSpPr txBox="1"/>
          <p:nvPr/>
        </p:nvSpPr>
        <p:spPr>
          <a:xfrm>
            <a:off x="531596" y="508658"/>
            <a:ext cx="569825" cy="338554"/>
          </a:xfrm>
          <a:prstGeom prst="rect">
            <a:avLst/>
          </a:prstGeom>
          <a:noFill/>
        </p:spPr>
        <p:txBody>
          <a:bodyPr wrap="square" rtlCol="0">
            <a:spAutoFit/>
          </a:bodyPr>
          <a:lstStyle/>
          <a:p>
            <a:r>
              <a:rPr lang="en-US" altLang="zh-CN" sz="1600" b="1">
                <a:solidFill>
                  <a:schemeClr val="bg1"/>
                </a:solidFill>
                <a:cs typeface="+mn-ea"/>
                <a:sym typeface="+mn-lt"/>
              </a:rPr>
              <a:t>01.</a:t>
            </a:r>
            <a:endParaRPr lang="zh-CN" altLang="en-US" sz="1600" b="1">
              <a:solidFill>
                <a:schemeClr val="bg1"/>
              </a:solidFill>
              <a:cs typeface="+mn-ea"/>
              <a:sym typeface="+mn-lt"/>
            </a:endParaRPr>
          </a:p>
        </p:txBody>
      </p:sp>
      <p:cxnSp>
        <p:nvCxnSpPr>
          <p:cNvPr id="19" name="直接连接符 18"/>
          <p:cNvCxnSpPr>
            <a:cxnSpLocks/>
          </p:cNvCxnSpPr>
          <p:nvPr/>
        </p:nvCxnSpPr>
        <p:spPr>
          <a:xfrm flipV="1">
            <a:off x="917593" y="500710"/>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7619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7086" y="2718216"/>
            <a:ext cx="6937828" cy="923330"/>
          </a:xfrm>
          <a:prstGeom prst="rect">
            <a:avLst/>
          </a:prstGeom>
          <a:noFill/>
        </p:spPr>
        <p:txBody>
          <a:bodyPr wrap="square" rtlCol="0">
            <a:spAutoFit/>
          </a:bodyPr>
          <a:lstStyle/>
          <a:p>
            <a:pPr algn="ctr"/>
            <a:r>
              <a:rPr lang="zh-CN" altLang="en-US" sz="5400" b="1">
                <a:solidFill>
                  <a:schemeClr val="bg1"/>
                </a:solidFill>
                <a:cs typeface="+mn-ea"/>
                <a:sym typeface="+mn-lt"/>
              </a:rPr>
              <a:t>项目简介</a:t>
            </a:r>
            <a:endParaRPr lang="zh-CN" altLang="en-US" sz="4400">
              <a:solidFill>
                <a:schemeClr val="bg1"/>
              </a:solidFill>
              <a:cs typeface="+mn-ea"/>
              <a:sym typeface="+mn-lt"/>
            </a:endParaRPr>
          </a:p>
        </p:txBody>
      </p:sp>
      <p:sp>
        <p:nvSpPr>
          <p:cNvPr id="12" name="Rectangle 15"/>
          <p:cNvSpPr>
            <a:spLocks noChangeArrowheads="1"/>
          </p:cNvSpPr>
          <p:nvPr/>
        </p:nvSpPr>
        <p:spPr bwMode="auto">
          <a:xfrm>
            <a:off x="3010443" y="3676122"/>
            <a:ext cx="617111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09630">
              <a:lnSpc>
                <a:spcPct val="120000"/>
              </a:lnSpc>
            </a:pPr>
            <a:r>
              <a:rPr lang="en-US" altLang="en-US" sz="1400" dirty="0" err="1">
                <a:solidFill>
                  <a:schemeClr val="bg1"/>
                </a:solidFill>
                <a:latin typeface="+mn-lt"/>
                <a:cs typeface="+mn-ea"/>
                <a:sym typeface="+mn-lt"/>
              </a:rPr>
              <a:t>Duis</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aute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irure</a:t>
            </a:r>
            <a:r>
              <a:rPr lang="en-US" altLang="en-US" sz="1400" dirty="0">
                <a:solidFill>
                  <a:schemeClr val="bg1"/>
                </a:solidFill>
                <a:latin typeface="+mn-lt"/>
                <a:cs typeface="+mn-ea"/>
                <a:sym typeface="+mn-lt"/>
              </a:rPr>
              <a:t> dolor in </a:t>
            </a:r>
            <a:r>
              <a:rPr lang="en-US" altLang="en-US" sz="1400" dirty="0" err="1">
                <a:solidFill>
                  <a:schemeClr val="bg1"/>
                </a:solidFill>
                <a:latin typeface="+mn-lt"/>
                <a:cs typeface="+mn-ea"/>
                <a:sym typeface="+mn-lt"/>
              </a:rPr>
              <a:t>reprehenderit</a:t>
            </a:r>
            <a:r>
              <a:rPr lang="en-US" altLang="en-US" sz="1400" dirty="0">
                <a:solidFill>
                  <a:schemeClr val="bg1"/>
                </a:solidFill>
                <a:latin typeface="+mn-lt"/>
                <a:cs typeface="+mn-ea"/>
                <a:sym typeface="+mn-lt"/>
              </a:rPr>
              <a:t> in </a:t>
            </a:r>
            <a:r>
              <a:rPr lang="en-US" altLang="en-US" sz="1400" dirty="0" err="1">
                <a:solidFill>
                  <a:schemeClr val="bg1"/>
                </a:solidFill>
                <a:latin typeface="+mn-lt"/>
                <a:cs typeface="+mn-ea"/>
                <a:sym typeface="+mn-lt"/>
              </a:rPr>
              <a:t>voluptate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velit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esse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cillum</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dolore</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eu</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fugiat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nulla</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pariatur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Excepteur</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sint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occaecat</a:t>
            </a:r>
            <a:r>
              <a:rPr lang="en-US" altLang="en-US" sz="1400" dirty="0">
                <a:solidFill>
                  <a:schemeClr val="bg1"/>
                </a:solidFill>
                <a:latin typeface="+mn-lt"/>
                <a:cs typeface="+mn-ea"/>
                <a:sym typeface="+mn-lt"/>
              </a:rPr>
              <a:t> </a:t>
            </a:r>
            <a:r>
              <a:rPr lang="en-US" altLang="en-US" sz="1400" dirty="0" err="1">
                <a:solidFill>
                  <a:schemeClr val="bg1"/>
                </a:solidFill>
                <a:latin typeface="+mn-lt"/>
                <a:cs typeface="+mn-ea"/>
                <a:sym typeface="+mn-lt"/>
              </a:rPr>
              <a:t>cupidatat</a:t>
            </a:r>
            <a:r>
              <a:rPr lang="en-US" altLang="en-US" sz="1400" dirty="0">
                <a:solidFill>
                  <a:schemeClr val="bg1"/>
                </a:solidFill>
                <a:latin typeface="+mn-lt"/>
                <a:cs typeface="+mn-ea"/>
                <a:sym typeface="+mn-lt"/>
              </a:rPr>
              <a:t> </a:t>
            </a:r>
            <a:r>
              <a:rPr lang="en-US" altLang="en-US" sz="1400">
                <a:solidFill>
                  <a:schemeClr val="bg1"/>
                </a:solidFill>
                <a:latin typeface="+mn-lt"/>
                <a:cs typeface="+mn-ea"/>
                <a:sym typeface="+mn-lt"/>
              </a:rPr>
              <a:t>non </a:t>
            </a:r>
            <a:endParaRPr lang="en-US" altLang="en-US" sz="1400" dirty="0">
              <a:solidFill>
                <a:schemeClr val="bg1"/>
              </a:solidFill>
              <a:latin typeface="+mn-lt"/>
              <a:cs typeface="+mn-ea"/>
              <a:sym typeface="+mn-lt"/>
            </a:endParaRPr>
          </a:p>
        </p:txBody>
      </p:sp>
      <p:sp>
        <p:nvSpPr>
          <p:cNvPr id="19" name="文本框 18"/>
          <p:cNvSpPr txBox="1"/>
          <p:nvPr/>
        </p:nvSpPr>
        <p:spPr>
          <a:xfrm>
            <a:off x="5028482" y="4290374"/>
            <a:ext cx="2164798" cy="400110"/>
          </a:xfrm>
          <a:prstGeom prst="rect">
            <a:avLst/>
          </a:prstGeom>
          <a:noFill/>
        </p:spPr>
        <p:txBody>
          <a:bodyPr wrap="square" rtlCol="0">
            <a:spAutoFit/>
          </a:bodyPr>
          <a:lstStyle/>
          <a:p>
            <a:pPr algn="ctr"/>
            <a:r>
              <a:rPr lang="en-US" altLang="zh-CN" sz="2000" b="1">
                <a:solidFill>
                  <a:srgbClr val="F63500"/>
                </a:solidFill>
                <a:cs typeface="+mn-ea"/>
                <a:sym typeface="+mn-lt"/>
              </a:rPr>
              <a:t>PART TWO</a:t>
            </a:r>
            <a:endParaRPr lang="zh-CN" altLang="en-US" sz="2000" b="1">
              <a:solidFill>
                <a:srgbClr val="F63500"/>
              </a:solidFill>
              <a:cs typeface="+mn-ea"/>
              <a:sym typeface="+mn-lt"/>
            </a:endParaRPr>
          </a:p>
        </p:txBody>
      </p:sp>
      <p:cxnSp>
        <p:nvCxnSpPr>
          <p:cNvPr id="22" name="直接连接符 21"/>
          <p:cNvCxnSpPr>
            <a:cxnSpLocks/>
          </p:cNvCxnSpPr>
          <p:nvPr/>
        </p:nvCxnSpPr>
        <p:spPr>
          <a:xfrm>
            <a:off x="4122420" y="4482809"/>
            <a:ext cx="1156970" cy="0"/>
          </a:xfrm>
          <a:prstGeom prst="line">
            <a:avLst/>
          </a:prstGeom>
          <a:ln w="12700" cap="rnd">
            <a:gradFill flip="none" rotWithShape="1">
              <a:gsLst>
                <a:gs pos="0">
                  <a:srgbClr val="FFFFFF">
                    <a:alpha val="0"/>
                  </a:srgb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4" name="Oval 24_1_1"/>
          <p:cNvSpPr/>
          <p:nvPr/>
        </p:nvSpPr>
        <p:spPr>
          <a:xfrm>
            <a:off x="451060" y="477368"/>
            <a:ext cx="1339640" cy="1339640"/>
          </a:xfrm>
          <a:prstGeom prst="ellipse">
            <a:avLst/>
          </a:prstGeom>
          <a:noFill/>
          <a:ln>
            <a:solidFill>
              <a:srgbClr val="EE224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Oval 24_1"/>
          <p:cNvSpPr/>
          <p:nvPr/>
        </p:nvSpPr>
        <p:spPr>
          <a:xfrm>
            <a:off x="630917" y="657225"/>
            <a:ext cx="979926" cy="979926"/>
          </a:xfrm>
          <a:prstGeom prst="ellipse">
            <a:avLst/>
          </a:prstGeom>
          <a:solidFill>
            <a:srgbClr val="EE224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p:cNvSpPr/>
          <p:nvPr/>
        </p:nvSpPr>
        <p:spPr>
          <a:xfrm>
            <a:off x="800100" y="826408"/>
            <a:ext cx="641562" cy="641562"/>
          </a:xfrm>
          <a:prstGeom prst="ellipse">
            <a:avLst/>
          </a:prstGeom>
          <a:solidFill>
            <a:srgbClr val="E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文本框 126"/>
          <p:cNvSpPr txBox="1"/>
          <p:nvPr/>
        </p:nvSpPr>
        <p:spPr>
          <a:xfrm>
            <a:off x="712484" y="927952"/>
            <a:ext cx="894228" cy="461665"/>
          </a:xfrm>
          <a:prstGeom prst="rect">
            <a:avLst/>
          </a:prstGeom>
          <a:noFill/>
        </p:spPr>
        <p:txBody>
          <a:bodyPr wrap="square" rtlCol="0">
            <a:spAutoFit/>
          </a:bodyPr>
          <a:lstStyle/>
          <a:p>
            <a:pPr algn="ctr"/>
            <a:r>
              <a:rPr lang="en-US" altLang="zh-CN" sz="2400" b="1">
                <a:solidFill>
                  <a:schemeClr val="bg1"/>
                </a:solidFill>
                <a:cs typeface="+mn-ea"/>
                <a:sym typeface="+mn-lt"/>
              </a:rPr>
              <a:t>02.</a:t>
            </a:r>
            <a:endParaRPr lang="zh-CN" altLang="en-US" sz="2400" b="1">
              <a:solidFill>
                <a:schemeClr val="bg1"/>
              </a:solidFill>
              <a:cs typeface="+mn-ea"/>
              <a:sym typeface="+mn-lt"/>
            </a:endParaRPr>
          </a:p>
        </p:txBody>
      </p:sp>
      <p:cxnSp>
        <p:nvCxnSpPr>
          <p:cNvPr id="6" name="直接连接符 5"/>
          <p:cNvCxnSpPr>
            <a:cxnSpLocks/>
          </p:cNvCxnSpPr>
          <p:nvPr/>
        </p:nvCxnSpPr>
        <p:spPr>
          <a:xfrm flipV="1">
            <a:off x="1120880" y="-330200"/>
            <a:ext cx="0" cy="759178"/>
          </a:xfrm>
          <a:prstGeom prst="line">
            <a:avLst/>
          </a:prstGeom>
          <a:ln w="41275" cap="rnd">
            <a:gradFill flip="none" rotWithShape="1">
              <a:gsLst>
                <a:gs pos="0">
                  <a:schemeClr val="accent1"/>
                </a:gs>
                <a:gs pos="100000">
                  <a:srgbClr val="EE2243">
                    <a:alpha val="0"/>
                  </a:srgb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28" name="直接连接符 127"/>
          <p:cNvCxnSpPr>
            <a:cxnSpLocks/>
          </p:cNvCxnSpPr>
          <p:nvPr/>
        </p:nvCxnSpPr>
        <p:spPr>
          <a:xfrm>
            <a:off x="6958330" y="4482809"/>
            <a:ext cx="1096010" cy="0"/>
          </a:xfrm>
          <a:prstGeom prst="line">
            <a:avLst/>
          </a:prstGeom>
          <a:ln w="1270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79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B50DCEC-9922-40C4-956F-845F1571AFB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OK8g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ivIJ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K8gk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4ryC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4ryC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4ryC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4ryCSX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ivIJJ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DivIJJ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OK8gkkrC8BtSgAAAGsAAAAbAAAAdW5pdmVyc2FsL3VuaXZlcnNhbC5wbmcueG1ss7GvyM1RKEstKs7Mz7NVMtQzULK34+WyKShKLctMLVeoAIoZ6RlAgJJCJSq3PDOlJAMoZGBujBDMSM1MzyixVbIwMIUL6gPNBABQSwECAAAUAAIACADivIJJFQ6tKGQEAAAHEQAAHQAAAAAAAAABAAAAAAAAAAAAdW5pdmVyc2FsL2NvbW1vbl9tZXNzYWdlcy5sbmdQSwECAAAUAAIACADivIJJCH4LIykDAACGDAAAJwAAAAAAAAABAAAAAACfBAAAdW5pdmVyc2FsL2ZsYXNoX3B1Ymxpc2hpbmdfc2V0dGluZ3MueG1sUEsBAgAAFAACAAgA4ryCSbX8CWS6AgAAVQoAACEAAAAAAAAAAQAAAAAADQgAAHVuaXZlcnNhbC9mbGFzaF9za2luX3NldHRpbmdzLnhtbFBLAQIAABQAAgAIAOK8gkkqlg9n/gIAAJcLAAAmAAAAAAAAAAEAAAAAAAYLAAB1bml2ZXJzYWwvaHRtbF9wdWJsaXNoaW5nX3NldHRpbmdzLnhtbFBLAQIAABQAAgAIAOK8gklocVKRmgEAAB8GAAAfAAAAAAAAAAEAAAAAAEgOAAB1bml2ZXJzYWwvaHRtbF9za2luX3NldHRpbmdzLmpzUEsBAgAAFAACAAgA4ryCST08L9HBAAAA5QEAABoAAAAAAAAAAQAAAAAAHxAAAHVuaXZlcnNhbC9pMThuX3ByZXNldHMueG1sUEsBAgAAFAACAAgA4ryCSXL80YFnAAAAawAAABwAAAAAAAAAAQAAAAAAGBEAAHVuaXZlcnNhbC9sb2NhbF9zZXR0aW5ncy54bWxQSwECAAAUAAIACABElFdHI7RO+/sCAACwCAAAFAAAAAAAAAABAAAAAAC5EQAAdW5pdmVyc2FsL3BsYXllci54bWxQSwECAAAUAAIACADivIJJsIcj9GwBAAD3AgAAKQAAAAAAAAABAAAAAADmFAAAdW5pdmVyc2FsL3NraW5fY3VzdG9taXphdGlvbl9zZXR0aW5ncy54bWxQSwECAAAUAAIACADivIJJBdmJyEoNAADVIQAAFwAAAAAAAAAAAAAAAACZFgAAdW5pdmVyc2FsL3VuaXZlcnNhbC5wbmdQSwECAAAUAAIACADivIJJKwvAbUoAAABrAAAAGwAAAAAAAAABAAAAAAAYJAAAdW5pdmVyc2FsL3VuaXZlcnNhbC5wbmcueG1sUEsFBgAAAAALAAsASQMAAJskAAAAAA=="/>
  <p:tag name="ISPRING_PRESENTATION_TITLE" val="2017.1.24"/>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rgbClr val="000000"/>
    </a:dk1>
    <a:lt1>
      <a:srgbClr val="FFFFFF"/>
    </a:lt1>
    <a:dk2>
      <a:srgbClr val="44546A"/>
    </a:dk2>
    <a:lt2>
      <a:srgbClr val="E7E6E6"/>
    </a:lt2>
    <a:accent1>
      <a:srgbClr val="EE2243"/>
    </a:accent1>
    <a:accent2>
      <a:srgbClr val="3364EF"/>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1470</TotalTime>
  <Words>1526</Words>
  <Application>Microsoft Office PowerPoint</Application>
  <PresentationFormat>宽屏</PresentationFormat>
  <Paragraphs>270</Paragraphs>
  <Slides>29</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29</vt:i4>
      </vt:variant>
    </vt:vector>
  </HeadingPairs>
  <TitlesOfParts>
    <vt:vector size="33" baseType="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2017.1.24</dc:title>
  <dc:creator>-@极红Jahony</dc:creator>
  <cp:lastModifiedBy>-@极红Jahony</cp:lastModifiedBy>
  <cp:revision>256</cp:revision>
  <dcterms:created xsi:type="dcterms:W3CDTF">2017-01-21T23:12:14Z</dcterms:created>
  <dcterms:modified xsi:type="dcterms:W3CDTF">2017-02-09T14:34:05Z</dcterms:modified>
</cp:coreProperties>
</file>