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88" r:id="rId9"/>
    <p:sldId id="261" r:id="rId10"/>
    <p:sldId id="279" r:id="rId11"/>
    <p:sldId id="280" r:id="rId12"/>
    <p:sldId id="281" r:id="rId13"/>
    <p:sldId id="289" r:id="rId14"/>
    <p:sldId id="275" r:id="rId15"/>
    <p:sldId id="282" r:id="rId16"/>
    <p:sldId id="283" r:id="rId17"/>
    <p:sldId id="284" r:id="rId18"/>
    <p:sldId id="290" r:id="rId19"/>
    <p:sldId id="265" r:id="rId20"/>
    <p:sldId id="285" r:id="rId21"/>
    <p:sldId id="286" r:id="rId22"/>
    <p:sldId id="287" r:id="rId23"/>
    <p:sldId id="266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C49"/>
    <a:srgbClr val="525F65"/>
    <a:srgbClr val="E3BFB9"/>
    <a:srgbClr val="26252B"/>
    <a:srgbClr val="6C34EB"/>
    <a:srgbClr val="FE4C4D"/>
    <a:srgbClr val="212026"/>
    <a:srgbClr val="96D0E2"/>
    <a:srgbClr val="CCE8F1"/>
    <a:srgbClr val="E6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86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00F70-5701-4B6C-ACC4-E30B21A36A65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F4CB5-8B8B-4712-B6B5-D5EDCFA2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54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15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285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6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7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57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371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352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35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79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901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73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29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81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765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934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3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57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43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18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6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729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140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4CB5-8B8B-4712-B6B5-D5EDCFA2815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2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9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20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95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8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92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62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9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6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8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12026"/>
              </a:gs>
              <a:gs pos="100000">
                <a:srgbClr val="26252B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2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12026"/>
              </a:gs>
              <a:gs pos="100000">
                <a:srgbClr val="26252B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495332" y="861251"/>
            <a:ext cx="111220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 userDrawn="1"/>
        </p:nvSpPr>
        <p:spPr>
          <a:xfrm>
            <a:off x="10924649" y="340573"/>
            <a:ext cx="692728" cy="263236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7AA6FC1-D387-469E-A917-A2A98BE4DD5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38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6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06ED-8B17-43CB-BC37-A3FF2F1E7873}" type="datetimeFigureOut">
              <a:rPr lang="zh-CN" altLang="en-US" smtClean="0"/>
              <a:t>2016/11/4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D5843-9FCF-441E-A724-AD06B04EC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7"/>
          <a:stretch/>
        </p:blipFill>
        <p:spPr>
          <a:xfrm>
            <a:off x="-12700" y="-12701"/>
            <a:ext cx="12204700" cy="68707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2700" y="-12701"/>
            <a:ext cx="12204700" cy="687070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04289" y="3105357"/>
            <a:ext cx="8970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 作 总 结 公 司 宣 传 模 板</a:t>
            </a:r>
          </a:p>
        </p:txBody>
      </p:sp>
      <p:sp>
        <p:nvSpPr>
          <p:cNvPr id="9" name="矩形 8"/>
          <p:cNvSpPr/>
          <p:nvPr/>
        </p:nvSpPr>
        <p:spPr>
          <a:xfrm>
            <a:off x="4605910" y="1658807"/>
            <a:ext cx="29674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2700" y="-12701"/>
            <a:ext cx="12204700" cy="755651"/>
            <a:chOff x="-12700" y="-12701"/>
            <a:chExt cx="12204700" cy="755651"/>
          </a:xfrm>
        </p:grpSpPr>
        <p:sp>
          <p:nvSpPr>
            <p:cNvPr id="7" name="矩形 6"/>
            <p:cNvSpPr/>
            <p:nvPr/>
          </p:nvSpPr>
          <p:spPr>
            <a:xfrm>
              <a:off x="-12700" y="-12701"/>
              <a:ext cx="12204700" cy="75565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9550" y="134291"/>
              <a:ext cx="1061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LOGO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701630" y="1342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793773" y="1342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885916" y="1342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978058" y="1342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愿景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7701630" y="595955"/>
              <a:ext cx="8002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1377977" y="4158316"/>
            <a:ext cx="9423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Service design studio by meow star is a professional engaged in PPT design studio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41165" y="4971780"/>
            <a:ext cx="2724280" cy="630332"/>
            <a:chOff x="4641165" y="4971780"/>
            <a:chExt cx="2724280" cy="630332"/>
          </a:xfrm>
        </p:grpSpPr>
        <p:sp>
          <p:nvSpPr>
            <p:cNvPr id="23" name="矩形: 圆角 22"/>
            <p:cNvSpPr/>
            <p:nvPr/>
          </p:nvSpPr>
          <p:spPr>
            <a:xfrm>
              <a:off x="4641165" y="4971780"/>
              <a:ext cx="2724280" cy="630332"/>
            </a:xfrm>
            <a:prstGeom prst="roundRect">
              <a:avLst>
                <a:gd name="adj" fmla="val 50000"/>
              </a:avLst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762500" y="503729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喵星人工作室</a:t>
              </a:r>
            </a:p>
          </p:txBody>
        </p:sp>
        <p:sp>
          <p:nvSpPr>
            <p:cNvPr id="21" name="Freeform 1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flipH="1">
              <a:off x="7023581" y="5096477"/>
              <a:ext cx="200472" cy="34329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9pPr>
            </a:lstStyle>
            <a:p>
              <a:endParaRPr lang="id-ID"/>
            </a:p>
          </p:txBody>
        </p:sp>
      </p:grpSp>
      <p:pic>
        <p:nvPicPr>
          <p:cNvPr id="5" name="Galantis - Runaway (U &amp; I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4616" y="2800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0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81">
        <p:fade/>
      </p:transition>
    </mc:Choice>
    <mc:Fallback>
      <p:transition spd="med" advTm="8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/>
      <p:bldP spid="17" grpId="0"/>
    </p:bld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1" y="2363190"/>
            <a:ext cx="3694357" cy="3301340"/>
          </a:xfrm>
          <a:prstGeom prst="rect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sp>
        <p:nvSpPr>
          <p:cNvPr id="11" name="Freeform 89"/>
          <p:cNvSpPr>
            <a:spLocks noEditPoints="1"/>
          </p:cNvSpPr>
          <p:nvPr/>
        </p:nvSpPr>
        <p:spPr bwMode="auto">
          <a:xfrm>
            <a:off x="1613629" y="3004333"/>
            <a:ext cx="467096" cy="754332"/>
          </a:xfrm>
          <a:custGeom>
            <a:avLst/>
            <a:gdLst>
              <a:gd name="T0" fmla="*/ 70 w 124"/>
              <a:gd name="T1" fmla="*/ 160 h 200"/>
              <a:gd name="T2" fmla="*/ 70 w 124"/>
              <a:gd name="T3" fmla="*/ 184 h 200"/>
              <a:gd name="T4" fmla="*/ 97 w 124"/>
              <a:gd name="T5" fmla="*/ 184 h 200"/>
              <a:gd name="T6" fmla="*/ 97 w 124"/>
              <a:gd name="T7" fmla="*/ 200 h 200"/>
              <a:gd name="T8" fmla="*/ 25 w 124"/>
              <a:gd name="T9" fmla="*/ 200 h 200"/>
              <a:gd name="T10" fmla="*/ 25 w 124"/>
              <a:gd name="T11" fmla="*/ 184 h 200"/>
              <a:gd name="T12" fmla="*/ 53 w 124"/>
              <a:gd name="T13" fmla="*/ 184 h 200"/>
              <a:gd name="T14" fmla="*/ 53 w 124"/>
              <a:gd name="T15" fmla="*/ 160 h 200"/>
              <a:gd name="T16" fmla="*/ 0 w 124"/>
              <a:gd name="T17" fmla="*/ 98 h 200"/>
              <a:gd name="T18" fmla="*/ 0 w 124"/>
              <a:gd name="T19" fmla="*/ 76 h 200"/>
              <a:gd name="T20" fmla="*/ 17 w 124"/>
              <a:gd name="T21" fmla="*/ 76 h 200"/>
              <a:gd name="T22" fmla="*/ 17 w 124"/>
              <a:gd name="T23" fmla="*/ 98 h 200"/>
              <a:gd name="T24" fmla="*/ 30 w 124"/>
              <a:gd name="T25" fmla="*/ 130 h 200"/>
              <a:gd name="T26" fmla="*/ 62 w 124"/>
              <a:gd name="T27" fmla="*/ 144 h 200"/>
              <a:gd name="T28" fmla="*/ 94 w 124"/>
              <a:gd name="T29" fmla="*/ 130 h 200"/>
              <a:gd name="T30" fmla="*/ 105 w 124"/>
              <a:gd name="T31" fmla="*/ 98 h 200"/>
              <a:gd name="T32" fmla="*/ 105 w 124"/>
              <a:gd name="T33" fmla="*/ 76 h 200"/>
              <a:gd name="T34" fmla="*/ 124 w 124"/>
              <a:gd name="T35" fmla="*/ 76 h 200"/>
              <a:gd name="T36" fmla="*/ 124 w 124"/>
              <a:gd name="T37" fmla="*/ 98 h 200"/>
              <a:gd name="T38" fmla="*/ 70 w 124"/>
              <a:gd name="T39" fmla="*/ 160 h 200"/>
              <a:gd name="T40" fmla="*/ 63 w 124"/>
              <a:gd name="T41" fmla="*/ 132 h 200"/>
              <a:gd name="T42" fmla="*/ 29 w 124"/>
              <a:gd name="T43" fmla="*/ 97 h 200"/>
              <a:gd name="T44" fmla="*/ 29 w 124"/>
              <a:gd name="T45" fmla="*/ 88 h 200"/>
              <a:gd name="T46" fmla="*/ 77 w 124"/>
              <a:gd name="T47" fmla="*/ 88 h 200"/>
              <a:gd name="T48" fmla="*/ 77 w 124"/>
              <a:gd name="T49" fmla="*/ 80 h 200"/>
              <a:gd name="T50" fmla="*/ 29 w 124"/>
              <a:gd name="T51" fmla="*/ 80 h 200"/>
              <a:gd name="T52" fmla="*/ 29 w 124"/>
              <a:gd name="T53" fmla="*/ 64 h 200"/>
              <a:gd name="T54" fmla="*/ 77 w 124"/>
              <a:gd name="T55" fmla="*/ 64 h 200"/>
              <a:gd name="T56" fmla="*/ 77 w 124"/>
              <a:gd name="T57" fmla="*/ 56 h 200"/>
              <a:gd name="T58" fmla="*/ 29 w 124"/>
              <a:gd name="T59" fmla="*/ 56 h 200"/>
              <a:gd name="T60" fmla="*/ 29 w 124"/>
              <a:gd name="T61" fmla="*/ 44 h 200"/>
              <a:gd name="T62" fmla="*/ 77 w 124"/>
              <a:gd name="T63" fmla="*/ 44 h 200"/>
              <a:gd name="T64" fmla="*/ 77 w 124"/>
              <a:gd name="T65" fmla="*/ 36 h 200"/>
              <a:gd name="T66" fmla="*/ 29 w 124"/>
              <a:gd name="T67" fmla="*/ 36 h 200"/>
              <a:gd name="T68" fmla="*/ 63 w 124"/>
              <a:gd name="T69" fmla="*/ 0 h 200"/>
              <a:gd name="T70" fmla="*/ 97 w 124"/>
              <a:gd name="T71" fmla="*/ 36 h 200"/>
              <a:gd name="T72" fmla="*/ 97 w 124"/>
              <a:gd name="T73" fmla="*/ 97 h 200"/>
              <a:gd name="T74" fmla="*/ 63 w 124"/>
              <a:gd name="T75" fmla="*/ 13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4" h="200">
                <a:moveTo>
                  <a:pt x="70" y="160"/>
                </a:moveTo>
                <a:cubicBezTo>
                  <a:pt x="70" y="184"/>
                  <a:pt x="70" y="184"/>
                  <a:pt x="70" y="184"/>
                </a:cubicBezTo>
                <a:cubicBezTo>
                  <a:pt x="97" y="184"/>
                  <a:pt x="97" y="184"/>
                  <a:pt x="97" y="184"/>
                </a:cubicBezTo>
                <a:cubicBezTo>
                  <a:pt x="97" y="200"/>
                  <a:pt x="97" y="200"/>
                  <a:pt x="97" y="200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5" y="184"/>
                  <a:pt x="25" y="184"/>
                  <a:pt x="25" y="184"/>
                </a:cubicBezTo>
                <a:cubicBezTo>
                  <a:pt x="53" y="184"/>
                  <a:pt x="53" y="184"/>
                  <a:pt x="53" y="184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23" y="156"/>
                  <a:pt x="0" y="130"/>
                  <a:pt x="0" y="98"/>
                </a:cubicBezTo>
                <a:cubicBezTo>
                  <a:pt x="0" y="76"/>
                  <a:pt x="0" y="76"/>
                  <a:pt x="0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98"/>
                  <a:pt x="17" y="98"/>
                  <a:pt x="17" y="98"/>
                </a:cubicBezTo>
                <a:cubicBezTo>
                  <a:pt x="17" y="111"/>
                  <a:pt x="22" y="122"/>
                  <a:pt x="30" y="130"/>
                </a:cubicBezTo>
                <a:cubicBezTo>
                  <a:pt x="38" y="139"/>
                  <a:pt x="49" y="144"/>
                  <a:pt x="62" y="144"/>
                </a:cubicBezTo>
                <a:cubicBezTo>
                  <a:pt x="75" y="144"/>
                  <a:pt x="86" y="139"/>
                  <a:pt x="94" y="130"/>
                </a:cubicBezTo>
                <a:cubicBezTo>
                  <a:pt x="102" y="122"/>
                  <a:pt x="105" y="111"/>
                  <a:pt x="105" y="98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8"/>
                  <a:pt x="124" y="98"/>
                  <a:pt x="124" y="98"/>
                </a:cubicBezTo>
                <a:cubicBezTo>
                  <a:pt x="124" y="130"/>
                  <a:pt x="100" y="156"/>
                  <a:pt x="70" y="160"/>
                </a:cubicBezTo>
                <a:close/>
                <a:moveTo>
                  <a:pt x="63" y="132"/>
                </a:moveTo>
                <a:cubicBezTo>
                  <a:pt x="45" y="132"/>
                  <a:pt x="29" y="116"/>
                  <a:pt x="29" y="97"/>
                </a:cubicBezTo>
                <a:cubicBezTo>
                  <a:pt x="29" y="88"/>
                  <a:pt x="29" y="88"/>
                  <a:pt x="29" y="88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0"/>
                  <a:pt x="77" y="80"/>
                  <a:pt x="77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9" y="64"/>
                  <a:pt x="29" y="64"/>
                  <a:pt x="29" y="64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56"/>
                  <a:pt x="77" y="56"/>
                  <a:pt x="77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4"/>
                  <a:pt x="29" y="44"/>
                  <a:pt x="29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36"/>
                  <a:pt x="77" y="36"/>
                  <a:pt x="77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0" y="17"/>
                  <a:pt x="46" y="0"/>
                  <a:pt x="63" y="0"/>
                </a:cubicBezTo>
                <a:cubicBezTo>
                  <a:pt x="82" y="0"/>
                  <a:pt x="97" y="16"/>
                  <a:pt x="97" y="36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16"/>
                  <a:pt x="82" y="132"/>
                  <a:pt x="63" y="132"/>
                </a:cubicBezTo>
                <a:close/>
              </a:path>
            </a:pathLst>
          </a:custGeom>
          <a:solidFill>
            <a:srgbClr val="FE5C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48387" y="4195534"/>
            <a:ext cx="179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13" name="等腰三角形 12"/>
          <p:cNvSpPr/>
          <p:nvPr/>
        </p:nvSpPr>
        <p:spPr>
          <a:xfrm rot="10800000">
            <a:off x="1757636" y="5179374"/>
            <a:ext cx="179081" cy="154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140553" y="2363190"/>
            <a:ext cx="6667146" cy="1333640"/>
            <a:chOff x="4140553" y="2363190"/>
            <a:chExt cx="6667146" cy="1333640"/>
          </a:xfrm>
        </p:grpSpPr>
        <p:sp>
          <p:nvSpPr>
            <p:cNvPr id="15" name="文本框 14"/>
            <p:cNvSpPr txBox="1"/>
            <p:nvPr/>
          </p:nvSpPr>
          <p:spPr>
            <a:xfrm>
              <a:off x="4140553" y="2363190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295700" y="3470521"/>
              <a:ext cx="5380818" cy="11656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4295700" y="3470521"/>
              <a:ext cx="4106282" cy="116567"/>
            </a:xfrm>
            <a:prstGeom prst="roundRect">
              <a:avLst>
                <a:gd name="adj" fmla="val 50000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140553" y="2711945"/>
              <a:ext cx="42614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884228" y="3296720"/>
              <a:ext cx="923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70%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140553" y="4330890"/>
            <a:ext cx="6667146" cy="1333640"/>
            <a:chOff x="4140553" y="4330890"/>
            <a:chExt cx="6667146" cy="1333640"/>
          </a:xfrm>
        </p:grpSpPr>
        <p:sp>
          <p:nvSpPr>
            <p:cNvPr id="21" name="文本框 20"/>
            <p:cNvSpPr txBox="1"/>
            <p:nvPr/>
          </p:nvSpPr>
          <p:spPr>
            <a:xfrm>
              <a:off x="4140553" y="4330890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4295700" y="5419790"/>
              <a:ext cx="5380818" cy="11656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295699" y="5419790"/>
              <a:ext cx="4775729" cy="116567"/>
            </a:xfrm>
            <a:prstGeom prst="roundRect">
              <a:avLst>
                <a:gd name="adj" fmla="val 50000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140553" y="4679645"/>
              <a:ext cx="42614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884229" y="5264420"/>
              <a:ext cx="923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85%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33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30">
        <p:circle/>
      </p:transition>
    </mc:Choice>
    <mc:Fallback>
      <p:transition spd="slow" advTm="34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800600" y="1460500"/>
            <a:ext cx="2343477" cy="4763165"/>
            <a:chOff x="4800600" y="1460500"/>
            <a:chExt cx="2343477" cy="476316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460500"/>
              <a:ext cx="2343477" cy="476316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8" r="7245"/>
            <a:stretch/>
          </p:blipFill>
          <p:spPr>
            <a:xfrm>
              <a:off x="4940301" y="2057400"/>
              <a:ext cx="2057400" cy="36195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92162" y="2076351"/>
            <a:ext cx="3424606" cy="1351722"/>
            <a:chOff x="692162" y="2076351"/>
            <a:chExt cx="3424606" cy="1351722"/>
          </a:xfrm>
        </p:grpSpPr>
        <p:grpSp>
          <p:nvGrpSpPr>
            <p:cNvPr id="21" name="组合 20"/>
            <p:cNvGrpSpPr/>
            <p:nvPr/>
          </p:nvGrpSpPr>
          <p:grpSpPr>
            <a:xfrm>
              <a:off x="692162" y="2163237"/>
              <a:ext cx="233363" cy="293687"/>
              <a:chOff x="11293476" y="3908426"/>
              <a:chExt cx="233363" cy="293687"/>
            </a:xfrm>
            <a:solidFill>
              <a:srgbClr val="FE5C49"/>
            </a:solidFill>
          </p:grpSpPr>
          <p:sp>
            <p:nvSpPr>
              <p:cNvPr id="22" name="Freeform 315"/>
              <p:cNvSpPr>
                <a:spLocks/>
              </p:cNvSpPr>
              <p:nvPr/>
            </p:nvSpPr>
            <p:spPr bwMode="auto">
              <a:xfrm>
                <a:off x="11382376" y="4173538"/>
                <a:ext cx="52388" cy="28575"/>
              </a:xfrm>
              <a:custGeom>
                <a:avLst/>
                <a:gdLst>
                  <a:gd name="T0" fmla="*/ 32 w 34"/>
                  <a:gd name="T1" fmla="*/ 0 h 18"/>
                  <a:gd name="T2" fmla="*/ 2 w 34"/>
                  <a:gd name="T3" fmla="*/ 0 h 18"/>
                  <a:gd name="T4" fmla="*/ 0 w 34"/>
                  <a:gd name="T5" fmla="*/ 2 h 18"/>
                  <a:gd name="T6" fmla="*/ 17 w 34"/>
                  <a:gd name="T7" fmla="*/ 18 h 18"/>
                  <a:gd name="T8" fmla="*/ 34 w 34"/>
                  <a:gd name="T9" fmla="*/ 2 h 18"/>
                  <a:gd name="T10" fmla="*/ 32 w 3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8" y="18"/>
                      <a:pt x="17" y="18"/>
                    </a:cubicBezTo>
                    <a:cubicBezTo>
                      <a:pt x="27" y="18"/>
                      <a:pt x="34" y="11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316"/>
              <p:cNvSpPr>
                <a:spLocks/>
              </p:cNvSpPr>
              <p:nvPr/>
            </p:nvSpPr>
            <p:spPr bwMode="auto">
              <a:xfrm>
                <a:off x="11293476" y="3908426"/>
                <a:ext cx="233363" cy="246063"/>
              </a:xfrm>
              <a:custGeom>
                <a:avLst/>
                <a:gdLst>
                  <a:gd name="T0" fmla="*/ 124 w 149"/>
                  <a:gd name="T1" fmla="*/ 123 h 157"/>
                  <a:gd name="T2" fmla="*/ 127 w 149"/>
                  <a:gd name="T3" fmla="*/ 108 h 157"/>
                  <a:gd name="T4" fmla="*/ 127 w 149"/>
                  <a:gd name="T5" fmla="*/ 66 h 157"/>
                  <a:gd name="T6" fmla="*/ 91 w 149"/>
                  <a:gd name="T7" fmla="*/ 20 h 157"/>
                  <a:gd name="T8" fmla="*/ 91 w 149"/>
                  <a:gd name="T9" fmla="*/ 16 h 157"/>
                  <a:gd name="T10" fmla="*/ 74 w 149"/>
                  <a:gd name="T11" fmla="*/ 0 h 157"/>
                  <a:gd name="T12" fmla="*/ 57 w 149"/>
                  <a:gd name="T13" fmla="*/ 16 h 157"/>
                  <a:gd name="T14" fmla="*/ 57 w 149"/>
                  <a:gd name="T15" fmla="*/ 20 h 157"/>
                  <a:gd name="T16" fmla="*/ 22 w 149"/>
                  <a:gd name="T17" fmla="*/ 66 h 157"/>
                  <a:gd name="T18" fmla="*/ 22 w 149"/>
                  <a:gd name="T19" fmla="*/ 108 h 157"/>
                  <a:gd name="T20" fmla="*/ 25 w 149"/>
                  <a:gd name="T21" fmla="*/ 123 h 157"/>
                  <a:gd name="T22" fmla="*/ 0 w 149"/>
                  <a:gd name="T23" fmla="*/ 140 h 157"/>
                  <a:gd name="T24" fmla="*/ 0 w 149"/>
                  <a:gd name="T25" fmla="*/ 155 h 157"/>
                  <a:gd name="T26" fmla="*/ 2 w 149"/>
                  <a:gd name="T27" fmla="*/ 157 h 157"/>
                  <a:gd name="T28" fmla="*/ 147 w 149"/>
                  <a:gd name="T29" fmla="*/ 157 h 157"/>
                  <a:gd name="T30" fmla="*/ 149 w 149"/>
                  <a:gd name="T31" fmla="*/ 155 h 157"/>
                  <a:gd name="T32" fmla="*/ 149 w 149"/>
                  <a:gd name="T33" fmla="*/ 140 h 157"/>
                  <a:gd name="T34" fmla="*/ 124 w 149"/>
                  <a:gd name="T35" fmla="*/ 1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7">
                    <a:moveTo>
                      <a:pt x="124" y="123"/>
                    </a:moveTo>
                    <a:cubicBezTo>
                      <a:pt x="126" y="118"/>
                      <a:pt x="127" y="113"/>
                      <a:pt x="127" y="108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7" y="45"/>
                      <a:pt x="113" y="27"/>
                      <a:pt x="91" y="20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7"/>
                      <a:pt x="84" y="0"/>
                      <a:pt x="74" y="0"/>
                    </a:cubicBezTo>
                    <a:cubicBezTo>
                      <a:pt x="65" y="0"/>
                      <a:pt x="57" y="7"/>
                      <a:pt x="57" y="16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36" y="27"/>
                      <a:pt x="22" y="45"/>
                      <a:pt x="22" y="66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13"/>
                      <a:pt x="23" y="118"/>
                      <a:pt x="25" y="123"/>
                    </a:cubicBezTo>
                    <a:cubicBezTo>
                      <a:pt x="11" y="124"/>
                      <a:pt x="0" y="131"/>
                      <a:pt x="0" y="14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6"/>
                      <a:pt x="1" y="157"/>
                      <a:pt x="2" y="157"/>
                    </a:cubicBezTo>
                    <a:cubicBezTo>
                      <a:pt x="147" y="157"/>
                      <a:pt x="147" y="157"/>
                      <a:pt x="147" y="157"/>
                    </a:cubicBezTo>
                    <a:cubicBezTo>
                      <a:pt x="148" y="157"/>
                      <a:pt x="149" y="156"/>
                      <a:pt x="149" y="155"/>
                    </a:cubicBezTo>
                    <a:cubicBezTo>
                      <a:pt x="149" y="140"/>
                      <a:pt x="149" y="140"/>
                      <a:pt x="149" y="140"/>
                    </a:cubicBezTo>
                    <a:cubicBezTo>
                      <a:pt x="149" y="131"/>
                      <a:pt x="138" y="124"/>
                      <a:pt x="124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1020775" y="2076351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020775" y="2425106"/>
              <a:ext cx="3095993" cy="10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54062" y="4323194"/>
            <a:ext cx="3462706" cy="1351722"/>
            <a:chOff x="654062" y="4323194"/>
            <a:chExt cx="3462706" cy="1351722"/>
          </a:xfrm>
        </p:grpSpPr>
        <p:grpSp>
          <p:nvGrpSpPr>
            <p:cNvPr id="24" name="组合 23"/>
            <p:cNvGrpSpPr/>
            <p:nvPr/>
          </p:nvGrpSpPr>
          <p:grpSpPr>
            <a:xfrm>
              <a:off x="654062" y="4418017"/>
              <a:ext cx="309563" cy="285750"/>
              <a:chOff x="8745538" y="2649538"/>
              <a:chExt cx="309563" cy="285750"/>
            </a:xfrm>
            <a:solidFill>
              <a:srgbClr val="FE5C49"/>
            </a:solidFill>
          </p:grpSpPr>
          <p:sp>
            <p:nvSpPr>
              <p:cNvPr id="25" name="Freeform 313"/>
              <p:cNvSpPr>
                <a:spLocks/>
              </p:cNvSpPr>
              <p:nvPr/>
            </p:nvSpPr>
            <p:spPr bwMode="auto">
              <a:xfrm>
                <a:off x="8745538" y="2649538"/>
                <a:ext cx="309563" cy="238125"/>
              </a:xfrm>
              <a:custGeom>
                <a:avLst/>
                <a:gdLst>
                  <a:gd name="T0" fmla="*/ 197 w 198"/>
                  <a:gd name="T1" fmla="*/ 0 h 152"/>
                  <a:gd name="T2" fmla="*/ 195 w 198"/>
                  <a:gd name="T3" fmla="*/ 0 h 152"/>
                  <a:gd name="T4" fmla="*/ 1 w 198"/>
                  <a:gd name="T5" fmla="*/ 99 h 152"/>
                  <a:gd name="T6" fmla="*/ 0 w 198"/>
                  <a:gd name="T7" fmla="*/ 101 h 152"/>
                  <a:gd name="T8" fmla="*/ 2 w 198"/>
                  <a:gd name="T9" fmla="*/ 103 h 152"/>
                  <a:gd name="T10" fmla="*/ 67 w 198"/>
                  <a:gd name="T11" fmla="*/ 124 h 152"/>
                  <a:gd name="T12" fmla="*/ 68 w 198"/>
                  <a:gd name="T13" fmla="*/ 123 h 152"/>
                  <a:gd name="T14" fmla="*/ 158 w 198"/>
                  <a:gd name="T15" fmla="*/ 42 h 152"/>
                  <a:gd name="T16" fmla="*/ 87 w 198"/>
                  <a:gd name="T17" fmla="*/ 127 h 152"/>
                  <a:gd name="T18" fmla="*/ 86 w 198"/>
                  <a:gd name="T19" fmla="*/ 129 h 152"/>
                  <a:gd name="T20" fmla="*/ 88 w 198"/>
                  <a:gd name="T21" fmla="*/ 130 h 152"/>
                  <a:gd name="T22" fmla="*/ 160 w 198"/>
                  <a:gd name="T23" fmla="*/ 152 h 152"/>
                  <a:gd name="T24" fmla="*/ 160 w 198"/>
                  <a:gd name="T25" fmla="*/ 152 h 152"/>
                  <a:gd name="T26" fmla="*/ 161 w 198"/>
                  <a:gd name="T27" fmla="*/ 152 h 152"/>
                  <a:gd name="T28" fmla="*/ 162 w 198"/>
                  <a:gd name="T29" fmla="*/ 151 h 152"/>
                  <a:gd name="T30" fmla="*/ 198 w 198"/>
                  <a:gd name="T31" fmla="*/ 2 h 152"/>
                  <a:gd name="T32" fmla="*/ 197 w 198"/>
                  <a:gd name="T3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8" h="152">
                    <a:moveTo>
                      <a:pt x="197" y="0"/>
                    </a:moveTo>
                    <a:cubicBezTo>
                      <a:pt x="197" y="0"/>
                      <a:pt x="196" y="0"/>
                      <a:pt x="195" y="0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100"/>
                      <a:pt x="0" y="100"/>
                      <a:pt x="0" y="101"/>
                    </a:cubicBezTo>
                    <a:cubicBezTo>
                      <a:pt x="0" y="102"/>
                      <a:pt x="1" y="103"/>
                      <a:pt x="2" y="103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67" y="124"/>
                      <a:pt x="68" y="124"/>
                      <a:pt x="68" y="123"/>
                    </a:cubicBezTo>
                    <a:cubicBezTo>
                      <a:pt x="158" y="42"/>
                      <a:pt x="158" y="42"/>
                      <a:pt x="158" y="42"/>
                    </a:cubicBezTo>
                    <a:cubicBezTo>
                      <a:pt x="87" y="127"/>
                      <a:pt x="87" y="127"/>
                      <a:pt x="87" y="127"/>
                    </a:cubicBezTo>
                    <a:cubicBezTo>
                      <a:pt x="86" y="128"/>
                      <a:pt x="86" y="128"/>
                      <a:pt x="86" y="129"/>
                    </a:cubicBezTo>
                    <a:cubicBezTo>
                      <a:pt x="86" y="130"/>
                      <a:pt x="87" y="130"/>
                      <a:pt x="88" y="130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1" y="152"/>
                      <a:pt x="161" y="152"/>
                      <a:pt x="161" y="152"/>
                    </a:cubicBezTo>
                    <a:cubicBezTo>
                      <a:pt x="162" y="152"/>
                      <a:pt x="162" y="151"/>
                      <a:pt x="162" y="151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98" y="2"/>
                      <a:pt x="198" y="1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314"/>
              <p:cNvSpPr>
                <a:spLocks/>
              </p:cNvSpPr>
              <p:nvPr/>
            </p:nvSpPr>
            <p:spPr bwMode="auto">
              <a:xfrm>
                <a:off x="8880476" y="2868613"/>
                <a:ext cx="36513" cy="66675"/>
              </a:xfrm>
              <a:custGeom>
                <a:avLst/>
                <a:gdLst>
                  <a:gd name="T0" fmla="*/ 23 w 24"/>
                  <a:gd name="T1" fmla="*/ 6 h 42"/>
                  <a:gd name="T2" fmla="*/ 3 w 24"/>
                  <a:gd name="T3" fmla="*/ 0 h 42"/>
                  <a:gd name="T4" fmla="*/ 1 w 24"/>
                  <a:gd name="T5" fmla="*/ 0 h 42"/>
                  <a:gd name="T6" fmla="*/ 0 w 24"/>
                  <a:gd name="T7" fmla="*/ 2 h 42"/>
                  <a:gd name="T8" fmla="*/ 0 w 24"/>
                  <a:gd name="T9" fmla="*/ 40 h 42"/>
                  <a:gd name="T10" fmla="*/ 2 w 24"/>
                  <a:gd name="T11" fmla="*/ 41 h 42"/>
                  <a:gd name="T12" fmla="*/ 2 w 24"/>
                  <a:gd name="T13" fmla="*/ 42 h 42"/>
                  <a:gd name="T14" fmla="*/ 4 w 24"/>
                  <a:gd name="T15" fmla="*/ 41 h 42"/>
                  <a:gd name="T16" fmla="*/ 24 w 24"/>
                  <a:gd name="T17" fmla="*/ 9 h 42"/>
                  <a:gd name="T18" fmla="*/ 24 w 24"/>
                  <a:gd name="T19" fmla="*/ 7 h 42"/>
                  <a:gd name="T20" fmla="*/ 23 w 24"/>
                  <a:gd name="T2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42">
                    <a:moveTo>
                      <a:pt x="23" y="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1" y="41"/>
                      <a:pt x="2" y="41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3" y="42"/>
                      <a:pt x="3" y="41"/>
                      <a:pt x="4" y="4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8"/>
                      <a:pt x="24" y="7"/>
                    </a:cubicBezTo>
                    <a:cubicBezTo>
                      <a:pt x="24" y="7"/>
                      <a:pt x="23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20775" y="4323194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020775" y="4671949"/>
              <a:ext cx="3095993" cy="10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827909" y="2076351"/>
            <a:ext cx="3443655" cy="1425973"/>
            <a:chOff x="7827909" y="2076351"/>
            <a:chExt cx="3443655" cy="1425973"/>
          </a:xfrm>
        </p:grpSpPr>
        <p:grpSp>
          <p:nvGrpSpPr>
            <p:cNvPr id="18" name="组合 17"/>
            <p:cNvGrpSpPr/>
            <p:nvPr/>
          </p:nvGrpSpPr>
          <p:grpSpPr>
            <a:xfrm>
              <a:off x="11052489" y="2172761"/>
              <a:ext cx="219075" cy="274638"/>
              <a:chOff x="8164513" y="3303588"/>
              <a:chExt cx="219075" cy="274638"/>
            </a:xfrm>
            <a:solidFill>
              <a:srgbClr val="FE5C49"/>
            </a:solidFill>
          </p:grpSpPr>
          <p:sp>
            <p:nvSpPr>
              <p:cNvPr id="19" name="Freeform 321"/>
              <p:cNvSpPr>
                <a:spLocks noEditPoints="1"/>
              </p:cNvSpPr>
              <p:nvPr/>
            </p:nvSpPr>
            <p:spPr bwMode="auto">
              <a:xfrm>
                <a:off x="8164513" y="3303588"/>
                <a:ext cx="219075" cy="274638"/>
              </a:xfrm>
              <a:custGeom>
                <a:avLst/>
                <a:gdLst>
                  <a:gd name="T0" fmla="*/ 124 w 140"/>
                  <a:gd name="T1" fmla="*/ 68 h 175"/>
                  <a:gd name="T2" fmla="*/ 115 w 140"/>
                  <a:gd name="T3" fmla="*/ 68 h 175"/>
                  <a:gd name="T4" fmla="*/ 115 w 140"/>
                  <a:gd name="T5" fmla="*/ 67 h 175"/>
                  <a:gd name="T6" fmla="*/ 115 w 140"/>
                  <a:gd name="T7" fmla="*/ 47 h 175"/>
                  <a:gd name="T8" fmla="*/ 68 w 140"/>
                  <a:gd name="T9" fmla="*/ 0 h 175"/>
                  <a:gd name="T10" fmla="*/ 21 w 140"/>
                  <a:gd name="T11" fmla="*/ 47 h 175"/>
                  <a:gd name="T12" fmla="*/ 21 w 140"/>
                  <a:gd name="T13" fmla="*/ 67 h 175"/>
                  <a:gd name="T14" fmla="*/ 21 w 140"/>
                  <a:gd name="T15" fmla="*/ 68 h 175"/>
                  <a:gd name="T16" fmla="*/ 15 w 140"/>
                  <a:gd name="T17" fmla="*/ 68 h 175"/>
                  <a:gd name="T18" fmla="*/ 0 w 140"/>
                  <a:gd name="T19" fmla="*/ 84 h 175"/>
                  <a:gd name="T20" fmla="*/ 0 w 140"/>
                  <a:gd name="T21" fmla="*/ 159 h 175"/>
                  <a:gd name="T22" fmla="*/ 15 w 140"/>
                  <a:gd name="T23" fmla="*/ 175 h 175"/>
                  <a:gd name="T24" fmla="*/ 124 w 140"/>
                  <a:gd name="T25" fmla="*/ 175 h 175"/>
                  <a:gd name="T26" fmla="*/ 140 w 140"/>
                  <a:gd name="T27" fmla="*/ 159 h 175"/>
                  <a:gd name="T28" fmla="*/ 140 w 140"/>
                  <a:gd name="T29" fmla="*/ 84 h 175"/>
                  <a:gd name="T30" fmla="*/ 124 w 140"/>
                  <a:gd name="T31" fmla="*/ 68 h 175"/>
                  <a:gd name="T32" fmla="*/ 45 w 140"/>
                  <a:gd name="T33" fmla="*/ 67 h 175"/>
                  <a:gd name="T34" fmla="*/ 45 w 140"/>
                  <a:gd name="T35" fmla="*/ 47 h 175"/>
                  <a:gd name="T36" fmla="*/ 68 w 140"/>
                  <a:gd name="T37" fmla="*/ 24 h 175"/>
                  <a:gd name="T38" fmla="*/ 91 w 140"/>
                  <a:gd name="T39" fmla="*/ 47 h 175"/>
                  <a:gd name="T40" fmla="*/ 91 w 140"/>
                  <a:gd name="T41" fmla="*/ 67 h 175"/>
                  <a:gd name="T42" fmla="*/ 91 w 140"/>
                  <a:gd name="T43" fmla="*/ 68 h 175"/>
                  <a:gd name="T44" fmla="*/ 45 w 140"/>
                  <a:gd name="T45" fmla="*/ 68 h 175"/>
                  <a:gd name="T46" fmla="*/ 45 w 140"/>
                  <a:gd name="T47" fmla="*/ 67 h 175"/>
                  <a:gd name="T48" fmla="*/ 128 w 140"/>
                  <a:gd name="T49" fmla="*/ 159 h 175"/>
                  <a:gd name="T50" fmla="*/ 124 w 140"/>
                  <a:gd name="T51" fmla="*/ 163 h 175"/>
                  <a:gd name="T52" fmla="*/ 15 w 140"/>
                  <a:gd name="T53" fmla="*/ 163 h 175"/>
                  <a:gd name="T54" fmla="*/ 12 w 140"/>
                  <a:gd name="T55" fmla="*/ 159 h 175"/>
                  <a:gd name="T56" fmla="*/ 12 w 140"/>
                  <a:gd name="T57" fmla="*/ 84 h 175"/>
                  <a:gd name="T58" fmla="*/ 15 w 140"/>
                  <a:gd name="T59" fmla="*/ 80 h 175"/>
                  <a:gd name="T60" fmla="*/ 124 w 140"/>
                  <a:gd name="T61" fmla="*/ 80 h 175"/>
                  <a:gd name="T62" fmla="*/ 128 w 140"/>
                  <a:gd name="T63" fmla="*/ 84 h 175"/>
                  <a:gd name="T64" fmla="*/ 128 w 140"/>
                  <a:gd name="T65" fmla="*/ 15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0" h="175">
                    <a:moveTo>
                      <a:pt x="124" y="68"/>
                    </a:move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7"/>
                    </a:cubicBezTo>
                    <a:cubicBezTo>
                      <a:pt x="115" y="47"/>
                      <a:pt x="115" y="47"/>
                      <a:pt x="115" y="47"/>
                    </a:cubicBezTo>
                    <a:cubicBezTo>
                      <a:pt x="115" y="21"/>
                      <a:pt x="94" y="0"/>
                      <a:pt x="68" y="0"/>
                    </a:cubicBezTo>
                    <a:cubicBezTo>
                      <a:pt x="42" y="0"/>
                      <a:pt x="21" y="21"/>
                      <a:pt x="21" y="4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7" y="68"/>
                      <a:pt x="0" y="75"/>
                      <a:pt x="0" y="84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8"/>
                      <a:pt x="7" y="175"/>
                      <a:pt x="15" y="175"/>
                    </a:cubicBezTo>
                    <a:cubicBezTo>
                      <a:pt x="124" y="175"/>
                      <a:pt x="124" y="175"/>
                      <a:pt x="124" y="175"/>
                    </a:cubicBezTo>
                    <a:cubicBezTo>
                      <a:pt x="133" y="175"/>
                      <a:pt x="140" y="168"/>
                      <a:pt x="140" y="159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40" y="75"/>
                      <a:pt x="133" y="68"/>
                      <a:pt x="124" y="68"/>
                    </a:cubicBezTo>
                    <a:close/>
                    <a:moveTo>
                      <a:pt x="45" y="67"/>
                    </a:move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34"/>
                      <a:pt x="55" y="24"/>
                      <a:pt x="68" y="24"/>
                    </a:cubicBezTo>
                    <a:cubicBezTo>
                      <a:pt x="81" y="24"/>
                      <a:pt x="91" y="34"/>
                      <a:pt x="91" y="47"/>
                    </a:cubicBezTo>
                    <a:cubicBezTo>
                      <a:pt x="91" y="67"/>
                      <a:pt x="91" y="67"/>
                      <a:pt x="91" y="67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8"/>
                      <a:pt x="45" y="68"/>
                      <a:pt x="45" y="67"/>
                    </a:cubicBezTo>
                    <a:close/>
                    <a:moveTo>
                      <a:pt x="128" y="159"/>
                    </a:moveTo>
                    <a:cubicBezTo>
                      <a:pt x="128" y="161"/>
                      <a:pt x="126" y="163"/>
                      <a:pt x="124" y="163"/>
                    </a:cubicBezTo>
                    <a:cubicBezTo>
                      <a:pt x="15" y="163"/>
                      <a:pt x="15" y="163"/>
                      <a:pt x="15" y="163"/>
                    </a:cubicBezTo>
                    <a:cubicBezTo>
                      <a:pt x="13" y="163"/>
                      <a:pt x="12" y="161"/>
                      <a:pt x="12" y="159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2"/>
                      <a:pt x="13" y="80"/>
                      <a:pt x="15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6" y="80"/>
                      <a:pt x="128" y="82"/>
                      <a:pt x="128" y="84"/>
                    </a:cubicBezTo>
                    <a:lnTo>
                      <a:pt x="128" y="1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322"/>
              <p:cNvSpPr>
                <a:spLocks/>
              </p:cNvSpPr>
              <p:nvPr/>
            </p:nvSpPr>
            <p:spPr bwMode="auto">
              <a:xfrm>
                <a:off x="8259763" y="3487738"/>
                <a:ext cx="28575" cy="41275"/>
              </a:xfrm>
              <a:custGeom>
                <a:avLst/>
                <a:gdLst>
                  <a:gd name="T0" fmla="*/ 9 w 18"/>
                  <a:gd name="T1" fmla="*/ 0 h 26"/>
                  <a:gd name="T2" fmla="*/ 0 w 18"/>
                  <a:gd name="T3" fmla="*/ 9 h 26"/>
                  <a:gd name="T4" fmla="*/ 0 w 18"/>
                  <a:gd name="T5" fmla="*/ 26 h 26"/>
                  <a:gd name="T6" fmla="*/ 18 w 18"/>
                  <a:gd name="T7" fmla="*/ 26 h 26"/>
                  <a:gd name="T8" fmla="*/ 18 w 18"/>
                  <a:gd name="T9" fmla="*/ 9 h 26"/>
                  <a:gd name="T10" fmla="*/ 9 w 18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6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9126322" y="2076351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7827909" y="2425106"/>
              <a:ext cx="309599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827909" y="4323194"/>
            <a:ext cx="3489692" cy="1425973"/>
            <a:chOff x="7827909" y="4323194"/>
            <a:chExt cx="3489692" cy="1425973"/>
          </a:xfrm>
        </p:grpSpPr>
        <p:grpSp>
          <p:nvGrpSpPr>
            <p:cNvPr id="13" name="组合 12"/>
            <p:cNvGrpSpPr/>
            <p:nvPr/>
          </p:nvGrpSpPr>
          <p:grpSpPr>
            <a:xfrm>
              <a:off x="11006451" y="4436274"/>
              <a:ext cx="311150" cy="249237"/>
              <a:chOff x="9372601" y="3308351"/>
              <a:chExt cx="311150" cy="249237"/>
            </a:xfrm>
            <a:solidFill>
              <a:srgbClr val="FE5C49"/>
            </a:solidFill>
          </p:grpSpPr>
          <p:sp>
            <p:nvSpPr>
              <p:cNvPr id="14" name="Freeform 325"/>
              <p:cNvSpPr>
                <a:spLocks/>
              </p:cNvSpPr>
              <p:nvPr/>
            </p:nvSpPr>
            <p:spPr bwMode="auto">
              <a:xfrm>
                <a:off x="9407526" y="3376613"/>
                <a:ext cx="58738" cy="134938"/>
              </a:xfrm>
              <a:custGeom>
                <a:avLst/>
                <a:gdLst>
                  <a:gd name="T0" fmla="*/ 10 w 37"/>
                  <a:gd name="T1" fmla="*/ 86 h 86"/>
                  <a:gd name="T2" fmla="*/ 27 w 37"/>
                  <a:gd name="T3" fmla="*/ 86 h 86"/>
                  <a:gd name="T4" fmla="*/ 37 w 37"/>
                  <a:gd name="T5" fmla="*/ 76 h 86"/>
                  <a:gd name="T6" fmla="*/ 37 w 37"/>
                  <a:gd name="T7" fmla="*/ 9 h 86"/>
                  <a:gd name="T8" fmla="*/ 27 w 37"/>
                  <a:gd name="T9" fmla="*/ 0 h 86"/>
                  <a:gd name="T10" fmla="*/ 10 w 37"/>
                  <a:gd name="T11" fmla="*/ 0 h 86"/>
                  <a:gd name="T12" fmla="*/ 0 w 37"/>
                  <a:gd name="T13" fmla="*/ 9 h 86"/>
                  <a:gd name="T14" fmla="*/ 0 w 37"/>
                  <a:gd name="T15" fmla="*/ 76 h 86"/>
                  <a:gd name="T16" fmla="*/ 10 w 37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6">
                    <a:moveTo>
                      <a:pt x="10" y="86"/>
                    </a:moveTo>
                    <a:cubicBezTo>
                      <a:pt x="27" y="86"/>
                      <a:pt x="27" y="86"/>
                      <a:pt x="27" y="86"/>
                    </a:cubicBezTo>
                    <a:cubicBezTo>
                      <a:pt x="32" y="86"/>
                      <a:pt x="37" y="81"/>
                      <a:pt x="37" y="7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5" y="86"/>
                      <a:pt x="10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9496426" y="3433763"/>
                <a:ext cx="57150" cy="77788"/>
              </a:xfrm>
              <a:custGeom>
                <a:avLst/>
                <a:gdLst>
                  <a:gd name="T0" fmla="*/ 10 w 37"/>
                  <a:gd name="T1" fmla="*/ 50 h 50"/>
                  <a:gd name="T2" fmla="*/ 27 w 37"/>
                  <a:gd name="T3" fmla="*/ 50 h 50"/>
                  <a:gd name="T4" fmla="*/ 37 w 37"/>
                  <a:gd name="T5" fmla="*/ 40 h 50"/>
                  <a:gd name="T6" fmla="*/ 37 w 37"/>
                  <a:gd name="T7" fmla="*/ 9 h 50"/>
                  <a:gd name="T8" fmla="*/ 27 w 37"/>
                  <a:gd name="T9" fmla="*/ 0 h 50"/>
                  <a:gd name="T10" fmla="*/ 10 w 37"/>
                  <a:gd name="T11" fmla="*/ 0 h 50"/>
                  <a:gd name="T12" fmla="*/ 0 w 37"/>
                  <a:gd name="T13" fmla="*/ 9 h 50"/>
                  <a:gd name="T14" fmla="*/ 0 w 37"/>
                  <a:gd name="T15" fmla="*/ 40 h 50"/>
                  <a:gd name="T16" fmla="*/ 10 w 3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50">
                    <a:moveTo>
                      <a:pt x="10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32" y="50"/>
                      <a:pt x="37" y="45"/>
                      <a:pt x="37" y="4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5" y="50"/>
                      <a:pt x="1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327"/>
              <p:cNvSpPr>
                <a:spLocks/>
              </p:cNvSpPr>
              <p:nvPr/>
            </p:nvSpPr>
            <p:spPr bwMode="auto">
              <a:xfrm>
                <a:off x="9583738" y="3308351"/>
                <a:ext cx="57150" cy="203200"/>
              </a:xfrm>
              <a:custGeom>
                <a:avLst/>
                <a:gdLst>
                  <a:gd name="T0" fmla="*/ 10 w 37"/>
                  <a:gd name="T1" fmla="*/ 130 h 130"/>
                  <a:gd name="T2" fmla="*/ 27 w 37"/>
                  <a:gd name="T3" fmla="*/ 130 h 130"/>
                  <a:gd name="T4" fmla="*/ 37 w 37"/>
                  <a:gd name="T5" fmla="*/ 120 h 130"/>
                  <a:gd name="T6" fmla="*/ 37 w 37"/>
                  <a:gd name="T7" fmla="*/ 9 h 130"/>
                  <a:gd name="T8" fmla="*/ 27 w 37"/>
                  <a:gd name="T9" fmla="*/ 0 h 130"/>
                  <a:gd name="T10" fmla="*/ 10 w 37"/>
                  <a:gd name="T11" fmla="*/ 0 h 130"/>
                  <a:gd name="T12" fmla="*/ 0 w 37"/>
                  <a:gd name="T13" fmla="*/ 9 h 130"/>
                  <a:gd name="T14" fmla="*/ 0 w 37"/>
                  <a:gd name="T15" fmla="*/ 120 h 130"/>
                  <a:gd name="T16" fmla="*/ 10 w 37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30">
                    <a:moveTo>
                      <a:pt x="10" y="130"/>
                    </a:moveTo>
                    <a:cubicBezTo>
                      <a:pt x="27" y="130"/>
                      <a:pt x="27" y="130"/>
                      <a:pt x="27" y="130"/>
                    </a:cubicBezTo>
                    <a:cubicBezTo>
                      <a:pt x="32" y="130"/>
                      <a:pt x="37" y="125"/>
                      <a:pt x="37" y="12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5"/>
                      <a:pt x="5" y="130"/>
                      <a:pt x="10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9372601" y="3532188"/>
                <a:ext cx="311150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9126322" y="4323194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7827909" y="4671949"/>
              <a:ext cx="309599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11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19">
        <p14:prism/>
      </p:transition>
    </mc:Choice>
    <mc:Fallback>
      <p:transition spd="slow" advTm="3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4745" t="1717" r="32922" b="1601"/>
          <a:stretch/>
        </p:blipFill>
        <p:spPr>
          <a:xfrm>
            <a:off x="7860870" y="1371600"/>
            <a:ext cx="4331131" cy="5220712"/>
          </a:xfrm>
          <a:custGeom>
            <a:avLst/>
            <a:gdLst>
              <a:gd name="connsiteX0" fmla="*/ 0 w 4768973"/>
              <a:gd name="connsiteY0" fmla="*/ 0 h 6536723"/>
              <a:gd name="connsiteX1" fmla="*/ 4768973 w 4768973"/>
              <a:gd name="connsiteY1" fmla="*/ 0 h 6536723"/>
              <a:gd name="connsiteX2" fmla="*/ 4768973 w 4768973"/>
              <a:gd name="connsiteY2" fmla="*/ 6536723 h 6536723"/>
              <a:gd name="connsiteX3" fmla="*/ 0 w 4768973"/>
              <a:gd name="connsiteY3" fmla="*/ 6536723 h 653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8973" h="6536723">
                <a:moveTo>
                  <a:pt x="0" y="0"/>
                </a:moveTo>
                <a:lnTo>
                  <a:pt x="4768973" y="0"/>
                </a:lnTo>
                <a:lnTo>
                  <a:pt x="4768973" y="6536723"/>
                </a:lnTo>
                <a:lnTo>
                  <a:pt x="0" y="6536723"/>
                </a:lnTo>
                <a:close/>
              </a:path>
            </a:pathLst>
          </a:custGeom>
        </p:spPr>
      </p:pic>
      <p:sp>
        <p:nvSpPr>
          <p:cNvPr id="15" name="文本框 14"/>
          <p:cNvSpPr txBox="1"/>
          <p:nvPr/>
        </p:nvSpPr>
        <p:spPr>
          <a:xfrm>
            <a:off x="821747" y="2012851"/>
            <a:ext cx="179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6" name="矩形 15"/>
          <p:cNvSpPr/>
          <p:nvPr/>
        </p:nvSpPr>
        <p:spPr>
          <a:xfrm>
            <a:off x="821747" y="2361606"/>
            <a:ext cx="61010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57275" y="3708400"/>
            <a:ext cx="57610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821747" y="4406823"/>
            <a:ext cx="1797580" cy="1048030"/>
            <a:chOff x="821747" y="4406823"/>
            <a:chExt cx="1797580" cy="1048030"/>
          </a:xfrm>
        </p:grpSpPr>
        <p:grpSp>
          <p:nvGrpSpPr>
            <p:cNvPr id="24" name="组合 23"/>
            <p:cNvGrpSpPr/>
            <p:nvPr/>
          </p:nvGrpSpPr>
          <p:grpSpPr>
            <a:xfrm>
              <a:off x="1676911" y="4406823"/>
              <a:ext cx="233363" cy="293687"/>
              <a:chOff x="11293476" y="3908426"/>
              <a:chExt cx="233363" cy="293687"/>
            </a:xfrm>
            <a:solidFill>
              <a:srgbClr val="FE5C49"/>
            </a:solidFill>
          </p:grpSpPr>
          <p:sp>
            <p:nvSpPr>
              <p:cNvPr id="25" name="Freeform 315"/>
              <p:cNvSpPr>
                <a:spLocks/>
              </p:cNvSpPr>
              <p:nvPr/>
            </p:nvSpPr>
            <p:spPr bwMode="auto">
              <a:xfrm>
                <a:off x="11382376" y="4173538"/>
                <a:ext cx="52388" cy="28575"/>
              </a:xfrm>
              <a:custGeom>
                <a:avLst/>
                <a:gdLst>
                  <a:gd name="T0" fmla="*/ 32 w 34"/>
                  <a:gd name="T1" fmla="*/ 0 h 18"/>
                  <a:gd name="T2" fmla="*/ 2 w 34"/>
                  <a:gd name="T3" fmla="*/ 0 h 18"/>
                  <a:gd name="T4" fmla="*/ 0 w 34"/>
                  <a:gd name="T5" fmla="*/ 2 h 18"/>
                  <a:gd name="T6" fmla="*/ 17 w 34"/>
                  <a:gd name="T7" fmla="*/ 18 h 18"/>
                  <a:gd name="T8" fmla="*/ 34 w 34"/>
                  <a:gd name="T9" fmla="*/ 2 h 18"/>
                  <a:gd name="T10" fmla="*/ 32 w 3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8" y="18"/>
                      <a:pt x="17" y="18"/>
                    </a:cubicBezTo>
                    <a:cubicBezTo>
                      <a:pt x="27" y="18"/>
                      <a:pt x="34" y="11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316"/>
              <p:cNvSpPr>
                <a:spLocks/>
              </p:cNvSpPr>
              <p:nvPr/>
            </p:nvSpPr>
            <p:spPr bwMode="auto">
              <a:xfrm>
                <a:off x="11293476" y="3908426"/>
                <a:ext cx="233363" cy="246063"/>
              </a:xfrm>
              <a:custGeom>
                <a:avLst/>
                <a:gdLst>
                  <a:gd name="T0" fmla="*/ 124 w 149"/>
                  <a:gd name="T1" fmla="*/ 123 h 157"/>
                  <a:gd name="T2" fmla="*/ 127 w 149"/>
                  <a:gd name="T3" fmla="*/ 108 h 157"/>
                  <a:gd name="T4" fmla="*/ 127 w 149"/>
                  <a:gd name="T5" fmla="*/ 66 h 157"/>
                  <a:gd name="T6" fmla="*/ 91 w 149"/>
                  <a:gd name="T7" fmla="*/ 20 h 157"/>
                  <a:gd name="T8" fmla="*/ 91 w 149"/>
                  <a:gd name="T9" fmla="*/ 16 h 157"/>
                  <a:gd name="T10" fmla="*/ 74 w 149"/>
                  <a:gd name="T11" fmla="*/ 0 h 157"/>
                  <a:gd name="T12" fmla="*/ 57 w 149"/>
                  <a:gd name="T13" fmla="*/ 16 h 157"/>
                  <a:gd name="T14" fmla="*/ 57 w 149"/>
                  <a:gd name="T15" fmla="*/ 20 h 157"/>
                  <a:gd name="T16" fmla="*/ 22 w 149"/>
                  <a:gd name="T17" fmla="*/ 66 h 157"/>
                  <a:gd name="T18" fmla="*/ 22 w 149"/>
                  <a:gd name="T19" fmla="*/ 108 h 157"/>
                  <a:gd name="T20" fmla="*/ 25 w 149"/>
                  <a:gd name="T21" fmla="*/ 123 h 157"/>
                  <a:gd name="T22" fmla="*/ 0 w 149"/>
                  <a:gd name="T23" fmla="*/ 140 h 157"/>
                  <a:gd name="T24" fmla="*/ 0 w 149"/>
                  <a:gd name="T25" fmla="*/ 155 h 157"/>
                  <a:gd name="T26" fmla="*/ 2 w 149"/>
                  <a:gd name="T27" fmla="*/ 157 h 157"/>
                  <a:gd name="T28" fmla="*/ 147 w 149"/>
                  <a:gd name="T29" fmla="*/ 157 h 157"/>
                  <a:gd name="T30" fmla="*/ 149 w 149"/>
                  <a:gd name="T31" fmla="*/ 155 h 157"/>
                  <a:gd name="T32" fmla="*/ 149 w 149"/>
                  <a:gd name="T33" fmla="*/ 140 h 157"/>
                  <a:gd name="T34" fmla="*/ 124 w 149"/>
                  <a:gd name="T35" fmla="*/ 1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7">
                    <a:moveTo>
                      <a:pt x="124" y="123"/>
                    </a:moveTo>
                    <a:cubicBezTo>
                      <a:pt x="126" y="118"/>
                      <a:pt x="127" y="113"/>
                      <a:pt x="127" y="108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7" y="45"/>
                      <a:pt x="113" y="27"/>
                      <a:pt x="91" y="20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7"/>
                      <a:pt x="84" y="0"/>
                      <a:pt x="74" y="0"/>
                    </a:cubicBezTo>
                    <a:cubicBezTo>
                      <a:pt x="65" y="0"/>
                      <a:pt x="57" y="7"/>
                      <a:pt x="57" y="16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36" y="27"/>
                      <a:pt x="22" y="45"/>
                      <a:pt x="22" y="66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13"/>
                      <a:pt x="23" y="118"/>
                      <a:pt x="25" y="123"/>
                    </a:cubicBezTo>
                    <a:cubicBezTo>
                      <a:pt x="11" y="124"/>
                      <a:pt x="0" y="131"/>
                      <a:pt x="0" y="14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6"/>
                      <a:pt x="1" y="157"/>
                      <a:pt x="2" y="157"/>
                    </a:cubicBezTo>
                    <a:cubicBezTo>
                      <a:pt x="147" y="157"/>
                      <a:pt x="147" y="157"/>
                      <a:pt x="147" y="157"/>
                    </a:cubicBezTo>
                    <a:cubicBezTo>
                      <a:pt x="148" y="157"/>
                      <a:pt x="149" y="156"/>
                      <a:pt x="149" y="155"/>
                    </a:cubicBezTo>
                    <a:cubicBezTo>
                      <a:pt x="149" y="140"/>
                      <a:pt x="149" y="140"/>
                      <a:pt x="149" y="140"/>
                    </a:cubicBezTo>
                    <a:cubicBezTo>
                      <a:pt x="149" y="131"/>
                      <a:pt x="138" y="124"/>
                      <a:pt x="124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821747" y="5054743"/>
              <a:ext cx="1797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906215" y="4410791"/>
            <a:ext cx="1797580" cy="1044062"/>
            <a:chOff x="2906215" y="4410791"/>
            <a:chExt cx="1797580" cy="1044062"/>
          </a:xfrm>
        </p:grpSpPr>
        <p:grpSp>
          <p:nvGrpSpPr>
            <p:cNvPr id="27" name="组合 26"/>
            <p:cNvGrpSpPr/>
            <p:nvPr/>
          </p:nvGrpSpPr>
          <p:grpSpPr>
            <a:xfrm>
              <a:off x="3651811" y="4410791"/>
              <a:ext cx="309563" cy="285750"/>
              <a:chOff x="8745538" y="2649538"/>
              <a:chExt cx="309563" cy="285750"/>
            </a:xfrm>
            <a:solidFill>
              <a:srgbClr val="FE5C49"/>
            </a:solidFill>
          </p:grpSpPr>
          <p:sp>
            <p:nvSpPr>
              <p:cNvPr id="28" name="Freeform 313"/>
              <p:cNvSpPr>
                <a:spLocks/>
              </p:cNvSpPr>
              <p:nvPr/>
            </p:nvSpPr>
            <p:spPr bwMode="auto">
              <a:xfrm>
                <a:off x="8745538" y="2649538"/>
                <a:ext cx="309563" cy="238125"/>
              </a:xfrm>
              <a:custGeom>
                <a:avLst/>
                <a:gdLst>
                  <a:gd name="T0" fmla="*/ 197 w 198"/>
                  <a:gd name="T1" fmla="*/ 0 h 152"/>
                  <a:gd name="T2" fmla="*/ 195 w 198"/>
                  <a:gd name="T3" fmla="*/ 0 h 152"/>
                  <a:gd name="T4" fmla="*/ 1 w 198"/>
                  <a:gd name="T5" fmla="*/ 99 h 152"/>
                  <a:gd name="T6" fmla="*/ 0 w 198"/>
                  <a:gd name="T7" fmla="*/ 101 h 152"/>
                  <a:gd name="T8" fmla="*/ 2 w 198"/>
                  <a:gd name="T9" fmla="*/ 103 h 152"/>
                  <a:gd name="T10" fmla="*/ 67 w 198"/>
                  <a:gd name="T11" fmla="*/ 124 h 152"/>
                  <a:gd name="T12" fmla="*/ 68 w 198"/>
                  <a:gd name="T13" fmla="*/ 123 h 152"/>
                  <a:gd name="T14" fmla="*/ 158 w 198"/>
                  <a:gd name="T15" fmla="*/ 42 h 152"/>
                  <a:gd name="T16" fmla="*/ 87 w 198"/>
                  <a:gd name="T17" fmla="*/ 127 h 152"/>
                  <a:gd name="T18" fmla="*/ 86 w 198"/>
                  <a:gd name="T19" fmla="*/ 129 h 152"/>
                  <a:gd name="T20" fmla="*/ 88 w 198"/>
                  <a:gd name="T21" fmla="*/ 130 h 152"/>
                  <a:gd name="T22" fmla="*/ 160 w 198"/>
                  <a:gd name="T23" fmla="*/ 152 h 152"/>
                  <a:gd name="T24" fmla="*/ 160 w 198"/>
                  <a:gd name="T25" fmla="*/ 152 h 152"/>
                  <a:gd name="T26" fmla="*/ 161 w 198"/>
                  <a:gd name="T27" fmla="*/ 152 h 152"/>
                  <a:gd name="T28" fmla="*/ 162 w 198"/>
                  <a:gd name="T29" fmla="*/ 151 h 152"/>
                  <a:gd name="T30" fmla="*/ 198 w 198"/>
                  <a:gd name="T31" fmla="*/ 2 h 152"/>
                  <a:gd name="T32" fmla="*/ 197 w 198"/>
                  <a:gd name="T3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8" h="152">
                    <a:moveTo>
                      <a:pt x="197" y="0"/>
                    </a:moveTo>
                    <a:cubicBezTo>
                      <a:pt x="197" y="0"/>
                      <a:pt x="196" y="0"/>
                      <a:pt x="195" y="0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100"/>
                      <a:pt x="0" y="100"/>
                      <a:pt x="0" y="101"/>
                    </a:cubicBezTo>
                    <a:cubicBezTo>
                      <a:pt x="0" y="102"/>
                      <a:pt x="1" y="103"/>
                      <a:pt x="2" y="103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67" y="124"/>
                      <a:pt x="68" y="124"/>
                      <a:pt x="68" y="123"/>
                    </a:cubicBezTo>
                    <a:cubicBezTo>
                      <a:pt x="158" y="42"/>
                      <a:pt x="158" y="42"/>
                      <a:pt x="158" y="42"/>
                    </a:cubicBezTo>
                    <a:cubicBezTo>
                      <a:pt x="87" y="127"/>
                      <a:pt x="87" y="127"/>
                      <a:pt x="87" y="127"/>
                    </a:cubicBezTo>
                    <a:cubicBezTo>
                      <a:pt x="86" y="128"/>
                      <a:pt x="86" y="128"/>
                      <a:pt x="86" y="129"/>
                    </a:cubicBezTo>
                    <a:cubicBezTo>
                      <a:pt x="86" y="130"/>
                      <a:pt x="87" y="130"/>
                      <a:pt x="88" y="130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1" y="152"/>
                      <a:pt x="161" y="152"/>
                      <a:pt x="161" y="152"/>
                    </a:cubicBezTo>
                    <a:cubicBezTo>
                      <a:pt x="162" y="152"/>
                      <a:pt x="162" y="151"/>
                      <a:pt x="162" y="151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98" y="2"/>
                      <a:pt x="198" y="1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314"/>
              <p:cNvSpPr>
                <a:spLocks/>
              </p:cNvSpPr>
              <p:nvPr/>
            </p:nvSpPr>
            <p:spPr bwMode="auto">
              <a:xfrm>
                <a:off x="8880476" y="2868613"/>
                <a:ext cx="36513" cy="66675"/>
              </a:xfrm>
              <a:custGeom>
                <a:avLst/>
                <a:gdLst>
                  <a:gd name="T0" fmla="*/ 23 w 24"/>
                  <a:gd name="T1" fmla="*/ 6 h 42"/>
                  <a:gd name="T2" fmla="*/ 3 w 24"/>
                  <a:gd name="T3" fmla="*/ 0 h 42"/>
                  <a:gd name="T4" fmla="*/ 1 w 24"/>
                  <a:gd name="T5" fmla="*/ 0 h 42"/>
                  <a:gd name="T6" fmla="*/ 0 w 24"/>
                  <a:gd name="T7" fmla="*/ 2 h 42"/>
                  <a:gd name="T8" fmla="*/ 0 w 24"/>
                  <a:gd name="T9" fmla="*/ 40 h 42"/>
                  <a:gd name="T10" fmla="*/ 2 w 24"/>
                  <a:gd name="T11" fmla="*/ 41 h 42"/>
                  <a:gd name="T12" fmla="*/ 2 w 24"/>
                  <a:gd name="T13" fmla="*/ 42 h 42"/>
                  <a:gd name="T14" fmla="*/ 4 w 24"/>
                  <a:gd name="T15" fmla="*/ 41 h 42"/>
                  <a:gd name="T16" fmla="*/ 24 w 24"/>
                  <a:gd name="T17" fmla="*/ 9 h 42"/>
                  <a:gd name="T18" fmla="*/ 24 w 24"/>
                  <a:gd name="T19" fmla="*/ 7 h 42"/>
                  <a:gd name="T20" fmla="*/ 23 w 24"/>
                  <a:gd name="T2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42">
                    <a:moveTo>
                      <a:pt x="23" y="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1" y="41"/>
                      <a:pt x="2" y="41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3" y="42"/>
                      <a:pt x="3" y="41"/>
                      <a:pt x="4" y="4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8"/>
                      <a:pt x="24" y="7"/>
                    </a:cubicBezTo>
                    <a:cubicBezTo>
                      <a:pt x="24" y="7"/>
                      <a:pt x="23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2906215" y="5054743"/>
              <a:ext cx="1797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0683" y="4429048"/>
            <a:ext cx="1797580" cy="1025805"/>
            <a:chOff x="4990683" y="4429048"/>
            <a:chExt cx="1797580" cy="1025805"/>
          </a:xfrm>
        </p:grpSpPr>
        <p:grpSp>
          <p:nvGrpSpPr>
            <p:cNvPr id="19" name="组合 18"/>
            <p:cNvGrpSpPr/>
            <p:nvPr/>
          </p:nvGrpSpPr>
          <p:grpSpPr>
            <a:xfrm>
              <a:off x="5702911" y="4429048"/>
              <a:ext cx="311150" cy="249237"/>
              <a:chOff x="9372601" y="3308351"/>
              <a:chExt cx="311150" cy="249237"/>
            </a:xfrm>
            <a:solidFill>
              <a:srgbClr val="FE5C49"/>
            </a:solidFill>
          </p:grpSpPr>
          <p:sp>
            <p:nvSpPr>
              <p:cNvPr id="20" name="Freeform 325"/>
              <p:cNvSpPr>
                <a:spLocks/>
              </p:cNvSpPr>
              <p:nvPr/>
            </p:nvSpPr>
            <p:spPr bwMode="auto">
              <a:xfrm>
                <a:off x="9407526" y="3376613"/>
                <a:ext cx="58738" cy="134938"/>
              </a:xfrm>
              <a:custGeom>
                <a:avLst/>
                <a:gdLst>
                  <a:gd name="T0" fmla="*/ 10 w 37"/>
                  <a:gd name="T1" fmla="*/ 86 h 86"/>
                  <a:gd name="T2" fmla="*/ 27 w 37"/>
                  <a:gd name="T3" fmla="*/ 86 h 86"/>
                  <a:gd name="T4" fmla="*/ 37 w 37"/>
                  <a:gd name="T5" fmla="*/ 76 h 86"/>
                  <a:gd name="T6" fmla="*/ 37 w 37"/>
                  <a:gd name="T7" fmla="*/ 9 h 86"/>
                  <a:gd name="T8" fmla="*/ 27 w 37"/>
                  <a:gd name="T9" fmla="*/ 0 h 86"/>
                  <a:gd name="T10" fmla="*/ 10 w 37"/>
                  <a:gd name="T11" fmla="*/ 0 h 86"/>
                  <a:gd name="T12" fmla="*/ 0 w 37"/>
                  <a:gd name="T13" fmla="*/ 9 h 86"/>
                  <a:gd name="T14" fmla="*/ 0 w 37"/>
                  <a:gd name="T15" fmla="*/ 76 h 86"/>
                  <a:gd name="T16" fmla="*/ 10 w 37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6">
                    <a:moveTo>
                      <a:pt x="10" y="86"/>
                    </a:moveTo>
                    <a:cubicBezTo>
                      <a:pt x="27" y="86"/>
                      <a:pt x="27" y="86"/>
                      <a:pt x="27" y="86"/>
                    </a:cubicBezTo>
                    <a:cubicBezTo>
                      <a:pt x="32" y="86"/>
                      <a:pt x="37" y="81"/>
                      <a:pt x="37" y="7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5" y="86"/>
                      <a:pt x="10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326"/>
              <p:cNvSpPr>
                <a:spLocks/>
              </p:cNvSpPr>
              <p:nvPr/>
            </p:nvSpPr>
            <p:spPr bwMode="auto">
              <a:xfrm>
                <a:off x="9496426" y="3433763"/>
                <a:ext cx="57150" cy="77788"/>
              </a:xfrm>
              <a:custGeom>
                <a:avLst/>
                <a:gdLst>
                  <a:gd name="T0" fmla="*/ 10 w 37"/>
                  <a:gd name="T1" fmla="*/ 50 h 50"/>
                  <a:gd name="T2" fmla="*/ 27 w 37"/>
                  <a:gd name="T3" fmla="*/ 50 h 50"/>
                  <a:gd name="T4" fmla="*/ 37 w 37"/>
                  <a:gd name="T5" fmla="*/ 40 h 50"/>
                  <a:gd name="T6" fmla="*/ 37 w 37"/>
                  <a:gd name="T7" fmla="*/ 9 h 50"/>
                  <a:gd name="T8" fmla="*/ 27 w 37"/>
                  <a:gd name="T9" fmla="*/ 0 h 50"/>
                  <a:gd name="T10" fmla="*/ 10 w 37"/>
                  <a:gd name="T11" fmla="*/ 0 h 50"/>
                  <a:gd name="T12" fmla="*/ 0 w 37"/>
                  <a:gd name="T13" fmla="*/ 9 h 50"/>
                  <a:gd name="T14" fmla="*/ 0 w 37"/>
                  <a:gd name="T15" fmla="*/ 40 h 50"/>
                  <a:gd name="T16" fmla="*/ 10 w 3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50">
                    <a:moveTo>
                      <a:pt x="10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32" y="50"/>
                      <a:pt x="37" y="45"/>
                      <a:pt x="37" y="4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5" y="50"/>
                      <a:pt x="1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327"/>
              <p:cNvSpPr>
                <a:spLocks/>
              </p:cNvSpPr>
              <p:nvPr/>
            </p:nvSpPr>
            <p:spPr bwMode="auto">
              <a:xfrm>
                <a:off x="9583738" y="3308351"/>
                <a:ext cx="57150" cy="203200"/>
              </a:xfrm>
              <a:custGeom>
                <a:avLst/>
                <a:gdLst>
                  <a:gd name="T0" fmla="*/ 10 w 37"/>
                  <a:gd name="T1" fmla="*/ 130 h 130"/>
                  <a:gd name="T2" fmla="*/ 27 w 37"/>
                  <a:gd name="T3" fmla="*/ 130 h 130"/>
                  <a:gd name="T4" fmla="*/ 37 w 37"/>
                  <a:gd name="T5" fmla="*/ 120 h 130"/>
                  <a:gd name="T6" fmla="*/ 37 w 37"/>
                  <a:gd name="T7" fmla="*/ 9 h 130"/>
                  <a:gd name="T8" fmla="*/ 27 w 37"/>
                  <a:gd name="T9" fmla="*/ 0 h 130"/>
                  <a:gd name="T10" fmla="*/ 10 w 37"/>
                  <a:gd name="T11" fmla="*/ 0 h 130"/>
                  <a:gd name="T12" fmla="*/ 0 w 37"/>
                  <a:gd name="T13" fmla="*/ 9 h 130"/>
                  <a:gd name="T14" fmla="*/ 0 w 37"/>
                  <a:gd name="T15" fmla="*/ 120 h 130"/>
                  <a:gd name="T16" fmla="*/ 10 w 37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30">
                    <a:moveTo>
                      <a:pt x="10" y="130"/>
                    </a:moveTo>
                    <a:cubicBezTo>
                      <a:pt x="27" y="130"/>
                      <a:pt x="27" y="130"/>
                      <a:pt x="27" y="130"/>
                    </a:cubicBezTo>
                    <a:cubicBezTo>
                      <a:pt x="32" y="130"/>
                      <a:pt x="37" y="125"/>
                      <a:pt x="37" y="12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5"/>
                      <a:pt x="5" y="130"/>
                      <a:pt x="10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328"/>
              <p:cNvSpPr>
                <a:spLocks/>
              </p:cNvSpPr>
              <p:nvPr/>
            </p:nvSpPr>
            <p:spPr bwMode="auto">
              <a:xfrm>
                <a:off x="9372601" y="3532188"/>
                <a:ext cx="311150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4990683" y="5054743"/>
              <a:ext cx="1797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88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822">
        <p15:prstTrans prst="crush"/>
      </p:transition>
    </mc:Choice>
    <mc:Fallback>
      <p:transition spd="slow" advTm="3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708878" y="2008682"/>
            <a:ext cx="2833141" cy="2833141"/>
          </a:xfrm>
          <a:prstGeom prst="ellipse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468108" y="3859007"/>
            <a:ext cx="1248411" cy="1248411"/>
          </a:xfrm>
          <a:prstGeom prst="ellipse">
            <a:avLst/>
          </a:prstGeom>
          <a:solidFill>
            <a:srgbClr val="FE4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58583" y="1952949"/>
            <a:ext cx="554636" cy="554636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2314" y="3795779"/>
            <a:ext cx="254832" cy="254832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18935" y="2380169"/>
            <a:ext cx="254832" cy="254832"/>
          </a:xfrm>
          <a:prstGeom prst="ellipse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75638" y="2168733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96871" y="2959545"/>
            <a:ext cx="53016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475637" y="3053226"/>
            <a:ext cx="564573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96871" y="4182257"/>
            <a:ext cx="803929" cy="40473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85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96">
        <p14:pan dir="u"/>
      </p:transition>
    </mc:Choice>
    <mc:Fallback>
      <p:transition spd="slow" advTm="5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2" y="1574800"/>
            <a:ext cx="5905500" cy="3937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51985" y="4317999"/>
            <a:ext cx="306915" cy="1841787"/>
          </a:xfrm>
          <a:prstGeom prst="rect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73201" y="5821232"/>
            <a:ext cx="5011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921500" y="2032000"/>
            <a:ext cx="4394200" cy="1351240"/>
            <a:chOff x="6921500" y="2032000"/>
            <a:chExt cx="4394200" cy="1351240"/>
          </a:xfrm>
        </p:grpSpPr>
        <p:sp>
          <p:nvSpPr>
            <p:cNvPr id="12" name="矩形 11"/>
            <p:cNvSpPr/>
            <p:nvPr/>
          </p:nvSpPr>
          <p:spPr>
            <a:xfrm>
              <a:off x="7023100" y="2032000"/>
              <a:ext cx="977900" cy="190500"/>
            </a:xfrm>
            <a:prstGeom prst="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921500" y="2425700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6921500" y="2798465"/>
              <a:ext cx="4394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57485" y="4106565"/>
            <a:ext cx="4394200" cy="1351240"/>
            <a:chOff x="6957485" y="4106565"/>
            <a:chExt cx="4394200" cy="1351240"/>
          </a:xfrm>
        </p:grpSpPr>
        <p:sp>
          <p:nvSpPr>
            <p:cNvPr id="15" name="矩形 14"/>
            <p:cNvSpPr/>
            <p:nvPr/>
          </p:nvSpPr>
          <p:spPr>
            <a:xfrm>
              <a:off x="7059085" y="4106565"/>
              <a:ext cx="977900" cy="190500"/>
            </a:xfrm>
            <a:prstGeom prst="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957485" y="4500265"/>
              <a:ext cx="179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6957485" y="4873030"/>
              <a:ext cx="4394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99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412">
        <p15:prstTrans prst="drape"/>
      </p:transition>
    </mc:Choice>
    <mc:Fallback>
      <p:transition spd="slow" advTm="4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sp>
        <p:nvSpPr>
          <p:cNvPr id="9" name="椭圆 8"/>
          <p:cNvSpPr/>
          <p:nvPr/>
        </p:nvSpPr>
        <p:spPr>
          <a:xfrm>
            <a:off x="1612900" y="1972128"/>
            <a:ext cx="1346200" cy="1346200"/>
          </a:xfrm>
          <a:prstGeom prst="ellipse">
            <a:avLst/>
          </a:prstGeom>
          <a:solidFill>
            <a:srgbClr val="FE5C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972224" y="1972128"/>
            <a:ext cx="1346200" cy="1346200"/>
          </a:xfrm>
          <a:prstGeom prst="ellipse">
            <a:avLst/>
          </a:prstGeom>
          <a:solidFill>
            <a:srgbClr val="FE5C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331548" y="1972128"/>
            <a:ext cx="1346200" cy="1346200"/>
          </a:xfrm>
          <a:prstGeom prst="ellipse">
            <a:avLst/>
          </a:prstGeom>
          <a:solidFill>
            <a:srgbClr val="FE5C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690872" y="1972128"/>
            <a:ext cx="1346200" cy="1346200"/>
          </a:xfrm>
          <a:prstGeom prst="ellipse">
            <a:avLst/>
          </a:prstGeom>
          <a:solidFill>
            <a:srgbClr val="FE5C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937431" y="2340428"/>
            <a:ext cx="10100253" cy="609600"/>
          </a:xfrm>
          <a:prstGeom prst="rightArrow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 rot="5400000">
            <a:off x="3395109" y="2575159"/>
            <a:ext cx="162564" cy="1401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/>
          <p:nvPr/>
        </p:nvSpPr>
        <p:spPr>
          <a:xfrm rot="5400000">
            <a:off x="5732975" y="2575159"/>
            <a:ext cx="162564" cy="1401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rot="5400000">
            <a:off x="8070841" y="2575159"/>
            <a:ext cx="162564" cy="1401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6528398" y="2168978"/>
            <a:ext cx="952500" cy="952500"/>
            <a:chOff x="6528398" y="2168978"/>
            <a:chExt cx="952500" cy="952500"/>
          </a:xfrm>
        </p:grpSpPr>
        <p:sp>
          <p:nvSpPr>
            <p:cNvPr id="16" name="椭圆 15"/>
            <p:cNvSpPr/>
            <p:nvPr/>
          </p:nvSpPr>
          <p:spPr>
            <a:xfrm>
              <a:off x="6528398" y="2168978"/>
              <a:ext cx="952500" cy="952500"/>
            </a:xfrm>
            <a:prstGeom prst="ellipse">
              <a:avLst/>
            </a:prstGeom>
            <a:solidFill>
              <a:srgbClr val="FE5C49"/>
            </a:soli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849073" y="2505188"/>
              <a:ext cx="311150" cy="249237"/>
              <a:chOff x="9372601" y="3308351"/>
              <a:chExt cx="311150" cy="249237"/>
            </a:xfrm>
            <a:solidFill>
              <a:schemeClr val="bg1"/>
            </a:solidFill>
          </p:grpSpPr>
          <p:sp>
            <p:nvSpPr>
              <p:cNvPr id="22" name="Freeform 325"/>
              <p:cNvSpPr>
                <a:spLocks/>
              </p:cNvSpPr>
              <p:nvPr/>
            </p:nvSpPr>
            <p:spPr bwMode="auto">
              <a:xfrm>
                <a:off x="9407526" y="3376613"/>
                <a:ext cx="58738" cy="134938"/>
              </a:xfrm>
              <a:custGeom>
                <a:avLst/>
                <a:gdLst>
                  <a:gd name="T0" fmla="*/ 10 w 37"/>
                  <a:gd name="T1" fmla="*/ 86 h 86"/>
                  <a:gd name="T2" fmla="*/ 27 w 37"/>
                  <a:gd name="T3" fmla="*/ 86 h 86"/>
                  <a:gd name="T4" fmla="*/ 37 w 37"/>
                  <a:gd name="T5" fmla="*/ 76 h 86"/>
                  <a:gd name="T6" fmla="*/ 37 w 37"/>
                  <a:gd name="T7" fmla="*/ 9 h 86"/>
                  <a:gd name="T8" fmla="*/ 27 w 37"/>
                  <a:gd name="T9" fmla="*/ 0 h 86"/>
                  <a:gd name="T10" fmla="*/ 10 w 37"/>
                  <a:gd name="T11" fmla="*/ 0 h 86"/>
                  <a:gd name="T12" fmla="*/ 0 w 37"/>
                  <a:gd name="T13" fmla="*/ 9 h 86"/>
                  <a:gd name="T14" fmla="*/ 0 w 37"/>
                  <a:gd name="T15" fmla="*/ 76 h 86"/>
                  <a:gd name="T16" fmla="*/ 10 w 37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6">
                    <a:moveTo>
                      <a:pt x="10" y="86"/>
                    </a:moveTo>
                    <a:cubicBezTo>
                      <a:pt x="27" y="86"/>
                      <a:pt x="27" y="86"/>
                      <a:pt x="27" y="86"/>
                    </a:cubicBezTo>
                    <a:cubicBezTo>
                      <a:pt x="32" y="86"/>
                      <a:pt x="37" y="81"/>
                      <a:pt x="37" y="7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5" y="86"/>
                      <a:pt x="10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326"/>
              <p:cNvSpPr>
                <a:spLocks/>
              </p:cNvSpPr>
              <p:nvPr/>
            </p:nvSpPr>
            <p:spPr bwMode="auto">
              <a:xfrm>
                <a:off x="9496426" y="3433763"/>
                <a:ext cx="57150" cy="77788"/>
              </a:xfrm>
              <a:custGeom>
                <a:avLst/>
                <a:gdLst>
                  <a:gd name="T0" fmla="*/ 10 w 37"/>
                  <a:gd name="T1" fmla="*/ 50 h 50"/>
                  <a:gd name="T2" fmla="*/ 27 w 37"/>
                  <a:gd name="T3" fmla="*/ 50 h 50"/>
                  <a:gd name="T4" fmla="*/ 37 w 37"/>
                  <a:gd name="T5" fmla="*/ 40 h 50"/>
                  <a:gd name="T6" fmla="*/ 37 w 37"/>
                  <a:gd name="T7" fmla="*/ 9 h 50"/>
                  <a:gd name="T8" fmla="*/ 27 w 37"/>
                  <a:gd name="T9" fmla="*/ 0 h 50"/>
                  <a:gd name="T10" fmla="*/ 10 w 37"/>
                  <a:gd name="T11" fmla="*/ 0 h 50"/>
                  <a:gd name="T12" fmla="*/ 0 w 37"/>
                  <a:gd name="T13" fmla="*/ 9 h 50"/>
                  <a:gd name="T14" fmla="*/ 0 w 37"/>
                  <a:gd name="T15" fmla="*/ 40 h 50"/>
                  <a:gd name="T16" fmla="*/ 10 w 3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50">
                    <a:moveTo>
                      <a:pt x="10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32" y="50"/>
                      <a:pt x="37" y="45"/>
                      <a:pt x="37" y="4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5" y="50"/>
                      <a:pt x="1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327"/>
              <p:cNvSpPr>
                <a:spLocks/>
              </p:cNvSpPr>
              <p:nvPr/>
            </p:nvSpPr>
            <p:spPr bwMode="auto">
              <a:xfrm>
                <a:off x="9583738" y="3308351"/>
                <a:ext cx="57150" cy="203200"/>
              </a:xfrm>
              <a:custGeom>
                <a:avLst/>
                <a:gdLst>
                  <a:gd name="T0" fmla="*/ 10 w 37"/>
                  <a:gd name="T1" fmla="*/ 130 h 130"/>
                  <a:gd name="T2" fmla="*/ 27 w 37"/>
                  <a:gd name="T3" fmla="*/ 130 h 130"/>
                  <a:gd name="T4" fmla="*/ 37 w 37"/>
                  <a:gd name="T5" fmla="*/ 120 h 130"/>
                  <a:gd name="T6" fmla="*/ 37 w 37"/>
                  <a:gd name="T7" fmla="*/ 9 h 130"/>
                  <a:gd name="T8" fmla="*/ 27 w 37"/>
                  <a:gd name="T9" fmla="*/ 0 h 130"/>
                  <a:gd name="T10" fmla="*/ 10 w 37"/>
                  <a:gd name="T11" fmla="*/ 0 h 130"/>
                  <a:gd name="T12" fmla="*/ 0 w 37"/>
                  <a:gd name="T13" fmla="*/ 9 h 130"/>
                  <a:gd name="T14" fmla="*/ 0 w 37"/>
                  <a:gd name="T15" fmla="*/ 120 h 130"/>
                  <a:gd name="T16" fmla="*/ 10 w 37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30">
                    <a:moveTo>
                      <a:pt x="10" y="130"/>
                    </a:moveTo>
                    <a:cubicBezTo>
                      <a:pt x="27" y="130"/>
                      <a:pt x="27" y="130"/>
                      <a:pt x="27" y="130"/>
                    </a:cubicBezTo>
                    <a:cubicBezTo>
                      <a:pt x="32" y="130"/>
                      <a:pt x="37" y="125"/>
                      <a:pt x="37" y="12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5"/>
                      <a:pt x="5" y="130"/>
                      <a:pt x="10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328"/>
              <p:cNvSpPr>
                <a:spLocks/>
              </p:cNvSpPr>
              <p:nvPr/>
            </p:nvSpPr>
            <p:spPr bwMode="auto">
              <a:xfrm>
                <a:off x="9372601" y="3532188"/>
                <a:ext cx="311150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4169074" y="2168978"/>
            <a:ext cx="952500" cy="952500"/>
            <a:chOff x="4169074" y="2168978"/>
            <a:chExt cx="952500" cy="952500"/>
          </a:xfrm>
        </p:grpSpPr>
        <p:sp>
          <p:nvSpPr>
            <p:cNvPr id="15" name="椭圆 14"/>
            <p:cNvSpPr/>
            <p:nvPr/>
          </p:nvSpPr>
          <p:spPr>
            <a:xfrm>
              <a:off x="4169074" y="2168978"/>
              <a:ext cx="952500" cy="952500"/>
            </a:xfrm>
            <a:prstGeom prst="ellipse">
              <a:avLst/>
            </a:prstGeom>
            <a:solidFill>
              <a:srgbClr val="FE5C49"/>
            </a:soli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528642" y="2510745"/>
              <a:ext cx="233363" cy="293687"/>
              <a:chOff x="11293476" y="3908426"/>
              <a:chExt cx="233363" cy="293687"/>
            </a:xfrm>
            <a:solidFill>
              <a:schemeClr val="bg1"/>
            </a:solidFill>
          </p:grpSpPr>
          <p:sp>
            <p:nvSpPr>
              <p:cNvPr id="27" name="Freeform 315"/>
              <p:cNvSpPr>
                <a:spLocks/>
              </p:cNvSpPr>
              <p:nvPr/>
            </p:nvSpPr>
            <p:spPr bwMode="auto">
              <a:xfrm>
                <a:off x="11382376" y="4173538"/>
                <a:ext cx="52388" cy="28575"/>
              </a:xfrm>
              <a:custGeom>
                <a:avLst/>
                <a:gdLst>
                  <a:gd name="T0" fmla="*/ 32 w 34"/>
                  <a:gd name="T1" fmla="*/ 0 h 18"/>
                  <a:gd name="T2" fmla="*/ 2 w 34"/>
                  <a:gd name="T3" fmla="*/ 0 h 18"/>
                  <a:gd name="T4" fmla="*/ 0 w 34"/>
                  <a:gd name="T5" fmla="*/ 2 h 18"/>
                  <a:gd name="T6" fmla="*/ 17 w 34"/>
                  <a:gd name="T7" fmla="*/ 18 h 18"/>
                  <a:gd name="T8" fmla="*/ 34 w 34"/>
                  <a:gd name="T9" fmla="*/ 2 h 18"/>
                  <a:gd name="T10" fmla="*/ 32 w 3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8" y="18"/>
                      <a:pt x="17" y="18"/>
                    </a:cubicBezTo>
                    <a:cubicBezTo>
                      <a:pt x="27" y="18"/>
                      <a:pt x="34" y="11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316"/>
              <p:cNvSpPr>
                <a:spLocks/>
              </p:cNvSpPr>
              <p:nvPr/>
            </p:nvSpPr>
            <p:spPr bwMode="auto">
              <a:xfrm>
                <a:off x="11293476" y="3908426"/>
                <a:ext cx="233363" cy="246063"/>
              </a:xfrm>
              <a:custGeom>
                <a:avLst/>
                <a:gdLst>
                  <a:gd name="T0" fmla="*/ 124 w 149"/>
                  <a:gd name="T1" fmla="*/ 123 h 157"/>
                  <a:gd name="T2" fmla="*/ 127 w 149"/>
                  <a:gd name="T3" fmla="*/ 108 h 157"/>
                  <a:gd name="T4" fmla="*/ 127 w 149"/>
                  <a:gd name="T5" fmla="*/ 66 h 157"/>
                  <a:gd name="T6" fmla="*/ 91 w 149"/>
                  <a:gd name="T7" fmla="*/ 20 h 157"/>
                  <a:gd name="T8" fmla="*/ 91 w 149"/>
                  <a:gd name="T9" fmla="*/ 16 h 157"/>
                  <a:gd name="T10" fmla="*/ 74 w 149"/>
                  <a:gd name="T11" fmla="*/ 0 h 157"/>
                  <a:gd name="T12" fmla="*/ 57 w 149"/>
                  <a:gd name="T13" fmla="*/ 16 h 157"/>
                  <a:gd name="T14" fmla="*/ 57 w 149"/>
                  <a:gd name="T15" fmla="*/ 20 h 157"/>
                  <a:gd name="T16" fmla="*/ 22 w 149"/>
                  <a:gd name="T17" fmla="*/ 66 h 157"/>
                  <a:gd name="T18" fmla="*/ 22 w 149"/>
                  <a:gd name="T19" fmla="*/ 108 h 157"/>
                  <a:gd name="T20" fmla="*/ 25 w 149"/>
                  <a:gd name="T21" fmla="*/ 123 h 157"/>
                  <a:gd name="T22" fmla="*/ 0 w 149"/>
                  <a:gd name="T23" fmla="*/ 140 h 157"/>
                  <a:gd name="T24" fmla="*/ 0 w 149"/>
                  <a:gd name="T25" fmla="*/ 155 h 157"/>
                  <a:gd name="T26" fmla="*/ 2 w 149"/>
                  <a:gd name="T27" fmla="*/ 157 h 157"/>
                  <a:gd name="T28" fmla="*/ 147 w 149"/>
                  <a:gd name="T29" fmla="*/ 157 h 157"/>
                  <a:gd name="T30" fmla="*/ 149 w 149"/>
                  <a:gd name="T31" fmla="*/ 155 h 157"/>
                  <a:gd name="T32" fmla="*/ 149 w 149"/>
                  <a:gd name="T33" fmla="*/ 140 h 157"/>
                  <a:gd name="T34" fmla="*/ 124 w 149"/>
                  <a:gd name="T35" fmla="*/ 1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7">
                    <a:moveTo>
                      <a:pt x="124" y="123"/>
                    </a:moveTo>
                    <a:cubicBezTo>
                      <a:pt x="126" y="118"/>
                      <a:pt x="127" y="113"/>
                      <a:pt x="127" y="108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7" y="45"/>
                      <a:pt x="113" y="27"/>
                      <a:pt x="91" y="20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7"/>
                      <a:pt x="84" y="0"/>
                      <a:pt x="74" y="0"/>
                    </a:cubicBezTo>
                    <a:cubicBezTo>
                      <a:pt x="65" y="0"/>
                      <a:pt x="57" y="7"/>
                      <a:pt x="57" y="16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36" y="27"/>
                      <a:pt x="22" y="45"/>
                      <a:pt x="22" y="66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13"/>
                      <a:pt x="23" y="118"/>
                      <a:pt x="25" y="123"/>
                    </a:cubicBezTo>
                    <a:cubicBezTo>
                      <a:pt x="11" y="124"/>
                      <a:pt x="0" y="131"/>
                      <a:pt x="0" y="14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6"/>
                      <a:pt x="1" y="157"/>
                      <a:pt x="2" y="157"/>
                    </a:cubicBezTo>
                    <a:cubicBezTo>
                      <a:pt x="147" y="157"/>
                      <a:pt x="147" y="157"/>
                      <a:pt x="147" y="157"/>
                    </a:cubicBezTo>
                    <a:cubicBezTo>
                      <a:pt x="148" y="157"/>
                      <a:pt x="149" y="156"/>
                      <a:pt x="149" y="155"/>
                    </a:cubicBezTo>
                    <a:cubicBezTo>
                      <a:pt x="149" y="140"/>
                      <a:pt x="149" y="140"/>
                      <a:pt x="149" y="140"/>
                    </a:cubicBezTo>
                    <a:cubicBezTo>
                      <a:pt x="149" y="131"/>
                      <a:pt x="138" y="124"/>
                      <a:pt x="124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1809750" y="2168978"/>
            <a:ext cx="952500" cy="952500"/>
            <a:chOff x="1809750" y="2168978"/>
            <a:chExt cx="952500" cy="952500"/>
          </a:xfrm>
        </p:grpSpPr>
        <p:sp>
          <p:nvSpPr>
            <p:cNvPr id="14" name="椭圆 13"/>
            <p:cNvSpPr/>
            <p:nvPr/>
          </p:nvSpPr>
          <p:spPr>
            <a:xfrm>
              <a:off x="1809750" y="2168978"/>
              <a:ext cx="952500" cy="952500"/>
            </a:xfrm>
            <a:prstGeom prst="ellipse">
              <a:avLst/>
            </a:prstGeom>
            <a:solidFill>
              <a:srgbClr val="FE5C49"/>
            </a:soli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2079779" y="2510745"/>
              <a:ext cx="309563" cy="285750"/>
              <a:chOff x="8745538" y="2649538"/>
              <a:chExt cx="309563" cy="285750"/>
            </a:xfrm>
            <a:solidFill>
              <a:schemeClr val="bg1"/>
            </a:solidFill>
          </p:grpSpPr>
          <p:sp>
            <p:nvSpPr>
              <p:cNvPr id="30" name="Freeform 313"/>
              <p:cNvSpPr>
                <a:spLocks/>
              </p:cNvSpPr>
              <p:nvPr/>
            </p:nvSpPr>
            <p:spPr bwMode="auto">
              <a:xfrm>
                <a:off x="8745538" y="2649538"/>
                <a:ext cx="309563" cy="238125"/>
              </a:xfrm>
              <a:custGeom>
                <a:avLst/>
                <a:gdLst>
                  <a:gd name="T0" fmla="*/ 197 w 198"/>
                  <a:gd name="T1" fmla="*/ 0 h 152"/>
                  <a:gd name="T2" fmla="*/ 195 w 198"/>
                  <a:gd name="T3" fmla="*/ 0 h 152"/>
                  <a:gd name="T4" fmla="*/ 1 w 198"/>
                  <a:gd name="T5" fmla="*/ 99 h 152"/>
                  <a:gd name="T6" fmla="*/ 0 w 198"/>
                  <a:gd name="T7" fmla="*/ 101 h 152"/>
                  <a:gd name="T8" fmla="*/ 2 w 198"/>
                  <a:gd name="T9" fmla="*/ 103 h 152"/>
                  <a:gd name="T10" fmla="*/ 67 w 198"/>
                  <a:gd name="T11" fmla="*/ 124 h 152"/>
                  <a:gd name="T12" fmla="*/ 68 w 198"/>
                  <a:gd name="T13" fmla="*/ 123 h 152"/>
                  <a:gd name="T14" fmla="*/ 158 w 198"/>
                  <a:gd name="T15" fmla="*/ 42 h 152"/>
                  <a:gd name="T16" fmla="*/ 87 w 198"/>
                  <a:gd name="T17" fmla="*/ 127 h 152"/>
                  <a:gd name="T18" fmla="*/ 86 w 198"/>
                  <a:gd name="T19" fmla="*/ 129 h 152"/>
                  <a:gd name="T20" fmla="*/ 88 w 198"/>
                  <a:gd name="T21" fmla="*/ 130 h 152"/>
                  <a:gd name="T22" fmla="*/ 160 w 198"/>
                  <a:gd name="T23" fmla="*/ 152 h 152"/>
                  <a:gd name="T24" fmla="*/ 160 w 198"/>
                  <a:gd name="T25" fmla="*/ 152 h 152"/>
                  <a:gd name="T26" fmla="*/ 161 w 198"/>
                  <a:gd name="T27" fmla="*/ 152 h 152"/>
                  <a:gd name="T28" fmla="*/ 162 w 198"/>
                  <a:gd name="T29" fmla="*/ 151 h 152"/>
                  <a:gd name="T30" fmla="*/ 198 w 198"/>
                  <a:gd name="T31" fmla="*/ 2 h 152"/>
                  <a:gd name="T32" fmla="*/ 197 w 198"/>
                  <a:gd name="T3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8" h="152">
                    <a:moveTo>
                      <a:pt x="197" y="0"/>
                    </a:moveTo>
                    <a:cubicBezTo>
                      <a:pt x="197" y="0"/>
                      <a:pt x="196" y="0"/>
                      <a:pt x="195" y="0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100"/>
                      <a:pt x="0" y="100"/>
                      <a:pt x="0" y="101"/>
                    </a:cubicBezTo>
                    <a:cubicBezTo>
                      <a:pt x="0" y="102"/>
                      <a:pt x="1" y="103"/>
                      <a:pt x="2" y="103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67" y="124"/>
                      <a:pt x="68" y="124"/>
                      <a:pt x="68" y="123"/>
                    </a:cubicBezTo>
                    <a:cubicBezTo>
                      <a:pt x="158" y="42"/>
                      <a:pt x="158" y="42"/>
                      <a:pt x="158" y="42"/>
                    </a:cubicBezTo>
                    <a:cubicBezTo>
                      <a:pt x="87" y="127"/>
                      <a:pt x="87" y="127"/>
                      <a:pt x="87" y="127"/>
                    </a:cubicBezTo>
                    <a:cubicBezTo>
                      <a:pt x="86" y="128"/>
                      <a:pt x="86" y="128"/>
                      <a:pt x="86" y="129"/>
                    </a:cubicBezTo>
                    <a:cubicBezTo>
                      <a:pt x="86" y="130"/>
                      <a:pt x="87" y="130"/>
                      <a:pt x="88" y="130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1" y="152"/>
                      <a:pt x="161" y="152"/>
                      <a:pt x="161" y="152"/>
                    </a:cubicBezTo>
                    <a:cubicBezTo>
                      <a:pt x="162" y="152"/>
                      <a:pt x="162" y="151"/>
                      <a:pt x="162" y="151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98" y="2"/>
                      <a:pt x="198" y="1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314"/>
              <p:cNvSpPr>
                <a:spLocks/>
              </p:cNvSpPr>
              <p:nvPr/>
            </p:nvSpPr>
            <p:spPr bwMode="auto">
              <a:xfrm>
                <a:off x="8880476" y="2868613"/>
                <a:ext cx="36513" cy="66675"/>
              </a:xfrm>
              <a:custGeom>
                <a:avLst/>
                <a:gdLst>
                  <a:gd name="T0" fmla="*/ 23 w 24"/>
                  <a:gd name="T1" fmla="*/ 6 h 42"/>
                  <a:gd name="T2" fmla="*/ 3 w 24"/>
                  <a:gd name="T3" fmla="*/ 0 h 42"/>
                  <a:gd name="T4" fmla="*/ 1 w 24"/>
                  <a:gd name="T5" fmla="*/ 0 h 42"/>
                  <a:gd name="T6" fmla="*/ 0 w 24"/>
                  <a:gd name="T7" fmla="*/ 2 h 42"/>
                  <a:gd name="T8" fmla="*/ 0 w 24"/>
                  <a:gd name="T9" fmla="*/ 40 h 42"/>
                  <a:gd name="T10" fmla="*/ 2 w 24"/>
                  <a:gd name="T11" fmla="*/ 41 h 42"/>
                  <a:gd name="T12" fmla="*/ 2 w 24"/>
                  <a:gd name="T13" fmla="*/ 42 h 42"/>
                  <a:gd name="T14" fmla="*/ 4 w 24"/>
                  <a:gd name="T15" fmla="*/ 41 h 42"/>
                  <a:gd name="T16" fmla="*/ 24 w 24"/>
                  <a:gd name="T17" fmla="*/ 9 h 42"/>
                  <a:gd name="T18" fmla="*/ 24 w 24"/>
                  <a:gd name="T19" fmla="*/ 7 h 42"/>
                  <a:gd name="T20" fmla="*/ 23 w 24"/>
                  <a:gd name="T2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42">
                    <a:moveTo>
                      <a:pt x="23" y="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1" y="41"/>
                      <a:pt x="2" y="41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3" y="42"/>
                      <a:pt x="3" y="41"/>
                      <a:pt x="4" y="4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8"/>
                      <a:pt x="24" y="7"/>
                    </a:cubicBezTo>
                    <a:cubicBezTo>
                      <a:pt x="24" y="7"/>
                      <a:pt x="23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8887722" y="2168978"/>
            <a:ext cx="952500" cy="952500"/>
            <a:chOff x="8887722" y="2168978"/>
            <a:chExt cx="952500" cy="952500"/>
          </a:xfrm>
        </p:grpSpPr>
        <p:sp>
          <p:nvSpPr>
            <p:cNvPr id="17" name="椭圆 16"/>
            <p:cNvSpPr/>
            <p:nvPr/>
          </p:nvSpPr>
          <p:spPr>
            <a:xfrm>
              <a:off x="8887722" y="2168978"/>
              <a:ext cx="952500" cy="952500"/>
            </a:xfrm>
            <a:prstGeom prst="ellipse">
              <a:avLst/>
            </a:prstGeom>
            <a:solidFill>
              <a:srgbClr val="FE5C49"/>
            </a:soli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9208397" y="2472644"/>
              <a:ext cx="311150" cy="314325"/>
              <a:chOff x="11879263" y="4516438"/>
              <a:chExt cx="311150" cy="314325"/>
            </a:xfrm>
            <a:solidFill>
              <a:schemeClr val="bg1"/>
            </a:solidFill>
          </p:grpSpPr>
          <p:sp>
            <p:nvSpPr>
              <p:cNvPr id="33" name="Freeform 282"/>
              <p:cNvSpPr>
                <a:spLocks/>
              </p:cNvSpPr>
              <p:nvPr/>
            </p:nvSpPr>
            <p:spPr bwMode="auto">
              <a:xfrm>
                <a:off x="12088813" y="4516438"/>
                <a:ext cx="101600" cy="103188"/>
              </a:xfrm>
              <a:custGeom>
                <a:avLst/>
                <a:gdLst>
                  <a:gd name="T0" fmla="*/ 65 w 65"/>
                  <a:gd name="T1" fmla="*/ 58 h 65"/>
                  <a:gd name="T2" fmla="*/ 45 w 65"/>
                  <a:gd name="T3" fmla="*/ 20 h 65"/>
                  <a:gd name="T4" fmla="*/ 7 w 65"/>
                  <a:gd name="T5" fmla="*/ 1 h 65"/>
                  <a:gd name="T6" fmla="*/ 2 w 65"/>
                  <a:gd name="T7" fmla="*/ 4 h 65"/>
                  <a:gd name="T8" fmla="*/ 3 w 65"/>
                  <a:gd name="T9" fmla="*/ 8 h 65"/>
                  <a:gd name="T10" fmla="*/ 3 w 65"/>
                  <a:gd name="T11" fmla="*/ 8 h 65"/>
                  <a:gd name="T12" fmla="*/ 39 w 65"/>
                  <a:gd name="T13" fmla="*/ 26 h 65"/>
                  <a:gd name="T14" fmla="*/ 57 w 65"/>
                  <a:gd name="T15" fmla="*/ 62 h 65"/>
                  <a:gd name="T16" fmla="*/ 61 w 65"/>
                  <a:gd name="T17" fmla="*/ 64 h 65"/>
                  <a:gd name="T18" fmla="*/ 63 w 65"/>
                  <a:gd name="T19" fmla="*/ 62 h 65"/>
                  <a:gd name="T20" fmla="*/ 65 w 65"/>
                  <a:gd name="T21" fmla="*/ 5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58"/>
                    </a:moveTo>
                    <a:cubicBezTo>
                      <a:pt x="62" y="43"/>
                      <a:pt x="55" y="30"/>
                      <a:pt x="45" y="20"/>
                    </a:cubicBezTo>
                    <a:cubicBezTo>
                      <a:pt x="35" y="10"/>
                      <a:pt x="22" y="3"/>
                      <a:pt x="7" y="1"/>
                    </a:cubicBezTo>
                    <a:cubicBezTo>
                      <a:pt x="5" y="0"/>
                      <a:pt x="3" y="2"/>
                      <a:pt x="2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7" y="11"/>
                      <a:pt x="30" y="17"/>
                      <a:pt x="39" y="26"/>
                    </a:cubicBezTo>
                    <a:cubicBezTo>
                      <a:pt x="48" y="35"/>
                      <a:pt x="54" y="48"/>
                      <a:pt x="57" y="62"/>
                    </a:cubicBezTo>
                    <a:cubicBezTo>
                      <a:pt x="57" y="64"/>
                      <a:pt x="59" y="65"/>
                      <a:pt x="61" y="64"/>
                    </a:cubicBezTo>
                    <a:cubicBezTo>
                      <a:pt x="62" y="63"/>
                      <a:pt x="63" y="63"/>
                      <a:pt x="63" y="62"/>
                    </a:cubicBezTo>
                    <a:cubicBezTo>
                      <a:pt x="64" y="61"/>
                      <a:pt x="65" y="60"/>
                      <a:pt x="65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283"/>
              <p:cNvSpPr>
                <a:spLocks/>
              </p:cNvSpPr>
              <p:nvPr/>
            </p:nvSpPr>
            <p:spPr bwMode="auto">
              <a:xfrm>
                <a:off x="12087226" y="4554538"/>
                <a:ext cx="65088" cy="66675"/>
              </a:xfrm>
              <a:custGeom>
                <a:avLst/>
                <a:gdLst>
                  <a:gd name="T0" fmla="*/ 29 w 42"/>
                  <a:gd name="T1" fmla="*/ 14 h 42"/>
                  <a:gd name="T2" fmla="*/ 7 w 42"/>
                  <a:gd name="T3" fmla="*/ 1 h 42"/>
                  <a:gd name="T4" fmla="*/ 2 w 42"/>
                  <a:gd name="T5" fmla="*/ 3 h 42"/>
                  <a:gd name="T6" fmla="*/ 2 w 42"/>
                  <a:gd name="T7" fmla="*/ 8 h 42"/>
                  <a:gd name="T8" fmla="*/ 22 w 42"/>
                  <a:gd name="T9" fmla="*/ 20 h 42"/>
                  <a:gd name="T10" fmla="*/ 34 w 42"/>
                  <a:gd name="T11" fmla="*/ 40 h 42"/>
                  <a:gd name="T12" fmla="*/ 39 w 42"/>
                  <a:gd name="T13" fmla="*/ 41 h 42"/>
                  <a:gd name="T14" fmla="*/ 40 w 42"/>
                  <a:gd name="T15" fmla="*/ 40 h 42"/>
                  <a:gd name="T16" fmla="*/ 42 w 42"/>
                  <a:gd name="T17" fmla="*/ 35 h 42"/>
                  <a:gd name="T18" fmla="*/ 29 w 42"/>
                  <a:gd name="T19" fmla="*/ 1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9" y="14"/>
                    </a:moveTo>
                    <a:cubicBezTo>
                      <a:pt x="23" y="8"/>
                      <a:pt x="15" y="3"/>
                      <a:pt x="7" y="1"/>
                    </a:cubicBezTo>
                    <a:cubicBezTo>
                      <a:pt x="5" y="0"/>
                      <a:pt x="3" y="1"/>
                      <a:pt x="2" y="3"/>
                    </a:cubicBezTo>
                    <a:cubicBezTo>
                      <a:pt x="0" y="5"/>
                      <a:pt x="1" y="8"/>
                      <a:pt x="2" y="8"/>
                    </a:cubicBezTo>
                    <a:cubicBezTo>
                      <a:pt x="10" y="11"/>
                      <a:pt x="17" y="15"/>
                      <a:pt x="22" y="20"/>
                    </a:cubicBezTo>
                    <a:cubicBezTo>
                      <a:pt x="28" y="25"/>
                      <a:pt x="32" y="32"/>
                      <a:pt x="34" y="40"/>
                    </a:cubicBezTo>
                    <a:cubicBezTo>
                      <a:pt x="35" y="41"/>
                      <a:pt x="37" y="42"/>
                      <a:pt x="39" y="41"/>
                    </a:cubicBezTo>
                    <a:cubicBezTo>
                      <a:pt x="39" y="40"/>
                      <a:pt x="40" y="40"/>
                      <a:pt x="40" y="40"/>
                    </a:cubicBezTo>
                    <a:cubicBezTo>
                      <a:pt x="41" y="38"/>
                      <a:pt x="42" y="37"/>
                      <a:pt x="42" y="35"/>
                    </a:cubicBezTo>
                    <a:cubicBezTo>
                      <a:pt x="39" y="27"/>
                      <a:pt x="34" y="19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284"/>
              <p:cNvSpPr>
                <a:spLocks/>
              </p:cNvSpPr>
              <p:nvPr/>
            </p:nvSpPr>
            <p:spPr bwMode="auto">
              <a:xfrm>
                <a:off x="11879263" y="4516438"/>
                <a:ext cx="100013" cy="103188"/>
              </a:xfrm>
              <a:custGeom>
                <a:avLst/>
                <a:gdLst>
                  <a:gd name="T0" fmla="*/ 62 w 64"/>
                  <a:gd name="T1" fmla="*/ 8 h 65"/>
                  <a:gd name="T2" fmla="*/ 62 w 64"/>
                  <a:gd name="T3" fmla="*/ 8 h 65"/>
                  <a:gd name="T4" fmla="*/ 63 w 64"/>
                  <a:gd name="T5" fmla="*/ 4 h 65"/>
                  <a:gd name="T6" fmla="*/ 58 w 64"/>
                  <a:gd name="T7" fmla="*/ 1 h 65"/>
                  <a:gd name="T8" fmla="*/ 19 w 64"/>
                  <a:gd name="T9" fmla="*/ 20 h 65"/>
                  <a:gd name="T10" fmla="*/ 0 w 64"/>
                  <a:gd name="T11" fmla="*/ 58 h 65"/>
                  <a:gd name="T12" fmla="*/ 2 w 64"/>
                  <a:gd name="T13" fmla="*/ 62 h 65"/>
                  <a:gd name="T14" fmla="*/ 3 w 64"/>
                  <a:gd name="T15" fmla="*/ 64 h 65"/>
                  <a:gd name="T16" fmla="*/ 8 w 64"/>
                  <a:gd name="T17" fmla="*/ 62 h 65"/>
                  <a:gd name="T18" fmla="*/ 26 w 64"/>
                  <a:gd name="T19" fmla="*/ 26 h 65"/>
                  <a:gd name="T20" fmla="*/ 62 w 64"/>
                  <a:gd name="T21" fmla="*/ 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62" y="8"/>
                    </a:moveTo>
                    <a:cubicBezTo>
                      <a:pt x="62" y="8"/>
                      <a:pt x="62" y="8"/>
                      <a:pt x="62" y="8"/>
                    </a:cubicBezTo>
                    <a:cubicBezTo>
                      <a:pt x="64" y="8"/>
                      <a:pt x="64" y="6"/>
                      <a:pt x="63" y="4"/>
                    </a:cubicBezTo>
                    <a:cubicBezTo>
                      <a:pt x="62" y="2"/>
                      <a:pt x="60" y="0"/>
                      <a:pt x="58" y="1"/>
                    </a:cubicBezTo>
                    <a:cubicBezTo>
                      <a:pt x="42" y="3"/>
                      <a:pt x="29" y="10"/>
                      <a:pt x="19" y="20"/>
                    </a:cubicBezTo>
                    <a:cubicBezTo>
                      <a:pt x="9" y="30"/>
                      <a:pt x="3" y="43"/>
                      <a:pt x="0" y="58"/>
                    </a:cubicBezTo>
                    <a:cubicBezTo>
                      <a:pt x="0" y="60"/>
                      <a:pt x="0" y="61"/>
                      <a:pt x="2" y="62"/>
                    </a:cubicBezTo>
                    <a:cubicBezTo>
                      <a:pt x="2" y="63"/>
                      <a:pt x="3" y="63"/>
                      <a:pt x="3" y="64"/>
                    </a:cubicBezTo>
                    <a:cubicBezTo>
                      <a:pt x="5" y="65"/>
                      <a:pt x="7" y="64"/>
                      <a:pt x="8" y="62"/>
                    </a:cubicBezTo>
                    <a:cubicBezTo>
                      <a:pt x="10" y="48"/>
                      <a:pt x="16" y="35"/>
                      <a:pt x="26" y="26"/>
                    </a:cubicBezTo>
                    <a:cubicBezTo>
                      <a:pt x="35" y="17"/>
                      <a:pt x="47" y="11"/>
                      <a:pt x="6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285"/>
              <p:cNvSpPr>
                <a:spLocks/>
              </p:cNvSpPr>
              <p:nvPr/>
            </p:nvSpPr>
            <p:spPr bwMode="auto">
              <a:xfrm>
                <a:off x="11915776" y="4554538"/>
                <a:ext cx="65088" cy="66675"/>
              </a:xfrm>
              <a:custGeom>
                <a:avLst/>
                <a:gdLst>
                  <a:gd name="T0" fmla="*/ 39 w 41"/>
                  <a:gd name="T1" fmla="*/ 8 h 42"/>
                  <a:gd name="T2" fmla="*/ 40 w 41"/>
                  <a:gd name="T3" fmla="*/ 3 h 42"/>
                  <a:gd name="T4" fmla="*/ 35 w 41"/>
                  <a:gd name="T5" fmla="*/ 1 h 42"/>
                  <a:gd name="T6" fmla="*/ 13 w 41"/>
                  <a:gd name="T7" fmla="*/ 14 h 42"/>
                  <a:gd name="T8" fmla="*/ 0 w 41"/>
                  <a:gd name="T9" fmla="*/ 35 h 42"/>
                  <a:gd name="T10" fmla="*/ 2 w 41"/>
                  <a:gd name="T11" fmla="*/ 40 h 42"/>
                  <a:gd name="T12" fmla="*/ 3 w 41"/>
                  <a:gd name="T13" fmla="*/ 41 h 42"/>
                  <a:gd name="T14" fmla="*/ 8 w 41"/>
                  <a:gd name="T15" fmla="*/ 40 h 42"/>
                  <a:gd name="T16" fmla="*/ 19 w 41"/>
                  <a:gd name="T17" fmla="*/ 20 h 42"/>
                  <a:gd name="T18" fmla="*/ 39 w 41"/>
                  <a:gd name="T19" fmla="*/ 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2">
                    <a:moveTo>
                      <a:pt x="39" y="8"/>
                    </a:moveTo>
                    <a:cubicBezTo>
                      <a:pt x="41" y="8"/>
                      <a:pt x="41" y="5"/>
                      <a:pt x="40" y="3"/>
                    </a:cubicBezTo>
                    <a:cubicBezTo>
                      <a:pt x="39" y="1"/>
                      <a:pt x="36" y="0"/>
                      <a:pt x="35" y="1"/>
                    </a:cubicBezTo>
                    <a:cubicBezTo>
                      <a:pt x="26" y="3"/>
                      <a:pt x="19" y="8"/>
                      <a:pt x="13" y="14"/>
                    </a:cubicBezTo>
                    <a:cubicBezTo>
                      <a:pt x="7" y="19"/>
                      <a:pt x="3" y="27"/>
                      <a:pt x="0" y="35"/>
                    </a:cubicBezTo>
                    <a:cubicBezTo>
                      <a:pt x="0" y="37"/>
                      <a:pt x="0" y="38"/>
                      <a:pt x="2" y="40"/>
                    </a:cubicBezTo>
                    <a:cubicBezTo>
                      <a:pt x="2" y="40"/>
                      <a:pt x="2" y="40"/>
                      <a:pt x="3" y="41"/>
                    </a:cubicBezTo>
                    <a:cubicBezTo>
                      <a:pt x="5" y="42"/>
                      <a:pt x="7" y="41"/>
                      <a:pt x="8" y="40"/>
                    </a:cubicBezTo>
                    <a:cubicBezTo>
                      <a:pt x="10" y="32"/>
                      <a:pt x="14" y="25"/>
                      <a:pt x="19" y="20"/>
                    </a:cubicBezTo>
                    <a:cubicBezTo>
                      <a:pt x="25" y="15"/>
                      <a:pt x="31" y="11"/>
                      <a:pt x="3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286"/>
              <p:cNvSpPr>
                <a:spLocks noEditPoints="1"/>
              </p:cNvSpPr>
              <p:nvPr/>
            </p:nvSpPr>
            <p:spPr bwMode="auto">
              <a:xfrm>
                <a:off x="11936413" y="4614863"/>
                <a:ext cx="195263" cy="215900"/>
              </a:xfrm>
              <a:custGeom>
                <a:avLst/>
                <a:gdLst>
                  <a:gd name="T0" fmla="*/ 62 w 125"/>
                  <a:gd name="T1" fmla="*/ 0 h 138"/>
                  <a:gd name="T2" fmla="*/ 0 w 125"/>
                  <a:gd name="T3" fmla="*/ 62 h 138"/>
                  <a:gd name="T4" fmla="*/ 26 w 125"/>
                  <a:gd name="T5" fmla="*/ 113 h 138"/>
                  <a:gd name="T6" fmla="*/ 25 w 125"/>
                  <a:gd name="T7" fmla="*/ 114 h 138"/>
                  <a:gd name="T8" fmla="*/ 18 w 125"/>
                  <a:gd name="T9" fmla="*/ 130 h 138"/>
                  <a:gd name="T10" fmla="*/ 21 w 125"/>
                  <a:gd name="T11" fmla="*/ 137 h 138"/>
                  <a:gd name="T12" fmla="*/ 21 w 125"/>
                  <a:gd name="T13" fmla="*/ 137 h 138"/>
                  <a:gd name="T14" fmla="*/ 28 w 125"/>
                  <a:gd name="T15" fmla="*/ 134 h 138"/>
                  <a:gd name="T16" fmla="*/ 35 w 125"/>
                  <a:gd name="T17" fmla="*/ 119 h 138"/>
                  <a:gd name="T18" fmla="*/ 35 w 125"/>
                  <a:gd name="T19" fmla="*/ 118 h 138"/>
                  <a:gd name="T20" fmla="*/ 62 w 125"/>
                  <a:gd name="T21" fmla="*/ 124 h 138"/>
                  <a:gd name="T22" fmla="*/ 89 w 125"/>
                  <a:gd name="T23" fmla="*/ 118 h 138"/>
                  <a:gd name="T24" fmla="*/ 94 w 125"/>
                  <a:gd name="T25" fmla="*/ 134 h 138"/>
                  <a:gd name="T26" fmla="*/ 101 w 125"/>
                  <a:gd name="T27" fmla="*/ 138 h 138"/>
                  <a:gd name="T28" fmla="*/ 101 w 125"/>
                  <a:gd name="T29" fmla="*/ 137 h 138"/>
                  <a:gd name="T30" fmla="*/ 105 w 125"/>
                  <a:gd name="T31" fmla="*/ 131 h 138"/>
                  <a:gd name="T32" fmla="*/ 100 w 125"/>
                  <a:gd name="T33" fmla="*/ 115 h 138"/>
                  <a:gd name="T34" fmla="*/ 98 w 125"/>
                  <a:gd name="T35" fmla="*/ 113 h 138"/>
                  <a:gd name="T36" fmla="*/ 125 w 125"/>
                  <a:gd name="T37" fmla="*/ 62 h 138"/>
                  <a:gd name="T38" fmla="*/ 62 w 125"/>
                  <a:gd name="T39" fmla="*/ 0 h 138"/>
                  <a:gd name="T40" fmla="*/ 67 w 125"/>
                  <a:gd name="T41" fmla="*/ 62 h 138"/>
                  <a:gd name="T42" fmla="*/ 66 w 125"/>
                  <a:gd name="T43" fmla="*/ 66 h 138"/>
                  <a:gd name="T44" fmla="*/ 39 w 125"/>
                  <a:gd name="T45" fmla="*/ 91 h 138"/>
                  <a:gd name="T46" fmla="*/ 35 w 125"/>
                  <a:gd name="T47" fmla="*/ 93 h 138"/>
                  <a:gd name="T48" fmla="*/ 32 w 125"/>
                  <a:gd name="T49" fmla="*/ 91 h 138"/>
                  <a:gd name="T50" fmla="*/ 32 w 125"/>
                  <a:gd name="T51" fmla="*/ 84 h 138"/>
                  <a:gd name="T52" fmla="*/ 57 w 125"/>
                  <a:gd name="T53" fmla="*/ 60 h 138"/>
                  <a:gd name="T54" fmla="*/ 57 w 125"/>
                  <a:gd name="T55" fmla="*/ 18 h 138"/>
                  <a:gd name="T56" fmla="*/ 62 w 125"/>
                  <a:gd name="T57" fmla="*/ 13 h 138"/>
                  <a:gd name="T58" fmla="*/ 67 w 125"/>
                  <a:gd name="T59" fmla="*/ 18 h 138"/>
                  <a:gd name="T60" fmla="*/ 67 w 125"/>
                  <a:gd name="T61" fmla="*/ 6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138">
                    <a:moveTo>
                      <a:pt x="62" y="0"/>
                    </a:moveTo>
                    <a:cubicBezTo>
                      <a:pt x="28" y="0"/>
                      <a:pt x="0" y="27"/>
                      <a:pt x="0" y="62"/>
                    </a:cubicBezTo>
                    <a:cubicBezTo>
                      <a:pt x="0" y="83"/>
                      <a:pt x="10" y="102"/>
                      <a:pt x="26" y="113"/>
                    </a:cubicBezTo>
                    <a:cubicBezTo>
                      <a:pt x="26" y="113"/>
                      <a:pt x="25" y="114"/>
                      <a:pt x="25" y="114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7" y="133"/>
                      <a:pt x="18" y="136"/>
                      <a:pt x="21" y="137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4" y="138"/>
                      <a:pt x="27" y="137"/>
                      <a:pt x="28" y="134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19"/>
                      <a:pt x="35" y="118"/>
                      <a:pt x="35" y="118"/>
                    </a:cubicBezTo>
                    <a:cubicBezTo>
                      <a:pt x="43" y="122"/>
                      <a:pt x="52" y="124"/>
                      <a:pt x="62" y="124"/>
                    </a:cubicBezTo>
                    <a:cubicBezTo>
                      <a:pt x="72" y="124"/>
                      <a:pt x="81" y="122"/>
                      <a:pt x="89" y="118"/>
                    </a:cubicBezTo>
                    <a:cubicBezTo>
                      <a:pt x="94" y="134"/>
                      <a:pt x="94" y="134"/>
                      <a:pt x="94" y="134"/>
                    </a:cubicBezTo>
                    <a:cubicBezTo>
                      <a:pt x="95" y="137"/>
                      <a:pt x="98" y="138"/>
                      <a:pt x="101" y="138"/>
                    </a:cubicBezTo>
                    <a:cubicBezTo>
                      <a:pt x="101" y="137"/>
                      <a:pt x="101" y="137"/>
                      <a:pt x="101" y="137"/>
                    </a:cubicBezTo>
                    <a:cubicBezTo>
                      <a:pt x="104" y="137"/>
                      <a:pt x="105" y="134"/>
                      <a:pt x="105" y="131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99" y="114"/>
                      <a:pt x="99" y="113"/>
                      <a:pt x="98" y="113"/>
                    </a:cubicBezTo>
                    <a:cubicBezTo>
                      <a:pt x="114" y="101"/>
                      <a:pt x="125" y="83"/>
                      <a:pt x="125" y="62"/>
                    </a:cubicBezTo>
                    <a:cubicBezTo>
                      <a:pt x="125" y="27"/>
                      <a:pt x="97" y="0"/>
                      <a:pt x="62" y="0"/>
                    </a:cubicBezTo>
                    <a:close/>
                    <a:moveTo>
                      <a:pt x="67" y="62"/>
                    </a:moveTo>
                    <a:cubicBezTo>
                      <a:pt x="67" y="63"/>
                      <a:pt x="66" y="65"/>
                      <a:pt x="66" y="66"/>
                    </a:cubicBezTo>
                    <a:cubicBezTo>
                      <a:pt x="39" y="91"/>
                      <a:pt x="39" y="91"/>
                      <a:pt x="39" y="91"/>
                    </a:cubicBezTo>
                    <a:cubicBezTo>
                      <a:pt x="38" y="92"/>
                      <a:pt x="36" y="93"/>
                      <a:pt x="35" y="93"/>
                    </a:cubicBezTo>
                    <a:cubicBezTo>
                      <a:pt x="34" y="93"/>
                      <a:pt x="33" y="92"/>
                      <a:pt x="32" y="91"/>
                    </a:cubicBezTo>
                    <a:cubicBezTo>
                      <a:pt x="30" y="89"/>
                      <a:pt x="30" y="86"/>
                      <a:pt x="32" y="84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6"/>
                      <a:pt x="59" y="13"/>
                      <a:pt x="62" y="13"/>
                    </a:cubicBezTo>
                    <a:cubicBezTo>
                      <a:pt x="65" y="13"/>
                      <a:pt x="67" y="16"/>
                      <a:pt x="67" y="18"/>
                    </a:cubicBezTo>
                    <a:lnTo>
                      <a:pt x="67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287"/>
              <p:cNvSpPr>
                <a:spLocks/>
              </p:cNvSpPr>
              <p:nvPr/>
            </p:nvSpPr>
            <p:spPr bwMode="auto">
              <a:xfrm>
                <a:off x="11934826" y="4575176"/>
                <a:ext cx="69850" cy="61913"/>
              </a:xfrm>
              <a:custGeom>
                <a:avLst/>
                <a:gdLst>
                  <a:gd name="T0" fmla="*/ 16 w 44"/>
                  <a:gd name="T1" fmla="*/ 10 h 40"/>
                  <a:gd name="T2" fmla="*/ 11 w 44"/>
                  <a:gd name="T3" fmla="*/ 40 h 40"/>
                  <a:gd name="T4" fmla="*/ 44 w 44"/>
                  <a:gd name="T5" fmla="*/ 18 h 40"/>
                  <a:gd name="T6" fmla="*/ 16 w 44"/>
                  <a:gd name="T7" fmla="*/ 1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0">
                    <a:moveTo>
                      <a:pt x="16" y="10"/>
                    </a:moveTo>
                    <a:cubicBezTo>
                      <a:pt x="0" y="21"/>
                      <a:pt x="7" y="34"/>
                      <a:pt x="11" y="40"/>
                    </a:cubicBezTo>
                    <a:cubicBezTo>
                      <a:pt x="11" y="40"/>
                      <a:pt x="22" y="25"/>
                      <a:pt x="44" y="18"/>
                    </a:cubicBezTo>
                    <a:cubicBezTo>
                      <a:pt x="44" y="18"/>
                      <a:pt x="31" y="0"/>
                      <a:pt x="1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288"/>
              <p:cNvSpPr>
                <a:spLocks/>
              </p:cNvSpPr>
              <p:nvPr/>
            </p:nvSpPr>
            <p:spPr bwMode="auto">
              <a:xfrm>
                <a:off x="12061826" y="4575176"/>
                <a:ext cx="68263" cy="61913"/>
              </a:xfrm>
              <a:custGeom>
                <a:avLst/>
                <a:gdLst>
                  <a:gd name="T0" fmla="*/ 34 w 44"/>
                  <a:gd name="T1" fmla="*/ 40 h 40"/>
                  <a:gd name="T2" fmla="*/ 29 w 44"/>
                  <a:gd name="T3" fmla="*/ 10 h 40"/>
                  <a:gd name="T4" fmla="*/ 0 w 44"/>
                  <a:gd name="T5" fmla="*/ 18 h 40"/>
                  <a:gd name="T6" fmla="*/ 34 w 44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0">
                    <a:moveTo>
                      <a:pt x="34" y="40"/>
                    </a:moveTo>
                    <a:cubicBezTo>
                      <a:pt x="37" y="34"/>
                      <a:pt x="44" y="21"/>
                      <a:pt x="29" y="10"/>
                    </a:cubicBezTo>
                    <a:cubicBezTo>
                      <a:pt x="13" y="0"/>
                      <a:pt x="0" y="18"/>
                      <a:pt x="0" y="18"/>
                    </a:cubicBezTo>
                    <a:cubicBezTo>
                      <a:pt x="23" y="25"/>
                      <a:pt x="34" y="40"/>
                      <a:pt x="3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396403" y="3894998"/>
            <a:ext cx="1709654" cy="1866788"/>
            <a:chOff x="1396403" y="3894998"/>
            <a:chExt cx="1709654" cy="1866788"/>
          </a:xfrm>
        </p:grpSpPr>
        <p:sp>
          <p:nvSpPr>
            <p:cNvPr id="40" name="文本框 39"/>
            <p:cNvSpPr txBox="1"/>
            <p:nvPr/>
          </p:nvSpPr>
          <p:spPr>
            <a:xfrm>
              <a:off x="1603050" y="389499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1396403" y="4376791"/>
              <a:ext cx="17096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757263" y="3894998"/>
            <a:ext cx="1709654" cy="1866788"/>
            <a:chOff x="3757263" y="3894998"/>
            <a:chExt cx="1709654" cy="1866788"/>
          </a:xfrm>
        </p:grpSpPr>
        <p:sp>
          <p:nvSpPr>
            <p:cNvPr id="42" name="文本框 41"/>
            <p:cNvSpPr txBox="1"/>
            <p:nvPr/>
          </p:nvSpPr>
          <p:spPr>
            <a:xfrm>
              <a:off x="3963910" y="389499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757263" y="4376791"/>
              <a:ext cx="17096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118123" y="3894998"/>
            <a:ext cx="1709654" cy="1866788"/>
            <a:chOff x="6118123" y="3894998"/>
            <a:chExt cx="1709654" cy="1866788"/>
          </a:xfrm>
        </p:grpSpPr>
        <p:sp>
          <p:nvSpPr>
            <p:cNvPr id="44" name="文本框 43"/>
            <p:cNvSpPr txBox="1"/>
            <p:nvPr/>
          </p:nvSpPr>
          <p:spPr>
            <a:xfrm>
              <a:off x="6324770" y="389499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6118123" y="4376791"/>
              <a:ext cx="17096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478984" y="3894998"/>
            <a:ext cx="1709654" cy="1866788"/>
            <a:chOff x="8478984" y="3894998"/>
            <a:chExt cx="1709654" cy="1866788"/>
          </a:xfrm>
        </p:grpSpPr>
        <p:sp>
          <p:nvSpPr>
            <p:cNvPr id="46" name="文本框 45"/>
            <p:cNvSpPr txBox="1"/>
            <p:nvPr/>
          </p:nvSpPr>
          <p:spPr>
            <a:xfrm>
              <a:off x="8685631" y="389499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8478984" y="4376791"/>
              <a:ext cx="17096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59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682">
        <p:checker/>
      </p:transition>
    </mc:Choice>
    <mc:Fallback>
      <p:transition spd="slow" advTm="568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8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/>
          <a:stretch/>
        </p:blipFill>
        <p:spPr>
          <a:xfrm>
            <a:off x="5854534" y="1736931"/>
            <a:ext cx="5338517" cy="428781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55022" y="1736932"/>
            <a:ext cx="2309752" cy="2066720"/>
            <a:chOff x="855022" y="1519217"/>
            <a:chExt cx="2309752" cy="2066720"/>
          </a:xfrm>
        </p:grpSpPr>
        <p:sp>
          <p:nvSpPr>
            <p:cNvPr id="12" name="矩形 11"/>
            <p:cNvSpPr/>
            <p:nvPr/>
          </p:nvSpPr>
          <p:spPr>
            <a:xfrm>
              <a:off x="855022" y="1519217"/>
              <a:ext cx="2309752" cy="2066720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855116" y="1939211"/>
              <a:ext cx="309563" cy="285750"/>
              <a:chOff x="8745538" y="2649538"/>
              <a:chExt cx="309563" cy="285750"/>
            </a:xfrm>
            <a:solidFill>
              <a:schemeClr val="bg1"/>
            </a:solidFill>
          </p:grpSpPr>
          <p:sp>
            <p:nvSpPr>
              <p:cNvPr id="16" name="Freeform 313"/>
              <p:cNvSpPr>
                <a:spLocks/>
              </p:cNvSpPr>
              <p:nvPr/>
            </p:nvSpPr>
            <p:spPr bwMode="auto">
              <a:xfrm>
                <a:off x="8745538" y="2649538"/>
                <a:ext cx="309563" cy="238125"/>
              </a:xfrm>
              <a:custGeom>
                <a:avLst/>
                <a:gdLst>
                  <a:gd name="T0" fmla="*/ 197 w 198"/>
                  <a:gd name="T1" fmla="*/ 0 h 152"/>
                  <a:gd name="T2" fmla="*/ 195 w 198"/>
                  <a:gd name="T3" fmla="*/ 0 h 152"/>
                  <a:gd name="T4" fmla="*/ 1 w 198"/>
                  <a:gd name="T5" fmla="*/ 99 h 152"/>
                  <a:gd name="T6" fmla="*/ 0 w 198"/>
                  <a:gd name="T7" fmla="*/ 101 h 152"/>
                  <a:gd name="T8" fmla="*/ 2 w 198"/>
                  <a:gd name="T9" fmla="*/ 103 h 152"/>
                  <a:gd name="T10" fmla="*/ 67 w 198"/>
                  <a:gd name="T11" fmla="*/ 124 h 152"/>
                  <a:gd name="T12" fmla="*/ 68 w 198"/>
                  <a:gd name="T13" fmla="*/ 123 h 152"/>
                  <a:gd name="T14" fmla="*/ 158 w 198"/>
                  <a:gd name="T15" fmla="*/ 42 h 152"/>
                  <a:gd name="T16" fmla="*/ 87 w 198"/>
                  <a:gd name="T17" fmla="*/ 127 h 152"/>
                  <a:gd name="T18" fmla="*/ 86 w 198"/>
                  <a:gd name="T19" fmla="*/ 129 h 152"/>
                  <a:gd name="T20" fmla="*/ 88 w 198"/>
                  <a:gd name="T21" fmla="*/ 130 h 152"/>
                  <a:gd name="T22" fmla="*/ 160 w 198"/>
                  <a:gd name="T23" fmla="*/ 152 h 152"/>
                  <a:gd name="T24" fmla="*/ 160 w 198"/>
                  <a:gd name="T25" fmla="*/ 152 h 152"/>
                  <a:gd name="T26" fmla="*/ 161 w 198"/>
                  <a:gd name="T27" fmla="*/ 152 h 152"/>
                  <a:gd name="T28" fmla="*/ 162 w 198"/>
                  <a:gd name="T29" fmla="*/ 151 h 152"/>
                  <a:gd name="T30" fmla="*/ 198 w 198"/>
                  <a:gd name="T31" fmla="*/ 2 h 152"/>
                  <a:gd name="T32" fmla="*/ 197 w 198"/>
                  <a:gd name="T3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8" h="152">
                    <a:moveTo>
                      <a:pt x="197" y="0"/>
                    </a:moveTo>
                    <a:cubicBezTo>
                      <a:pt x="197" y="0"/>
                      <a:pt x="196" y="0"/>
                      <a:pt x="195" y="0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100"/>
                      <a:pt x="0" y="100"/>
                      <a:pt x="0" y="101"/>
                    </a:cubicBezTo>
                    <a:cubicBezTo>
                      <a:pt x="0" y="102"/>
                      <a:pt x="1" y="103"/>
                      <a:pt x="2" y="103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67" y="124"/>
                      <a:pt x="68" y="124"/>
                      <a:pt x="68" y="123"/>
                    </a:cubicBezTo>
                    <a:cubicBezTo>
                      <a:pt x="158" y="42"/>
                      <a:pt x="158" y="42"/>
                      <a:pt x="158" y="42"/>
                    </a:cubicBezTo>
                    <a:cubicBezTo>
                      <a:pt x="87" y="127"/>
                      <a:pt x="87" y="127"/>
                      <a:pt x="87" y="127"/>
                    </a:cubicBezTo>
                    <a:cubicBezTo>
                      <a:pt x="86" y="128"/>
                      <a:pt x="86" y="128"/>
                      <a:pt x="86" y="129"/>
                    </a:cubicBezTo>
                    <a:cubicBezTo>
                      <a:pt x="86" y="130"/>
                      <a:pt x="87" y="130"/>
                      <a:pt x="88" y="130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1" y="152"/>
                      <a:pt x="161" y="152"/>
                      <a:pt x="161" y="152"/>
                    </a:cubicBezTo>
                    <a:cubicBezTo>
                      <a:pt x="162" y="152"/>
                      <a:pt x="162" y="151"/>
                      <a:pt x="162" y="151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98" y="2"/>
                      <a:pt x="198" y="1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314"/>
              <p:cNvSpPr>
                <a:spLocks/>
              </p:cNvSpPr>
              <p:nvPr/>
            </p:nvSpPr>
            <p:spPr bwMode="auto">
              <a:xfrm>
                <a:off x="8880476" y="2868613"/>
                <a:ext cx="36513" cy="66675"/>
              </a:xfrm>
              <a:custGeom>
                <a:avLst/>
                <a:gdLst>
                  <a:gd name="T0" fmla="*/ 23 w 24"/>
                  <a:gd name="T1" fmla="*/ 6 h 42"/>
                  <a:gd name="T2" fmla="*/ 3 w 24"/>
                  <a:gd name="T3" fmla="*/ 0 h 42"/>
                  <a:gd name="T4" fmla="*/ 1 w 24"/>
                  <a:gd name="T5" fmla="*/ 0 h 42"/>
                  <a:gd name="T6" fmla="*/ 0 w 24"/>
                  <a:gd name="T7" fmla="*/ 2 h 42"/>
                  <a:gd name="T8" fmla="*/ 0 w 24"/>
                  <a:gd name="T9" fmla="*/ 40 h 42"/>
                  <a:gd name="T10" fmla="*/ 2 w 24"/>
                  <a:gd name="T11" fmla="*/ 41 h 42"/>
                  <a:gd name="T12" fmla="*/ 2 w 24"/>
                  <a:gd name="T13" fmla="*/ 42 h 42"/>
                  <a:gd name="T14" fmla="*/ 4 w 24"/>
                  <a:gd name="T15" fmla="*/ 41 h 42"/>
                  <a:gd name="T16" fmla="*/ 24 w 24"/>
                  <a:gd name="T17" fmla="*/ 9 h 42"/>
                  <a:gd name="T18" fmla="*/ 24 w 24"/>
                  <a:gd name="T19" fmla="*/ 7 h 42"/>
                  <a:gd name="T20" fmla="*/ 23 w 24"/>
                  <a:gd name="T2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42">
                    <a:moveTo>
                      <a:pt x="23" y="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1" y="41"/>
                      <a:pt x="2" y="41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3" y="42"/>
                      <a:pt x="3" y="41"/>
                      <a:pt x="4" y="4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8"/>
                      <a:pt x="24" y="7"/>
                    </a:cubicBezTo>
                    <a:cubicBezTo>
                      <a:pt x="24" y="7"/>
                      <a:pt x="23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323508" y="2402555"/>
              <a:ext cx="1374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E5C4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967839" y="2798966"/>
              <a:ext cx="20722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  <a:endParaRPr lang="zh-CN" alt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48841" y="1736932"/>
            <a:ext cx="2309752" cy="2066720"/>
            <a:chOff x="3348841" y="1519217"/>
            <a:chExt cx="2309752" cy="2066720"/>
          </a:xfrm>
        </p:grpSpPr>
        <p:sp>
          <p:nvSpPr>
            <p:cNvPr id="19" name="矩形 18"/>
            <p:cNvSpPr/>
            <p:nvPr/>
          </p:nvSpPr>
          <p:spPr>
            <a:xfrm>
              <a:off x="3348841" y="1519217"/>
              <a:ext cx="2309752" cy="2066720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387035" y="1931274"/>
              <a:ext cx="233363" cy="293687"/>
              <a:chOff x="11293476" y="3908426"/>
              <a:chExt cx="233363" cy="293687"/>
            </a:xfrm>
            <a:solidFill>
              <a:schemeClr val="bg1"/>
            </a:solidFill>
          </p:grpSpPr>
          <p:sp>
            <p:nvSpPr>
              <p:cNvPr id="23" name="Freeform 315"/>
              <p:cNvSpPr>
                <a:spLocks/>
              </p:cNvSpPr>
              <p:nvPr/>
            </p:nvSpPr>
            <p:spPr bwMode="auto">
              <a:xfrm>
                <a:off x="11382376" y="4173538"/>
                <a:ext cx="52388" cy="28575"/>
              </a:xfrm>
              <a:custGeom>
                <a:avLst/>
                <a:gdLst>
                  <a:gd name="T0" fmla="*/ 32 w 34"/>
                  <a:gd name="T1" fmla="*/ 0 h 18"/>
                  <a:gd name="T2" fmla="*/ 2 w 34"/>
                  <a:gd name="T3" fmla="*/ 0 h 18"/>
                  <a:gd name="T4" fmla="*/ 0 w 34"/>
                  <a:gd name="T5" fmla="*/ 2 h 18"/>
                  <a:gd name="T6" fmla="*/ 17 w 34"/>
                  <a:gd name="T7" fmla="*/ 18 h 18"/>
                  <a:gd name="T8" fmla="*/ 34 w 34"/>
                  <a:gd name="T9" fmla="*/ 2 h 18"/>
                  <a:gd name="T10" fmla="*/ 32 w 3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8" y="18"/>
                      <a:pt x="17" y="18"/>
                    </a:cubicBezTo>
                    <a:cubicBezTo>
                      <a:pt x="27" y="18"/>
                      <a:pt x="34" y="11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316"/>
              <p:cNvSpPr>
                <a:spLocks/>
              </p:cNvSpPr>
              <p:nvPr/>
            </p:nvSpPr>
            <p:spPr bwMode="auto">
              <a:xfrm>
                <a:off x="11293476" y="3908426"/>
                <a:ext cx="233363" cy="246063"/>
              </a:xfrm>
              <a:custGeom>
                <a:avLst/>
                <a:gdLst>
                  <a:gd name="T0" fmla="*/ 124 w 149"/>
                  <a:gd name="T1" fmla="*/ 123 h 157"/>
                  <a:gd name="T2" fmla="*/ 127 w 149"/>
                  <a:gd name="T3" fmla="*/ 108 h 157"/>
                  <a:gd name="T4" fmla="*/ 127 w 149"/>
                  <a:gd name="T5" fmla="*/ 66 h 157"/>
                  <a:gd name="T6" fmla="*/ 91 w 149"/>
                  <a:gd name="T7" fmla="*/ 20 h 157"/>
                  <a:gd name="T8" fmla="*/ 91 w 149"/>
                  <a:gd name="T9" fmla="*/ 16 h 157"/>
                  <a:gd name="T10" fmla="*/ 74 w 149"/>
                  <a:gd name="T11" fmla="*/ 0 h 157"/>
                  <a:gd name="T12" fmla="*/ 57 w 149"/>
                  <a:gd name="T13" fmla="*/ 16 h 157"/>
                  <a:gd name="T14" fmla="*/ 57 w 149"/>
                  <a:gd name="T15" fmla="*/ 20 h 157"/>
                  <a:gd name="T16" fmla="*/ 22 w 149"/>
                  <a:gd name="T17" fmla="*/ 66 h 157"/>
                  <a:gd name="T18" fmla="*/ 22 w 149"/>
                  <a:gd name="T19" fmla="*/ 108 h 157"/>
                  <a:gd name="T20" fmla="*/ 25 w 149"/>
                  <a:gd name="T21" fmla="*/ 123 h 157"/>
                  <a:gd name="T22" fmla="*/ 0 w 149"/>
                  <a:gd name="T23" fmla="*/ 140 h 157"/>
                  <a:gd name="T24" fmla="*/ 0 w 149"/>
                  <a:gd name="T25" fmla="*/ 155 h 157"/>
                  <a:gd name="T26" fmla="*/ 2 w 149"/>
                  <a:gd name="T27" fmla="*/ 157 h 157"/>
                  <a:gd name="T28" fmla="*/ 147 w 149"/>
                  <a:gd name="T29" fmla="*/ 157 h 157"/>
                  <a:gd name="T30" fmla="*/ 149 w 149"/>
                  <a:gd name="T31" fmla="*/ 155 h 157"/>
                  <a:gd name="T32" fmla="*/ 149 w 149"/>
                  <a:gd name="T33" fmla="*/ 140 h 157"/>
                  <a:gd name="T34" fmla="*/ 124 w 149"/>
                  <a:gd name="T35" fmla="*/ 1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7">
                    <a:moveTo>
                      <a:pt x="124" y="123"/>
                    </a:moveTo>
                    <a:cubicBezTo>
                      <a:pt x="126" y="118"/>
                      <a:pt x="127" y="113"/>
                      <a:pt x="127" y="108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7" y="45"/>
                      <a:pt x="113" y="27"/>
                      <a:pt x="91" y="20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7"/>
                      <a:pt x="84" y="0"/>
                      <a:pt x="74" y="0"/>
                    </a:cubicBezTo>
                    <a:cubicBezTo>
                      <a:pt x="65" y="0"/>
                      <a:pt x="57" y="7"/>
                      <a:pt x="57" y="16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36" y="27"/>
                      <a:pt x="22" y="45"/>
                      <a:pt x="22" y="66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13"/>
                      <a:pt x="23" y="118"/>
                      <a:pt x="25" y="123"/>
                    </a:cubicBezTo>
                    <a:cubicBezTo>
                      <a:pt x="11" y="124"/>
                      <a:pt x="0" y="131"/>
                      <a:pt x="0" y="14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6"/>
                      <a:pt x="1" y="157"/>
                      <a:pt x="2" y="157"/>
                    </a:cubicBezTo>
                    <a:cubicBezTo>
                      <a:pt x="147" y="157"/>
                      <a:pt x="147" y="157"/>
                      <a:pt x="147" y="157"/>
                    </a:cubicBezTo>
                    <a:cubicBezTo>
                      <a:pt x="148" y="157"/>
                      <a:pt x="149" y="156"/>
                      <a:pt x="149" y="155"/>
                    </a:cubicBezTo>
                    <a:cubicBezTo>
                      <a:pt x="149" y="140"/>
                      <a:pt x="149" y="140"/>
                      <a:pt x="149" y="140"/>
                    </a:cubicBezTo>
                    <a:cubicBezTo>
                      <a:pt x="149" y="131"/>
                      <a:pt x="138" y="124"/>
                      <a:pt x="124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3829201" y="2402555"/>
              <a:ext cx="1374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E5C4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3473532" y="2798966"/>
              <a:ext cx="20722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  <a:endParaRPr lang="zh-CN" alt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66897" y="3958029"/>
            <a:ext cx="2309752" cy="2066720"/>
            <a:chOff x="866897" y="3740314"/>
            <a:chExt cx="2309752" cy="2066720"/>
          </a:xfrm>
        </p:grpSpPr>
        <p:sp>
          <p:nvSpPr>
            <p:cNvPr id="26" name="矩形 25"/>
            <p:cNvSpPr/>
            <p:nvPr/>
          </p:nvSpPr>
          <p:spPr>
            <a:xfrm>
              <a:off x="866897" y="3740314"/>
              <a:ext cx="2309752" cy="2066720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855116" y="4141806"/>
              <a:ext cx="311150" cy="249237"/>
              <a:chOff x="9372601" y="3308351"/>
              <a:chExt cx="311150" cy="249237"/>
            </a:xfrm>
            <a:solidFill>
              <a:schemeClr val="bg1"/>
            </a:solidFill>
          </p:grpSpPr>
          <p:sp>
            <p:nvSpPr>
              <p:cNvPr id="30" name="Freeform 325"/>
              <p:cNvSpPr>
                <a:spLocks/>
              </p:cNvSpPr>
              <p:nvPr/>
            </p:nvSpPr>
            <p:spPr bwMode="auto">
              <a:xfrm>
                <a:off x="9407526" y="3376613"/>
                <a:ext cx="58738" cy="134938"/>
              </a:xfrm>
              <a:custGeom>
                <a:avLst/>
                <a:gdLst>
                  <a:gd name="T0" fmla="*/ 10 w 37"/>
                  <a:gd name="T1" fmla="*/ 86 h 86"/>
                  <a:gd name="T2" fmla="*/ 27 w 37"/>
                  <a:gd name="T3" fmla="*/ 86 h 86"/>
                  <a:gd name="T4" fmla="*/ 37 w 37"/>
                  <a:gd name="T5" fmla="*/ 76 h 86"/>
                  <a:gd name="T6" fmla="*/ 37 w 37"/>
                  <a:gd name="T7" fmla="*/ 9 h 86"/>
                  <a:gd name="T8" fmla="*/ 27 w 37"/>
                  <a:gd name="T9" fmla="*/ 0 h 86"/>
                  <a:gd name="T10" fmla="*/ 10 w 37"/>
                  <a:gd name="T11" fmla="*/ 0 h 86"/>
                  <a:gd name="T12" fmla="*/ 0 w 37"/>
                  <a:gd name="T13" fmla="*/ 9 h 86"/>
                  <a:gd name="T14" fmla="*/ 0 w 37"/>
                  <a:gd name="T15" fmla="*/ 76 h 86"/>
                  <a:gd name="T16" fmla="*/ 10 w 37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6">
                    <a:moveTo>
                      <a:pt x="10" y="86"/>
                    </a:moveTo>
                    <a:cubicBezTo>
                      <a:pt x="27" y="86"/>
                      <a:pt x="27" y="86"/>
                      <a:pt x="27" y="86"/>
                    </a:cubicBezTo>
                    <a:cubicBezTo>
                      <a:pt x="32" y="86"/>
                      <a:pt x="37" y="81"/>
                      <a:pt x="37" y="7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5" y="86"/>
                      <a:pt x="10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326"/>
              <p:cNvSpPr>
                <a:spLocks/>
              </p:cNvSpPr>
              <p:nvPr/>
            </p:nvSpPr>
            <p:spPr bwMode="auto">
              <a:xfrm>
                <a:off x="9496426" y="3433763"/>
                <a:ext cx="57150" cy="77788"/>
              </a:xfrm>
              <a:custGeom>
                <a:avLst/>
                <a:gdLst>
                  <a:gd name="T0" fmla="*/ 10 w 37"/>
                  <a:gd name="T1" fmla="*/ 50 h 50"/>
                  <a:gd name="T2" fmla="*/ 27 w 37"/>
                  <a:gd name="T3" fmla="*/ 50 h 50"/>
                  <a:gd name="T4" fmla="*/ 37 w 37"/>
                  <a:gd name="T5" fmla="*/ 40 h 50"/>
                  <a:gd name="T6" fmla="*/ 37 w 37"/>
                  <a:gd name="T7" fmla="*/ 9 h 50"/>
                  <a:gd name="T8" fmla="*/ 27 w 37"/>
                  <a:gd name="T9" fmla="*/ 0 h 50"/>
                  <a:gd name="T10" fmla="*/ 10 w 37"/>
                  <a:gd name="T11" fmla="*/ 0 h 50"/>
                  <a:gd name="T12" fmla="*/ 0 w 37"/>
                  <a:gd name="T13" fmla="*/ 9 h 50"/>
                  <a:gd name="T14" fmla="*/ 0 w 37"/>
                  <a:gd name="T15" fmla="*/ 40 h 50"/>
                  <a:gd name="T16" fmla="*/ 10 w 3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50">
                    <a:moveTo>
                      <a:pt x="10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32" y="50"/>
                      <a:pt x="37" y="45"/>
                      <a:pt x="37" y="4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5" y="50"/>
                      <a:pt x="1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327"/>
              <p:cNvSpPr>
                <a:spLocks/>
              </p:cNvSpPr>
              <p:nvPr/>
            </p:nvSpPr>
            <p:spPr bwMode="auto">
              <a:xfrm>
                <a:off x="9583738" y="3308351"/>
                <a:ext cx="57150" cy="203200"/>
              </a:xfrm>
              <a:custGeom>
                <a:avLst/>
                <a:gdLst>
                  <a:gd name="T0" fmla="*/ 10 w 37"/>
                  <a:gd name="T1" fmla="*/ 130 h 130"/>
                  <a:gd name="T2" fmla="*/ 27 w 37"/>
                  <a:gd name="T3" fmla="*/ 130 h 130"/>
                  <a:gd name="T4" fmla="*/ 37 w 37"/>
                  <a:gd name="T5" fmla="*/ 120 h 130"/>
                  <a:gd name="T6" fmla="*/ 37 w 37"/>
                  <a:gd name="T7" fmla="*/ 9 h 130"/>
                  <a:gd name="T8" fmla="*/ 27 w 37"/>
                  <a:gd name="T9" fmla="*/ 0 h 130"/>
                  <a:gd name="T10" fmla="*/ 10 w 37"/>
                  <a:gd name="T11" fmla="*/ 0 h 130"/>
                  <a:gd name="T12" fmla="*/ 0 w 37"/>
                  <a:gd name="T13" fmla="*/ 9 h 130"/>
                  <a:gd name="T14" fmla="*/ 0 w 37"/>
                  <a:gd name="T15" fmla="*/ 120 h 130"/>
                  <a:gd name="T16" fmla="*/ 10 w 37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30">
                    <a:moveTo>
                      <a:pt x="10" y="130"/>
                    </a:moveTo>
                    <a:cubicBezTo>
                      <a:pt x="27" y="130"/>
                      <a:pt x="27" y="130"/>
                      <a:pt x="27" y="130"/>
                    </a:cubicBezTo>
                    <a:cubicBezTo>
                      <a:pt x="32" y="130"/>
                      <a:pt x="37" y="125"/>
                      <a:pt x="37" y="12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5"/>
                      <a:pt x="5" y="130"/>
                      <a:pt x="10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328"/>
              <p:cNvSpPr>
                <a:spLocks/>
              </p:cNvSpPr>
              <p:nvPr/>
            </p:nvSpPr>
            <p:spPr bwMode="auto">
              <a:xfrm>
                <a:off x="9372601" y="3532188"/>
                <a:ext cx="311150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335383" y="4569055"/>
              <a:ext cx="1374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E5C4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979714" y="4965466"/>
              <a:ext cx="20722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  <a:endParaRPr lang="zh-CN" alt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60716" y="3958029"/>
            <a:ext cx="2309752" cy="2066720"/>
            <a:chOff x="3360716" y="3740314"/>
            <a:chExt cx="2309752" cy="2066720"/>
          </a:xfrm>
        </p:grpSpPr>
        <p:sp>
          <p:nvSpPr>
            <p:cNvPr id="35" name="矩形 34"/>
            <p:cNvSpPr/>
            <p:nvPr/>
          </p:nvSpPr>
          <p:spPr>
            <a:xfrm>
              <a:off x="3360716" y="3740314"/>
              <a:ext cx="2309752" cy="2066720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Freeform 410"/>
            <p:cNvSpPr>
              <a:spLocks noEditPoints="1"/>
            </p:cNvSpPr>
            <p:nvPr/>
          </p:nvSpPr>
          <p:spPr bwMode="auto">
            <a:xfrm>
              <a:off x="4307660" y="4140165"/>
              <a:ext cx="312738" cy="260350"/>
            </a:xfrm>
            <a:custGeom>
              <a:avLst/>
              <a:gdLst>
                <a:gd name="T0" fmla="*/ 199 w 200"/>
                <a:gd name="T1" fmla="*/ 26 h 166"/>
                <a:gd name="T2" fmla="*/ 196 w 200"/>
                <a:gd name="T3" fmla="*/ 23 h 166"/>
                <a:gd name="T4" fmla="*/ 109 w 200"/>
                <a:gd name="T5" fmla="*/ 1 h 166"/>
                <a:gd name="T6" fmla="*/ 104 w 200"/>
                <a:gd name="T7" fmla="*/ 3 h 166"/>
                <a:gd name="T8" fmla="*/ 88 w 200"/>
                <a:gd name="T9" fmla="*/ 41 h 166"/>
                <a:gd name="T10" fmla="*/ 88 w 200"/>
                <a:gd name="T11" fmla="*/ 43 h 166"/>
                <a:gd name="T12" fmla="*/ 76 w 200"/>
                <a:gd name="T13" fmla="*/ 46 h 166"/>
                <a:gd name="T14" fmla="*/ 76 w 200"/>
                <a:gd name="T15" fmla="*/ 46 h 166"/>
                <a:gd name="T16" fmla="*/ 74 w 200"/>
                <a:gd name="T17" fmla="*/ 44 h 166"/>
                <a:gd name="T18" fmla="*/ 7 w 200"/>
                <a:gd name="T19" fmla="*/ 15 h 166"/>
                <a:gd name="T20" fmla="*/ 2 w 200"/>
                <a:gd name="T21" fmla="*/ 16 h 166"/>
                <a:gd name="T22" fmla="*/ 1 w 200"/>
                <a:gd name="T23" fmla="*/ 22 h 166"/>
                <a:gd name="T24" fmla="*/ 25 w 200"/>
                <a:gd name="T25" fmla="*/ 55 h 166"/>
                <a:gd name="T26" fmla="*/ 25 w 200"/>
                <a:gd name="T27" fmla="*/ 119 h 166"/>
                <a:gd name="T28" fmla="*/ 27 w 200"/>
                <a:gd name="T29" fmla="*/ 123 h 166"/>
                <a:gd name="T30" fmla="*/ 95 w 200"/>
                <a:gd name="T31" fmla="*/ 165 h 166"/>
                <a:gd name="T32" fmla="*/ 97 w 200"/>
                <a:gd name="T33" fmla="*/ 166 h 166"/>
                <a:gd name="T34" fmla="*/ 99 w 200"/>
                <a:gd name="T35" fmla="*/ 165 h 166"/>
                <a:gd name="T36" fmla="*/ 172 w 200"/>
                <a:gd name="T37" fmla="*/ 137 h 166"/>
                <a:gd name="T38" fmla="*/ 175 w 200"/>
                <a:gd name="T39" fmla="*/ 133 h 166"/>
                <a:gd name="T40" fmla="*/ 175 w 200"/>
                <a:gd name="T41" fmla="*/ 70 h 166"/>
                <a:gd name="T42" fmla="*/ 199 w 200"/>
                <a:gd name="T43" fmla="*/ 30 h 166"/>
                <a:gd name="T44" fmla="*/ 199 w 200"/>
                <a:gd name="T45" fmla="*/ 26 h 166"/>
                <a:gd name="T46" fmla="*/ 167 w 200"/>
                <a:gd name="T47" fmla="*/ 66 h 166"/>
                <a:gd name="T48" fmla="*/ 166 w 200"/>
                <a:gd name="T49" fmla="*/ 69 h 166"/>
                <a:gd name="T50" fmla="*/ 166 w 200"/>
                <a:gd name="T51" fmla="*/ 130 h 166"/>
                <a:gd name="T52" fmla="*/ 98 w 200"/>
                <a:gd name="T53" fmla="*/ 156 h 166"/>
                <a:gd name="T54" fmla="*/ 34 w 200"/>
                <a:gd name="T55" fmla="*/ 117 h 166"/>
                <a:gd name="T56" fmla="*/ 34 w 200"/>
                <a:gd name="T57" fmla="*/ 54 h 166"/>
                <a:gd name="T58" fmla="*/ 33 w 200"/>
                <a:gd name="T59" fmla="*/ 51 h 166"/>
                <a:gd name="T60" fmla="*/ 18 w 200"/>
                <a:gd name="T61" fmla="*/ 30 h 166"/>
                <a:gd name="T62" fmla="*/ 69 w 200"/>
                <a:gd name="T63" fmla="*/ 52 h 166"/>
                <a:gd name="T64" fmla="*/ 83 w 200"/>
                <a:gd name="T65" fmla="*/ 71 h 166"/>
                <a:gd name="T66" fmla="*/ 48 w 200"/>
                <a:gd name="T67" fmla="*/ 55 h 166"/>
                <a:gd name="T68" fmla="*/ 42 w 200"/>
                <a:gd name="T69" fmla="*/ 57 h 166"/>
                <a:gd name="T70" fmla="*/ 45 w 200"/>
                <a:gd name="T71" fmla="*/ 63 h 166"/>
                <a:gd name="T72" fmla="*/ 93 w 200"/>
                <a:gd name="T73" fmla="*/ 86 h 166"/>
                <a:gd name="T74" fmla="*/ 93 w 200"/>
                <a:gd name="T75" fmla="*/ 141 h 166"/>
                <a:gd name="T76" fmla="*/ 97 w 200"/>
                <a:gd name="T77" fmla="*/ 145 h 166"/>
                <a:gd name="T78" fmla="*/ 102 w 200"/>
                <a:gd name="T79" fmla="*/ 141 h 166"/>
                <a:gd name="T80" fmla="*/ 102 w 200"/>
                <a:gd name="T81" fmla="*/ 83 h 166"/>
                <a:gd name="T82" fmla="*/ 102 w 200"/>
                <a:gd name="T83" fmla="*/ 83 h 166"/>
                <a:gd name="T84" fmla="*/ 102 w 200"/>
                <a:gd name="T85" fmla="*/ 83 h 166"/>
                <a:gd name="T86" fmla="*/ 102 w 200"/>
                <a:gd name="T87" fmla="*/ 82 h 166"/>
                <a:gd name="T88" fmla="*/ 102 w 200"/>
                <a:gd name="T89" fmla="*/ 82 h 166"/>
                <a:gd name="T90" fmla="*/ 166 w 200"/>
                <a:gd name="T91" fmla="*/ 68 h 166"/>
                <a:gd name="T92" fmla="*/ 98 w 200"/>
                <a:gd name="T93" fmla="*/ 41 h 166"/>
                <a:gd name="T94" fmla="*/ 111 w 200"/>
                <a:gd name="T95" fmla="*/ 11 h 166"/>
                <a:gd name="T96" fmla="*/ 188 w 200"/>
                <a:gd name="T97" fmla="*/ 30 h 166"/>
                <a:gd name="T98" fmla="*/ 167 w 200"/>
                <a:gd name="T99" fmla="*/ 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166">
                  <a:moveTo>
                    <a:pt x="199" y="26"/>
                  </a:moveTo>
                  <a:cubicBezTo>
                    <a:pt x="199" y="24"/>
                    <a:pt x="198" y="23"/>
                    <a:pt x="196" y="2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7" y="0"/>
                    <a:pt x="104" y="1"/>
                    <a:pt x="104" y="3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2"/>
                    <a:pt x="88" y="43"/>
                    <a:pt x="88" y="43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5"/>
                    <a:pt x="75" y="45"/>
                    <a:pt x="74" y="4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4"/>
                    <a:pt x="3" y="14"/>
                    <a:pt x="2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21"/>
                    <a:pt x="26" y="122"/>
                    <a:pt x="27" y="123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7" y="166"/>
                    <a:pt x="97" y="166"/>
                  </a:cubicBezTo>
                  <a:cubicBezTo>
                    <a:pt x="98" y="166"/>
                    <a:pt x="99" y="166"/>
                    <a:pt x="99" y="165"/>
                  </a:cubicBezTo>
                  <a:cubicBezTo>
                    <a:pt x="172" y="137"/>
                    <a:pt x="172" y="137"/>
                    <a:pt x="172" y="137"/>
                  </a:cubicBezTo>
                  <a:cubicBezTo>
                    <a:pt x="174" y="137"/>
                    <a:pt x="175" y="135"/>
                    <a:pt x="175" y="133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99" y="30"/>
                    <a:pt x="199" y="30"/>
                    <a:pt x="199" y="30"/>
                  </a:cubicBezTo>
                  <a:cubicBezTo>
                    <a:pt x="200" y="29"/>
                    <a:pt x="200" y="27"/>
                    <a:pt x="199" y="26"/>
                  </a:cubicBezTo>
                  <a:close/>
                  <a:moveTo>
                    <a:pt x="167" y="66"/>
                  </a:moveTo>
                  <a:cubicBezTo>
                    <a:pt x="166" y="67"/>
                    <a:pt x="166" y="68"/>
                    <a:pt x="166" y="69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98" y="156"/>
                    <a:pt x="98" y="156"/>
                    <a:pt x="98" y="156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6" y="54"/>
                    <a:pt x="43" y="55"/>
                    <a:pt x="42" y="57"/>
                  </a:cubicBezTo>
                  <a:cubicBezTo>
                    <a:pt x="41" y="60"/>
                    <a:pt x="42" y="62"/>
                    <a:pt x="45" y="63"/>
                  </a:cubicBezTo>
                  <a:cubicBezTo>
                    <a:pt x="93" y="86"/>
                    <a:pt x="93" y="86"/>
                    <a:pt x="93" y="86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3"/>
                    <a:pt x="95" y="145"/>
                    <a:pt x="97" y="145"/>
                  </a:cubicBezTo>
                  <a:cubicBezTo>
                    <a:pt x="100" y="145"/>
                    <a:pt x="102" y="143"/>
                    <a:pt x="102" y="141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83"/>
                    <a:pt x="102" y="82"/>
                    <a:pt x="102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88" y="30"/>
                    <a:pt x="188" y="30"/>
                    <a:pt x="188" y="30"/>
                  </a:cubicBezTo>
                  <a:lnTo>
                    <a:pt x="167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841076" y="4569055"/>
              <a:ext cx="1374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E5C4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485407" y="4965466"/>
              <a:ext cx="20722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  <a:endParaRPr lang="zh-CN" alt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49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24">
        <p14:doors/>
      </p:transition>
    </mc:Choice>
    <mc:Fallback>
      <p:transition spd="slow" advTm="3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26267" y="1940954"/>
            <a:ext cx="1710048" cy="1710047"/>
            <a:chOff x="1335973" y="1947553"/>
            <a:chExt cx="1710048" cy="1710047"/>
          </a:xfrm>
        </p:grpSpPr>
        <p:sp>
          <p:nvSpPr>
            <p:cNvPr id="11" name="同心圆 10"/>
            <p:cNvSpPr/>
            <p:nvPr/>
          </p:nvSpPr>
          <p:spPr>
            <a:xfrm>
              <a:off x="1335973" y="1947553"/>
              <a:ext cx="1710047" cy="1710047"/>
            </a:xfrm>
            <a:prstGeom prst="donut">
              <a:avLst>
                <a:gd name="adj" fmla="val 5307"/>
              </a:avLst>
            </a:prstGeom>
            <a:solidFill>
              <a:srgbClr val="E3BFB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空心弧 11"/>
            <p:cNvSpPr/>
            <p:nvPr/>
          </p:nvSpPr>
          <p:spPr>
            <a:xfrm rot="6300000">
              <a:off x="1335974" y="1947553"/>
              <a:ext cx="1710047" cy="1710047"/>
            </a:xfrm>
            <a:prstGeom prst="blockArc">
              <a:avLst>
                <a:gd name="adj1" fmla="val 10800000"/>
                <a:gd name="adj2" fmla="val 19169828"/>
                <a:gd name="adj3" fmla="val 6162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502228" y="2113807"/>
              <a:ext cx="1377538" cy="1377538"/>
            </a:xfrm>
            <a:prstGeom prst="ellipse">
              <a:avLst/>
            </a:prstGeom>
            <a:solidFill>
              <a:srgbClr val="E3BF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753468" y="2303106"/>
              <a:ext cx="890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39%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73461" y="2826326"/>
              <a:ext cx="1250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515110" y="1940954"/>
            <a:ext cx="1710048" cy="1710047"/>
            <a:chOff x="1335973" y="1947553"/>
            <a:chExt cx="1710048" cy="1710047"/>
          </a:xfrm>
        </p:grpSpPr>
        <p:sp>
          <p:nvSpPr>
            <p:cNvPr id="17" name="同心圆 16"/>
            <p:cNvSpPr/>
            <p:nvPr/>
          </p:nvSpPr>
          <p:spPr>
            <a:xfrm>
              <a:off x="1335973" y="1947553"/>
              <a:ext cx="1710047" cy="1710047"/>
            </a:xfrm>
            <a:prstGeom prst="donut">
              <a:avLst>
                <a:gd name="adj" fmla="val 5307"/>
              </a:avLst>
            </a:prstGeom>
            <a:solidFill>
              <a:srgbClr val="E3BFB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空心弧 17"/>
            <p:cNvSpPr/>
            <p:nvPr/>
          </p:nvSpPr>
          <p:spPr>
            <a:xfrm rot="6300000">
              <a:off x="1335974" y="1947553"/>
              <a:ext cx="1710047" cy="1710047"/>
            </a:xfrm>
            <a:prstGeom prst="blockArc">
              <a:avLst>
                <a:gd name="adj1" fmla="val 2404315"/>
                <a:gd name="adj2" fmla="val 19169828"/>
                <a:gd name="adj3" fmla="val 6162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502228" y="2113807"/>
              <a:ext cx="1377538" cy="1377538"/>
            </a:xfrm>
            <a:prstGeom prst="ellipse">
              <a:avLst/>
            </a:prstGeom>
            <a:solidFill>
              <a:srgbClr val="E3BF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53468" y="2303106"/>
              <a:ext cx="890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75%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73461" y="2826326"/>
              <a:ext cx="1250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503953" y="1940954"/>
            <a:ext cx="1710048" cy="1710047"/>
            <a:chOff x="1335973" y="1947553"/>
            <a:chExt cx="1710048" cy="1710047"/>
          </a:xfrm>
        </p:grpSpPr>
        <p:sp>
          <p:nvSpPr>
            <p:cNvPr id="23" name="同心圆 22"/>
            <p:cNvSpPr/>
            <p:nvPr/>
          </p:nvSpPr>
          <p:spPr>
            <a:xfrm>
              <a:off x="1335973" y="1947553"/>
              <a:ext cx="1710047" cy="1710047"/>
            </a:xfrm>
            <a:prstGeom prst="donut">
              <a:avLst>
                <a:gd name="adj" fmla="val 5307"/>
              </a:avLst>
            </a:prstGeom>
            <a:solidFill>
              <a:srgbClr val="E3BFB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空心弧 23"/>
            <p:cNvSpPr/>
            <p:nvPr/>
          </p:nvSpPr>
          <p:spPr>
            <a:xfrm rot="6300000">
              <a:off x="1335974" y="1947553"/>
              <a:ext cx="1710047" cy="1710047"/>
            </a:xfrm>
            <a:prstGeom prst="blockArc">
              <a:avLst>
                <a:gd name="adj1" fmla="val 76338"/>
                <a:gd name="adj2" fmla="val 19169828"/>
                <a:gd name="adj3" fmla="val 6162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502228" y="2113807"/>
              <a:ext cx="1377538" cy="1377538"/>
            </a:xfrm>
            <a:prstGeom prst="ellipse">
              <a:avLst/>
            </a:prstGeom>
            <a:solidFill>
              <a:srgbClr val="E3BF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753468" y="2303106"/>
              <a:ext cx="890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90%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573461" y="2826326"/>
              <a:ext cx="1250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492797" y="1940954"/>
            <a:ext cx="1710048" cy="1710047"/>
            <a:chOff x="1335973" y="1947553"/>
            <a:chExt cx="1710048" cy="1710047"/>
          </a:xfrm>
        </p:grpSpPr>
        <p:sp>
          <p:nvSpPr>
            <p:cNvPr id="29" name="同心圆 28"/>
            <p:cNvSpPr/>
            <p:nvPr/>
          </p:nvSpPr>
          <p:spPr>
            <a:xfrm>
              <a:off x="1335973" y="1947553"/>
              <a:ext cx="1710047" cy="1710047"/>
            </a:xfrm>
            <a:prstGeom prst="donut">
              <a:avLst>
                <a:gd name="adj" fmla="val 5307"/>
              </a:avLst>
            </a:prstGeom>
            <a:solidFill>
              <a:srgbClr val="E3BFB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空心弧 29"/>
            <p:cNvSpPr/>
            <p:nvPr/>
          </p:nvSpPr>
          <p:spPr>
            <a:xfrm rot="6300000">
              <a:off x="1335974" y="1947553"/>
              <a:ext cx="1710047" cy="1710047"/>
            </a:xfrm>
            <a:prstGeom prst="blockArc">
              <a:avLst>
                <a:gd name="adj1" fmla="val 1492582"/>
                <a:gd name="adj2" fmla="val 19169828"/>
                <a:gd name="adj3" fmla="val 6162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502228" y="2113807"/>
              <a:ext cx="1377538" cy="1377538"/>
            </a:xfrm>
            <a:prstGeom prst="ellipse">
              <a:avLst/>
            </a:prstGeom>
            <a:solidFill>
              <a:srgbClr val="E3BF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753468" y="2303106"/>
              <a:ext cx="890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80%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73461" y="2826326"/>
              <a:ext cx="1250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26267" y="4159979"/>
            <a:ext cx="2427466" cy="1337256"/>
            <a:chOff x="598889" y="4000322"/>
            <a:chExt cx="2427466" cy="1337256"/>
          </a:xfrm>
        </p:grpSpPr>
        <p:sp>
          <p:nvSpPr>
            <p:cNvPr id="35" name="文本框 34"/>
            <p:cNvSpPr txBox="1"/>
            <p:nvPr/>
          </p:nvSpPr>
          <p:spPr>
            <a:xfrm>
              <a:off x="598889" y="4000322"/>
              <a:ext cx="1767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598889" y="4506581"/>
              <a:ext cx="24274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515110" y="4159979"/>
            <a:ext cx="2427466" cy="1337256"/>
            <a:chOff x="3587732" y="4000322"/>
            <a:chExt cx="2427466" cy="1337256"/>
          </a:xfrm>
        </p:grpSpPr>
        <p:sp>
          <p:nvSpPr>
            <p:cNvPr id="38" name="文本框 37"/>
            <p:cNvSpPr txBox="1"/>
            <p:nvPr/>
          </p:nvSpPr>
          <p:spPr>
            <a:xfrm>
              <a:off x="3587732" y="4000322"/>
              <a:ext cx="1767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3587732" y="4506581"/>
              <a:ext cx="24274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03953" y="4159979"/>
            <a:ext cx="2427466" cy="1337256"/>
            <a:chOff x="6576575" y="4000322"/>
            <a:chExt cx="2427466" cy="1337256"/>
          </a:xfrm>
        </p:grpSpPr>
        <p:sp>
          <p:nvSpPr>
            <p:cNvPr id="41" name="文本框 40"/>
            <p:cNvSpPr txBox="1"/>
            <p:nvPr/>
          </p:nvSpPr>
          <p:spPr>
            <a:xfrm>
              <a:off x="6576575" y="4000322"/>
              <a:ext cx="1767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576575" y="4506581"/>
              <a:ext cx="24274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92796" y="4159979"/>
            <a:ext cx="2427466" cy="1337256"/>
            <a:chOff x="9565418" y="4000322"/>
            <a:chExt cx="2427466" cy="1337256"/>
          </a:xfrm>
        </p:grpSpPr>
        <p:sp>
          <p:nvSpPr>
            <p:cNvPr id="44" name="文本框 43"/>
            <p:cNvSpPr txBox="1"/>
            <p:nvPr/>
          </p:nvSpPr>
          <p:spPr>
            <a:xfrm>
              <a:off x="9565418" y="4000322"/>
              <a:ext cx="1767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9565418" y="4506581"/>
              <a:ext cx="24274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109965" y="4179349"/>
            <a:ext cx="0" cy="118511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144110" y="4179349"/>
            <a:ext cx="0" cy="118511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178256" y="4179349"/>
            <a:ext cx="0" cy="118511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201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987">
        <p15:prstTrans prst="wind"/>
      </p:transition>
    </mc:Choice>
    <mc:Fallback>
      <p:transition spd="slow" advTm="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708878" y="2008682"/>
            <a:ext cx="2833141" cy="2833141"/>
          </a:xfrm>
          <a:prstGeom prst="ellipse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468108" y="3859007"/>
            <a:ext cx="1248411" cy="1248411"/>
          </a:xfrm>
          <a:prstGeom prst="ellipse">
            <a:avLst/>
          </a:prstGeom>
          <a:solidFill>
            <a:srgbClr val="FE4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58583" y="1952949"/>
            <a:ext cx="554636" cy="554636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2314" y="3795779"/>
            <a:ext cx="254832" cy="254832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18935" y="2380169"/>
            <a:ext cx="254832" cy="254832"/>
          </a:xfrm>
          <a:prstGeom prst="ellipse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75638" y="2168733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96871" y="2959545"/>
            <a:ext cx="53016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475637" y="3053226"/>
            <a:ext cx="564573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96871" y="4182257"/>
            <a:ext cx="803929" cy="40473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462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465">
        <p14:gallery dir="l"/>
      </p:transition>
    </mc:Choice>
    <mc:Fallback>
      <p:transition spd="slow" advTm="5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817565" y="2714302"/>
            <a:ext cx="1044552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6"/>
          <p:cNvSpPr/>
          <p:nvPr/>
        </p:nvSpPr>
        <p:spPr>
          <a:xfrm>
            <a:off x="1147202" y="2714302"/>
            <a:ext cx="168862" cy="604739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2" name="圆角矩形 7"/>
          <p:cNvSpPr/>
          <p:nvPr/>
        </p:nvSpPr>
        <p:spPr>
          <a:xfrm>
            <a:off x="2529006" y="2109549"/>
            <a:ext cx="179415" cy="1209492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圆角矩形 8"/>
          <p:cNvSpPr/>
          <p:nvPr/>
        </p:nvSpPr>
        <p:spPr>
          <a:xfrm>
            <a:off x="3921363" y="2306973"/>
            <a:ext cx="179415" cy="707196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圆角矩形 9"/>
          <p:cNvSpPr/>
          <p:nvPr/>
        </p:nvSpPr>
        <p:spPr>
          <a:xfrm>
            <a:off x="5313720" y="2819261"/>
            <a:ext cx="179415" cy="614740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圆角矩形 10"/>
          <p:cNvSpPr/>
          <p:nvPr/>
        </p:nvSpPr>
        <p:spPr>
          <a:xfrm>
            <a:off x="6706076" y="2987937"/>
            <a:ext cx="179415" cy="78966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" name="圆角矩形 11"/>
          <p:cNvSpPr/>
          <p:nvPr/>
        </p:nvSpPr>
        <p:spPr>
          <a:xfrm>
            <a:off x="8098433" y="1955879"/>
            <a:ext cx="179415" cy="604742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圆角矩形 12"/>
          <p:cNvSpPr/>
          <p:nvPr/>
        </p:nvSpPr>
        <p:spPr>
          <a:xfrm>
            <a:off x="9490790" y="2962942"/>
            <a:ext cx="179415" cy="712212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8" name="圆角矩形 13"/>
          <p:cNvSpPr/>
          <p:nvPr/>
        </p:nvSpPr>
        <p:spPr>
          <a:xfrm>
            <a:off x="10883147" y="3172858"/>
            <a:ext cx="179415" cy="419821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946678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5"/>
          <p:cNvSpPr txBox="1"/>
          <p:nvPr/>
        </p:nvSpPr>
        <p:spPr>
          <a:xfrm>
            <a:off x="2337527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6"/>
          <p:cNvSpPr txBox="1"/>
          <p:nvPr/>
        </p:nvSpPr>
        <p:spPr>
          <a:xfrm>
            <a:off x="3728376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17"/>
          <p:cNvSpPr txBox="1"/>
          <p:nvPr/>
        </p:nvSpPr>
        <p:spPr>
          <a:xfrm>
            <a:off x="5119225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8"/>
          <p:cNvSpPr txBox="1"/>
          <p:nvPr/>
        </p:nvSpPr>
        <p:spPr>
          <a:xfrm>
            <a:off x="6510074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9"/>
          <p:cNvSpPr txBox="1"/>
          <p:nvPr/>
        </p:nvSpPr>
        <p:spPr>
          <a:xfrm>
            <a:off x="7900923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0"/>
          <p:cNvSpPr txBox="1"/>
          <p:nvPr/>
        </p:nvSpPr>
        <p:spPr>
          <a:xfrm>
            <a:off x="9291772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1"/>
          <p:cNvSpPr txBox="1"/>
          <p:nvPr/>
        </p:nvSpPr>
        <p:spPr>
          <a:xfrm>
            <a:off x="10682623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44165" y="541345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8" name="矩形 27"/>
          <p:cNvSpPr/>
          <p:nvPr/>
        </p:nvSpPr>
        <p:spPr>
          <a:xfrm>
            <a:off x="1044165" y="5827285"/>
            <a:ext cx="10256910" cy="4181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</a:t>
            </a:r>
          </a:p>
        </p:txBody>
      </p:sp>
      <p:sp>
        <p:nvSpPr>
          <p:cNvPr id="8" name="矩形 7"/>
          <p:cNvSpPr/>
          <p:nvPr/>
        </p:nvSpPr>
        <p:spPr>
          <a:xfrm>
            <a:off x="817565" y="5413455"/>
            <a:ext cx="102791" cy="1240598"/>
          </a:xfrm>
          <a:prstGeom prst="rect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717552" y="6349253"/>
            <a:ext cx="6227037" cy="0"/>
          </a:xfrm>
          <a:prstGeom prst="line">
            <a:avLst/>
          </a:prstGeom>
          <a:ln>
            <a:solidFill>
              <a:srgbClr val="FE5C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44288"/>
      </p:ext>
    </p:extLst>
  </p:cSld>
  <p:clrMapOvr>
    <a:masterClrMapping/>
  </p:clrMapOvr>
  <p:transition spd="slow" advTm="763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3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1861" y="780670"/>
            <a:ext cx="2731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47614" y="584617"/>
            <a:ext cx="133265" cy="133265"/>
          </a:xfrm>
          <a:prstGeom prst="rect">
            <a:avLst/>
          </a:prstGeom>
          <a:solidFill>
            <a:srgbClr val="CC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543798" y="1154279"/>
            <a:ext cx="45720" cy="45720"/>
          </a:xfrm>
          <a:prstGeom prst="rect">
            <a:avLst/>
          </a:prstGeom>
          <a:solidFill>
            <a:srgbClr val="E3B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H="1">
            <a:off x="5201588" y="1455336"/>
            <a:ext cx="46616" cy="46616"/>
          </a:xfrm>
          <a:prstGeom prst="rect">
            <a:avLst/>
          </a:prstGeom>
          <a:solidFill>
            <a:srgbClr val="CC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23097" y="1177139"/>
            <a:ext cx="133265" cy="133265"/>
          </a:xfrm>
          <a:prstGeom prst="rect">
            <a:avLst/>
          </a:prstGeom>
          <a:solidFill>
            <a:srgbClr val="E3B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3921123" y="2893103"/>
            <a:ext cx="1364105" cy="1364105"/>
            <a:chOff x="3837483" y="2773181"/>
            <a:chExt cx="1364105" cy="1364105"/>
          </a:xfrm>
        </p:grpSpPr>
        <p:sp>
          <p:nvSpPr>
            <p:cNvPr id="38" name="椭圆 37"/>
            <p:cNvSpPr/>
            <p:nvPr/>
          </p:nvSpPr>
          <p:spPr>
            <a:xfrm>
              <a:off x="3837483" y="2773181"/>
              <a:ext cx="1364105" cy="1364105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859313" y="3777522"/>
              <a:ext cx="299804" cy="299804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07968" y="2893103"/>
            <a:ext cx="1364105" cy="1364105"/>
            <a:chOff x="1184223" y="2773181"/>
            <a:chExt cx="1364105" cy="1364105"/>
          </a:xfrm>
        </p:grpSpPr>
        <p:sp>
          <p:nvSpPr>
            <p:cNvPr id="35" name="椭圆 34"/>
            <p:cNvSpPr/>
            <p:nvPr/>
          </p:nvSpPr>
          <p:spPr>
            <a:xfrm>
              <a:off x="1184223" y="2773181"/>
              <a:ext cx="1364105" cy="1364105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2211049" y="3777522"/>
              <a:ext cx="299804" cy="299804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734278" y="2893103"/>
            <a:ext cx="1364105" cy="1364105"/>
            <a:chOff x="6490743" y="2773181"/>
            <a:chExt cx="1364105" cy="1364105"/>
          </a:xfrm>
        </p:grpSpPr>
        <p:sp>
          <p:nvSpPr>
            <p:cNvPr id="41" name="椭圆 40"/>
            <p:cNvSpPr/>
            <p:nvPr/>
          </p:nvSpPr>
          <p:spPr>
            <a:xfrm>
              <a:off x="6490743" y="2773181"/>
              <a:ext cx="1364105" cy="1364105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7507577" y="3777522"/>
              <a:ext cx="299804" cy="299804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547434" y="2893103"/>
            <a:ext cx="1364105" cy="1364105"/>
            <a:chOff x="9144003" y="2773181"/>
            <a:chExt cx="1364105" cy="1364105"/>
          </a:xfrm>
        </p:grpSpPr>
        <p:sp>
          <p:nvSpPr>
            <p:cNvPr id="44" name="椭圆 43"/>
            <p:cNvSpPr/>
            <p:nvPr/>
          </p:nvSpPr>
          <p:spPr>
            <a:xfrm>
              <a:off x="9144003" y="2773181"/>
              <a:ext cx="1364105" cy="1364105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155841" y="3777522"/>
              <a:ext cx="299804" cy="299804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979541" y="483225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3792696" y="483225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6605851" y="483225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9419006" y="483225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83438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554">
        <p14:flip dir="r"/>
      </p:transition>
    </mc:Choice>
    <mc:Fallback>
      <p:transition spd="slow" advTm="3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1314882" y="1792607"/>
            <a:ext cx="212942" cy="324923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177689" y="1792607"/>
            <a:ext cx="203596" cy="324923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5040497" y="1792607"/>
            <a:ext cx="196406" cy="324923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6903304" y="1792607"/>
            <a:ext cx="197692" cy="324923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8766110" y="1792607"/>
            <a:ext cx="218841" cy="324923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10628915" y="1792607"/>
            <a:ext cx="212295" cy="3249234"/>
          </a:xfrm>
          <a:prstGeom prst="roundRect">
            <a:avLst>
              <a:gd name="adj" fmla="val 50000"/>
            </a:avLst>
          </a:prstGeom>
          <a:solidFill>
            <a:srgbClr val="525F6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1335131" y="2909286"/>
            <a:ext cx="200511" cy="2132555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171788" y="3039037"/>
            <a:ext cx="216294" cy="2002804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043314" y="3553213"/>
            <a:ext cx="199490" cy="1488628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6902016" y="3254524"/>
            <a:ext cx="198979" cy="1787317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8774349" y="3859725"/>
            <a:ext cx="210602" cy="1182116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10643254" y="2497743"/>
            <a:ext cx="197956" cy="2544098"/>
          </a:xfrm>
          <a:prstGeom prst="roundRect">
            <a:avLst>
              <a:gd name="adj" fmla="val 50000"/>
            </a:avLst>
          </a:prstGeom>
          <a:solidFill>
            <a:srgbClr val="FE5C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sp>
        <p:nvSpPr>
          <p:cNvPr id="9" name="椭圆 8"/>
          <p:cNvSpPr/>
          <p:nvPr/>
        </p:nvSpPr>
        <p:spPr>
          <a:xfrm>
            <a:off x="3069515" y="2787853"/>
            <a:ext cx="410344" cy="410344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533881" y="2183350"/>
            <a:ext cx="410344" cy="410344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821893" y="2942073"/>
            <a:ext cx="410344" cy="410344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218431" y="2585321"/>
            <a:ext cx="407704" cy="407704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943819" y="3352417"/>
            <a:ext cx="410344" cy="410344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8670527" y="3553213"/>
            <a:ext cx="410344" cy="410344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37725" y="5365806"/>
            <a:ext cx="17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2391059" y="5365806"/>
            <a:ext cx="17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244393" y="5365806"/>
            <a:ext cx="17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097727" y="5365806"/>
            <a:ext cx="17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951061" y="5365806"/>
            <a:ext cx="17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9804395" y="5365806"/>
            <a:ext cx="17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707483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796">
        <p15:prstTrans prst="crush"/>
      </p:transition>
    </mc:Choice>
    <mc:Fallback>
      <p:transition spd="slow" advTm="9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9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169134" y="1864789"/>
            <a:ext cx="2471714" cy="1816008"/>
            <a:chOff x="922422" y="2849483"/>
            <a:chExt cx="2965138" cy="21785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椭圆 10"/>
            <p:cNvSpPr/>
            <p:nvPr/>
          </p:nvSpPr>
          <p:spPr>
            <a:xfrm>
              <a:off x="933162" y="4308489"/>
              <a:ext cx="2954398" cy="719528"/>
            </a:xfrm>
            <a:prstGeom prst="ellipse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 w="25400">
              <a:solidFill>
                <a:srgbClr val="3F4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927792" y="3209247"/>
              <a:ext cx="2954398" cy="1459006"/>
            </a:xfrm>
            <a:prstGeom prst="rect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927792" y="2849483"/>
              <a:ext cx="2954398" cy="719528"/>
            </a:xfrm>
            <a:prstGeom prst="ellipse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>
              <a:solidFill>
                <a:srgbClr val="3F4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弧形 13"/>
            <p:cNvSpPr/>
            <p:nvPr/>
          </p:nvSpPr>
          <p:spPr>
            <a:xfrm rot="16200000" flipH="1">
              <a:off x="2042544" y="1729363"/>
              <a:ext cx="719526" cy="2959769"/>
            </a:xfrm>
            <a:prstGeom prst="arc">
              <a:avLst>
                <a:gd name="adj1" fmla="val 16200000"/>
                <a:gd name="adj2" fmla="val 5464268"/>
              </a:avLst>
            </a:prstGeom>
            <a:ln w="31750">
              <a:gradFill>
                <a:gsLst>
                  <a:gs pos="0">
                    <a:srgbClr val="2D3948"/>
                  </a:gs>
                  <a:gs pos="51000">
                    <a:srgbClr val="485B74"/>
                  </a:gs>
                  <a:gs pos="100000">
                    <a:srgbClr val="2D3948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52225" y="1864789"/>
            <a:ext cx="2471714" cy="1816008"/>
            <a:chOff x="922422" y="2849483"/>
            <a:chExt cx="2965138" cy="21785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3162" y="4308489"/>
              <a:ext cx="2954398" cy="719528"/>
            </a:xfrm>
            <a:prstGeom prst="ellipse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 w="25400">
              <a:solidFill>
                <a:srgbClr val="3F4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7792" y="3209247"/>
              <a:ext cx="2954398" cy="1459006"/>
            </a:xfrm>
            <a:prstGeom prst="rect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椭圆 17"/>
            <p:cNvSpPr/>
            <p:nvPr/>
          </p:nvSpPr>
          <p:spPr>
            <a:xfrm>
              <a:off x="927792" y="2849483"/>
              <a:ext cx="2954398" cy="719528"/>
            </a:xfrm>
            <a:prstGeom prst="ellipse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>
              <a:solidFill>
                <a:srgbClr val="3F4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弧形 18"/>
            <p:cNvSpPr/>
            <p:nvPr/>
          </p:nvSpPr>
          <p:spPr>
            <a:xfrm rot="16200000" flipH="1">
              <a:off x="2042544" y="1729363"/>
              <a:ext cx="719526" cy="2959769"/>
            </a:xfrm>
            <a:prstGeom prst="arc">
              <a:avLst>
                <a:gd name="adj1" fmla="val 16200000"/>
                <a:gd name="adj2" fmla="val 5464268"/>
              </a:avLst>
            </a:prstGeom>
            <a:ln w="31750">
              <a:gradFill>
                <a:gsLst>
                  <a:gs pos="0">
                    <a:srgbClr val="2D3948"/>
                  </a:gs>
                  <a:gs pos="51000">
                    <a:srgbClr val="485B74"/>
                  </a:gs>
                  <a:gs pos="100000">
                    <a:srgbClr val="2D3948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546056" y="1864789"/>
            <a:ext cx="2471714" cy="1816008"/>
            <a:chOff x="922422" y="2849483"/>
            <a:chExt cx="2965138" cy="21785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椭圆 20"/>
            <p:cNvSpPr/>
            <p:nvPr/>
          </p:nvSpPr>
          <p:spPr>
            <a:xfrm>
              <a:off x="933162" y="4308489"/>
              <a:ext cx="2954398" cy="719528"/>
            </a:xfrm>
            <a:prstGeom prst="ellipse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 w="25400">
              <a:solidFill>
                <a:srgbClr val="3F4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927792" y="3209247"/>
              <a:ext cx="2954398" cy="1459006"/>
            </a:xfrm>
            <a:prstGeom prst="rect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927792" y="2849483"/>
              <a:ext cx="2954398" cy="719528"/>
            </a:xfrm>
            <a:prstGeom prst="ellipse">
              <a:avLst/>
            </a:prstGeom>
            <a:gradFill>
              <a:gsLst>
                <a:gs pos="51800">
                  <a:srgbClr val="2D3948"/>
                </a:gs>
                <a:gs pos="0">
                  <a:srgbClr val="344254"/>
                </a:gs>
                <a:gs pos="100000">
                  <a:srgbClr val="3F4F65"/>
                </a:gs>
              </a:gsLst>
              <a:lin ang="0" scaled="0"/>
            </a:gradFill>
            <a:ln>
              <a:solidFill>
                <a:srgbClr val="3F4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rot="16200000" flipH="1">
              <a:off x="2042544" y="1729363"/>
              <a:ext cx="719526" cy="2959769"/>
            </a:xfrm>
            <a:prstGeom prst="arc">
              <a:avLst>
                <a:gd name="adj1" fmla="val 16200000"/>
                <a:gd name="adj2" fmla="val 5464268"/>
              </a:avLst>
            </a:prstGeom>
            <a:ln w="31750">
              <a:gradFill>
                <a:gsLst>
                  <a:gs pos="0">
                    <a:srgbClr val="2D3948"/>
                  </a:gs>
                  <a:gs pos="51000">
                    <a:srgbClr val="485B74"/>
                  </a:gs>
                  <a:gs pos="100000">
                    <a:srgbClr val="2D3948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47003" y="2860762"/>
            <a:ext cx="311150" cy="249237"/>
            <a:chOff x="9372601" y="3308351"/>
            <a:chExt cx="311150" cy="249237"/>
          </a:xfrm>
          <a:solidFill>
            <a:srgbClr val="FE5C49"/>
          </a:solidFill>
          <a:effectLst>
            <a:outerShdw blurRad="63500" sx="108000" sy="108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Freeform 325"/>
            <p:cNvSpPr>
              <a:spLocks/>
            </p:cNvSpPr>
            <p:nvPr/>
          </p:nvSpPr>
          <p:spPr bwMode="auto">
            <a:xfrm>
              <a:off x="9407526" y="3376613"/>
              <a:ext cx="58738" cy="134938"/>
            </a:xfrm>
            <a:custGeom>
              <a:avLst/>
              <a:gdLst>
                <a:gd name="T0" fmla="*/ 10 w 37"/>
                <a:gd name="T1" fmla="*/ 86 h 86"/>
                <a:gd name="T2" fmla="*/ 27 w 37"/>
                <a:gd name="T3" fmla="*/ 86 h 86"/>
                <a:gd name="T4" fmla="*/ 37 w 37"/>
                <a:gd name="T5" fmla="*/ 76 h 86"/>
                <a:gd name="T6" fmla="*/ 37 w 37"/>
                <a:gd name="T7" fmla="*/ 9 h 86"/>
                <a:gd name="T8" fmla="*/ 27 w 37"/>
                <a:gd name="T9" fmla="*/ 0 h 86"/>
                <a:gd name="T10" fmla="*/ 10 w 37"/>
                <a:gd name="T11" fmla="*/ 0 h 86"/>
                <a:gd name="T12" fmla="*/ 0 w 37"/>
                <a:gd name="T13" fmla="*/ 9 h 86"/>
                <a:gd name="T14" fmla="*/ 0 w 37"/>
                <a:gd name="T15" fmla="*/ 76 h 86"/>
                <a:gd name="T16" fmla="*/ 10 w 37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86">
                  <a:moveTo>
                    <a:pt x="10" y="86"/>
                  </a:moveTo>
                  <a:cubicBezTo>
                    <a:pt x="27" y="86"/>
                    <a:pt x="27" y="86"/>
                    <a:pt x="27" y="86"/>
                  </a:cubicBezTo>
                  <a:cubicBezTo>
                    <a:pt x="32" y="86"/>
                    <a:pt x="37" y="81"/>
                    <a:pt x="37" y="76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4"/>
                    <a:pt x="32" y="0"/>
                    <a:pt x="2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326"/>
            <p:cNvSpPr>
              <a:spLocks/>
            </p:cNvSpPr>
            <p:nvPr/>
          </p:nvSpPr>
          <p:spPr bwMode="auto">
            <a:xfrm>
              <a:off x="9496426" y="3433763"/>
              <a:ext cx="57150" cy="77788"/>
            </a:xfrm>
            <a:custGeom>
              <a:avLst/>
              <a:gdLst>
                <a:gd name="T0" fmla="*/ 10 w 37"/>
                <a:gd name="T1" fmla="*/ 50 h 50"/>
                <a:gd name="T2" fmla="*/ 27 w 37"/>
                <a:gd name="T3" fmla="*/ 50 h 50"/>
                <a:gd name="T4" fmla="*/ 37 w 37"/>
                <a:gd name="T5" fmla="*/ 40 h 50"/>
                <a:gd name="T6" fmla="*/ 37 w 37"/>
                <a:gd name="T7" fmla="*/ 9 h 50"/>
                <a:gd name="T8" fmla="*/ 27 w 37"/>
                <a:gd name="T9" fmla="*/ 0 h 50"/>
                <a:gd name="T10" fmla="*/ 10 w 37"/>
                <a:gd name="T11" fmla="*/ 0 h 50"/>
                <a:gd name="T12" fmla="*/ 0 w 37"/>
                <a:gd name="T13" fmla="*/ 9 h 50"/>
                <a:gd name="T14" fmla="*/ 0 w 37"/>
                <a:gd name="T15" fmla="*/ 40 h 50"/>
                <a:gd name="T16" fmla="*/ 10 w 37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0">
                  <a:moveTo>
                    <a:pt x="10" y="50"/>
                  </a:moveTo>
                  <a:cubicBezTo>
                    <a:pt x="27" y="50"/>
                    <a:pt x="27" y="50"/>
                    <a:pt x="27" y="50"/>
                  </a:cubicBezTo>
                  <a:cubicBezTo>
                    <a:pt x="32" y="50"/>
                    <a:pt x="37" y="45"/>
                    <a:pt x="37" y="40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4"/>
                    <a:pt x="32" y="0"/>
                    <a:pt x="2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5" y="50"/>
                    <a:pt x="1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327"/>
            <p:cNvSpPr>
              <a:spLocks/>
            </p:cNvSpPr>
            <p:nvPr/>
          </p:nvSpPr>
          <p:spPr bwMode="auto">
            <a:xfrm>
              <a:off x="9583738" y="3308351"/>
              <a:ext cx="57150" cy="203200"/>
            </a:xfrm>
            <a:custGeom>
              <a:avLst/>
              <a:gdLst>
                <a:gd name="T0" fmla="*/ 10 w 37"/>
                <a:gd name="T1" fmla="*/ 130 h 130"/>
                <a:gd name="T2" fmla="*/ 27 w 37"/>
                <a:gd name="T3" fmla="*/ 130 h 130"/>
                <a:gd name="T4" fmla="*/ 37 w 37"/>
                <a:gd name="T5" fmla="*/ 120 h 130"/>
                <a:gd name="T6" fmla="*/ 37 w 37"/>
                <a:gd name="T7" fmla="*/ 9 h 130"/>
                <a:gd name="T8" fmla="*/ 27 w 37"/>
                <a:gd name="T9" fmla="*/ 0 h 130"/>
                <a:gd name="T10" fmla="*/ 10 w 37"/>
                <a:gd name="T11" fmla="*/ 0 h 130"/>
                <a:gd name="T12" fmla="*/ 0 w 37"/>
                <a:gd name="T13" fmla="*/ 9 h 130"/>
                <a:gd name="T14" fmla="*/ 0 w 37"/>
                <a:gd name="T15" fmla="*/ 120 h 130"/>
                <a:gd name="T16" fmla="*/ 10 w 37"/>
                <a:gd name="T1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30">
                  <a:moveTo>
                    <a:pt x="10" y="130"/>
                  </a:moveTo>
                  <a:cubicBezTo>
                    <a:pt x="27" y="130"/>
                    <a:pt x="27" y="130"/>
                    <a:pt x="27" y="130"/>
                  </a:cubicBezTo>
                  <a:cubicBezTo>
                    <a:pt x="32" y="130"/>
                    <a:pt x="37" y="125"/>
                    <a:pt x="37" y="120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4"/>
                    <a:pt x="32" y="0"/>
                    <a:pt x="2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5"/>
                    <a:pt x="5" y="130"/>
                    <a:pt x="10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328"/>
            <p:cNvSpPr>
              <a:spLocks/>
            </p:cNvSpPr>
            <p:nvPr/>
          </p:nvSpPr>
          <p:spPr bwMode="auto">
            <a:xfrm>
              <a:off x="9372601" y="3532188"/>
              <a:ext cx="311150" cy="25400"/>
            </a:xfrm>
            <a:custGeom>
              <a:avLst/>
              <a:gdLst>
                <a:gd name="T0" fmla="*/ 191 w 199"/>
                <a:gd name="T1" fmla="*/ 0 h 16"/>
                <a:gd name="T2" fmla="*/ 8 w 199"/>
                <a:gd name="T3" fmla="*/ 0 h 16"/>
                <a:gd name="T4" fmla="*/ 0 w 199"/>
                <a:gd name="T5" fmla="*/ 8 h 16"/>
                <a:gd name="T6" fmla="*/ 0 w 199"/>
                <a:gd name="T7" fmla="*/ 8 h 16"/>
                <a:gd name="T8" fmla="*/ 8 w 199"/>
                <a:gd name="T9" fmla="*/ 16 h 16"/>
                <a:gd name="T10" fmla="*/ 191 w 199"/>
                <a:gd name="T11" fmla="*/ 16 h 16"/>
                <a:gd name="T12" fmla="*/ 199 w 199"/>
                <a:gd name="T13" fmla="*/ 8 h 16"/>
                <a:gd name="T14" fmla="*/ 199 w 199"/>
                <a:gd name="T15" fmla="*/ 8 h 16"/>
                <a:gd name="T16" fmla="*/ 191 w 199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16">
                  <a:moveTo>
                    <a:pt x="19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6" y="16"/>
                    <a:pt x="199" y="13"/>
                    <a:pt x="199" y="8"/>
                  </a:cubicBezTo>
                  <a:cubicBezTo>
                    <a:pt x="199" y="8"/>
                    <a:pt x="199" y="8"/>
                    <a:pt x="199" y="8"/>
                  </a:cubicBezTo>
                  <a:cubicBezTo>
                    <a:pt x="199" y="3"/>
                    <a:pt x="19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68986" y="2849649"/>
            <a:ext cx="233363" cy="293687"/>
            <a:chOff x="11293476" y="3908426"/>
            <a:chExt cx="233363" cy="293687"/>
          </a:xfrm>
          <a:solidFill>
            <a:srgbClr val="FE5C49"/>
          </a:solidFill>
          <a:effectLst>
            <a:outerShdw blurRad="63500" sx="108000" sy="108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Freeform 315"/>
            <p:cNvSpPr>
              <a:spLocks/>
            </p:cNvSpPr>
            <p:nvPr/>
          </p:nvSpPr>
          <p:spPr bwMode="auto">
            <a:xfrm>
              <a:off x="11382376" y="4173538"/>
              <a:ext cx="52388" cy="28575"/>
            </a:xfrm>
            <a:custGeom>
              <a:avLst/>
              <a:gdLst>
                <a:gd name="T0" fmla="*/ 32 w 34"/>
                <a:gd name="T1" fmla="*/ 0 h 18"/>
                <a:gd name="T2" fmla="*/ 2 w 34"/>
                <a:gd name="T3" fmla="*/ 0 h 18"/>
                <a:gd name="T4" fmla="*/ 0 w 34"/>
                <a:gd name="T5" fmla="*/ 2 h 18"/>
                <a:gd name="T6" fmla="*/ 17 w 34"/>
                <a:gd name="T7" fmla="*/ 18 h 18"/>
                <a:gd name="T8" fmla="*/ 34 w 34"/>
                <a:gd name="T9" fmla="*/ 2 h 18"/>
                <a:gd name="T10" fmla="*/ 32 w 3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8">
                  <a:moveTo>
                    <a:pt x="3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1"/>
                    <a:pt x="8" y="18"/>
                    <a:pt x="17" y="18"/>
                  </a:cubicBezTo>
                  <a:cubicBezTo>
                    <a:pt x="27" y="18"/>
                    <a:pt x="34" y="11"/>
                    <a:pt x="34" y="2"/>
                  </a:cubicBezTo>
                  <a:cubicBezTo>
                    <a:pt x="34" y="1"/>
                    <a:pt x="33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316"/>
            <p:cNvSpPr>
              <a:spLocks/>
            </p:cNvSpPr>
            <p:nvPr/>
          </p:nvSpPr>
          <p:spPr bwMode="auto">
            <a:xfrm>
              <a:off x="11293476" y="3908426"/>
              <a:ext cx="233363" cy="246063"/>
            </a:xfrm>
            <a:custGeom>
              <a:avLst/>
              <a:gdLst>
                <a:gd name="T0" fmla="*/ 124 w 149"/>
                <a:gd name="T1" fmla="*/ 123 h 157"/>
                <a:gd name="T2" fmla="*/ 127 w 149"/>
                <a:gd name="T3" fmla="*/ 108 h 157"/>
                <a:gd name="T4" fmla="*/ 127 w 149"/>
                <a:gd name="T5" fmla="*/ 66 h 157"/>
                <a:gd name="T6" fmla="*/ 91 w 149"/>
                <a:gd name="T7" fmla="*/ 20 h 157"/>
                <a:gd name="T8" fmla="*/ 91 w 149"/>
                <a:gd name="T9" fmla="*/ 16 h 157"/>
                <a:gd name="T10" fmla="*/ 74 w 149"/>
                <a:gd name="T11" fmla="*/ 0 h 157"/>
                <a:gd name="T12" fmla="*/ 57 w 149"/>
                <a:gd name="T13" fmla="*/ 16 h 157"/>
                <a:gd name="T14" fmla="*/ 57 w 149"/>
                <a:gd name="T15" fmla="*/ 20 h 157"/>
                <a:gd name="T16" fmla="*/ 22 w 149"/>
                <a:gd name="T17" fmla="*/ 66 h 157"/>
                <a:gd name="T18" fmla="*/ 22 w 149"/>
                <a:gd name="T19" fmla="*/ 108 h 157"/>
                <a:gd name="T20" fmla="*/ 25 w 149"/>
                <a:gd name="T21" fmla="*/ 123 h 157"/>
                <a:gd name="T22" fmla="*/ 0 w 149"/>
                <a:gd name="T23" fmla="*/ 140 h 157"/>
                <a:gd name="T24" fmla="*/ 0 w 149"/>
                <a:gd name="T25" fmla="*/ 155 h 157"/>
                <a:gd name="T26" fmla="*/ 2 w 149"/>
                <a:gd name="T27" fmla="*/ 157 h 157"/>
                <a:gd name="T28" fmla="*/ 147 w 149"/>
                <a:gd name="T29" fmla="*/ 157 h 157"/>
                <a:gd name="T30" fmla="*/ 149 w 149"/>
                <a:gd name="T31" fmla="*/ 155 h 157"/>
                <a:gd name="T32" fmla="*/ 149 w 149"/>
                <a:gd name="T33" fmla="*/ 140 h 157"/>
                <a:gd name="T34" fmla="*/ 124 w 149"/>
                <a:gd name="T35" fmla="*/ 12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157">
                  <a:moveTo>
                    <a:pt x="124" y="123"/>
                  </a:moveTo>
                  <a:cubicBezTo>
                    <a:pt x="126" y="118"/>
                    <a:pt x="127" y="113"/>
                    <a:pt x="127" y="108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45"/>
                    <a:pt x="113" y="27"/>
                    <a:pt x="91" y="20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7"/>
                    <a:pt x="84" y="0"/>
                    <a:pt x="74" y="0"/>
                  </a:cubicBezTo>
                  <a:cubicBezTo>
                    <a:pt x="65" y="0"/>
                    <a:pt x="57" y="7"/>
                    <a:pt x="57" y="16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6" y="27"/>
                    <a:pt x="22" y="45"/>
                    <a:pt x="22" y="66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2" y="113"/>
                    <a:pt x="23" y="118"/>
                    <a:pt x="25" y="123"/>
                  </a:cubicBezTo>
                  <a:cubicBezTo>
                    <a:pt x="11" y="124"/>
                    <a:pt x="0" y="131"/>
                    <a:pt x="0" y="140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6"/>
                    <a:pt x="1" y="157"/>
                    <a:pt x="2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8" y="157"/>
                    <a:pt x="149" y="156"/>
                    <a:pt x="149" y="155"/>
                  </a:cubicBezTo>
                  <a:cubicBezTo>
                    <a:pt x="149" y="140"/>
                    <a:pt x="149" y="140"/>
                    <a:pt x="149" y="140"/>
                  </a:cubicBezTo>
                  <a:cubicBezTo>
                    <a:pt x="149" y="131"/>
                    <a:pt x="138" y="124"/>
                    <a:pt x="124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631958" y="2882193"/>
            <a:ext cx="309563" cy="285750"/>
            <a:chOff x="8745538" y="2649538"/>
            <a:chExt cx="309563" cy="285750"/>
          </a:xfrm>
          <a:solidFill>
            <a:srgbClr val="FE5C49"/>
          </a:solidFill>
          <a:effectLst>
            <a:outerShdw blurRad="63500" sx="108000" sy="108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Freeform 313"/>
            <p:cNvSpPr>
              <a:spLocks/>
            </p:cNvSpPr>
            <p:nvPr/>
          </p:nvSpPr>
          <p:spPr bwMode="auto">
            <a:xfrm>
              <a:off x="8745538" y="2649538"/>
              <a:ext cx="309563" cy="238125"/>
            </a:xfrm>
            <a:custGeom>
              <a:avLst/>
              <a:gdLst>
                <a:gd name="T0" fmla="*/ 197 w 198"/>
                <a:gd name="T1" fmla="*/ 0 h 152"/>
                <a:gd name="T2" fmla="*/ 195 w 198"/>
                <a:gd name="T3" fmla="*/ 0 h 152"/>
                <a:gd name="T4" fmla="*/ 1 w 198"/>
                <a:gd name="T5" fmla="*/ 99 h 152"/>
                <a:gd name="T6" fmla="*/ 0 w 198"/>
                <a:gd name="T7" fmla="*/ 101 h 152"/>
                <a:gd name="T8" fmla="*/ 2 w 198"/>
                <a:gd name="T9" fmla="*/ 103 h 152"/>
                <a:gd name="T10" fmla="*/ 67 w 198"/>
                <a:gd name="T11" fmla="*/ 124 h 152"/>
                <a:gd name="T12" fmla="*/ 68 w 198"/>
                <a:gd name="T13" fmla="*/ 123 h 152"/>
                <a:gd name="T14" fmla="*/ 158 w 198"/>
                <a:gd name="T15" fmla="*/ 42 h 152"/>
                <a:gd name="T16" fmla="*/ 87 w 198"/>
                <a:gd name="T17" fmla="*/ 127 h 152"/>
                <a:gd name="T18" fmla="*/ 86 w 198"/>
                <a:gd name="T19" fmla="*/ 129 h 152"/>
                <a:gd name="T20" fmla="*/ 88 w 198"/>
                <a:gd name="T21" fmla="*/ 130 h 152"/>
                <a:gd name="T22" fmla="*/ 160 w 198"/>
                <a:gd name="T23" fmla="*/ 152 h 152"/>
                <a:gd name="T24" fmla="*/ 160 w 198"/>
                <a:gd name="T25" fmla="*/ 152 h 152"/>
                <a:gd name="T26" fmla="*/ 161 w 198"/>
                <a:gd name="T27" fmla="*/ 152 h 152"/>
                <a:gd name="T28" fmla="*/ 162 w 198"/>
                <a:gd name="T29" fmla="*/ 151 h 152"/>
                <a:gd name="T30" fmla="*/ 198 w 198"/>
                <a:gd name="T31" fmla="*/ 2 h 152"/>
                <a:gd name="T32" fmla="*/ 197 w 198"/>
                <a:gd name="T3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2">
                  <a:moveTo>
                    <a:pt x="197" y="0"/>
                  </a:moveTo>
                  <a:cubicBezTo>
                    <a:pt x="197" y="0"/>
                    <a:pt x="196" y="0"/>
                    <a:pt x="195" y="0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1" y="100"/>
                    <a:pt x="0" y="100"/>
                    <a:pt x="0" y="101"/>
                  </a:cubicBezTo>
                  <a:cubicBezTo>
                    <a:pt x="0" y="102"/>
                    <a:pt x="1" y="103"/>
                    <a:pt x="2" y="103"/>
                  </a:cubicBezTo>
                  <a:cubicBezTo>
                    <a:pt x="67" y="124"/>
                    <a:pt x="67" y="124"/>
                    <a:pt x="67" y="124"/>
                  </a:cubicBezTo>
                  <a:cubicBezTo>
                    <a:pt x="67" y="124"/>
                    <a:pt x="68" y="124"/>
                    <a:pt x="68" y="1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6" y="128"/>
                    <a:pt x="86" y="128"/>
                    <a:pt x="86" y="129"/>
                  </a:cubicBezTo>
                  <a:cubicBezTo>
                    <a:pt x="86" y="130"/>
                    <a:pt x="87" y="130"/>
                    <a:pt x="88" y="130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1" y="152"/>
                    <a:pt x="161" y="152"/>
                    <a:pt x="161" y="152"/>
                  </a:cubicBezTo>
                  <a:cubicBezTo>
                    <a:pt x="162" y="152"/>
                    <a:pt x="162" y="151"/>
                    <a:pt x="162" y="151"/>
                  </a:cubicBezTo>
                  <a:cubicBezTo>
                    <a:pt x="198" y="2"/>
                    <a:pt x="198" y="2"/>
                    <a:pt x="198" y="2"/>
                  </a:cubicBezTo>
                  <a:cubicBezTo>
                    <a:pt x="198" y="2"/>
                    <a:pt x="198" y="1"/>
                    <a:pt x="1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314"/>
            <p:cNvSpPr>
              <a:spLocks/>
            </p:cNvSpPr>
            <p:nvPr/>
          </p:nvSpPr>
          <p:spPr bwMode="auto">
            <a:xfrm>
              <a:off x="8880476" y="2868613"/>
              <a:ext cx="36513" cy="66675"/>
            </a:xfrm>
            <a:custGeom>
              <a:avLst/>
              <a:gdLst>
                <a:gd name="T0" fmla="*/ 23 w 24"/>
                <a:gd name="T1" fmla="*/ 6 h 42"/>
                <a:gd name="T2" fmla="*/ 3 w 24"/>
                <a:gd name="T3" fmla="*/ 0 h 42"/>
                <a:gd name="T4" fmla="*/ 1 w 24"/>
                <a:gd name="T5" fmla="*/ 0 h 42"/>
                <a:gd name="T6" fmla="*/ 0 w 24"/>
                <a:gd name="T7" fmla="*/ 2 h 42"/>
                <a:gd name="T8" fmla="*/ 0 w 24"/>
                <a:gd name="T9" fmla="*/ 40 h 42"/>
                <a:gd name="T10" fmla="*/ 2 w 24"/>
                <a:gd name="T11" fmla="*/ 41 h 42"/>
                <a:gd name="T12" fmla="*/ 2 w 24"/>
                <a:gd name="T13" fmla="*/ 42 h 42"/>
                <a:gd name="T14" fmla="*/ 4 w 24"/>
                <a:gd name="T15" fmla="*/ 41 h 42"/>
                <a:gd name="T16" fmla="*/ 24 w 24"/>
                <a:gd name="T17" fmla="*/ 9 h 42"/>
                <a:gd name="T18" fmla="*/ 24 w 24"/>
                <a:gd name="T19" fmla="*/ 7 h 42"/>
                <a:gd name="T20" fmla="*/ 23 w 24"/>
                <a:gd name="T21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2">
                  <a:moveTo>
                    <a:pt x="23" y="6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2" y="41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3" y="42"/>
                    <a:pt x="3" y="41"/>
                    <a:pt x="4" y="4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4" y="7"/>
                    <a:pt x="23" y="6"/>
                    <a:pt x="2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60246" y="4280858"/>
            <a:ext cx="2381968" cy="1435900"/>
            <a:chOff x="1060246" y="4280858"/>
            <a:chExt cx="2381968" cy="1435900"/>
          </a:xfrm>
        </p:grpSpPr>
        <p:sp>
          <p:nvSpPr>
            <p:cNvPr id="36" name="文本框 35"/>
            <p:cNvSpPr txBox="1"/>
            <p:nvPr/>
          </p:nvSpPr>
          <p:spPr>
            <a:xfrm>
              <a:off x="1603050" y="428085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1060246" y="4762651"/>
              <a:ext cx="23819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927138" y="4280858"/>
            <a:ext cx="2381968" cy="1435900"/>
            <a:chOff x="4927138" y="4280858"/>
            <a:chExt cx="2381968" cy="1435900"/>
          </a:xfrm>
        </p:grpSpPr>
        <p:sp>
          <p:nvSpPr>
            <p:cNvPr id="40" name="文本框 39"/>
            <p:cNvSpPr txBox="1"/>
            <p:nvPr/>
          </p:nvSpPr>
          <p:spPr>
            <a:xfrm>
              <a:off x="5469942" y="428085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4927138" y="4762651"/>
              <a:ext cx="23819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794032" y="4280858"/>
            <a:ext cx="2381968" cy="1435900"/>
            <a:chOff x="8794032" y="4280858"/>
            <a:chExt cx="2381968" cy="1435900"/>
          </a:xfrm>
        </p:grpSpPr>
        <p:sp>
          <p:nvSpPr>
            <p:cNvPr id="42" name="文本框 41"/>
            <p:cNvSpPr txBox="1"/>
            <p:nvPr/>
          </p:nvSpPr>
          <p:spPr>
            <a:xfrm>
              <a:off x="9336836" y="4280858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8794032" y="4762651"/>
              <a:ext cx="23819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000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620">
        <p15:prstTrans prst="peelOff"/>
      </p:transition>
    </mc:Choice>
    <mc:Fallback>
      <p:transition spd="slow" advTm="3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87500"/>
            <a:ext cx="5562600" cy="37084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52801" y="5462759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98600" y="1905000"/>
            <a:ext cx="2587924" cy="266700"/>
          </a:xfrm>
          <a:prstGeom prst="rect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521700" y="4737100"/>
            <a:ext cx="2587924" cy="266700"/>
          </a:xfrm>
          <a:prstGeom prst="rect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81843" y="2289145"/>
            <a:ext cx="2381968" cy="1075323"/>
            <a:chOff x="681843" y="2289145"/>
            <a:chExt cx="2381968" cy="1075323"/>
          </a:xfrm>
        </p:grpSpPr>
        <p:sp>
          <p:nvSpPr>
            <p:cNvPr id="13" name="文本框 12"/>
            <p:cNvSpPr txBox="1"/>
            <p:nvPr/>
          </p:nvSpPr>
          <p:spPr>
            <a:xfrm>
              <a:off x="1767453" y="2289145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681843" y="2625804"/>
              <a:ext cx="2381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010411" y="3536866"/>
            <a:ext cx="2381968" cy="1075323"/>
            <a:chOff x="9010411" y="3536866"/>
            <a:chExt cx="2381968" cy="1075323"/>
          </a:xfrm>
        </p:grpSpPr>
        <p:sp>
          <p:nvSpPr>
            <p:cNvPr id="15" name="文本框 14"/>
            <p:cNvSpPr txBox="1"/>
            <p:nvPr/>
          </p:nvSpPr>
          <p:spPr>
            <a:xfrm>
              <a:off x="9010411" y="3536866"/>
              <a:ext cx="129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9010411" y="3873525"/>
              <a:ext cx="2381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04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05">
        <p14:prism dir="u"/>
      </p:transition>
    </mc:Choice>
    <mc:Fallback>
      <p:transition spd="slow" advTm="3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756016" y="1461965"/>
            <a:ext cx="4214032" cy="4214033"/>
          </a:xfrm>
          <a:prstGeom prst="ellipse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372706" y="4214150"/>
            <a:ext cx="1856894" cy="1856895"/>
          </a:xfrm>
          <a:prstGeom prst="ellipse">
            <a:avLst/>
          </a:prstGeom>
          <a:solidFill>
            <a:srgbClr val="FE4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424910" y="1379067"/>
            <a:ext cx="824969" cy="824969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301154" y="4120104"/>
            <a:ext cx="379039" cy="379039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622234" y="2014517"/>
            <a:ext cx="379039" cy="379039"/>
          </a:xfrm>
          <a:prstGeom prst="ellipse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296172" y="2858212"/>
            <a:ext cx="7103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 谢 您 的 观 看</a:t>
            </a:r>
          </a:p>
        </p:txBody>
      </p:sp>
    </p:spTree>
    <p:extLst>
      <p:ext uri="{BB962C8B-B14F-4D97-AF65-F5344CB8AC3E}">
        <p14:creationId xmlns:p14="http://schemas.microsoft.com/office/powerpoint/2010/main" val="134855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925">
        <p14:ripple/>
      </p:transition>
    </mc:Choice>
    <mc:Fallback>
      <p:transition spd="slow" advTm="8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708878" y="2008682"/>
            <a:ext cx="2833141" cy="2833141"/>
          </a:xfrm>
          <a:prstGeom prst="ellipse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468108" y="3859007"/>
            <a:ext cx="1248411" cy="1248411"/>
          </a:xfrm>
          <a:prstGeom prst="ellipse">
            <a:avLst/>
          </a:prstGeom>
          <a:solidFill>
            <a:srgbClr val="FE4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58583" y="1952949"/>
            <a:ext cx="554636" cy="554636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2314" y="3795779"/>
            <a:ext cx="254832" cy="254832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18935" y="2380169"/>
            <a:ext cx="254832" cy="254832"/>
          </a:xfrm>
          <a:prstGeom prst="ellipse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75638" y="2168733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96871" y="2959545"/>
            <a:ext cx="53016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475637" y="3053226"/>
            <a:ext cx="564573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96871" y="4182257"/>
            <a:ext cx="803929" cy="40473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047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258">
        <p14:flythrough/>
      </p:transition>
    </mc:Choice>
    <mc:Fallback>
      <p:transition spd="slow" advTm="5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825"/>
            <a:ext cx="12192000" cy="4572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610476" y="3267075"/>
            <a:ext cx="2819400" cy="3429000"/>
            <a:chOff x="7610476" y="3267075"/>
            <a:chExt cx="2819400" cy="3429000"/>
          </a:xfrm>
        </p:grpSpPr>
        <p:sp>
          <p:nvSpPr>
            <p:cNvPr id="9" name="矩形 8"/>
            <p:cNvSpPr/>
            <p:nvPr/>
          </p:nvSpPr>
          <p:spPr>
            <a:xfrm>
              <a:off x="7610476" y="3267075"/>
              <a:ext cx="2819400" cy="3429000"/>
            </a:xfrm>
            <a:prstGeom prst="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143877" y="3816350"/>
              <a:ext cx="1752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7665208" y="4780444"/>
              <a:ext cx="27099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设计的工作室喵星人服务设计是一家专业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设计的工作室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777251" y="4524375"/>
              <a:ext cx="4858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7650957" y="3319463"/>
              <a:ext cx="2738439" cy="3324225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479039" y="1520825"/>
            <a:ext cx="202804" cy="1565275"/>
          </a:xfrm>
          <a:prstGeom prst="rect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252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424">
        <p15:prstTrans prst="pageCurlDouble"/>
      </p:transition>
    </mc:Choice>
    <mc:Fallback>
      <p:transition spd="slow" advTm="24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2" y="1654174"/>
            <a:ext cx="2934426" cy="4399491"/>
          </a:xfrm>
          <a:prstGeom prst="rect">
            <a:avLst/>
          </a:prstGeom>
        </p:spPr>
      </p:pic>
      <p:grpSp>
        <p:nvGrpSpPr>
          <p:cNvPr id="11" name="Group 1501"/>
          <p:cNvGrpSpPr/>
          <p:nvPr/>
        </p:nvGrpSpPr>
        <p:grpSpPr>
          <a:xfrm>
            <a:off x="4394639" y="2691101"/>
            <a:ext cx="373786" cy="370898"/>
            <a:chOff x="2736851" y="5092700"/>
            <a:chExt cx="411163" cy="407988"/>
          </a:xfrm>
          <a:solidFill>
            <a:srgbClr val="FE5C49"/>
          </a:solidFill>
        </p:grpSpPr>
        <p:sp>
          <p:nvSpPr>
            <p:cNvPr id="12" name="Freeform 89"/>
            <p:cNvSpPr>
              <a:spLocks/>
            </p:cNvSpPr>
            <p:nvPr/>
          </p:nvSpPr>
          <p:spPr bwMode="auto">
            <a:xfrm>
              <a:off x="2890838" y="5229225"/>
              <a:ext cx="101600" cy="204788"/>
            </a:xfrm>
            <a:custGeom>
              <a:avLst/>
              <a:gdLst>
                <a:gd name="T0" fmla="*/ 28 w 48"/>
                <a:gd name="T1" fmla="*/ 41 h 97"/>
                <a:gd name="T2" fmla="*/ 15 w 48"/>
                <a:gd name="T3" fmla="*/ 30 h 97"/>
                <a:gd name="T4" fmla="*/ 25 w 48"/>
                <a:gd name="T5" fmla="*/ 22 h 97"/>
                <a:gd name="T6" fmla="*/ 37 w 48"/>
                <a:gd name="T7" fmla="*/ 25 h 97"/>
                <a:gd name="T8" fmla="*/ 39 w 48"/>
                <a:gd name="T9" fmla="*/ 25 h 97"/>
                <a:gd name="T10" fmla="*/ 43 w 48"/>
                <a:gd name="T11" fmla="*/ 23 h 97"/>
                <a:gd name="T12" fmla="*/ 45 w 48"/>
                <a:gd name="T13" fmla="*/ 18 h 97"/>
                <a:gd name="T14" fmla="*/ 43 w 48"/>
                <a:gd name="T15" fmla="*/ 14 h 97"/>
                <a:gd name="T16" fmla="*/ 30 w 48"/>
                <a:gd name="T17" fmla="*/ 11 h 97"/>
                <a:gd name="T18" fmla="*/ 30 w 48"/>
                <a:gd name="T19" fmla="*/ 10 h 97"/>
                <a:gd name="T20" fmla="*/ 30 w 48"/>
                <a:gd name="T21" fmla="*/ 3 h 97"/>
                <a:gd name="T22" fmla="*/ 26 w 48"/>
                <a:gd name="T23" fmla="*/ 0 h 97"/>
                <a:gd name="T24" fmla="*/ 23 w 48"/>
                <a:gd name="T25" fmla="*/ 0 h 97"/>
                <a:gd name="T26" fmla="*/ 19 w 48"/>
                <a:gd name="T27" fmla="*/ 3 h 97"/>
                <a:gd name="T28" fmla="*/ 19 w 48"/>
                <a:gd name="T29" fmla="*/ 11 h 97"/>
                <a:gd name="T30" fmla="*/ 18 w 48"/>
                <a:gd name="T31" fmla="*/ 12 h 97"/>
                <a:gd name="T32" fmla="*/ 1 w 48"/>
                <a:gd name="T33" fmla="*/ 31 h 97"/>
                <a:gd name="T34" fmla="*/ 21 w 48"/>
                <a:gd name="T35" fmla="*/ 53 h 97"/>
                <a:gd name="T36" fmla="*/ 33 w 48"/>
                <a:gd name="T37" fmla="*/ 64 h 97"/>
                <a:gd name="T38" fmla="*/ 21 w 48"/>
                <a:gd name="T39" fmla="*/ 74 h 97"/>
                <a:gd name="T40" fmla="*/ 7 w 48"/>
                <a:gd name="T41" fmla="*/ 70 h 97"/>
                <a:gd name="T42" fmla="*/ 6 w 48"/>
                <a:gd name="T43" fmla="*/ 69 h 97"/>
                <a:gd name="T44" fmla="*/ 2 w 48"/>
                <a:gd name="T45" fmla="*/ 72 h 97"/>
                <a:gd name="T46" fmla="*/ 0 w 48"/>
                <a:gd name="T47" fmla="*/ 77 h 97"/>
                <a:gd name="T48" fmla="*/ 2 w 48"/>
                <a:gd name="T49" fmla="*/ 81 h 97"/>
                <a:gd name="T50" fmla="*/ 17 w 48"/>
                <a:gd name="T51" fmla="*/ 85 h 97"/>
                <a:gd name="T52" fmla="*/ 18 w 48"/>
                <a:gd name="T53" fmla="*/ 86 h 97"/>
                <a:gd name="T54" fmla="*/ 18 w 48"/>
                <a:gd name="T55" fmla="*/ 93 h 97"/>
                <a:gd name="T56" fmla="*/ 22 w 48"/>
                <a:gd name="T57" fmla="*/ 97 h 97"/>
                <a:gd name="T58" fmla="*/ 25 w 48"/>
                <a:gd name="T59" fmla="*/ 97 h 97"/>
                <a:gd name="T60" fmla="*/ 29 w 48"/>
                <a:gd name="T61" fmla="*/ 93 h 97"/>
                <a:gd name="T62" fmla="*/ 29 w 48"/>
                <a:gd name="T63" fmla="*/ 85 h 97"/>
                <a:gd name="T64" fmla="*/ 30 w 48"/>
                <a:gd name="T65" fmla="*/ 84 h 97"/>
                <a:gd name="T66" fmla="*/ 48 w 48"/>
                <a:gd name="T67" fmla="*/ 64 h 97"/>
                <a:gd name="T68" fmla="*/ 28 w 48"/>
                <a:gd name="T69" fmla="*/ 4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97">
                  <a:moveTo>
                    <a:pt x="28" y="41"/>
                  </a:moveTo>
                  <a:cubicBezTo>
                    <a:pt x="18" y="37"/>
                    <a:pt x="15" y="34"/>
                    <a:pt x="15" y="30"/>
                  </a:cubicBezTo>
                  <a:cubicBezTo>
                    <a:pt x="15" y="26"/>
                    <a:pt x="18" y="22"/>
                    <a:pt x="25" y="22"/>
                  </a:cubicBezTo>
                  <a:cubicBezTo>
                    <a:pt x="32" y="22"/>
                    <a:pt x="37" y="25"/>
                    <a:pt x="37" y="25"/>
                  </a:cubicBezTo>
                  <a:cubicBezTo>
                    <a:pt x="38" y="25"/>
                    <a:pt x="39" y="25"/>
                    <a:pt x="39" y="25"/>
                  </a:cubicBezTo>
                  <a:cubicBezTo>
                    <a:pt x="41" y="25"/>
                    <a:pt x="42" y="24"/>
                    <a:pt x="43" y="23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6"/>
                    <a:pt x="44" y="15"/>
                    <a:pt x="43" y="14"/>
                  </a:cubicBezTo>
                  <a:cubicBezTo>
                    <a:pt x="39" y="12"/>
                    <a:pt x="30" y="11"/>
                    <a:pt x="30" y="11"/>
                  </a:cubicBezTo>
                  <a:cubicBezTo>
                    <a:pt x="30" y="11"/>
                    <a:pt x="30" y="11"/>
                    <a:pt x="30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19" y="1"/>
                    <a:pt x="19" y="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8" y="12"/>
                    <a:pt x="18" y="12"/>
                  </a:cubicBezTo>
                  <a:cubicBezTo>
                    <a:pt x="7" y="14"/>
                    <a:pt x="1" y="22"/>
                    <a:pt x="1" y="31"/>
                  </a:cubicBezTo>
                  <a:cubicBezTo>
                    <a:pt x="1" y="43"/>
                    <a:pt x="11" y="49"/>
                    <a:pt x="21" y="53"/>
                  </a:cubicBezTo>
                  <a:cubicBezTo>
                    <a:pt x="30" y="56"/>
                    <a:pt x="33" y="59"/>
                    <a:pt x="33" y="64"/>
                  </a:cubicBezTo>
                  <a:cubicBezTo>
                    <a:pt x="33" y="70"/>
                    <a:pt x="29" y="74"/>
                    <a:pt x="21" y="74"/>
                  </a:cubicBezTo>
                  <a:cubicBezTo>
                    <a:pt x="15" y="74"/>
                    <a:pt x="7" y="70"/>
                    <a:pt x="7" y="70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4" y="69"/>
                    <a:pt x="3" y="70"/>
                    <a:pt x="2" y="7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80"/>
                    <a:pt x="2" y="81"/>
                  </a:cubicBezTo>
                  <a:cubicBezTo>
                    <a:pt x="7" y="83"/>
                    <a:pt x="17" y="85"/>
                    <a:pt x="17" y="85"/>
                  </a:cubicBezTo>
                  <a:cubicBezTo>
                    <a:pt x="17" y="85"/>
                    <a:pt x="18" y="85"/>
                    <a:pt x="18" y="86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5"/>
                    <a:pt x="20" y="97"/>
                    <a:pt x="22" y="97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7" y="97"/>
                    <a:pt x="29" y="95"/>
                    <a:pt x="29" y="93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4"/>
                    <a:pt x="30" y="84"/>
                    <a:pt x="30" y="84"/>
                  </a:cubicBezTo>
                  <a:cubicBezTo>
                    <a:pt x="41" y="82"/>
                    <a:pt x="48" y="74"/>
                    <a:pt x="48" y="64"/>
                  </a:cubicBezTo>
                  <a:cubicBezTo>
                    <a:pt x="48" y="53"/>
                    <a:pt x="42" y="46"/>
                    <a:pt x="2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Freeform 90"/>
            <p:cNvSpPr>
              <a:spLocks noEditPoints="1"/>
            </p:cNvSpPr>
            <p:nvPr/>
          </p:nvSpPr>
          <p:spPr bwMode="auto">
            <a:xfrm>
              <a:off x="2736851" y="5092700"/>
              <a:ext cx="411163" cy="407988"/>
            </a:xfrm>
            <a:custGeom>
              <a:avLst/>
              <a:gdLst>
                <a:gd name="T0" fmla="*/ 165 w 194"/>
                <a:gd name="T1" fmla="*/ 192 h 192"/>
                <a:gd name="T2" fmla="*/ 28 w 194"/>
                <a:gd name="T3" fmla="*/ 192 h 192"/>
                <a:gd name="T4" fmla="*/ 16 w 194"/>
                <a:gd name="T5" fmla="*/ 180 h 192"/>
                <a:gd name="T6" fmla="*/ 16 w 194"/>
                <a:gd name="T7" fmla="*/ 97 h 192"/>
                <a:gd name="T8" fmla="*/ 15 w 194"/>
                <a:gd name="T9" fmla="*/ 95 h 192"/>
                <a:gd name="T10" fmla="*/ 6 w 194"/>
                <a:gd name="T11" fmla="*/ 89 h 192"/>
                <a:gd name="T12" fmla="*/ 0 w 194"/>
                <a:gd name="T13" fmla="*/ 81 h 192"/>
                <a:gd name="T14" fmla="*/ 4 w 194"/>
                <a:gd name="T15" fmla="*/ 72 h 192"/>
                <a:gd name="T16" fmla="*/ 88 w 194"/>
                <a:gd name="T17" fmla="*/ 3 h 192"/>
                <a:gd name="T18" fmla="*/ 97 w 194"/>
                <a:gd name="T19" fmla="*/ 0 h 192"/>
                <a:gd name="T20" fmla="*/ 105 w 194"/>
                <a:gd name="T21" fmla="*/ 3 h 192"/>
                <a:gd name="T22" fmla="*/ 189 w 194"/>
                <a:gd name="T23" fmla="*/ 72 h 192"/>
                <a:gd name="T24" fmla="*/ 194 w 194"/>
                <a:gd name="T25" fmla="*/ 81 h 192"/>
                <a:gd name="T26" fmla="*/ 188 w 194"/>
                <a:gd name="T27" fmla="*/ 89 h 192"/>
                <a:gd name="T28" fmla="*/ 179 w 194"/>
                <a:gd name="T29" fmla="*/ 95 h 192"/>
                <a:gd name="T30" fmla="*/ 178 w 194"/>
                <a:gd name="T31" fmla="*/ 97 h 192"/>
                <a:gd name="T32" fmla="*/ 178 w 194"/>
                <a:gd name="T33" fmla="*/ 180 h 192"/>
                <a:gd name="T34" fmla="*/ 165 w 194"/>
                <a:gd name="T35" fmla="*/ 192 h 192"/>
                <a:gd name="T36" fmla="*/ 30 w 194"/>
                <a:gd name="T37" fmla="*/ 173 h 192"/>
                <a:gd name="T38" fmla="*/ 34 w 194"/>
                <a:gd name="T39" fmla="*/ 178 h 192"/>
                <a:gd name="T40" fmla="*/ 156 w 194"/>
                <a:gd name="T41" fmla="*/ 178 h 192"/>
                <a:gd name="T42" fmla="*/ 163 w 194"/>
                <a:gd name="T43" fmla="*/ 171 h 192"/>
                <a:gd name="T44" fmla="*/ 163 w 194"/>
                <a:gd name="T45" fmla="*/ 96 h 192"/>
                <a:gd name="T46" fmla="*/ 171 w 194"/>
                <a:gd name="T47" fmla="*/ 82 h 192"/>
                <a:gd name="T48" fmla="*/ 173 w 194"/>
                <a:gd name="T49" fmla="*/ 81 h 192"/>
                <a:gd name="T50" fmla="*/ 173 w 194"/>
                <a:gd name="T51" fmla="*/ 77 h 192"/>
                <a:gd name="T52" fmla="*/ 103 w 194"/>
                <a:gd name="T53" fmla="*/ 20 h 192"/>
                <a:gd name="T54" fmla="*/ 91 w 194"/>
                <a:gd name="T55" fmla="*/ 20 h 192"/>
                <a:gd name="T56" fmla="*/ 21 w 194"/>
                <a:gd name="T57" fmla="*/ 77 h 192"/>
                <a:gd name="T58" fmla="*/ 20 w 194"/>
                <a:gd name="T59" fmla="*/ 81 h 192"/>
                <a:gd name="T60" fmla="*/ 22 w 194"/>
                <a:gd name="T61" fmla="*/ 82 h 192"/>
                <a:gd name="T62" fmla="*/ 30 w 194"/>
                <a:gd name="T63" fmla="*/ 96 h 192"/>
                <a:gd name="T64" fmla="*/ 30 w 194"/>
                <a:gd name="T65" fmla="*/ 17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92">
                  <a:moveTo>
                    <a:pt x="165" y="192"/>
                  </a:moveTo>
                  <a:cubicBezTo>
                    <a:pt x="28" y="192"/>
                    <a:pt x="28" y="192"/>
                    <a:pt x="28" y="192"/>
                  </a:cubicBezTo>
                  <a:cubicBezTo>
                    <a:pt x="22" y="192"/>
                    <a:pt x="16" y="187"/>
                    <a:pt x="16" y="18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6"/>
                    <a:pt x="16" y="95"/>
                    <a:pt x="15" y="95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2" y="88"/>
                    <a:pt x="0" y="84"/>
                    <a:pt x="0" y="81"/>
                  </a:cubicBezTo>
                  <a:cubicBezTo>
                    <a:pt x="0" y="77"/>
                    <a:pt x="1" y="74"/>
                    <a:pt x="4" y="72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91" y="1"/>
                    <a:pt x="94" y="0"/>
                    <a:pt x="97" y="0"/>
                  </a:cubicBezTo>
                  <a:cubicBezTo>
                    <a:pt x="100" y="0"/>
                    <a:pt x="103" y="1"/>
                    <a:pt x="105" y="3"/>
                  </a:cubicBezTo>
                  <a:cubicBezTo>
                    <a:pt x="189" y="72"/>
                    <a:pt x="189" y="72"/>
                    <a:pt x="189" y="72"/>
                  </a:cubicBezTo>
                  <a:cubicBezTo>
                    <a:pt x="192" y="74"/>
                    <a:pt x="194" y="77"/>
                    <a:pt x="194" y="81"/>
                  </a:cubicBezTo>
                  <a:cubicBezTo>
                    <a:pt x="193" y="84"/>
                    <a:pt x="191" y="88"/>
                    <a:pt x="188" y="89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8" y="95"/>
                    <a:pt x="178" y="96"/>
                    <a:pt x="178" y="97"/>
                  </a:cubicBezTo>
                  <a:cubicBezTo>
                    <a:pt x="178" y="180"/>
                    <a:pt x="178" y="180"/>
                    <a:pt x="178" y="180"/>
                  </a:cubicBezTo>
                  <a:cubicBezTo>
                    <a:pt x="178" y="187"/>
                    <a:pt x="172" y="192"/>
                    <a:pt x="165" y="192"/>
                  </a:cubicBezTo>
                  <a:close/>
                  <a:moveTo>
                    <a:pt x="30" y="173"/>
                  </a:moveTo>
                  <a:cubicBezTo>
                    <a:pt x="30" y="178"/>
                    <a:pt x="34" y="178"/>
                    <a:pt x="34" y="178"/>
                  </a:cubicBezTo>
                  <a:cubicBezTo>
                    <a:pt x="156" y="178"/>
                    <a:pt x="156" y="178"/>
                    <a:pt x="156" y="178"/>
                  </a:cubicBezTo>
                  <a:cubicBezTo>
                    <a:pt x="156" y="178"/>
                    <a:pt x="163" y="179"/>
                    <a:pt x="163" y="171"/>
                  </a:cubicBezTo>
                  <a:cubicBezTo>
                    <a:pt x="163" y="152"/>
                    <a:pt x="163" y="96"/>
                    <a:pt x="163" y="96"/>
                  </a:cubicBezTo>
                  <a:cubicBezTo>
                    <a:pt x="163" y="88"/>
                    <a:pt x="167" y="85"/>
                    <a:pt x="171" y="82"/>
                  </a:cubicBezTo>
                  <a:cubicBezTo>
                    <a:pt x="171" y="82"/>
                    <a:pt x="173" y="81"/>
                    <a:pt x="173" y="81"/>
                  </a:cubicBezTo>
                  <a:cubicBezTo>
                    <a:pt x="176" y="79"/>
                    <a:pt x="173" y="77"/>
                    <a:pt x="173" y="77"/>
                  </a:cubicBezTo>
                  <a:cubicBezTo>
                    <a:pt x="173" y="77"/>
                    <a:pt x="122" y="35"/>
                    <a:pt x="103" y="20"/>
                  </a:cubicBezTo>
                  <a:cubicBezTo>
                    <a:pt x="99" y="16"/>
                    <a:pt x="96" y="15"/>
                    <a:pt x="91" y="20"/>
                  </a:cubicBezTo>
                  <a:cubicBezTo>
                    <a:pt x="72" y="35"/>
                    <a:pt x="21" y="77"/>
                    <a:pt x="21" y="77"/>
                  </a:cubicBezTo>
                  <a:cubicBezTo>
                    <a:pt x="21" y="77"/>
                    <a:pt x="18" y="79"/>
                    <a:pt x="20" y="81"/>
                  </a:cubicBezTo>
                  <a:cubicBezTo>
                    <a:pt x="21" y="81"/>
                    <a:pt x="22" y="82"/>
                    <a:pt x="22" y="82"/>
                  </a:cubicBezTo>
                  <a:cubicBezTo>
                    <a:pt x="27" y="85"/>
                    <a:pt x="30" y="87"/>
                    <a:pt x="30" y="96"/>
                  </a:cubicBezTo>
                  <a:cubicBezTo>
                    <a:pt x="30" y="96"/>
                    <a:pt x="30" y="154"/>
                    <a:pt x="30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4580810" y="3061999"/>
            <a:ext cx="0" cy="1976726"/>
          </a:xfrm>
          <a:prstGeom prst="line">
            <a:avLst/>
          </a:prstGeom>
          <a:ln>
            <a:solidFill>
              <a:srgbClr val="525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580810" y="5029200"/>
            <a:ext cx="7611190" cy="0"/>
          </a:xfrm>
          <a:prstGeom prst="line">
            <a:avLst/>
          </a:prstGeom>
          <a:ln>
            <a:solidFill>
              <a:srgbClr val="525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6305550" y="4829175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9772650" y="4829175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124577" y="3536891"/>
            <a:ext cx="2491015" cy="1100686"/>
            <a:chOff x="6124577" y="3536891"/>
            <a:chExt cx="2491015" cy="1100686"/>
          </a:xfrm>
        </p:grpSpPr>
        <p:sp>
          <p:nvSpPr>
            <p:cNvPr id="27" name="文本框 26"/>
            <p:cNvSpPr txBox="1"/>
            <p:nvPr/>
          </p:nvSpPr>
          <p:spPr>
            <a:xfrm>
              <a:off x="6124577" y="3536891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6124577" y="3937001"/>
              <a:ext cx="2491015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20941" y="3536891"/>
            <a:ext cx="2491015" cy="1100686"/>
            <a:chOff x="9420941" y="3536891"/>
            <a:chExt cx="2491015" cy="1100686"/>
          </a:xfrm>
        </p:grpSpPr>
        <p:sp>
          <p:nvSpPr>
            <p:cNvPr id="29" name="文本框 28"/>
            <p:cNvSpPr txBox="1"/>
            <p:nvPr/>
          </p:nvSpPr>
          <p:spPr>
            <a:xfrm>
              <a:off x="9420941" y="3536891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9420941" y="3937001"/>
              <a:ext cx="2491015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147789" y="54361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endParaRPr lang="zh-CN" altLang="en-US" dirty="0">
              <a:solidFill>
                <a:srgbClr val="FE5C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609947" y="54361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  <a:endParaRPr lang="zh-CN" altLang="en-US" dirty="0">
              <a:solidFill>
                <a:srgbClr val="FE5C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514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5">
        <p15:prstTrans prst="airplane"/>
      </p:transition>
    </mc:Choice>
    <mc:Fallback>
      <p:transition spd="slow" advTm="4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0" y="5029200"/>
            <a:ext cx="12192000" cy="0"/>
          </a:xfrm>
          <a:prstGeom prst="line">
            <a:avLst/>
          </a:prstGeom>
          <a:ln>
            <a:solidFill>
              <a:srgbClr val="525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806231" y="4838700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7506" y="1557910"/>
            <a:ext cx="2857500" cy="2935730"/>
            <a:chOff x="577506" y="1557910"/>
            <a:chExt cx="2857500" cy="2935730"/>
          </a:xfrm>
        </p:grpSpPr>
        <p:sp>
          <p:nvSpPr>
            <p:cNvPr id="14" name="矩形 13"/>
            <p:cNvSpPr/>
            <p:nvPr/>
          </p:nvSpPr>
          <p:spPr>
            <a:xfrm>
              <a:off x="577506" y="1557910"/>
              <a:ext cx="2857500" cy="2935730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52" y="1632978"/>
              <a:ext cx="2727408" cy="181292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29957" y="3469712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675823" y="3788341"/>
              <a:ext cx="2660866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5778553" y="4838700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549828" y="2771775"/>
            <a:ext cx="2857500" cy="1717141"/>
            <a:chOff x="4549828" y="2771775"/>
            <a:chExt cx="2857500" cy="1717141"/>
          </a:xfrm>
        </p:grpSpPr>
        <p:sp>
          <p:nvSpPr>
            <p:cNvPr id="18" name="矩形 17"/>
            <p:cNvSpPr/>
            <p:nvPr/>
          </p:nvSpPr>
          <p:spPr>
            <a:xfrm>
              <a:off x="4549828" y="2771775"/>
              <a:ext cx="2857500" cy="1717141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822209" y="2963074"/>
              <a:ext cx="312738" cy="292100"/>
              <a:chOff x="9999663" y="3278188"/>
              <a:chExt cx="312738" cy="292100"/>
            </a:xfrm>
            <a:solidFill>
              <a:srgbClr val="FE5C49"/>
            </a:solidFill>
          </p:grpSpPr>
          <p:sp>
            <p:nvSpPr>
              <p:cNvPr id="20" name="Freeform 329"/>
              <p:cNvSpPr>
                <a:spLocks/>
              </p:cNvSpPr>
              <p:nvPr/>
            </p:nvSpPr>
            <p:spPr bwMode="auto">
              <a:xfrm>
                <a:off x="10037763" y="3421063"/>
                <a:ext cx="57150" cy="103188"/>
              </a:xfrm>
              <a:custGeom>
                <a:avLst/>
                <a:gdLst>
                  <a:gd name="T0" fmla="*/ 9 w 36"/>
                  <a:gd name="T1" fmla="*/ 0 h 66"/>
                  <a:gd name="T2" fmla="*/ 0 w 36"/>
                  <a:gd name="T3" fmla="*/ 9 h 66"/>
                  <a:gd name="T4" fmla="*/ 0 w 36"/>
                  <a:gd name="T5" fmla="*/ 56 h 66"/>
                  <a:gd name="T6" fmla="*/ 9 w 36"/>
                  <a:gd name="T7" fmla="*/ 66 h 66"/>
                  <a:gd name="T8" fmla="*/ 26 w 36"/>
                  <a:gd name="T9" fmla="*/ 66 h 66"/>
                  <a:gd name="T10" fmla="*/ 36 w 36"/>
                  <a:gd name="T11" fmla="*/ 56 h 66"/>
                  <a:gd name="T12" fmla="*/ 36 w 36"/>
                  <a:gd name="T13" fmla="*/ 9 h 66"/>
                  <a:gd name="T14" fmla="*/ 26 w 36"/>
                  <a:gd name="T15" fmla="*/ 0 h 66"/>
                  <a:gd name="T16" fmla="*/ 9 w 3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6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1"/>
                      <a:pt x="4" y="66"/>
                      <a:pt x="9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31" y="66"/>
                      <a:pt x="36" y="61"/>
                      <a:pt x="36" y="5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Freeform 330"/>
              <p:cNvSpPr>
                <a:spLocks/>
              </p:cNvSpPr>
              <p:nvPr/>
            </p:nvSpPr>
            <p:spPr bwMode="auto">
              <a:xfrm>
                <a:off x="10125076" y="3459163"/>
                <a:ext cx="57150" cy="65088"/>
              </a:xfrm>
              <a:custGeom>
                <a:avLst/>
                <a:gdLst>
                  <a:gd name="T0" fmla="*/ 9 w 36"/>
                  <a:gd name="T1" fmla="*/ 0 h 42"/>
                  <a:gd name="T2" fmla="*/ 0 w 36"/>
                  <a:gd name="T3" fmla="*/ 9 h 42"/>
                  <a:gd name="T4" fmla="*/ 0 w 36"/>
                  <a:gd name="T5" fmla="*/ 32 h 42"/>
                  <a:gd name="T6" fmla="*/ 9 w 36"/>
                  <a:gd name="T7" fmla="*/ 42 h 42"/>
                  <a:gd name="T8" fmla="*/ 26 w 36"/>
                  <a:gd name="T9" fmla="*/ 42 h 42"/>
                  <a:gd name="T10" fmla="*/ 36 w 36"/>
                  <a:gd name="T11" fmla="*/ 32 h 42"/>
                  <a:gd name="T12" fmla="*/ 36 w 36"/>
                  <a:gd name="T13" fmla="*/ 9 h 42"/>
                  <a:gd name="T14" fmla="*/ 26 w 36"/>
                  <a:gd name="T15" fmla="*/ 0 h 42"/>
                  <a:gd name="T16" fmla="*/ 9 w 36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4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7"/>
                      <a:pt x="4" y="42"/>
                      <a:pt x="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1" y="42"/>
                      <a:pt x="36" y="37"/>
                      <a:pt x="36" y="3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2" name="Freeform 331"/>
              <p:cNvSpPr>
                <a:spLocks/>
              </p:cNvSpPr>
              <p:nvPr/>
            </p:nvSpPr>
            <p:spPr bwMode="auto">
              <a:xfrm>
                <a:off x="10213976" y="3376613"/>
                <a:ext cx="55563" cy="147638"/>
              </a:xfrm>
              <a:custGeom>
                <a:avLst/>
                <a:gdLst>
                  <a:gd name="T0" fmla="*/ 26 w 36"/>
                  <a:gd name="T1" fmla="*/ 0 h 94"/>
                  <a:gd name="T2" fmla="*/ 9 w 36"/>
                  <a:gd name="T3" fmla="*/ 0 h 94"/>
                  <a:gd name="T4" fmla="*/ 0 w 36"/>
                  <a:gd name="T5" fmla="*/ 9 h 94"/>
                  <a:gd name="T6" fmla="*/ 0 w 36"/>
                  <a:gd name="T7" fmla="*/ 84 h 94"/>
                  <a:gd name="T8" fmla="*/ 9 w 36"/>
                  <a:gd name="T9" fmla="*/ 94 h 94"/>
                  <a:gd name="T10" fmla="*/ 26 w 36"/>
                  <a:gd name="T11" fmla="*/ 94 h 94"/>
                  <a:gd name="T12" fmla="*/ 36 w 36"/>
                  <a:gd name="T13" fmla="*/ 84 h 94"/>
                  <a:gd name="T14" fmla="*/ 36 w 36"/>
                  <a:gd name="T15" fmla="*/ 9 h 94"/>
                  <a:gd name="T16" fmla="*/ 26 w 36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94">
                    <a:moveTo>
                      <a:pt x="26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9"/>
                      <a:pt x="4" y="94"/>
                      <a:pt x="9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31" y="94"/>
                      <a:pt x="36" y="89"/>
                      <a:pt x="36" y="84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3" name="Freeform 332"/>
              <p:cNvSpPr>
                <a:spLocks/>
              </p:cNvSpPr>
              <p:nvPr/>
            </p:nvSpPr>
            <p:spPr bwMode="auto">
              <a:xfrm>
                <a:off x="9999663" y="3544888"/>
                <a:ext cx="312738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4" name="Freeform 333"/>
              <p:cNvSpPr>
                <a:spLocks/>
              </p:cNvSpPr>
              <p:nvPr/>
            </p:nvSpPr>
            <p:spPr bwMode="auto">
              <a:xfrm>
                <a:off x="10020301" y="3278188"/>
                <a:ext cx="261938" cy="122238"/>
              </a:xfrm>
              <a:custGeom>
                <a:avLst/>
                <a:gdLst>
                  <a:gd name="T0" fmla="*/ 8 w 167"/>
                  <a:gd name="T1" fmla="*/ 68 h 78"/>
                  <a:gd name="T2" fmla="*/ 28 w 167"/>
                  <a:gd name="T3" fmla="*/ 48 h 78"/>
                  <a:gd name="T4" fmla="*/ 82 w 167"/>
                  <a:gd name="T5" fmla="*/ 77 h 78"/>
                  <a:gd name="T6" fmla="*/ 84 w 167"/>
                  <a:gd name="T7" fmla="*/ 78 h 78"/>
                  <a:gd name="T8" fmla="*/ 87 w 167"/>
                  <a:gd name="T9" fmla="*/ 77 h 78"/>
                  <a:gd name="T10" fmla="*/ 148 w 167"/>
                  <a:gd name="T11" fmla="*/ 22 h 78"/>
                  <a:gd name="T12" fmla="*/ 154 w 167"/>
                  <a:gd name="T13" fmla="*/ 28 h 78"/>
                  <a:gd name="T14" fmla="*/ 155 w 167"/>
                  <a:gd name="T15" fmla="*/ 29 h 78"/>
                  <a:gd name="T16" fmla="*/ 156 w 167"/>
                  <a:gd name="T17" fmla="*/ 28 h 78"/>
                  <a:gd name="T18" fmla="*/ 158 w 167"/>
                  <a:gd name="T19" fmla="*/ 26 h 78"/>
                  <a:gd name="T20" fmla="*/ 166 w 167"/>
                  <a:gd name="T21" fmla="*/ 2 h 78"/>
                  <a:gd name="T22" fmla="*/ 166 w 167"/>
                  <a:gd name="T23" fmla="*/ 0 h 78"/>
                  <a:gd name="T24" fmla="*/ 165 w 167"/>
                  <a:gd name="T25" fmla="*/ 0 h 78"/>
                  <a:gd name="T26" fmla="*/ 164 w 167"/>
                  <a:gd name="T27" fmla="*/ 0 h 78"/>
                  <a:gd name="T28" fmla="*/ 140 w 167"/>
                  <a:gd name="T29" fmla="*/ 9 h 78"/>
                  <a:gd name="T30" fmla="*/ 139 w 167"/>
                  <a:gd name="T31" fmla="*/ 10 h 78"/>
                  <a:gd name="T32" fmla="*/ 138 w 167"/>
                  <a:gd name="T33" fmla="*/ 12 h 78"/>
                  <a:gd name="T34" fmla="*/ 138 w 167"/>
                  <a:gd name="T35" fmla="*/ 13 h 78"/>
                  <a:gd name="T36" fmla="*/ 142 w 167"/>
                  <a:gd name="T37" fmla="*/ 17 h 78"/>
                  <a:gd name="T38" fmla="*/ 83 w 167"/>
                  <a:gd name="T39" fmla="*/ 69 h 78"/>
                  <a:gd name="T40" fmla="*/ 29 w 167"/>
                  <a:gd name="T41" fmla="*/ 40 h 78"/>
                  <a:gd name="T42" fmla="*/ 25 w 167"/>
                  <a:gd name="T43" fmla="*/ 41 h 78"/>
                  <a:gd name="T44" fmla="*/ 2 w 167"/>
                  <a:gd name="T45" fmla="*/ 63 h 78"/>
                  <a:gd name="T46" fmla="*/ 2 w 167"/>
                  <a:gd name="T47" fmla="*/ 68 h 78"/>
                  <a:gd name="T48" fmla="*/ 8 w 167"/>
                  <a:gd name="T49" fmla="*/ 6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7" h="78">
                    <a:moveTo>
                      <a:pt x="8" y="68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8"/>
                      <a:pt x="83" y="78"/>
                      <a:pt x="84" y="78"/>
                    </a:cubicBezTo>
                    <a:cubicBezTo>
                      <a:pt x="85" y="78"/>
                      <a:pt x="86" y="78"/>
                      <a:pt x="87" y="77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4" y="29"/>
                      <a:pt x="154" y="29"/>
                      <a:pt x="155" y="29"/>
                    </a:cubicBezTo>
                    <a:cubicBezTo>
                      <a:pt x="155" y="29"/>
                      <a:pt x="156" y="28"/>
                      <a:pt x="156" y="28"/>
                    </a:cubicBezTo>
                    <a:cubicBezTo>
                      <a:pt x="157" y="27"/>
                      <a:pt x="157" y="26"/>
                      <a:pt x="158" y="26"/>
                    </a:cubicBezTo>
                    <a:cubicBezTo>
                      <a:pt x="158" y="26"/>
                      <a:pt x="163" y="11"/>
                      <a:pt x="166" y="2"/>
                    </a:cubicBezTo>
                    <a:cubicBezTo>
                      <a:pt x="166" y="2"/>
                      <a:pt x="167" y="1"/>
                      <a:pt x="166" y="0"/>
                    </a:cubicBezTo>
                    <a:cubicBezTo>
                      <a:pt x="166" y="0"/>
                      <a:pt x="165" y="0"/>
                      <a:pt x="165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39" y="10"/>
                      <a:pt x="139" y="10"/>
                    </a:cubicBezTo>
                    <a:cubicBezTo>
                      <a:pt x="138" y="11"/>
                      <a:pt x="138" y="12"/>
                      <a:pt x="138" y="12"/>
                    </a:cubicBezTo>
                    <a:cubicBezTo>
                      <a:pt x="138" y="12"/>
                      <a:pt x="138" y="13"/>
                      <a:pt x="138" y="13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9"/>
                      <a:pt x="26" y="39"/>
                      <a:pt x="25" y="41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64"/>
                      <a:pt x="0" y="67"/>
                      <a:pt x="2" y="68"/>
                    </a:cubicBezTo>
                    <a:cubicBezTo>
                      <a:pt x="4" y="70"/>
                      <a:pt x="6" y="70"/>
                      <a:pt x="8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5102279" y="3399636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4648145" y="3718265"/>
              <a:ext cx="2660866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9750875" y="4838700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522150" y="1885951"/>
            <a:ext cx="2857500" cy="2602966"/>
            <a:chOff x="8522150" y="1885951"/>
            <a:chExt cx="2857500" cy="2602966"/>
          </a:xfrm>
        </p:grpSpPr>
        <p:sp>
          <p:nvSpPr>
            <p:cNvPr id="27" name="矩形 26"/>
            <p:cNvSpPr/>
            <p:nvPr/>
          </p:nvSpPr>
          <p:spPr>
            <a:xfrm>
              <a:off x="8522150" y="1885951"/>
              <a:ext cx="2857500" cy="2602966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同心圆 27"/>
            <p:cNvSpPr/>
            <p:nvPr/>
          </p:nvSpPr>
          <p:spPr>
            <a:xfrm>
              <a:off x="9260338" y="2249220"/>
              <a:ext cx="1381125" cy="1381125"/>
            </a:xfrm>
            <a:prstGeom prst="donut">
              <a:avLst>
                <a:gd name="adj" fmla="val 13860"/>
              </a:avLst>
            </a:prstGeom>
            <a:solidFill>
              <a:srgbClr val="2625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空心弧 28"/>
            <p:cNvSpPr/>
            <p:nvPr/>
          </p:nvSpPr>
          <p:spPr>
            <a:xfrm>
              <a:off x="9260337" y="2249219"/>
              <a:ext cx="1381126" cy="1381126"/>
            </a:xfrm>
            <a:prstGeom prst="blockArc">
              <a:avLst>
                <a:gd name="adj1" fmla="val 5021784"/>
                <a:gd name="adj2" fmla="val 20937545"/>
                <a:gd name="adj3" fmla="val 13989"/>
              </a:avLst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074601" y="3859576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074601" y="2735208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75%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644618" y="54361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endParaRPr lang="zh-CN" altLang="en-US" dirty="0">
              <a:solidFill>
                <a:srgbClr val="FE5C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612178" y="54361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zh-CN" altLang="en-US" dirty="0">
              <a:solidFill>
                <a:srgbClr val="FE5C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579738" y="54361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zh-CN" altLang="en-US" dirty="0">
              <a:solidFill>
                <a:srgbClr val="FE5C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6733444"/>
      </p:ext>
    </p:extLst>
  </p:cSld>
  <p:clrMapOvr>
    <a:masterClrMapping/>
  </p:clrMapOvr>
  <p:transition spd="slow" advTm="360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0" y="5029200"/>
            <a:ext cx="8420100" cy="0"/>
          </a:xfrm>
          <a:prstGeom prst="line">
            <a:avLst/>
          </a:prstGeom>
          <a:ln>
            <a:solidFill>
              <a:srgbClr val="525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2228850" y="4838700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220075" y="4838700"/>
            <a:ext cx="400050" cy="400050"/>
          </a:xfrm>
          <a:prstGeom prst="ellipse">
            <a:avLst/>
          </a:prstGeom>
          <a:solidFill>
            <a:srgbClr val="FE5C49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28850" y="1847850"/>
            <a:ext cx="4686300" cy="2657475"/>
            <a:chOff x="2228850" y="1847850"/>
            <a:chExt cx="4686300" cy="2657475"/>
          </a:xfrm>
        </p:grpSpPr>
        <p:sp>
          <p:nvSpPr>
            <p:cNvPr id="13" name="矩形 12"/>
            <p:cNvSpPr/>
            <p:nvPr/>
          </p:nvSpPr>
          <p:spPr>
            <a:xfrm>
              <a:off x="2228850" y="1847850"/>
              <a:ext cx="4686300" cy="2657475"/>
            </a:xfrm>
            <a:prstGeom prst="rect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152" y="1930399"/>
              <a:ext cx="4430889" cy="2492375"/>
            </a:xfrm>
            <a:prstGeom prst="rect">
              <a:avLst/>
            </a:prstGeom>
          </p:spPr>
        </p:pic>
        <p:sp>
          <p:nvSpPr>
            <p:cNvPr id="15" name="菱形 14"/>
            <p:cNvSpPr/>
            <p:nvPr/>
          </p:nvSpPr>
          <p:spPr>
            <a:xfrm>
              <a:off x="4553596" y="2197894"/>
              <a:ext cx="1957388" cy="1957388"/>
            </a:xfrm>
            <a:prstGeom prst="diamond">
              <a:avLst/>
            </a:prstGeom>
            <a:noFill/>
            <a:ln w="28575">
              <a:solidFill>
                <a:srgbClr val="6C34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19135" y="2175008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519135" y="2575118"/>
              <a:ext cx="24910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896352" y="4878943"/>
            <a:ext cx="2491015" cy="955146"/>
            <a:chOff x="8896352" y="4878943"/>
            <a:chExt cx="2491015" cy="955146"/>
          </a:xfrm>
        </p:grpSpPr>
        <p:sp>
          <p:nvSpPr>
            <p:cNvPr id="18" name="文本框 17"/>
            <p:cNvSpPr txBox="1"/>
            <p:nvPr/>
          </p:nvSpPr>
          <p:spPr>
            <a:xfrm>
              <a:off x="8896352" y="4878943"/>
              <a:ext cx="1752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896352" y="5220395"/>
              <a:ext cx="2491015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67237" y="54361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dirty="0">
              <a:solidFill>
                <a:srgbClr val="FE5C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896352" y="4303066"/>
            <a:ext cx="1415772" cy="461665"/>
          </a:xfrm>
          <a:prstGeom prst="rect">
            <a:avLst/>
          </a:prstGeom>
          <a:solidFill>
            <a:srgbClr val="FE5C49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2625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未来目标</a:t>
            </a:r>
            <a:endParaRPr lang="zh-CN" altLang="en-US" sz="2400" dirty="0">
              <a:solidFill>
                <a:srgbClr val="2625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140419"/>
      </p:ext>
    </p:extLst>
  </p:cSld>
  <p:clrMapOvr>
    <a:masterClrMapping/>
  </p:clrMapOvr>
  <p:transition spd="slow" advTm="339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708878" y="2008682"/>
            <a:ext cx="2833141" cy="2833141"/>
          </a:xfrm>
          <a:prstGeom prst="ellipse">
            <a:avLst/>
          </a:prstGeom>
          <a:solidFill>
            <a:srgbClr val="525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468108" y="3859007"/>
            <a:ext cx="1248411" cy="1248411"/>
          </a:xfrm>
          <a:prstGeom prst="ellipse">
            <a:avLst/>
          </a:prstGeom>
          <a:solidFill>
            <a:srgbClr val="FE4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58583" y="1952949"/>
            <a:ext cx="554636" cy="554636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2314" y="3795779"/>
            <a:ext cx="254832" cy="254832"/>
          </a:xfrm>
          <a:prstGeom prst="ellipse">
            <a:avLst/>
          </a:prstGeom>
          <a:solidFill>
            <a:srgbClr val="6C3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18935" y="2380169"/>
            <a:ext cx="254832" cy="254832"/>
          </a:xfrm>
          <a:prstGeom prst="ellipse">
            <a:avLst/>
          </a:prstGeom>
          <a:solidFill>
            <a:srgbClr val="FE5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75638" y="2168733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E5C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96871" y="2959545"/>
            <a:ext cx="53016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475637" y="3053226"/>
            <a:ext cx="564573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设计的工作室喵星人服务设计是一家专业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设计的工作室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96871" y="4182257"/>
            <a:ext cx="803929" cy="40473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71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831">
        <p14:prism isInverted="1"/>
      </p:transition>
    </mc:Choice>
    <mc:Fallback>
      <p:transition spd="slow" advTm="4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039" y="194873"/>
            <a:ext cx="596560" cy="584616"/>
            <a:chOff x="1618935" y="1952949"/>
            <a:chExt cx="3218903" cy="3154469"/>
          </a:xfrm>
        </p:grpSpPr>
        <p:sp>
          <p:nvSpPr>
            <p:cNvPr id="2" name="椭圆 1"/>
            <p:cNvSpPr/>
            <p:nvPr/>
          </p:nvSpPr>
          <p:spPr>
            <a:xfrm>
              <a:off x="1708878" y="2008682"/>
              <a:ext cx="2833141" cy="2833141"/>
            </a:xfrm>
            <a:prstGeom prst="ellipse">
              <a:avLst/>
            </a:prstGeom>
            <a:solidFill>
              <a:srgbClr val="52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468108" y="3859007"/>
              <a:ext cx="1248411" cy="1248411"/>
            </a:xfrm>
            <a:prstGeom prst="ellipse">
              <a:avLst/>
            </a:prstGeom>
            <a:solidFill>
              <a:srgbClr val="FE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158583" y="1952949"/>
              <a:ext cx="554636" cy="554636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583005" y="3795777"/>
              <a:ext cx="254833" cy="254833"/>
            </a:xfrm>
            <a:prstGeom prst="ellipse">
              <a:avLst/>
            </a:prstGeom>
            <a:solidFill>
              <a:srgbClr val="6C3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18935" y="2380169"/>
              <a:ext cx="254832" cy="254832"/>
            </a:xfrm>
            <a:prstGeom prst="ellipse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18431" y="206124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 加 您 的 标 题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1675368" y="1655306"/>
            <a:ext cx="4426857" cy="745089"/>
            <a:chOff x="1675368" y="1655306"/>
            <a:chExt cx="4426857" cy="745089"/>
          </a:xfrm>
        </p:grpSpPr>
        <p:sp>
          <p:nvSpPr>
            <p:cNvPr id="16" name="文本框 15"/>
            <p:cNvSpPr txBox="1"/>
            <p:nvPr/>
          </p:nvSpPr>
          <p:spPr>
            <a:xfrm>
              <a:off x="1675368" y="1655306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675368" y="2022984"/>
              <a:ext cx="4426857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377669" y="1651000"/>
            <a:ext cx="4426857" cy="745089"/>
            <a:chOff x="7377669" y="1651000"/>
            <a:chExt cx="4426857" cy="745089"/>
          </a:xfrm>
        </p:grpSpPr>
        <p:sp>
          <p:nvSpPr>
            <p:cNvPr id="18" name="文本框 17"/>
            <p:cNvSpPr txBox="1"/>
            <p:nvPr/>
          </p:nvSpPr>
          <p:spPr>
            <a:xfrm>
              <a:off x="7377669" y="1651000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7377669" y="2018678"/>
              <a:ext cx="4426857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675368" y="3484053"/>
            <a:ext cx="4426857" cy="745089"/>
            <a:chOff x="1675368" y="3484053"/>
            <a:chExt cx="4426857" cy="745089"/>
          </a:xfrm>
        </p:grpSpPr>
        <p:sp>
          <p:nvSpPr>
            <p:cNvPr id="20" name="文本框 19"/>
            <p:cNvSpPr txBox="1"/>
            <p:nvPr/>
          </p:nvSpPr>
          <p:spPr>
            <a:xfrm>
              <a:off x="1675368" y="3484053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675368" y="3851731"/>
              <a:ext cx="4426857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377669" y="3479747"/>
            <a:ext cx="4426857" cy="745089"/>
            <a:chOff x="7377669" y="3479747"/>
            <a:chExt cx="4426857" cy="745089"/>
          </a:xfrm>
        </p:grpSpPr>
        <p:sp>
          <p:nvSpPr>
            <p:cNvPr id="22" name="文本框 21"/>
            <p:cNvSpPr txBox="1"/>
            <p:nvPr/>
          </p:nvSpPr>
          <p:spPr>
            <a:xfrm>
              <a:off x="7377669" y="3479747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7377669" y="3847425"/>
              <a:ext cx="4426857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75368" y="5312800"/>
            <a:ext cx="4426857" cy="745089"/>
            <a:chOff x="1675368" y="5312800"/>
            <a:chExt cx="4426857" cy="745089"/>
          </a:xfrm>
        </p:grpSpPr>
        <p:sp>
          <p:nvSpPr>
            <p:cNvPr id="24" name="文本框 23"/>
            <p:cNvSpPr txBox="1"/>
            <p:nvPr/>
          </p:nvSpPr>
          <p:spPr>
            <a:xfrm>
              <a:off x="1675368" y="5312800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675368" y="5680478"/>
              <a:ext cx="4426857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377669" y="5308494"/>
            <a:ext cx="4426857" cy="745089"/>
            <a:chOff x="7377669" y="5308494"/>
            <a:chExt cx="4426857" cy="745089"/>
          </a:xfrm>
        </p:grpSpPr>
        <p:sp>
          <p:nvSpPr>
            <p:cNvPr id="26" name="文本框 25"/>
            <p:cNvSpPr txBox="1"/>
            <p:nvPr/>
          </p:nvSpPr>
          <p:spPr>
            <a:xfrm>
              <a:off x="7377669" y="5308494"/>
              <a:ext cx="1752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7377669" y="5676172"/>
              <a:ext cx="4426857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喵星人服务设计是一家专业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21747" y="1651000"/>
            <a:ext cx="762000" cy="762000"/>
            <a:chOff x="821747" y="1651000"/>
            <a:chExt cx="762000" cy="762000"/>
          </a:xfrm>
        </p:grpSpPr>
        <p:sp>
          <p:nvSpPr>
            <p:cNvPr id="8" name="圆角矩形 7"/>
            <p:cNvSpPr/>
            <p:nvPr/>
          </p:nvSpPr>
          <p:spPr>
            <a:xfrm>
              <a:off x="821747" y="1651000"/>
              <a:ext cx="762000" cy="762000"/>
            </a:xfrm>
            <a:prstGeom prst="round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29357" y="1894059"/>
              <a:ext cx="311150" cy="249237"/>
              <a:chOff x="9372601" y="3308351"/>
              <a:chExt cx="311150" cy="249237"/>
            </a:xfrm>
            <a:solidFill>
              <a:schemeClr val="bg1"/>
            </a:solidFill>
          </p:grpSpPr>
          <p:sp>
            <p:nvSpPr>
              <p:cNvPr id="29" name="Freeform 325"/>
              <p:cNvSpPr>
                <a:spLocks/>
              </p:cNvSpPr>
              <p:nvPr/>
            </p:nvSpPr>
            <p:spPr bwMode="auto">
              <a:xfrm>
                <a:off x="9407526" y="3376613"/>
                <a:ext cx="58738" cy="134938"/>
              </a:xfrm>
              <a:custGeom>
                <a:avLst/>
                <a:gdLst>
                  <a:gd name="T0" fmla="*/ 10 w 37"/>
                  <a:gd name="T1" fmla="*/ 86 h 86"/>
                  <a:gd name="T2" fmla="*/ 27 w 37"/>
                  <a:gd name="T3" fmla="*/ 86 h 86"/>
                  <a:gd name="T4" fmla="*/ 37 w 37"/>
                  <a:gd name="T5" fmla="*/ 76 h 86"/>
                  <a:gd name="T6" fmla="*/ 37 w 37"/>
                  <a:gd name="T7" fmla="*/ 9 h 86"/>
                  <a:gd name="T8" fmla="*/ 27 w 37"/>
                  <a:gd name="T9" fmla="*/ 0 h 86"/>
                  <a:gd name="T10" fmla="*/ 10 w 37"/>
                  <a:gd name="T11" fmla="*/ 0 h 86"/>
                  <a:gd name="T12" fmla="*/ 0 w 37"/>
                  <a:gd name="T13" fmla="*/ 9 h 86"/>
                  <a:gd name="T14" fmla="*/ 0 w 37"/>
                  <a:gd name="T15" fmla="*/ 76 h 86"/>
                  <a:gd name="T16" fmla="*/ 10 w 37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6">
                    <a:moveTo>
                      <a:pt x="10" y="86"/>
                    </a:moveTo>
                    <a:cubicBezTo>
                      <a:pt x="27" y="86"/>
                      <a:pt x="27" y="86"/>
                      <a:pt x="27" y="86"/>
                    </a:cubicBezTo>
                    <a:cubicBezTo>
                      <a:pt x="32" y="86"/>
                      <a:pt x="37" y="81"/>
                      <a:pt x="37" y="7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5" y="86"/>
                      <a:pt x="10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326"/>
              <p:cNvSpPr>
                <a:spLocks/>
              </p:cNvSpPr>
              <p:nvPr/>
            </p:nvSpPr>
            <p:spPr bwMode="auto">
              <a:xfrm>
                <a:off x="9496426" y="3433763"/>
                <a:ext cx="57150" cy="77788"/>
              </a:xfrm>
              <a:custGeom>
                <a:avLst/>
                <a:gdLst>
                  <a:gd name="T0" fmla="*/ 10 w 37"/>
                  <a:gd name="T1" fmla="*/ 50 h 50"/>
                  <a:gd name="T2" fmla="*/ 27 w 37"/>
                  <a:gd name="T3" fmla="*/ 50 h 50"/>
                  <a:gd name="T4" fmla="*/ 37 w 37"/>
                  <a:gd name="T5" fmla="*/ 40 h 50"/>
                  <a:gd name="T6" fmla="*/ 37 w 37"/>
                  <a:gd name="T7" fmla="*/ 9 h 50"/>
                  <a:gd name="T8" fmla="*/ 27 w 37"/>
                  <a:gd name="T9" fmla="*/ 0 h 50"/>
                  <a:gd name="T10" fmla="*/ 10 w 37"/>
                  <a:gd name="T11" fmla="*/ 0 h 50"/>
                  <a:gd name="T12" fmla="*/ 0 w 37"/>
                  <a:gd name="T13" fmla="*/ 9 h 50"/>
                  <a:gd name="T14" fmla="*/ 0 w 37"/>
                  <a:gd name="T15" fmla="*/ 40 h 50"/>
                  <a:gd name="T16" fmla="*/ 10 w 3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50">
                    <a:moveTo>
                      <a:pt x="10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32" y="50"/>
                      <a:pt x="37" y="45"/>
                      <a:pt x="37" y="4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5" y="50"/>
                      <a:pt x="1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327"/>
              <p:cNvSpPr>
                <a:spLocks/>
              </p:cNvSpPr>
              <p:nvPr/>
            </p:nvSpPr>
            <p:spPr bwMode="auto">
              <a:xfrm>
                <a:off x="9583738" y="3308351"/>
                <a:ext cx="57150" cy="203200"/>
              </a:xfrm>
              <a:custGeom>
                <a:avLst/>
                <a:gdLst>
                  <a:gd name="T0" fmla="*/ 10 w 37"/>
                  <a:gd name="T1" fmla="*/ 130 h 130"/>
                  <a:gd name="T2" fmla="*/ 27 w 37"/>
                  <a:gd name="T3" fmla="*/ 130 h 130"/>
                  <a:gd name="T4" fmla="*/ 37 w 37"/>
                  <a:gd name="T5" fmla="*/ 120 h 130"/>
                  <a:gd name="T6" fmla="*/ 37 w 37"/>
                  <a:gd name="T7" fmla="*/ 9 h 130"/>
                  <a:gd name="T8" fmla="*/ 27 w 37"/>
                  <a:gd name="T9" fmla="*/ 0 h 130"/>
                  <a:gd name="T10" fmla="*/ 10 w 37"/>
                  <a:gd name="T11" fmla="*/ 0 h 130"/>
                  <a:gd name="T12" fmla="*/ 0 w 37"/>
                  <a:gd name="T13" fmla="*/ 9 h 130"/>
                  <a:gd name="T14" fmla="*/ 0 w 37"/>
                  <a:gd name="T15" fmla="*/ 120 h 130"/>
                  <a:gd name="T16" fmla="*/ 10 w 37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30">
                    <a:moveTo>
                      <a:pt x="10" y="130"/>
                    </a:moveTo>
                    <a:cubicBezTo>
                      <a:pt x="27" y="130"/>
                      <a:pt x="27" y="130"/>
                      <a:pt x="27" y="130"/>
                    </a:cubicBezTo>
                    <a:cubicBezTo>
                      <a:pt x="32" y="130"/>
                      <a:pt x="37" y="125"/>
                      <a:pt x="37" y="12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4"/>
                      <a:pt x="32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5"/>
                      <a:pt x="5" y="130"/>
                      <a:pt x="10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328"/>
              <p:cNvSpPr>
                <a:spLocks/>
              </p:cNvSpPr>
              <p:nvPr/>
            </p:nvSpPr>
            <p:spPr bwMode="auto">
              <a:xfrm>
                <a:off x="9372601" y="3532188"/>
                <a:ext cx="311150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6524047" y="1651000"/>
            <a:ext cx="762000" cy="762000"/>
            <a:chOff x="6524047" y="1651000"/>
            <a:chExt cx="762000" cy="762000"/>
          </a:xfrm>
        </p:grpSpPr>
        <p:sp>
          <p:nvSpPr>
            <p:cNvPr id="11" name="圆角矩形 10"/>
            <p:cNvSpPr/>
            <p:nvPr/>
          </p:nvSpPr>
          <p:spPr>
            <a:xfrm>
              <a:off x="6524047" y="1651000"/>
              <a:ext cx="762000" cy="762000"/>
            </a:xfrm>
            <a:prstGeom prst="round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795509" y="1921046"/>
              <a:ext cx="219075" cy="274638"/>
              <a:chOff x="8164513" y="3303588"/>
              <a:chExt cx="219075" cy="274638"/>
            </a:xfrm>
            <a:solidFill>
              <a:schemeClr val="bg1"/>
            </a:solidFill>
          </p:grpSpPr>
          <p:sp>
            <p:nvSpPr>
              <p:cNvPr id="34" name="Freeform 321"/>
              <p:cNvSpPr>
                <a:spLocks noEditPoints="1"/>
              </p:cNvSpPr>
              <p:nvPr/>
            </p:nvSpPr>
            <p:spPr bwMode="auto">
              <a:xfrm>
                <a:off x="8164513" y="3303588"/>
                <a:ext cx="219075" cy="274638"/>
              </a:xfrm>
              <a:custGeom>
                <a:avLst/>
                <a:gdLst>
                  <a:gd name="T0" fmla="*/ 124 w 140"/>
                  <a:gd name="T1" fmla="*/ 68 h 175"/>
                  <a:gd name="T2" fmla="*/ 115 w 140"/>
                  <a:gd name="T3" fmla="*/ 68 h 175"/>
                  <a:gd name="T4" fmla="*/ 115 w 140"/>
                  <a:gd name="T5" fmla="*/ 67 h 175"/>
                  <a:gd name="T6" fmla="*/ 115 w 140"/>
                  <a:gd name="T7" fmla="*/ 47 h 175"/>
                  <a:gd name="T8" fmla="*/ 68 w 140"/>
                  <a:gd name="T9" fmla="*/ 0 h 175"/>
                  <a:gd name="T10" fmla="*/ 21 w 140"/>
                  <a:gd name="T11" fmla="*/ 47 h 175"/>
                  <a:gd name="T12" fmla="*/ 21 w 140"/>
                  <a:gd name="T13" fmla="*/ 67 h 175"/>
                  <a:gd name="T14" fmla="*/ 21 w 140"/>
                  <a:gd name="T15" fmla="*/ 68 h 175"/>
                  <a:gd name="T16" fmla="*/ 15 w 140"/>
                  <a:gd name="T17" fmla="*/ 68 h 175"/>
                  <a:gd name="T18" fmla="*/ 0 w 140"/>
                  <a:gd name="T19" fmla="*/ 84 h 175"/>
                  <a:gd name="T20" fmla="*/ 0 w 140"/>
                  <a:gd name="T21" fmla="*/ 159 h 175"/>
                  <a:gd name="T22" fmla="*/ 15 w 140"/>
                  <a:gd name="T23" fmla="*/ 175 h 175"/>
                  <a:gd name="T24" fmla="*/ 124 w 140"/>
                  <a:gd name="T25" fmla="*/ 175 h 175"/>
                  <a:gd name="T26" fmla="*/ 140 w 140"/>
                  <a:gd name="T27" fmla="*/ 159 h 175"/>
                  <a:gd name="T28" fmla="*/ 140 w 140"/>
                  <a:gd name="T29" fmla="*/ 84 h 175"/>
                  <a:gd name="T30" fmla="*/ 124 w 140"/>
                  <a:gd name="T31" fmla="*/ 68 h 175"/>
                  <a:gd name="T32" fmla="*/ 45 w 140"/>
                  <a:gd name="T33" fmla="*/ 67 h 175"/>
                  <a:gd name="T34" fmla="*/ 45 w 140"/>
                  <a:gd name="T35" fmla="*/ 47 h 175"/>
                  <a:gd name="T36" fmla="*/ 68 w 140"/>
                  <a:gd name="T37" fmla="*/ 24 h 175"/>
                  <a:gd name="T38" fmla="*/ 91 w 140"/>
                  <a:gd name="T39" fmla="*/ 47 h 175"/>
                  <a:gd name="T40" fmla="*/ 91 w 140"/>
                  <a:gd name="T41" fmla="*/ 67 h 175"/>
                  <a:gd name="T42" fmla="*/ 91 w 140"/>
                  <a:gd name="T43" fmla="*/ 68 h 175"/>
                  <a:gd name="T44" fmla="*/ 45 w 140"/>
                  <a:gd name="T45" fmla="*/ 68 h 175"/>
                  <a:gd name="T46" fmla="*/ 45 w 140"/>
                  <a:gd name="T47" fmla="*/ 67 h 175"/>
                  <a:gd name="T48" fmla="*/ 128 w 140"/>
                  <a:gd name="T49" fmla="*/ 159 h 175"/>
                  <a:gd name="T50" fmla="*/ 124 w 140"/>
                  <a:gd name="T51" fmla="*/ 163 h 175"/>
                  <a:gd name="T52" fmla="*/ 15 w 140"/>
                  <a:gd name="T53" fmla="*/ 163 h 175"/>
                  <a:gd name="T54" fmla="*/ 12 w 140"/>
                  <a:gd name="T55" fmla="*/ 159 h 175"/>
                  <a:gd name="T56" fmla="*/ 12 w 140"/>
                  <a:gd name="T57" fmla="*/ 84 h 175"/>
                  <a:gd name="T58" fmla="*/ 15 w 140"/>
                  <a:gd name="T59" fmla="*/ 80 h 175"/>
                  <a:gd name="T60" fmla="*/ 124 w 140"/>
                  <a:gd name="T61" fmla="*/ 80 h 175"/>
                  <a:gd name="T62" fmla="*/ 128 w 140"/>
                  <a:gd name="T63" fmla="*/ 84 h 175"/>
                  <a:gd name="T64" fmla="*/ 128 w 140"/>
                  <a:gd name="T65" fmla="*/ 15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0" h="175">
                    <a:moveTo>
                      <a:pt x="124" y="68"/>
                    </a:move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7"/>
                    </a:cubicBezTo>
                    <a:cubicBezTo>
                      <a:pt x="115" y="47"/>
                      <a:pt x="115" y="47"/>
                      <a:pt x="115" y="47"/>
                    </a:cubicBezTo>
                    <a:cubicBezTo>
                      <a:pt x="115" y="21"/>
                      <a:pt x="94" y="0"/>
                      <a:pt x="68" y="0"/>
                    </a:cubicBezTo>
                    <a:cubicBezTo>
                      <a:pt x="42" y="0"/>
                      <a:pt x="21" y="21"/>
                      <a:pt x="21" y="4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7" y="68"/>
                      <a:pt x="0" y="75"/>
                      <a:pt x="0" y="84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8"/>
                      <a:pt x="7" y="175"/>
                      <a:pt x="15" y="175"/>
                    </a:cubicBezTo>
                    <a:cubicBezTo>
                      <a:pt x="124" y="175"/>
                      <a:pt x="124" y="175"/>
                      <a:pt x="124" y="175"/>
                    </a:cubicBezTo>
                    <a:cubicBezTo>
                      <a:pt x="133" y="175"/>
                      <a:pt x="140" y="168"/>
                      <a:pt x="140" y="159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40" y="75"/>
                      <a:pt x="133" y="68"/>
                      <a:pt x="124" y="68"/>
                    </a:cubicBezTo>
                    <a:close/>
                    <a:moveTo>
                      <a:pt x="45" y="67"/>
                    </a:move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34"/>
                      <a:pt x="55" y="24"/>
                      <a:pt x="68" y="24"/>
                    </a:cubicBezTo>
                    <a:cubicBezTo>
                      <a:pt x="81" y="24"/>
                      <a:pt x="91" y="34"/>
                      <a:pt x="91" y="47"/>
                    </a:cubicBezTo>
                    <a:cubicBezTo>
                      <a:pt x="91" y="67"/>
                      <a:pt x="91" y="67"/>
                      <a:pt x="91" y="67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8"/>
                      <a:pt x="45" y="68"/>
                      <a:pt x="45" y="67"/>
                    </a:cubicBezTo>
                    <a:close/>
                    <a:moveTo>
                      <a:pt x="128" y="159"/>
                    </a:moveTo>
                    <a:cubicBezTo>
                      <a:pt x="128" y="161"/>
                      <a:pt x="126" y="163"/>
                      <a:pt x="124" y="163"/>
                    </a:cubicBezTo>
                    <a:cubicBezTo>
                      <a:pt x="15" y="163"/>
                      <a:pt x="15" y="163"/>
                      <a:pt x="15" y="163"/>
                    </a:cubicBezTo>
                    <a:cubicBezTo>
                      <a:pt x="13" y="163"/>
                      <a:pt x="12" y="161"/>
                      <a:pt x="12" y="159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2"/>
                      <a:pt x="13" y="80"/>
                      <a:pt x="15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6" y="80"/>
                      <a:pt x="128" y="82"/>
                      <a:pt x="128" y="84"/>
                    </a:cubicBezTo>
                    <a:lnTo>
                      <a:pt x="128" y="1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322"/>
              <p:cNvSpPr>
                <a:spLocks/>
              </p:cNvSpPr>
              <p:nvPr/>
            </p:nvSpPr>
            <p:spPr bwMode="auto">
              <a:xfrm>
                <a:off x="8259763" y="3487738"/>
                <a:ext cx="28575" cy="41275"/>
              </a:xfrm>
              <a:custGeom>
                <a:avLst/>
                <a:gdLst>
                  <a:gd name="T0" fmla="*/ 9 w 18"/>
                  <a:gd name="T1" fmla="*/ 0 h 26"/>
                  <a:gd name="T2" fmla="*/ 0 w 18"/>
                  <a:gd name="T3" fmla="*/ 9 h 26"/>
                  <a:gd name="T4" fmla="*/ 0 w 18"/>
                  <a:gd name="T5" fmla="*/ 26 h 26"/>
                  <a:gd name="T6" fmla="*/ 18 w 18"/>
                  <a:gd name="T7" fmla="*/ 26 h 26"/>
                  <a:gd name="T8" fmla="*/ 18 w 18"/>
                  <a:gd name="T9" fmla="*/ 9 h 26"/>
                  <a:gd name="T10" fmla="*/ 9 w 18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6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821747" y="3480369"/>
            <a:ext cx="762000" cy="762000"/>
            <a:chOff x="821747" y="3480369"/>
            <a:chExt cx="762000" cy="762000"/>
          </a:xfrm>
        </p:grpSpPr>
        <p:sp>
          <p:nvSpPr>
            <p:cNvPr id="12" name="圆角矩形 11"/>
            <p:cNvSpPr/>
            <p:nvPr/>
          </p:nvSpPr>
          <p:spPr>
            <a:xfrm>
              <a:off x="821747" y="3480369"/>
              <a:ext cx="762000" cy="762000"/>
            </a:xfrm>
            <a:prstGeom prst="round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088940" y="3714525"/>
              <a:ext cx="233363" cy="293687"/>
              <a:chOff x="11293476" y="3908426"/>
              <a:chExt cx="233363" cy="293687"/>
            </a:xfrm>
            <a:solidFill>
              <a:schemeClr val="bg1"/>
            </a:solidFill>
          </p:grpSpPr>
          <p:sp>
            <p:nvSpPr>
              <p:cNvPr id="37" name="Freeform 315"/>
              <p:cNvSpPr>
                <a:spLocks/>
              </p:cNvSpPr>
              <p:nvPr/>
            </p:nvSpPr>
            <p:spPr bwMode="auto">
              <a:xfrm>
                <a:off x="11382376" y="4173538"/>
                <a:ext cx="52388" cy="28575"/>
              </a:xfrm>
              <a:custGeom>
                <a:avLst/>
                <a:gdLst>
                  <a:gd name="T0" fmla="*/ 32 w 34"/>
                  <a:gd name="T1" fmla="*/ 0 h 18"/>
                  <a:gd name="T2" fmla="*/ 2 w 34"/>
                  <a:gd name="T3" fmla="*/ 0 h 18"/>
                  <a:gd name="T4" fmla="*/ 0 w 34"/>
                  <a:gd name="T5" fmla="*/ 2 h 18"/>
                  <a:gd name="T6" fmla="*/ 17 w 34"/>
                  <a:gd name="T7" fmla="*/ 18 h 18"/>
                  <a:gd name="T8" fmla="*/ 34 w 34"/>
                  <a:gd name="T9" fmla="*/ 2 h 18"/>
                  <a:gd name="T10" fmla="*/ 32 w 3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8" y="18"/>
                      <a:pt x="17" y="18"/>
                    </a:cubicBezTo>
                    <a:cubicBezTo>
                      <a:pt x="27" y="18"/>
                      <a:pt x="34" y="11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316"/>
              <p:cNvSpPr>
                <a:spLocks/>
              </p:cNvSpPr>
              <p:nvPr/>
            </p:nvSpPr>
            <p:spPr bwMode="auto">
              <a:xfrm>
                <a:off x="11293476" y="3908426"/>
                <a:ext cx="233363" cy="246063"/>
              </a:xfrm>
              <a:custGeom>
                <a:avLst/>
                <a:gdLst>
                  <a:gd name="T0" fmla="*/ 124 w 149"/>
                  <a:gd name="T1" fmla="*/ 123 h 157"/>
                  <a:gd name="T2" fmla="*/ 127 w 149"/>
                  <a:gd name="T3" fmla="*/ 108 h 157"/>
                  <a:gd name="T4" fmla="*/ 127 w 149"/>
                  <a:gd name="T5" fmla="*/ 66 h 157"/>
                  <a:gd name="T6" fmla="*/ 91 w 149"/>
                  <a:gd name="T7" fmla="*/ 20 h 157"/>
                  <a:gd name="T8" fmla="*/ 91 w 149"/>
                  <a:gd name="T9" fmla="*/ 16 h 157"/>
                  <a:gd name="T10" fmla="*/ 74 w 149"/>
                  <a:gd name="T11" fmla="*/ 0 h 157"/>
                  <a:gd name="T12" fmla="*/ 57 w 149"/>
                  <a:gd name="T13" fmla="*/ 16 h 157"/>
                  <a:gd name="T14" fmla="*/ 57 w 149"/>
                  <a:gd name="T15" fmla="*/ 20 h 157"/>
                  <a:gd name="T16" fmla="*/ 22 w 149"/>
                  <a:gd name="T17" fmla="*/ 66 h 157"/>
                  <a:gd name="T18" fmla="*/ 22 w 149"/>
                  <a:gd name="T19" fmla="*/ 108 h 157"/>
                  <a:gd name="T20" fmla="*/ 25 w 149"/>
                  <a:gd name="T21" fmla="*/ 123 h 157"/>
                  <a:gd name="T22" fmla="*/ 0 w 149"/>
                  <a:gd name="T23" fmla="*/ 140 h 157"/>
                  <a:gd name="T24" fmla="*/ 0 w 149"/>
                  <a:gd name="T25" fmla="*/ 155 h 157"/>
                  <a:gd name="T26" fmla="*/ 2 w 149"/>
                  <a:gd name="T27" fmla="*/ 157 h 157"/>
                  <a:gd name="T28" fmla="*/ 147 w 149"/>
                  <a:gd name="T29" fmla="*/ 157 h 157"/>
                  <a:gd name="T30" fmla="*/ 149 w 149"/>
                  <a:gd name="T31" fmla="*/ 155 h 157"/>
                  <a:gd name="T32" fmla="*/ 149 w 149"/>
                  <a:gd name="T33" fmla="*/ 140 h 157"/>
                  <a:gd name="T34" fmla="*/ 124 w 149"/>
                  <a:gd name="T35" fmla="*/ 1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7">
                    <a:moveTo>
                      <a:pt x="124" y="123"/>
                    </a:moveTo>
                    <a:cubicBezTo>
                      <a:pt x="126" y="118"/>
                      <a:pt x="127" y="113"/>
                      <a:pt x="127" y="108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7" y="45"/>
                      <a:pt x="113" y="27"/>
                      <a:pt x="91" y="20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7"/>
                      <a:pt x="84" y="0"/>
                      <a:pt x="74" y="0"/>
                    </a:cubicBezTo>
                    <a:cubicBezTo>
                      <a:pt x="65" y="0"/>
                      <a:pt x="57" y="7"/>
                      <a:pt x="57" y="16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36" y="27"/>
                      <a:pt x="22" y="45"/>
                      <a:pt x="22" y="66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13"/>
                      <a:pt x="23" y="118"/>
                      <a:pt x="25" y="123"/>
                    </a:cubicBezTo>
                    <a:cubicBezTo>
                      <a:pt x="11" y="124"/>
                      <a:pt x="0" y="131"/>
                      <a:pt x="0" y="14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6"/>
                      <a:pt x="1" y="157"/>
                      <a:pt x="2" y="157"/>
                    </a:cubicBezTo>
                    <a:cubicBezTo>
                      <a:pt x="147" y="157"/>
                      <a:pt x="147" y="157"/>
                      <a:pt x="147" y="157"/>
                    </a:cubicBezTo>
                    <a:cubicBezTo>
                      <a:pt x="148" y="157"/>
                      <a:pt x="149" y="156"/>
                      <a:pt x="149" y="155"/>
                    </a:cubicBezTo>
                    <a:cubicBezTo>
                      <a:pt x="149" y="140"/>
                      <a:pt x="149" y="140"/>
                      <a:pt x="149" y="140"/>
                    </a:cubicBezTo>
                    <a:cubicBezTo>
                      <a:pt x="149" y="131"/>
                      <a:pt x="138" y="124"/>
                      <a:pt x="124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6524047" y="3480369"/>
            <a:ext cx="762000" cy="762000"/>
            <a:chOff x="6524047" y="3480369"/>
            <a:chExt cx="762000" cy="762000"/>
          </a:xfrm>
        </p:grpSpPr>
        <p:sp>
          <p:nvSpPr>
            <p:cNvPr id="13" name="圆角矩形 12"/>
            <p:cNvSpPr/>
            <p:nvPr/>
          </p:nvSpPr>
          <p:spPr>
            <a:xfrm>
              <a:off x="6524047" y="3480369"/>
              <a:ext cx="762000" cy="762000"/>
            </a:xfrm>
            <a:prstGeom prst="round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735977" y="3718494"/>
              <a:ext cx="309563" cy="285750"/>
              <a:chOff x="8745538" y="2649538"/>
              <a:chExt cx="309563" cy="285750"/>
            </a:xfrm>
            <a:solidFill>
              <a:schemeClr val="bg1"/>
            </a:solidFill>
          </p:grpSpPr>
          <p:sp>
            <p:nvSpPr>
              <p:cNvPr id="40" name="Freeform 313"/>
              <p:cNvSpPr>
                <a:spLocks/>
              </p:cNvSpPr>
              <p:nvPr/>
            </p:nvSpPr>
            <p:spPr bwMode="auto">
              <a:xfrm>
                <a:off x="8745538" y="2649538"/>
                <a:ext cx="309563" cy="238125"/>
              </a:xfrm>
              <a:custGeom>
                <a:avLst/>
                <a:gdLst>
                  <a:gd name="T0" fmla="*/ 197 w 198"/>
                  <a:gd name="T1" fmla="*/ 0 h 152"/>
                  <a:gd name="T2" fmla="*/ 195 w 198"/>
                  <a:gd name="T3" fmla="*/ 0 h 152"/>
                  <a:gd name="T4" fmla="*/ 1 w 198"/>
                  <a:gd name="T5" fmla="*/ 99 h 152"/>
                  <a:gd name="T6" fmla="*/ 0 w 198"/>
                  <a:gd name="T7" fmla="*/ 101 h 152"/>
                  <a:gd name="T8" fmla="*/ 2 w 198"/>
                  <a:gd name="T9" fmla="*/ 103 h 152"/>
                  <a:gd name="T10" fmla="*/ 67 w 198"/>
                  <a:gd name="T11" fmla="*/ 124 h 152"/>
                  <a:gd name="T12" fmla="*/ 68 w 198"/>
                  <a:gd name="T13" fmla="*/ 123 h 152"/>
                  <a:gd name="T14" fmla="*/ 158 w 198"/>
                  <a:gd name="T15" fmla="*/ 42 h 152"/>
                  <a:gd name="T16" fmla="*/ 87 w 198"/>
                  <a:gd name="T17" fmla="*/ 127 h 152"/>
                  <a:gd name="T18" fmla="*/ 86 w 198"/>
                  <a:gd name="T19" fmla="*/ 129 h 152"/>
                  <a:gd name="T20" fmla="*/ 88 w 198"/>
                  <a:gd name="T21" fmla="*/ 130 h 152"/>
                  <a:gd name="T22" fmla="*/ 160 w 198"/>
                  <a:gd name="T23" fmla="*/ 152 h 152"/>
                  <a:gd name="T24" fmla="*/ 160 w 198"/>
                  <a:gd name="T25" fmla="*/ 152 h 152"/>
                  <a:gd name="T26" fmla="*/ 161 w 198"/>
                  <a:gd name="T27" fmla="*/ 152 h 152"/>
                  <a:gd name="T28" fmla="*/ 162 w 198"/>
                  <a:gd name="T29" fmla="*/ 151 h 152"/>
                  <a:gd name="T30" fmla="*/ 198 w 198"/>
                  <a:gd name="T31" fmla="*/ 2 h 152"/>
                  <a:gd name="T32" fmla="*/ 197 w 198"/>
                  <a:gd name="T3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8" h="152">
                    <a:moveTo>
                      <a:pt x="197" y="0"/>
                    </a:moveTo>
                    <a:cubicBezTo>
                      <a:pt x="197" y="0"/>
                      <a:pt x="196" y="0"/>
                      <a:pt x="195" y="0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100"/>
                      <a:pt x="0" y="100"/>
                      <a:pt x="0" y="101"/>
                    </a:cubicBezTo>
                    <a:cubicBezTo>
                      <a:pt x="0" y="102"/>
                      <a:pt x="1" y="103"/>
                      <a:pt x="2" y="103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67" y="124"/>
                      <a:pt x="68" y="124"/>
                      <a:pt x="68" y="123"/>
                    </a:cubicBezTo>
                    <a:cubicBezTo>
                      <a:pt x="158" y="42"/>
                      <a:pt x="158" y="42"/>
                      <a:pt x="158" y="42"/>
                    </a:cubicBezTo>
                    <a:cubicBezTo>
                      <a:pt x="87" y="127"/>
                      <a:pt x="87" y="127"/>
                      <a:pt x="87" y="127"/>
                    </a:cubicBezTo>
                    <a:cubicBezTo>
                      <a:pt x="86" y="128"/>
                      <a:pt x="86" y="128"/>
                      <a:pt x="86" y="129"/>
                    </a:cubicBezTo>
                    <a:cubicBezTo>
                      <a:pt x="86" y="130"/>
                      <a:pt x="87" y="130"/>
                      <a:pt x="88" y="130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1" y="152"/>
                      <a:pt x="161" y="152"/>
                      <a:pt x="161" y="152"/>
                    </a:cubicBezTo>
                    <a:cubicBezTo>
                      <a:pt x="162" y="152"/>
                      <a:pt x="162" y="151"/>
                      <a:pt x="162" y="151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98" y="2"/>
                      <a:pt x="198" y="1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314"/>
              <p:cNvSpPr>
                <a:spLocks/>
              </p:cNvSpPr>
              <p:nvPr/>
            </p:nvSpPr>
            <p:spPr bwMode="auto">
              <a:xfrm>
                <a:off x="8880476" y="2868613"/>
                <a:ext cx="36513" cy="66675"/>
              </a:xfrm>
              <a:custGeom>
                <a:avLst/>
                <a:gdLst>
                  <a:gd name="T0" fmla="*/ 23 w 24"/>
                  <a:gd name="T1" fmla="*/ 6 h 42"/>
                  <a:gd name="T2" fmla="*/ 3 w 24"/>
                  <a:gd name="T3" fmla="*/ 0 h 42"/>
                  <a:gd name="T4" fmla="*/ 1 w 24"/>
                  <a:gd name="T5" fmla="*/ 0 h 42"/>
                  <a:gd name="T6" fmla="*/ 0 w 24"/>
                  <a:gd name="T7" fmla="*/ 2 h 42"/>
                  <a:gd name="T8" fmla="*/ 0 w 24"/>
                  <a:gd name="T9" fmla="*/ 40 h 42"/>
                  <a:gd name="T10" fmla="*/ 2 w 24"/>
                  <a:gd name="T11" fmla="*/ 41 h 42"/>
                  <a:gd name="T12" fmla="*/ 2 w 24"/>
                  <a:gd name="T13" fmla="*/ 42 h 42"/>
                  <a:gd name="T14" fmla="*/ 4 w 24"/>
                  <a:gd name="T15" fmla="*/ 41 h 42"/>
                  <a:gd name="T16" fmla="*/ 24 w 24"/>
                  <a:gd name="T17" fmla="*/ 9 h 42"/>
                  <a:gd name="T18" fmla="*/ 24 w 24"/>
                  <a:gd name="T19" fmla="*/ 7 h 42"/>
                  <a:gd name="T20" fmla="*/ 23 w 24"/>
                  <a:gd name="T2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42">
                    <a:moveTo>
                      <a:pt x="23" y="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1" y="41"/>
                      <a:pt x="2" y="41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3" y="42"/>
                      <a:pt x="3" y="41"/>
                      <a:pt x="4" y="4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8"/>
                      <a:pt x="24" y="7"/>
                    </a:cubicBezTo>
                    <a:cubicBezTo>
                      <a:pt x="24" y="7"/>
                      <a:pt x="23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821747" y="5309738"/>
            <a:ext cx="762000" cy="762000"/>
            <a:chOff x="821747" y="5309738"/>
            <a:chExt cx="762000" cy="762000"/>
          </a:xfrm>
        </p:grpSpPr>
        <p:sp>
          <p:nvSpPr>
            <p:cNvPr id="14" name="圆角矩形 13"/>
            <p:cNvSpPr/>
            <p:nvPr/>
          </p:nvSpPr>
          <p:spPr>
            <a:xfrm>
              <a:off x="821747" y="5309738"/>
              <a:ext cx="762000" cy="762000"/>
            </a:xfrm>
            <a:prstGeom prst="round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274"/>
            <p:cNvSpPr>
              <a:spLocks noEditPoints="1"/>
            </p:cNvSpPr>
            <p:nvPr/>
          </p:nvSpPr>
          <p:spPr bwMode="auto">
            <a:xfrm>
              <a:off x="1123020" y="5551441"/>
              <a:ext cx="192088" cy="314325"/>
            </a:xfrm>
            <a:custGeom>
              <a:avLst/>
              <a:gdLst>
                <a:gd name="T0" fmla="*/ 123 w 123"/>
                <a:gd name="T1" fmla="*/ 62 h 200"/>
                <a:gd name="T2" fmla="*/ 62 w 123"/>
                <a:gd name="T3" fmla="*/ 0 h 200"/>
                <a:gd name="T4" fmla="*/ 0 w 123"/>
                <a:gd name="T5" fmla="*/ 62 h 200"/>
                <a:gd name="T6" fmla="*/ 8 w 123"/>
                <a:gd name="T7" fmla="*/ 92 h 200"/>
                <a:gd name="T8" fmla="*/ 8 w 123"/>
                <a:gd name="T9" fmla="*/ 92 h 200"/>
                <a:gd name="T10" fmla="*/ 62 w 123"/>
                <a:gd name="T11" fmla="*/ 200 h 200"/>
                <a:gd name="T12" fmla="*/ 115 w 123"/>
                <a:gd name="T13" fmla="*/ 92 h 200"/>
                <a:gd name="T14" fmla="*/ 115 w 123"/>
                <a:gd name="T15" fmla="*/ 92 h 200"/>
                <a:gd name="T16" fmla="*/ 123 w 123"/>
                <a:gd name="T17" fmla="*/ 62 h 200"/>
                <a:gd name="T18" fmla="*/ 62 w 123"/>
                <a:gd name="T19" fmla="*/ 80 h 200"/>
                <a:gd name="T20" fmla="*/ 36 w 123"/>
                <a:gd name="T21" fmla="*/ 54 h 200"/>
                <a:gd name="T22" fmla="*/ 62 w 123"/>
                <a:gd name="T23" fmla="*/ 28 h 200"/>
                <a:gd name="T24" fmla="*/ 87 w 123"/>
                <a:gd name="T25" fmla="*/ 54 h 200"/>
                <a:gd name="T26" fmla="*/ 62 w 123"/>
                <a:gd name="T27" fmla="*/ 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200">
                  <a:moveTo>
                    <a:pt x="123" y="62"/>
                  </a:moveTo>
                  <a:cubicBezTo>
                    <a:pt x="123" y="28"/>
                    <a:pt x="96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73"/>
                    <a:pt x="3" y="83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20" y="83"/>
                    <a:pt x="123" y="73"/>
                    <a:pt x="123" y="62"/>
                  </a:cubicBezTo>
                  <a:close/>
                  <a:moveTo>
                    <a:pt x="62" y="80"/>
                  </a:moveTo>
                  <a:cubicBezTo>
                    <a:pt x="47" y="80"/>
                    <a:pt x="36" y="68"/>
                    <a:pt x="36" y="54"/>
                  </a:cubicBezTo>
                  <a:cubicBezTo>
                    <a:pt x="36" y="40"/>
                    <a:pt x="47" y="28"/>
                    <a:pt x="62" y="28"/>
                  </a:cubicBezTo>
                  <a:cubicBezTo>
                    <a:pt x="76" y="28"/>
                    <a:pt x="87" y="40"/>
                    <a:pt x="87" y="54"/>
                  </a:cubicBezTo>
                  <a:cubicBezTo>
                    <a:pt x="87" y="68"/>
                    <a:pt x="76" y="80"/>
                    <a:pt x="62" y="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4047" y="5309738"/>
            <a:ext cx="762000" cy="762000"/>
            <a:chOff x="6524047" y="5309738"/>
            <a:chExt cx="762000" cy="762000"/>
          </a:xfrm>
        </p:grpSpPr>
        <p:sp>
          <p:nvSpPr>
            <p:cNvPr id="15" name="圆角矩形 14"/>
            <p:cNvSpPr/>
            <p:nvPr/>
          </p:nvSpPr>
          <p:spPr>
            <a:xfrm>
              <a:off x="6524047" y="5309738"/>
              <a:ext cx="762000" cy="762000"/>
            </a:xfrm>
            <a:prstGeom prst="roundRect">
              <a:avLst/>
            </a:prstGeom>
            <a:solidFill>
              <a:srgbClr val="FE5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6749471" y="5546596"/>
              <a:ext cx="311150" cy="314325"/>
              <a:chOff x="11879263" y="4516438"/>
              <a:chExt cx="311150" cy="314325"/>
            </a:xfrm>
            <a:solidFill>
              <a:schemeClr val="bg1"/>
            </a:solidFill>
          </p:grpSpPr>
          <p:sp>
            <p:nvSpPr>
              <p:cNvPr id="44" name="Freeform 282"/>
              <p:cNvSpPr>
                <a:spLocks/>
              </p:cNvSpPr>
              <p:nvPr/>
            </p:nvSpPr>
            <p:spPr bwMode="auto">
              <a:xfrm>
                <a:off x="12088813" y="4516438"/>
                <a:ext cx="101600" cy="103188"/>
              </a:xfrm>
              <a:custGeom>
                <a:avLst/>
                <a:gdLst>
                  <a:gd name="T0" fmla="*/ 65 w 65"/>
                  <a:gd name="T1" fmla="*/ 58 h 65"/>
                  <a:gd name="T2" fmla="*/ 45 w 65"/>
                  <a:gd name="T3" fmla="*/ 20 h 65"/>
                  <a:gd name="T4" fmla="*/ 7 w 65"/>
                  <a:gd name="T5" fmla="*/ 1 h 65"/>
                  <a:gd name="T6" fmla="*/ 2 w 65"/>
                  <a:gd name="T7" fmla="*/ 4 h 65"/>
                  <a:gd name="T8" fmla="*/ 3 w 65"/>
                  <a:gd name="T9" fmla="*/ 8 h 65"/>
                  <a:gd name="T10" fmla="*/ 3 w 65"/>
                  <a:gd name="T11" fmla="*/ 8 h 65"/>
                  <a:gd name="T12" fmla="*/ 39 w 65"/>
                  <a:gd name="T13" fmla="*/ 26 h 65"/>
                  <a:gd name="T14" fmla="*/ 57 w 65"/>
                  <a:gd name="T15" fmla="*/ 62 h 65"/>
                  <a:gd name="T16" fmla="*/ 61 w 65"/>
                  <a:gd name="T17" fmla="*/ 64 h 65"/>
                  <a:gd name="T18" fmla="*/ 63 w 65"/>
                  <a:gd name="T19" fmla="*/ 62 h 65"/>
                  <a:gd name="T20" fmla="*/ 65 w 65"/>
                  <a:gd name="T21" fmla="*/ 5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58"/>
                    </a:moveTo>
                    <a:cubicBezTo>
                      <a:pt x="62" y="43"/>
                      <a:pt x="55" y="30"/>
                      <a:pt x="45" y="20"/>
                    </a:cubicBezTo>
                    <a:cubicBezTo>
                      <a:pt x="35" y="10"/>
                      <a:pt x="22" y="3"/>
                      <a:pt x="7" y="1"/>
                    </a:cubicBezTo>
                    <a:cubicBezTo>
                      <a:pt x="5" y="0"/>
                      <a:pt x="3" y="2"/>
                      <a:pt x="2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7" y="11"/>
                      <a:pt x="30" y="17"/>
                      <a:pt x="39" y="26"/>
                    </a:cubicBezTo>
                    <a:cubicBezTo>
                      <a:pt x="48" y="35"/>
                      <a:pt x="54" y="48"/>
                      <a:pt x="57" y="62"/>
                    </a:cubicBezTo>
                    <a:cubicBezTo>
                      <a:pt x="57" y="64"/>
                      <a:pt x="59" y="65"/>
                      <a:pt x="61" y="64"/>
                    </a:cubicBezTo>
                    <a:cubicBezTo>
                      <a:pt x="62" y="63"/>
                      <a:pt x="63" y="63"/>
                      <a:pt x="63" y="62"/>
                    </a:cubicBezTo>
                    <a:cubicBezTo>
                      <a:pt x="64" y="61"/>
                      <a:pt x="65" y="60"/>
                      <a:pt x="65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283"/>
              <p:cNvSpPr>
                <a:spLocks/>
              </p:cNvSpPr>
              <p:nvPr/>
            </p:nvSpPr>
            <p:spPr bwMode="auto">
              <a:xfrm>
                <a:off x="12087226" y="4554538"/>
                <a:ext cx="65088" cy="66675"/>
              </a:xfrm>
              <a:custGeom>
                <a:avLst/>
                <a:gdLst>
                  <a:gd name="T0" fmla="*/ 29 w 42"/>
                  <a:gd name="T1" fmla="*/ 14 h 42"/>
                  <a:gd name="T2" fmla="*/ 7 w 42"/>
                  <a:gd name="T3" fmla="*/ 1 h 42"/>
                  <a:gd name="T4" fmla="*/ 2 w 42"/>
                  <a:gd name="T5" fmla="*/ 3 h 42"/>
                  <a:gd name="T6" fmla="*/ 2 w 42"/>
                  <a:gd name="T7" fmla="*/ 8 h 42"/>
                  <a:gd name="T8" fmla="*/ 22 w 42"/>
                  <a:gd name="T9" fmla="*/ 20 h 42"/>
                  <a:gd name="T10" fmla="*/ 34 w 42"/>
                  <a:gd name="T11" fmla="*/ 40 h 42"/>
                  <a:gd name="T12" fmla="*/ 39 w 42"/>
                  <a:gd name="T13" fmla="*/ 41 h 42"/>
                  <a:gd name="T14" fmla="*/ 40 w 42"/>
                  <a:gd name="T15" fmla="*/ 40 h 42"/>
                  <a:gd name="T16" fmla="*/ 42 w 42"/>
                  <a:gd name="T17" fmla="*/ 35 h 42"/>
                  <a:gd name="T18" fmla="*/ 29 w 42"/>
                  <a:gd name="T19" fmla="*/ 1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9" y="14"/>
                    </a:moveTo>
                    <a:cubicBezTo>
                      <a:pt x="23" y="8"/>
                      <a:pt x="15" y="3"/>
                      <a:pt x="7" y="1"/>
                    </a:cubicBezTo>
                    <a:cubicBezTo>
                      <a:pt x="5" y="0"/>
                      <a:pt x="3" y="1"/>
                      <a:pt x="2" y="3"/>
                    </a:cubicBezTo>
                    <a:cubicBezTo>
                      <a:pt x="0" y="5"/>
                      <a:pt x="1" y="8"/>
                      <a:pt x="2" y="8"/>
                    </a:cubicBezTo>
                    <a:cubicBezTo>
                      <a:pt x="10" y="11"/>
                      <a:pt x="17" y="15"/>
                      <a:pt x="22" y="20"/>
                    </a:cubicBezTo>
                    <a:cubicBezTo>
                      <a:pt x="28" y="25"/>
                      <a:pt x="32" y="32"/>
                      <a:pt x="34" y="40"/>
                    </a:cubicBezTo>
                    <a:cubicBezTo>
                      <a:pt x="35" y="41"/>
                      <a:pt x="37" y="42"/>
                      <a:pt x="39" y="41"/>
                    </a:cubicBezTo>
                    <a:cubicBezTo>
                      <a:pt x="39" y="40"/>
                      <a:pt x="40" y="40"/>
                      <a:pt x="40" y="40"/>
                    </a:cubicBezTo>
                    <a:cubicBezTo>
                      <a:pt x="41" y="38"/>
                      <a:pt x="42" y="37"/>
                      <a:pt x="42" y="35"/>
                    </a:cubicBezTo>
                    <a:cubicBezTo>
                      <a:pt x="39" y="27"/>
                      <a:pt x="34" y="19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284"/>
              <p:cNvSpPr>
                <a:spLocks/>
              </p:cNvSpPr>
              <p:nvPr/>
            </p:nvSpPr>
            <p:spPr bwMode="auto">
              <a:xfrm>
                <a:off x="11879263" y="4516438"/>
                <a:ext cx="100013" cy="103188"/>
              </a:xfrm>
              <a:custGeom>
                <a:avLst/>
                <a:gdLst>
                  <a:gd name="T0" fmla="*/ 62 w 64"/>
                  <a:gd name="T1" fmla="*/ 8 h 65"/>
                  <a:gd name="T2" fmla="*/ 62 w 64"/>
                  <a:gd name="T3" fmla="*/ 8 h 65"/>
                  <a:gd name="T4" fmla="*/ 63 w 64"/>
                  <a:gd name="T5" fmla="*/ 4 h 65"/>
                  <a:gd name="T6" fmla="*/ 58 w 64"/>
                  <a:gd name="T7" fmla="*/ 1 h 65"/>
                  <a:gd name="T8" fmla="*/ 19 w 64"/>
                  <a:gd name="T9" fmla="*/ 20 h 65"/>
                  <a:gd name="T10" fmla="*/ 0 w 64"/>
                  <a:gd name="T11" fmla="*/ 58 h 65"/>
                  <a:gd name="T12" fmla="*/ 2 w 64"/>
                  <a:gd name="T13" fmla="*/ 62 h 65"/>
                  <a:gd name="T14" fmla="*/ 3 w 64"/>
                  <a:gd name="T15" fmla="*/ 64 h 65"/>
                  <a:gd name="T16" fmla="*/ 8 w 64"/>
                  <a:gd name="T17" fmla="*/ 62 h 65"/>
                  <a:gd name="T18" fmla="*/ 26 w 64"/>
                  <a:gd name="T19" fmla="*/ 26 h 65"/>
                  <a:gd name="T20" fmla="*/ 62 w 64"/>
                  <a:gd name="T21" fmla="*/ 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62" y="8"/>
                    </a:moveTo>
                    <a:cubicBezTo>
                      <a:pt x="62" y="8"/>
                      <a:pt x="62" y="8"/>
                      <a:pt x="62" y="8"/>
                    </a:cubicBezTo>
                    <a:cubicBezTo>
                      <a:pt x="64" y="8"/>
                      <a:pt x="64" y="6"/>
                      <a:pt x="63" y="4"/>
                    </a:cubicBezTo>
                    <a:cubicBezTo>
                      <a:pt x="62" y="2"/>
                      <a:pt x="60" y="0"/>
                      <a:pt x="58" y="1"/>
                    </a:cubicBezTo>
                    <a:cubicBezTo>
                      <a:pt x="42" y="3"/>
                      <a:pt x="29" y="10"/>
                      <a:pt x="19" y="20"/>
                    </a:cubicBezTo>
                    <a:cubicBezTo>
                      <a:pt x="9" y="30"/>
                      <a:pt x="3" y="43"/>
                      <a:pt x="0" y="58"/>
                    </a:cubicBezTo>
                    <a:cubicBezTo>
                      <a:pt x="0" y="60"/>
                      <a:pt x="0" y="61"/>
                      <a:pt x="2" y="62"/>
                    </a:cubicBezTo>
                    <a:cubicBezTo>
                      <a:pt x="2" y="63"/>
                      <a:pt x="3" y="63"/>
                      <a:pt x="3" y="64"/>
                    </a:cubicBezTo>
                    <a:cubicBezTo>
                      <a:pt x="5" y="65"/>
                      <a:pt x="7" y="64"/>
                      <a:pt x="8" y="62"/>
                    </a:cubicBezTo>
                    <a:cubicBezTo>
                      <a:pt x="10" y="48"/>
                      <a:pt x="16" y="35"/>
                      <a:pt x="26" y="26"/>
                    </a:cubicBezTo>
                    <a:cubicBezTo>
                      <a:pt x="35" y="17"/>
                      <a:pt x="47" y="11"/>
                      <a:pt x="6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285"/>
              <p:cNvSpPr>
                <a:spLocks/>
              </p:cNvSpPr>
              <p:nvPr/>
            </p:nvSpPr>
            <p:spPr bwMode="auto">
              <a:xfrm>
                <a:off x="11915776" y="4554538"/>
                <a:ext cx="65088" cy="66675"/>
              </a:xfrm>
              <a:custGeom>
                <a:avLst/>
                <a:gdLst>
                  <a:gd name="T0" fmla="*/ 39 w 41"/>
                  <a:gd name="T1" fmla="*/ 8 h 42"/>
                  <a:gd name="T2" fmla="*/ 40 w 41"/>
                  <a:gd name="T3" fmla="*/ 3 h 42"/>
                  <a:gd name="T4" fmla="*/ 35 w 41"/>
                  <a:gd name="T5" fmla="*/ 1 h 42"/>
                  <a:gd name="T6" fmla="*/ 13 w 41"/>
                  <a:gd name="T7" fmla="*/ 14 h 42"/>
                  <a:gd name="T8" fmla="*/ 0 w 41"/>
                  <a:gd name="T9" fmla="*/ 35 h 42"/>
                  <a:gd name="T10" fmla="*/ 2 w 41"/>
                  <a:gd name="T11" fmla="*/ 40 h 42"/>
                  <a:gd name="T12" fmla="*/ 3 w 41"/>
                  <a:gd name="T13" fmla="*/ 41 h 42"/>
                  <a:gd name="T14" fmla="*/ 8 w 41"/>
                  <a:gd name="T15" fmla="*/ 40 h 42"/>
                  <a:gd name="T16" fmla="*/ 19 w 41"/>
                  <a:gd name="T17" fmla="*/ 20 h 42"/>
                  <a:gd name="T18" fmla="*/ 39 w 41"/>
                  <a:gd name="T19" fmla="*/ 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2">
                    <a:moveTo>
                      <a:pt x="39" y="8"/>
                    </a:moveTo>
                    <a:cubicBezTo>
                      <a:pt x="41" y="8"/>
                      <a:pt x="41" y="5"/>
                      <a:pt x="40" y="3"/>
                    </a:cubicBezTo>
                    <a:cubicBezTo>
                      <a:pt x="39" y="1"/>
                      <a:pt x="36" y="0"/>
                      <a:pt x="35" y="1"/>
                    </a:cubicBezTo>
                    <a:cubicBezTo>
                      <a:pt x="26" y="3"/>
                      <a:pt x="19" y="8"/>
                      <a:pt x="13" y="14"/>
                    </a:cubicBezTo>
                    <a:cubicBezTo>
                      <a:pt x="7" y="19"/>
                      <a:pt x="3" y="27"/>
                      <a:pt x="0" y="35"/>
                    </a:cubicBezTo>
                    <a:cubicBezTo>
                      <a:pt x="0" y="37"/>
                      <a:pt x="0" y="38"/>
                      <a:pt x="2" y="40"/>
                    </a:cubicBezTo>
                    <a:cubicBezTo>
                      <a:pt x="2" y="40"/>
                      <a:pt x="2" y="40"/>
                      <a:pt x="3" y="41"/>
                    </a:cubicBezTo>
                    <a:cubicBezTo>
                      <a:pt x="5" y="42"/>
                      <a:pt x="7" y="41"/>
                      <a:pt x="8" y="40"/>
                    </a:cubicBezTo>
                    <a:cubicBezTo>
                      <a:pt x="10" y="32"/>
                      <a:pt x="14" y="25"/>
                      <a:pt x="19" y="20"/>
                    </a:cubicBezTo>
                    <a:cubicBezTo>
                      <a:pt x="25" y="15"/>
                      <a:pt x="31" y="11"/>
                      <a:pt x="3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Freeform 286"/>
              <p:cNvSpPr>
                <a:spLocks noEditPoints="1"/>
              </p:cNvSpPr>
              <p:nvPr/>
            </p:nvSpPr>
            <p:spPr bwMode="auto">
              <a:xfrm>
                <a:off x="11936413" y="4614863"/>
                <a:ext cx="195263" cy="215900"/>
              </a:xfrm>
              <a:custGeom>
                <a:avLst/>
                <a:gdLst>
                  <a:gd name="T0" fmla="*/ 62 w 125"/>
                  <a:gd name="T1" fmla="*/ 0 h 138"/>
                  <a:gd name="T2" fmla="*/ 0 w 125"/>
                  <a:gd name="T3" fmla="*/ 62 h 138"/>
                  <a:gd name="T4" fmla="*/ 26 w 125"/>
                  <a:gd name="T5" fmla="*/ 113 h 138"/>
                  <a:gd name="T6" fmla="*/ 25 w 125"/>
                  <a:gd name="T7" fmla="*/ 114 h 138"/>
                  <a:gd name="T8" fmla="*/ 18 w 125"/>
                  <a:gd name="T9" fmla="*/ 130 h 138"/>
                  <a:gd name="T10" fmla="*/ 21 w 125"/>
                  <a:gd name="T11" fmla="*/ 137 h 138"/>
                  <a:gd name="T12" fmla="*/ 21 w 125"/>
                  <a:gd name="T13" fmla="*/ 137 h 138"/>
                  <a:gd name="T14" fmla="*/ 28 w 125"/>
                  <a:gd name="T15" fmla="*/ 134 h 138"/>
                  <a:gd name="T16" fmla="*/ 35 w 125"/>
                  <a:gd name="T17" fmla="*/ 119 h 138"/>
                  <a:gd name="T18" fmla="*/ 35 w 125"/>
                  <a:gd name="T19" fmla="*/ 118 h 138"/>
                  <a:gd name="T20" fmla="*/ 62 w 125"/>
                  <a:gd name="T21" fmla="*/ 124 h 138"/>
                  <a:gd name="T22" fmla="*/ 89 w 125"/>
                  <a:gd name="T23" fmla="*/ 118 h 138"/>
                  <a:gd name="T24" fmla="*/ 94 w 125"/>
                  <a:gd name="T25" fmla="*/ 134 h 138"/>
                  <a:gd name="T26" fmla="*/ 101 w 125"/>
                  <a:gd name="T27" fmla="*/ 138 h 138"/>
                  <a:gd name="T28" fmla="*/ 101 w 125"/>
                  <a:gd name="T29" fmla="*/ 137 h 138"/>
                  <a:gd name="T30" fmla="*/ 105 w 125"/>
                  <a:gd name="T31" fmla="*/ 131 h 138"/>
                  <a:gd name="T32" fmla="*/ 100 w 125"/>
                  <a:gd name="T33" fmla="*/ 115 h 138"/>
                  <a:gd name="T34" fmla="*/ 98 w 125"/>
                  <a:gd name="T35" fmla="*/ 113 h 138"/>
                  <a:gd name="T36" fmla="*/ 125 w 125"/>
                  <a:gd name="T37" fmla="*/ 62 h 138"/>
                  <a:gd name="T38" fmla="*/ 62 w 125"/>
                  <a:gd name="T39" fmla="*/ 0 h 138"/>
                  <a:gd name="T40" fmla="*/ 67 w 125"/>
                  <a:gd name="T41" fmla="*/ 62 h 138"/>
                  <a:gd name="T42" fmla="*/ 66 w 125"/>
                  <a:gd name="T43" fmla="*/ 66 h 138"/>
                  <a:gd name="T44" fmla="*/ 39 w 125"/>
                  <a:gd name="T45" fmla="*/ 91 h 138"/>
                  <a:gd name="T46" fmla="*/ 35 w 125"/>
                  <a:gd name="T47" fmla="*/ 93 h 138"/>
                  <a:gd name="T48" fmla="*/ 32 w 125"/>
                  <a:gd name="T49" fmla="*/ 91 h 138"/>
                  <a:gd name="T50" fmla="*/ 32 w 125"/>
                  <a:gd name="T51" fmla="*/ 84 h 138"/>
                  <a:gd name="T52" fmla="*/ 57 w 125"/>
                  <a:gd name="T53" fmla="*/ 60 h 138"/>
                  <a:gd name="T54" fmla="*/ 57 w 125"/>
                  <a:gd name="T55" fmla="*/ 18 h 138"/>
                  <a:gd name="T56" fmla="*/ 62 w 125"/>
                  <a:gd name="T57" fmla="*/ 13 h 138"/>
                  <a:gd name="T58" fmla="*/ 67 w 125"/>
                  <a:gd name="T59" fmla="*/ 18 h 138"/>
                  <a:gd name="T60" fmla="*/ 67 w 125"/>
                  <a:gd name="T61" fmla="*/ 6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138">
                    <a:moveTo>
                      <a:pt x="62" y="0"/>
                    </a:moveTo>
                    <a:cubicBezTo>
                      <a:pt x="28" y="0"/>
                      <a:pt x="0" y="27"/>
                      <a:pt x="0" y="62"/>
                    </a:cubicBezTo>
                    <a:cubicBezTo>
                      <a:pt x="0" y="83"/>
                      <a:pt x="10" y="102"/>
                      <a:pt x="26" y="113"/>
                    </a:cubicBezTo>
                    <a:cubicBezTo>
                      <a:pt x="26" y="113"/>
                      <a:pt x="25" y="114"/>
                      <a:pt x="25" y="114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7" y="133"/>
                      <a:pt x="18" y="136"/>
                      <a:pt x="21" y="137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4" y="138"/>
                      <a:pt x="27" y="137"/>
                      <a:pt x="28" y="134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19"/>
                      <a:pt x="35" y="118"/>
                      <a:pt x="35" y="118"/>
                    </a:cubicBezTo>
                    <a:cubicBezTo>
                      <a:pt x="43" y="122"/>
                      <a:pt x="52" y="124"/>
                      <a:pt x="62" y="124"/>
                    </a:cubicBezTo>
                    <a:cubicBezTo>
                      <a:pt x="72" y="124"/>
                      <a:pt x="81" y="122"/>
                      <a:pt x="89" y="118"/>
                    </a:cubicBezTo>
                    <a:cubicBezTo>
                      <a:pt x="94" y="134"/>
                      <a:pt x="94" y="134"/>
                      <a:pt x="94" y="134"/>
                    </a:cubicBezTo>
                    <a:cubicBezTo>
                      <a:pt x="95" y="137"/>
                      <a:pt x="98" y="138"/>
                      <a:pt x="101" y="138"/>
                    </a:cubicBezTo>
                    <a:cubicBezTo>
                      <a:pt x="101" y="137"/>
                      <a:pt x="101" y="137"/>
                      <a:pt x="101" y="137"/>
                    </a:cubicBezTo>
                    <a:cubicBezTo>
                      <a:pt x="104" y="137"/>
                      <a:pt x="105" y="134"/>
                      <a:pt x="105" y="131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99" y="114"/>
                      <a:pt x="99" y="113"/>
                      <a:pt x="98" y="113"/>
                    </a:cubicBezTo>
                    <a:cubicBezTo>
                      <a:pt x="114" y="101"/>
                      <a:pt x="125" y="83"/>
                      <a:pt x="125" y="62"/>
                    </a:cubicBezTo>
                    <a:cubicBezTo>
                      <a:pt x="125" y="27"/>
                      <a:pt x="97" y="0"/>
                      <a:pt x="62" y="0"/>
                    </a:cubicBezTo>
                    <a:close/>
                    <a:moveTo>
                      <a:pt x="67" y="62"/>
                    </a:moveTo>
                    <a:cubicBezTo>
                      <a:pt x="67" y="63"/>
                      <a:pt x="66" y="65"/>
                      <a:pt x="66" y="66"/>
                    </a:cubicBezTo>
                    <a:cubicBezTo>
                      <a:pt x="39" y="91"/>
                      <a:pt x="39" y="91"/>
                      <a:pt x="39" y="91"/>
                    </a:cubicBezTo>
                    <a:cubicBezTo>
                      <a:pt x="38" y="92"/>
                      <a:pt x="36" y="93"/>
                      <a:pt x="35" y="93"/>
                    </a:cubicBezTo>
                    <a:cubicBezTo>
                      <a:pt x="34" y="93"/>
                      <a:pt x="33" y="92"/>
                      <a:pt x="32" y="91"/>
                    </a:cubicBezTo>
                    <a:cubicBezTo>
                      <a:pt x="30" y="89"/>
                      <a:pt x="30" y="86"/>
                      <a:pt x="32" y="84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6"/>
                      <a:pt x="59" y="13"/>
                      <a:pt x="62" y="13"/>
                    </a:cubicBezTo>
                    <a:cubicBezTo>
                      <a:pt x="65" y="13"/>
                      <a:pt x="67" y="16"/>
                      <a:pt x="67" y="18"/>
                    </a:cubicBezTo>
                    <a:lnTo>
                      <a:pt x="67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Freeform 287"/>
              <p:cNvSpPr>
                <a:spLocks/>
              </p:cNvSpPr>
              <p:nvPr/>
            </p:nvSpPr>
            <p:spPr bwMode="auto">
              <a:xfrm>
                <a:off x="11934826" y="4575176"/>
                <a:ext cx="69850" cy="61913"/>
              </a:xfrm>
              <a:custGeom>
                <a:avLst/>
                <a:gdLst>
                  <a:gd name="T0" fmla="*/ 16 w 44"/>
                  <a:gd name="T1" fmla="*/ 10 h 40"/>
                  <a:gd name="T2" fmla="*/ 11 w 44"/>
                  <a:gd name="T3" fmla="*/ 40 h 40"/>
                  <a:gd name="T4" fmla="*/ 44 w 44"/>
                  <a:gd name="T5" fmla="*/ 18 h 40"/>
                  <a:gd name="T6" fmla="*/ 16 w 44"/>
                  <a:gd name="T7" fmla="*/ 1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0">
                    <a:moveTo>
                      <a:pt x="16" y="10"/>
                    </a:moveTo>
                    <a:cubicBezTo>
                      <a:pt x="0" y="21"/>
                      <a:pt x="7" y="34"/>
                      <a:pt x="11" y="40"/>
                    </a:cubicBezTo>
                    <a:cubicBezTo>
                      <a:pt x="11" y="40"/>
                      <a:pt x="22" y="25"/>
                      <a:pt x="44" y="18"/>
                    </a:cubicBezTo>
                    <a:cubicBezTo>
                      <a:pt x="44" y="18"/>
                      <a:pt x="31" y="0"/>
                      <a:pt x="1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Freeform 288"/>
              <p:cNvSpPr>
                <a:spLocks/>
              </p:cNvSpPr>
              <p:nvPr/>
            </p:nvSpPr>
            <p:spPr bwMode="auto">
              <a:xfrm>
                <a:off x="12061826" y="4575176"/>
                <a:ext cx="68263" cy="61913"/>
              </a:xfrm>
              <a:custGeom>
                <a:avLst/>
                <a:gdLst>
                  <a:gd name="T0" fmla="*/ 34 w 44"/>
                  <a:gd name="T1" fmla="*/ 40 h 40"/>
                  <a:gd name="T2" fmla="*/ 29 w 44"/>
                  <a:gd name="T3" fmla="*/ 10 h 40"/>
                  <a:gd name="T4" fmla="*/ 0 w 44"/>
                  <a:gd name="T5" fmla="*/ 18 h 40"/>
                  <a:gd name="T6" fmla="*/ 34 w 44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0">
                    <a:moveTo>
                      <a:pt x="34" y="40"/>
                    </a:moveTo>
                    <a:cubicBezTo>
                      <a:pt x="37" y="34"/>
                      <a:pt x="44" y="21"/>
                      <a:pt x="29" y="10"/>
                    </a:cubicBezTo>
                    <a:cubicBezTo>
                      <a:pt x="13" y="0"/>
                      <a:pt x="0" y="18"/>
                      <a:pt x="0" y="18"/>
                    </a:cubicBezTo>
                    <a:cubicBezTo>
                      <a:pt x="23" y="25"/>
                      <a:pt x="34" y="40"/>
                      <a:pt x="3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51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767">
        <p14:switch dir="r"/>
      </p:transition>
    </mc:Choice>
    <mc:Fallback>
      <p:transition spd="slow" advTm="3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1045</Words>
  <Application>Microsoft Office PowerPoint</Application>
  <PresentationFormat>宽屏</PresentationFormat>
  <Paragraphs>213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等线 Light</vt:lpstr>
      <vt:lpstr>宋体</vt:lpstr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吴胜杰</dc:creator>
  <cp:lastModifiedBy>user</cp:lastModifiedBy>
  <cp:revision>41</cp:revision>
  <dcterms:created xsi:type="dcterms:W3CDTF">2016-11-03T12:23:32Z</dcterms:created>
  <dcterms:modified xsi:type="dcterms:W3CDTF">2016-11-04T05:57:31Z</dcterms:modified>
</cp:coreProperties>
</file>