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0"/>
  </p:notesMasterIdLst>
  <p:sldIdLst>
    <p:sldId id="256" r:id="rId2"/>
    <p:sldId id="259" r:id="rId3"/>
    <p:sldId id="260" r:id="rId4"/>
    <p:sldId id="281" r:id="rId5"/>
    <p:sldId id="266" r:id="rId6"/>
    <p:sldId id="264" r:id="rId7"/>
    <p:sldId id="263" r:id="rId8"/>
    <p:sldId id="277" r:id="rId9"/>
    <p:sldId id="262" r:id="rId10"/>
    <p:sldId id="268" r:id="rId11"/>
    <p:sldId id="261" r:id="rId12"/>
    <p:sldId id="267" r:id="rId13"/>
    <p:sldId id="278" r:id="rId14"/>
    <p:sldId id="269" r:id="rId15"/>
    <p:sldId id="270" r:id="rId16"/>
    <p:sldId id="271" r:id="rId17"/>
    <p:sldId id="272" r:id="rId18"/>
    <p:sldId id="279" r:id="rId19"/>
    <p:sldId id="273" r:id="rId20"/>
    <p:sldId id="274" r:id="rId21"/>
    <p:sldId id="275" r:id="rId22"/>
    <p:sldId id="276" r:id="rId23"/>
    <p:sldId id="280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58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9-427C-9105-631C2519CA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79-427C-9105-631C2519C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848592"/>
        <c:axId val="365848984"/>
      </c:radarChart>
      <c:catAx>
        <c:axId val="36584859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365848984"/>
        <c:crosses val="autoZero"/>
        <c:auto val="1"/>
        <c:lblAlgn val="ctr"/>
        <c:lblOffset val="100"/>
        <c:noMultiLvlLbl val="0"/>
      </c:catAx>
      <c:valAx>
        <c:axId val="36584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36584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3-449B-85C0-F3F28DA5FA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73-449B-85C0-F3F28DA5FA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73-449B-85C0-F3F28DA5F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2162616"/>
        <c:axId val="478364872"/>
        <c:axId val="365954992"/>
      </c:bar3DChart>
      <c:catAx>
        <c:axId val="36216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78364872"/>
        <c:crosses val="autoZero"/>
        <c:auto val="1"/>
        <c:lblAlgn val="ctr"/>
        <c:lblOffset val="100"/>
        <c:noMultiLvlLbl val="0"/>
      </c:catAx>
      <c:valAx>
        <c:axId val="47836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2162616"/>
        <c:crosses val="autoZero"/>
        <c:crossBetween val="between"/>
      </c:valAx>
      <c:serAx>
        <c:axId val="3659549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7836487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113FB-FECD-4362-BA28-D84BEF88E41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06F2EA-7F82-4EB3-BDCE-CB70B23DB281}">
      <dgm:prSet phldrT="[Text]" custT="1"/>
      <dgm:spPr/>
      <dgm:t>
        <a:bodyPr/>
        <a:lstStyle/>
        <a:p>
          <a:r>
            <a:rPr lang="en-US" sz="2400" dirty="0" smtClean="0">
              <a:latin typeface="+mn-lt"/>
              <a:ea typeface="+mn-ea"/>
              <a:cs typeface="+mn-ea"/>
              <a:sym typeface="+mn-lt"/>
            </a:rPr>
            <a:t>design</a:t>
          </a:r>
          <a:endParaRPr lang="en-US" sz="2400" dirty="0">
            <a:latin typeface="+mn-lt"/>
            <a:ea typeface="+mn-ea"/>
            <a:cs typeface="+mn-ea"/>
            <a:sym typeface="+mn-lt"/>
          </a:endParaRPr>
        </a:p>
      </dgm:t>
    </dgm:pt>
    <dgm:pt modelId="{E9374341-B47F-4750-9B70-80FCEDB8F053}" type="parTrans" cxnId="{25D0D600-EEA2-4467-A1BB-8E0D1A07666C}">
      <dgm:prSet/>
      <dgm:spPr/>
      <dgm:t>
        <a:bodyPr/>
        <a:lstStyle/>
        <a:p>
          <a:endParaRPr lang="en-US"/>
        </a:p>
      </dgm:t>
    </dgm:pt>
    <dgm:pt modelId="{6DC18D8E-6A5B-43A8-9F9C-213A84C3DBAD}" type="sibTrans" cxnId="{25D0D600-EEA2-4467-A1BB-8E0D1A07666C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59E96811-1832-475E-A955-4A86FC580EA5}">
      <dgm:prSet phldrT="[Text]" custT="1"/>
      <dgm:spPr/>
      <dgm:t>
        <a:bodyPr/>
        <a:lstStyle/>
        <a:p>
          <a:r>
            <a:rPr lang="en-US" sz="2400" dirty="0" smtClean="0">
              <a:latin typeface="+mn-lt"/>
              <a:ea typeface="+mn-ea"/>
              <a:cs typeface="+mn-ea"/>
              <a:sym typeface="+mn-lt"/>
            </a:rPr>
            <a:t>code</a:t>
          </a:r>
          <a:endParaRPr lang="en-US" sz="2400" dirty="0">
            <a:latin typeface="+mn-lt"/>
            <a:ea typeface="+mn-ea"/>
            <a:cs typeface="+mn-ea"/>
            <a:sym typeface="+mn-lt"/>
          </a:endParaRPr>
        </a:p>
      </dgm:t>
    </dgm:pt>
    <dgm:pt modelId="{0FAAB3DB-A19E-46AC-8E5A-ECBE96FDBC77}" type="parTrans" cxnId="{C0AAAB94-7709-473C-A719-B3E6107C7A64}">
      <dgm:prSet/>
      <dgm:spPr/>
      <dgm:t>
        <a:bodyPr/>
        <a:lstStyle/>
        <a:p>
          <a:endParaRPr lang="en-US"/>
        </a:p>
      </dgm:t>
    </dgm:pt>
    <dgm:pt modelId="{48A75DE6-C4E0-4187-BB95-71980AC3D268}" type="sibTrans" cxnId="{C0AAAB94-7709-473C-A719-B3E6107C7A64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5486FA25-B24E-464C-A579-C41EF0AAF12D}">
      <dgm:prSet phldrT="[Text]" custT="1"/>
      <dgm:spPr/>
      <dgm:t>
        <a:bodyPr/>
        <a:lstStyle/>
        <a:p>
          <a:r>
            <a:rPr lang="en-US" sz="2400" dirty="0" smtClean="0">
              <a:latin typeface="+mn-lt"/>
              <a:ea typeface="+mn-ea"/>
              <a:cs typeface="+mn-ea"/>
              <a:sym typeface="+mn-lt"/>
            </a:rPr>
            <a:t>test</a:t>
          </a:r>
          <a:endParaRPr lang="en-US" sz="2400" dirty="0">
            <a:latin typeface="+mn-lt"/>
            <a:ea typeface="+mn-ea"/>
            <a:cs typeface="+mn-ea"/>
            <a:sym typeface="+mn-lt"/>
          </a:endParaRPr>
        </a:p>
      </dgm:t>
    </dgm:pt>
    <dgm:pt modelId="{82244BD8-6701-4184-AD5B-14C8E689821E}" type="parTrans" cxnId="{A52183D0-E9EC-4346-8867-2C586D27E8C5}">
      <dgm:prSet/>
      <dgm:spPr/>
      <dgm:t>
        <a:bodyPr/>
        <a:lstStyle/>
        <a:p>
          <a:endParaRPr lang="en-US"/>
        </a:p>
      </dgm:t>
    </dgm:pt>
    <dgm:pt modelId="{AAED3F0E-EC40-4FF0-8B89-30B7DBE4B179}" type="sibTrans" cxnId="{A52183D0-E9EC-4346-8867-2C586D27E8C5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3835AFA5-55F1-4592-B865-566288CE1807}">
      <dgm:prSet phldrT="[Text]" custT="1"/>
      <dgm:spPr/>
      <dgm:t>
        <a:bodyPr/>
        <a:lstStyle/>
        <a:p>
          <a:r>
            <a:rPr lang="en-US" sz="2400" dirty="0" smtClean="0">
              <a:latin typeface="+mn-lt"/>
              <a:ea typeface="+mn-ea"/>
              <a:cs typeface="+mn-ea"/>
              <a:sym typeface="+mn-lt"/>
            </a:rPr>
            <a:t>launch</a:t>
          </a:r>
          <a:endParaRPr lang="en-US" sz="2400" dirty="0">
            <a:latin typeface="+mn-lt"/>
            <a:ea typeface="+mn-ea"/>
            <a:cs typeface="+mn-ea"/>
            <a:sym typeface="+mn-lt"/>
          </a:endParaRPr>
        </a:p>
      </dgm:t>
    </dgm:pt>
    <dgm:pt modelId="{D3C496EF-ECB7-4C70-A067-8CBE94AE8909}" type="parTrans" cxnId="{FCFE2270-8FD7-4E41-8A6B-2A4ED4D3E7CF}">
      <dgm:prSet/>
      <dgm:spPr/>
      <dgm:t>
        <a:bodyPr/>
        <a:lstStyle/>
        <a:p>
          <a:endParaRPr lang="en-US"/>
        </a:p>
      </dgm:t>
    </dgm:pt>
    <dgm:pt modelId="{EB9B9F98-7B48-4E66-A621-208E48F2F9BF}" type="sibTrans" cxnId="{FCFE2270-8FD7-4E41-8A6B-2A4ED4D3E7CF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C477E3F4-AE39-4DF3-88A5-611761AA1445}">
      <dgm:prSet phldrT="[Text]" custT="1"/>
      <dgm:spPr/>
      <dgm:t>
        <a:bodyPr/>
        <a:lstStyle/>
        <a:p>
          <a:r>
            <a:rPr lang="en-US" sz="2400" dirty="0" smtClean="0">
              <a:latin typeface="+mn-lt"/>
              <a:ea typeface="+mn-ea"/>
              <a:cs typeface="+mn-ea"/>
              <a:sym typeface="+mn-lt"/>
            </a:rPr>
            <a:t>Plan</a:t>
          </a:r>
          <a:endParaRPr lang="en-US" sz="2400" dirty="0">
            <a:latin typeface="+mn-lt"/>
            <a:ea typeface="+mn-ea"/>
            <a:cs typeface="+mn-ea"/>
            <a:sym typeface="+mn-lt"/>
          </a:endParaRPr>
        </a:p>
      </dgm:t>
    </dgm:pt>
    <dgm:pt modelId="{2589B228-FE56-4AE5-9285-0884809BF0DB}" type="parTrans" cxnId="{8A4DE650-7BBF-4DC9-A305-42853AAFFD92}">
      <dgm:prSet/>
      <dgm:spPr/>
      <dgm:t>
        <a:bodyPr/>
        <a:lstStyle/>
        <a:p>
          <a:endParaRPr lang="en-US"/>
        </a:p>
      </dgm:t>
    </dgm:pt>
    <dgm:pt modelId="{6205EA7D-3F0A-48BE-81BA-76F6BEBD51BC}" type="sibTrans" cxnId="{8A4DE650-7BBF-4DC9-A305-42853AAFFD92}">
      <dgm:prSet/>
      <dgm:spPr/>
      <dgm:t>
        <a:bodyPr/>
        <a:lstStyle/>
        <a:p>
          <a:endParaRPr lang="en-US"/>
        </a:p>
      </dgm:t>
    </dgm:pt>
    <dgm:pt modelId="{5F810BB8-EB97-4B4A-BCE1-B202B2269436}" type="pres">
      <dgm:prSet presAssocID="{257113FB-FECD-4362-BA28-D84BEF88E41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03635-0F68-4D76-8B89-5760C8134EC7}" type="pres">
      <dgm:prSet presAssocID="{5006F2EA-7F82-4EB3-BDCE-CB70B23DB281}" presName="dummy" presStyleCnt="0"/>
      <dgm:spPr/>
    </dgm:pt>
    <dgm:pt modelId="{1C257531-9BD9-4193-A097-D4AE7D0451F9}" type="pres">
      <dgm:prSet presAssocID="{5006F2EA-7F82-4EB3-BDCE-CB70B23DB28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22427-6A3A-4B74-9F9C-C50681ACA3D8}" type="pres">
      <dgm:prSet presAssocID="{6DC18D8E-6A5B-43A8-9F9C-213A84C3DBAD}" presName="sibTrans" presStyleLbl="node1" presStyleIdx="0" presStyleCnt="5"/>
      <dgm:spPr/>
      <dgm:t>
        <a:bodyPr/>
        <a:lstStyle/>
        <a:p>
          <a:endParaRPr lang="en-US"/>
        </a:p>
      </dgm:t>
    </dgm:pt>
    <dgm:pt modelId="{872F87DD-85E7-4C32-947A-009006200CA8}" type="pres">
      <dgm:prSet presAssocID="{59E96811-1832-475E-A955-4A86FC580EA5}" presName="dummy" presStyleCnt="0"/>
      <dgm:spPr/>
    </dgm:pt>
    <dgm:pt modelId="{CC014EDC-5D64-46CF-9D73-C951CF8B4297}" type="pres">
      <dgm:prSet presAssocID="{59E96811-1832-475E-A955-4A86FC580EA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C8710-3DA4-42A7-A555-0F1E265CC8BC}" type="pres">
      <dgm:prSet presAssocID="{48A75DE6-C4E0-4187-BB95-71980AC3D268}" presName="sibTrans" presStyleLbl="node1" presStyleIdx="1" presStyleCnt="5"/>
      <dgm:spPr/>
      <dgm:t>
        <a:bodyPr/>
        <a:lstStyle/>
        <a:p>
          <a:endParaRPr lang="en-US"/>
        </a:p>
      </dgm:t>
    </dgm:pt>
    <dgm:pt modelId="{B7BA14A4-2F7C-4A78-9985-354F44AA5C10}" type="pres">
      <dgm:prSet presAssocID="{5486FA25-B24E-464C-A579-C41EF0AAF12D}" presName="dummy" presStyleCnt="0"/>
      <dgm:spPr/>
    </dgm:pt>
    <dgm:pt modelId="{41753FB0-B142-4960-A53C-038001CAACCE}" type="pres">
      <dgm:prSet presAssocID="{5486FA25-B24E-464C-A579-C41EF0AAF12D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AA9FD-952C-443A-B024-98ABC905C93E}" type="pres">
      <dgm:prSet presAssocID="{AAED3F0E-EC40-4FF0-8B89-30B7DBE4B179}" presName="sibTrans" presStyleLbl="node1" presStyleIdx="2" presStyleCnt="5"/>
      <dgm:spPr/>
      <dgm:t>
        <a:bodyPr/>
        <a:lstStyle/>
        <a:p>
          <a:endParaRPr lang="en-US"/>
        </a:p>
      </dgm:t>
    </dgm:pt>
    <dgm:pt modelId="{07FD2263-86CC-4EDD-B969-1009FFA34109}" type="pres">
      <dgm:prSet presAssocID="{3835AFA5-55F1-4592-B865-566288CE1807}" presName="dummy" presStyleCnt="0"/>
      <dgm:spPr/>
    </dgm:pt>
    <dgm:pt modelId="{80EAD5D8-7039-4343-B007-F0EDE5C7CF92}" type="pres">
      <dgm:prSet presAssocID="{3835AFA5-55F1-4592-B865-566288CE180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B96D9-7F26-4738-9C31-EE67A9BCB316}" type="pres">
      <dgm:prSet presAssocID="{EB9B9F98-7B48-4E66-A621-208E48F2F9BF}" presName="sibTrans" presStyleLbl="node1" presStyleIdx="3" presStyleCnt="5"/>
      <dgm:spPr/>
      <dgm:t>
        <a:bodyPr/>
        <a:lstStyle/>
        <a:p>
          <a:endParaRPr lang="en-US"/>
        </a:p>
      </dgm:t>
    </dgm:pt>
    <dgm:pt modelId="{01CDE084-C0CE-4907-8369-A336998AC75E}" type="pres">
      <dgm:prSet presAssocID="{C477E3F4-AE39-4DF3-88A5-611761AA1445}" presName="dummy" presStyleCnt="0"/>
      <dgm:spPr/>
    </dgm:pt>
    <dgm:pt modelId="{157A2B7C-D8B9-4480-8C13-8D77EA4C2176}" type="pres">
      <dgm:prSet presAssocID="{C477E3F4-AE39-4DF3-88A5-611761AA1445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2079A-538B-42F1-9D1C-6A68DC991C7F}" type="pres">
      <dgm:prSet presAssocID="{6205EA7D-3F0A-48BE-81BA-76F6BEBD51BC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CFF00E0-1913-4B9D-8AB2-D74D4A891145}" type="presOf" srcId="{3835AFA5-55F1-4592-B865-566288CE1807}" destId="{80EAD5D8-7039-4343-B007-F0EDE5C7CF92}" srcOrd="0" destOrd="0" presId="urn:microsoft.com/office/officeart/2005/8/layout/cycle1"/>
    <dgm:cxn modelId="{5744F50B-2AC7-4863-B679-E6A12467DC57}" type="presOf" srcId="{257113FB-FECD-4362-BA28-D84BEF88E419}" destId="{5F810BB8-EB97-4B4A-BCE1-B202B2269436}" srcOrd="0" destOrd="0" presId="urn:microsoft.com/office/officeart/2005/8/layout/cycle1"/>
    <dgm:cxn modelId="{A52183D0-E9EC-4346-8867-2C586D27E8C5}" srcId="{257113FB-FECD-4362-BA28-D84BEF88E419}" destId="{5486FA25-B24E-464C-A579-C41EF0AAF12D}" srcOrd="2" destOrd="0" parTransId="{82244BD8-6701-4184-AD5B-14C8E689821E}" sibTransId="{AAED3F0E-EC40-4FF0-8B89-30B7DBE4B179}"/>
    <dgm:cxn modelId="{4BF933B8-8106-4740-A4FA-88BCF7A0EE4A}" type="presOf" srcId="{6DC18D8E-6A5B-43A8-9F9C-213A84C3DBAD}" destId="{D0922427-6A3A-4B74-9F9C-C50681ACA3D8}" srcOrd="0" destOrd="0" presId="urn:microsoft.com/office/officeart/2005/8/layout/cycle1"/>
    <dgm:cxn modelId="{E9431CCB-091A-4234-9937-472EA199A1CD}" type="presOf" srcId="{59E96811-1832-475E-A955-4A86FC580EA5}" destId="{CC014EDC-5D64-46CF-9D73-C951CF8B4297}" srcOrd="0" destOrd="0" presId="urn:microsoft.com/office/officeart/2005/8/layout/cycle1"/>
    <dgm:cxn modelId="{25CB528B-E276-4A31-86ED-8783B2B7113B}" type="presOf" srcId="{EB9B9F98-7B48-4E66-A621-208E48F2F9BF}" destId="{762B96D9-7F26-4738-9C31-EE67A9BCB316}" srcOrd="0" destOrd="0" presId="urn:microsoft.com/office/officeart/2005/8/layout/cycle1"/>
    <dgm:cxn modelId="{25D0D600-EEA2-4467-A1BB-8E0D1A07666C}" srcId="{257113FB-FECD-4362-BA28-D84BEF88E419}" destId="{5006F2EA-7F82-4EB3-BDCE-CB70B23DB281}" srcOrd="0" destOrd="0" parTransId="{E9374341-B47F-4750-9B70-80FCEDB8F053}" sibTransId="{6DC18D8E-6A5B-43A8-9F9C-213A84C3DBAD}"/>
    <dgm:cxn modelId="{C0AAAB94-7709-473C-A719-B3E6107C7A64}" srcId="{257113FB-FECD-4362-BA28-D84BEF88E419}" destId="{59E96811-1832-475E-A955-4A86FC580EA5}" srcOrd="1" destOrd="0" parTransId="{0FAAB3DB-A19E-46AC-8E5A-ECBE96FDBC77}" sibTransId="{48A75DE6-C4E0-4187-BB95-71980AC3D268}"/>
    <dgm:cxn modelId="{BEAE8C8C-D92F-47B8-8E61-CD666243A804}" type="presOf" srcId="{AAED3F0E-EC40-4FF0-8B89-30B7DBE4B179}" destId="{59EAA9FD-952C-443A-B024-98ABC905C93E}" srcOrd="0" destOrd="0" presId="urn:microsoft.com/office/officeart/2005/8/layout/cycle1"/>
    <dgm:cxn modelId="{775CDCBE-A319-4223-B3B2-F41CDB89CBD4}" type="presOf" srcId="{5486FA25-B24E-464C-A579-C41EF0AAF12D}" destId="{41753FB0-B142-4960-A53C-038001CAACCE}" srcOrd="0" destOrd="0" presId="urn:microsoft.com/office/officeart/2005/8/layout/cycle1"/>
    <dgm:cxn modelId="{1C695A8C-DD72-41D3-8275-254C363F458A}" type="presOf" srcId="{C477E3F4-AE39-4DF3-88A5-611761AA1445}" destId="{157A2B7C-D8B9-4480-8C13-8D77EA4C2176}" srcOrd="0" destOrd="0" presId="urn:microsoft.com/office/officeart/2005/8/layout/cycle1"/>
    <dgm:cxn modelId="{8A4DE650-7BBF-4DC9-A305-42853AAFFD92}" srcId="{257113FB-FECD-4362-BA28-D84BEF88E419}" destId="{C477E3F4-AE39-4DF3-88A5-611761AA1445}" srcOrd="4" destOrd="0" parTransId="{2589B228-FE56-4AE5-9285-0884809BF0DB}" sibTransId="{6205EA7D-3F0A-48BE-81BA-76F6BEBD51BC}"/>
    <dgm:cxn modelId="{DA975689-A83C-4EBD-B3A9-0E9A6974A7A0}" type="presOf" srcId="{5006F2EA-7F82-4EB3-BDCE-CB70B23DB281}" destId="{1C257531-9BD9-4193-A097-D4AE7D0451F9}" srcOrd="0" destOrd="0" presId="urn:microsoft.com/office/officeart/2005/8/layout/cycle1"/>
    <dgm:cxn modelId="{A9A19381-B741-449F-9CD3-09932FB692EC}" type="presOf" srcId="{48A75DE6-C4E0-4187-BB95-71980AC3D268}" destId="{68BC8710-3DA4-42A7-A555-0F1E265CC8BC}" srcOrd="0" destOrd="0" presId="urn:microsoft.com/office/officeart/2005/8/layout/cycle1"/>
    <dgm:cxn modelId="{FCFE2270-8FD7-4E41-8A6B-2A4ED4D3E7CF}" srcId="{257113FB-FECD-4362-BA28-D84BEF88E419}" destId="{3835AFA5-55F1-4592-B865-566288CE1807}" srcOrd="3" destOrd="0" parTransId="{D3C496EF-ECB7-4C70-A067-8CBE94AE8909}" sibTransId="{EB9B9F98-7B48-4E66-A621-208E48F2F9BF}"/>
    <dgm:cxn modelId="{0F767686-9BF5-4EFA-94EB-B1D926934832}" type="presOf" srcId="{6205EA7D-3F0A-48BE-81BA-76F6BEBD51BC}" destId="{2532079A-538B-42F1-9D1C-6A68DC991C7F}" srcOrd="0" destOrd="0" presId="urn:microsoft.com/office/officeart/2005/8/layout/cycle1"/>
    <dgm:cxn modelId="{87F39608-0E70-441A-8114-2ED8375F9699}" type="presParOf" srcId="{5F810BB8-EB97-4B4A-BCE1-B202B2269436}" destId="{75403635-0F68-4D76-8B89-5760C8134EC7}" srcOrd="0" destOrd="0" presId="urn:microsoft.com/office/officeart/2005/8/layout/cycle1"/>
    <dgm:cxn modelId="{32C57B1A-634E-4ED2-A3CD-499F85ECB1AF}" type="presParOf" srcId="{5F810BB8-EB97-4B4A-BCE1-B202B2269436}" destId="{1C257531-9BD9-4193-A097-D4AE7D0451F9}" srcOrd="1" destOrd="0" presId="urn:microsoft.com/office/officeart/2005/8/layout/cycle1"/>
    <dgm:cxn modelId="{BF1D3616-9100-450B-B934-9ED3AB810995}" type="presParOf" srcId="{5F810BB8-EB97-4B4A-BCE1-B202B2269436}" destId="{D0922427-6A3A-4B74-9F9C-C50681ACA3D8}" srcOrd="2" destOrd="0" presId="urn:microsoft.com/office/officeart/2005/8/layout/cycle1"/>
    <dgm:cxn modelId="{0355CBAC-2B2E-4844-B54D-56C8CD042A84}" type="presParOf" srcId="{5F810BB8-EB97-4B4A-BCE1-B202B2269436}" destId="{872F87DD-85E7-4C32-947A-009006200CA8}" srcOrd="3" destOrd="0" presId="urn:microsoft.com/office/officeart/2005/8/layout/cycle1"/>
    <dgm:cxn modelId="{EF66F397-59B8-4222-89EB-24F83ABA5B98}" type="presParOf" srcId="{5F810BB8-EB97-4B4A-BCE1-B202B2269436}" destId="{CC014EDC-5D64-46CF-9D73-C951CF8B4297}" srcOrd="4" destOrd="0" presId="urn:microsoft.com/office/officeart/2005/8/layout/cycle1"/>
    <dgm:cxn modelId="{39EDD96B-36ED-431B-9A9B-E9C6DC8A0A4F}" type="presParOf" srcId="{5F810BB8-EB97-4B4A-BCE1-B202B2269436}" destId="{68BC8710-3DA4-42A7-A555-0F1E265CC8BC}" srcOrd="5" destOrd="0" presId="urn:microsoft.com/office/officeart/2005/8/layout/cycle1"/>
    <dgm:cxn modelId="{79A379D9-4BD7-4167-81BC-9A1CE9E5DF99}" type="presParOf" srcId="{5F810BB8-EB97-4B4A-BCE1-B202B2269436}" destId="{B7BA14A4-2F7C-4A78-9985-354F44AA5C10}" srcOrd="6" destOrd="0" presId="urn:microsoft.com/office/officeart/2005/8/layout/cycle1"/>
    <dgm:cxn modelId="{60182933-7E10-42BC-B5C6-F4D045606EB4}" type="presParOf" srcId="{5F810BB8-EB97-4B4A-BCE1-B202B2269436}" destId="{41753FB0-B142-4960-A53C-038001CAACCE}" srcOrd="7" destOrd="0" presId="urn:microsoft.com/office/officeart/2005/8/layout/cycle1"/>
    <dgm:cxn modelId="{64B1A7E8-A4C5-452D-A7C4-834BBB14DDB0}" type="presParOf" srcId="{5F810BB8-EB97-4B4A-BCE1-B202B2269436}" destId="{59EAA9FD-952C-443A-B024-98ABC905C93E}" srcOrd="8" destOrd="0" presId="urn:microsoft.com/office/officeart/2005/8/layout/cycle1"/>
    <dgm:cxn modelId="{1BB1682C-F63F-423A-9064-BE7292F54314}" type="presParOf" srcId="{5F810BB8-EB97-4B4A-BCE1-B202B2269436}" destId="{07FD2263-86CC-4EDD-B969-1009FFA34109}" srcOrd="9" destOrd="0" presId="urn:microsoft.com/office/officeart/2005/8/layout/cycle1"/>
    <dgm:cxn modelId="{019C0AF9-2685-4E9F-BF13-947C0D0085D0}" type="presParOf" srcId="{5F810BB8-EB97-4B4A-BCE1-B202B2269436}" destId="{80EAD5D8-7039-4343-B007-F0EDE5C7CF92}" srcOrd="10" destOrd="0" presId="urn:microsoft.com/office/officeart/2005/8/layout/cycle1"/>
    <dgm:cxn modelId="{8AF6C4A4-DD62-4386-83F8-AA9D3F876B13}" type="presParOf" srcId="{5F810BB8-EB97-4B4A-BCE1-B202B2269436}" destId="{762B96D9-7F26-4738-9C31-EE67A9BCB316}" srcOrd="11" destOrd="0" presId="urn:microsoft.com/office/officeart/2005/8/layout/cycle1"/>
    <dgm:cxn modelId="{A498161B-3967-496C-950D-33A83D5E5E7E}" type="presParOf" srcId="{5F810BB8-EB97-4B4A-BCE1-B202B2269436}" destId="{01CDE084-C0CE-4907-8369-A336998AC75E}" srcOrd="12" destOrd="0" presId="urn:microsoft.com/office/officeart/2005/8/layout/cycle1"/>
    <dgm:cxn modelId="{4A143563-C6AB-4374-8453-14BA4ED5001F}" type="presParOf" srcId="{5F810BB8-EB97-4B4A-BCE1-B202B2269436}" destId="{157A2B7C-D8B9-4480-8C13-8D77EA4C2176}" srcOrd="13" destOrd="0" presId="urn:microsoft.com/office/officeart/2005/8/layout/cycle1"/>
    <dgm:cxn modelId="{9CFB3CD6-EC82-4D04-9F15-19C11C8509D2}" type="presParOf" srcId="{5F810BB8-EB97-4B4A-BCE1-B202B2269436}" destId="{2532079A-538B-42F1-9D1C-6A68DC991C7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57531-9BD9-4193-A097-D4AE7D0451F9}">
      <dsp:nvSpPr>
        <dsp:cNvPr id="0" name=""/>
        <dsp:cNvSpPr/>
      </dsp:nvSpPr>
      <dsp:spPr>
        <a:xfrm>
          <a:off x="3506393" y="32414"/>
          <a:ext cx="1076582" cy="107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ea typeface="+mn-ea"/>
              <a:cs typeface="+mn-ea"/>
              <a:sym typeface="+mn-lt"/>
            </a:rPr>
            <a:t>design</a:t>
          </a:r>
          <a:endParaRPr lang="en-US" sz="24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3506393" y="32414"/>
        <a:ext cx="1076582" cy="1076582"/>
      </dsp:txXfrm>
    </dsp:sp>
    <dsp:sp modelId="{D0922427-6A3A-4B74-9F9C-C50681ACA3D8}">
      <dsp:nvSpPr>
        <dsp:cNvPr id="0" name=""/>
        <dsp:cNvSpPr/>
      </dsp:nvSpPr>
      <dsp:spPr>
        <a:xfrm>
          <a:off x="972674" y="1123"/>
          <a:ext cx="4037938" cy="4037938"/>
        </a:xfrm>
        <a:prstGeom prst="circularArrow">
          <a:avLst>
            <a:gd name="adj1" fmla="val 5199"/>
            <a:gd name="adj2" fmla="val 335831"/>
            <a:gd name="adj3" fmla="val 21293577"/>
            <a:gd name="adj4" fmla="val 19765946"/>
            <a:gd name="adj5" fmla="val 6066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14EDC-5D64-46CF-9D73-C951CF8B4297}">
      <dsp:nvSpPr>
        <dsp:cNvPr id="0" name=""/>
        <dsp:cNvSpPr/>
      </dsp:nvSpPr>
      <dsp:spPr>
        <a:xfrm>
          <a:off x="4157209" y="2035418"/>
          <a:ext cx="1076582" cy="107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ea typeface="+mn-ea"/>
              <a:cs typeface="+mn-ea"/>
              <a:sym typeface="+mn-lt"/>
            </a:rPr>
            <a:t>code</a:t>
          </a:r>
          <a:endParaRPr lang="en-US" sz="24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4157209" y="2035418"/>
        <a:ext cx="1076582" cy="1076582"/>
      </dsp:txXfrm>
    </dsp:sp>
    <dsp:sp modelId="{68BC8710-3DA4-42A7-A555-0F1E265CC8BC}">
      <dsp:nvSpPr>
        <dsp:cNvPr id="0" name=""/>
        <dsp:cNvSpPr/>
      </dsp:nvSpPr>
      <dsp:spPr>
        <a:xfrm>
          <a:off x="972674" y="1123"/>
          <a:ext cx="4037938" cy="4037938"/>
        </a:xfrm>
        <a:prstGeom prst="circularArrow">
          <a:avLst>
            <a:gd name="adj1" fmla="val 5199"/>
            <a:gd name="adj2" fmla="val 335831"/>
            <a:gd name="adj3" fmla="val 4015045"/>
            <a:gd name="adj4" fmla="val 2253114"/>
            <a:gd name="adj5" fmla="val 6066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53FB0-B142-4960-A53C-038001CAACCE}">
      <dsp:nvSpPr>
        <dsp:cNvPr id="0" name=""/>
        <dsp:cNvSpPr/>
      </dsp:nvSpPr>
      <dsp:spPr>
        <a:xfrm>
          <a:off x="2453352" y="3273342"/>
          <a:ext cx="1076582" cy="107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ea typeface="+mn-ea"/>
              <a:cs typeface="+mn-ea"/>
              <a:sym typeface="+mn-lt"/>
            </a:rPr>
            <a:t>test</a:t>
          </a:r>
          <a:endParaRPr lang="en-US" sz="24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453352" y="3273342"/>
        <a:ext cx="1076582" cy="1076582"/>
      </dsp:txXfrm>
    </dsp:sp>
    <dsp:sp modelId="{59EAA9FD-952C-443A-B024-98ABC905C93E}">
      <dsp:nvSpPr>
        <dsp:cNvPr id="0" name=""/>
        <dsp:cNvSpPr/>
      </dsp:nvSpPr>
      <dsp:spPr>
        <a:xfrm>
          <a:off x="972674" y="1123"/>
          <a:ext cx="4037938" cy="4037938"/>
        </a:xfrm>
        <a:prstGeom prst="circularArrow">
          <a:avLst>
            <a:gd name="adj1" fmla="val 5199"/>
            <a:gd name="adj2" fmla="val 335831"/>
            <a:gd name="adj3" fmla="val 8211055"/>
            <a:gd name="adj4" fmla="val 6449124"/>
            <a:gd name="adj5" fmla="val 6066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AD5D8-7039-4343-B007-F0EDE5C7CF92}">
      <dsp:nvSpPr>
        <dsp:cNvPr id="0" name=""/>
        <dsp:cNvSpPr/>
      </dsp:nvSpPr>
      <dsp:spPr>
        <a:xfrm>
          <a:off x="749495" y="2035418"/>
          <a:ext cx="1076582" cy="107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ea typeface="+mn-ea"/>
              <a:cs typeface="+mn-ea"/>
              <a:sym typeface="+mn-lt"/>
            </a:rPr>
            <a:t>launch</a:t>
          </a:r>
          <a:endParaRPr lang="en-US" sz="24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749495" y="2035418"/>
        <a:ext cx="1076582" cy="1076582"/>
      </dsp:txXfrm>
    </dsp:sp>
    <dsp:sp modelId="{762B96D9-7F26-4738-9C31-EE67A9BCB316}">
      <dsp:nvSpPr>
        <dsp:cNvPr id="0" name=""/>
        <dsp:cNvSpPr/>
      </dsp:nvSpPr>
      <dsp:spPr>
        <a:xfrm>
          <a:off x="972674" y="1123"/>
          <a:ext cx="4037938" cy="4037938"/>
        </a:xfrm>
        <a:prstGeom prst="circularArrow">
          <a:avLst>
            <a:gd name="adj1" fmla="val 5199"/>
            <a:gd name="adj2" fmla="val 335831"/>
            <a:gd name="adj3" fmla="val 12298223"/>
            <a:gd name="adj4" fmla="val 10770593"/>
            <a:gd name="adj5" fmla="val 6066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A2B7C-D8B9-4480-8C13-8D77EA4C2176}">
      <dsp:nvSpPr>
        <dsp:cNvPr id="0" name=""/>
        <dsp:cNvSpPr/>
      </dsp:nvSpPr>
      <dsp:spPr>
        <a:xfrm>
          <a:off x="1400311" y="32414"/>
          <a:ext cx="1076582" cy="107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ea typeface="+mn-ea"/>
              <a:cs typeface="+mn-ea"/>
              <a:sym typeface="+mn-lt"/>
            </a:rPr>
            <a:t>Plan</a:t>
          </a:r>
          <a:endParaRPr lang="en-US" sz="24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400311" y="32414"/>
        <a:ext cx="1076582" cy="1076582"/>
      </dsp:txXfrm>
    </dsp:sp>
    <dsp:sp modelId="{2532079A-538B-42F1-9D1C-6A68DC991C7F}">
      <dsp:nvSpPr>
        <dsp:cNvPr id="0" name=""/>
        <dsp:cNvSpPr/>
      </dsp:nvSpPr>
      <dsp:spPr>
        <a:xfrm>
          <a:off x="972674" y="1123"/>
          <a:ext cx="4037938" cy="4037938"/>
        </a:xfrm>
        <a:prstGeom prst="circularArrow">
          <a:avLst>
            <a:gd name="adj1" fmla="val 5199"/>
            <a:gd name="adj2" fmla="val 335831"/>
            <a:gd name="adj3" fmla="val 16866032"/>
            <a:gd name="adj4" fmla="val 15198137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BDEE7-787F-469B-ACD8-945A64C0D81F}" type="datetimeFigureOut">
              <a:rPr lang="zh-CN" altLang="en-US" smtClean="0"/>
              <a:t>2017/1/19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76A88-90E2-414D-853B-47E569AAC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74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6A88-90E2-414D-853B-47E569AAC7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14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74A39-431A-4490-9EE7-D07C38A000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05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74A39-431A-4490-9EE7-D07C38A000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60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74A39-431A-4490-9EE7-D07C38A000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0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74A39-431A-4490-9EE7-D07C38A000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58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0" y="-1230036"/>
            <a:ext cx="12210200" cy="80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9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47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84311"/>
            <a:ext cx="7301320" cy="48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6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10803"/>
            <a:ext cx="7301320" cy="48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1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53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9631680" y="3642037"/>
            <a:ext cx="2560320" cy="2433711"/>
          </a:xfrm>
          <a:custGeom>
            <a:avLst/>
            <a:gdLst>
              <a:gd name="connsiteX0" fmla="*/ 0 w 2560320"/>
              <a:gd name="connsiteY0" fmla="*/ 0 h 2433711"/>
              <a:gd name="connsiteX1" fmla="*/ 2560320 w 2560320"/>
              <a:gd name="connsiteY1" fmla="*/ 0 h 2433711"/>
              <a:gd name="connsiteX2" fmla="*/ 2560320 w 2560320"/>
              <a:gd name="connsiteY2" fmla="*/ 2433711 h 2433711"/>
              <a:gd name="connsiteX3" fmla="*/ 0 w 2560320"/>
              <a:gd name="connsiteY3" fmla="*/ 2433711 h 24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20" h="2433711">
                <a:moveTo>
                  <a:pt x="0" y="0"/>
                </a:moveTo>
                <a:lnTo>
                  <a:pt x="2560320" y="0"/>
                </a:lnTo>
                <a:lnTo>
                  <a:pt x="2560320" y="2433711"/>
                </a:lnTo>
                <a:lnTo>
                  <a:pt x="0" y="24337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017434" y="3642037"/>
            <a:ext cx="2560320" cy="2433711"/>
          </a:xfrm>
          <a:custGeom>
            <a:avLst/>
            <a:gdLst>
              <a:gd name="connsiteX0" fmla="*/ 0 w 2560320"/>
              <a:gd name="connsiteY0" fmla="*/ 0 h 2433711"/>
              <a:gd name="connsiteX1" fmla="*/ 2560320 w 2560320"/>
              <a:gd name="connsiteY1" fmla="*/ 0 h 2433711"/>
              <a:gd name="connsiteX2" fmla="*/ 2560320 w 2560320"/>
              <a:gd name="connsiteY2" fmla="*/ 2433711 h 2433711"/>
              <a:gd name="connsiteX3" fmla="*/ 0 w 2560320"/>
              <a:gd name="connsiteY3" fmla="*/ 2433711 h 24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20" h="2433711">
                <a:moveTo>
                  <a:pt x="0" y="0"/>
                </a:moveTo>
                <a:lnTo>
                  <a:pt x="2560320" y="0"/>
                </a:lnTo>
                <a:lnTo>
                  <a:pt x="2560320" y="2433711"/>
                </a:lnTo>
                <a:lnTo>
                  <a:pt x="0" y="24337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403188" y="3642037"/>
            <a:ext cx="2560320" cy="2433711"/>
          </a:xfrm>
          <a:custGeom>
            <a:avLst/>
            <a:gdLst>
              <a:gd name="connsiteX0" fmla="*/ 0 w 2560320"/>
              <a:gd name="connsiteY0" fmla="*/ 0 h 2433711"/>
              <a:gd name="connsiteX1" fmla="*/ 2560320 w 2560320"/>
              <a:gd name="connsiteY1" fmla="*/ 0 h 2433711"/>
              <a:gd name="connsiteX2" fmla="*/ 2560320 w 2560320"/>
              <a:gd name="connsiteY2" fmla="*/ 2433711 h 2433711"/>
              <a:gd name="connsiteX3" fmla="*/ 0 w 2560320"/>
              <a:gd name="connsiteY3" fmla="*/ 2433711 h 24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20" h="2433711">
                <a:moveTo>
                  <a:pt x="0" y="0"/>
                </a:moveTo>
                <a:lnTo>
                  <a:pt x="2560320" y="0"/>
                </a:lnTo>
                <a:lnTo>
                  <a:pt x="2560320" y="2433711"/>
                </a:lnTo>
                <a:lnTo>
                  <a:pt x="0" y="24337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1728831"/>
            <a:ext cx="4304714" cy="4346917"/>
          </a:xfrm>
          <a:custGeom>
            <a:avLst/>
            <a:gdLst>
              <a:gd name="connsiteX0" fmla="*/ 0 w 4304714"/>
              <a:gd name="connsiteY0" fmla="*/ 0 h 4346917"/>
              <a:gd name="connsiteX1" fmla="*/ 4304714 w 4304714"/>
              <a:gd name="connsiteY1" fmla="*/ 0 h 4346917"/>
              <a:gd name="connsiteX2" fmla="*/ 4304714 w 4304714"/>
              <a:gd name="connsiteY2" fmla="*/ 4346917 h 4346917"/>
              <a:gd name="connsiteX3" fmla="*/ 0 w 4304714"/>
              <a:gd name="connsiteY3" fmla="*/ 4346917 h 434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714" h="4346917">
                <a:moveTo>
                  <a:pt x="0" y="0"/>
                </a:moveTo>
                <a:lnTo>
                  <a:pt x="4304714" y="0"/>
                </a:lnTo>
                <a:lnTo>
                  <a:pt x="4304714" y="4346917"/>
                </a:lnTo>
                <a:lnTo>
                  <a:pt x="0" y="43469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02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175657" y="1922320"/>
            <a:ext cx="2032000" cy="3549566"/>
          </a:xfrm>
          <a:custGeom>
            <a:avLst/>
            <a:gdLst>
              <a:gd name="connsiteX0" fmla="*/ 0 w 2032000"/>
              <a:gd name="connsiteY0" fmla="*/ 0 h 3549566"/>
              <a:gd name="connsiteX1" fmla="*/ 2032000 w 2032000"/>
              <a:gd name="connsiteY1" fmla="*/ 0 h 3549566"/>
              <a:gd name="connsiteX2" fmla="*/ 2032000 w 2032000"/>
              <a:gd name="connsiteY2" fmla="*/ 3549566 h 3549566"/>
              <a:gd name="connsiteX3" fmla="*/ 0 w 2032000"/>
              <a:gd name="connsiteY3" fmla="*/ 3549566 h 354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3549566">
                <a:moveTo>
                  <a:pt x="0" y="0"/>
                </a:moveTo>
                <a:lnTo>
                  <a:pt x="2032000" y="0"/>
                </a:lnTo>
                <a:lnTo>
                  <a:pt x="2032000" y="3549566"/>
                </a:lnTo>
                <a:lnTo>
                  <a:pt x="0" y="35495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23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9134856" y="3874813"/>
            <a:ext cx="3057144" cy="2103120"/>
          </a:xfrm>
          <a:custGeom>
            <a:avLst/>
            <a:gdLst>
              <a:gd name="connsiteX0" fmla="*/ 0 w 3057144"/>
              <a:gd name="connsiteY0" fmla="*/ 0 h 2103120"/>
              <a:gd name="connsiteX1" fmla="*/ 3057144 w 3057144"/>
              <a:gd name="connsiteY1" fmla="*/ 0 h 2103120"/>
              <a:gd name="connsiteX2" fmla="*/ 3057144 w 3057144"/>
              <a:gd name="connsiteY2" fmla="*/ 2103120 h 2103120"/>
              <a:gd name="connsiteX3" fmla="*/ 0 w 3057144"/>
              <a:gd name="connsiteY3" fmla="*/ 210312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144" h="2103120">
                <a:moveTo>
                  <a:pt x="0" y="0"/>
                </a:moveTo>
                <a:lnTo>
                  <a:pt x="3057144" y="0"/>
                </a:lnTo>
                <a:lnTo>
                  <a:pt x="3057144" y="2103120"/>
                </a:lnTo>
                <a:lnTo>
                  <a:pt x="0" y="21031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6096000" y="1771693"/>
            <a:ext cx="3044952" cy="2103120"/>
          </a:xfrm>
          <a:custGeom>
            <a:avLst/>
            <a:gdLst>
              <a:gd name="connsiteX0" fmla="*/ 0 w 3044952"/>
              <a:gd name="connsiteY0" fmla="*/ 0 h 2103120"/>
              <a:gd name="connsiteX1" fmla="*/ 3044952 w 3044952"/>
              <a:gd name="connsiteY1" fmla="*/ 0 h 2103120"/>
              <a:gd name="connsiteX2" fmla="*/ 3044952 w 3044952"/>
              <a:gd name="connsiteY2" fmla="*/ 2103120 h 2103120"/>
              <a:gd name="connsiteX3" fmla="*/ 0 w 3044952"/>
              <a:gd name="connsiteY3" fmla="*/ 210312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952" h="2103120">
                <a:moveTo>
                  <a:pt x="0" y="0"/>
                </a:moveTo>
                <a:lnTo>
                  <a:pt x="3044952" y="0"/>
                </a:lnTo>
                <a:lnTo>
                  <a:pt x="3044952" y="2103120"/>
                </a:lnTo>
                <a:lnTo>
                  <a:pt x="0" y="21031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051048" y="3874813"/>
            <a:ext cx="3044952" cy="2103120"/>
          </a:xfrm>
          <a:custGeom>
            <a:avLst/>
            <a:gdLst>
              <a:gd name="connsiteX0" fmla="*/ 0 w 3044952"/>
              <a:gd name="connsiteY0" fmla="*/ 0 h 2103120"/>
              <a:gd name="connsiteX1" fmla="*/ 3044952 w 3044952"/>
              <a:gd name="connsiteY1" fmla="*/ 0 h 2103120"/>
              <a:gd name="connsiteX2" fmla="*/ 3044952 w 3044952"/>
              <a:gd name="connsiteY2" fmla="*/ 2103120 h 2103120"/>
              <a:gd name="connsiteX3" fmla="*/ 0 w 3044952"/>
              <a:gd name="connsiteY3" fmla="*/ 210312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952" h="2103120">
                <a:moveTo>
                  <a:pt x="0" y="0"/>
                </a:moveTo>
                <a:lnTo>
                  <a:pt x="3044952" y="0"/>
                </a:lnTo>
                <a:lnTo>
                  <a:pt x="3044952" y="2103120"/>
                </a:lnTo>
                <a:lnTo>
                  <a:pt x="0" y="21031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1771693"/>
            <a:ext cx="3051048" cy="2103120"/>
          </a:xfrm>
          <a:custGeom>
            <a:avLst/>
            <a:gdLst>
              <a:gd name="connsiteX0" fmla="*/ 0 w 3051048"/>
              <a:gd name="connsiteY0" fmla="*/ 0 h 2103120"/>
              <a:gd name="connsiteX1" fmla="*/ 3051048 w 3051048"/>
              <a:gd name="connsiteY1" fmla="*/ 0 h 2103120"/>
              <a:gd name="connsiteX2" fmla="*/ 3051048 w 3051048"/>
              <a:gd name="connsiteY2" fmla="*/ 2103120 h 2103120"/>
              <a:gd name="connsiteX3" fmla="*/ 0 w 3051048"/>
              <a:gd name="connsiteY3" fmla="*/ 210312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048" h="2103120">
                <a:moveTo>
                  <a:pt x="0" y="0"/>
                </a:moveTo>
                <a:lnTo>
                  <a:pt x="3051048" y="0"/>
                </a:lnTo>
                <a:lnTo>
                  <a:pt x="3051048" y="2103120"/>
                </a:lnTo>
                <a:lnTo>
                  <a:pt x="0" y="21031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471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7824779" y="1751137"/>
            <a:ext cx="3533996" cy="2194560"/>
          </a:xfrm>
          <a:custGeom>
            <a:avLst/>
            <a:gdLst>
              <a:gd name="connsiteX0" fmla="*/ 0 w 3533996"/>
              <a:gd name="connsiteY0" fmla="*/ 0 h 2194560"/>
              <a:gd name="connsiteX1" fmla="*/ 3533996 w 3533996"/>
              <a:gd name="connsiteY1" fmla="*/ 0 h 2194560"/>
              <a:gd name="connsiteX2" fmla="*/ 3533996 w 3533996"/>
              <a:gd name="connsiteY2" fmla="*/ 2194560 h 2194560"/>
              <a:gd name="connsiteX3" fmla="*/ 0 w 35339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3996" h="2194560">
                <a:moveTo>
                  <a:pt x="0" y="0"/>
                </a:moveTo>
                <a:lnTo>
                  <a:pt x="3533996" y="0"/>
                </a:lnTo>
                <a:lnTo>
                  <a:pt x="3533996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4205174" y="3994935"/>
            <a:ext cx="3533995" cy="2103120"/>
          </a:xfrm>
          <a:custGeom>
            <a:avLst/>
            <a:gdLst>
              <a:gd name="connsiteX0" fmla="*/ 0 w 3533995"/>
              <a:gd name="connsiteY0" fmla="*/ 0 h 2103120"/>
              <a:gd name="connsiteX1" fmla="*/ 3533995 w 3533995"/>
              <a:gd name="connsiteY1" fmla="*/ 0 h 2103120"/>
              <a:gd name="connsiteX2" fmla="*/ 3533995 w 3533995"/>
              <a:gd name="connsiteY2" fmla="*/ 2103120 h 2103120"/>
              <a:gd name="connsiteX3" fmla="*/ 0 w 3533995"/>
              <a:gd name="connsiteY3" fmla="*/ 210312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3995" h="2103120">
                <a:moveTo>
                  <a:pt x="0" y="0"/>
                </a:moveTo>
                <a:lnTo>
                  <a:pt x="3533995" y="0"/>
                </a:lnTo>
                <a:lnTo>
                  <a:pt x="3533995" y="2103120"/>
                </a:lnTo>
                <a:lnTo>
                  <a:pt x="0" y="21031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205174" y="1751137"/>
            <a:ext cx="3533995" cy="2194560"/>
          </a:xfrm>
          <a:custGeom>
            <a:avLst/>
            <a:gdLst>
              <a:gd name="connsiteX0" fmla="*/ 0 w 3533995"/>
              <a:gd name="connsiteY0" fmla="*/ 0 h 2194560"/>
              <a:gd name="connsiteX1" fmla="*/ 3533995 w 3533995"/>
              <a:gd name="connsiteY1" fmla="*/ 0 h 2194560"/>
              <a:gd name="connsiteX2" fmla="*/ 3533995 w 3533995"/>
              <a:gd name="connsiteY2" fmla="*/ 2194560 h 2194560"/>
              <a:gd name="connsiteX3" fmla="*/ 0 w 3533995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3995" h="2194560">
                <a:moveTo>
                  <a:pt x="0" y="0"/>
                </a:moveTo>
                <a:lnTo>
                  <a:pt x="3533995" y="0"/>
                </a:lnTo>
                <a:lnTo>
                  <a:pt x="3533995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585567" y="1751138"/>
            <a:ext cx="3533996" cy="4346917"/>
          </a:xfrm>
          <a:custGeom>
            <a:avLst/>
            <a:gdLst>
              <a:gd name="connsiteX0" fmla="*/ 0 w 3533996"/>
              <a:gd name="connsiteY0" fmla="*/ 0 h 4346917"/>
              <a:gd name="connsiteX1" fmla="*/ 3533996 w 3533996"/>
              <a:gd name="connsiteY1" fmla="*/ 0 h 4346917"/>
              <a:gd name="connsiteX2" fmla="*/ 3533996 w 3533996"/>
              <a:gd name="connsiteY2" fmla="*/ 4346917 h 4346917"/>
              <a:gd name="connsiteX3" fmla="*/ 0 w 3533996"/>
              <a:gd name="connsiteY3" fmla="*/ 4346917 h 434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3996" h="4346917">
                <a:moveTo>
                  <a:pt x="0" y="0"/>
                </a:moveTo>
                <a:lnTo>
                  <a:pt x="3533996" y="0"/>
                </a:lnTo>
                <a:lnTo>
                  <a:pt x="3533996" y="4346917"/>
                </a:lnTo>
                <a:lnTo>
                  <a:pt x="0" y="43469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5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74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01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  <p:sldLayoutId id="2147483655" r:id="rId4"/>
    <p:sldLayoutId id="2147483656" r:id="rId5"/>
    <p:sldLayoutId id="2147483657" r:id="rId6"/>
    <p:sldLayoutId id="2147483669" r:id="rId7"/>
    <p:sldLayoutId id="2147483658" r:id="rId8"/>
    <p:sldLayoutId id="2147483659" r:id="rId9"/>
    <p:sldLayoutId id="2147483670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4.png"/><Relationship Id="rId7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25.png"/><Relationship Id="rId4" Type="http://schemas.openxmlformats.org/officeDocument/2006/relationships/image" Target="../media/image35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41947" y="1882708"/>
            <a:ext cx="2460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chemeClr val="accent2"/>
                </a:solidFill>
              </a:rPr>
              <a:t>2017</a:t>
            </a:r>
            <a:endParaRPr lang="zh-CN" altLang="en-US" sz="7200" b="1" dirty="0">
              <a:solidFill>
                <a:schemeClr val="accent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1947" y="3015482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/>
              <a:t>简约大气商务模板</a:t>
            </a:r>
            <a:endParaRPr lang="zh-CN" altLang="en-US" sz="4400" b="1" dirty="0"/>
          </a:p>
        </p:txBody>
      </p:sp>
      <p:sp>
        <p:nvSpPr>
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241947" y="4052035"/>
            <a:ext cx="5923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efficitur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ipsum vitae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tortor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accumsan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385708" y="4725940"/>
            <a:ext cx="1753278" cy="489157"/>
          </a:xfrm>
          <a:prstGeom prst="roundRect">
            <a:avLst>
              <a:gd name="adj" fmla="val 137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小象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351129" y="3894107"/>
            <a:ext cx="8598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917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2715" y="3790422"/>
            <a:ext cx="12194715" cy="3067578"/>
            <a:chOff x="1" y="3496539"/>
            <a:chExt cx="9143999" cy="2300171"/>
          </a:xfrm>
        </p:grpSpPr>
        <p:grpSp>
          <p:nvGrpSpPr>
            <p:cNvPr id="13" name="Group 12"/>
            <p:cNvGrpSpPr/>
            <p:nvPr/>
          </p:nvGrpSpPr>
          <p:grpSpPr>
            <a:xfrm>
              <a:off x="1" y="4920644"/>
              <a:ext cx="1641122" cy="876065"/>
              <a:chOff x="1706563" y="4518025"/>
              <a:chExt cx="2605088" cy="1390650"/>
            </a:xfrm>
          </p:grpSpPr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1706563" y="4518025"/>
                <a:ext cx="1303338" cy="1390650"/>
              </a:xfrm>
              <a:custGeom>
                <a:avLst/>
                <a:gdLst>
                  <a:gd name="T0" fmla="*/ 333 w 347"/>
                  <a:gd name="T1" fmla="*/ 29 h 370"/>
                  <a:gd name="T2" fmla="*/ 0 w 347"/>
                  <a:gd name="T3" fmla="*/ 370 h 370"/>
                  <a:gd name="T4" fmla="*/ 347 w 347"/>
                  <a:gd name="T5" fmla="*/ 370 h 370"/>
                  <a:gd name="T6" fmla="*/ 347 w 347"/>
                  <a:gd name="T7" fmla="*/ 0 h 370"/>
                  <a:gd name="T8" fmla="*/ 333 w 347"/>
                  <a:gd name="T9" fmla="*/ 2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370">
                    <a:moveTo>
                      <a:pt x="333" y="29"/>
                    </a:moveTo>
                    <a:cubicBezTo>
                      <a:pt x="242" y="286"/>
                      <a:pt x="0" y="370"/>
                      <a:pt x="0" y="370"/>
                    </a:cubicBezTo>
                    <a:cubicBezTo>
                      <a:pt x="347" y="370"/>
                      <a:pt x="347" y="370"/>
                      <a:pt x="347" y="37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13"/>
                      <a:pt x="333" y="2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3009901" y="4518025"/>
                <a:ext cx="1301750" cy="1390650"/>
              </a:xfrm>
              <a:custGeom>
                <a:avLst/>
                <a:gdLst>
                  <a:gd name="T0" fmla="*/ 15 w 347"/>
                  <a:gd name="T1" fmla="*/ 29 h 370"/>
                  <a:gd name="T2" fmla="*/ 0 w 347"/>
                  <a:gd name="T3" fmla="*/ 0 h 370"/>
                  <a:gd name="T4" fmla="*/ 0 w 347"/>
                  <a:gd name="T5" fmla="*/ 370 h 370"/>
                  <a:gd name="T6" fmla="*/ 347 w 347"/>
                  <a:gd name="T7" fmla="*/ 370 h 370"/>
                  <a:gd name="T8" fmla="*/ 15 w 347"/>
                  <a:gd name="T9" fmla="*/ 2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370">
                    <a:moveTo>
                      <a:pt x="15" y="29"/>
                    </a:moveTo>
                    <a:cubicBezTo>
                      <a:pt x="9" y="13"/>
                      <a:pt x="3" y="0"/>
                      <a:pt x="0" y="0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347" y="370"/>
                      <a:pt x="347" y="370"/>
                      <a:pt x="347" y="370"/>
                    </a:cubicBezTo>
                    <a:cubicBezTo>
                      <a:pt x="347" y="370"/>
                      <a:pt x="105" y="286"/>
                      <a:pt x="15" y="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30062" y="4202591"/>
              <a:ext cx="1644122" cy="1594118"/>
              <a:chOff x="3024188" y="3378200"/>
              <a:chExt cx="2609851" cy="2530475"/>
            </a:xfrm>
          </p:grpSpPr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658123" y="3496539"/>
              <a:ext cx="1641122" cy="2300170"/>
              <a:chOff x="4338638" y="2257425"/>
              <a:chExt cx="2605088" cy="3651250"/>
            </a:xfrm>
          </p:grpSpPr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491185" y="4560618"/>
              <a:ext cx="1641122" cy="1236091"/>
              <a:chOff x="5661026" y="3946525"/>
              <a:chExt cx="2605088" cy="1962150"/>
            </a:xfrm>
          </p:grpSpPr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12"/>
              <p:cNvSpPr>
                <a:spLocks/>
              </p:cNvSpPr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316246" y="3922571"/>
              <a:ext cx="1644122" cy="1874138"/>
              <a:chOff x="6970713" y="2933700"/>
              <a:chExt cx="2609851" cy="2974975"/>
            </a:xfrm>
          </p:grpSpPr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149308" y="5353677"/>
              <a:ext cx="1641122" cy="443033"/>
              <a:chOff x="8293101" y="5205412"/>
              <a:chExt cx="2605088" cy="703264"/>
            </a:xfrm>
          </p:grpSpPr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8293101" y="5205412"/>
                <a:ext cx="1301750" cy="703263"/>
              </a:xfrm>
              <a:custGeom>
                <a:avLst/>
                <a:gdLst>
                  <a:gd name="T0" fmla="*/ 333 w 347"/>
                  <a:gd name="T1" fmla="*/ 14 h 187"/>
                  <a:gd name="T2" fmla="*/ 0 w 347"/>
                  <a:gd name="T3" fmla="*/ 187 h 187"/>
                  <a:gd name="T4" fmla="*/ 347 w 347"/>
                  <a:gd name="T5" fmla="*/ 187 h 187"/>
                  <a:gd name="T6" fmla="*/ 347 w 347"/>
                  <a:gd name="T7" fmla="*/ 0 h 187"/>
                  <a:gd name="T8" fmla="*/ 333 w 347"/>
                  <a:gd name="T9" fmla="*/ 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187">
                    <a:moveTo>
                      <a:pt x="333" y="14"/>
                    </a:moveTo>
                    <a:cubicBezTo>
                      <a:pt x="242" y="144"/>
                      <a:pt x="0" y="187"/>
                      <a:pt x="0" y="187"/>
                    </a:cubicBezTo>
                    <a:cubicBezTo>
                      <a:pt x="347" y="187"/>
                      <a:pt x="347" y="187"/>
                      <a:pt x="347" y="187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6"/>
                      <a:pt x="333" y="1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16"/>
              <p:cNvSpPr>
                <a:spLocks/>
              </p:cNvSpPr>
              <p:nvPr/>
            </p:nvSpPr>
            <p:spPr bwMode="auto">
              <a:xfrm>
                <a:off x="9594851" y="5205413"/>
                <a:ext cx="1303338" cy="703263"/>
              </a:xfrm>
              <a:custGeom>
                <a:avLst/>
                <a:gdLst>
                  <a:gd name="T0" fmla="*/ 14 w 347"/>
                  <a:gd name="T1" fmla="*/ 14 h 187"/>
                  <a:gd name="T2" fmla="*/ 0 w 347"/>
                  <a:gd name="T3" fmla="*/ 0 h 187"/>
                  <a:gd name="T4" fmla="*/ 0 w 347"/>
                  <a:gd name="T5" fmla="*/ 187 h 187"/>
                  <a:gd name="T6" fmla="*/ 347 w 347"/>
                  <a:gd name="T7" fmla="*/ 187 h 187"/>
                  <a:gd name="T8" fmla="*/ 14 w 347"/>
                  <a:gd name="T9" fmla="*/ 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187">
                    <a:moveTo>
                      <a:pt x="14" y="14"/>
                    </a:moveTo>
                    <a:cubicBezTo>
                      <a:pt x="9" y="6"/>
                      <a:pt x="3" y="0"/>
                      <a:pt x="0" y="0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347" y="187"/>
                      <a:pt x="347" y="187"/>
                      <a:pt x="347" y="187"/>
                    </a:cubicBezTo>
                    <a:cubicBezTo>
                      <a:pt x="347" y="187"/>
                      <a:pt x="105" y="144"/>
                      <a:pt x="14" y="1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011694" y="4920644"/>
              <a:ext cx="1641122" cy="876065"/>
              <a:chOff x="1706563" y="4518025"/>
              <a:chExt cx="2605088" cy="1390650"/>
            </a:xfrm>
          </p:grpSpPr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1706563" y="4518025"/>
                <a:ext cx="1303338" cy="1390650"/>
              </a:xfrm>
              <a:custGeom>
                <a:avLst/>
                <a:gdLst>
                  <a:gd name="T0" fmla="*/ 333 w 347"/>
                  <a:gd name="T1" fmla="*/ 29 h 370"/>
                  <a:gd name="T2" fmla="*/ 0 w 347"/>
                  <a:gd name="T3" fmla="*/ 370 h 370"/>
                  <a:gd name="T4" fmla="*/ 347 w 347"/>
                  <a:gd name="T5" fmla="*/ 370 h 370"/>
                  <a:gd name="T6" fmla="*/ 347 w 347"/>
                  <a:gd name="T7" fmla="*/ 0 h 370"/>
                  <a:gd name="T8" fmla="*/ 333 w 347"/>
                  <a:gd name="T9" fmla="*/ 2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370">
                    <a:moveTo>
                      <a:pt x="333" y="29"/>
                    </a:moveTo>
                    <a:cubicBezTo>
                      <a:pt x="242" y="286"/>
                      <a:pt x="0" y="370"/>
                      <a:pt x="0" y="370"/>
                    </a:cubicBezTo>
                    <a:cubicBezTo>
                      <a:pt x="347" y="370"/>
                      <a:pt x="347" y="370"/>
                      <a:pt x="347" y="37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13"/>
                      <a:pt x="333" y="2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3009901" y="4518025"/>
                <a:ext cx="1301750" cy="1390650"/>
              </a:xfrm>
              <a:custGeom>
                <a:avLst/>
                <a:gdLst>
                  <a:gd name="T0" fmla="*/ 15 w 347"/>
                  <a:gd name="T1" fmla="*/ 29 h 370"/>
                  <a:gd name="T2" fmla="*/ 0 w 347"/>
                  <a:gd name="T3" fmla="*/ 0 h 370"/>
                  <a:gd name="T4" fmla="*/ 0 w 347"/>
                  <a:gd name="T5" fmla="*/ 370 h 370"/>
                  <a:gd name="T6" fmla="*/ 347 w 347"/>
                  <a:gd name="T7" fmla="*/ 370 h 370"/>
                  <a:gd name="T8" fmla="*/ 15 w 347"/>
                  <a:gd name="T9" fmla="*/ 2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370">
                    <a:moveTo>
                      <a:pt x="15" y="29"/>
                    </a:moveTo>
                    <a:cubicBezTo>
                      <a:pt x="9" y="13"/>
                      <a:pt x="3" y="0"/>
                      <a:pt x="0" y="0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347" y="370"/>
                      <a:pt x="347" y="370"/>
                      <a:pt x="347" y="370"/>
                    </a:cubicBezTo>
                    <a:cubicBezTo>
                      <a:pt x="347" y="370"/>
                      <a:pt x="105" y="286"/>
                      <a:pt x="15" y="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841756" y="3496539"/>
              <a:ext cx="1641122" cy="2300170"/>
              <a:chOff x="4338638" y="2257425"/>
              <a:chExt cx="2605088" cy="3651250"/>
            </a:xfrm>
          </p:grpSpPr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674818" y="4560618"/>
              <a:ext cx="1641122" cy="1236091"/>
              <a:chOff x="5661026" y="3946525"/>
              <a:chExt cx="2605088" cy="1962150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499878" y="3922571"/>
              <a:ext cx="1644122" cy="1874138"/>
              <a:chOff x="6970713" y="2933700"/>
              <a:chExt cx="2609851" cy="2974975"/>
            </a:xfrm>
          </p:grpSpPr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1932361" y="4447976"/>
            <a:ext cx="5780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70%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7493" y="5418031"/>
            <a:ext cx="5780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40%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37262" y="3526771"/>
            <a:ext cx="5780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46925" y="4932510"/>
            <a:ext cx="5780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48534" y="4081591"/>
            <a:ext cx="5780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58248" y="5990158"/>
            <a:ext cx="5780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20%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498852" y="5418031"/>
            <a:ext cx="5780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40%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606014" y="3526771"/>
            <a:ext cx="5780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734272" y="4973994"/>
            <a:ext cx="5780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844494" y="4127777"/>
            <a:ext cx="5780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97059" y="2572520"/>
            <a:ext cx="492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97060" y="2238757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71733" y="2238757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3" y="2450142"/>
            <a:ext cx="304800" cy="3048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7302880" y="2572520"/>
            <a:ext cx="492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02881" y="2238757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377554" y="2238757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914" y="2450142"/>
            <a:ext cx="304800" cy="304800"/>
          </a:xfrm>
          <a:prstGeom prst="rect">
            <a:avLst/>
          </a:prstGeom>
        </p:spPr>
      </p:pic>
      <p:grpSp>
        <p:nvGrpSpPr>
          <p:cNvPr id="69" name="Group 3"/>
          <p:cNvGrpSpPr/>
          <p:nvPr/>
        </p:nvGrpSpPr>
        <p:grpSpPr>
          <a:xfrm>
            <a:off x="0" y="248474"/>
            <a:ext cx="12192000" cy="1039729"/>
            <a:chOff x="-1" y="563226"/>
            <a:chExt cx="12192000" cy="1039729"/>
          </a:xfrm>
        </p:grpSpPr>
        <p:sp>
          <p:nvSpPr>
            <p:cNvPr id="70" name="TextBox 4"/>
            <p:cNvSpPr txBox="1"/>
            <p:nvPr/>
          </p:nvSpPr>
          <p:spPr>
            <a:xfrm>
              <a:off x="-1" y="563226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 smtClean="0">
                  <a:solidFill>
                    <a:srgbClr val="44546A">
                      <a:lumMod val="50000"/>
                    </a:srgbClr>
                  </a:solidFill>
                  <a:cs typeface="+mn-ea"/>
                  <a:sym typeface="+mn-lt"/>
                </a:rPr>
                <a:t>请输入标题内容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Rectangle 5"/>
            <p:cNvSpPr/>
            <p:nvPr/>
          </p:nvSpPr>
          <p:spPr>
            <a:xfrm>
              <a:off x="623667" y="1119330"/>
              <a:ext cx="109446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输入公司名称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205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403188" y="1728831"/>
            <a:ext cx="7788812" cy="18204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4541520" y="2439114"/>
            <a:ext cx="7026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Lorem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ipsum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dolor sit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amet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,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consectetur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adipiscing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elit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.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Nunc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bibendum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eleifend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tortor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, non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porta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justo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gravida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posuere</a:t>
            </a:r>
            <a:r>
              <a:rPr lang="en-US" sz="1200" dirty="0" smtClean="0">
                <a:solidFill>
                  <a:schemeClr val="bg2"/>
                </a:solidFill>
              </a:rPr>
              <a:t>.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Lorem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ipsum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dolor sit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amet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,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consectetur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adipiscing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elit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.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Nunc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bibendum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eleifend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tortor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, non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porta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justo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gravida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posuere</a:t>
            </a:r>
            <a:r>
              <a:rPr lang="en-US" sz="1200" dirty="0" smtClean="0">
                <a:solidFill>
                  <a:schemeClr val="bg2"/>
                </a:solidFill>
              </a:rPr>
              <a:t>.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Lorem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ipsum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dolor sit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amet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,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consectetur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adipiscing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elit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. Nunc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bibendum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eleifend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tortor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, non porta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justo</a:t>
            </a:r>
            <a:r>
              <a:rPr lang="en-US" sz="1200" b="0" i="0" dirty="0" smtClean="0">
                <a:solidFill>
                  <a:schemeClr val="bg2"/>
                </a:solidFill>
                <a:effectLst/>
              </a:rPr>
              <a:t> gravida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</a:rPr>
              <a:t>posuere</a:t>
            </a:r>
            <a:r>
              <a:rPr lang="en-US" sz="1200" dirty="0" smtClean="0">
                <a:solidFill>
                  <a:schemeClr val="bg2"/>
                </a:solidFill>
              </a:rPr>
              <a:t>. </a:t>
            </a:r>
            <a:endParaRPr lang="en-US" sz="1200" b="0" i="0" dirty="0">
              <a:solidFill>
                <a:schemeClr val="bg2"/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1520" y="1929076"/>
            <a:ext cx="702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2"/>
                </a:solidFill>
                <a:latin typeface="Bebas Neue" panose="020B0606020202050201" pitchFamily="34" charset="0"/>
              </a:rPr>
              <a:t>输入标题内容</a:t>
            </a:r>
            <a:endParaRPr lang="en-US" sz="2400" dirty="0">
              <a:solidFill>
                <a:schemeClr val="bg2"/>
              </a:solidFill>
              <a:latin typeface="Bebas Neue" panose="020B0606020202050201" pitchFamily="34" charset="0"/>
            </a:endParaRPr>
          </a:p>
        </p:txBody>
      </p:sp>
      <p:grpSp>
        <p:nvGrpSpPr>
          <p:cNvPr id="18" name="Group 3"/>
          <p:cNvGrpSpPr/>
          <p:nvPr/>
        </p:nvGrpSpPr>
        <p:grpSpPr>
          <a:xfrm>
            <a:off x="0" y="248474"/>
            <a:ext cx="12192000" cy="1039729"/>
            <a:chOff x="-1" y="563226"/>
            <a:chExt cx="12192000" cy="1039729"/>
          </a:xfrm>
        </p:grpSpPr>
        <p:sp>
          <p:nvSpPr>
            <p:cNvPr id="19" name="TextBox 4"/>
            <p:cNvSpPr txBox="1"/>
            <p:nvPr/>
          </p:nvSpPr>
          <p:spPr>
            <a:xfrm>
              <a:off x="-1" y="563226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 smtClean="0">
                  <a:solidFill>
                    <a:srgbClr val="44546A">
                      <a:lumMod val="50000"/>
                    </a:srgbClr>
                  </a:solidFill>
                  <a:cs typeface="+mn-ea"/>
                  <a:sym typeface="+mn-lt"/>
                </a:rPr>
                <a:t>请输入标题内容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Rectangle 5"/>
            <p:cNvSpPr/>
            <p:nvPr/>
          </p:nvSpPr>
          <p:spPr>
            <a:xfrm>
              <a:off x="623667" y="1119330"/>
              <a:ext cx="109446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输入公司名称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9" name="图片占位符 2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r="16847"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r="14546"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7" r="14927"/>
          <a:stretch>
            <a:fillRect/>
          </a:stretch>
        </p:blipFill>
        <p:spPr/>
      </p:pic>
      <p:pic>
        <p:nvPicPr>
          <p:cNvPr id="32" name="图片占位符 3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r="160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450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7778" y="1867753"/>
            <a:ext cx="9176443" cy="2760452"/>
            <a:chOff x="2477730" y="3952567"/>
            <a:chExt cx="19435420" cy="5846551"/>
          </a:xfrm>
        </p:grpSpPr>
        <p:grpSp>
          <p:nvGrpSpPr>
            <p:cNvPr id="13" name="Group 12"/>
            <p:cNvGrpSpPr/>
            <p:nvPr/>
          </p:nvGrpSpPr>
          <p:grpSpPr>
            <a:xfrm>
              <a:off x="2477730" y="3952567"/>
              <a:ext cx="19435420" cy="1858297"/>
              <a:chOff x="2477730" y="3952567"/>
              <a:chExt cx="19435420" cy="1858297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2477730" y="3952567"/>
                <a:ext cx="2330244" cy="1858297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341981" y="3952567"/>
                <a:ext cx="4023360" cy="185829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365341" y="3952567"/>
                <a:ext cx="4023360" cy="185829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1388701" y="3952567"/>
                <a:ext cx="4023360" cy="185829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5412061" y="3952567"/>
                <a:ext cx="4023360" cy="185829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5400000">
                <a:off x="19745137" y="3642851"/>
                <a:ext cx="1858297" cy="2477729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5400000">
                <a:off x="21142991" y="4440740"/>
                <a:ext cx="658368" cy="88195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3341982" y="4474816"/>
              <a:ext cx="4023359" cy="847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2002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" name="TextBox 9"/>
            <p:cNvSpPr txBox="1">
              <a:spLocks noChangeArrowheads="1"/>
            </p:cNvSpPr>
            <p:nvPr/>
          </p:nvSpPr>
          <p:spPr bwMode="auto">
            <a:xfrm>
              <a:off x="7365341" y="4482411"/>
              <a:ext cx="4023359" cy="847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2005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11388700" y="4482411"/>
              <a:ext cx="4023359" cy="847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2008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15412062" y="4482411"/>
              <a:ext cx="4023359" cy="847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2017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220885" y="5924169"/>
              <a:ext cx="365760" cy="3657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9403765" y="6289929"/>
              <a:ext cx="0" cy="78461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8946565" y="7052162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7278420" y="5958638"/>
              <a:ext cx="365760" cy="3657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17461300" y="6324398"/>
              <a:ext cx="0" cy="78461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17004100" y="7086631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3249652" y="5921741"/>
              <a:ext cx="365760" cy="3657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3432532" y="6287501"/>
              <a:ext cx="0" cy="265176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12975332" y="8847821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109523" y="5958638"/>
              <a:ext cx="365760" cy="3657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5292403" y="6324398"/>
              <a:ext cx="0" cy="265176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835203" y="8884718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76528" y="5063864"/>
            <a:ext cx="1947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29549" y="4730101"/>
            <a:ext cx="3041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20970" y="4187609"/>
            <a:ext cx="1947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93644" y="3853846"/>
            <a:ext cx="280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15097" y="5063864"/>
            <a:ext cx="1947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81435" y="4730101"/>
            <a:ext cx="221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40040" y="4176103"/>
            <a:ext cx="1947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88419" y="3842340"/>
            <a:ext cx="265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3" name="Group 3"/>
          <p:cNvGrpSpPr/>
          <p:nvPr/>
        </p:nvGrpSpPr>
        <p:grpSpPr>
          <a:xfrm>
            <a:off x="0" y="248474"/>
            <a:ext cx="12192000" cy="1039729"/>
            <a:chOff x="-1" y="563226"/>
            <a:chExt cx="12192000" cy="1039729"/>
          </a:xfrm>
        </p:grpSpPr>
        <p:sp>
          <p:nvSpPr>
            <p:cNvPr id="54" name="TextBox 4"/>
            <p:cNvSpPr txBox="1"/>
            <p:nvPr/>
          </p:nvSpPr>
          <p:spPr>
            <a:xfrm>
              <a:off x="-1" y="563226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 smtClean="0">
                  <a:solidFill>
                    <a:srgbClr val="44546A">
                      <a:lumMod val="50000"/>
                    </a:srgbClr>
                  </a:solidFill>
                  <a:cs typeface="+mn-ea"/>
                  <a:sym typeface="+mn-lt"/>
                </a:rPr>
                <a:t>请输入标题内容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Rectangle 5"/>
            <p:cNvSpPr/>
            <p:nvPr/>
          </p:nvSpPr>
          <p:spPr>
            <a:xfrm>
              <a:off x="623667" y="1119330"/>
              <a:ext cx="109446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输入公司名称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667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16361" y="2239297"/>
            <a:ext cx="7875639" cy="2379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47751" y="28750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输入标题内容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矩形 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6047751" y="3491808"/>
            <a:ext cx="5985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efficitur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ipsum vitae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accumsan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a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pulvinar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lorem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lacinia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36454" y="2875002"/>
            <a:ext cx="11785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 smtClean="0">
                <a:solidFill>
                  <a:schemeClr val="accent1"/>
                </a:solidFill>
              </a:rPr>
              <a:t>03</a:t>
            </a:r>
            <a:endParaRPr lang="zh-CN" altLang="en-US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29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-1107236" y="705218"/>
          <a:ext cx="8440791" cy="569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7333556" y="2377081"/>
            <a:ext cx="492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33557" y="2043318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08230" y="2043318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2256678"/>
            <a:ext cx="304800" cy="30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33556" y="3365138"/>
            <a:ext cx="492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3557" y="3031375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08230" y="3031375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3556" y="4353714"/>
            <a:ext cx="492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3557" y="4019951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08230" y="4019951"/>
            <a:ext cx="731520" cy="731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33556" y="5339307"/>
            <a:ext cx="492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33557" y="5005544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08230" y="5005544"/>
            <a:ext cx="731520" cy="7315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3244735"/>
            <a:ext cx="304800" cy="304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90" y="4233311"/>
            <a:ext cx="304800" cy="304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90" y="5236376"/>
            <a:ext cx="304800" cy="3048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428152" y="705218"/>
            <a:ext cx="5867400" cy="969924"/>
            <a:chOff x="6324600" y="633031"/>
            <a:chExt cx="5867400" cy="969924"/>
          </a:xfrm>
        </p:grpSpPr>
        <p:sp>
          <p:nvSpPr>
            <p:cNvPr id="22" name="TextBox 21"/>
            <p:cNvSpPr txBox="1"/>
            <p:nvPr/>
          </p:nvSpPr>
          <p:spPr>
            <a:xfrm>
              <a:off x="6324600" y="633031"/>
              <a:ext cx="586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44546A">
                      <a:lumMod val="50000"/>
                    </a:srgbClr>
                  </a:solidFill>
                  <a:cs typeface="+mn-ea"/>
                  <a:sym typeface="+mn-lt"/>
                </a:rPr>
                <a:t>输入标题内容</a:t>
              </a:r>
              <a:endParaRPr lang="en-US" altLang="zh-CN" sz="3200" dirty="0">
                <a:solidFill>
                  <a:srgbClr val="44546A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24600" y="1119330"/>
              <a:ext cx="524373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请输入公司名称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15084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91334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67584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43834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20084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83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/>
          </p:nvPr>
        </p:nvGraphicFramePr>
        <p:xfrm>
          <a:off x="2167257" y="1883887"/>
          <a:ext cx="7610320" cy="309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1598577" y="5459003"/>
            <a:ext cx="492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Lorem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ipsum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dolor sit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amet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consectetur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adipiscing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elit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.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Nunc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bibendum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eleifend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tortor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non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porta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justo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gravida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posuere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12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8578" y="5125240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输入标题内容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3251" y="5125240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22" y="5338600"/>
            <a:ext cx="304800" cy="304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268069" y="5459003"/>
            <a:ext cx="492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Lorem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ipsum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dolor sit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amet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consectetur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adipiscing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elit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.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Nunc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bibendum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eleifend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tortor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non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porta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justo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gravida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posuere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12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8070" y="5125240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输入标题内容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2743" y="5125240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14" y="5338600"/>
            <a:ext cx="304800" cy="304800"/>
          </a:xfrm>
          <a:prstGeom prst="rect">
            <a:avLst/>
          </a:prstGeom>
        </p:spPr>
      </p:pic>
      <p:grpSp>
        <p:nvGrpSpPr>
          <p:cNvPr id="37" name="Group 3"/>
          <p:cNvGrpSpPr/>
          <p:nvPr/>
        </p:nvGrpSpPr>
        <p:grpSpPr>
          <a:xfrm>
            <a:off x="0" y="248474"/>
            <a:ext cx="12192000" cy="1039729"/>
            <a:chOff x="-1" y="563226"/>
            <a:chExt cx="12192000" cy="1039729"/>
          </a:xfrm>
        </p:grpSpPr>
        <p:sp>
          <p:nvSpPr>
            <p:cNvPr id="38" name="TextBox 4"/>
            <p:cNvSpPr txBox="1"/>
            <p:nvPr/>
          </p:nvSpPr>
          <p:spPr>
            <a:xfrm>
              <a:off x="-1" y="563226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 smtClean="0">
                  <a:solidFill>
                    <a:srgbClr val="44546A">
                      <a:lumMod val="50000"/>
                    </a:srgbClr>
                  </a:solidFill>
                  <a:cs typeface="+mn-ea"/>
                  <a:sym typeface="+mn-lt"/>
                </a:rPr>
                <a:t>请输入标题内容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Rectangle 5"/>
            <p:cNvSpPr/>
            <p:nvPr/>
          </p:nvSpPr>
          <p:spPr>
            <a:xfrm>
              <a:off x="623667" y="1119330"/>
              <a:ext cx="109446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输入公司名称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721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25445" y="1718793"/>
            <a:ext cx="4341109" cy="4341109"/>
            <a:chOff x="3044429" y="2158604"/>
            <a:chExt cx="3093243" cy="3093243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050382" y="3708797"/>
              <a:ext cx="1544240" cy="1543050"/>
            </a:xfrm>
            <a:custGeom>
              <a:avLst/>
              <a:gdLst>
                <a:gd name="T0" fmla="*/ 32 w 263"/>
                <a:gd name="T1" fmla="*/ 0 h 263"/>
                <a:gd name="T2" fmla="*/ 30 w 263"/>
                <a:gd name="T3" fmla="*/ 12 h 263"/>
                <a:gd name="T4" fmla="*/ 14 w 263"/>
                <a:gd name="T5" fmla="*/ 20 h 263"/>
                <a:gd name="T6" fmla="*/ 0 w 263"/>
                <a:gd name="T7" fmla="*/ 26 h 263"/>
                <a:gd name="T8" fmla="*/ 9 w 263"/>
                <a:gd name="T9" fmla="*/ 53 h 263"/>
                <a:gd name="T10" fmla="*/ 29 w 263"/>
                <a:gd name="T11" fmla="*/ 50 h 263"/>
                <a:gd name="T12" fmla="*/ 40 w 263"/>
                <a:gd name="T13" fmla="*/ 62 h 263"/>
                <a:gd name="T14" fmla="*/ 37 w 263"/>
                <a:gd name="T15" fmla="*/ 79 h 263"/>
                <a:gd name="T16" fmla="*/ 19 w 263"/>
                <a:gd name="T17" fmla="*/ 86 h 263"/>
                <a:gd name="T18" fmla="*/ 25 w 263"/>
                <a:gd name="T19" fmla="*/ 114 h 263"/>
                <a:gd name="T20" fmla="*/ 39 w 263"/>
                <a:gd name="T21" fmla="*/ 112 h 263"/>
                <a:gd name="T22" fmla="*/ 57 w 263"/>
                <a:gd name="T23" fmla="*/ 111 h 263"/>
                <a:gd name="T24" fmla="*/ 66 w 263"/>
                <a:gd name="T25" fmla="*/ 127 h 263"/>
                <a:gd name="T26" fmla="*/ 56 w 263"/>
                <a:gd name="T27" fmla="*/ 142 h 263"/>
                <a:gd name="T28" fmla="*/ 48 w 263"/>
                <a:gd name="T29" fmla="*/ 153 h 263"/>
                <a:gd name="T30" fmla="*/ 70 w 263"/>
                <a:gd name="T31" fmla="*/ 172 h 263"/>
                <a:gd name="T32" fmla="*/ 84 w 263"/>
                <a:gd name="T33" fmla="*/ 161 h 263"/>
                <a:gd name="T34" fmla="*/ 100 w 263"/>
                <a:gd name="T35" fmla="*/ 166 h 263"/>
                <a:gd name="T36" fmla="*/ 106 w 263"/>
                <a:gd name="T37" fmla="*/ 182 h 263"/>
                <a:gd name="T38" fmla="*/ 95 w 263"/>
                <a:gd name="T39" fmla="*/ 196 h 263"/>
                <a:gd name="T40" fmla="*/ 113 w 263"/>
                <a:gd name="T41" fmla="*/ 217 h 263"/>
                <a:gd name="T42" fmla="*/ 124 w 263"/>
                <a:gd name="T43" fmla="*/ 210 h 263"/>
                <a:gd name="T44" fmla="*/ 139 w 263"/>
                <a:gd name="T45" fmla="*/ 200 h 263"/>
                <a:gd name="T46" fmla="*/ 155 w 263"/>
                <a:gd name="T47" fmla="*/ 209 h 263"/>
                <a:gd name="T48" fmla="*/ 154 w 263"/>
                <a:gd name="T49" fmla="*/ 227 h 263"/>
                <a:gd name="T50" fmla="*/ 153 w 263"/>
                <a:gd name="T51" fmla="*/ 240 h 263"/>
                <a:gd name="T52" fmla="*/ 181 w 263"/>
                <a:gd name="T53" fmla="*/ 245 h 263"/>
                <a:gd name="T54" fmla="*/ 187 w 263"/>
                <a:gd name="T55" fmla="*/ 229 h 263"/>
                <a:gd name="T56" fmla="*/ 204 w 263"/>
                <a:gd name="T57" fmla="*/ 225 h 263"/>
                <a:gd name="T58" fmla="*/ 217 w 263"/>
                <a:gd name="T59" fmla="*/ 237 h 263"/>
                <a:gd name="T60" fmla="*/ 215 w 263"/>
                <a:gd name="T61" fmla="*/ 254 h 263"/>
                <a:gd name="T62" fmla="*/ 241 w 263"/>
                <a:gd name="T63" fmla="*/ 263 h 263"/>
                <a:gd name="T64" fmla="*/ 246 w 263"/>
                <a:gd name="T65" fmla="*/ 252 h 263"/>
                <a:gd name="T66" fmla="*/ 254 w 263"/>
                <a:gd name="T67" fmla="*/ 235 h 263"/>
                <a:gd name="T68" fmla="*/ 263 w 263"/>
                <a:gd name="T69" fmla="*/ 1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3" h="263">
                  <a:moveTo>
                    <a:pt x="14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1"/>
                    <a:pt x="32" y="2"/>
                    <a:pt x="32" y="3"/>
                  </a:cubicBezTo>
                  <a:cubicBezTo>
                    <a:pt x="32" y="5"/>
                    <a:pt x="31" y="9"/>
                    <a:pt x="30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17" y="20"/>
                    <a:pt x="1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23"/>
                    <a:pt x="0" y="26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52"/>
                    <a:pt x="6" y="53"/>
                    <a:pt x="9" y="53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1" y="49"/>
                    <a:pt x="26" y="49"/>
                    <a:pt x="29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8" y="56"/>
                    <a:pt x="40" y="60"/>
                    <a:pt x="40" y="62"/>
                  </a:cubicBezTo>
                  <a:cubicBezTo>
                    <a:pt x="41" y="65"/>
                    <a:pt x="41" y="69"/>
                    <a:pt x="41" y="72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4" y="81"/>
                    <a:pt x="30" y="83"/>
                    <a:pt x="27" y="8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6" y="87"/>
                    <a:pt x="14" y="90"/>
                    <a:pt x="16" y="93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6" y="117"/>
                    <a:pt x="29" y="118"/>
                    <a:pt x="32" y="11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41" y="111"/>
                    <a:pt x="46" y="109"/>
                    <a:pt x="4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9" y="113"/>
                    <a:pt x="62" y="116"/>
                    <a:pt x="64" y="118"/>
                  </a:cubicBezTo>
                  <a:cubicBezTo>
                    <a:pt x="65" y="120"/>
                    <a:pt x="66" y="124"/>
                    <a:pt x="66" y="127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3" y="138"/>
                    <a:pt x="59" y="141"/>
                    <a:pt x="56" y="14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7" y="148"/>
                    <a:pt x="46" y="151"/>
                    <a:pt x="48" y="153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64" y="174"/>
                    <a:pt x="67" y="174"/>
                    <a:pt x="70" y="172"/>
                  </a:cubicBezTo>
                  <a:cubicBezTo>
                    <a:pt x="75" y="166"/>
                    <a:pt x="75" y="166"/>
                    <a:pt x="75" y="166"/>
                  </a:cubicBezTo>
                  <a:cubicBezTo>
                    <a:pt x="77" y="164"/>
                    <a:pt x="81" y="162"/>
                    <a:pt x="84" y="161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5" y="162"/>
                    <a:pt x="99" y="164"/>
                    <a:pt x="100" y="166"/>
                  </a:cubicBezTo>
                  <a:cubicBezTo>
                    <a:pt x="102" y="167"/>
                    <a:pt x="104" y="171"/>
                    <a:pt x="106" y="174"/>
                  </a:cubicBezTo>
                  <a:cubicBezTo>
                    <a:pt x="106" y="182"/>
                    <a:pt x="106" y="182"/>
                    <a:pt x="106" y="182"/>
                  </a:cubicBezTo>
                  <a:cubicBezTo>
                    <a:pt x="104" y="185"/>
                    <a:pt x="102" y="189"/>
                    <a:pt x="100" y="191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92" y="198"/>
                    <a:pt x="93" y="202"/>
                    <a:pt x="95" y="204"/>
                  </a:cubicBezTo>
                  <a:cubicBezTo>
                    <a:pt x="113" y="217"/>
                    <a:pt x="113" y="217"/>
                    <a:pt x="113" y="217"/>
                  </a:cubicBezTo>
                  <a:cubicBezTo>
                    <a:pt x="116" y="219"/>
                    <a:pt x="119" y="218"/>
                    <a:pt x="120" y="216"/>
                  </a:cubicBezTo>
                  <a:cubicBezTo>
                    <a:pt x="124" y="210"/>
                    <a:pt x="124" y="210"/>
                    <a:pt x="124" y="210"/>
                  </a:cubicBezTo>
                  <a:cubicBezTo>
                    <a:pt x="125" y="207"/>
                    <a:pt x="129" y="203"/>
                    <a:pt x="131" y="202"/>
                  </a:cubicBezTo>
                  <a:cubicBezTo>
                    <a:pt x="139" y="200"/>
                    <a:pt x="139" y="200"/>
                    <a:pt x="139" y="200"/>
                  </a:cubicBezTo>
                  <a:cubicBezTo>
                    <a:pt x="142" y="200"/>
                    <a:pt x="146" y="201"/>
                    <a:pt x="148" y="202"/>
                  </a:cubicBezTo>
                  <a:cubicBezTo>
                    <a:pt x="150" y="203"/>
                    <a:pt x="154" y="206"/>
                    <a:pt x="155" y="209"/>
                  </a:cubicBezTo>
                  <a:cubicBezTo>
                    <a:pt x="158" y="217"/>
                    <a:pt x="158" y="217"/>
                    <a:pt x="158" y="217"/>
                  </a:cubicBezTo>
                  <a:cubicBezTo>
                    <a:pt x="157" y="220"/>
                    <a:pt x="156" y="225"/>
                    <a:pt x="154" y="227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49" y="236"/>
                    <a:pt x="150" y="239"/>
                    <a:pt x="153" y="240"/>
                  </a:cubicBezTo>
                  <a:cubicBezTo>
                    <a:pt x="174" y="248"/>
                    <a:pt x="174" y="248"/>
                    <a:pt x="174" y="248"/>
                  </a:cubicBezTo>
                  <a:cubicBezTo>
                    <a:pt x="177" y="249"/>
                    <a:pt x="180" y="248"/>
                    <a:pt x="181" y="245"/>
                  </a:cubicBezTo>
                  <a:cubicBezTo>
                    <a:pt x="182" y="239"/>
                    <a:pt x="182" y="239"/>
                    <a:pt x="182" y="239"/>
                  </a:cubicBezTo>
                  <a:cubicBezTo>
                    <a:pt x="183" y="236"/>
                    <a:pt x="185" y="231"/>
                    <a:pt x="187" y="229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7" y="224"/>
                    <a:pt x="202" y="225"/>
                    <a:pt x="204" y="225"/>
                  </a:cubicBezTo>
                  <a:cubicBezTo>
                    <a:pt x="206" y="226"/>
                    <a:pt x="210" y="228"/>
                    <a:pt x="213" y="230"/>
                  </a:cubicBezTo>
                  <a:cubicBezTo>
                    <a:pt x="217" y="237"/>
                    <a:pt x="217" y="237"/>
                    <a:pt x="217" y="237"/>
                  </a:cubicBezTo>
                  <a:cubicBezTo>
                    <a:pt x="217" y="240"/>
                    <a:pt x="217" y="245"/>
                    <a:pt x="216" y="248"/>
                  </a:cubicBezTo>
                  <a:cubicBezTo>
                    <a:pt x="215" y="254"/>
                    <a:pt x="215" y="254"/>
                    <a:pt x="215" y="254"/>
                  </a:cubicBezTo>
                  <a:cubicBezTo>
                    <a:pt x="214" y="257"/>
                    <a:pt x="216" y="260"/>
                    <a:pt x="219" y="260"/>
                  </a:cubicBezTo>
                  <a:cubicBezTo>
                    <a:pt x="241" y="263"/>
                    <a:pt x="241" y="263"/>
                    <a:pt x="241" y="263"/>
                  </a:cubicBezTo>
                  <a:cubicBezTo>
                    <a:pt x="244" y="263"/>
                    <a:pt x="246" y="261"/>
                    <a:pt x="246" y="258"/>
                  </a:cubicBezTo>
                  <a:cubicBezTo>
                    <a:pt x="246" y="252"/>
                    <a:pt x="246" y="252"/>
                    <a:pt x="246" y="252"/>
                  </a:cubicBezTo>
                  <a:cubicBezTo>
                    <a:pt x="246" y="249"/>
                    <a:pt x="247" y="244"/>
                    <a:pt x="249" y="241"/>
                  </a:cubicBezTo>
                  <a:cubicBezTo>
                    <a:pt x="254" y="235"/>
                    <a:pt x="254" y="235"/>
                    <a:pt x="254" y="235"/>
                  </a:cubicBezTo>
                  <a:cubicBezTo>
                    <a:pt x="257" y="234"/>
                    <a:pt x="260" y="233"/>
                    <a:pt x="263" y="233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00" y="114"/>
                    <a:pt x="148" y="63"/>
                    <a:pt x="1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4594622" y="3708797"/>
              <a:ext cx="1543050" cy="1543050"/>
            </a:xfrm>
            <a:custGeom>
              <a:avLst/>
              <a:gdLst>
                <a:gd name="T0" fmla="*/ 250 w 263"/>
                <a:gd name="T1" fmla="*/ 19 h 263"/>
                <a:gd name="T2" fmla="*/ 233 w 263"/>
                <a:gd name="T3" fmla="*/ 11 h 263"/>
                <a:gd name="T4" fmla="*/ 231 w 263"/>
                <a:gd name="T5" fmla="*/ 0 h 263"/>
                <a:gd name="T6" fmla="*/ 0 w 263"/>
                <a:gd name="T7" fmla="*/ 114 h 263"/>
                <a:gd name="T8" fmla="*/ 0 w 263"/>
                <a:gd name="T9" fmla="*/ 233 h 263"/>
                <a:gd name="T10" fmla="*/ 10 w 263"/>
                <a:gd name="T11" fmla="*/ 235 h 263"/>
                <a:gd name="T12" fmla="*/ 18 w 263"/>
                <a:gd name="T13" fmla="*/ 252 h 263"/>
                <a:gd name="T14" fmla="*/ 24 w 263"/>
                <a:gd name="T15" fmla="*/ 263 h 263"/>
                <a:gd name="T16" fmla="*/ 50 w 263"/>
                <a:gd name="T17" fmla="*/ 253 h 263"/>
                <a:gd name="T18" fmla="*/ 48 w 263"/>
                <a:gd name="T19" fmla="*/ 237 h 263"/>
                <a:gd name="T20" fmla="*/ 61 w 263"/>
                <a:gd name="T21" fmla="*/ 225 h 263"/>
                <a:gd name="T22" fmla="*/ 77 w 263"/>
                <a:gd name="T23" fmla="*/ 229 h 263"/>
                <a:gd name="T24" fmla="*/ 84 w 263"/>
                <a:gd name="T25" fmla="*/ 244 h 263"/>
                <a:gd name="T26" fmla="*/ 111 w 263"/>
                <a:gd name="T27" fmla="*/ 239 h 263"/>
                <a:gd name="T28" fmla="*/ 110 w 263"/>
                <a:gd name="T29" fmla="*/ 227 h 263"/>
                <a:gd name="T30" fmla="*/ 109 w 263"/>
                <a:gd name="T31" fmla="*/ 208 h 263"/>
                <a:gd name="T32" fmla="*/ 125 w 263"/>
                <a:gd name="T33" fmla="*/ 199 h 263"/>
                <a:gd name="T34" fmla="*/ 141 w 263"/>
                <a:gd name="T35" fmla="*/ 209 h 263"/>
                <a:gd name="T36" fmla="*/ 151 w 263"/>
                <a:gd name="T37" fmla="*/ 216 h 263"/>
                <a:gd name="T38" fmla="*/ 169 w 263"/>
                <a:gd name="T39" fmla="*/ 195 h 263"/>
                <a:gd name="T40" fmla="*/ 159 w 263"/>
                <a:gd name="T41" fmla="*/ 181 h 263"/>
                <a:gd name="T42" fmla="*/ 164 w 263"/>
                <a:gd name="T43" fmla="*/ 165 h 263"/>
                <a:gd name="T44" fmla="*/ 180 w 263"/>
                <a:gd name="T45" fmla="*/ 160 h 263"/>
                <a:gd name="T46" fmla="*/ 194 w 263"/>
                <a:gd name="T47" fmla="*/ 170 h 263"/>
                <a:gd name="T48" fmla="*/ 215 w 263"/>
                <a:gd name="T49" fmla="*/ 152 h 263"/>
                <a:gd name="T50" fmla="*/ 208 w 263"/>
                <a:gd name="T51" fmla="*/ 141 h 263"/>
                <a:gd name="T52" fmla="*/ 198 w 263"/>
                <a:gd name="T53" fmla="*/ 126 h 263"/>
                <a:gd name="T54" fmla="*/ 207 w 263"/>
                <a:gd name="T55" fmla="*/ 110 h 263"/>
                <a:gd name="T56" fmla="*/ 225 w 263"/>
                <a:gd name="T57" fmla="*/ 111 h 263"/>
                <a:gd name="T58" fmla="*/ 239 w 263"/>
                <a:gd name="T59" fmla="*/ 113 h 263"/>
                <a:gd name="T60" fmla="*/ 244 w 263"/>
                <a:gd name="T61" fmla="*/ 85 h 263"/>
                <a:gd name="T62" fmla="*/ 227 w 263"/>
                <a:gd name="T63" fmla="*/ 78 h 263"/>
                <a:gd name="T64" fmla="*/ 223 w 263"/>
                <a:gd name="T65" fmla="*/ 61 h 263"/>
                <a:gd name="T66" fmla="*/ 235 w 263"/>
                <a:gd name="T67" fmla="*/ 49 h 263"/>
                <a:gd name="T68" fmla="*/ 238 w 263"/>
                <a:gd name="T69" fmla="*/ 48 h 263"/>
                <a:gd name="T70" fmla="*/ 253 w 263"/>
                <a:gd name="T71" fmla="*/ 51 h 263"/>
                <a:gd name="T72" fmla="*/ 263 w 263"/>
                <a:gd name="T73" fmla="*/ 2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263">
                  <a:moveTo>
                    <a:pt x="258" y="19"/>
                  </a:moveTo>
                  <a:cubicBezTo>
                    <a:pt x="250" y="19"/>
                    <a:pt x="250" y="19"/>
                    <a:pt x="250" y="19"/>
                  </a:cubicBezTo>
                  <a:cubicBezTo>
                    <a:pt x="247" y="19"/>
                    <a:pt x="242" y="18"/>
                    <a:pt x="239" y="17"/>
                  </a:cubicBezTo>
                  <a:cubicBezTo>
                    <a:pt x="233" y="11"/>
                    <a:pt x="233" y="11"/>
                    <a:pt x="233" y="11"/>
                  </a:cubicBezTo>
                  <a:cubicBezTo>
                    <a:pt x="232" y="8"/>
                    <a:pt x="231" y="4"/>
                    <a:pt x="231" y="2"/>
                  </a:cubicBezTo>
                  <a:cubicBezTo>
                    <a:pt x="231" y="1"/>
                    <a:pt x="231" y="0"/>
                    <a:pt x="231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63"/>
                    <a:pt x="63" y="114"/>
                    <a:pt x="0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3"/>
                    <a:pt x="1" y="233"/>
                    <a:pt x="1" y="233"/>
                  </a:cubicBezTo>
                  <a:cubicBezTo>
                    <a:pt x="3" y="233"/>
                    <a:pt x="7" y="234"/>
                    <a:pt x="10" y="235"/>
                  </a:cubicBezTo>
                  <a:cubicBezTo>
                    <a:pt x="16" y="241"/>
                    <a:pt x="16" y="241"/>
                    <a:pt x="16" y="241"/>
                  </a:cubicBezTo>
                  <a:cubicBezTo>
                    <a:pt x="17" y="244"/>
                    <a:pt x="18" y="249"/>
                    <a:pt x="18" y="252"/>
                  </a:cubicBezTo>
                  <a:cubicBezTo>
                    <a:pt x="18" y="258"/>
                    <a:pt x="18" y="258"/>
                    <a:pt x="18" y="258"/>
                  </a:cubicBezTo>
                  <a:cubicBezTo>
                    <a:pt x="18" y="261"/>
                    <a:pt x="21" y="263"/>
                    <a:pt x="24" y="263"/>
                  </a:cubicBezTo>
                  <a:cubicBezTo>
                    <a:pt x="46" y="260"/>
                    <a:pt x="46" y="260"/>
                    <a:pt x="46" y="260"/>
                  </a:cubicBezTo>
                  <a:cubicBezTo>
                    <a:pt x="49" y="259"/>
                    <a:pt x="51" y="256"/>
                    <a:pt x="50" y="253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8" y="245"/>
                    <a:pt x="47" y="240"/>
                    <a:pt x="48" y="237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4" y="228"/>
                    <a:pt x="58" y="226"/>
                    <a:pt x="61" y="225"/>
                  </a:cubicBezTo>
                  <a:cubicBezTo>
                    <a:pt x="63" y="224"/>
                    <a:pt x="67" y="224"/>
                    <a:pt x="70" y="225"/>
                  </a:cubicBezTo>
                  <a:cubicBezTo>
                    <a:pt x="77" y="229"/>
                    <a:pt x="77" y="229"/>
                    <a:pt x="77" y="229"/>
                  </a:cubicBezTo>
                  <a:cubicBezTo>
                    <a:pt x="79" y="231"/>
                    <a:pt x="82" y="235"/>
                    <a:pt x="82" y="238"/>
                  </a:cubicBezTo>
                  <a:cubicBezTo>
                    <a:pt x="84" y="244"/>
                    <a:pt x="84" y="244"/>
                    <a:pt x="84" y="244"/>
                  </a:cubicBezTo>
                  <a:cubicBezTo>
                    <a:pt x="85" y="247"/>
                    <a:pt x="88" y="249"/>
                    <a:pt x="90" y="248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4" y="238"/>
                    <a:pt x="115" y="235"/>
                    <a:pt x="114" y="232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09" y="224"/>
                    <a:pt x="107" y="219"/>
                    <a:pt x="107" y="216"/>
                  </a:cubicBezTo>
                  <a:cubicBezTo>
                    <a:pt x="109" y="208"/>
                    <a:pt x="109" y="208"/>
                    <a:pt x="109" y="208"/>
                  </a:cubicBezTo>
                  <a:cubicBezTo>
                    <a:pt x="111" y="206"/>
                    <a:pt x="114" y="203"/>
                    <a:pt x="116" y="202"/>
                  </a:cubicBezTo>
                  <a:cubicBezTo>
                    <a:pt x="118" y="201"/>
                    <a:pt x="122" y="199"/>
                    <a:pt x="125" y="199"/>
                  </a:cubicBezTo>
                  <a:cubicBezTo>
                    <a:pt x="134" y="201"/>
                    <a:pt x="134" y="201"/>
                    <a:pt x="134" y="201"/>
                  </a:cubicBezTo>
                  <a:cubicBezTo>
                    <a:pt x="136" y="203"/>
                    <a:pt x="139" y="206"/>
                    <a:pt x="141" y="209"/>
                  </a:cubicBezTo>
                  <a:cubicBezTo>
                    <a:pt x="144" y="215"/>
                    <a:pt x="144" y="215"/>
                    <a:pt x="144" y="215"/>
                  </a:cubicBezTo>
                  <a:cubicBezTo>
                    <a:pt x="145" y="217"/>
                    <a:pt x="149" y="218"/>
                    <a:pt x="151" y="216"/>
                  </a:cubicBezTo>
                  <a:cubicBezTo>
                    <a:pt x="169" y="202"/>
                    <a:pt x="169" y="202"/>
                    <a:pt x="169" y="202"/>
                  </a:cubicBezTo>
                  <a:cubicBezTo>
                    <a:pt x="171" y="201"/>
                    <a:pt x="171" y="197"/>
                    <a:pt x="169" y="195"/>
                  </a:cubicBezTo>
                  <a:cubicBezTo>
                    <a:pt x="165" y="190"/>
                    <a:pt x="165" y="190"/>
                    <a:pt x="165" y="190"/>
                  </a:cubicBezTo>
                  <a:cubicBezTo>
                    <a:pt x="163" y="188"/>
                    <a:pt x="160" y="184"/>
                    <a:pt x="159" y="181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60" y="170"/>
                    <a:pt x="162" y="167"/>
                    <a:pt x="164" y="165"/>
                  </a:cubicBezTo>
                  <a:cubicBezTo>
                    <a:pt x="166" y="163"/>
                    <a:pt x="169" y="161"/>
                    <a:pt x="172" y="160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83" y="161"/>
                    <a:pt x="187" y="164"/>
                    <a:pt x="189" y="166"/>
                  </a:cubicBezTo>
                  <a:cubicBezTo>
                    <a:pt x="194" y="170"/>
                    <a:pt x="194" y="170"/>
                    <a:pt x="194" y="170"/>
                  </a:cubicBezTo>
                  <a:cubicBezTo>
                    <a:pt x="196" y="173"/>
                    <a:pt x="200" y="172"/>
                    <a:pt x="202" y="170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217" y="150"/>
                    <a:pt x="217" y="146"/>
                    <a:pt x="214" y="145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5" y="140"/>
                    <a:pt x="202" y="137"/>
                    <a:pt x="200" y="134"/>
                  </a:cubicBezTo>
                  <a:cubicBezTo>
                    <a:pt x="198" y="126"/>
                    <a:pt x="198" y="126"/>
                    <a:pt x="198" y="126"/>
                  </a:cubicBezTo>
                  <a:cubicBezTo>
                    <a:pt x="198" y="123"/>
                    <a:pt x="199" y="119"/>
                    <a:pt x="200" y="117"/>
                  </a:cubicBezTo>
                  <a:cubicBezTo>
                    <a:pt x="202" y="115"/>
                    <a:pt x="205" y="112"/>
                    <a:pt x="207" y="110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8" y="108"/>
                    <a:pt x="223" y="110"/>
                    <a:pt x="225" y="111"/>
                  </a:cubicBezTo>
                  <a:cubicBezTo>
                    <a:pt x="232" y="115"/>
                    <a:pt x="232" y="115"/>
                    <a:pt x="232" y="115"/>
                  </a:cubicBezTo>
                  <a:cubicBezTo>
                    <a:pt x="234" y="116"/>
                    <a:pt x="237" y="115"/>
                    <a:pt x="239" y="113"/>
                  </a:cubicBezTo>
                  <a:cubicBezTo>
                    <a:pt x="247" y="92"/>
                    <a:pt x="247" y="92"/>
                    <a:pt x="247" y="92"/>
                  </a:cubicBezTo>
                  <a:cubicBezTo>
                    <a:pt x="249" y="89"/>
                    <a:pt x="247" y="86"/>
                    <a:pt x="244" y="85"/>
                  </a:cubicBezTo>
                  <a:cubicBezTo>
                    <a:pt x="237" y="83"/>
                    <a:pt x="237" y="83"/>
                    <a:pt x="237" y="83"/>
                  </a:cubicBezTo>
                  <a:cubicBezTo>
                    <a:pt x="234" y="82"/>
                    <a:pt x="230" y="80"/>
                    <a:pt x="227" y="78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3" y="68"/>
                    <a:pt x="223" y="64"/>
                    <a:pt x="223" y="61"/>
                  </a:cubicBezTo>
                  <a:cubicBezTo>
                    <a:pt x="224" y="59"/>
                    <a:pt x="226" y="55"/>
                    <a:pt x="228" y="53"/>
                  </a:cubicBezTo>
                  <a:cubicBezTo>
                    <a:pt x="235" y="49"/>
                    <a:pt x="235" y="49"/>
                    <a:pt x="235" y="49"/>
                  </a:cubicBezTo>
                  <a:cubicBezTo>
                    <a:pt x="236" y="49"/>
                    <a:pt x="237" y="48"/>
                    <a:pt x="238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41" y="48"/>
                    <a:pt x="244" y="49"/>
                    <a:pt x="246" y="49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6" y="52"/>
                    <a:pt x="259" y="50"/>
                    <a:pt x="260" y="47"/>
                  </a:cubicBezTo>
                  <a:cubicBezTo>
                    <a:pt x="263" y="24"/>
                    <a:pt x="263" y="24"/>
                    <a:pt x="263" y="24"/>
                  </a:cubicBezTo>
                  <a:cubicBezTo>
                    <a:pt x="263" y="21"/>
                    <a:pt x="261" y="19"/>
                    <a:pt x="258" y="1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95000">
                  <a:schemeClr val="accent5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4594622" y="2158604"/>
              <a:ext cx="1543050" cy="1550194"/>
            </a:xfrm>
            <a:custGeom>
              <a:avLst/>
              <a:gdLst>
                <a:gd name="T0" fmla="*/ 254 w 263"/>
                <a:gd name="T1" fmla="*/ 216 h 264"/>
                <a:gd name="T2" fmla="*/ 235 w 263"/>
                <a:gd name="T3" fmla="*/ 218 h 264"/>
                <a:gd name="T4" fmla="*/ 223 w 263"/>
                <a:gd name="T5" fmla="*/ 206 h 264"/>
                <a:gd name="T6" fmla="*/ 227 w 263"/>
                <a:gd name="T7" fmla="*/ 189 h 264"/>
                <a:gd name="T8" fmla="*/ 245 w 263"/>
                <a:gd name="T9" fmla="*/ 182 h 264"/>
                <a:gd name="T10" fmla="*/ 240 w 263"/>
                <a:gd name="T11" fmla="*/ 154 h 264"/>
                <a:gd name="T12" fmla="*/ 225 w 263"/>
                <a:gd name="T13" fmla="*/ 156 h 264"/>
                <a:gd name="T14" fmla="*/ 207 w 263"/>
                <a:gd name="T15" fmla="*/ 157 h 264"/>
                <a:gd name="T16" fmla="*/ 197 w 263"/>
                <a:gd name="T17" fmla="*/ 141 h 264"/>
                <a:gd name="T18" fmla="*/ 207 w 263"/>
                <a:gd name="T19" fmla="*/ 126 h 264"/>
                <a:gd name="T20" fmla="*/ 217 w 263"/>
                <a:gd name="T21" fmla="*/ 114 h 264"/>
                <a:gd name="T22" fmla="*/ 196 w 263"/>
                <a:gd name="T23" fmla="*/ 95 h 264"/>
                <a:gd name="T24" fmla="*/ 180 w 263"/>
                <a:gd name="T25" fmla="*/ 108 h 264"/>
                <a:gd name="T26" fmla="*/ 163 w 263"/>
                <a:gd name="T27" fmla="*/ 102 h 264"/>
                <a:gd name="T28" fmla="*/ 158 w 263"/>
                <a:gd name="T29" fmla="*/ 86 h 264"/>
                <a:gd name="T30" fmla="*/ 171 w 263"/>
                <a:gd name="T31" fmla="*/ 70 h 264"/>
                <a:gd name="T32" fmla="*/ 152 w 263"/>
                <a:gd name="T33" fmla="*/ 48 h 264"/>
                <a:gd name="T34" fmla="*/ 140 w 263"/>
                <a:gd name="T35" fmla="*/ 59 h 264"/>
                <a:gd name="T36" fmla="*/ 124 w 263"/>
                <a:gd name="T37" fmla="*/ 69 h 264"/>
                <a:gd name="T38" fmla="*/ 108 w 263"/>
                <a:gd name="T39" fmla="*/ 59 h 264"/>
                <a:gd name="T40" fmla="*/ 109 w 263"/>
                <a:gd name="T41" fmla="*/ 41 h 264"/>
                <a:gd name="T42" fmla="*/ 113 w 263"/>
                <a:gd name="T43" fmla="*/ 25 h 264"/>
                <a:gd name="T44" fmla="*/ 84 w 263"/>
                <a:gd name="T45" fmla="*/ 19 h 264"/>
                <a:gd name="T46" fmla="*/ 76 w 263"/>
                <a:gd name="T47" fmla="*/ 39 h 264"/>
                <a:gd name="T48" fmla="*/ 60 w 263"/>
                <a:gd name="T49" fmla="*/ 43 h 264"/>
                <a:gd name="T50" fmla="*/ 47 w 263"/>
                <a:gd name="T51" fmla="*/ 31 h 264"/>
                <a:gd name="T52" fmla="*/ 47 w 263"/>
                <a:gd name="T53" fmla="*/ 29 h 264"/>
                <a:gd name="T54" fmla="*/ 50 w 263"/>
                <a:gd name="T55" fmla="*/ 10 h 264"/>
                <a:gd name="T56" fmla="*/ 23 w 263"/>
                <a:gd name="T57" fmla="*/ 0 h 264"/>
                <a:gd name="T58" fmla="*/ 17 w 263"/>
                <a:gd name="T59" fmla="*/ 17 h 264"/>
                <a:gd name="T60" fmla="*/ 9 w 263"/>
                <a:gd name="T61" fmla="*/ 33 h 264"/>
                <a:gd name="T62" fmla="*/ 0 w 263"/>
                <a:gd name="T63" fmla="*/ 35 h 264"/>
                <a:gd name="T64" fmla="*/ 0 w 263"/>
                <a:gd name="T65" fmla="*/ 149 h 264"/>
                <a:gd name="T66" fmla="*/ 114 w 263"/>
                <a:gd name="T67" fmla="*/ 264 h 264"/>
                <a:gd name="T68" fmla="*/ 233 w 263"/>
                <a:gd name="T69" fmla="*/ 256 h 264"/>
                <a:gd name="T70" fmla="*/ 250 w 263"/>
                <a:gd name="T71" fmla="*/ 248 h 264"/>
                <a:gd name="T72" fmla="*/ 263 w 263"/>
                <a:gd name="T73" fmla="*/ 24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264">
                  <a:moveTo>
                    <a:pt x="260" y="220"/>
                  </a:moveTo>
                  <a:cubicBezTo>
                    <a:pt x="260" y="217"/>
                    <a:pt x="257" y="215"/>
                    <a:pt x="254" y="216"/>
                  </a:cubicBezTo>
                  <a:cubicBezTo>
                    <a:pt x="246" y="218"/>
                    <a:pt x="246" y="218"/>
                    <a:pt x="246" y="218"/>
                  </a:cubicBezTo>
                  <a:cubicBezTo>
                    <a:pt x="243" y="219"/>
                    <a:pt x="238" y="219"/>
                    <a:pt x="235" y="218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6" y="212"/>
                    <a:pt x="224" y="208"/>
                    <a:pt x="223" y="206"/>
                  </a:cubicBezTo>
                  <a:cubicBezTo>
                    <a:pt x="223" y="203"/>
                    <a:pt x="222" y="199"/>
                    <a:pt x="223" y="196"/>
                  </a:cubicBezTo>
                  <a:cubicBezTo>
                    <a:pt x="227" y="189"/>
                    <a:pt x="227" y="189"/>
                    <a:pt x="227" y="189"/>
                  </a:cubicBezTo>
                  <a:cubicBezTo>
                    <a:pt x="229" y="187"/>
                    <a:pt x="234" y="185"/>
                    <a:pt x="237" y="184"/>
                  </a:cubicBezTo>
                  <a:cubicBezTo>
                    <a:pt x="245" y="182"/>
                    <a:pt x="245" y="182"/>
                    <a:pt x="245" y="182"/>
                  </a:cubicBezTo>
                  <a:cubicBezTo>
                    <a:pt x="248" y="181"/>
                    <a:pt x="250" y="178"/>
                    <a:pt x="249" y="175"/>
                  </a:cubicBezTo>
                  <a:cubicBezTo>
                    <a:pt x="240" y="154"/>
                    <a:pt x="240" y="154"/>
                    <a:pt x="240" y="154"/>
                  </a:cubicBezTo>
                  <a:cubicBezTo>
                    <a:pt x="239" y="151"/>
                    <a:pt x="236" y="150"/>
                    <a:pt x="233" y="151"/>
                  </a:cubicBezTo>
                  <a:cubicBezTo>
                    <a:pt x="225" y="156"/>
                    <a:pt x="225" y="156"/>
                    <a:pt x="225" y="156"/>
                  </a:cubicBezTo>
                  <a:cubicBezTo>
                    <a:pt x="222" y="158"/>
                    <a:pt x="218" y="159"/>
                    <a:pt x="215" y="159"/>
                  </a:cubicBezTo>
                  <a:cubicBezTo>
                    <a:pt x="207" y="157"/>
                    <a:pt x="207" y="157"/>
                    <a:pt x="207" y="157"/>
                  </a:cubicBezTo>
                  <a:cubicBezTo>
                    <a:pt x="204" y="155"/>
                    <a:pt x="201" y="152"/>
                    <a:pt x="200" y="150"/>
                  </a:cubicBezTo>
                  <a:cubicBezTo>
                    <a:pt x="199" y="148"/>
                    <a:pt x="198" y="144"/>
                    <a:pt x="197" y="141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1" y="130"/>
                    <a:pt x="205" y="127"/>
                    <a:pt x="207" y="126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18" y="119"/>
                    <a:pt x="219" y="116"/>
                    <a:pt x="217" y="114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1" y="93"/>
                    <a:pt x="198" y="92"/>
                    <a:pt x="196" y="95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7" y="104"/>
                    <a:pt x="183" y="106"/>
                    <a:pt x="18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69" y="106"/>
                    <a:pt x="165" y="104"/>
                    <a:pt x="163" y="102"/>
                  </a:cubicBezTo>
                  <a:cubicBezTo>
                    <a:pt x="161" y="101"/>
                    <a:pt x="159" y="97"/>
                    <a:pt x="158" y="94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9" y="83"/>
                    <a:pt x="162" y="79"/>
                    <a:pt x="164" y="77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73" y="68"/>
                    <a:pt x="173" y="64"/>
                    <a:pt x="171" y="62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6"/>
                    <a:pt x="147" y="47"/>
                    <a:pt x="145" y="4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8" y="61"/>
                    <a:pt x="135" y="65"/>
                    <a:pt x="133" y="66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2" y="68"/>
                    <a:pt x="117" y="67"/>
                    <a:pt x="115" y="66"/>
                  </a:cubicBezTo>
                  <a:cubicBezTo>
                    <a:pt x="113" y="65"/>
                    <a:pt x="110" y="62"/>
                    <a:pt x="108" y="59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6" y="48"/>
                    <a:pt x="108" y="44"/>
                    <a:pt x="109" y="4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6" y="29"/>
                    <a:pt x="115" y="26"/>
                    <a:pt x="113" y="2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8" y="14"/>
                    <a:pt x="85" y="16"/>
                    <a:pt x="84" y="1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0" y="32"/>
                    <a:pt x="78" y="37"/>
                    <a:pt x="76" y="39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4"/>
                    <a:pt x="62" y="44"/>
                    <a:pt x="60" y="43"/>
                  </a:cubicBezTo>
                  <a:cubicBezTo>
                    <a:pt x="57" y="42"/>
                    <a:pt x="53" y="40"/>
                    <a:pt x="51" y="38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7" y="30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6"/>
                    <a:pt x="47" y="23"/>
                    <a:pt x="47" y="2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1" y="7"/>
                    <a:pt x="49" y="4"/>
                    <a:pt x="46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2"/>
                    <a:pt x="17" y="5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20"/>
                    <a:pt x="16" y="24"/>
                    <a:pt x="15" y="27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6" y="34"/>
                    <a:pt x="2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63" y="149"/>
                    <a:pt x="114" y="200"/>
                    <a:pt x="114" y="264"/>
                  </a:cubicBezTo>
                  <a:cubicBezTo>
                    <a:pt x="114" y="264"/>
                    <a:pt x="114" y="264"/>
                    <a:pt x="114" y="264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32" y="261"/>
                    <a:pt x="232" y="258"/>
                    <a:pt x="233" y="256"/>
                  </a:cubicBezTo>
                  <a:cubicBezTo>
                    <a:pt x="239" y="250"/>
                    <a:pt x="239" y="250"/>
                    <a:pt x="239" y="250"/>
                  </a:cubicBezTo>
                  <a:cubicBezTo>
                    <a:pt x="242" y="249"/>
                    <a:pt x="247" y="248"/>
                    <a:pt x="250" y="248"/>
                  </a:cubicBezTo>
                  <a:cubicBezTo>
                    <a:pt x="258" y="248"/>
                    <a:pt x="258" y="248"/>
                    <a:pt x="258" y="248"/>
                  </a:cubicBezTo>
                  <a:cubicBezTo>
                    <a:pt x="261" y="248"/>
                    <a:pt x="263" y="246"/>
                    <a:pt x="263" y="243"/>
                  </a:cubicBezTo>
                  <a:lnTo>
                    <a:pt x="260" y="2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044429" y="2158604"/>
              <a:ext cx="1550194" cy="1550194"/>
            </a:xfrm>
            <a:custGeom>
              <a:avLst/>
              <a:gdLst>
                <a:gd name="T0" fmla="*/ 248 w 264"/>
                <a:gd name="T1" fmla="*/ 27 h 264"/>
                <a:gd name="T2" fmla="*/ 246 w 264"/>
                <a:gd name="T3" fmla="*/ 5 h 264"/>
                <a:gd name="T4" fmla="*/ 217 w 264"/>
                <a:gd name="T5" fmla="*/ 3 h 264"/>
                <a:gd name="T6" fmla="*/ 216 w 264"/>
                <a:gd name="T7" fmla="*/ 21 h 264"/>
                <a:gd name="T8" fmla="*/ 213 w 264"/>
                <a:gd name="T9" fmla="*/ 39 h 264"/>
                <a:gd name="T10" fmla="*/ 194 w 264"/>
                <a:gd name="T11" fmla="*/ 44 h 264"/>
                <a:gd name="T12" fmla="*/ 182 w 264"/>
                <a:gd name="T13" fmla="*/ 30 h 264"/>
                <a:gd name="T14" fmla="*/ 173 w 264"/>
                <a:gd name="T15" fmla="*/ 15 h 264"/>
                <a:gd name="T16" fmla="*/ 149 w 264"/>
                <a:gd name="T17" fmla="*/ 32 h 264"/>
                <a:gd name="T18" fmla="*/ 158 w 264"/>
                <a:gd name="T19" fmla="*/ 52 h 264"/>
                <a:gd name="T20" fmla="*/ 148 w 264"/>
                <a:gd name="T21" fmla="*/ 66 h 264"/>
                <a:gd name="T22" fmla="*/ 131 w 264"/>
                <a:gd name="T23" fmla="*/ 67 h 264"/>
                <a:gd name="T24" fmla="*/ 118 w 264"/>
                <a:gd name="T25" fmla="*/ 49 h 264"/>
                <a:gd name="T26" fmla="*/ 92 w 264"/>
                <a:gd name="T27" fmla="*/ 62 h 264"/>
                <a:gd name="T28" fmla="*/ 100 w 264"/>
                <a:gd name="T29" fmla="*/ 78 h 264"/>
                <a:gd name="T30" fmla="*/ 106 w 264"/>
                <a:gd name="T31" fmla="*/ 95 h 264"/>
                <a:gd name="T32" fmla="*/ 92 w 264"/>
                <a:gd name="T33" fmla="*/ 108 h 264"/>
                <a:gd name="T34" fmla="*/ 75 w 264"/>
                <a:gd name="T35" fmla="*/ 102 h 264"/>
                <a:gd name="T36" fmla="*/ 60 w 264"/>
                <a:gd name="T37" fmla="*/ 95 h 264"/>
                <a:gd name="T38" fmla="*/ 47 w 264"/>
                <a:gd name="T39" fmla="*/ 121 h 264"/>
                <a:gd name="T40" fmla="*/ 65 w 264"/>
                <a:gd name="T41" fmla="*/ 134 h 264"/>
                <a:gd name="T42" fmla="*/ 64 w 264"/>
                <a:gd name="T43" fmla="*/ 151 h 264"/>
                <a:gd name="T44" fmla="*/ 49 w 264"/>
                <a:gd name="T45" fmla="*/ 160 h 264"/>
                <a:gd name="T46" fmla="*/ 30 w 264"/>
                <a:gd name="T47" fmla="*/ 152 h 264"/>
                <a:gd name="T48" fmla="*/ 14 w 264"/>
                <a:gd name="T49" fmla="*/ 176 h 264"/>
                <a:gd name="T50" fmla="*/ 28 w 264"/>
                <a:gd name="T51" fmla="*/ 185 h 264"/>
                <a:gd name="T52" fmla="*/ 41 w 264"/>
                <a:gd name="T53" fmla="*/ 197 h 264"/>
                <a:gd name="T54" fmla="*/ 37 w 264"/>
                <a:gd name="T55" fmla="*/ 215 h 264"/>
                <a:gd name="T56" fmla="*/ 19 w 264"/>
                <a:gd name="T57" fmla="*/ 219 h 264"/>
                <a:gd name="T58" fmla="*/ 3 w 264"/>
                <a:gd name="T59" fmla="*/ 220 h 264"/>
                <a:gd name="T60" fmla="*/ 5 w 264"/>
                <a:gd name="T61" fmla="*/ 249 h 264"/>
                <a:gd name="T62" fmla="*/ 25 w 264"/>
                <a:gd name="T63" fmla="*/ 251 h 264"/>
                <a:gd name="T64" fmla="*/ 33 w 264"/>
                <a:gd name="T65" fmla="*/ 264 h 264"/>
                <a:gd name="T66" fmla="*/ 149 w 264"/>
                <a:gd name="T67" fmla="*/ 264 h 264"/>
                <a:gd name="T68" fmla="*/ 264 w 264"/>
                <a:gd name="T69" fmla="*/ 3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264">
                  <a:moveTo>
                    <a:pt x="254" y="33"/>
                  </a:moveTo>
                  <a:cubicBezTo>
                    <a:pt x="248" y="27"/>
                    <a:pt x="248" y="27"/>
                    <a:pt x="248" y="27"/>
                  </a:cubicBezTo>
                  <a:cubicBezTo>
                    <a:pt x="247" y="24"/>
                    <a:pt x="246" y="20"/>
                    <a:pt x="246" y="17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2"/>
                    <a:pt x="244" y="0"/>
                    <a:pt x="241" y="0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4" y="4"/>
                    <a:pt x="212" y="7"/>
                    <a:pt x="213" y="10"/>
                  </a:cubicBezTo>
                  <a:cubicBezTo>
                    <a:pt x="216" y="21"/>
                    <a:pt x="216" y="21"/>
                    <a:pt x="216" y="21"/>
                  </a:cubicBezTo>
                  <a:cubicBezTo>
                    <a:pt x="217" y="24"/>
                    <a:pt x="217" y="28"/>
                    <a:pt x="217" y="31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0" y="41"/>
                    <a:pt x="206" y="43"/>
                    <a:pt x="204" y="43"/>
                  </a:cubicBezTo>
                  <a:cubicBezTo>
                    <a:pt x="202" y="44"/>
                    <a:pt x="197" y="44"/>
                    <a:pt x="194" y="44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5" y="37"/>
                    <a:pt x="183" y="33"/>
                    <a:pt x="182" y="30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79" y="16"/>
                    <a:pt x="176" y="14"/>
                    <a:pt x="173" y="1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48" y="26"/>
                    <a:pt x="147" y="29"/>
                    <a:pt x="149" y="3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6" y="44"/>
                    <a:pt x="157" y="49"/>
                    <a:pt x="158" y="52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4" y="62"/>
                    <a:pt x="151" y="65"/>
                    <a:pt x="148" y="66"/>
                  </a:cubicBezTo>
                  <a:cubicBezTo>
                    <a:pt x="146" y="68"/>
                    <a:pt x="142" y="69"/>
                    <a:pt x="139" y="69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9" y="65"/>
                    <a:pt x="125" y="62"/>
                    <a:pt x="124" y="5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7" y="47"/>
                    <a:pt x="114" y="46"/>
                    <a:pt x="111" y="4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0" y="64"/>
                    <a:pt x="90" y="68"/>
                    <a:pt x="92" y="70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2" y="80"/>
                    <a:pt x="105" y="84"/>
                    <a:pt x="106" y="87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5" y="98"/>
                    <a:pt x="102" y="102"/>
                    <a:pt x="101" y="103"/>
                  </a:cubicBezTo>
                  <a:cubicBezTo>
                    <a:pt x="99" y="105"/>
                    <a:pt x="95" y="107"/>
                    <a:pt x="92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1" y="107"/>
                    <a:pt x="77" y="105"/>
                    <a:pt x="75" y="102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5" y="93"/>
                    <a:pt x="62" y="93"/>
                    <a:pt x="60" y="95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4" y="117"/>
                    <a:pt x="45" y="120"/>
                    <a:pt x="47" y="121"/>
                  </a:cubicBezTo>
                  <a:cubicBezTo>
                    <a:pt x="57" y="127"/>
                    <a:pt x="57" y="127"/>
                    <a:pt x="57" y="127"/>
                  </a:cubicBezTo>
                  <a:cubicBezTo>
                    <a:pt x="59" y="128"/>
                    <a:pt x="63" y="131"/>
                    <a:pt x="65" y="134"/>
                  </a:cubicBezTo>
                  <a:cubicBezTo>
                    <a:pt x="67" y="142"/>
                    <a:pt x="67" y="142"/>
                    <a:pt x="67" y="142"/>
                  </a:cubicBezTo>
                  <a:cubicBezTo>
                    <a:pt x="67" y="145"/>
                    <a:pt x="65" y="149"/>
                    <a:pt x="64" y="151"/>
                  </a:cubicBezTo>
                  <a:cubicBezTo>
                    <a:pt x="63" y="153"/>
                    <a:pt x="60" y="156"/>
                    <a:pt x="58" y="158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6" y="160"/>
                    <a:pt x="42" y="159"/>
                    <a:pt x="39" y="157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28" y="150"/>
                    <a:pt x="24" y="151"/>
                    <a:pt x="23" y="154"/>
                  </a:cubicBezTo>
                  <a:cubicBezTo>
                    <a:pt x="14" y="176"/>
                    <a:pt x="14" y="176"/>
                    <a:pt x="14" y="176"/>
                  </a:cubicBezTo>
                  <a:cubicBezTo>
                    <a:pt x="13" y="179"/>
                    <a:pt x="15" y="182"/>
                    <a:pt x="18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1" y="186"/>
                    <a:pt x="35" y="188"/>
                    <a:pt x="37" y="190"/>
                  </a:cubicBezTo>
                  <a:cubicBezTo>
                    <a:pt x="41" y="197"/>
                    <a:pt x="41" y="197"/>
                    <a:pt x="41" y="197"/>
                  </a:cubicBezTo>
                  <a:cubicBezTo>
                    <a:pt x="42" y="200"/>
                    <a:pt x="42" y="205"/>
                    <a:pt x="41" y="207"/>
                  </a:cubicBezTo>
                  <a:cubicBezTo>
                    <a:pt x="41" y="209"/>
                    <a:pt x="39" y="213"/>
                    <a:pt x="37" y="215"/>
                  </a:cubicBezTo>
                  <a:cubicBezTo>
                    <a:pt x="29" y="220"/>
                    <a:pt x="29" y="220"/>
                    <a:pt x="29" y="220"/>
                  </a:cubicBezTo>
                  <a:cubicBezTo>
                    <a:pt x="26" y="220"/>
                    <a:pt x="22" y="220"/>
                    <a:pt x="19" y="219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6" y="216"/>
                    <a:pt x="4" y="217"/>
                    <a:pt x="3" y="22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7"/>
                    <a:pt x="2" y="249"/>
                    <a:pt x="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8" y="249"/>
                    <a:pt x="23" y="250"/>
                    <a:pt x="25" y="251"/>
                  </a:cubicBezTo>
                  <a:cubicBezTo>
                    <a:pt x="31" y="257"/>
                    <a:pt x="31" y="257"/>
                    <a:pt x="31" y="257"/>
                  </a:cubicBezTo>
                  <a:cubicBezTo>
                    <a:pt x="32" y="259"/>
                    <a:pt x="33" y="261"/>
                    <a:pt x="33" y="264"/>
                  </a:cubicBezTo>
                  <a:cubicBezTo>
                    <a:pt x="149" y="264"/>
                    <a:pt x="149" y="264"/>
                    <a:pt x="149" y="264"/>
                  </a:cubicBezTo>
                  <a:cubicBezTo>
                    <a:pt x="149" y="264"/>
                    <a:pt x="149" y="264"/>
                    <a:pt x="149" y="264"/>
                  </a:cubicBezTo>
                  <a:cubicBezTo>
                    <a:pt x="149" y="200"/>
                    <a:pt x="201" y="149"/>
                    <a:pt x="264" y="149"/>
                  </a:cubicBezTo>
                  <a:cubicBezTo>
                    <a:pt x="264" y="35"/>
                    <a:pt x="264" y="35"/>
                    <a:pt x="264" y="35"/>
                  </a:cubicBezTo>
                  <a:cubicBezTo>
                    <a:pt x="261" y="35"/>
                    <a:pt x="257" y="34"/>
                    <a:pt x="254" y="3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4674997"/>
            <a:ext cx="304800" cy="304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41" y="3724377"/>
            <a:ext cx="304800" cy="304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79" y="2723390"/>
            <a:ext cx="304800" cy="304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152" y="4672331"/>
            <a:ext cx="304800" cy="304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58" y="2723390"/>
            <a:ext cx="304800" cy="3048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44233" y="2245680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4234" y="1911917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758" y="1905754"/>
            <a:ext cx="73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8206" y="3624882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8207" y="3291119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5731" y="3284956"/>
            <a:ext cx="73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38206" y="5107659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8207" y="4773896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5731" y="4767733"/>
            <a:ext cx="73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005107" y="2245680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05108" y="1911917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72632" y="1905754"/>
            <a:ext cx="73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99080" y="3624882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999081" y="3291119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66605" y="3284956"/>
            <a:ext cx="73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5.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999080" y="5040423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99081" y="4706660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66605" y="4700497"/>
            <a:ext cx="73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6.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6" name="Group 3"/>
          <p:cNvGrpSpPr/>
          <p:nvPr/>
        </p:nvGrpSpPr>
        <p:grpSpPr>
          <a:xfrm>
            <a:off x="0" y="248474"/>
            <a:ext cx="12192000" cy="1039729"/>
            <a:chOff x="-1" y="563226"/>
            <a:chExt cx="12192000" cy="1039729"/>
          </a:xfrm>
        </p:grpSpPr>
        <p:sp>
          <p:nvSpPr>
            <p:cNvPr id="47" name="TextBox 4"/>
            <p:cNvSpPr txBox="1"/>
            <p:nvPr/>
          </p:nvSpPr>
          <p:spPr>
            <a:xfrm>
              <a:off x="-1" y="563226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 smtClean="0">
                  <a:solidFill>
                    <a:srgbClr val="44546A">
                      <a:lumMod val="50000"/>
                    </a:srgbClr>
                  </a:solidFill>
                  <a:cs typeface="+mn-ea"/>
                  <a:sym typeface="+mn-lt"/>
                </a:rPr>
                <a:t>请输入标题内容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Rectangle 5"/>
            <p:cNvSpPr/>
            <p:nvPr/>
          </p:nvSpPr>
          <p:spPr>
            <a:xfrm>
              <a:off x="623667" y="1119330"/>
              <a:ext cx="109446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输入公司名称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959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07400" y="1971568"/>
            <a:ext cx="3977199" cy="3999810"/>
            <a:chOff x="7928005" y="3333138"/>
            <a:chExt cx="8621530" cy="8670545"/>
          </a:xfrm>
        </p:grpSpPr>
        <p:sp>
          <p:nvSpPr>
            <p:cNvPr id="13" name="Can 12"/>
            <p:cNvSpPr/>
            <p:nvPr/>
          </p:nvSpPr>
          <p:spPr>
            <a:xfrm rot="2346589">
              <a:off x="7928005" y="3333138"/>
              <a:ext cx="2654710" cy="6695768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Can 13"/>
            <p:cNvSpPr/>
            <p:nvPr/>
          </p:nvSpPr>
          <p:spPr>
            <a:xfrm rot="19275945">
              <a:off x="13894825" y="3340156"/>
              <a:ext cx="2654710" cy="6695768"/>
            </a:xfrm>
            <a:prstGeom prst="ca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Can 14"/>
            <p:cNvSpPr/>
            <p:nvPr/>
          </p:nvSpPr>
          <p:spPr>
            <a:xfrm rot="5400000">
              <a:off x="10807628" y="7328444"/>
              <a:ext cx="2654710" cy="6695768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9473995" y="5421850"/>
              <a:ext cx="5512210" cy="3733368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2366" y="7179031"/>
              <a:ext cx="1219200" cy="1219200"/>
            </a:xfrm>
            <a:prstGeom prst="rect">
              <a:avLst/>
            </a:prstGeom>
          </p:spPr>
        </p:pic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10080286" y="10427472"/>
              <a:ext cx="4023361" cy="867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201X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9" name="TextBox 9"/>
            <p:cNvSpPr txBox="1">
              <a:spLocks noChangeArrowheads="1"/>
            </p:cNvSpPr>
            <p:nvPr/>
          </p:nvSpPr>
          <p:spPr bwMode="auto">
            <a:xfrm rot="18506658">
              <a:off x="7066556" y="6462434"/>
              <a:ext cx="4023361" cy="867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201X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 rot="3094180">
              <a:off x="13210499" y="6254375"/>
              <a:ext cx="4023361" cy="867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201X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33957" y="2271278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3958" y="1937515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073" y="1931352"/>
            <a:ext cx="483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7930" y="3650480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7931" y="3316717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046" y="3310554"/>
            <a:ext cx="483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7930" y="5133257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7931" y="4799494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0046" y="4793331"/>
            <a:ext cx="483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29858" y="2245977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29859" y="1912214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1974" y="1906051"/>
            <a:ext cx="483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23831" y="3625179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23832" y="3291416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45947" y="3285253"/>
            <a:ext cx="483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5.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223831" y="5040720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223832" y="4706957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45947" y="4700794"/>
            <a:ext cx="483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6.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5" name="Group 3"/>
          <p:cNvGrpSpPr/>
          <p:nvPr/>
        </p:nvGrpSpPr>
        <p:grpSpPr>
          <a:xfrm>
            <a:off x="0" y="248474"/>
            <a:ext cx="12192000" cy="1039729"/>
            <a:chOff x="-1" y="563226"/>
            <a:chExt cx="12192000" cy="1039729"/>
          </a:xfrm>
        </p:grpSpPr>
        <p:sp>
          <p:nvSpPr>
            <p:cNvPr id="46" name="TextBox 4"/>
            <p:cNvSpPr txBox="1"/>
            <p:nvPr/>
          </p:nvSpPr>
          <p:spPr>
            <a:xfrm>
              <a:off x="-1" y="563226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 smtClean="0">
                  <a:solidFill>
                    <a:srgbClr val="44546A">
                      <a:lumMod val="50000"/>
                    </a:srgbClr>
                  </a:solidFill>
                  <a:cs typeface="+mn-ea"/>
                  <a:sym typeface="+mn-lt"/>
                </a:rPr>
                <a:t>请输入标题内容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Rectangle 5"/>
            <p:cNvSpPr/>
            <p:nvPr/>
          </p:nvSpPr>
          <p:spPr>
            <a:xfrm>
              <a:off x="623667" y="1119330"/>
              <a:ext cx="109446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输入公司名称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584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16361" y="2239297"/>
            <a:ext cx="7875639" cy="2379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47751" y="28750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输入标题内容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矩形 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6047751" y="3491808"/>
            <a:ext cx="5985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efficitur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ipsum vitae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accumsan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a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pulvinar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lorem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lacinia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36454" y="2875002"/>
            <a:ext cx="11785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 smtClean="0">
                <a:solidFill>
                  <a:schemeClr val="accent1"/>
                </a:solidFill>
              </a:rPr>
              <a:t>04</a:t>
            </a:r>
            <a:endParaRPr lang="zh-CN" altLang="en-US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90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66211" y="2059593"/>
            <a:ext cx="3859577" cy="3844605"/>
            <a:chOff x="8448675" y="3841750"/>
            <a:chExt cx="7366000" cy="7337425"/>
          </a:xfrm>
        </p:grpSpPr>
        <p:sp>
          <p:nvSpPr>
            <p:cNvPr id="13" name="AutoShape 5"/>
            <p:cNvSpPr>
              <a:spLocks/>
            </p:cNvSpPr>
            <p:nvPr/>
          </p:nvSpPr>
          <p:spPr bwMode="auto">
            <a:xfrm>
              <a:off x="12134850" y="4241800"/>
              <a:ext cx="3679825" cy="375602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61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685" y="0"/>
                    <a:pt x="19302" y="8437"/>
                    <a:pt x="19359" y="18899"/>
                  </a:cubicBezTo>
                  <a:cubicBezTo>
                    <a:pt x="21600" y="18899"/>
                    <a:pt x="21600" y="18899"/>
                    <a:pt x="21600" y="18899"/>
                  </a:cubicBezTo>
                  <a:cubicBezTo>
                    <a:pt x="16372" y="21599"/>
                    <a:pt x="16372" y="21599"/>
                    <a:pt x="16372" y="21599"/>
                  </a:cubicBezTo>
                  <a:cubicBezTo>
                    <a:pt x="11144" y="18899"/>
                    <a:pt x="11144" y="18899"/>
                    <a:pt x="11144" y="18899"/>
                  </a:cubicBezTo>
                  <a:cubicBezTo>
                    <a:pt x="13327" y="18899"/>
                    <a:pt x="13327" y="18899"/>
                    <a:pt x="13327" y="18899"/>
                  </a:cubicBezTo>
                  <a:cubicBezTo>
                    <a:pt x="13212" y="11812"/>
                    <a:pt x="7353" y="6131"/>
                    <a:pt x="114" y="6131"/>
                  </a:cubicBezTo>
                  <a:cubicBezTo>
                    <a:pt x="57" y="6131"/>
                    <a:pt x="57" y="6131"/>
                    <a:pt x="0" y="6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45719" tIns="45719" rIns="45719" b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AutoShape 6"/>
            <p:cNvSpPr>
              <a:spLocks/>
            </p:cNvSpPr>
            <p:nvPr/>
          </p:nvSpPr>
          <p:spPr bwMode="auto">
            <a:xfrm>
              <a:off x="8840788" y="3841750"/>
              <a:ext cx="3765550" cy="36988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907" y="2342"/>
                  </a:moveTo>
                  <a:cubicBezTo>
                    <a:pt x="8471" y="2342"/>
                    <a:pt x="0" y="10971"/>
                    <a:pt x="0" y="21599"/>
                  </a:cubicBezTo>
                  <a:cubicBezTo>
                    <a:pt x="5890" y="21599"/>
                    <a:pt x="5890" y="21599"/>
                    <a:pt x="5890" y="21599"/>
                  </a:cubicBezTo>
                  <a:cubicBezTo>
                    <a:pt x="5947" y="14400"/>
                    <a:pt x="11725" y="8571"/>
                    <a:pt x="18794" y="8571"/>
                  </a:cubicBezTo>
                  <a:cubicBezTo>
                    <a:pt x="18794" y="8571"/>
                    <a:pt x="18850" y="8571"/>
                    <a:pt x="18907" y="8571"/>
                  </a:cubicBezTo>
                  <a:cubicBezTo>
                    <a:pt x="18907" y="10400"/>
                    <a:pt x="18907" y="10400"/>
                    <a:pt x="18907" y="10400"/>
                  </a:cubicBezTo>
                  <a:cubicBezTo>
                    <a:pt x="21600" y="5200"/>
                    <a:pt x="21600" y="5200"/>
                    <a:pt x="21600" y="5200"/>
                  </a:cubicBezTo>
                  <a:cubicBezTo>
                    <a:pt x="18907" y="0"/>
                    <a:pt x="18907" y="0"/>
                    <a:pt x="18907" y="0"/>
                  </a:cubicBezTo>
                  <a:lnTo>
                    <a:pt x="18907" y="2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45719" tIns="45719" rIns="45719" b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AutoShape 7"/>
            <p:cNvSpPr>
              <a:spLocks/>
            </p:cNvSpPr>
            <p:nvPr/>
          </p:nvSpPr>
          <p:spPr bwMode="auto">
            <a:xfrm>
              <a:off x="8448675" y="7078663"/>
              <a:ext cx="3686175" cy="3749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763"/>
                  </a:moveTo>
                  <a:cubicBezTo>
                    <a:pt x="2291" y="2763"/>
                    <a:pt x="2291" y="2763"/>
                    <a:pt x="2291" y="2763"/>
                  </a:cubicBezTo>
                  <a:cubicBezTo>
                    <a:pt x="2349" y="13196"/>
                    <a:pt x="11000" y="21599"/>
                    <a:pt x="21599" y="21599"/>
                  </a:cubicBezTo>
                  <a:cubicBezTo>
                    <a:pt x="21599" y="15509"/>
                    <a:pt x="21599" y="15509"/>
                    <a:pt x="21599" y="15509"/>
                  </a:cubicBezTo>
                  <a:cubicBezTo>
                    <a:pt x="21542" y="15509"/>
                    <a:pt x="21542" y="15509"/>
                    <a:pt x="21485" y="15509"/>
                  </a:cubicBezTo>
                  <a:cubicBezTo>
                    <a:pt x="14266" y="15509"/>
                    <a:pt x="8422" y="9813"/>
                    <a:pt x="8307" y="2763"/>
                  </a:cubicBezTo>
                  <a:cubicBezTo>
                    <a:pt x="10427" y="2763"/>
                    <a:pt x="10427" y="2763"/>
                    <a:pt x="10427" y="2763"/>
                  </a:cubicBezTo>
                  <a:cubicBezTo>
                    <a:pt x="5213" y="0"/>
                    <a:pt x="5213" y="0"/>
                    <a:pt x="5213" y="0"/>
                  </a:cubicBezTo>
                  <a:lnTo>
                    <a:pt x="0" y="276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45719" tIns="45719" rIns="45719" b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AutoShape 8"/>
            <p:cNvSpPr>
              <a:spLocks/>
            </p:cNvSpPr>
            <p:nvPr/>
          </p:nvSpPr>
          <p:spPr bwMode="auto">
            <a:xfrm>
              <a:off x="11664950" y="7713663"/>
              <a:ext cx="3757613" cy="34655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700" y="19403"/>
                  </a:moveTo>
                  <a:cubicBezTo>
                    <a:pt x="12768" y="19403"/>
                    <a:pt x="21037" y="10861"/>
                    <a:pt x="21599" y="122"/>
                  </a:cubicBezTo>
                  <a:cubicBezTo>
                    <a:pt x="18731" y="1769"/>
                    <a:pt x="18731" y="1769"/>
                    <a:pt x="18731" y="1769"/>
                  </a:cubicBezTo>
                  <a:cubicBezTo>
                    <a:pt x="15693" y="0"/>
                    <a:pt x="15693" y="0"/>
                    <a:pt x="15693" y="0"/>
                  </a:cubicBezTo>
                  <a:cubicBezTo>
                    <a:pt x="15074" y="7200"/>
                    <a:pt x="9562" y="12813"/>
                    <a:pt x="2812" y="12813"/>
                  </a:cubicBezTo>
                  <a:cubicBezTo>
                    <a:pt x="2756" y="12813"/>
                    <a:pt x="2756" y="12813"/>
                    <a:pt x="2700" y="12813"/>
                  </a:cubicBezTo>
                  <a:cubicBezTo>
                    <a:pt x="2700" y="10494"/>
                    <a:pt x="2700" y="10494"/>
                    <a:pt x="2700" y="10494"/>
                  </a:cubicBezTo>
                  <a:cubicBezTo>
                    <a:pt x="0" y="16047"/>
                    <a:pt x="0" y="16047"/>
                    <a:pt x="0" y="16047"/>
                  </a:cubicBezTo>
                  <a:cubicBezTo>
                    <a:pt x="2700" y="21600"/>
                    <a:pt x="2700" y="21600"/>
                    <a:pt x="2700" y="21600"/>
                  </a:cubicBezTo>
                  <a:lnTo>
                    <a:pt x="2700" y="194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45719" tIns="45719" rIns="45719" b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AutoShape 11"/>
            <p:cNvSpPr>
              <a:spLocks/>
            </p:cNvSpPr>
            <p:nvPr/>
          </p:nvSpPr>
          <p:spPr bwMode="auto">
            <a:xfrm>
              <a:off x="10510567" y="5915078"/>
              <a:ext cx="3291840" cy="3287712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45719" tIns="45719" rIns="45719" b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3187" y="6951663"/>
              <a:ext cx="1219200" cy="12192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993329" y="2597583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3330" y="2263820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64868" y="2602971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64869" y="2269208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3329" y="4343245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3330" y="4009482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64868" y="4348633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64869" y="4014870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Group 3"/>
          <p:cNvGrpSpPr/>
          <p:nvPr/>
        </p:nvGrpSpPr>
        <p:grpSpPr>
          <a:xfrm>
            <a:off x="0" y="248474"/>
            <a:ext cx="12192000" cy="1039729"/>
            <a:chOff x="-1" y="563226"/>
            <a:chExt cx="12192000" cy="1039729"/>
          </a:xfrm>
        </p:grpSpPr>
        <p:sp>
          <p:nvSpPr>
            <p:cNvPr id="28" name="TextBox 4"/>
            <p:cNvSpPr txBox="1"/>
            <p:nvPr/>
          </p:nvSpPr>
          <p:spPr>
            <a:xfrm>
              <a:off x="-1" y="563226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 smtClean="0">
                  <a:solidFill>
                    <a:srgbClr val="44546A">
                      <a:lumMod val="50000"/>
                    </a:srgbClr>
                  </a:solidFill>
                  <a:cs typeface="+mn-ea"/>
                  <a:sym typeface="+mn-lt"/>
                </a:rPr>
                <a:t>请输入标题内容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623667" y="1119330"/>
              <a:ext cx="109446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输入公司名称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358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48000" y="1347018"/>
            <a:ext cx="9144000" cy="5510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82469" y="2140871"/>
            <a:ext cx="995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</a:rPr>
              <a:t>01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36886" y="220242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请在此处输入你的标题内容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矩形 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636886" y="2568122"/>
            <a:ext cx="3441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efficitur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ipsum vitae </a:t>
            </a:r>
            <a:r>
              <a:rPr lang="en-US" altLang="zh-CN" sz="1000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tortor</a:t>
            </a:r>
            <a:endParaRPr lang="zh-CN" altLang="en-US" sz="1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8180" y="368728"/>
            <a:ext cx="2745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2"/>
                </a:solidFill>
              </a:rPr>
              <a:t>CONTENT</a:t>
            </a:r>
            <a:endParaRPr lang="zh-CN" altLang="en-US" sz="4000" b="1" dirty="0">
              <a:solidFill>
                <a:schemeClr val="accent2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80474" y="1140782"/>
            <a:ext cx="100993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582468" y="3220949"/>
            <a:ext cx="995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</a:rPr>
              <a:t>02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36886" y="3282504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请在此处输入你的标题内容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矩形 2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636886" y="3648200"/>
            <a:ext cx="3441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efficitur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ipsum vitae </a:t>
            </a:r>
            <a:r>
              <a:rPr lang="en-US" altLang="zh-CN" sz="1000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tortor</a:t>
            </a:r>
            <a:endParaRPr lang="zh-CN" altLang="en-US" sz="1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582468" y="4301027"/>
            <a:ext cx="995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</a:rPr>
              <a:t>03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36886" y="4362582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请在此处输入你的标题内容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矩形 2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636886" y="4728278"/>
            <a:ext cx="3441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efficitur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ipsum vitae </a:t>
            </a:r>
            <a:r>
              <a:rPr lang="en-US" altLang="zh-CN" sz="1000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tortor</a:t>
            </a:r>
            <a:endParaRPr lang="zh-CN" altLang="en-US" sz="1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82468" y="5381106"/>
            <a:ext cx="995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</a:rPr>
              <a:t>04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636886" y="5442661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请在此处输入你的标题内容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矩形 3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636886" y="5808357"/>
            <a:ext cx="3441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efficitur</a:t>
            </a:r>
            <a:r>
              <a:rPr lang="en-US" altLang="zh-CN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ipsum vitae </a:t>
            </a:r>
            <a:r>
              <a:rPr lang="en-US" altLang="zh-CN" sz="1000" dirty="0" err="1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tortor</a:t>
            </a:r>
            <a:endParaRPr lang="zh-CN" altLang="en-US" sz="1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29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70126" y="2162662"/>
            <a:ext cx="1783906" cy="1551249"/>
            <a:chOff x="1664677" y="1949380"/>
            <a:chExt cx="1195754" cy="1266093"/>
          </a:xfrm>
        </p:grpSpPr>
        <p:sp>
          <p:nvSpPr>
            <p:cNvPr id="13" name="Rounded Rectangle 12"/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7502" y="2162661"/>
            <a:ext cx="1783906" cy="1551249"/>
            <a:chOff x="1664677" y="1949380"/>
            <a:chExt cx="1195754" cy="1266093"/>
          </a:xfrm>
        </p:grpSpPr>
        <p:sp>
          <p:nvSpPr>
            <p:cNvPr id="16" name="Rounded Rectangle 15"/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39797" y="2162660"/>
            <a:ext cx="1783906" cy="1551249"/>
            <a:chOff x="1664677" y="1949380"/>
            <a:chExt cx="1195754" cy="1266093"/>
          </a:xfrm>
        </p:grpSpPr>
        <p:sp>
          <p:nvSpPr>
            <p:cNvPr id="19" name="Rounded Rectangle 18"/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37831" y="2162661"/>
            <a:ext cx="1783906" cy="1551249"/>
            <a:chOff x="1664677" y="1949380"/>
            <a:chExt cx="1195754" cy="1266093"/>
          </a:xfrm>
          <a:solidFill>
            <a:schemeClr val="accent2"/>
          </a:solidFill>
        </p:grpSpPr>
        <p:sp>
          <p:nvSpPr>
            <p:cNvPr id="22" name="Rounded Rectangle 21"/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664677" y="1949380"/>
              <a:ext cx="1195754" cy="11957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472092" y="2177659"/>
            <a:ext cx="1783906" cy="1535053"/>
            <a:chOff x="1664677" y="1962599"/>
            <a:chExt cx="1195754" cy="1252874"/>
          </a:xfrm>
        </p:grpSpPr>
        <p:sp>
          <p:nvSpPr>
            <p:cNvPr id="25" name="Rounded Rectangle 24"/>
            <p:cNvSpPr/>
            <p:nvPr/>
          </p:nvSpPr>
          <p:spPr>
            <a:xfrm>
              <a:off x="1664677" y="2019719"/>
              <a:ext cx="1195754" cy="119575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664677" y="1962599"/>
              <a:ext cx="1195754" cy="1195754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44" y="2605393"/>
            <a:ext cx="609600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046" y="2605393"/>
            <a:ext cx="609600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38" y="2635982"/>
            <a:ext cx="609600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58" y="2590394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1838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27823" y="4363631"/>
            <a:ext cx="492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27824" y="4029868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02497" y="4029868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8" y="4243228"/>
            <a:ext cx="304800" cy="3048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327823" y="5351688"/>
            <a:ext cx="492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27824" y="5017925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02497" y="5017925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8" y="5231285"/>
            <a:ext cx="304800" cy="3048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7227067" y="4363631"/>
            <a:ext cx="492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7068" y="4029868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301741" y="4029868"/>
            <a:ext cx="731520" cy="731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27067" y="5349224"/>
            <a:ext cx="492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27068" y="5015461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301741" y="5015461"/>
            <a:ext cx="731520" cy="7315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1" y="4243228"/>
            <a:ext cx="304800" cy="3048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1" y="5246293"/>
            <a:ext cx="304800" cy="304800"/>
          </a:xfrm>
          <a:prstGeom prst="rect">
            <a:avLst/>
          </a:prstGeom>
        </p:spPr>
      </p:pic>
      <p:grpSp>
        <p:nvGrpSpPr>
          <p:cNvPr id="48" name="Group 3"/>
          <p:cNvGrpSpPr/>
          <p:nvPr/>
        </p:nvGrpSpPr>
        <p:grpSpPr>
          <a:xfrm>
            <a:off x="0" y="248474"/>
            <a:ext cx="12192000" cy="1039729"/>
            <a:chOff x="-1" y="563226"/>
            <a:chExt cx="12192000" cy="1039729"/>
          </a:xfrm>
        </p:grpSpPr>
        <p:sp>
          <p:nvSpPr>
            <p:cNvPr id="49" name="TextBox 4"/>
            <p:cNvSpPr txBox="1"/>
            <p:nvPr/>
          </p:nvSpPr>
          <p:spPr>
            <a:xfrm>
              <a:off x="-1" y="563226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 smtClean="0">
                  <a:solidFill>
                    <a:srgbClr val="44546A">
                      <a:lumMod val="50000"/>
                    </a:srgbClr>
                  </a:solidFill>
                  <a:cs typeface="+mn-ea"/>
                  <a:sym typeface="+mn-lt"/>
                </a:rPr>
                <a:t>请输入标题内容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Rectangle 5"/>
            <p:cNvSpPr/>
            <p:nvPr/>
          </p:nvSpPr>
          <p:spPr>
            <a:xfrm>
              <a:off x="623667" y="1119330"/>
              <a:ext cx="109446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输入公司名称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516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94055" y="1517441"/>
            <a:ext cx="6003889" cy="4896786"/>
            <a:chOff x="6567381" y="2774173"/>
            <a:chExt cx="11413928" cy="9309226"/>
          </a:xfrm>
        </p:grpSpPr>
        <p:grpSp>
          <p:nvGrpSpPr>
            <p:cNvPr id="13" name="Group 12"/>
            <p:cNvGrpSpPr/>
            <p:nvPr/>
          </p:nvGrpSpPr>
          <p:grpSpPr>
            <a:xfrm>
              <a:off x="10309860" y="2774173"/>
              <a:ext cx="3840480" cy="4765357"/>
              <a:chOff x="6670696" y="4439679"/>
              <a:chExt cx="3840480" cy="4765357"/>
            </a:xfrm>
          </p:grpSpPr>
          <p:sp>
            <p:nvSpPr>
              <p:cNvPr id="27" name="Freeform 88"/>
              <p:cNvSpPr>
                <a:spLocks/>
              </p:cNvSpPr>
              <p:nvPr/>
            </p:nvSpPr>
            <p:spPr bwMode="auto">
              <a:xfrm rot="5400000">
                <a:off x="6252503" y="5054332"/>
                <a:ext cx="4676867" cy="3624542"/>
              </a:xfrm>
              <a:custGeom>
                <a:avLst/>
                <a:gdLst>
                  <a:gd name="T0" fmla="*/ 88 w 409"/>
                  <a:gd name="T1" fmla="*/ 236 h 253"/>
                  <a:gd name="T2" fmla="*/ 88 w 409"/>
                  <a:gd name="T3" fmla="*/ 160 h 253"/>
                  <a:gd name="T4" fmla="*/ 17 w 409"/>
                  <a:gd name="T5" fmla="*/ 160 h 253"/>
                  <a:gd name="T6" fmla="*/ 17 w 409"/>
                  <a:gd name="T7" fmla="*/ 93 h 253"/>
                  <a:gd name="T8" fmla="*/ 88 w 409"/>
                  <a:gd name="T9" fmla="*/ 93 h 253"/>
                  <a:gd name="T10" fmla="*/ 88 w 409"/>
                  <a:gd name="T11" fmla="*/ 18 h 253"/>
                  <a:gd name="T12" fmla="*/ 169 w 409"/>
                  <a:gd name="T13" fmla="*/ 18 h 253"/>
                  <a:gd name="T14" fmla="*/ 169 w 409"/>
                  <a:gd name="T15" fmla="*/ 84 h 253"/>
                  <a:gd name="T16" fmla="*/ 240 w 409"/>
                  <a:gd name="T17" fmla="*/ 84 h 253"/>
                  <a:gd name="T18" fmla="*/ 240 w 409"/>
                  <a:gd name="T19" fmla="*/ 18 h 253"/>
                  <a:gd name="T20" fmla="*/ 321 w 409"/>
                  <a:gd name="T21" fmla="*/ 18 h 253"/>
                  <a:gd name="T22" fmla="*/ 321 w 409"/>
                  <a:gd name="T23" fmla="*/ 93 h 253"/>
                  <a:gd name="T24" fmla="*/ 392 w 409"/>
                  <a:gd name="T25" fmla="*/ 93 h 253"/>
                  <a:gd name="T26" fmla="*/ 392 w 409"/>
                  <a:gd name="T27" fmla="*/ 160 h 253"/>
                  <a:gd name="T28" fmla="*/ 321 w 409"/>
                  <a:gd name="T29" fmla="*/ 160 h 253"/>
                  <a:gd name="T30" fmla="*/ 321 w 409"/>
                  <a:gd name="T31" fmla="*/ 236 h 253"/>
                  <a:gd name="T32" fmla="*/ 240 w 409"/>
                  <a:gd name="T33" fmla="*/ 236 h 253"/>
                  <a:gd name="T34" fmla="*/ 240 w 409"/>
                  <a:gd name="T35" fmla="*/ 169 h 253"/>
                  <a:gd name="T36" fmla="*/ 169 w 409"/>
                  <a:gd name="T37" fmla="*/ 169 h 253"/>
                  <a:gd name="T38" fmla="*/ 169 w 409"/>
                  <a:gd name="T39" fmla="*/ 236 h 253"/>
                  <a:gd name="T40" fmla="*/ 88 w 409"/>
                  <a:gd name="T41" fmla="*/ 23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9" h="253">
                    <a:moveTo>
                      <a:pt x="88" y="236"/>
                    </a:moveTo>
                    <a:cubicBezTo>
                      <a:pt x="88" y="236"/>
                      <a:pt x="107" y="178"/>
                      <a:pt x="88" y="160"/>
                    </a:cubicBezTo>
                    <a:cubicBezTo>
                      <a:pt x="71" y="144"/>
                      <a:pt x="34" y="175"/>
                      <a:pt x="17" y="160"/>
                    </a:cubicBezTo>
                    <a:cubicBezTo>
                      <a:pt x="0" y="144"/>
                      <a:pt x="0" y="109"/>
                      <a:pt x="17" y="93"/>
                    </a:cubicBezTo>
                    <a:cubicBezTo>
                      <a:pt x="34" y="78"/>
                      <a:pt x="71" y="109"/>
                      <a:pt x="88" y="93"/>
                    </a:cubicBezTo>
                    <a:cubicBezTo>
                      <a:pt x="107" y="76"/>
                      <a:pt x="88" y="18"/>
                      <a:pt x="88" y="18"/>
                    </a:cubicBezTo>
                    <a:cubicBezTo>
                      <a:pt x="88" y="18"/>
                      <a:pt x="150" y="0"/>
                      <a:pt x="169" y="18"/>
                    </a:cubicBezTo>
                    <a:cubicBezTo>
                      <a:pt x="186" y="33"/>
                      <a:pt x="153" y="68"/>
                      <a:pt x="169" y="84"/>
                    </a:cubicBezTo>
                    <a:cubicBezTo>
                      <a:pt x="186" y="100"/>
                      <a:pt x="223" y="100"/>
                      <a:pt x="240" y="84"/>
                    </a:cubicBezTo>
                    <a:cubicBezTo>
                      <a:pt x="257" y="68"/>
                      <a:pt x="223" y="33"/>
                      <a:pt x="240" y="18"/>
                    </a:cubicBezTo>
                    <a:cubicBezTo>
                      <a:pt x="259" y="0"/>
                      <a:pt x="321" y="18"/>
                      <a:pt x="321" y="18"/>
                    </a:cubicBezTo>
                    <a:cubicBezTo>
                      <a:pt x="321" y="18"/>
                      <a:pt x="302" y="76"/>
                      <a:pt x="321" y="93"/>
                    </a:cubicBezTo>
                    <a:cubicBezTo>
                      <a:pt x="338" y="109"/>
                      <a:pt x="375" y="78"/>
                      <a:pt x="392" y="93"/>
                    </a:cubicBezTo>
                    <a:cubicBezTo>
                      <a:pt x="409" y="109"/>
                      <a:pt x="409" y="144"/>
                      <a:pt x="392" y="160"/>
                    </a:cubicBezTo>
                    <a:cubicBezTo>
                      <a:pt x="375" y="175"/>
                      <a:pt x="338" y="144"/>
                      <a:pt x="321" y="160"/>
                    </a:cubicBezTo>
                    <a:cubicBezTo>
                      <a:pt x="302" y="178"/>
                      <a:pt x="321" y="236"/>
                      <a:pt x="321" y="236"/>
                    </a:cubicBezTo>
                    <a:cubicBezTo>
                      <a:pt x="321" y="236"/>
                      <a:pt x="259" y="253"/>
                      <a:pt x="240" y="236"/>
                    </a:cubicBezTo>
                    <a:cubicBezTo>
                      <a:pt x="223" y="220"/>
                      <a:pt x="257" y="185"/>
                      <a:pt x="240" y="169"/>
                    </a:cubicBezTo>
                    <a:cubicBezTo>
                      <a:pt x="223" y="154"/>
                      <a:pt x="186" y="154"/>
                      <a:pt x="169" y="169"/>
                    </a:cubicBezTo>
                    <a:cubicBezTo>
                      <a:pt x="153" y="185"/>
                      <a:pt x="186" y="220"/>
                      <a:pt x="169" y="236"/>
                    </a:cubicBezTo>
                    <a:cubicBezTo>
                      <a:pt x="150" y="253"/>
                      <a:pt x="88" y="236"/>
                      <a:pt x="88" y="2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670696" y="4439679"/>
                <a:ext cx="3840480" cy="384048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10800000">
              <a:off x="10309860" y="7318042"/>
              <a:ext cx="3840480" cy="4765357"/>
              <a:chOff x="6670696" y="4439679"/>
              <a:chExt cx="3840480" cy="4765357"/>
            </a:xfrm>
          </p:grpSpPr>
          <p:sp>
            <p:nvSpPr>
              <p:cNvPr id="25" name="Freeform 88"/>
              <p:cNvSpPr>
                <a:spLocks/>
              </p:cNvSpPr>
              <p:nvPr/>
            </p:nvSpPr>
            <p:spPr bwMode="auto">
              <a:xfrm rot="5400000">
                <a:off x="6252503" y="5054332"/>
                <a:ext cx="4676867" cy="3624542"/>
              </a:xfrm>
              <a:custGeom>
                <a:avLst/>
                <a:gdLst>
                  <a:gd name="T0" fmla="*/ 88 w 409"/>
                  <a:gd name="T1" fmla="*/ 236 h 253"/>
                  <a:gd name="T2" fmla="*/ 88 w 409"/>
                  <a:gd name="T3" fmla="*/ 160 h 253"/>
                  <a:gd name="T4" fmla="*/ 17 w 409"/>
                  <a:gd name="T5" fmla="*/ 160 h 253"/>
                  <a:gd name="T6" fmla="*/ 17 w 409"/>
                  <a:gd name="T7" fmla="*/ 93 h 253"/>
                  <a:gd name="T8" fmla="*/ 88 w 409"/>
                  <a:gd name="T9" fmla="*/ 93 h 253"/>
                  <a:gd name="T10" fmla="*/ 88 w 409"/>
                  <a:gd name="T11" fmla="*/ 18 h 253"/>
                  <a:gd name="T12" fmla="*/ 169 w 409"/>
                  <a:gd name="T13" fmla="*/ 18 h 253"/>
                  <a:gd name="T14" fmla="*/ 169 w 409"/>
                  <a:gd name="T15" fmla="*/ 84 h 253"/>
                  <a:gd name="T16" fmla="*/ 240 w 409"/>
                  <a:gd name="T17" fmla="*/ 84 h 253"/>
                  <a:gd name="T18" fmla="*/ 240 w 409"/>
                  <a:gd name="T19" fmla="*/ 18 h 253"/>
                  <a:gd name="T20" fmla="*/ 321 w 409"/>
                  <a:gd name="T21" fmla="*/ 18 h 253"/>
                  <a:gd name="T22" fmla="*/ 321 w 409"/>
                  <a:gd name="T23" fmla="*/ 93 h 253"/>
                  <a:gd name="T24" fmla="*/ 392 w 409"/>
                  <a:gd name="T25" fmla="*/ 93 h 253"/>
                  <a:gd name="T26" fmla="*/ 392 w 409"/>
                  <a:gd name="T27" fmla="*/ 160 h 253"/>
                  <a:gd name="T28" fmla="*/ 321 w 409"/>
                  <a:gd name="T29" fmla="*/ 160 h 253"/>
                  <a:gd name="T30" fmla="*/ 321 w 409"/>
                  <a:gd name="T31" fmla="*/ 236 h 253"/>
                  <a:gd name="T32" fmla="*/ 240 w 409"/>
                  <a:gd name="T33" fmla="*/ 236 h 253"/>
                  <a:gd name="T34" fmla="*/ 240 w 409"/>
                  <a:gd name="T35" fmla="*/ 169 h 253"/>
                  <a:gd name="T36" fmla="*/ 169 w 409"/>
                  <a:gd name="T37" fmla="*/ 169 h 253"/>
                  <a:gd name="T38" fmla="*/ 169 w 409"/>
                  <a:gd name="T39" fmla="*/ 236 h 253"/>
                  <a:gd name="T40" fmla="*/ 88 w 409"/>
                  <a:gd name="T41" fmla="*/ 23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9" h="253">
                    <a:moveTo>
                      <a:pt x="88" y="236"/>
                    </a:moveTo>
                    <a:cubicBezTo>
                      <a:pt x="88" y="236"/>
                      <a:pt x="107" y="178"/>
                      <a:pt x="88" y="160"/>
                    </a:cubicBezTo>
                    <a:cubicBezTo>
                      <a:pt x="71" y="144"/>
                      <a:pt x="34" y="175"/>
                      <a:pt x="17" y="160"/>
                    </a:cubicBezTo>
                    <a:cubicBezTo>
                      <a:pt x="0" y="144"/>
                      <a:pt x="0" y="109"/>
                      <a:pt x="17" y="93"/>
                    </a:cubicBezTo>
                    <a:cubicBezTo>
                      <a:pt x="34" y="78"/>
                      <a:pt x="71" y="109"/>
                      <a:pt x="88" y="93"/>
                    </a:cubicBezTo>
                    <a:cubicBezTo>
                      <a:pt x="107" y="76"/>
                      <a:pt x="88" y="18"/>
                      <a:pt x="88" y="18"/>
                    </a:cubicBezTo>
                    <a:cubicBezTo>
                      <a:pt x="88" y="18"/>
                      <a:pt x="150" y="0"/>
                      <a:pt x="169" y="18"/>
                    </a:cubicBezTo>
                    <a:cubicBezTo>
                      <a:pt x="186" y="33"/>
                      <a:pt x="153" y="68"/>
                      <a:pt x="169" y="84"/>
                    </a:cubicBezTo>
                    <a:cubicBezTo>
                      <a:pt x="186" y="100"/>
                      <a:pt x="223" y="100"/>
                      <a:pt x="240" y="84"/>
                    </a:cubicBezTo>
                    <a:cubicBezTo>
                      <a:pt x="257" y="68"/>
                      <a:pt x="223" y="33"/>
                      <a:pt x="240" y="18"/>
                    </a:cubicBezTo>
                    <a:cubicBezTo>
                      <a:pt x="259" y="0"/>
                      <a:pt x="321" y="18"/>
                      <a:pt x="321" y="18"/>
                    </a:cubicBezTo>
                    <a:cubicBezTo>
                      <a:pt x="321" y="18"/>
                      <a:pt x="302" y="76"/>
                      <a:pt x="321" y="93"/>
                    </a:cubicBezTo>
                    <a:cubicBezTo>
                      <a:pt x="338" y="109"/>
                      <a:pt x="375" y="78"/>
                      <a:pt x="392" y="93"/>
                    </a:cubicBezTo>
                    <a:cubicBezTo>
                      <a:pt x="409" y="109"/>
                      <a:pt x="409" y="144"/>
                      <a:pt x="392" y="160"/>
                    </a:cubicBezTo>
                    <a:cubicBezTo>
                      <a:pt x="375" y="175"/>
                      <a:pt x="338" y="144"/>
                      <a:pt x="321" y="160"/>
                    </a:cubicBezTo>
                    <a:cubicBezTo>
                      <a:pt x="302" y="178"/>
                      <a:pt x="321" y="236"/>
                      <a:pt x="321" y="236"/>
                    </a:cubicBezTo>
                    <a:cubicBezTo>
                      <a:pt x="321" y="236"/>
                      <a:pt x="259" y="253"/>
                      <a:pt x="240" y="236"/>
                    </a:cubicBezTo>
                    <a:cubicBezTo>
                      <a:pt x="223" y="220"/>
                      <a:pt x="257" y="185"/>
                      <a:pt x="240" y="169"/>
                    </a:cubicBezTo>
                    <a:cubicBezTo>
                      <a:pt x="223" y="154"/>
                      <a:pt x="186" y="154"/>
                      <a:pt x="169" y="169"/>
                    </a:cubicBezTo>
                    <a:cubicBezTo>
                      <a:pt x="153" y="185"/>
                      <a:pt x="186" y="220"/>
                      <a:pt x="169" y="236"/>
                    </a:cubicBezTo>
                    <a:cubicBezTo>
                      <a:pt x="150" y="253"/>
                      <a:pt x="88" y="236"/>
                      <a:pt x="88" y="23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670696" y="4439679"/>
                <a:ext cx="3840480" cy="38404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5400000">
              <a:off x="13678391" y="5038757"/>
              <a:ext cx="3840480" cy="4765357"/>
              <a:chOff x="6670696" y="4439679"/>
              <a:chExt cx="3840480" cy="4765357"/>
            </a:xfrm>
          </p:grpSpPr>
          <p:sp>
            <p:nvSpPr>
              <p:cNvPr id="23" name="Freeform 88"/>
              <p:cNvSpPr>
                <a:spLocks/>
              </p:cNvSpPr>
              <p:nvPr/>
            </p:nvSpPr>
            <p:spPr bwMode="auto">
              <a:xfrm rot="5400000">
                <a:off x="6252503" y="5054332"/>
                <a:ext cx="4676867" cy="3624542"/>
              </a:xfrm>
              <a:custGeom>
                <a:avLst/>
                <a:gdLst>
                  <a:gd name="T0" fmla="*/ 88 w 409"/>
                  <a:gd name="T1" fmla="*/ 236 h 253"/>
                  <a:gd name="T2" fmla="*/ 88 w 409"/>
                  <a:gd name="T3" fmla="*/ 160 h 253"/>
                  <a:gd name="T4" fmla="*/ 17 w 409"/>
                  <a:gd name="T5" fmla="*/ 160 h 253"/>
                  <a:gd name="T6" fmla="*/ 17 w 409"/>
                  <a:gd name="T7" fmla="*/ 93 h 253"/>
                  <a:gd name="T8" fmla="*/ 88 w 409"/>
                  <a:gd name="T9" fmla="*/ 93 h 253"/>
                  <a:gd name="T10" fmla="*/ 88 w 409"/>
                  <a:gd name="T11" fmla="*/ 18 h 253"/>
                  <a:gd name="T12" fmla="*/ 169 w 409"/>
                  <a:gd name="T13" fmla="*/ 18 h 253"/>
                  <a:gd name="T14" fmla="*/ 169 w 409"/>
                  <a:gd name="T15" fmla="*/ 84 h 253"/>
                  <a:gd name="T16" fmla="*/ 240 w 409"/>
                  <a:gd name="T17" fmla="*/ 84 h 253"/>
                  <a:gd name="T18" fmla="*/ 240 w 409"/>
                  <a:gd name="T19" fmla="*/ 18 h 253"/>
                  <a:gd name="T20" fmla="*/ 321 w 409"/>
                  <a:gd name="T21" fmla="*/ 18 h 253"/>
                  <a:gd name="T22" fmla="*/ 321 w 409"/>
                  <a:gd name="T23" fmla="*/ 93 h 253"/>
                  <a:gd name="T24" fmla="*/ 392 w 409"/>
                  <a:gd name="T25" fmla="*/ 93 h 253"/>
                  <a:gd name="T26" fmla="*/ 392 w 409"/>
                  <a:gd name="T27" fmla="*/ 160 h 253"/>
                  <a:gd name="T28" fmla="*/ 321 w 409"/>
                  <a:gd name="T29" fmla="*/ 160 h 253"/>
                  <a:gd name="T30" fmla="*/ 321 w 409"/>
                  <a:gd name="T31" fmla="*/ 236 h 253"/>
                  <a:gd name="T32" fmla="*/ 240 w 409"/>
                  <a:gd name="T33" fmla="*/ 236 h 253"/>
                  <a:gd name="T34" fmla="*/ 240 w 409"/>
                  <a:gd name="T35" fmla="*/ 169 h 253"/>
                  <a:gd name="T36" fmla="*/ 169 w 409"/>
                  <a:gd name="T37" fmla="*/ 169 h 253"/>
                  <a:gd name="T38" fmla="*/ 169 w 409"/>
                  <a:gd name="T39" fmla="*/ 236 h 253"/>
                  <a:gd name="T40" fmla="*/ 88 w 409"/>
                  <a:gd name="T41" fmla="*/ 23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9" h="253">
                    <a:moveTo>
                      <a:pt x="88" y="236"/>
                    </a:moveTo>
                    <a:cubicBezTo>
                      <a:pt x="88" y="236"/>
                      <a:pt x="107" y="178"/>
                      <a:pt x="88" y="160"/>
                    </a:cubicBezTo>
                    <a:cubicBezTo>
                      <a:pt x="71" y="144"/>
                      <a:pt x="34" y="175"/>
                      <a:pt x="17" y="160"/>
                    </a:cubicBezTo>
                    <a:cubicBezTo>
                      <a:pt x="0" y="144"/>
                      <a:pt x="0" y="109"/>
                      <a:pt x="17" y="93"/>
                    </a:cubicBezTo>
                    <a:cubicBezTo>
                      <a:pt x="34" y="78"/>
                      <a:pt x="71" y="109"/>
                      <a:pt x="88" y="93"/>
                    </a:cubicBezTo>
                    <a:cubicBezTo>
                      <a:pt x="107" y="76"/>
                      <a:pt x="88" y="18"/>
                      <a:pt x="88" y="18"/>
                    </a:cubicBezTo>
                    <a:cubicBezTo>
                      <a:pt x="88" y="18"/>
                      <a:pt x="150" y="0"/>
                      <a:pt x="169" y="18"/>
                    </a:cubicBezTo>
                    <a:cubicBezTo>
                      <a:pt x="186" y="33"/>
                      <a:pt x="153" y="68"/>
                      <a:pt x="169" y="84"/>
                    </a:cubicBezTo>
                    <a:cubicBezTo>
                      <a:pt x="186" y="100"/>
                      <a:pt x="223" y="100"/>
                      <a:pt x="240" y="84"/>
                    </a:cubicBezTo>
                    <a:cubicBezTo>
                      <a:pt x="257" y="68"/>
                      <a:pt x="223" y="33"/>
                      <a:pt x="240" y="18"/>
                    </a:cubicBezTo>
                    <a:cubicBezTo>
                      <a:pt x="259" y="0"/>
                      <a:pt x="321" y="18"/>
                      <a:pt x="321" y="18"/>
                    </a:cubicBezTo>
                    <a:cubicBezTo>
                      <a:pt x="321" y="18"/>
                      <a:pt x="302" y="76"/>
                      <a:pt x="321" y="93"/>
                    </a:cubicBezTo>
                    <a:cubicBezTo>
                      <a:pt x="338" y="109"/>
                      <a:pt x="375" y="78"/>
                      <a:pt x="392" y="93"/>
                    </a:cubicBezTo>
                    <a:cubicBezTo>
                      <a:pt x="409" y="109"/>
                      <a:pt x="409" y="144"/>
                      <a:pt x="392" y="160"/>
                    </a:cubicBezTo>
                    <a:cubicBezTo>
                      <a:pt x="375" y="175"/>
                      <a:pt x="338" y="144"/>
                      <a:pt x="321" y="160"/>
                    </a:cubicBezTo>
                    <a:cubicBezTo>
                      <a:pt x="302" y="178"/>
                      <a:pt x="321" y="236"/>
                      <a:pt x="321" y="236"/>
                    </a:cubicBezTo>
                    <a:cubicBezTo>
                      <a:pt x="321" y="236"/>
                      <a:pt x="259" y="253"/>
                      <a:pt x="240" y="236"/>
                    </a:cubicBezTo>
                    <a:cubicBezTo>
                      <a:pt x="223" y="220"/>
                      <a:pt x="257" y="185"/>
                      <a:pt x="240" y="169"/>
                    </a:cubicBezTo>
                    <a:cubicBezTo>
                      <a:pt x="223" y="154"/>
                      <a:pt x="186" y="154"/>
                      <a:pt x="169" y="169"/>
                    </a:cubicBezTo>
                    <a:cubicBezTo>
                      <a:pt x="153" y="185"/>
                      <a:pt x="186" y="220"/>
                      <a:pt x="169" y="236"/>
                    </a:cubicBezTo>
                    <a:cubicBezTo>
                      <a:pt x="150" y="253"/>
                      <a:pt x="88" y="236"/>
                      <a:pt x="88" y="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670696" y="4439679"/>
                <a:ext cx="3840480" cy="384048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16200000">
              <a:off x="7029820" y="4979870"/>
              <a:ext cx="3840480" cy="4765357"/>
              <a:chOff x="6670696" y="4439679"/>
              <a:chExt cx="3840480" cy="4765357"/>
            </a:xfrm>
          </p:grpSpPr>
          <p:sp>
            <p:nvSpPr>
              <p:cNvPr id="21" name="Freeform 88"/>
              <p:cNvSpPr>
                <a:spLocks/>
              </p:cNvSpPr>
              <p:nvPr/>
            </p:nvSpPr>
            <p:spPr bwMode="auto">
              <a:xfrm rot="5400000">
                <a:off x="6252503" y="5054332"/>
                <a:ext cx="4676867" cy="3624542"/>
              </a:xfrm>
              <a:custGeom>
                <a:avLst/>
                <a:gdLst>
                  <a:gd name="T0" fmla="*/ 88 w 409"/>
                  <a:gd name="T1" fmla="*/ 236 h 253"/>
                  <a:gd name="T2" fmla="*/ 88 w 409"/>
                  <a:gd name="T3" fmla="*/ 160 h 253"/>
                  <a:gd name="T4" fmla="*/ 17 w 409"/>
                  <a:gd name="T5" fmla="*/ 160 h 253"/>
                  <a:gd name="T6" fmla="*/ 17 w 409"/>
                  <a:gd name="T7" fmla="*/ 93 h 253"/>
                  <a:gd name="T8" fmla="*/ 88 w 409"/>
                  <a:gd name="T9" fmla="*/ 93 h 253"/>
                  <a:gd name="T10" fmla="*/ 88 w 409"/>
                  <a:gd name="T11" fmla="*/ 18 h 253"/>
                  <a:gd name="T12" fmla="*/ 169 w 409"/>
                  <a:gd name="T13" fmla="*/ 18 h 253"/>
                  <a:gd name="T14" fmla="*/ 169 w 409"/>
                  <a:gd name="T15" fmla="*/ 84 h 253"/>
                  <a:gd name="T16" fmla="*/ 240 w 409"/>
                  <a:gd name="T17" fmla="*/ 84 h 253"/>
                  <a:gd name="T18" fmla="*/ 240 w 409"/>
                  <a:gd name="T19" fmla="*/ 18 h 253"/>
                  <a:gd name="T20" fmla="*/ 321 w 409"/>
                  <a:gd name="T21" fmla="*/ 18 h 253"/>
                  <a:gd name="T22" fmla="*/ 321 w 409"/>
                  <a:gd name="T23" fmla="*/ 93 h 253"/>
                  <a:gd name="T24" fmla="*/ 392 w 409"/>
                  <a:gd name="T25" fmla="*/ 93 h 253"/>
                  <a:gd name="T26" fmla="*/ 392 w 409"/>
                  <a:gd name="T27" fmla="*/ 160 h 253"/>
                  <a:gd name="T28" fmla="*/ 321 w 409"/>
                  <a:gd name="T29" fmla="*/ 160 h 253"/>
                  <a:gd name="T30" fmla="*/ 321 w 409"/>
                  <a:gd name="T31" fmla="*/ 236 h 253"/>
                  <a:gd name="T32" fmla="*/ 240 w 409"/>
                  <a:gd name="T33" fmla="*/ 236 h 253"/>
                  <a:gd name="T34" fmla="*/ 240 w 409"/>
                  <a:gd name="T35" fmla="*/ 169 h 253"/>
                  <a:gd name="T36" fmla="*/ 169 w 409"/>
                  <a:gd name="T37" fmla="*/ 169 h 253"/>
                  <a:gd name="T38" fmla="*/ 169 w 409"/>
                  <a:gd name="T39" fmla="*/ 236 h 253"/>
                  <a:gd name="T40" fmla="*/ 88 w 409"/>
                  <a:gd name="T41" fmla="*/ 23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9" h="253">
                    <a:moveTo>
                      <a:pt x="88" y="236"/>
                    </a:moveTo>
                    <a:cubicBezTo>
                      <a:pt x="88" y="236"/>
                      <a:pt x="107" y="178"/>
                      <a:pt x="88" y="160"/>
                    </a:cubicBezTo>
                    <a:cubicBezTo>
                      <a:pt x="71" y="144"/>
                      <a:pt x="34" y="175"/>
                      <a:pt x="17" y="160"/>
                    </a:cubicBezTo>
                    <a:cubicBezTo>
                      <a:pt x="0" y="144"/>
                      <a:pt x="0" y="109"/>
                      <a:pt x="17" y="93"/>
                    </a:cubicBezTo>
                    <a:cubicBezTo>
                      <a:pt x="34" y="78"/>
                      <a:pt x="71" y="109"/>
                      <a:pt x="88" y="93"/>
                    </a:cubicBezTo>
                    <a:cubicBezTo>
                      <a:pt x="107" y="76"/>
                      <a:pt x="88" y="18"/>
                      <a:pt x="88" y="18"/>
                    </a:cubicBezTo>
                    <a:cubicBezTo>
                      <a:pt x="88" y="18"/>
                      <a:pt x="150" y="0"/>
                      <a:pt x="169" y="18"/>
                    </a:cubicBezTo>
                    <a:cubicBezTo>
                      <a:pt x="186" y="33"/>
                      <a:pt x="153" y="68"/>
                      <a:pt x="169" y="84"/>
                    </a:cubicBezTo>
                    <a:cubicBezTo>
                      <a:pt x="186" y="100"/>
                      <a:pt x="223" y="100"/>
                      <a:pt x="240" y="84"/>
                    </a:cubicBezTo>
                    <a:cubicBezTo>
                      <a:pt x="257" y="68"/>
                      <a:pt x="223" y="33"/>
                      <a:pt x="240" y="18"/>
                    </a:cubicBezTo>
                    <a:cubicBezTo>
                      <a:pt x="259" y="0"/>
                      <a:pt x="321" y="18"/>
                      <a:pt x="321" y="18"/>
                    </a:cubicBezTo>
                    <a:cubicBezTo>
                      <a:pt x="321" y="18"/>
                      <a:pt x="302" y="76"/>
                      <a:pt x="321" y="93"/>
                    </a:cubicBezTo>
                    <a:cubicBezTo>
                      <a:pt x="338" y="109"/>
                      <a:pt x="375" y="78"/>
                      <a:pt x="392" y="93"/>
                    </a:cubicBezTo>
                    <a:cubicBezTo>
                      <a:pt x="409" y="109"/>
                      <a:pt x="409" y="144"/>
                      <a:pt x="392" y="160"/>
                    </a:cubicBezTo>
                    <a:cubicBezTo>
                      <a:pt x="375" y="175"/>
                      <a:pt x="338" y="144"/>
                      <a:pt x="321" y="160"/>
                    </a:cubicBezTo>
                    <a:cubicBezTo>
                      <a:pt x="302" y="178"/>
                      <a:pt x="321" y="236"/>
                      <a:pt x="321" y="236"/>
                    </a:cubicBezTo>
                    <a:cubicBezTo>
                      <a:pt x="321" y="236"/>
                      <a:pt x="259" y="253"/>
                      <a:pt x="240" y="236"/>
                    </a:cubicBezTo>
                    <a:cubicBezTo>
                      <a:pt x="223" y="220"/>
                      <a:pt x="257" y="185"/>
                      <a:pt x="240" y="169"/>
                    </a:cubicBezTo>
                    <a:cubicBezTo>
                      <a:pt x="223" y="154"/>
                      <a:pt x="186" y="154"/>
                      <a:pt x="169" y="169"/>
                    </a:cubicBezTo>
                    <a:cubicBezTo>
                      <a:pt x="153" y="185"/>
                      <a:pt x="186" y="220"/>
                      <a:pt x="169" y="236"/>
                    </a:cubicBezTo>
                    <a:cubicBezTo>
                      <a:pt x="150" y="253"/>
                      <a:pt x="88" y="236"/>
                      <a:pt x="88" y="23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670696" y="4439679"/>
                <a:ext cx="3840480" cy="384048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0500" y="4123088"/>
              <a:ext cx="1219200" cy="1219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1470" y="6835329"/>
              <a:ext cx="1219200" cy="1219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0499" y="9515079"/>
              <a:ext cx="1219200" cy="1219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015" y="6811836"/>
              <a:ext cx="1219200" cy="1219200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7379055" y="2035083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9056" y="1701320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79055" y="5485180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79056" y="5151417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51333" y="2053702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51334" y="1719939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51332" y="5492966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51333" y="5159203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7" name="Group 3"/>
          <p:cNvGrpSpPr/>
          <p:nvPr/>
        </p:nvGrpSpPr>
        <p:grpSpPr>
          <a:xfrm>
            <a:off x="0" y="248474"/>
            <a:ext cx="12192000" cy="1039729"/>
            <a:chOff x="-1" y="563226"/>
            <a:chExt cx="12192000" cy="1039729"/>
          </a:xfrm>
        </p:grpSpPr>
        <p:sp>
          <p:nvSpPr>
            <p:cNvPr id="38" name="TextBox 4"/>
            <p:cNvSpPr txBox="1"/>
            <p:nvPr/>
          </p:nvSpPr>
          <p:spPr>
            <a:xfrm>
              <a:off x="-1" y="563226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 smtClean="0">
                  <a:solidFill>
                    <a:srgbClr val="44546A">
                      <a:lumMod val="50000"/>
                    </a:srgbClr>
                  </a:solidFill>
                  <a:cs typeface="+mn-ea"/>
                  <a:sym typeface="+mn-lt"/>
                </a:rPr>
                <a:t>请输入标题内容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Rectangle 5"/>
            <p:cNvSpPr/>
            <p:nvPr/>
          </p:nvSpPr>
          <p:spPr>
            <a:xfrm>
              <a:off x="623667" y="1119330"/>
              <a:ext cx="109446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输入公司名称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662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48474"/>
            <a:ext cx="12192000" cy="1039729"/>
            <a:chOff x="-1" y="563226"/>
            <a:chExt cx="12192000" cy="1039729"/>
          </a:xfrm>
        </p:grpSpPr>
        <p:sp>
          <p:nvSpPr>
            <p:cNvPr id="5" name="TextBox 4"/>
            <p:cNvSpPr txBox="1"/>
            <p:nvPr/>
          </p:nvSpPr>
          <p:spPr>
            <a:xfrm>
              <a:off x="-1" y="563226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 smtClean="0">
                  <a:solidFill>
                    <a:srgbClr val="44546A">
                      <a:lumMod val="50000"/>
                    </a:srgbClr>
                  </a:solidFill>
                  <a:cs typeface="+mn-ea"/>
                  <a:sym typeface="+mn-lt"/>
                </a:rPr>
                <a:t>请输入标题内容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23667" y="1119330"/>
              <a:ext cx="109446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输入公司名称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6244" y="1514555"/>
            <a:ext cx="2608730" cy="4731447"/>
            <a:chOff x="607668" y="1514555"/>
            <a:chExt cx="2608730" cy="4731447"/>
          </a:xfrm>
        </p:grpSpPr>
        <p:grpSp>
          <p:nvGrpSpPr>
            <p:cNvPr id="13" name="Group 12"/>
            <p:cNvGrpSpPr/>
            <p:nvPr/>
          </p:nvGrpSpPr>
          <p:grpSpPr>
            <a:xfrm>
              <a:off x="607668" y="1514555"/>
              <a:ext cx="2608730" cy="4731447"/>
              <a:chOff x="833717" y="983553"/>
              <a:chExt cx="2608730" cy="473144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833717" y="1705490"/>
                <a:ext cx="2608729" cy="4009510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57298" y="2218764"/>
                <a:ext cx="1761565" cy="33239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10 GB Disk Space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200 GB Bandwidth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10 Email Accounts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 Domains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24/7 Support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99% Uptime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Chat Support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833717" y="983553"/>
                <a:ext cx="2608730" cy="1062962"/>
                <a:chOff x="833717" y="983553"/>
                <a:chExt cx="2608730" cy="1062962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833718" y="983553"/>
                  <a:ext cx="2608729" cy="1062962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833717" y="1060497"/>
                  <a:ext cx="260872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Basic plan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" name="Oval 13"/>
            <p:cNvSpPr/>
            <p:nvPr/>
          </p:nvSpPr>
          <p:spPr>
            <a:xfrm>
              <a:off x="1533412" y="2139837"/>
              <a:ext cx="757237" cy="78517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72876" y="2315907"/>
              <a:ext cx="14783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$99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10987" y="1514555"/>
            <a:ext cx="2608730" cy="4731447"/>
            <a:chOff x="607668" y="1514555"/>
            <a:chExt cx="2608730" cy="4731447"/>
          </a:xfrm>
        </p:grpSpPr>
        <p:grpSp>
          <p:nvGrpSpPr>
            <p:cNvPr id="22" name="Group 21"/>
            <p:cNvGrpSpPr/>
            <p:nvPr/>
          </p:nvGrpSpPr>
          <p:grpSpPr>
            <a:xfrm>
              <a:off x="607668" y="1514555"/>
              <a:ext cx="2608730" cy="4731447"/>
              <a:chOff x="833717" y="983553"/>
              <a:chExt cx="2608730" cy="4731447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33717" y="1705490"/>
                <a:ext cx="2608729" cy="4009510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257298" y="2218764"/>
                <a:ext cx="1761565" cy="33239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10 GB Disk Space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200 GB Bandwidth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10 Email Accounts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 Domains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24/7 Support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99% Uptime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Chat Support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833717" y="983553"/>
                <a:ext cx="2608730" cy="1062962"/>
                <a:chOff x="833717" y="983553"/>
                <a:chExt cx="2608730" cy="1062962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833718" y="983553"/>
                  <a:ext cx="2608729" cy="106296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833717" y="1060497"/>
                  <a:ext cx="260872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Basic plan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3" name="Oval 22"/>
            <p:cNvSpPr/>
            <p:nvPr/>
          </p:nvSpPr>
          <p:spPr>
            <a:xfrm>
              <a:off x="1533412" y="2139837"/>
              <a:ext cx="757237" cy="78517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72876" y="2315907"/>
              <a:ext cx="14783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$99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85729" y="1514555"/>
            <a:ext cx="2608730" cy="4731447"/>
            <a:chOff x="607668" y="1514555"/>
            <a:chExt cx="2608730" cy="4731447"/>
          </a:xfrm>
        </p:grpSpPr>
        <p:grpSp>
          <p:nvGrpSpPr>
            <p:cNvPr id="31" name="Group 30"/>
            <p:cNvGrpSpPr/>
            <p:nvPr/>
          </p:nvGrpSpPr>
          <p:grpSpPr>
            <a:xfrm>
              <a:off x="607668" y="1514555"/>
              <a:ext cx="2608730" cy="4731447"/>
              <a:chOff x="833717" y="983553"/>
              <a:chExt cx="2608730" cy="473144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833717" y="1705490"/>
                <a:ext cx="2608729" cy="4009510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257298" y="2218764"/>
                <a:ext cx="1761565" cy="33239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10 GB Disk Space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200 GB Bandwidth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10 Email Accounts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 Domains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24/7 Support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99% Uptime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Chat Support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833717" y="983553"/>
                <a:ext cx="2608730" cy="1062962"/>
                <a:chOff x="833717" y="983553"/>
                <a:chExt cx="2608730" cy="106296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833718" y="983553"/>
                  <a:ext cx="2608729" cy="106296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833717" y="1060497"/>
                  <a:ext cx="260872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Basic plan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2" name="Oval 31"/>
            <p:cNvSpPr/>
            <p:nvPr/>
          </p:nvSpPr>
          <p:spPr>
            <a:xfrm>
              <a:off x="1533412" y="2139837"/>
              <a:ext cx="757237" cy="78517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72876" y="2315907"/>
              <a:ext cx="14783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$99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960470" y="1514555"/>
            <a:ext cx="2608730" cy="4731447"/>
            <a:chOff x="607668" y="1514555"/>
            <a:chExt cx="2608730" cy="4731447"/>
          </a:xfrm>
        </p:grpSpPr>
        <p:grpSp>
          <p:nvGrpSpPr>
            <p:cNvPr id="40" name="Group 39"/>
            <p:cNvGrpSpPr/>
            <p:nvPr/>
          </p:nvGrpSpPr>
          <p:grpSpPr>
            <a:xfrm>
              <a:off x="607668" y="1514555"/>
              <a:ext cx="2608730" cy="4731447"/>
              <a:chOff x="833717" y="983553"/>
              <a:chExt cx="2608730" cy="473144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833717" y="1705490"/>
                <a:ext cx="2608729" cy="4009510"/>
              </a:xfrm>
              <a:prstGeom prst="rect">
                <a:avLst/>
              </a:prstGeom>
              <a:noFill/>
              <a:ln w="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257298" y="2218764"/>
                <a:ext cx="1761565" cy="33239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10 GB Disk Space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200 GB Bandwidth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10 Email Accounts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 Domains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24/7 Support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99% Uptime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>
                        <a:lumMod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Chat Support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833717" y="983553"/>
                <a:ext cx="2608730" cy="1062962"/>
                <a:chOff x="833717" y="983553"/>
                <a:chExt cx="2608730" cy="1062962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833718" y="983553"/>
                  <a:ext cx="2608729" cy="1062962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833717" y="1060497"/>
                  <a:ext cx="260872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Basic plan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1" name="Oval 40"/>
            <p:cNvSpPr/>
            <p:nvPr/>
          </p:nvSpPr>
          <p:spPr>
            <a:xfrm>
              <a:off x="1533412" y="2139837"/>
              <a:ext cx="757237" cy="78517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72876" y="2315907"/>
              <a:ext cx="14783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$99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885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41947" y="1882708"/>
            <a:ext cx="2460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chemeClr val="accent2"/>
                </a:solidFill>
              </a:rPr>
              <a:t>2017</a:t>
            </a:r>
            <a:endParaRPr lang="zh-CN" altLang="en-US" sz="7200" b="1" dirty="0">
              <a:solidFill>
                <a:schemeClr val="accent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1947" y="3015482"/>
            <a:ext cx="7390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/>
              <a:t>THANK YOU VERY MUCH</a:t>
            </a:r>
            <a:endParaRPr lang="zh-CN" altLang="en-US" sz="4400" b="1" dirty="0"/>
          </a:p>
        </p:txBody>
      </p:sp>
      <p:sp>
        <p:nvSpPr>
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241947" y="4052035"/>
            <a:ext cx="5923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efficitur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ipsum vitae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tortor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accumsan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385708" y="4725940"/>
            <a:ext cx="1753278" cy="489157"/>
          </a:xfrm>
          <a:prstGeom prst="roundRect">
            <a:avLst>
              <a:gd name="adj" fmla="val 137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小象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351129" y="3894107"/>
            <a:ext cx="8598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128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271" y="2050883"/>
            <a:ext cx="4112292" cy="2769695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8255344" y="3093102"/>
            <a:ext cx="1377783" cy="980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20036" y="5125918"/>
            <a:ext cx="3422732" cy="64607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</a:t>
            </a:r>
            <a:r>
              <a: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、点击图片，点击按“</a:t>
            </a:r>
            <a:r>
              <a:rPr kumimoji="0" lang="en-US" altLang="zh-CN" sz="1799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Del</a:t>
            </a:r>
            <a:r>
              <a: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”删</a:t>
            </a:r>
            <a:endParaRPr kumimoji="0" lang="en-US" altLang="zh-CN" sz="1799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除按键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83805" y="5125918"/>
            <a:ext cx="3764172" cy="64607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2</a:t>
            </a:r>
            <a:r>
              <a: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、点击圆圈中的图片图示，然后选</a:t>
            </a:r>
            <a:endParaRPr kumimoji="0" lang="en-US" altLang="zh-CN" sz="1799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择所需要的图片即可</a:t>
            </a: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1141305" y="484742"/>
            <a:ext cx="9884998" cy="886138"/>
          </a:xfrm>
          <a:prstGeom prst="rect">
            <a:avLst/>
          </a:prstGeom>
        </p:spPr>
        <p:txBody>
          <a:bodyPr/>
          <a:lstStyle>
            <a:lvl1pPr algn="ctr" defTabSz="1632753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6327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798" b="1" i="0" u="none" strike="noStrike" kern="1200" cap="none" spc="0" normalizeH="0" baseline="0" noProof="0" dirty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medium"/>
                <a:ea typeface="+mj-ea"/>
                <a:cs typeface="+mj-cs"/>
              </a:rPr>
              <a:t>图片替换教程</a:t>
            </a:r>
            <a:endParaRPr kumimoji="0" lang="en-US" sz="4798" b="1" i="0" u="none" strike="noStrike" kern="1200" cap="none" spc="0" normalizeH="0" baseline="0" noProof="0" dirty="0">
              <a:ln>
                <a:noFill/>
              </a:ln>
              <a:solidFill>
                <a:srgbClr val="262526"/>
              </a:solidFill>
              <a:effectLst/>
              <a:uLnTx/>
              <a:uFillTx/>
              <a:latin typeface="Roboto medium"/>
              <a:ea typeface="+mj-ea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36" y="1970611"/>
            <a:ext cx="4163873" cy="28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96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1489" y="1223948"/>
            <a:ext cx="9258719" cy="461666"/>
            <a:chOff x="1095546" y="2044003"/>
            <a:chExt cx="9258719" cy="461666"/>
          </a:xfrm>
          <a:solidFill>
            <a:schemeClr val="accent1"/>
          </a:solidFill>
        </p:grpSpPr>
        <p:sp>
          <p:nvSpPr>
            <p:cNvPr id="3" name="文本框 2"/>
            <p:cNvSpPr txBox="1"/>
            <p:nvPr/>
          </p:nvSpPr>
          <p:spPr>
            <a:xfrm>
              <a:off x="1095546" y="2044003"/>
              <a:ext cx="1670650" cy="461665"/>
            </a:xfrm>
            <a:prstGeom prst="rect">
              <a:avLst/>
            </a:prstGeom>
            <a:solidFill>
              <a:schemeClr val="accent1">
                <a:lumMod val="50000"/>
                <a:alpha val="70000"/>
              </a:schemeClr>
            </a:solidFill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1.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取消组合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889580" y="2044004"/>
              <a:ext cx="1670650" cy="461665"/>
            </a:xfrm>
            <a:prstGeom prst="rect">
              <a:avLst/>
            </a:prstGeom>
            <a:solidFill>
              <a:schemeClr val="accent1">
                <a:lumMod val="50000"/>
                <a:alpha val="70000"/>
              </a:schemeClr>
            </a:solidFill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2.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填充颜色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8683615" y="2044003"/>
              <a:ext cx="1670650" cy="461665"/>
            </a:xfrm>
            <a:prstGeom prst="rect">
              <a:avLst/>
            </a:prstGeom>
            <a:solidFill>
              <a:schemeClr val="accent1">
                <a:lumMod val="50000"/>
                <a:alpha val="70000"/>
              </a:schemeClr>
            </a:solidFill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3.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调整大小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3795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889125"/>
            <a:ext cx="281463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文本框 6"/>
          <p:cNvSpPr txBox="1">
            <a:spLocks noChangeArrowheads="1"/>
          </p:cNvSpPr>
          <p:nvPr/>
        </p:nvSpPr>
        <p:spPr bwMode="auto">
          <a:xfrm>
            <a:off x="1162050" y="5310188"/>
            <a:ext cx="2792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选择您要用到的图标单击右键选择“取消组合”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379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1889125"/>
            <a:ext cx="27241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文本框 8"/>
          <p:cNvSpPr txBox="1">
            <a:spLocks noChangeArrowheads="1"/>
          </p:cNvSpPr>
          <p:nvPr/>
        </p:nvSpPr>
        <p:spPr bwMode="auto">
          <a:xfrm>
            <a:off x="4887913" y="5311775"/>
            <a:ext cx="2792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右键单击您要使用的图标选择“填充”，选择任意颜色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3799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1889125"/>
            <a:ext cx="24320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文本框 10"/>
          <p:cNvSpPr txBox="1">
            <a:spLocks noChangeArrowheads="1"/>
          </p:cNvSpPr>
          <p:nvPr/>
        </p:nvSpPr>
        <p:spPr bwMode="auto">
          <a:xfrm>
            <a:off x="8559800" y="5310188"/>
            <a:ext cx="2792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拖动控制框调整大小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0610" y="157913"/>
            <a:ext cx="509440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  <a:sym typeface="+mn-lt"/>
              </a:rPr>
              <a:t>赠送图标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0373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1"/>
          <p:cNvGrpSpPr>
            <a:grpSpLocks/>
          </p:cNvGrpSpPr>
          <p:nvPr/>
        </p:nvGrpSpPr>
        <p:grpSpPr bwMode="auto">
          <a:xfrm>
            <a:off x="1592263" y="1112838"/>
            <a:ext cx="8247062" cy="4797425"/>
            <a:chOff x="1592495" y="1113342"/>
            <a:chExt cx="8246172" cy="47971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724" name="Freeform 5"/>
            <p:cNvSpPr>
              <a:spLocks/>
            </p:cNvSpPr>
            <p:nvPr/>
          </p:nvSpPr>
          <p:spPr bwMode="auto">
            <a:xfrm>
              <a:off x="1660192" y="1380628"/>
              <a:ext cx="266119" cy="98044"/>
            </a:xfrm>
            <a:custGeom>
              <a:avLst/>
              <a:gdLst>
                <a:gd name="T0" fmla="*/ 393344673 w 128"/>
                <a:gd name="T1" fmla="*/ 0 h 47"/>
                <a:gd name="T2" fmla="*/ 259347519 w 128"/>
                <a:gd name="T3" fmla="*/ 0 h 47"/>
                <a:gd name="T4" fmla="*/ 250702809 w 128"/>
                <a:gd name="T5" fmla="*/ 34811878 h 47"/>
                <a:gd name="T6" fmla="*/ 371732899 w 128"/>
                <a:gd name="T7" fmla="*/ 69625842 h 47"/>
                <a:gd name="T8" fmla="*/ 224768681 w 128"/>
                <a:gd name="T9" fmla="*/ 78328812 h 47"/>
                <a:gd name="T10" fmla="*/ 51870335 w 128"/>
                <a:gd name="T11" fmla="*/ 17405939 h 47"/>
                <a:gd name="T12" fmla="*/ 8644709 w 128"/>
                <a:gd name="T13" fmla="*/ 26108909 h 47"/>
                <a:gd name="T14" fmla="*/ 17289419 w 128"/>
                <a:gd name="T15" fmla="*/ 56571388 h 47"/>
                <a:gd name="T16" fmla="*/ 229091036 w 128"/>
                <a:gd name="T17" fmla="*/ 178415047 h 47"/>
                <a:gd name="T18" fmla="*/ 492760910 w 128"/>
                <a:gd name="T19" fmla="*/ 178415047 h 47"/>
                <a:gd name="T20" fmla="*/ 518697117 w 128"/>
                <a:gd name="T21" fmla="*/ 204523956 h 47"/>
                <a:gd name="T22" fmla="*/ 527341826 w 128"/>
                <a:gd name="T23" fmla="*/ 204523956 h 47"/>
                <a:gd name="T24" fmla="*/ 553275954 w 128"/>
                <a:gd name="T25" fmla="*/ 43514848 h 47"/>
                <a:gd name="T26" fmla="*/ 393344673 w 128"/>
                <a:gd name="T27" fmla="*/ 0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" h="47">
                  <a:moveTo>
                    <a:pt x="91" y="0"/>
                  </a:moveTo>
                  <a:cubicBezTo>
                    <a:pt x="74" y="0"/>
                    <a:pt x="66" y="0"/>
                    <a:pt x="60" y="0"/>
                  </a:cubicBezTo>
                  <a:cubicBezTo>
                    <a:pt x="56" y="0"/>
                    <a:pt x="52" y="6"/>
                    <a:pt x="58" y="8"/>
                  </a:cubicBezTo>
                  <a:cubicBezTo>
                    <a:pt x="58" y="8"/>
                    <a:pt x="84" y="13"/>
                    <a:pt x="86" y="16"/>
                  </a:cubicBezTo>
                  <a:cubicBezTo>
                    <a:pt x="88" y="19"/>
                    <a:pt x="61" y="19"/>
                    <a:pt x="52" y="18"/>
                  </a:cubicBezTo>
                  <a:cubicBezTo>
                    <a:pt x="43" y="17"/>
                    <a:pt x="12" y="4"/>
                    <a:pt x="12" y="4"/>
                  </a:cubicBezTo>
                  <a:cubicBezTo>
                    <a:pt x="12" y="4"/>
                    <a:pt x="6" y="1"/>
                    <a:pt x="2" y="6"/>
                  </a:cubicBezTo>
                  <a:cubicBezTo>
                    <a:pt x="0" y="9"/>
                    <a:pt x="4" y="13"/>
                    <a:pt x="4" y="13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08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25" name="Freeform 6"/>
            <p:cNvSpPr>
              <a:spLocks/>
            </p:cNvSpPr>
            <p:nvPr/>
          </p:nvSpPr>
          <p:spPr bwMode="auto">
            <a:xfrm>
              <a:off x="1921642" y="1393467"/>
              <a:ext cx="74700" cy="119053"/>
            </a:xfrm>
            <a:custGeom>
              <a:avLst/>
              <a:gdLst>
                <a:gd name="T0" fmla="*/ 20435119 w 64"/>
                <a:gd name="T1" fmla="*/ 0 h 102"/>
                <a:gd name="T2" fmla="*/ 0 w 64"/>
                <a:gd name="T3" fmla="*/ 118521930 h 102"/>
                <a:gd name="T4" fmla="*/ 87188906 w 64"/>
                <a:gd name="T5" fmla="*/ 138957028 h 102"/>
                <a:gd name="T6" fmla="*/ 87188906 w 64"/>
                <a:gd name="T7" fmla="*/ 9535912 h 102"/>
                <a:gd name="T8" fmla="*/ 20435119 w 64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02">
                  <a:moveTo>
                    <a:pt x="15" y="0"/>
                  </a:moveTo>
                  <a:lnTo>
                    <a:pt x="0" y="87"/>
                  </a:lnTo>
                  <a:lnTo>
                    <a:pt x="64" y="102"/>
                  </a:lnTo>
                  <a:lnTo>
                    <a:pt x="64" y="7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26" name="Freeform 7"/>
            <p:cNvSpPr>
              <a:spLocks/>
            </p:cNvSpPr>
            <p:nvPr/>
          </p:nvSpPr>
          <p:spPr bwMode="auto">
            <a:xfrm>
              <a:off x="1598331" y="1300092"/>
              <a:ext cx="360661" cy="53691"/>
            </a:xfrm>
            <a:custGeom>
              <a:avLst/>
              <a:gdLst>
                <a:gd name="T0" fmla="*/ 358291609 w 309"/>
                <a:gd name="T1" fmla="*/ 62667902 h 46"/>
                <a:gd name="T2" fmla="*/ 358291609 w 309"/>
                <a:gd name="T3" fmla="*/ 50406511 h 46"/>
                <a:gd name="T4" fmla="*/ 386900547 w 309"/>
                <a:gd name="T5" fmla="*/ 50406511 h 46"/>
                <a:gd name="T6" fmla="*/ 386900547 w 309"/>
                <a:gd name="T7" fmla="*/ 34058769 h 46"/>
                <a:gd name="T8" fmla="*/ 420959084 w 309"/>
                <a:gd name="T9" fmla="*/ 34058769 h 46"/>
                <a:gd name="T10" fmla="*/ 420959084 w 309"/>
                <a:gd name="T11" fmla="*/ 0 h 46"/>
                <a:gd name="T12" fmla="*/ 0 w 309"/>
                <a:gd name="T13" fmla="*/ 0 h 46"/>
                <a:gd name="T14" fmla="*/ 0 w 309"/>
                <a:gd name="T15" fmla="*/ 34058769 h 46"/>
                <a:gd name="T16" fmla="*/ 34058537 w 309"/>
                <a:gd name="T17" fmla="*/ 34058769 h 46"/>
                <a:gd name="T18" fmla="*/ 34058537 w 309"/>
                <a:gd name="T19" fmla="*/ 50406511 h 46"/>
                <a:gd name="T20" fmla="*/ 62667475 w 309"/>
                <a:gd name="T21" fmla="*/ 50406511 h 46"/>
                <a:gd name="T22" fmla="*/ 62667475 w 309"/>
                <a:gd name="T23" fmla="*/ 62667902 h 46"/>
                <a:gd name="T24" fmla="*/ 358291609 w 309"/>
                <a:gd name="T25" fmla="*/ 62667902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" h="46">
                  <a:moveTo>
                    <a:pt x="263" y="46"/>
                  </a:moveTo>
                  <a:lnTo>
                    <a:pt x="263" y="37"/>
                  </a:lnTo>
                  <a:lnTo>
                    <a:pt x="284" y="37"/>
                  </a:lnTo>
                  <a:lnTo>
                    <a:pt x="284" y="25"/>
                  </a:lnTo>
                  <a:lnTo>
                    <a:pt x="309" y="25"/>
                  </a:lnTo>
                  <a:lnTo>
                    <a:pt x="309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5" y="25"/>
                  </a:lnTo>
                  <a:lnTo>
                    <a:pt x="25" y="37"/>
                  </a:lnTo>
                  <a:lnTo>
                    <a:pt x="46" y="37"/>
                  </a:lnTo>
                  <a:lnTo>
                    <a:pt x="46" y="46"/>
                  </a:lnTo>
                  <a:lnTo>
                    <a:pt x="263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27" name="Freeform 8"/>
            <p:cNvSpPr>
              <a:spLocks/>
            </p:cNvSpPr>
            <p:nvPr/>
          </p:nvSpPr>
          <p:spPr bwMode="auto">
            <a:xfrm>
              <a:off x="1621675" y="1113342"/>
              <a:ext cx="310472" cy="170409"/>
            </a:xfrm>
            <a:custGeom>
              <a:avLst/>
              <a:gdLst>
                <a:gd name="T0" fmla="*/ 389855551 w 150"/>
                <a:gd name="T1" fmla="*/ 64780358 h 82"/>
                <a:gd name="T2" fmla="*/ 321309543 w 150"/>
                <a:gd name="T3" fmla="*/ 0 h 82"/>
                <a:gd name="T4" fmla="*/ 257048048 w 150"/>
                <a:gd name="T5" fmla="*/ 64780358 h 82"/>
                <a:gd name="T6" fmla="*/ 0 w 150"/>
                <a:gd name="T7" fmla="*/ 354136918 h 82"/>
                <a:gd name="T8" fmla="*/ 642619085 w 150"/>
                <a:gd name="T9" fmla="*/ 354136918 h 82"/>
                <a:gd name="T10" fmla="*/ 389855551 w 150"/>
                <a:gd name="T11" fmla="*/ 64780358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82">
                  <a:moveTo>
                    <a:pt x="91" y="15"/>
                  </a:moveTo>
                  <a:cubicBezTo>
                    <a:pt x="89" y="6"/>
                    <a:pt x="83" y="0"/>
                    <a:pt x="75" y="0"/>
                  </a:cubicBezTo>
                  <a:cubicBezTo>
                    <a:pt x="68" y="0"/>
                    <a:pt x="61" y="6"/>
                    <a:pt x="60" y="15"/>
                  </a:cubicBezTo>
                  <a:cubicBezTo>
                    <a:pt x="26" y="22"/>
                    <a:pt x="0" y="49"/>
                    <a:pt x="0" y="82"/>
                  </a:cubicBezTo>
                  <a:cubicBezTo>
                    <a:pt x="150" y="82"/>
                    <a:pt x="150" y="82"/>
                    <a:pt x="150" y="82"/>
                  </a:cubicBezTo>
                  <a:cubicBezTo>
                    <a:pt x="150" y="49"/>
                    <a:pt x="125" y="22"/>
                    <a:pt x="9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28" name="Freeform 9"/>
            <p:cNvSpPr>
              <a:spLocks/>
            </p:cNvSpPr>
            <p:nvPr/>
          </p:nvSpPr>
          <p:spPr bwMode="auto">
            <a:xfrm>
              <a:off x="2528579" y="1121512"/>
              <a:ext cx="259115" cy="117886"/>
            </a:xfrm>
            <a:custGeom>
              <a:avLst/>
              <a:gdLst>
                <a:gd name="T0" fmla="*/ 429699733 w 125"/>
                <a:gd name="T1" fmla="*/ 55604965 h 57"/>
                <a:gd name="T2" fmla="*/ 365244358 w 125"/>
                <a:gd name="T3" fmla="*/ 76991967 h 57"/>
                <a:gd name="T4" fmla="*/ 279305241 w 125"/>
                <a:gd name="T5" fmla="*/ 0 h 57"/>
                <a:gd name="T6" fmla="*/ 201958377 w 125"/>
                <a:gd name="T7" fmla="*/ 51327978 h 57"/>
                <a:gd name="T8" fmla="*/ 120316423 w 125"/>
                <a:gd name="T9" fmla="*/ 8553974 h 57"/>
                <a:gd name="T10" fmla="*/ 17188653 w 125"/>
                <a:gd name="T11" fmla="*/ 111211998 h 57"/>
                <a:gd name="T12" fmla="*/ 21485816 w 125"/>
                <a:gd name="T13" fmla="*/ 141152974 h 57"/>
                <a:gd name="T14" fmla="*/ 0 w 125"/>
                <a:gd name="T15" fmla="*/ 192480952 h 57"/>
                <a:gd name="T16" fmla="*/ 12891489 w 125"/>
                <a:gd name="T17" fmla="*/ 235254956 h 57"/>
                <a:gd name="T18" fmla="*/ 25782979 w 125"/>
                <a:gd name="T19" fmla="*/ 218144941 h 57"/>
                <a:gd name="T20" fmla="*/ 81641954 w 125"/>
                <a:gd name="T21" fmla="*/ 192480952 h 57"/>
                <a:gd name="T22" fmla="*/ 421105406 w 125"/>
                <a:gd name="T23" fmla="*/ 192480952 h 57"/>
                <a:gd name="T24" fmla="*/ 481263618 w 125"/>
                <a:gd name="T25" fmla="*/ 218144941 h 57"/>
                <a:gd name="T26" fmla="*/ 494155107 w 125"/>
                <a:gd name="T27" fmla="*/ 243808930 h 57"/>
                <a:gd name="T28" fmla="*/ 537124666 w 125"/>
                <a:gd name="T29" fmla="*/ 162539976 h 57"/>
                <a:gd name="T30" fmla="*/ 429699733 w 125"/>
                <a:gd name="T31" fmla="*/ 55604965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5" h="57">
                  <a:moveTo>
                    <a:pt x="100" y="13"/>
                  </a:moveTo>
                  <a:cubicBezTo>
                    <a:pt x="94" y="13"/>
                    <a:pt x="89" y="15"/>
                    <a:pt x="85" y="18"/>
                  </a:cubicBezTo>
                  <a:cubicBezTo>
                    <a:pt x="84" y="8"/>
                    <a:pt x="76" y="0"/>
                    <a:pt x="65" y="0"/>
                  </a:cubicBezTo>
                  <a:cubicBezTo>
                    <a:pt x="57" y="0"/>
                    <a:pt x="50" y="5"/>
                    <a:pt x="47" y="12"/>
                  </a:cubicBezTo>
                  <a:cubicBezTo>
                    <a:pt x="43" y="6"/>
                    <a:pt x="36" y="2"/>
                    <a:pt x="28" y="2"/>
                  </a:cubicBezTo>
                  <a:cubicBezTo>
                    <a:pt x="15" y="2"/>
                    <a:pt x="4" y="13"/>
                    <a:pt x="4" y="26"/>
                  </a:cubicBezTo>
                  <a:cubicBezTo>
                    <a:pt x="4" y="28"/>
                    <a:pt x="5" y="30"/>
                    <a:pt x="5" y="33"/>
                  </a:cubicBezTo>
                  <a:cubicBezTo>
                    <a:pt x="2" y="36"/>
                    <a:pt x="0" y="40"/>
                    <a:pt x="0" y="45"/>
                  </a:cubicBezTo>
                  <a:cubicBezTo>
                    <a:pt x="0" y="49"/>
                    <a:pt x="1" y="52"/>
                    <a:pt x="3" y="55"/>
                  </a:cubicBezTo>
                  <a:cubicBezTo>
                    <a:pt x="4" y="53"/>
                    <a:pt x="5" y="52"/>
                    <a:pt x="6" y="51"/>
                  </a:cubicBezTo>
                  <a:cubicBezTo>
                    <a:pt x="9" y="47"/>
                    <a:pt x="14" y="45"/>
                    <a:pt x="19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103" y="45"/>
                    <a:pt x="108" y="47"/>
                    <a:pt x="112" y="51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21" y="53"/>
                    <a:pt x="125" y="46"/>
                    <a:pt x="125" y="38"/>
                  </a:cubicBezTo>
                  <a:cubicBezTo>
                    <a:pt x="125" y="24"/>
                    <a:pt x="114" y="13"/>
                    <a:pt x="10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29" name="Freeform 10"/>
            <p:cNvSpPr>
              <a:spLocks noEditPoints="1"/>
            </p:cNvSpPr>
            <p:nvPr/>
          </p:nvSpPr>
          <p:spPr bwMode="auto">
            <a:xfrm>
              <a:off x="2547253" y="1233562"/>
              <a:ext cx="270787" cy="287128"/>
            </a:xfrm>
            <a:custGeom>
              <a:avLst/>
              <a:gdLst>
                <a:gd name="T0" fmla="*/ 487100337 w 131"/>
                <a:gd name="T1" fmla="*/ 108226450 h 138"/>
                <a:gd name="T2" fmla="*/ 474280330 w 131"/>
                <a:gd name="T3" fmla="*/ 108226450 h 138"/>
                <a:gd name="T4" fmla="*/ 414461208 w 131"/>
                <a:gd name="T5" fmla="*/ 129871323 h 138"/>
                <a:gd name="T6" fmla="*/ 423008568 w 131"/>
                <a:gd name="T7" fmla="*/ 43289748 h 138"/>
                <a:gd name="T8" fmla="*/ 380280034 w 131"/>
                <a:gd name="T9" fmla="*/ 0 h 138"/>
                <a:gd name="T10" fmla="*/ 42728535 w 131"/>
                <a:gd name="T11" fmla="*/ 0 h 138"/>
                <a:gd name="T12" fmla="*/ 4272647 w 131"/>
                <a:gd name="T13" fmla="*/ 43289748 h 138"/>
                <a:gd name="T14" fmla="*/ 51273829 w 131"/>
                <a:gd name="T15" fmla="*/ 549789782 h 138"/>
                <a:gd name="T16" fmla="*/ 102547657 w 131"/>
                <a:gd name="T17" fmla="*/ 597409336 h 138"/>
                <a:gd name="T18" fmla="*/ 324733558 w 131"/>
                <a:gd name="T19" fmla="*/ 597409336 h 138"/>
                <a:gd name="T20" fmla="*/ 371734740 w 131"/>
                <a:gd name="T21" fmla="*/ 549789782 h 138"/>
                <a:gd name="T22" fmla="*/ 388825327 w 131"/>
                <a:gd name="T23" fmla="*/ 389613970 h 138"/>
                <a:gd name="T24" fmla="*/ 444371802 w 131"/>
                <a:gd name="T25" fmla="*/ 424246184 h 138"/>
                <a:gd name="T26" fmla="*/ 457189743 w 131"/>
                <a:gd name="T27" fmla="*/ 424246184 h 138"/>
                <a:gd name="T28" fmla="*/ 465735036 w 131"/>
                <a:gd name="T29" fmla="*/ 424246184 h 138"/>
                <a:gd name="T30" fmla="*/ 538374166 w 131"/>
                <a:gd name="T31" fmla="*/ 354981756 h 138"/>
                <a:gd name="T32" fmla="*/ 555464753 w 131"/>
                <a:gd name="T33" fmla="*/ 194808025 h 138"/>
                <a:gd name="T34" fmla="*/ 487100337 w 131"/>
                <a:gd name="T35" fmla="*/ 108226450 h 138"/>
                <a:gd name="T36" fmla="*/ 141003545 w 131"/>
                <a:gd name="T37" fmla="*/ 290047135 h 138"/>
                <a:gd name="T38" fmla="*/ 106820304 w 131"/>
                <a:gd name="T39" fmla="*/ 255414920 h 138"/>
                <a:gd name="T40" fmla="*/ 141003545 w 131"/>
                <a:gd name="T41" fmla="*/ 225110433 h 138"/>
                <a:gd name="T42" fmla="*/ 175184719 w 131"/>
                <a:gd name="T43" fmla="*/ 255414920 h 138"/>
                <a:gd name="T44" fmla="*/ 141003545 w 131"/>
                <a:gd name="T45" fmla="*/ 290047135 h 138"/>
                <a:gd name="T46" fmla="*/ 235003842 w 131"/>
                <a:gd name="T47" fmla="*/ 476195546 h 138"/>
                <a:gd name="T48" fmla="*/ 192275307 w 131"/>
                <a:gd name="T49" fmla="*/ 432905798 h 138"/>
                <a:gd name="T50" fmla="*/ 235003842 w 131"/>
                <a:gd name="T51" fmla="*/ 389613970 h 138"/>
                <a:gd name="T52" fmla="*/ 277732376 w 131"/>
                <a:gd name="T53" fmla="*/ 432905798 h 138"/>
                <a:gd name="T54" fmla="*/ 235003842 w 131"/>
                <a:gd name="T55" fmla="*/ 476195546 h 138"/>
                <a:gd name="T56" fmla="*/ 290550317 w 131"/>
                <a:gd name="T57" fmla="*/ 199135752 h 138"/>
                <a:gd name="T58" fmla="*/ 247821782 w 131"/>
                <a:gd name="T59" fmla="*/ 155846004 h 138"/>
                <a:gd name="T60" fmla="*/ 290550317 w 131"/>
                <a:gd name="T61" fmla="*/ 112556257 h 138"/>
                <a:gd name="T62" fmla="*/ 333278852 w 131"/>
                <a:gd name="T63" fmla="*/ 155846004 h 138"/>
                <a:gd name="T64" fmla="*/ 290550317 w 131"/>
                <a:gd name="T65" fmla="*/ 199135752 h 138"/>
                <a:gd name="T66" fmla="*/ 504190924 w 131"/>
                <a:gd name="T67" fmla="*/ 350654030 h 138"/>
                <a:gd name="T68" fmla="*/ 461462390 w 131"/>
                <a:gd name="T69" fmla="*/ 389613970 h 138"/>
                <a:gd name="T70" fmla="*/ 448644449 w 131"/>
                <a:gd name="T71" fmla="*/ 389613970 h 138"/>
                <a:gd name="T72" fmla="*/ 410188561 w 131"/>
                <a:gd name="T73" fmla="*/ 341994416 h 138"/>
                <a:gd name="T74" fmla="*/ 423008568 w 131"/>
                <a:gd name="T75" fmla="*/ 181820685 h 138"/>
                <a:gd name="T76" fmla="*/ 465735036 w 131"/>
                <a:gd name="T77" fmla="*/ 142858664 h 138"/>
                <a:gd name="T78" fmla="*/ 470007683 w 131"/>
                <a:gd name="T79" fmla="*/ 142858664 h 138"/>
                <a:gd name="T80" fmla="*/ 482827691 w 131"/>
                <a:gd name="T81" fmla="*/ 147188471 h 138"/>
                <a:gd name="T82" fmla="*/ 521281512 w 131"/>
                <a:gd name="T83" fmla="*/ 190478218 h 138"/>
                <a:gd name="T84" fmla="*/ 504190924 w 131"/>
                <a:gd name="T85" fmla="*/ 350654030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138">
                  <a:moveTo>
                    <a:pt x="114" y="25"/>
                  </a:moveTo>
                  <a:cubicBezTo>
                    <a:pt x="111" y="25"/>
                    <a:pt x="111" y="25"/>
                    <a:pt x="111" y="25"/>
                  </a:cubicBezTo>
                  <a:cubicBezTo>
                    <a:pt x="105" y="25"/>
                    <a:pt x="100" y="27"/>
                    <a:pt x="97" y="3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4"/>
                    <a:pt x="95" y="0"/>
                    <a:pt x="8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1" y="10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3" y="133"/>
                    <a:pt x="18" y="138"/>
                    <a:pt x="24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81" y="138"/>
                    <a:pt x="86" y="133"/>
                    <a:pt x="87" y="127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4" y="94"/>
                    <a:pt x="98" y="98"/>
                    <a:pt x="104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8" y="98"/>
                    <a:pt x="109" y="98"/>
                  </a:cubicBezTo>
                  <a:cubicBezTo>
                    <a:pt x="118" y="98"/>
                    <a:pt x="126" y="91"/>
                    <a:pt x="126" y="82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1" y="35"/>
                    <a:pt x="123" y="26"/>
                    <a:pt x="114" y="25"/>
                  </a:cubicBezTo>
                  <a:close/>
                  <a:moveTo>
                    <a:pt x="33" y="67"/>
                  </a:moveTo>
                  <a:cubicBezTo>
                    <a:pt x="29" y="67"/>
                    <a:pt x="25" y="64"/>
                    <a:pt x="25" y="59"/>
                  </a:cubicBezTo>
                  <a:cubicBezTo>
                    <a:pt x="25" y="55"/>
                    <a:pt x="29" y="52"/>
                    <a:pt x="33" y="52"/>
                  </a:cubicBezTo>
                  <a:cubicBezTo>
                    <a:pt x="38" y="52"/>
                    <a:pt x="41" y="55"/>
                    <a:pt x="41" y="59"/>
                  </a:cubicBezTo>
                  <a:cubicBezTo>
                    <a:pt x="41" y="64"/>
                    <a:pt x="38" y="67"/>
                    <a:pt x="33" y="67"/>
                  </a:cubicBezTo>
                  <a:close/>
                  <a:moveTo>
                    <a:pt x="55" y="110"/>
                  </a:moveTo>
                  <a:cubicBezTo>
                    <a:pt x="50" y="110"/>
                    <a:pt x="45" y="105"/>
                    <a:pt x="45" y="100"/>
                  </a:cubicBezTo>
                  <a:cubicBezTo>
                    <a:pt x="45" y="94"/>
                    <a:pt x="50" y="90"/>
                    <a:pt x="55" y="90"/>
                  </a:cubicBezTo>
                  <a:cubicBezTo>
                    <a:pt x="61" y="90"/>
                    <a:pt x="65" y="94"/>
                    <a:pt x="65" y="100"/>
                  </a:cubicBezTo>
                  <a:cubicBezTo>
                    <a:pt x="65" y="105"/>
                    <a:pt x="61" y="110"/>
                    <a:pt x="55" y="110"/>
                  </a:cubicBezTo>
                  <a:close/>
                  <a:moveTo>
                    <a:pt x="68" y="46"/>
                  </a:moveTo>
                  <a:cubicBezTo>
                    <a:pt x="62" y="46"/>
                    <a:pt x="58" y="42"/>
                    <a:pt x="58" y="36"/>
                  </a:cubicBezTo>
                  <a:cubicBezTo>
                    <a:pt x="58" y="31"/>
                    <a:pt x="62" y="26"/>
                    <a:pt x="68" y="26"/>
                  </a:cubicBezTo>
                  <a:cubicBezTo>
                    <a:pt x="73" y="26"/>
                    <a:pt x="78" y="31"/>
                    <a:pt x="78" y="36"/>
                  </a:cubicBezTo>
                  <a:cubicBezTo>
                    <a:pt x="78" y="42"/>
                    <a:pt x="73" y="46"/>
                    <a:pt x="68" y="46"/>
                  </a:cubicBezTo>
                  <a:close/>
                  <a:moveTo>
                    <a:pt x="118" y="81"/>
                  </a:moveTo>
                  <a:cubicBezTo>
                    <a:pt x="118" y="87"/>
                    <a:pt x="113" y="90"/>
                    <a:pt x="108" y="9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99" y="89"/>
                    <a:pt x="96" y="85"/>
                    <a:pt x="96" y="79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100" y="37"/>
                    <a:pt x="104" y="33"/>
                    <a:pt x="109" y="33"/>
                  </a:cubicBezTo>
                  <a:cubicBezTo>
                    <a:pt x="109" y="33"/>
                    <a:pt x="110" y="33"/>
                    <a:pt x="110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8" y="34"/>
                    <a:pt x="122" y="39"/>
                    <a:pt x="122" y="44"/>
                  </a:cubicBezTo>
                  <a:lnTo>
                    <a:pt x="118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30" name="Freeform 11"/>
            <p:cNvSpPr>
              <a:spLocks/>
            </p:cNvSpPr>
            <p:nvPr/>
          </p:nvSpPr>
          <p:spPr bwMode="auto">
            <a:xfrm>
              <a:off x="3364284" y="1193878"/>
              <a:ext cx="18675" cy="77034"/>
            </a:xfrm>
            <a:custGeom>
              <a:avLst/>
              <a:gdLst>
                <a:gd name="T0" fmla="*/ 21528125 w 9"/>
                <a:gd name="T1" fmla="*/ 160384788 h 37"/>
                <a:gd name="T2" fmla="*/ 38750625 w 9"/>
                <a:gd name="T3" fmla="*/ 143045892 h 37"/>
                <a:gd name="T4" fmla="*/ 38750625 w 9"/>
                <a:gd name="T5" fmla="*/ 17338896 h 37"/>
                <a:gd name="T6" fmla="*/ 21528125 w 9"/>
                <a:gd name="T7" fmla="*/ 0 h 37"/>
                <a:gd name="T8" fmla="*/ 0 w 9"/>
                <a:gd name="T9" fmla="*/ 17338896 h 37"/>
                <a:gd name="T10" fmla="*/ 0 w 9"/>
                <a:gd name="T11" fmla="*/ 143045892 h 37"/>
                <a:gd name="T12" fmla="*/ 21528125 w 9"/>
                <a:gd name="T13" fmla="*/ 16038478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37">
                  <a:moveTo>
                    <a:pt x="5" y="37"/>
                  </a:moveTo>
                  <a:cubicBezTo>
                    <a:pt x="7" y="37"/>
                    <a:pt x="9" y="35"/>
                    <a:pt x="9" y="3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7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31" name="Freeform 12"/>
            <p:cNvSpPr>
              <a:spLocks/>
            </p:cNvSpPr>
            <p:nvPr/>
          </p:nvSpPr>
          <p:spPr bwMode="auto">
            <a:xfrm>
              <a:off x="3335104" y="1193878"/>
              <a:ext cx="77034" cy="252112"/>
            </a:xfrm>
            <a:custGeom>
              <a:avLst/>
              <a:gdLst>
                <a:gd name="T0" fmla="*/ 143045892 w 37"/>
                <a:gd name="T1" fmla="*/ 0 h 121"/>
                <a:gd name="T2" fmla="*/ 125706996 w 37"/>
                <a:gd name="T3" fmla="*/ 17364474 h 121"/>
                <a:gd name="T4" fmla="*/ 125706996 w 37"/>
                <a:gd name="T5" fmla="*/ 143262123 h 121"/>
                <a:gd name="T6" fmla="*/ 82359756 w 37"/>
                <a:gd name="T7" fmla="*/ 186675393 h 121"/>
                <a:gd name="T8" fmla="*/ 34677792 w 37"/>
                <a:gd name="T9" fmla="*/ 143262123 h 121"/>
                <a:gd name="T10" fmla="*/ 34677792 w 37"/>
                <a:gd name="T11" fmla="*/ 17364474 h 121"/>
                <a:gd name="T12" fmla="*/ 17338896 w 37"/>
                <a:gd name="T13" fmla="*/ 0 h 121"/>
                <a:gd name="T14" fmla="*/ 0 w 37"/>
                <a:gd name="T15" fmla="*/ 17364474 h 121"/>
                <a:gd name="T16" fmla="*/ 0 w 37"/>
                <a:gd name="T17" fmla="*/ 143262123 h 121"/>
                <a:gd name="T18" fmla="*/ 60686136 w 37"/>
                <a:gd name="T19" fmla="*/ 221404342 h 121"/>
                <a:gd name="T20" fmla="*/ 60686136 w 37"/>
                <a:gd name="T21" fmla="*/ 507928588 h 121"/>
                <a:gd name="T22" fmla="*/ 82359756 w 37"/>
                <a:gd name="T23" fmla="*/ 525293062 h 121"/>
                <a:gd name="T24" fmla="*/ 99698652 w 37"/>
                <a:gd name="T25" fmla="*/ 507928588 h 121"/>
                <a:gd name="T26" fmla="*/ 99698652 w 37"/>
                <a:gd name="T27" fmla="*/ 221404342 h 121"/>
                <a:gd name="T28" fmla="*/ 160384788 w 37"/>
                <a:gd name="T29" fmla="*/ 143262123 h 121"/>
                <a:gd name="T30" fmla="*/ 160384788 w 37"/>
                <a:gd name="T31" fmla="*/ 17364474 h 121"/>
                <a:gd name="T32" fmla="*/ 143045892 w 37"/>
                <a:gd name="T33" fmla="*/ 0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121">
                  <a:moveTo>
                    <a:pt x="33" y="0"/>
                  </a:moveTo>
                  <a:cubicBezTo>
                    <a:pt x="31" y="0"/>
                    <a:pt x="29" y="2"/>
                    <a:pt x="29" y="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8"/>
                    <a:pt x="24" y="43"/>
                    <a:pt x="19" y="43"/>
                  </a:cubicBezTo>
                  <a:cubicBezTo>
                    <a:pt x="13" y="43"/>
                    <a:pt x="8" y="38"/>
                    <a:pt x="8" y="3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1"/>
                    <a:pt x="6" y="49"/>
                    <a:pt x="14" y="51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9"/>
                    <a:pt x="16" y="121"/>
                    <a:pt x="19" y="121"/>
                  </a:cubicBezTo>
                  <a:cubicBezTo>
                    <a:pt x="21" y="121"/>
                    <a:pt x="23" y="119"/>
                    <a:pt x="23" y="11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31" y="49"/>
                    <a:pt x="37" y="41"/>
                    <a:pt x="37" y="3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3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32" name="Oval 13"/>
            <p:cNvSpPr>
              <a:spLocks noChangeArrowheads="1"/>
            </p:cNvSpPr>
            <p:nvPr/>
          </p:nvSpPr>
          <p:spPr bwMode="auto">
            <a:xfrm>
              <a:off x="3482170" y="1258073"/>
              <a:ext cx="122555" cy="1225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33" name="Freeform 14"/>
            <p:cNvSpPr>
              <a:spLocks noEditPoints="1"/>
            </p:cNvSpPr>
            <p:nvPr/>
          </p:nvSpPr>
          <p:spPr bwMode="auto">
            <a:xfrm>
              <a:off x="3426145" y="1202048"/>
              <a:ext cx="234604" cy="234604"/>
            </a:xfrm>
            <a:custGeom>
              <a:avLst/>
              <a:gdLst>
                <a:gd name="T0" fmla="*/ 245690596 w 113"/>
                <a:gd name="T1" fmla="*/ 0 h 113"/>
                <a:gd name="T2" fmla="*/ 0 w 113"/>
                <a:gd name="T3" fmla="*/ 245690596 h 113"/>
                <a:gd name="T4" fmla="*/ 245690596 w 113"/>
                <a:gd name="T5" fmla="*/ 487071122 h 113"/>
                <a:gd name="T6" fmla="*/ 487071122 w 113"/>
                <a:gd name="T7" fmla="*/ 245690596 h 113"/>
                <a:gd name="T8" fmla="*/ 245690596 w 113"/>
                <a:gd name="T9" fmla="*/ 0 h 113"/>
                <a:gd name="T10" fmla="*/ 245690596 w 113"/>
                <a:gd name="T11" fmla="*/ 405173565 h 113"/>
                <a:gd name="T12" fmla="*/ 81897557 w 113"/>
                <a:gd name="T13" fmla="*/ 245690596 h 113"/>
                <a:gd name="T14" fmla="*/ 245690596 w 113"/>
                <a:gd name="T15" fmla="*/ 81897557 h 113"/>
                <a:gd name="T16" fmla="*/ 405173565 w 113"/>
                <a:gd name="T17" fmla="*/ 245690596 h 113"/>
                <a:gd name="T18" fmla="*/ 245690596 w 113"/>
                <a:gd name="T19" fmla="*/ 405173565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3" h="113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88" y="113"/>
                    <a:pt x="113" y="88"/>
                    <a:pt x="113" y="57"/>
                  </a:cubicBezTo>
                  <a:cubicBezTo>
                    <a:pt x="113" y="25"/>
                    <a:pt x="88" y="0"/>
                    <a:pt x="57" y="0"/>
                  </a:cubicBezTo>
                  <a:close/>
                  <a:moveTo>
                    <a:pt x="57" y="94"/>
                  </a:moveTo>
                  <a:cubicBezTo>
                    <a:pt x="36" y="94"/>
                    <a:pt x="19" y="77"/>
                    <a:pt x="19" y="57"/>
                  </a:cubicBezTo>
                  <a:cubicBezTo>
                    <a:pt x="19" y="36"/>
                    <a:pt x="36" y="19"/>
                    <a:pt x="57" y="19"/>
                  </a:cubicBezTo>
                  <a:cubicBezTo>
                    <a:pt x="77" y="19"/>
                    <a:pt x="94" y="36"/>
                    <a:pt x="94" y="57"/>
                  </a:cubicBezTo>
                  <a:cubicBezTo>
                    <a:pt x="94" y="77"/>
                    <a:pt x="77" y="94"/>
                    <a:pt x="57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34" name="Freeform 15"/>
            <p:cNvSpPr>
              <a:spLocks/>
            </p:cNvSpPr>
            <p:nvPr/>
          </p:nvSpPr>
          <p:spPr bwMode="auto">
            <a:xfrm>
              <a:off x="3687595" y="1202048"/>
              <a:ext cx="46687" cy="234604"/>
            </a:xfrm>
            <a:custGeom>
              <a:avLst/>
              <a:gdLst>
                <a:gd name="T0" fmla="*/ 99076180 w 22"/>
                <a:gd name="T1" fmla="*/ 0 h 113"/>
                <a:gd name="T2" fmla="*/ 99076180 w 22"/>
                <a:gd name="T3" fmla="*/ 487071122 h 113"/>
                <a:gd name="T4" fmla="*/ 36027509 w 22"/>
                <a:gd name="T5" fmla="*/ 487071122 h 113"/>
                <a:gd name="T6" fmla="*/ 49539151 w 22"/>
                <a:gd name="T7" fmla="*/ 344828433 h 113"/>
                <a:gd name="T8" fmla="*/ 13509520 w 22"/>
                <a:gd name="T9" fmla="*/ 284483302 h 113"/>
                <a:gd name="T10" fmla="*/ 99076180 w 2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13">
                  <a:moveTo>
                    <a:pt x="22" y="0"/>
                  </a:moveTo>
                  <a:cubicBezTo>
                    <a:pt x="22" y="113"/>
                    <a:pt x="22" y="113"/>
                    <a:pt x="22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0"/>
                    <a:pt x="0" y="79"/>
                    <a:pt x="3" y="66"/>
                  </a:cubicBezTo>
                  <a:cubicBezTo>
                    <a:pt x="6" y="53"/>
                    <a:pt x="8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35" name="Freeform 16"/>
            <p:cNvSpPr>
              <a:spLocks/>
            </p:cNvSpPr>
            <p:nvPr/>
          </p:nvSpPr>
          <p:spPr bwMode="auto">
            <a:xfrm>
              <a:off x="1652022" y="2872292"/>
              <a:ext cx="16341" cy="112050"/>
            </a:xfrm>
            <a:custGeom>
              <a:avLst/>
              <a:gdLst>
                <a:gd name="T0" fmla="*/ 16690289 w 8"/>
                <a:gd name="T1" fmla="*/ 232503750 h 54"/>
                <a:gd name="T2" fmla="*/ 33378535 w 8"/>
                <a:gd name="T3" fmla="*/ 215281250 h 54"/>
                <a:gd name="T4" fmla="*/ 33378535 w 8"/>
                <a:gd name="T5" fmla="*/ 17222500 h 54"/>
                <a:gd name="T6" fmla="*/ 16690289 w 8"/>
                <a:gd name="T7" fmla="*/ 0 h 54"/>
                <a:gd name="T8" fmla="*/ 0 w 8"/>
                <a:gd name="T9" fmla="*/ 17222500 h 54"/>
                <a:gd name="T10" fmla="*/ 0 w 8"/>
                <a:gd name="T11" fmla="*/ 215281250 h 54"/>
                <a:gd name="T12" fmla="*/ 16690289 w 8"/>
                <a:gd name="T13" fmla="*/ 23250375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54">
                  <a:moveTo>
                    <a:pt x="4" y="54"/>
                  </a:moveTo>
                  <a:cubicBezTo>
                    <a:pt x="6" y="54"/>
                    <a:pt x="8" y="52"/>
                    <a:pt x="8" y="5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2" y="54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36" name="Freeform 17"/>
            <p:cNvSpPr>
              <a:spLocks/>
            </p:cNvSpPr>
            <p:nvPr/>
          </p:nvSpPr>
          <p:spPr bwMode="auto">
            <a:xfrm>
              <a:off x="1604167" y="2872292"/>
              <a:ext cx="112050" cy="399178"/>
            </a:xfrm>
            <a:custGeom>
              <a:avLst/>
              <a:gdLst>
                <a:gd name="T0" fmla="*/ 215281250 w 54"/>
                <a:gd name="T1" fmla="*/ 0 h 192"/>
                <a:gd name="T2" fmla="*/ 198058750 w 54"/>
                <a:gd name="T3" fmla="*/ 17289397 h 192"/>
                <a:gd name="T4" fmla="*/ 198058750 w 54"/>
                <a:gd name="T5" fmla="*/ 216123701 h 192"/>
                <a:gd name="T6" fmla="*/ 116251875 w 54"/>
                <a:gd name="T7" fmla="*/ 298250417 h 192"/>
                <a:gd name="T8" fmla="*/ 34445000 w 54"/>
                <a:gd name="T9" fmla="*/ 216123701 h 192"/>
                <a:gd name="T10" fmla="*/ 34445000 w 54"/>
                <a:gd name="T11" fmla="*/ 17289397 h 192"/>
                <a:gd name="T12" fmla="*/ 17222500 w 54"/>
                <a:gd name="T13" fmla="*/ 0 h 192"/>
                <a:gd name="T14" fmla="*/ 0 w 54"/>
                <a:gd name="T15" fmla="*/ 17289397 h 192"/>
                <a:gd name="T16" fmla="*/ 0 w 54"/>
                <a:gd name="T17" fmla="*/ 216123701 h 192"/>
                <a:gd name="T18" fmla="*/ 90418125 w 54"/>
                <a:gd name="T19" fmla="*/ 332829211 h 192"/>
                <a:gd name="T20" fmla="*/ 90418125 w 54"/>
                <a:gd name="T21" fmla="*/ 803977757 h 192"/>
                <a:gd name="T22" fmla="*/ 116251875 w 54"/>
                <a:gd name="T23" fmla="*/ 829911853 h 192"/>
                <a:gd name="T24" fmla="*/ 142085625 w 54"/>
                <a:gd name="T25" fmla="*/ 803977757 h 192"/>
                <a:gd name="T26" fmla="*/ 142085625 w 54"/>
                <a:gd name="T27" fmla="*/ 332829211 h 192"/>
                <a:gd name="T28" fmla="*/ 232503750 w 54"/>
                <a:gd name="T29" fmla="*/ 216123701 h 192"/>
                <a:gd name="T30" fmla="*/ 232503750 w 54"/>
                <a:gd name="T31" fmla="*/ 17289397 h 192"/>
                <a:gd name="T32" fmla="*/ 215281250 w 54"/>
                <a:gd name="T33" fmla="*/ 0 h 1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92">
                  <a:moveTo>
                    <a:pt x="50" y="0"/>
                  </a:moveTo>
                  <a:cubicBezTo>
                    <a:pt x="48" y="0"/>
                    <a:pt x="46" y="2"/>
                    <a:pt x="46" y="4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61"/>
                    <a:pt x="38" y="69"/>
                    <a:pt x="27" y="69"/>
                  </a:cubicBezTo>
                  <a:cubicBezTo>
                    <a:pt x="17" y="69"/>
                    <a:pt x="8" y="61"/>
                    <a:pt x="8" y="5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3"/>
                    <a:pt x="9" y="74"/>
                    <a:pt x="21" y="77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21" y="189"/>
                    <a:pt x="24" y="192"/>
                    <a:pt x="27" y="192"/>
                  </a:cubicBezTo>
                  <a:cubicBezTo>
                    <a:pt x="31" y="192"/>
                    <a:pt x="33" y="189"/>
                    <a:pt x="33" y="186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45" y="74"/>
                    <a:pt x="54" y="63"/>
                    <a:pt x="54" y="5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3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37" name="Freeform 18"/>
            <p:cNvSpPr>
              <a:spLocks noEditPoints="1"/>
            </p:cNvSpPr>
            <p:nvPr/>
          </p:nvSpPr>
          <p:spPr bwMode="auto">
            <a:xfrm>
              <a:off x="1764071" y="2872292"/>
              <a:ext cx="112050" cy="399178"/>
            </a:xfrm>
            <a:custGeom>
              <a:avLst/>
              <a:gdLst>
                <a:gd name="T0" fmla="*/ 232503750 w 54"/>
                <a:gd name="T1" fmla="*/ 108060811 h 192"/>
                <a:gd name="T2" fmla="*/ 116251875 w 54"/>
                <a:gd name="T3" fmla="*/ 0 h 192"/>
                <a:gd name="T4" fmla="*/ 0 w 54"/>
                <a:gd name="T5" fmla="*/ 108060811 h 192"/>
                <a:gd name="T6" fmla="*/ 0 w 54"/>
                <a:gd name="T7" fmla="*/ 108060811 h 192"/>
                <a:gd name="T8" fmla="*/ 0 w 54"/>
                <a:gd name="T9" fmla="*/ 216123701 h 192"/>
                <a:gd name="T10" fmla="*/ 90418125 w 54"/>
                <a:gd name="T11" fmla="*/ 332829211 h 192"/>
                <a:gd name="T12" fmla="*/ 90418125 w 54"/>
                <a:gd name="T13" fmla="*/ 803977757 h 192"/>
                <a:gd name="T14" fmla="*/ 116251875 w 54"/>
                <a:gd name="T15" fmla="*/ 829911853 h 192"/>
                <a:gd name="T16" fmla="*/ 142085625 w 54"/>
                <a:gd name="T17" fmla="*/ 803977757 h 192"/>
                <a:gd name="T18" fmla="*/ 142085625 w 54"/>
                <a:gd name="T19" fmla="*/ 332829211 h 192"/>
                <a:gd name="T20" fmla="*/ 232503750 w 54"/>
                <a:gd name="T21" fmla="*/ 216123701 h 192"/>
                <a:gd name="T22" fmla="*/ 232503750 w 54"/>
                <a:gd name="T23" fmla="*/ 108060811 h 192"/>
                <a:gd name="T24" fmla="*/ 232503750 w 54"/>
                <a:gd name="T25" fmla="*/ 108060811 h 192"/>
                <a:gd name="T26" fmla="*/ 116251875 w 54"/>
                <a:gd name="T27" fmla="*/ 298250417 h 192"/>
                <a:gd name="T28" fmla="*/ 34445000 w 54"/>
                <a:gd name="T29" fmla="*/ 216123701 h 192"/>
                <a:gd name="T30" fmla="*/ 34445000 w 54"/>
                <a:gd name="T31" fmla="*/ 116705510 h 192"/>
                <a:gd name="T32" fmla="*/ 116251875 w 54"/>
                <a:gd name="T33" fmla="*/ 34578794 h 192"/>
                <a:gd name="T34" fmla="*/ 198058750 w 54"/>
                <a:gd name="T35" fmla="*/ 116705510 h 192"/>
                <a:gd name="T36" fmla="*/ 198058750 w 54"/>
                <a:gd name="T37" fmla="*/ 216123701 h 192"/>
                <a:gd name="T38" fmla="*/ 116251875 w 54"/>
                <a:gd name="T39" fmla="*/ 298250417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" h="192">
                  <a:moveTo>
                    <a:pt x="54" y="25"/>
                  </a:moveTo>
                  <a:cubicBezTo>
                    <a:pt x="53" y="11"/>
                    <a:pt x="41" y="0"/>
                    <a:pt x="27" y="0"/>
                  </a:cubicBezTo>
                  <a:cubicBezTo>
                    <a:pt x="13" y="0"/>
                    <a:pt x="1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3"/>
                    <a:pt x="9" y="74"/>
                    <a:pt x="21" y="77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21" y="189"/>
                    <a:pt x="24" y="192"/>
                    <a:pt x="27" y="192"/>
                  </a:cubicBezTo>
                  <a:cubicBezTo>
                    <a:pt x="30" y="192"/>
                    <a:pt x="33" y="189"/>
                    <a:pt x="33" y="186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45" y="74"/>
                    <a:pt x="54" y="63"/>
                    <a:pt x="54" y="50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lose/>
                  <a:moveTo>
                    <a:pt x="27" y="69"/>
                  </a:moveTo>
                  <a:cubicBezTo>
                    <a:pt x="17" y="69"/>
                    <a:pt x="8" y="61"/>
                    <a:pt x="8" y="50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16"/>
                    <a:pt x="17" y="8"/>
                    <a:pt x="27" y="8"/>
                  </a:cubicBezTo>
                  <a:cubicBezTo>
                    <a:pt x="38" y="8"/>
                    <a:pt x="46" y="16"/>
                    <a:pt x="46" y="27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61"/>
                    <a:pt x="38" y="69"/>
                    <a:pt x="2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38" name="Freeform 19"/>
            <p:cNvSpPr>
              <a:spLocks/>
            </p:cNvSpPr>
            <p:nvPr/>
          </p:nvSpPr>
          <p:spPr bwMode="auto">
            <a:xfrm>
              <a:off x="1907635" y="2880462"/>
              <a:ext cx="74700" cy="378168"/>
            </a:xfrm>
            <a:custGeom>
              <a:avLst/>
              <a:gdLst>
                <a:gd name="T0" fmla="*/ 155002500 w 36"/>
                <a:gd name="T1" fmla="*/ 0 h 182"/>
                <a:gd name="T2" fmla="*/ 155002500 w 36"/>
                <a:gd name="T3" fmla="*/ 785774924 h 182"/>
                <a:gd name="T4" fmla="*/ 55973125 w 36"/>
                <a:gd name="T5" fmla="*/ 785774924 h 182"/>
                <a:gd name="T6" fmla="*/ 77501250 w 36"/>
                <a:gd name="T7" fmla="*/ 552632274 h 182"/>
                <a:gd name="T8" fmla="*/ 21528125 w 36"/>
                <a:gd name="T9" fmla="*/ 461967535 h 182"/>
                <a:gd name="T10" fmla="*/ 155002500 w 36"/>
                <a:gd name="T11" fmla="*/ 0 h 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182">
                  <a:moveTo>
                    <a:pt x="36" y="0"/>
                  </a:moveTo>
                  <a:cubicBezTo>
                    <a:pt x="36" y="182"/>
                    <a:pt x="36" y="182"/>
                    <a:pt x="36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28"/>
                    <a:pt x="0" y="128"/>
                    <a:pt x="5" y="107"/>
                  </a:cubicBezTo>
                  <a:cubicBezTo>
                    <a:pt x="11" y="86"/>
                    <a:pt x="13" y="7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39" name="Freeform 20"/>
            <p:cNvSpPr>
              <a:spLocks noEditPoints="1"/>
            </p:cNvSpPr>
            <p:nvPr/>
          </p:nvSpPr>
          <p:spPr bwMode="auto">
            <a:xfrm>
              <a:off x="9633242" y="1150692"/>
              <a:ext cx="201923" cy="277790"/>
            </a:xfrm>
            <a:custGeom>
              <a:avLst/>
              <a:gdLst>
                <a:gd name="T0" fmla="*/ 385672930 w 97"/>
                <a:gd name="T1" fmla="*/ 507113937 h 134"/>
                <a:gd name="T2" fmla="*/ 333670472 w 97"/>
                <a:gd name="T3" fmla="*/ 520006296 h 134"/>
                <a:gd name="T4" fmla="*/ 294670189 w 97"/>
                <a:gd name="T5" fmla="*/ 348104039 h 134"/>
                <a:gd name="T6" fmla="*/ 416005095 w 97"/>
                <a:gd name="T7" fmla="*/ 90248581 h 134"/>
                <a:gd name="T8" fmla="*/ 416005095 w 97"/>
                <a:gd name="T9" fmla="*/ 90248581 h 134"/>
                <a:gd name="T10" fmla="*/ 416005095 w 97"/>
                <a:gd name="T11" fmla="*/ 85951128 h 134"/>
                <a:gd name="T12" fmla="*/ 407339060 w 97"/>
                <a:gd name="T13" fmla="*/ 12892358 h 134"/>
                <a:gd name="T14" fmla="*/ 398673024 w 97"/>
                <a:gd name="T15" fmla="*/ 0 h 134"/>
                <a:gd name="T16" fmla="*/ 385672930 w 97"/>
                <a:gd name="T17" fmla="*/ 0 h 134"/>
                <a:gd name="T18" fmla="*/ 13000094 w 97"/>
                <a:gd name="T19" fmla="*/ 81653676 h 134"/>
                <a:gd name="T20" fmla="*/ 4334059 w 97"/>
                <a:gd name="T21" fmla="*/ 90248581 h 134"/>
                <a:gd name="T22" fmla="*/ 0 w 97"/>
                <a:gd name="T23" fmla="*/ 103140939 h 134"/>
                <a:gd name="T24" fmla="*/ 26000188 w 97"/>
                <a:gd name="T25" fmla="*/ 180499235 h 134"/>
                <a:gd name="T26" fmla="*/ 238335754 w 97"/>
                <a:gd name="T27" fmla="*/ 356698944 h 134"/>
                <a:gd name="T28" fmla="*/ 238335754 w 97"/>
                <a:gd name="T29" fmla="*/ 356698944 h 134"/>
                <a:gd name="T30" fmla="*/ 247003871 w 97"/>
                <a:gd name="T31" fmla="*/ 356698944 h 134"/>
                <a:gd name="T32" fmla="*/ 290338212 w 97"/>
                <a:gd name="T33" fmla="*/ 528601201 h 134"/>
                <a:gd name="T34" fmla="*/ 238335754 w 97"/>
                <a:gd name="T35" fmla="*/ 541495632 h 134"/>
                <a:gd name="T36" fmla="*/ 225335660 w 97"/>
                <a:gd name="T37" fmla="*/ 558685443 h 134"/>
                <a:gd name="T38" fmla="*/ 242669812 w 97"/>
                <a:gd name="T39" fmla="*/ 575875254 h 134"/>
                <a:gd name="T40" fmla="*/ 247003871 w 97"/>
                <a:gd name="T41" fmla="*/ 571577802 h 134"/>
                <a:gd name="T42" fmla="*/ 394338966 w 97"/>
                <a:gd name="T43" fmla="*/ 541495632 h 134"/>
                <a:gd name="T44" fmla="*/ 407339060 w 97"/>
                <a:gd name="T45" fmla="*/ 520006296 h 134"/>
                <a:gd name="T46" fmla="*/ 385672930 w 97"/>
                <a:gd name="T47" fmla="*/ 507113937 h 134"/>
                <a:gd name="T48" fmla="*/ 221003683 w 97"/>
                <a:gd name="T49" fmla="*/ 124630276 h 134"/>
                <a:gd name="T50" fmla="*/ 164669247 w 97"/>
                <a:gd name="T51" fmla="*/ 141820087 h 134"/>
                <a:gd name="T52" fmla="*/ 160335189 w 97"/>
                <a:gd name="T53" fmla="*/ 146117540 h 134"/>
                <a:gd name="T54" fmla="*/ 156001130 w 97"/>
                <a:gd name="T55" fmla="*/ 150414993 h 134"/>
                <a:gd name="T56" fmla="*/ 117000848 w 97"/>
                <a:gd name="T57" fmla="*/ 167604804 h 134"/>
                <a:gd name="T58" fmla="*/ 112668871 w 97"/>
                <a:gd name="T59" fmla="*/ 167604804 h 134"/>
                <a:gd name="T60" fmla="*/ 108334812 w 97"/>
                <a:gd name="T61" fmla="*/ 167604804 h 134"/>
                <a:gd name="T62" fmla="*/ 82334624 w 97"/>
                <a:gd name="T63" fmla="*/ 163307351 h 134"/>
                <a:gd name="T64" fmla="*/ 73668588 w 97"/>
                <a:gd name="T65" fmla="*/ 159009898 h 134"/>
                <a:gd name="T66" fmla="*/ 69334529 w 97"/>
                <a:gd name="T67" fmla="*/ 159009898 h 134"/>
                <a:gd name="T68" fmla="*/ 56334435 w 97"/>
                <a:gd name="T69" fmla="*/ 154712446 h 134"/>
                <a:gd name="T70" fmla="*/ 56334435 w 97"/>
                <a:gd name="T71" fmla="*/ 154712446 h 134"/>
                <a:gd name="T72" fmla="*/ 39000283 w 97"/>
                <a:gd name="T73" fmla="*/ 111737918 h 134"/>
                <a:gd name="T74" fmla="*/ 377004813 w 97"/>
                <a:gd name="T75" fmla="*/ 34379622 h 134"/>
                <a:gd name="T76" fmla="*/ 381338871 w 97"/>
                <a:gd name="T77" fmla="*/ 68761317 h 134"/>
                <a:gd name="T78" fmla="*/ 377004813 w 97"/>
                <a:gd name="T79" fmla="*/ 68761317 h 134"/>
                <a:gd name="T80" fmla="*/ 368338777 w 97"/>
                <a:gd name="T81" fmla="*/ 73058770 h 134"/>
                <a:gd name="T82" fmla="*/ 368338777 w 97"/>
                <a:gd name="T83" fmla="*/ 73058770 h 134"/>
                <a:gd name="T84" fmla="*/ 359670660 w 97"/>
                <a:gd name="T85" fmla="*/ 77356223 h 134"/>
                <a:gd name="T86" fmla="*/ 359670660 w 97"/>
                <a:gd name="T87" fmla="*/ 77356223 h 134"/>
                <a:gd name="T88" fmla="*/ 351004624 w 97"/>
                <a:gd name="T89" fmla="*/ 81653676 h 134"/>
                <a:gd name="T90" fmla="*/ 346670566 w 97"/>
                <a:gd name="T91" fmla="*/ 81653676 h 134"/>
                <a:gd name="T92" fmla="*/ 342338589 w 97"/>
                <a:gd name="T93" fmla="*/ 90248581 h 134"/>
                <a:gd name="T94" fmla="*/ 325004436 w 97"/>
                <a:gd name="T95" fmla="*/ 107438392 h 134"/>
                <a:gd name="T96" fmla="*/ 312004342 w 97"/>
                <a:gd name="T97" fmla="*/ 124630276 h 134"/>
                <a:gd name="T98" fmla="*/ 286004154 w 97"/>
                <a:gd name="T99" fmla="*/ 128927729 h 134"/>
                <a:gd name="T100" fmla="*/ 255669907 w 97"/>
                <a:gd name="T101" fmla="*/ 128927729 h 134"/>
                <a:gd name="T102" fmla="*/ 221003683 w 97"/>
                <a:gd name="T103" fmla="*/ 124630276 h 1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7" h="134">
                  <a:moveTo>
                    <a:pt x="89" y="118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86" y="73"/>
                    <a:pt x="97" y="50"/>
                    <a:pt x="9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14"/>
                    <a:pt x="95" y="8"/>
                    <a:pt x="94" y="3"/>
                  </a:cubicBezTo>
                  <a:cubicBezTo>
                    <a:pt x="93" y="2"/>
                    <a:pt x="93" y="1"/>
                    <a:pt x="92" y="0"/>
                  </a:cubicBezTo>
                  <a:cubicBezTo>
                    <a:pt x="91" y="0"/>
                    <a:pt x="90" y="0"/>
                    <a:pt x="89" y="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1" y="20"/>
                    <a:pt x="1" y="21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2" y="30"/>
                    <a:pt x="4" y="36"/>
                    <a:pt x="6" y="42"/>
                  </a:cubicBezTo>
                  <a:cubicBezTo>
                    <a:pt x="17" y="67"/>
                    <a:pt x="37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6" y="83"/>
                    <a:pt x="57" y="83"/>
                    <a:pt x="57" y="83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3" y="126"/>
                    <a:pt x="52" y="128"/>
                    <a:pt x="52" y="130"/>
                  </a:cubicBezTo>
                  <a:cubicBezTo>
                    <a:pt x="53" y="132"/>
                    <a:pt x="54" y="134"/>
                    <a:pt x="56" y="134"/>
                  </a:cubicBezTo>
                  <a:cubicBezTo>
                    <a:pt x="56" y="134"/>
                    <a:pt x="57" y="134"/>
                    <a:pt x="57" y="133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3" y="125"/>
                    <a:pt x="94" y="123"/>
                    <a:pt x="94" y="121"/>
                  </a:cubicBezTo>
                  <a:cubicBezTo>
                    <a:pt x="93" y="119"/>
                    <a:pt x="91" y="117"/>
                    <a:pt x="89" y="118"/>
                  </a:cubicBezTo>
                  <a:close/>
                  <a:moveTo>
                    <a:pt x="51" y="29"/>
                  </a:moveTo>
                  <a:cubicBezTo>
                    <a:pt x="46" y="29"/>
                    <a:pt x="42" y="30"/>
                    <a:pt x="38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3" y="37"/>
                    <a:pt x="30" y="39"/>
                    <a:pt x="27" y="39"/>
                  </a:cubicBezTo>
                  <a:cubicBezTo>
                    <a:pt x="27" y="39"/>
                    <a:pt x="26" y="39"/>
                    <a:pt x="2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4" y="39"/>
                    <a:pt x="22" y="39"/>
                    <a:pt x="19" y="38"/>
                  </a:cubicBezTo>
                  <a:cubicBezTo>
                    <a:pt x="19" y="38"/>
                    <a:pt x="18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4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1" y="33"/>
                    <a:pt x="10" y="30"/>
                    <a:pt x="9" y="26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11"/>
                    <a:pt x="87" y="14"/>
                    <a:pt x="88" y="16"/>
                  </a:cubicBezTo>
                  <a:cubicBezTo>
                    <a:pt x="88" y="16"/>
                    <a:pt x="87" y="16"/>
                    <a:pt x="87" y="16"/>
                  </a:cubicBezTo>
                  <a:cubicBezTo>
                    <a:pt x="87" y="17"/>
                    <a:pt x="86" y="17"/>
                    <a:pt x="85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4" y="17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8"/>
                    <a:pt x="81" y="19"/>
                    <a:pt x="81" y="19"/>
                  </a:cubicBezTo>
                  <a:cubicBezTo>
                    <a:pt x="81" y="19"/>
                    <a:pt x="80" y="19"/>
                    <a:pt x="80" y="19"/>
                  </a:cubicBezTo>
                  <a:cubicBezTo>
                    <a:pt x="80" y="20"/>
                    <a:pt x="79" y="20"/>
                    <a:pt x="79" y="21"/>
                  </a:cubicBezTo>
                  <a:cubicBezTo>
                    <a:pt x="77" y="22"/>
                    <a:pt x="76" y="24"/>
                    <a:pt x="75" y="25"/>
                  </a:cubicBezTo>
                  <a:cubicBezTo>
                    <a:pt x="74" y="27"/>
                    <a:pt x="73" y="28"/>
                    <a:pt x="72" y="29"/>
                  </a:cubicBezTo>
                  <a:cubicBezTo>
                    <a:pt x="71" y="30"/>
                    <a:pt x="69" y="30"/>
                    <a:pt x="66" y="30"/>
                  </a:cubicBezTo>
                  <a:cubicBezTo>
                    <a:pt x="64" y="30"/>
                    <a:pt x="61" y="30"/>
                    <a:pt x="59" y="30"/>
                  </a:cubicBezTo>
                  <a:cubicBezTo>
                    <a:pt x="56" y="29"/>
                    <a:pt x="54" y="29"/>
                    <a:pt x="5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40" name="Freeform 21"/>
            <p:cNvSpPr>
              <a:spLocks noEditPoints="1"/>
            </p:cNvSpPr>
            <p:nvPr/>
          </p:nvSpPr>
          <p:spPr bwMode="auto">
            <a:xfrm>
              <a:off x="9434821" y="1223058"/>
              <a:ext cx="198422" cy="268453"/>
            </a:xfrm>
            <a:custGeom>
              <a:avLst/>
              <a:gdLst>
                <a:gd name="T0" fmla="*/ 410117605 w 96"/>
                <a:gd name="T1" fmla="*/ 56298132 h 129"/>
                <a:gd name="T2" fmla="*/ 405845331 w 96"/>
                <a:gd name="T3" fmla="*/ 43306255 h 129"/>
                <a:gd name="T4" fmla="*/ 393028510 w 96"/>
                <a:gd name="T5" fmla="*/ 38975630 h 129"/>
                <a:gd name="T6" fmla="*/ 21359302 w 96"/>
                <a:gd name="T7" fmla="*/ 0 h 129"/>
                <a:gd name="T8" fmla="*/ 8544547 w 96"/>
                <a:gd name="T9" fmla="*/ 4330626 h 129"/>
                <a:gd name="T10" fmla="*/ 0 w 96"/>
                <a:gd name="T11" fmla="*/ 17322502 h 129"/>
                <a:gd name="T12" fmla="*/ 0 w 96"/>
                <a:gd name="T13" fmla="*/ 95275843 h 129"/>
                <a:gd name="T14" fmla="*/ 0 w 96"/>
                <a:gd name="T15" fmla="*/ 95275843 h 129"/>
                <a:gd name="T16" fmla="*/ 0 w 96"/>
                <a:gd name="T17" fmla="*/ 95275843 h 129"/>
                <a:gd name="T18" fmla="*/ 153793585 w 96"/>
                <a:gd name="T19" fmla="*/ 337792953 h 129"/>
                <a:gd name="T20" fmla="*/ 136706557 w 96"/>
                <a:gd name="T21" fmla="*/ 511022136 h 129"/>
                <a:gd name="T22" fmla="*/ 85441340 w 96"/>
                <a:gd name="T23" fmla="*/ 506691511 h 129"/>
                <a:gd name="T24" fmla="*/ 68352245 w 96"/>
                <a:gd name="T25" fmla="*/ 524014013 h 129"/>
                <a:gd name="T26" fmla="*/ 81169066 w 96"/>
                <a:gd name="T27" fmla="*/ 541336515 h 129"/>
                <a:gd name="T28" fmla="*/ 230690378 w 96"/>
                <a:gd name="T29" fmla="*/ 558659017 h 129"/>
                <a:gd name="T30" fmla="*/ 230690378 w 96"/>
                <a:gd name="T31" fmla="*/ 558659017 h 129"/>
                <a:gd name="T32" fmla="*/ 247779473 w 96"/>
                <a:gd name="T33" fmla="*/ 541336515 h 129"/>
                <a:gd name="T34" fmla="*/ 230690378 w 96"/>
                <a:gd name="T35" fmla="*/ 524014013 h 129"/>
                <a:gd name="T36" fmla="*/ 183699501 w 96"/>
                <a:gd name="T37" fmla="*/ 515352762 h 129"/>
                <a:gd name="T38" fmla="*/ 200786529 w 96"/>
                <a:gd name="T39" fmla="*/ 342123579 h 129"/>
                <a:gd name="T40" fmla="*/ 393028510 w 96"/>
                <a:gd name="T41" fmla="*/ 129920847 h 129"/>
                <a:gd name="T42" fmla="*/ 393028510 w 96"/>
                <a:gd name="T43" fmla="*/ 129920847 h 129"/>
                <a:gd name="T44" fmla="*/ 410117605 w 96"/>
                <a:gd name="T45" fmla="*/ 56298132 h 129"/>
                <a:gd name="T46" fmla="*/ 34176123 w 96"/>
                <a:gd name="T47" fmla="*/ 34645004 h 129"/>
                <a:gd name="T48" fmla="*/ 371669209 w 96"/>
                <a:gd name="T49" fmla="*/ 69290008 h 129"/>
                <a:gd name="T50" fmla="*/ 367396935 w 96"/>
                <a:gd name="T51" fmla="*/ 103937094 h 129"/>
                <a:gd name="T52" fmla="*/ 363124661 w 96"/>
                <a:gd name="T53" fmla="*/ 103937094 h 129"/>
                <a:gd name="T54" fmla="*/ 358852388 w 96"/>
                <a:gd name="T55" fmla="*/ 103937094 h 129"/>
                <a:gd name="T56" fmla="*/ 328948539 w 96"/>
                <a:gd name="T57" fmla="*/ 108267719 h 129"/>
                <a:gd name="T58" fmla="*/ 307589237 w 96"/>
                <a:gd name="T59" fmla="*/ 121259596 h 129"/>
                <a:gd name="T60" fmla="*/ 290500142 w 96"/>
                <a:gd name="T61" fmla="*/ 134251472 h 129"/>
                <a:gd name="T62" fmla="*/ 264868567 w 96"/>
                <a:gd name="T63" fmla="*/ 129920847 h 129"/>
                <a:gd name="T64" fmla="*/ 234962651 w 96"/>
                <a:gd name="T65" fmla="*/ 121259596 h 129"/>
                <a:gd name="T66" fmla="*/ 170882680 w 96"/>
                <a:gd name="T67" fmla="*/ 99606468 h 129"/>
                <a:gd name="T68" fmla="*/ 145249038 w 96"/>
                <a:gd name="T69" fmla="*/ 103937094 h 129"/>
                <a:gd name="T70" fmla="*/ 140978831 w 96"/>
                <a:gd name="T71" fmla="*/ 108267719 h 129"/>
                <a:gd name="T72" fmla="*/ 85441340 w 96"/>
                <a:gd name="T73" fmla="*/ 112598345 h 129"/>
                <a:gd name="T74" fmla="*/ 64079972 w 96"/>
                <a:gd name="T75" fmla="*/ 99606468 h 129"/>
                <a:gd name="T76" fmla="*/ 51265217 w 96"/>
                <a:gd name="T77" fmla="*/ 90945217 h 129"/>
                <a:gd name="T78" fmla="*/ 46992944 w 96"/>
                <a:gd name="T79" fmla="*/ 86614592 h 129"/>
                <a:gd name="T80" fmla="*/ 38448396 w 96"/>
                <a:gd name="T81" fmla="*/ 82283966 h 129"/>
                <a:gd name="T82" fmla="*/ 34176123 w 96"/>
                <a:gd name="T83" fmla="*/ 82283966 h 129"/>
                <a:gd name="T84" fmla="*/ 34176123 w 96"/>
                <a:gd name="T85" fmla="*/ 34645004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6" h="129">
                  <a:moveTo>
                    <a:pt x="96" y="13"/>
                  </a:moveTo>
                  <a:cubicBezTo>
                    <a:pt x="96" y="12"/>
                    <a:pt x="95" y="11"/>
                    <a:pt x="95" y="10"/>
                  </a:cubicBezTo>
                  <a:cubicBezTo>
                    <a:pt x="94" y="9"/>
                    <a:pt x="93" y="9"/>
                    <a:pt x="92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0" y="10"/>
                    <a:pt x="0" y="16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51"/>
                    <a:pt x="17" y="72"/>
                    <a:pt x="36" y="78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18" y="117"/>
                    <a:pt x="16" y="119"/>
                    <a:pt x="16" y="121"/>
                  </a:cubicBezTo>
                  <a:cubicBezTo>
                    <a:pt x="15" y="123"/>
                    <a:pt x="17" y="125"/>
                    <a:pt x="19" y="125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6" y="129"/>
                    <a:pt x="58" y="127"/>
                    <a:pt x="58" y="125"/>
                  </a:cubicBezTo>
                  <a:cubicBezTo>
                    <a:pt x="58" y="123"/>
                    <a:pt x="56" y="121"/>
                    <a:pt x="54" y="121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66" y="77"/>
                    <a:pt x="85" y="58"/>
                    <a:pt x="92" y="3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4" y="24"/>
                    <a:pt x="95" y="19"/>
                    <a:pt x="96" y="13"/>
                  </a:cubicBezTo>
                  <a:close/>
                  <a:moveTo>
                    <a:pt x="8" y="8"/>
                  </a:moveTo>
                  <a:cubicBezTo>
                    <a:pt x="87" y="16"/>
                    <a:pt x="87" y="16"/>
                    <a:pt x="87" y="16"/>
                  </a:cubicBezTo>
                  <a:cubicBezTo>
                    <a:pt x="87" y="19"/>
                    <a:pt x="86" y="21"/>
                    <a:pt x="86" y="24"/>
                  </a:cubicBezTo>
                  <a:cubicBezTo>
                    <a:pt x="86" y="24"/>
                    <a:pt x="86" y="24"/>
                    <a:pt x="85" y="24"/>
                  </a:cubicBezTo>
                  <a:cubicBezTo>
                    <a:pt x="85" y="24"/>
                    <a:pt x="84" y="24"/>
                    <a:pt x="84" y="24"/>
                  </a:cubicBezTo>
                  <a:cubicBezTo>
                    <a:pt x="81" y="24"/>
                    <a:pt x="79" y="24"/>
                    <a:pt x="77" y="25"/>
                  </a:cubicBezTo>
                  <a:cubicBezTo>
                    <a:pt x="75" y="26"/>
                    <a:pt x="74" y="27"/>
                    <a:pt x="72" y="28"/>
                  </a:cubicBezTo>
                  <a:cubicBezTo>
                    <a:pt x="71" y="29"/>
                    <a:pt x="69" y="31"/>
                    <a:pt x="68" y="31"/>
                  </a:cubicBezTo>
                  <a:cubicBezTo>
                    <a:pt x="66" y="32"/>
                    <a:pt x="64" y="31"/>
                    <a:pt x="62" y="30"/>
                  </a:cubicBezTo>
                  <a:cubicBezTo>
                    <a:pt x="59" y="30"/>
                    <a:pt x="57" y="29"/>
                    <a:pt x="55" y="28"/>
                  </a:cubicBezTo>
                  <a:cubicBezTo>
                    <a:pt x="51" y="25"/>
                    <a:pt x="46" y="23"/>
                    <a:pt x="40" y="23"/>
                  </a:cubicBezTo>
                  <a:cubicBezTo>
                    <a:pt x="38" y="23"/>
                    <a:pt x="36" y="24"/>
                    <a:pt x="34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28" y="26"/>
                    <a:pt x="23" y="27"/>
                    <a:pt x="20" y="26"/>
                  </a:cubicBezTo>
                  <a:cubicBezTo>
                    <a:pt x="18" y="25"/>
                    <a:pt x="17" y="24"/>
                    <a:pt x="15" y="23"/>
                  </a:cubicBezTo>
                  <a:cubicBezTo>
                    <a:pt x="14" y="22"/>
                    <a:pt x="13" y="22"/>
                    <a:pt x="12" y="21"/>
                  </a:cubicBezTo>
                  <a:cubicBezTo>
                    <a:pt x="12" y="21"/>
                    <a:pt x="12" y="21"/>
                    <a:pt x="11" y="20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5"/>
                    <a:pt x="8" y="12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41" name="Freeform 22"/>
            <p:cNvSpPr>
              <a:spLocks/>
            </p:cNvSpPr>
            <p:nvPr/>
          </p:nvSpPr>
          <p:spPr bwMode="auto">
            <a:xfrm>
              <a:off x="5348501" y="1119178"/>
              <a:ext cx="21009" cy="18675"/>
            </a:xfrm>
            <a:custGeom>
              <a:avLst/>
              <a:gdLst>
                <a:gd name="T0" fmla="*/ 26481845 w 10"/>
                <a:gd name="T1" fmla="*/ 4305625 h 9"/>
                <a:gd name="T2" fmla="*/ 4413991 w 10"/>
                <a:gd name="T3" fmla="*/ 12916875 h 9"/>
                <a:gd name="T4" fmla="*/ 0 w 10"/>
                <a:gd name="T5" fmla="*/ 30139375 h 9"/>
                <a:gd name="T6" fmla="*/ 0 w 10"/>
                <a:gd name="T7" fmla="*/ 30139375 h 9"/>
                <a:gd name="T8" fmla="*/ 0 w 10"/>
                <a:gd name="T9" fmla="*/ 30139375 h 9"/>
                <a:gd name="T10" fmla="*/ 35309826 w 10"/>
                <a:gd name="T11" fmla="*/ 38750625 h 9"/>
                <a:gd name="T12" fmla="*/ 39723817 w 10"/>
                <a:gd name="T13" fmla="*/ 25833750 h 9"/>
                <a:gd name="T14" fmla="*/ 26481845 w 10"/>
                <a:gd name="T15" fmla="*/ 4305625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9">
                  <a:moveTo>
                    <a:pt x="6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8"/>
                    <a:pt x="5" y="8"/>
                    <a:pt x="8" y="9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42" name="Freeform 23"/>
            <p:cNvSpPr>
              <a:spLocks noEditPoints="1"/>
            </p:cNvSpPr>
            <p:nvPr/>
          </p:nvSpPr>
          <p:spPr bwMode="auto">
            <a:xfrm>
              <a:off x="5145410" y="1150692"/>
              <a:ext cx="208926" cy="367664"/>
            </a:xfrm>
            <a:custGeom>
              <a:avLst/>
              <a:gdLst>
                <a:gd name="T0" fmla="*/ 432178945 w 101"/>
                <a:gd name="T1" fmla="*/ 138071334 h 177"/>
                <a:gd name="T2" fmla="*/ 423621254 w 101"/>
                <a:gd name="T3" fmla="*/ 0 h 177"/>
                <a:gd name="T4" fmla="*/ 320924816 w 101"/>
                <a:gd name="T5" fmla="*/ 94923782 h 177"/>
                <a:gd name="T6" fmla="*/ 367993155 w 101"/>
                <a:gd name="T7" fmla="*/ 112183218 h 177"/>
                <a:gd name="T8" fmla="*/ 346599960 w 101"/>
                <a:gd name="T9" fmla="*/ 168275866 h 177"/>
                <a:gd name="T10" fmla="*/ 179717731 w 101"/>
                <a:gd name="T11" fmla="*/ 168275866 h 177"/>
                <a:gd name="T12" fmla="*/ 98416557 w 101"/>
                <a:gd name="T13" fmla="*/ 30202455 h 177"/>
                <a:gd name="T14" fmla="*/ 81301174 w 101"/>
                <a:gd name="T15" fmla="*/ 25888115 h 177"/>
                <a:gd name="T16" fmla="*/ 12837572 w 101"/>
                <a:gd name="T17" fmla="*/ 47461891 h 177"/>
                <a:gd name="T18" fmla="*/ 4279880 w 101"/>
                <a:gd name="T19" fmla="*/ 69035667 h 177"/>
                <a:gd name="T20" fmla="*/ 25673075 w 101"/>
                <a:gd name="T21" fmla="*/ 81980763 h 177"/>
                <a:gd name="T22" fmla="*/ 77021294 w 101"/>
                <a:gd name="T23" fmla="*/ 60406987 h 177"/>
                <a:gd name="T24" fmla="*/ 136927204 w 101"/>
                <a:gd name="T25" fmla="*/ 168275866 h 177"/>
                <a:gd name="T26" fmla="*/ 94138746 w 101"/>
                <a:gd name="T27" fmla="*/ 168275866 h 177"/>
                <a:gd name="T28" fmla="*/ 81301174 w 101"/>
                <a:gd name="T29" fmla="*/ 176904546 h 177"/>
                <a:gd name="T30" fmla="*/ 77021294 w 101"/>
                <a:gd name="T31" fmla="*/ 185535302 h 177"/>
                <a:gd name="T32" fmla="*/ 77021294 w 101"/>
                <a:gd name="T33" fmla="*/ 345180412 h 177"/>
                <a:gd name="T34" fmla="*/ 81301174 w 101"/>
                <a:gd name="T35" fmla="*/ 694675163 h 177"/>
                <a:gd name="T36" fmla="*/ 154044656 w 101"/>
                <a:gd name="T37" fmla="*/ 763710830 h 177"/>
                <a:gd name="T38" fmla="*/ 355157651 w 101"/>
                <a:gd name="T39" fmla="*/ 763710830 h 177"/>
                <a:gd name="T40" fmla="*/ 423621254 w 101"/>
                <a:gd name="T41" fmla="*/ 694675163 h 177"/>
                <a:gd name="T42" fmla="*/ 427899065 w 101"/>
                <a:gd name="T43" fmla="*/ 345180412 h 177"/>
                <a:gd name="T44" fmla="*/ 427899065 w 101"/>
                <a:gd name="T45" fmla="*/ 185535302 h 177"/>
                <a:gd name="T46" fmla="*/ 423621254 w 101"/>
                <a:gd name="T47" fmla="*/ 176904546 h 177"/>
                <a:gd name="T48" fmla="*/ 410783682 w 101"/>
                <a:gd name="T49" fmla="*/ 168275866 h 177"/>
                <a:gd name="T50" fmla="*/ 380830727 w 101"/>
                <a:gd name="T51" fmla="*/ 168275866 h 177"/>
                <a:gd name="T52" fmla="*/ 397946110 w 101"/>
                <a:gd name="T53" fmla="*/ 125128315 h 177"/>
                <a:gd name="T54" fmla="*/ 432178945 w 101"/>
                <a:gd name="T55" fmla="*/ 138071334 h 177"/>
                <a:gd name="T56" fmla="*/ 333762388 w 101"/>
                <a:gd name="T57" fmla="*/ 202792661 h 177"/>
                <a:gd name="T58" fmla="*/ 290971861 w 101"/>
                <a:gd name="T59" fmla="*/ 327920976 h 177"/>
                <a:gd name="T60" fmla="*/ 265298786 w 101"/>
                <a:gd name="T61" fmla="*/ 327920976 h 177"/>
                <a:gd name="T62" fmla="*/ 196833115 w 101"/>
                <a:gd name="T63" fmla="*/ 202792661 h 177"/>
                <a:gd name="T64" fmla="*/ 333762388 w 101"/>
                <a:gd name="T65" fmla="*/ 202792661 h 177"/>
                <a:gd name="T66" fmla="*/ 111254129 w 101"/>
                <a:gd name="T67" fmla="*/ 327920976 h 177"/>
                <a:gd name="T68" fmla="*/ 111254129 w 101"/>
                <a:gd name="T69" fmla="*/ 202792661 h 177"/>
                <a:gd name="T70" fmla="*/ 158322468 w 101"/>
                <a:gd name="T71" fmla="*/ 202792661 h 177"/>
                <a:gd name="T72" fmla="*/ 226786070 w 101"/>
                <a:gd name="T73" fmla="*/ 327920976 h 177"/>
                <a:gd name="T74" fmla="*/ 111254129 w 101"/>
                <a:gd name="T75" fmla="*/ 327920976 h 177"/>
                <a:gd name="T76" fmla="*/ 188275423 w 101"/>
                <a:gd name="T77" fmla="*/ 448734951 h 177"/>
                <a:gd name="T78" fmla="*/ 256739025 w 101"/>
                <a:gd name="T79" fmla="*/ 418530418 h 177"/>
                <a:gd name="T80" fmla="*/ 286691981 w 101"/>
                <a:gd name="T81" fmla="*/ 487566085 h 177"/>
                <a:gd name="T82" fmla="*/ 218228378 w 101"/>
                <a:gd name="T83" fmla="*/ 517770617 h 177"/>
                <a:gd name="T84" fmla="*/ 188275423 w 101"/>
                <a:gd name="T85" fmla="*/ 448734951 h 177"/>
                <a:gd name="T86" fmla="*/ 299529552 w 101"/>
                <a:gd name="T87" fmla="*/ 673101387 h 177"/>
                <a:gd name="T88" fmla="*/ 231065950 w 101"/>
                <a:gd name="T89" fmla="*/ 642896855 h 177"/>
                <a:gd name="T90" fmla="*/ 256739025 w 101"/>
                <a:gd name="T91" fmla="*/ 573861188 h 177"/>
                <a:gd name="T92" fmla="*/ 329482508 w 101"/>
                <a:gd name="T93" fmla="*/ 604065720 h 177"/>
                <a:gd name="T94" fmla="*/ 299529552 w 101"/>
                <a:gd name="T95" fmla="*/ 673101387 h 177"/>
                <a:gd name="T96" fmla="*/ 393668298 w 101"/>
                <a:gd name="T97" fmla="*/ 202792661 h 177"/>
                <a:gd name="T98" fmla="*/ 393668298 w 101"/>
                <a:gd name="T99" fmla="*/ 327920976 h 177"/>
                <a:gd name="T100" fmla="*/ 325204696 w 101"/>
                <a:gd name="T101" fmla="*/ 327920976 h 177"/>
                <a:gd name="T102" fmla="*/ 372273035 w 101"/>
                <a:gd name="T103" fmla="*/ 202792661 h 177"/>
                <a:gd name="T104" fmla="*/ 393668298 w 101"/>
                <a:gd name="T105" fmla="*/ 202792661 h 1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1" h="177">
                  <a:moveTo>
                    <a:pt x="101" y="32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0" y="5"/>
                    <a:pt x="19" y="6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2"/>
                    <a:pt x="0" y="14"/>
                    <a:pt x="1" y="16"/>
                  </a:cubicBezTo>
                  <a:cubicBezTo>
                    <a:pt x="1" y="18"/>
                    <a:pt x="4" y="19"/>
                    <a:pt x="6" y="19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0" y="40"/>
                    <a:pt x="19" y="41"/>
                  </a:cubicBezTo>
                  <a:cubicBezTo>
                    <a:pt x="18" y="41"/>
                    <a:pt x="18" y="42"/>
                    <a:pt x="18" y="43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70"/>
                    <a:pt x="27" y="177"/>
                    <a:pt x="36" y="177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92" y="177"/>
                    <a:pt x="99" y="170"/>
                    <a:pt x="99" y="161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2"/>
                    <a:pt x="100" y="41"/>
                    <a:pt x="99" y="41"/>
                  </a:cubicBezTo>
                  <a:cubicBezTo>
                    <a:pt x="99" y="40"/>
                    <a:pt x="98" y="39"/>
                    <a:pt x="96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3" y="29"/>
                    <a:pt x="93" y="29"/>
                    <a:pt x="93" y="29"/>
                  </a:cubicBezTo>
                  <a:lnTo>
                    <a:pt x="101" y="32"/>
                  </a:lnTo>
                  <a:close/>
                  <a:moveTo>
                    <a:pt x="78" y="47"/>
                  </a:moveTo>
                  <a:cubicBezTo>
                    <a:pt x="68" y="76"/>
                    <a:pt x="68" y="76"/>
                    <a:pt x="68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46" y="47"/>
                    <a:pt x="46" y="47"/>
                    <a:pt x="46" y="47"/>
                  </a:cubicBezTo>
                  <a:lnTo>
                    <a:pt x="78" y="47"/>
                  </a:lnTo>
                  <a:close/>
                  <a:moveTo>
                    <a:pt x="26" y="76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53" y="76"/>
                    <a:pt x="53" y="76"/>
                    <a:pt x="53" y="76"/>
                  </a:cubicBezTo>
                  <a:lnTo>
                    <a:pt x="26" y="76"/>
                  </a:lnTo>
                  <a:close/>
                  <a:moveTo>
                    <a:pt x="44" y="104"/>
                  </a:moveTo>
                  <a:cubicBezTo>
                    <a:pt x="60" y="97"/>
                    <a:pt x="60" y="97"/>
                    <a:pt x="60" y="9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51" y="120"/>
                    <a:pt x="51" y="120"/>
                    <a:pt x="51" y="120"/>
                  </a:cubicBezTo>
                  <a:lnTo>
                    <a:pt x="44" y="104"/>
                  </a:lnTo>
                  <a:close/>
                  <a:moveTo>
                    <a:pt x="70" y="156"/>
                  </a:moveTo>
                  <a:cubicBezTo>
                    <a:pt x="54" y="149"/>
                    <a:pt x="54" y="149"/>
                    <a:pt x="54" y="149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77" y="140"/>
                    <a:pt x="77" y="140"/>
                    <a:pt x="77" y="140"/>
                  </a:cubicBezTo>
                  <a:lnTo>
                    <a:pt x="70" y="156"/>
                  </a:lnTo>
                  <a:close/>
                  <a:moveTo>
                    <a:pt x="92" y="47"/>
                  </a:moveTo>
                  <a:cubicBezTo>
                    <a:pt x="92" y="76"/>
                    <a:pt x="92" y="76"/>
                    <a:pt x="92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87" y="47"/>
                    <a:pt x="87" y="47"/>
                    <a:pt x="87" y="47"/>
                  </a:cubicBezTo>
                  <a:lnTo>
                    <a:pt x="9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43" name="Freeform 24"/>
            <p:cNvSpPr>
              <a:spLocks/>
            </p:cNvSpPr>
            <p:nvPr/>
          </p:nvSpPr>
          <p:spPr bwMode="auto">
            <a:xfrm>
              <a:off x="5367176" y="1140187"/>
              <a:ext cx="47855" cy="95709"/>
            </a:xfrm>
            <a:custGeom>
              <a:avLst/>
              <a:gdLst>
                <a:gd name="T0" fmla="*/ 0 w 23"/>
                <a:gd name="T1" fmla="*/ 0 h 46"/>
                <a:gd name="T2" fmla="*/ 8657594 w 23"/>
                <a:gd name="T3" fmla="*/ 173160468 h 46"/>
                <a:gd name="T4" fmla="*/ 77924585 w 23"/>
                <a:gd name="T5" fmla="*/ 194805266 h 46"/>
                <a:gd name="T6" fmla="*/ 82252342 w 23"/>
                <a:gd name="T7" fmla="*/ 199135058 h 46"/>
                <a:gd name="T8" fmla="*/ 95239773 w 23"/>
                <a:gd name="T9" fmla="*/ 186147763 h 46"/>
                <a:gd name="T10" fmla="*/ 99569610 w 23"/>
                <a:gd name="T11" fmla="*/ 177490260 h 46"/>
                <a:gd name="T12" fmla="*/ 0 w 23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6"/>
                    <a:pt x="19" y="46"/>
                  </a:cubicBezTo>
                  <a:cubicBezTo>
                    <a:pt x="20" y="46"/>
                    <a:pt x="22" y="45"/>
                    <a:pt x="22" y="43"/>
                  </a:cubicBezTo>
                  <a:cubicBezTo>
                    <a:pt x="23" y="43"/>
                    <a:pt x="23" y="42"/>
                    <a:pt x="23" y="41"/>
                  </a:cubicBezTo>
                  <a:cubicBezTo>
                    <a:pt x="22" y="21"/>
                    <a:pt x="15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44" name="Freeform 25"/>
            <p:cNvSpPr>
              <a:spLocks/>
            </p:cNvSpPr>
            <p:nvPr/>
          </p:nvSpPr>
          <p:spPr bwMode="auto">
            <a:xfrm>
              <a:off x="5250457" y="1123847"/>
              <a:ext cx="95709" cy="66530"/>
            </a:xfrm>
            <a:custGeom>
              <a:avLst/>
              <a:gdLst>
                <a:gd name="T0" fmla="*/ 12987295 w 46"/>
                <a:gd name="T1" fmla="*/ 121030544 h 32"/>
                <a:gd name="T2" fmla="*/ 64934395 w 46"/>
                <a:gd name="T3" fmla="*/ 138320028 h 32"/>
                <a:gd name="T4" fmla="*/ 199135058 w 46"/>
                <a:gd name="T5" fmla="*/ 17289484 h 32"/>
                <a:gd name="T6" fmla="*/ 4329792 w 46"/>
                <a:gd name="T7" fmla="*/ 90771869 h 32"/>
                <a:gd name="T8" fmla="*/ 4329792 w 46"/>
                <a:gd name="T9" fmla="*/ 99416611 h 32"/>
                <a:gd name="T10" fmla="*/ 12987295 w 46"/>
                <a:gd name="T11" fmla="*/ 121030544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2">
                  <a:moveTo>
                    <a:pt x="3" y="28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0" y="0"/>
                    <a:pt x="15" y="6"/>
                    <a:pt x="1" y="21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0" y="25"/>
                    <a:pt x="1" y="27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45" name="Freeform 26"/>
            <p:cNvSpPr>
              <a:spLocks/>
            </p:cNvSpPr>
            <p:nvPr/>
          </p:nvSpPr>
          <p:spPr bwMode="auto">
            <a:xfrm>
              <a:off x="8797537" y="1137853"/>
              <a:ext cx="16341" cy="58359"/>
            </a:xfrm>
            <a:custGeom>
              <a:avLst/>
              <a:gdLst>
                <a:gd name="T0" fmla="*/ 16690289 w 8"/>
                <a:gd name="T1" fmla="*/ 121634746 h 28"/>
                <a:gd name="T2" fmla="*/ 0 w 8"/>
                <a:gd name="T3" fmla="*/ 104258354 h 28"/>
                <a:gd name="T4" fmla="*/ 0 w 8"/>
                <a:gd name="T5" fmla="*/ 17376392 h 28"/>
                <a:gd name="T6" fmla="*/ 16690289 w 8"/>
                <a:gd name="T7" fmla="*/ 0 h 28"/>
                <a:gd name="T8" fmla="*/ 33378535 w 8"/>
                <a:gd name="T9" fmla="*/ 17376392 h 28"/>
                <a:gd name="T10" fmla="*/ 33378535 w 8"/>
                <a:gd name="T11" fmla="*/ 104258354 h 28"/>
                <a:gd name="T12" fmla="*/ 16690289 w 8"/>
                <a:gd name="T13" fmla="*/ 12163474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2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46" name="Freeform 27"/>
            <p:cNvSpPr>
              <a:spLocks/>
            </p:cNvSpPr>
            <p:nvPr/>
          </p:nvSpPr>
          <p:spPr bwMode="auto">
            <a:xfrm>
              <a:off x="8755518" y="1121512"/>
              <a:ext cx="15173" cy="74700"/>
            </a:xfrm>
            <a:custGeom>
              <a:avLst/>
              <a:gdLst>
                <a:gd name="T0" fmla="*/ 18792844 w 7"/>
                <a:gd name="T1" fmla="*/ 155002500 h 36"/>
                <a:gd name="T2" fmla="*/ 0 w 7"/>
                <a:gd name="T3" fmla="*/ 137780000 h 36"/>
                <a:gd name="T4" fmla="*/ 0 w 7"/>
                <a:gd name="T5" fmla="*/ 17222500 h 36"/>
                <a:gd name="T6" fmla="*/ 18792844 w 7"/>
                <a:gd name="T7" fmla="*/ 0 h 36"/>
                <a:gd name="T8" fmla="*/ 32888561 w 7"/>
                <a:gd name="T9" fmla="*/ 17222500 h 36"/>
                <a:gd name="T10" fmla="*/ 32888561 w 7"/>
                <a:gd name="T11" fmla="*/ 137780000 h 36"/>
                <a:gd name="T12" fmla="*/ 18792844 w 7"/>
                <a:gd name="T13" fmla="*/ 15500250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6">
                  <a:moveTo>
                    <a:pt x="4" y="36"/>
                  </a:moveTo>
                  <a:cubicBezTo>
                    <a:pt x="1" y="36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47" name="Freeform 28"/>
            <p:cNvSpPr>
              <a:spLocks/>
            </p:cNvSpPr>
            <p:nvPr/>
          </p:nvSpPr>
          <p:spPr bwMode="auto">
            <a:xfrm>
              <a:off x="8712332" y="1137853"/>
              <a:ext cx="16341" cy="58359"/>
            </a:xfrm>
            <a:custGeom>
              <a:avLst/>
              <a:gdLst>
                <a:gd name="T0" fmla="*/ 16690289 w 8"/>
                <a:gd name="T1" fmla="*/ 121634746 h 28"/>
                <a:gd name="T2" fmla="*/ 0 w 8"/>
                <a:gd name="T3" fmla="*/ 104258354 h 28"/>
                <a:gd name="T4" fmla="*/ 0 w 8"/>
                <a:gd name="T5" fmla="*/ 17376392 h 28"/>
                <a:gd name="T6" fmla="*/ 16690289 w 8"/>
                <a:gd name="T7" fmla="*/ 0 h 28"/>
                <a:gd name="T8" fmla="*/ 33378535 w 8"/>
                <a:gd name="T9" fmla="*/ 17376392 h 28"/>
                <a:gd name="T10" fmla="*/ 33378535 w 8"/>
                <a:gd name="T11" fmla="*/ 104258354 h 28"/>
                <a:gd name="T12" fmla="*/ 16690289 w 8"/>
                <a:gd name="T13" fmla="*/ 12163474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2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48" name="Freeform 29"/>
            <p:cNvSpPr>
              <a:spLocks/>
            </p:cNvSpPr>
            <p:nvPr/>
          </p:nvSpPr>
          <p:spPr bwMode="auto">
            <a:xfrm>
              <a:off x="8565267" y="1212553"/>
              <a:ext cx="395676" cy="201923"/>
            </a:xfrm>
            <a:custGeom>
              <a:avLst/>
              <a:gdLst>
                <a:gd name="T0" fmla="*/ 811100583 w 191"/>
                <a:gd name="T1" fmla="*/ 78000565 h 97"/>
                <a:gd name="T2" fmla="*/ 729560253 w 191"/>
                <a:gd name="T3" fmla="*/ 65000471 h 97"/>
                <a:gd name="T4" fmla="*/ 708102598 w 191"/>
                <a:gd name="T5" fmla="*/ 73668588 h 97"/>
                <a:gd name="T6" fmla="*/ 708102598 w 191"/>
                <a:gd name="T7" fmla="*/ 17334153 h 97"/>
                <a:gd name="T8" fmla="*/ 690937303 w 191"/>
                <a:gd name="T9" fmla="*/ 0 h 97"/>
                <a:gd name="T10" fmla="*/ 128745927 w 191"/>
                <a:gd name="T11" fmla="*/ 0 h 97"/>
                <a:gd name="T12" fmla="*/ 111580632 w 191"/>
                <a:gd name="T13" fmla="*/ 17334153 h 97"/>
                <a:gd name="T14" fmla="*/ 111580632 w 191"/>
                <a:gd name="T15" fmla="*/ 73668588 h 97"/>
                <a:gd name="T16" fmla="*/ 90122978 w 191"/>
                <a:gd name="T17" fmla="*/ 65000471 h 97"/>
                <a:gd name="T18" fmla="*/ 8582647 w 191"/>
                <a:gd name="T19" fmla="*/ 78000565 h 97"/>
                <a:gd name="T20" fmla="*/ 4292360 w 191"/>
                <a:gd name="T21" fmla="*/ 99668776 h 97"/>
                <a:gd name="T22" fmla="*/ 25750014 w 191"/>
                <a:gd name="T23" fmla="*/ 104000753 h 97"/>
                <a:gd name="T24" fmla="*/ 77247970 w 191"/>
                <a:gd name="T25" fmla="*/ 95334718 h 97"/>
                <a:gd name="T26" fmla="*/ 111580632 w 191"/>
                <a:gd name="T27" fmla="*/ 138669059 h 97"/>
                <a:gd name="T28" fmla="*/ 111580632 w 191"/>
                <a:gd name="T29" fmla="*/ 216669624 h 97"/>
                <a:gd name="T30" fmla="*/ 321864817 w 191"/>
                <a:gd name="T31" fmla="*/ 420339154 h 97"/>
                <a:gd name="T32" fmla="*/ 497818413 w 191"/>
                <a:gd name="T33" fmla="*/ 420339154 h 97"/>
                <a:gd name="T34" fmla="*/ 708102598 w 191"/>
                <a:gd name="T35" fmla="*/ 216669624 h 97"/>
                <a:gd name="T36" fmla="*/ 708102598 w 191"/>
                <a:gd name="T37" fmla="*/ 138669059 h 97"/>
                <a:gd name="T38" fmla="*/ 742435260 w 191"/>
                <a:gd name="T39" fmla="*/ 95334718 h 97"/>
                <a:gd name="T40" fmla="*/ 793933216 w 191"/>
                <a:gd name="T41" fmla="*/ 104000753 h 97"/>
                <a:gd name="T42" fmla="*/ 815390871 w 191"/>
                <a:gd name="T43" fmla="*/ 99668776 h 97"/>
                <a:gd name="T44" fmla="*/ 811100583 w 191"/>
                <a:gd name="T45" fmla="*/ 78000565 h 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1" h="97">
                  <a:moveTo>
                    <a:pt x="189" y="18"/>
                  </a:moveTo>
                  <a:cubicBezTo>
                    <a:pt x="189" y="18"/>
                    <a:pt x="179" y="11"/>
                    <a:pt x="170" y="15"/>
                  </a:cubicBezTo>
                  <a:cubicBezTo>
                    <a:pt x="168" y="15"/>
                    <a:pt x="167" y="16"/>
                    <a:pt x="165" y="17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2"/>
                    <a:pt x="163" y="0"/>
                    <a:pt x="1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6" y="2"/>
                    <a:pt x="26" y="4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16"/>
                    <a:pt x="23" y="15"/>
                    <a:pt x="21" y="15"/>
                  </a:cubicBezTo>
                  <a:cubicBezTo>
                    <a:pt x="12" y="11"/>
                    <a:pt x="2" y="18"/>
                    <a:pt x="2" y="18"/>
                  </a:cubicBezTo>
                  <a:cubicBezTo>
                    <a:pt x="0" y="19"/>
                    <a:pt x="0" y="22"/>
                    <a:pt x="1" y="23"/>
                  </a:cubicBezTo>
                  <a:cubicBezTo>
                    <a:pt x="2" y="25"/>
                    <a:pt x="5" y="26"/>
                    <a:pt x="6" y="24"/>
                  </a:cubicBezTo>
                  <a:cubicBezTo>
                    <a:pt x="7" y="24"/>
                    <a:pt x="13" y="20"/>
                    <a:pt x="18" y="22"/>
                  </a:cubicBezTo>
                  <a:cubicBezTo>
                    <a:pt x="22" y="23"/>
                    <a:pt x="24" y="26"/>
                    <a:pt x="26" y="3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76"/>
                    <a:pt x="48" y="97"/>
                    <a:pt x="75" y="97"/>
                  </a:cubicBezTo>
                  <a:cubicBezTo>
                    <a:pt x="116" y="97"/>
                    <a:pt x="116" y="97"/>
                    <a:pt x="116" y="97"/>
                  </a:cubicBezTo>
                  <a:cubicBezTo>
                    <a:pt x="143" y="97"/>
                    <a:pt x="165" y="76"/>
                    <a:pt x="165" y="50"/>
                  </a:cubicBezTo>
                  <a:cubicBezTo>
                    <a:pt x="165" y="32"/>
                    <a:pt x="165" y="32"/>
                    <a:pt x="165" y="32"/>
                  </a:cubicBezTo>
                  <a:cubicBezTo>
                    <a:pt x="167" y="26"/>
                    <a:pt x="169" y="23"/>
                    <a:pt x="173" y="22"/>
                  </a:cubicBezTo>
                  <a:cubicBezTo>
                    <a:pt x="178" y="20"/>
                    <a:pt x="184" y="24"/>
                    <a:pt x="185" y="24"/>
                  </a:cubicBezTo>
                  <a:cubicBezTo>
                    <a:pt x="186" y="26"/>
                    <a:pt x="189" y="25"/>
                    <a:pt x="190" y="23"/>
                  </a:cubicBezTo>
                  <a:cubicBezTo>
                    <a:pt x="191" y="22"/>
                    <a:pt x="191" y="19"/>
                    <a:pt x="18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49" name="Freeform 30"/>
            <p:cNvSpPr>
              <a:spLocks/>
            </p:cNvSpPr>
            <p:nvPr/>
          </p:nvSpPr>
          <p:spPr bwMode="auto">
            <a:xfrm>
              <a:off x="8592112" y="1497346"/>
              <a:ext cx="341986" cy="23344"/>
            </a:xfrm>
            <a:custGeom>
              <a:avLst/>
              <a:gdLst>
                <a:gd name="T0" fmla="*/ 687335899 w 165"/>
                <a:gd name="T1" fmla="*/ 49540212 h 11"/>
                <a:gd name="T2" fmla="*/ 21478793 w 165"/>
                <a:gd name="T3" fmla="*/ 49540212 h 11"/>
                <a:gd name="T4" fmla="*/ 0 w 165"/>
                <a:gd name="T5" fmla="*/ 27021741 h 11"/>
                <a:gd name="T6" fmla="*/ 21478793 w 165"/>
                <a:gd name="T7" fmla="*/ 0 h 11"/>
                <a:gd name="T8" fmla="*/ 687335899 w 165"/>
                <a:gd name="T9" fmla="*/ 0 h 11"/>
                <a:gd name="T10" fmla="*/ 708814692 w 165"/>
                <a:gd name="T11" fmla="*/ 27021741 h 11"/>
                <a:gd name="T12" fmla="*/ 687335899 w 165"/>
                <a:gd name="T13" fmla="*/ 49540212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5" h="11">
                  <a:moveTo>
                    <a:pt x="160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3" y="0"/>
                    <a:pt x="165" y="3"/>
                    <a:pt x="165" y="6"/>
                  </a:cubicBezTo>
                  <a:cubicBezTo>
                    <a:pt x="165" y="9"/>
                    <a:pt x="163" y="11"/>
                    <a:pt x="16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50" name="Freeform 31"/>
            <p:cNvSpPr>
              <a:spLocks/>
            </p:cNvSpPr>
            <p:nvPr/>
          </p:nvSpPr>
          <p:spPr bwMode="auto">
            <a:xfrm>
              <a:off x="8811543" y="1438987"/>
              <a:ext cx="71198" cy="42019"/>
            </a:xfrm>
            <a:custGeom>
              <a:avLst/>
              <a:gdLst>
                <a:gd name="T0" fmla="*/ 149092800 w 34"/>
                <a:gd name="T1" fmla="*/ 88279818 h 20"/>
                <a:gd name="T2" fmla="*/ 118398086 w 34"/>
                <a:gd name="T3" fmla="*/ 52967050 h 20"/>
                <a:gd name="T4" fmla="*/ 65776482 w 34"/>
                <a:gd name="T5" fmla="*/ 0 h 20"/>
                <a:gd name="T6" fmla="*/ 17539837 w 34"/>
                <a:gd name="T7" fmla="*/ 35312768 h 20"/>
                <a:gd name="T8" fmla="*/ 0 w 34"/>
                <a:gd name="T9" fmla="*/ 88279818 h 20"/>
                <a:gd name="T10" fmla="*/ 149092800 w 34"/>
                <a:gd name="T11" fmla="*/ 88279818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0">
                  <a:moveTo>
                    <a:pt x="34" y="20"/>
                  </a:moveTo>
                  <a:cubicBezTo>
                    <a:pt x="34" y="16"/>
                    <a:pt x="30" y="14"/>
                    <a:pt x="27" y="12"/>
                  </a:cubicBezTo>
                  <a:cubicBezTo>
                    <a:pt x="22" y="8"/>
                    <a:pt x="19" y="4"/>
                    <a:pt x="15" y="0"/>
                  </a:cubicBezTo>
                  <a:cubicBezTo>
                    <a:pt x="14" y="3"/>
                    <a:pt x="7" y="5"/>
                    <a:pt x="4" y="8"/>
                  </a:cubicBezTo>
                  <a:cubicBezTo>
                    <a:pt x="0" y="11"/>
                    <a:pt x="0" y="15"/>
                    <a:pt x="0" y="20"/>
                  </a:cubicBezTo>
                  <a:lnTo>
                    <a:pt x="3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51" name="Freeform 32"/>
            <p:cNvSpPr>
              <a:spLocks/>
            </p:cNvSpPr>
            <p:nvPr/>
          </p:nvSpPr>
          <p:spPr bwMode="auto">
            <a:xfrm>
              <a:off x="8701827" y="1445990"/>
              <a:ext cx="109716" cy="35016"/>
            </a:xfrm>
            <a:custGeom>
              <a:avLst/>
              <a:gdLst>
                <a:gd name="T0" fmla="*/ 227124541 w 53"/>
                <a:gd name="T1" fmla="*/ 72124721 h 17"/>
                <a:gd name="T2" fmla="*/ 201411665 w 53"/>
                <a:gd name="T3" fmla="*/ 42427033 h 17"/>
                <a:gd name="T4" fmla="*/ 154273117 w 53"/>
                <a:gd name="T5" fmla="*/ 0 h 17"/>
                <a:gd name="T6" fmla="*/ 68566290 w 53"/>
                <a:gd name="T7" fmla="*/ 16970401 h 17"/>
                <a:gd name="T8" fmla="*/ 17140537 w 53"/>
                <a:gd name="T9" fmla="*/ 38183918 h 17"/>
                <a:gd name="T10" fmla="*/ 8570269 w 53"/>
                <a:gd name="T11" fmla="*/ 59397435 h 17"/>
                <a:gd name="T12" fmla="*/ 0 w 53"/>
                <a:gd name="T13" fmla="*/ 72124721 h 17"/>
                <a:gd name="T14" fmla="*/ 227124541 w 53"/>
                <a:gd name="T15" fmla="*/ 72124721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" h="17">
                  <a:moveTo>
                    <a:pt x="53" y="17"/>
                  </a:moveTo>
                  <a:cubicBezTo>
                    <a:pt x="52" y="14"/>
                    <a:pt x="49" y="12"/>
                    <a:pt x="47" y="10"/>
                  </a:cubicBezTo>
                  <a:cubicBezTo>
                    <a:pt x="43" y="7"/>
                    <a:pt x="39" y="4"/>
                    <a:pt x="36" y="0"/>
                  </a:cubicBezTo>
                  <a:cubicBezTo>
                    <a:pt x="30" y="4"/>
                    <a:pt x="23" y="3"/>
                    <a:pt x="16" y="4"/>
                  </a:cubicBezTo>
                  <a:cubicBezTo>
                    <a:pt x="12" y="5"/>
                    <a:pt x="7" y="7"/>
                    <a:pt x="4" y="9"/>
                  </a:cubicBezTo>
                  <a:cubicBezTo>
                    <a:pt x="3" y="11"/>
                    <a:pt x="2" y="12"/>
                    <a:pt x="2" y="14"/>
                  </a:cubicBezTo>
                  <a:cubicBezTo>
                    <a:pt x="1" y="15"/>
                    <a:pt x="1" y="16"/>
                    <a:pt x="0" y="17"/>
                  </a:cubicBezTo>
                  <a:lnTo>
                    <a:pt x="5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52" name="Freeform 33"/>
            <p:cNvSpPr>
              <a:spLocks/>
            </p:cNvSpPr>
            <p:nvPr/>
          </p:nvSpPr>
          <p:spPr bwMode="auto">
            <a:xfrm>
              <a:off x="8645802" y="1445990"/>
              <a:ext cx="56025" cy="35016"/>
            </a:xfrm>
            <a:custGeom>
              <a:avLst/>
              <a:gdLst>
                <a:gd name="T0" fmla="*/ 116251875 w 27"/>
                <a:gd name="T1" fmla="*/ 72124721 h 17"/>
                <a:gd name="T2" fmla="*/ 47361875 w 27"/>
                <a:gd name="T3" fmla="*/ 0 h 17"/>
                <a:gd name="T4" fmla="*/ 21528125 w 27"/>
                <a:gd name="T5" fmla="*/ 38183918 h 17"/>
                <a:gd name="T6" fmla="*/ 0 w 27"/>
                <a:gd name="T7" fmla="*/ 72124721 h 17"/>
                <a:gd name="T8" fmla="*/ 116251875 w 27"/>
                <a:gd name="T9" fmla="*/ 7212472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7">
                  <a:moveTo>
                    <a:pt x="27" y="17"/>
                  </a:moveTo>
                  <a:cubicBezTo>
                    <a:pt x="27" y="8"/>
                    <a:pt x="18" y="5"/>
                    <a:pt x="11" y="0"/>
                  </a:cubicBezTo>
                  <a:cubicBezTo>
                    <a:pt x="11" y="4"/>
                    <a:pt x="8" y="6"/>
                    <a:pt x="5" y="9"/>
                  </a:cubicBezTo>
                  <a:cubicBezTo>
                    <a:pt x="2" y="11"/>
                    <a:pt x="1" y="14"/>
                    <a:pt x="0" y="17"/>
                  </a:cubicBezTo>
                  <a:lnTo>
                    <a:pt x="2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53" name="Freeform 34"/>
            <p:cNvSpPr>
              <a:spLocks/>
            </p:cNvSpPr>
            <p:nvPr/>
          </p:nvSpPr>
          <p:spPr bwMode="auto">
            <a:xfrm>
              <a:off x="1598331" y="1995735"/>
              <a:ext cx="408515" cy="399178"/>
            </a:xfrm>
            <a:custGeom>
              <a:avLst/>
              <a:gdLst>
                <a:gd name="T0" fmla="*/ 812729187 w 197"/>
                <a:gd name="T1" fmla="*/ 185865177 h 192"/>
                <a:gd name="T2" fmla="*/ 541819458 w 197"/>
                <a:gd name="T3" fmla="*/ 0 h 192"/>
                <a:gd name="T4" fmla="*/ 434315729 w 197"/>
                <a:gd name="T5" fmla="*/ 17289397 h 192"/>
                <a:gd name="T6" fmla="*/ 283810094 w 197"/>
                <a:gd name="T7" fmla="*/ 198832225 h 192"/>
                <a:gd name="T8" fmla="*/ 232208635 w 197"/>
                <a:gd name="T9" fmla="*/ 371730354 h 192"/>
                <a:gd name="T10" fmla="*/ 206407906 w 197"/>
                <a:gd name="T11" fmla="*/ 471148546 h 192"/>
                <a:gd name="T12" fmla="*/ 137605271 w 197"/>
                <a:gd name="T13" fmla="*/ 561919960 h 192"/>
                <a:gd name="T14" fmla="*/ 98904177 w 197"/>
                <a:gd name="T15" fmla="*/ 553275261 h 192"/>
                <a:gd name="T16" fmla="*/ 0 w 197"/>
                <a:gd name="T17" fmla="*/ 648369025 h 192"/>
                <a:gd name="T18" fmla="*/ 94603365 w 197"/>
                <a:gd name="T19" fmla="*/ 747785137 h 192"/>
                <a:gd name="T20" fmla="*/ 189206729 w 197"/>
                <a:gd name="T21" fmla="*/ 829911853 h 192"/>
                <a:gd name="T22" fmla="*/ 288110906 w 197"/>
                <a:gd name="T23" fmla="*/ 730495740 h 192"/>
                <a:gd name="T24" fmla="*/ 283810094 w 197"/>
                <a:gd name="T25" fmla="*/ 717528692 h 192"/>
                <a:gd name="T26" fmla="*/ 283810094 w 197"/>
                <a:gd name="T27" fmla="*/ 713206343 h 192"/>
                <a:gd name="T28" fmla="*/ 335411552 w 197"/>
                <a:gd name="T29" fmla="*/ 618110501 h 192"/>
                <a:gd name="T30" fmla="*/ 498817552 w 197"/>
                <a:gd name="T31" fmla="*/ 557597611 h 192"/>
                <a:gd name="T32" fmla="*/ 696623833 w 197"/>
                <a:gd name="T33" fmla="*/ 488437943 h 192"/>
                <a:gd name="T34" fmla="*/ 812729187 w 197"/>
                <a:gd name="T35" fmla="*/ 185865177 h 1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7" h="192">
                  <a:moveTo>
                    <a:pt x="189" y="43"/>
                  </a:moveTo>
                  <a:cubicBezTo>
                    <a:pt x="181" y="17"/>
                    <a:pt x="156" y="0"/>
                    <a:pt x="126" y="0"/>
                  </a:cubicBezTo>
                  <a:cubicBezTo>
                    <a:pt x="117" y="0"/>
                    <a:pt x="109" y="1"/>
                    <a:pt x="101" y="4"/>
                  </a:cubicBezTo>
                  <a:cubicBezTo>
                    <a:pt x="81" y="12"/>
                    <a:pt x="72" y="30"/>
                    <a:pt x="66" y="46"/>
                  </a:cubicBezTo>
                  <a:cubicBezTo>
                    <a:pt x="62" y="59"/>
                    <a:pt x="58" y="73"/>
                    <a:pt x="54" y="86"/>
                  </a:cubicBezTo>
                  <a:cubicBezTo>
                    <a:pt x="52" y="94"/>
                    <a:pt x="50" y="101"/>
                    <a:pt x="48" y="109"/>
                  </a:cubicBezTo>
                  <a:cubicBezTo>
                    <a:pt x="48" y="109"/>
                    <a:pt x="43" y="129"/>
                    <a:pt x="32" y="130"/>
                  </a:cubicBezTo>
                  <a:cubicBezTo>
                    <a:pt x="29" y="128"/>
                    <a:pt x="26" y="128"/>
                    <a:pt x="23" y="128"/>
                  </a:cubicBezTo>
                  <a:cubicBezTo>
                    <a:pt x="10" y="128"/>
                    <a:pt x="0" y="138"/>
                    <a:pt x="0" y="150"/>
                  </a:cubicBezTo>
                  <a:cubicBezTo>
                    <a:pt x="0" y="163"/>
                    <a:pt x="10" y="173"/>
                    <a:pt x="22" y="173"/>
                  </a:cubicBezTo>
                  <a:cubicBezTo>
                    <a:pt x="24" y="184"/>
                    <a:pt x="33" y="192"/>
                    <a:pt x="44" y="192"/>
                  </a:cubicBezTo>
                  <a:cubicBezTo>
                    <a:pt x="56" y="192"/>
                    <a:pt x="67" y="182"/>
                    <a:pt x="67" y="169"/>
                  </a:cubicBezTo>
                  <a:cubicBezTo>
                    <a:pt x="67" y="168"/>
                    <a:pt x="67" y="167"/>
                    <a:pt x="66" y="166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6" y="165"/>
                    <a:pt x="67" y="149"/>
                    <a:pt x="78" y="143"/>
                  </a:cubicBezTo>
                  <a:cubicBezTo>
                    <a:pt x="88" y="137"/>
                    <a:pt x="104" y="132"/>
                    <a:pt x="116" y="129"/>
                  </a:cubicBezTo>
                  <a:cubicBezTo>
                    <a:pt x="134" y="127"/>
                    <a:pt x="151" y="120"/>
                    <a:pt x="162" y="113"/>
                  </a:cubicBezTo>
                  <a:cubicBezTo>
                    <a:pt x="187" y="97"/>
                    <a:pt x="197" y="68"/>
                    <a:pt x="18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54" name="Freeform 35"/>
            <p:cNvSpPr>
              <a:spLocks/>
            </p:cNvSpPr>
            <p:nvPr/>
          </p:nvSpPr>
          <p:spPr bwMode="auto">
            <a:xfrm>
              <a:off x="7762242" y="1408640"/>
              <a:ext cx="107381" cy="103880"/>
            </a:xfrm>
            <a:custGeom>
              <a:avLst/>
              <a:gdLst>
                <a:gd name="T0" fmla="*/ 204686771 w 52"/>
                <a:gd name="T1" fmla="*/ 181289298 h 50"/>
                <a:gd name="T2" fmla="*/ 136458536 w 52"/>
                <a:gd name="T3" fmla="*/ 181289298 h 50"/>
                <a:gd name="T4" fmla="*/ 136458536 w 52"/>
                <a:gd name="T5" fmla="*/ 0 h 50"/>
                <a:gd name="T6" fmla="*/ 89549559 w 52"/>
                <a:gd name="T7" fmla="*/ 0 h 50"/>
                <a:gd name="T8" fmla="*/ 89549559 w 52"/>
                <a:gd name="T9" fmla="*/ 181289298 h 50"/>
                <a:gd name="T10" fmla="*/ 21321324 w 52"/>
                <a:gd name="T11" fmla="*/ 181289298 h 50"/>
                <a:gd name="T12" fmla="*/ 0 w 52"/>
                <a:gd name="T13" fmla="*/ 198556232 h 50"/>
                <a:gd name="T14" fmla="*/ 21321324 w 52"/>
                <a:gd name="T15" fmla="*/ 215821088 h 50"/>
                <a:gd name="T16" fmla="*/ 204686771 w 52"/>
                <a:gd name="T17" fmla="*/ 215821088 h 50"/>
                <a:gd name="T18" fmla="*/ 221743830 w 52"/>
                <a:gd name="T19" fmla="*/ 198556232 h 50"/>
                <a:gd name="T20" fmla="*/ 204686771 w 52"/>
                <a:gd name="T21" fmla="*/ 181289298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50">
                  <a:moveTo>
                    <a:pt x="48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2" y="42"/>
                    <a:pt x="0" y="44"/>
                    <a:pt x="0" y="46"/>
                  </a:cubicBezTo>
                  <a:cubicBezTo>
                    <a:pt x="0" y="48"/>
                    <a:pt x="2" y="50"/>
                    <a:pt x="5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50" y="50"/>
                    <a:pt x="52" y="48"/>
                    <a:pt x="52" y="46"/>
                  </a:cubicBezTo>
                  <a:cubicBezTo>
                    <a:pt x="52" y="44"/>
                    <a:pt x="50" y="42"/>
                    <a:pt x="4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55" name="Freeform 36"/>
            <p:cNvSpPr>
              <a:spLocks/>
            </p:cNvSpPr>
            <p:nvPr/>
          </p:nvSpPr>
          <p:spPr bwMode="auto">
            <a:xfrm>
              <a:off x="7715555" y="1312931"/>
              <a:ext cx="199589" cy="96876"/>
            </a:xfrm>
            <a:custGeom>
              <a:avLst/>
              <a:gdLst>
                <a:gd name="T0" fmla="*/ 401988878 w 96"/>
                <a:gd name="T1" fmla="*/ 25490755 h 47"/>
                <a:gd name="T2" fmla="*/ 337151560 w 96"/>
                <a:gd name="T3" fmla="*/ 16994524 h 47"/>
                <a:gd name="T4" fmla="*/ 306895115 w 96"/>
                <a:gd name="T5" fmla="*/ 25490755 h 47"/>
                <a:gd name="T6" fmla="*/ 259347194 w 96"/>
                <a:gd name="T7" fmla="*/ 29738871 h 47"/>
                <a:gd name="T8" fmla="*/ 242057797 w 96"/>
                <a:gd name="T9" fmla="*/ 21242639 h 47"/>
                <a:gd name="T10" fmla="*/ 194509876 w 96"/>
                <a:gd name="T11" fmla="*/ 4248116 h 47"/>
                <a:gd name="T12" fmla="*/ 125352287 w 96"/>
                <a:gd name="T13" fmla="*/ 8496231 h 47"/>
                <a:gd name="T14" fmla="*/ 116705510 w 96"/>
                <a:gd name="T15" fmla="*/ 12746408 h 47"/>
                <a:gd name="T16" fmla="*/ 69159668 w 96"/>
                <a:gd name="T17" fmla="*/ 21242639 h 47"/>
                <a:gd name="T18" fmla="*/ 64837318 w 96"/>
                <a:gd name="T19" fmla="*/ 21242639 h 47"/>
                <a:gd name="T20" fmla="*/ 38901144 w 96"/>
                <a:gd name="T21" fmla="*/ 12746408 h 47"/>
                <a:gd name="T22" fmla="*/ 34578794 w 96"/>
                <a:gd name="T23" fmla="*/ 12746408 h 47"/>
                <a:gd name="T24" fmla="*/ 30256445 w 96"/>
                <a:gd name="T25" fmla="*/ 4248116 h 47"/>
                <a:gd name="T26" fmla="*/ 8644699 w 96"/>
                <a:gd name="T27" fmla="*/ 8496231 h 47"/>
                <a:gd name="T28" fmla="*/ 0 w 96"/>
                <a:gd name="T29" fmla="*/ 25490755 h 47"/>
                <a:gd name="T30" fmla="*/ 207479003 w 96"/>
                <a:gd name="T31" fmla="*/ 199679987 h 47"/>
                <a:gd name="T32" fmla="*/ 410633577 w 96"/>
                <a:gd name="T33" fmla="*/ 46733395 h 47"/>
                <a:gd name="T34" fmla="*/ 401988878 w 96"/>
                <a:gd name="T35" fmla="*/ 25490755 h 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47">
                  <a:moveTo>
                    <a:pt x="93" y="6"/>
                  </a:moveTo>
                  <a:cubicBezTo>
                    <a:pt x="89" y="3"/>
                    <a:pt x="85" y="3"/>
                    <a:pt x="78" y="4"/>
                  </a:cubicBezTo>
                  <a:cubicBezTo>
                    <a:pt x="76" y="4"/>
                    <a:pt x="73" y="5"/>
                    <a:pt x="71" y="6"/>
                  </a:cubicBezTo>
                  <a:cubicBezTo>
                    <a:pt x="67" y="7"/>
                    <a:pt x="63" y="8"/>
                    <a:pt x="60" y="7"/>
                  </a:cubicBezTo>
                  <a:cubicBezTo>
                    <a:pt x="58" y="6"/>
                    <a:pt x="57" y="6"/>
                    <a:pt x="56" y="5"/>
                  </a:cubicBezTo>
                  <a:cubicBezTo>
                    <a:pt x="53" y="3"/>
                    <a:pt x="49" y="2"/>
                    <a:pt x="45" y="1"/>
                  </a:cubicBezTo>
                  <a:cubicBezTo>
                    <a:pt x="40" y="0"/>
                    <a:pt x="35" y="1"/>
                    <a:pt x="29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3" y="4"/>
                    <a:pt x="19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5"/>
                    <a:pt x="11" y="4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30"/>
                    <a:pt x="26" y="47"/>
                    <a:pt x="48" y="47"/>
                  </a:cubicBezTo>
                  <a:cubicBezTo>
                    <a:pt x="69" y="47"/>
                    <a:pt x="88" y="33"/>
                    <a:pt x="95" y="11"/>
                  </a:cubicBezTo>
                  <a:cubicBezTo>
                    <a:pt x="96" y="9"/>
                    <a:pt x="95" y="7"/>
                    <a:pt x="9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56" name="Freeform 37"/>
            <p:cNvSpPr>
              <a:spLocks noEditPoints="1"/>
            </p:cNvSpPr>
            <p:nvPr/>
          </p:nvSpPr>
          <p:spPr bwMode="auto">
            <a:xfrm>
              <a:off x="7714388" y="1276748"/>
              <a:ext cx="205425" cy="68864"/>
            </a:xfrm>
            <a:custGeom>
              <a:avLst/>
              <a:gdLst>
                <a:gd name="T0" fmla="*/ 275560000 w 99"/>
                <a:gd name="T1" fmla="*/ 143704560 h 33"/>
                <a:gd name="T2" fmla="*/ 245420625 w 99"/>
                <a:gd name="T3" fmla="*/ 134994308 h 33"/>
                <a:gd name="T4" fmla="*/ 228198125 w 99"/>
                <a:gd name="T5" fmla="*/ 130641268 h 33"/>
                <a:gd name="T6" fmla="*/ 193753125 w 99"/>
                <a:gd name="T7" fmla="*/ 113220763 h 33"/>
                <a:gd name="T8" fmla="*/ 137780000 w 99"/>
                <a:gd name="T9" fmla="*/ 117575889 h 33"/>
                <a:gd name="T10" fmla="*/ 129168750 w 99"/>
                <a:gd name="T11" fmla="*/ 121931016 h 33"/>
                <a:gd name="T12" fmla="*/ 73195625 w 99"/>
                <a:gd name="T13" fmla="*/ 130641268 h 33"/>
                <a:gd name="T14" fmla="*/ 68890000 w 99"/>
                <a:gd name="T15" fmla="*/ 130641268 h 33"/>
                <a:gd name="T16" fmla="*/ 25833750 w 99"/>
                <a:gd name="T17" fmla="*/ 117575889 h 33"/>
                <a:gd name="T18" fmla="*/ 17222500 w 99"/>
                <a:gd name="T19" fmla="*/ 113220763 h 33"/>
                <a:gd name="T20" fmla="*/ 12916875 w 99"/>
                <a:gd name="T21" fmla="*/ 113220763 h 33"/>
                <a:gd name="T22" fmla="*/ 4305625 w 99"/>
                <a:gd name="T23" fmla="*/ 100157471 h 33"/>
                <a:gd name="T24" fmla="*/ 0 w 99"/>
                <a:gd name="T25" fmla="*/ 43547089 h 33"/>
                <a:gd name="T26" fmla="*/ 0 w 99"/>
                <a:gd name="T27" fmla="*/ 17418418 h 33"/>
                <a:gd name="T28" fmla="*/ 17222500 w 99"/>
                <a:gd name="T29" fmla="*/ 0 h 33"/>
                <a:gd name="T30" fmla="*/ 404728750 w 99"/>
                <a:gd name="T31" fmla="*/ 0 h 33"/>
                <a:gd name="T32" fmla="*/ 421951250 w 99"/>
                <a:gd name="T33" fmla="*/ 17418418 h 33"/>
                <a:gd name="T34" fmla="*/ 426256875 w 99"/>
                <a:gd name="T35" fmla="*/ 43547089 h 33"/>
                <a:gd name="T36" fmla="*/ 413340000 w 99"/>
                <a:gd name="T37" fmla="*/ 121931016 h 33"/>
                <a:gd name="T38" fmla="*/ 404728750 w 99"/>
                <a:gd name="T39" fmla="*/ 130641268 h 33"/>
                <a:gd name="T40" fmla="*/ 387506250 w 99"/>
                <a:gd name="T41" fmla="*/ 130641268 h 33"/>
                <a:gd name="T42" fmla="*/ 348755625 w 99"/>
                <a:gd name="T43" fmla="*/ 126286142 h 33"/>
                <a:gd name="T44" fmla="*/ 318616250 w 99"/>
                <a:gd name="T45" fmla="*/ 134994308 h 33"/>
                <a:gd name="T46" fmla="*/ 275560000 w 99"/>
                <a:gd name="T47" fmla="*/ 143704560 h 33"/>
                <a:gd name="T48" fmla="*/ 176530625 w 99"/>
                <a:gd name="T49" fmla="*/ 78383926 h 33"/>
                <a:gd name="T50" fmla="*/ 198058750 w 99"/>
                <a:gd name="T51" fmla="*/ 78383926 h 33"/>
                <a:gd name="T52" fmla="*/ 245420625 w 99"/>
                <a:gd name="T53" fmla="*/ 95802345 h 33"/>
                <a:gd name="T54" fmla="*/ 262643125 w 99"/>
                <a:gd name="T55" fmla="*/ 104512597 h 33"/>
                <a:gd name="T56" fmla="*/ 310005000 w 99"/>
                <a:gd name="T57" fmla="*/ 100157471 h 33"/>
                <a:gd name="T58" fmla="*/ 340144375 w 99"/>
                <a:gd name="T59" fmla="*/ 91449305 h 33"/>
                <a:gd name="T60" fmla="*/ 383200625 w 99"/>
                <a:gd name="T61" fmla="*/ 91449305 h 33"/>
                <a:gd name="T62" fmla="*/ 387506250 w 99"/>
                <a:gd name="T63" fmla="*/ 43547089 h 33"/>
                <a:gd name="T64" fmla="*/ 387506250 w 99"/>
                <a:gd name="T65" fmla="*/ 34836837 h 33"/>
                <a:gd name="T66" fmla="*/ 34445000 w 99"/>
                <a:gd name="T67" fmla="*/ 34836837 h 33"/>
                <a:gd name="T68" fmla="*/ 34445000 w 99"/>
                <a:gd name="T69" fmla="*/ 43547089 h 33"/>
                <a:gd name="T70" fmla="*/ 38750625 w 99"/>
                <a:gd name="T71" fmla="*/ 82739053 h 33"/>
                <a:gd name="T72" fmla="*/ 38750625 w 99"/>
                <a:gd name="T73" fmla="*/ 87094179 h 33"/>
                <a:gd name="T74" fmla="*/ 43056250 w 99"/>
                <a:gd name="T75" fmla="*/ 87094179 h 33"/>
                <a:gd name="T76" fmla="*/ 68890000 w 99"/>
                <a:gd name="T77" fmla="*/ 95802345 h 33"/>
                <a:gd name="T78" fmla="*/ 73195625 w 99"/>
                <a:gd name="T79" fmla="*/ 95802345 h 33"/>
                <a:gd name="T80" fmla="*/ 120557500 w 99"/>
                <a:gd name="T81" fmla="*/ 87094179 h 33"/>
                <a:gd name="T82" fmla="*/ 129168750 w 99"/>
                <a:gd name="T83" fmla="*/ 82739053 h 33"/>
                <a:gd name="T84" fmla="*/ 176530625 w 99"/>
                <a:gd name="T85" fmla="*/ 78383926 h 3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" h="33">
                  <a:moveTo>
                    <a:pt x="64" y="33"/>
                  </a:moveTo>
                  <a:cubicBezTo>
                    <a:pt x="62" y="33"/>
                    <a:pt x="59" y="32"/>
                    <a:pt x="57" y="31"/>
                  </a:cubicBezTo>
                  <a:cubicBezTo>
                    <a:pt x="56" y="31"/>
                    <a:pt x="55" y="30"/>
                    <a:pt x="53" y="30"/>
                  </a:cubicBezTo>
                  <a:cubicBezTo>
                    <a:pt x="50" y="28"/>
                    <a:pt x="47" y="27"/>
                    <a:pt x="45" y="26"/>
                  </a:cubicBezTo>
                  <a:cubicBezTo>
                    <a:pt x="41" y="26"/>
                    <a:pt x="37" y="26"/>
                    <a:pt x="32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6" y="29"/>
                    <a:pt x="22" y="30"/>
                    <a:pt x="1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0"/>
                    <a:pt x="9" y="29"/>
                    <a:pt x="6" y="27"/>
                  </a:cubicBezTo>
                  <a:cubicBezTo>
                    <a:pt x="5" y="27"/>
                    <a:pt x="5" y="27"/>
                    <a:pt x="4" y="26"/>
                  </a:cubicBezTo>
                  <a:cubicBezTo>
                    <a:pt x="4" y="26"/>
                    <a:pt x="4" y="26"/>
                    <a:pt x="3" y="26"/>
                  </a:cubicBezTo>
                  <a:cubicBezTo>
                    <a:pt x="2" y="25"/>
                    <a:pt x="2" y="24"/>
                    <a:pt x="1" y="23"/>
                  </a:cubicBezTo>
                  <a:cubicBezTo>
                    <a:pt x="0" y="18"/>
                    <a:pt x="0" y="14"/>
                    <a:pt x="0" y="10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98" y="2"/>
                    <a:pt x="98" y="4"/>
                  </a:cubicBezTo>
                  <a:cubicBezTo>
                    <a:pt x="99" y="6"/>
                    <a:pt x="99" y="8"/>
                    <a:pt x="99" y="10"/>
                  </a:cubicBezTo>
                  <a:cubicBezTo>
                    <a:pt x="99" y="16"/>
                    <a:pt x="98" y="22"/>
                    <a:pt x="96" y="28"/>
                  </a:cubicBezTo>
                  <a:cubicBezTo>
                    <a:pt x="96" y="29"/>
                    <a:pt x="95" y="30"/>
                    <a:pt x="94" y="30"/>
                  </a:cubicBezTo>
                  <a:cubicBezTo>
                    <a:pt x="92" y="31"/>
                    <a:pt x="91" y="31"/>
                    <a:pt x="90" y="30"/>
                  </a:cubicBezTo>
                  <a:cubicBezTo>
                    <a:pt x="87" y="29"/>
                    <a:pt x="85" y="28"/>
                    <a:pt x="81" y="29"/>
                  </a:cubicBezTo>
                  <a:cubicBezTo>
                    <a:pt x="79" y="29"/>
                    <a:pt x="77" y="30"/>
                    <a:pt x="74" y="31"/>
                  </a:cubicBezTo>
                  <a:cubicBezTo>
                    <a:pt x="71" y="32"/>
                    <a:pt x="68" y="33"/>
                    <a:pt x="64" y="33"/>
                  </a:cubicBezTo>
                  <a:close/>
                  <a:moveTo>
                    <a:pt x="41" y="18"/>
                  </a:moveTo>
                  <a:cubicBezTo>
                    <a:pt x="43" y="18"/>
                    <a:pt x="45" y="18"/>
                    <a:pt x="46" y="18"/>
                  </a:cubicBezTo>
                  <a:cubicBezTo>
                    <a:pt x="50" y="19"/>
                    <a:pt x="54" y="20"/>
                    <a:pt x="57" y="22"/>
                  </a:cubicBezTo>
                  <a:cubicBezTo>
                    <a:pt x="58" y="23"/>
                    <a:pt x="59" y="23"/>
                    <a:pt x="61" y="24"/>
                  </a:cubicBezTo>
                  <a:cubicBezTo>
                    <a:pt x="64" y="25"/>
                    <a:pt x="68" y="24"/>
                    <a:pt x="72" y="23"/>
                  </a:cubicBezTo>
                  <a:cubicBezTo>
                    <a:pt x="74" y="22"/>
                    <a:pt x="77" y="21"/>
                    <a:pt x="79" y="21"/>
                  </a:cubicBezTo>
                  <a:cubicBezTo>
                    <a:pt x="83" y="20"/>
                    <a:pt x="86" y="20"/>
                    <a:pt x="89" y="21"/>
                  </a:cubicBezTo>
                  <a:cubicBezTo>
                    <a:pt x="90" y="17"/>
                    <a:pt x="90" y="13"/>
                    <a:pt x="90" y="10"/>
                  </a:cubicBezTo>
                  <a:cubicBezTo>
                    <a:pt x="90" y="9"/>
                    <a:pt x="90" y="9"/>
                    <a:pt x="9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3"/>
                    <a:pt x="9" y="16"/>
                    <a:pt x="9" y="19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1"/>
                    <a:pt x="14" y="22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20" y="22"/>
                    <a:pt x="24" y="21"/>
                    <a:pt x="28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4" y="18"/>
                    <a:pt x="38" y="18"/>
                    <a:pt x="4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57" name="Freeform 38"/>
            <p:cNvSpPr>
              <a:spLocks/>
            </p:cNvSpPr>
            <p:nvPr/>
          </p:nvSpPr>
          <p:spPr bwMode="auto">
            <a:xfrm>
              <a:off x="7933819" y="1121512"/>
              <a:ext cx="128391" cy="399178"/>
            </a:xfrm>
            <a:custGeom>
              <a:avLst/>
              <a:gdLst>
                <a:gd name="T0" fmla="*/ 218703714 w 62"/>
                <a:gd name="T1" fmla="*/ 289603639 h 192"/>
                <a:gd name="T2" fmla="*/ 192973744 w 62"/>
                <a:gd name="T3" fmla="*/ 198832225 h 192"/>
                <a:gd name="T4" fmla="*/ 192973744 w 62"/>
                <a:gd name="T5" fmla="*/ 95093763 h 192"/>
                <a:gd name="T6" fmla="*/ 197262417 w 62"/>
                <a:gd name="T7" fmla="*/ 0 h 192"/>
                <a:gd name="T8" fmla="*/ 132938526 w 62"/>
                <a:gd name="T9" fmla="*/ 0 h 192"/>
                <a:gd name="T10" fmla="*/ 68612565 w 62"/>
                <a:gd name="T11" fmla="*/ 0 h 192"/>
                <a:gd name="T12" fmla="*/ 72901238 w 62"/>
                <a:gd name="T13" fmla="*/ 95093763 h 192"/>
                <a:gd name="T14" fmla="*/ 72901238 w 62"/>
                <a:gd name="T15" fmla="*/ 198832225 h 192"/>
                <a:gd name="T16" fmla="*/ 47171268 w 62"/>
                <a:gd name="T17" fmla="*/ 289603639 h 192"/>
                <a:gd name="T18" fmla="*/ 0 w 62"/>
                <a:gd name="T19" fmla="*/ 354440957 h 192"/>
                <a:gd name="T20" fmla="*/ 0 w 62"/>
                <a:gd name="T21" fmla="*/ 760752185 h 192"/>
                <a:gd name="T22" fmla="*/ 68612565 w 62"/>
                <a:gd name="T23" fmla="*/ 829911853 h 192"/>
                <a:gd name="T24" fmla="*/ 197262417 w 62"/>
                <a:gd name="T25" fmla="*/ 829911853 h 192"/>
                <a:gd name="T26" fmla="*/ 265874982 w 62"/>
                <a:gd name="T27" fmla="*/ 760752185 h 192"/>
                <a:gd name="T28" fmla="*/ 265874982 w 62"/>
                <a:gd name="T29" fmla="*/ 354440957 h 192"/>
                <a:gd name="T30" fmla="*/ 218703714 w 62"/>
                <a:gd name="T31" fmla="*/ 289603639 h 1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2" h="192">
                  <a:moveTo>
                    <a:pt x="51" y="67"/>
                  </a:moveTo>
                  <a:cubicBezTo>
                    <a:pt x="51" y="61"/>
                    <a:pt x="50" y="53"/>
                    <a:pt x="45" y="46"/>
                  </a:cubicBezTo>
                  <a:cubicBezTo>
                    <a:pt x="37" y="36"/>
                    <a:pt x="45" y="22"/>
                    <a:pt x="45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25" y="36"/>
                    <a:pt x="17" y="46"/>
                  </a:cubicBezTo>
                  <a:cubicBezTo>
                    <a:pt x="12" y="53"/>
                    <a:pt x="11" y="61"/>
                    <a:pt x="11" y="67"/>
                  </a:cubicBezTo>
                  <a:cubicBezTo>
                    <a:pt x="5" y="69"/>
                    <a:pt x="0" y="75"/>
                    <a:pt x="0" y="8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7" y="192"/>
                    <a:pt x="16" y="192"/>
                  </a:cubicBezTo>
                  <a:cubicBezTo>
                    <a:pt x="46" y="192"/>
                    <a:pt x="46" y="192"/>
                    <a:pt x="46" y="192"/>
                  </a:cubicBezTo>
                  <a:cubicBezTo>
                    <a:pt x="55" y="192"/>
                    <a:pt x="62" y="184"/>
                    <a:pt x="62" y="176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75"/>
                    <a:pt x="57" y="69"/>
                    <a:pt x="51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58" name="Freeform 39"/>
            <p:cNvSpPr>
              <a:spLocks/>
            </p:cNvSpPr>
            <p:nvPr/>
          </p:nvSpPr>
          <p:spPr bwMode="auto">
            <a:xfrm>
              <a:off x="4257182" y="2086775"/>
              <a:ext cx="304636" cy="164573"/>
            </a:xfrm>
            <a:custGeom>
              <a:avLst/>
              <a:gdLst>
                <a:gd name="T0" fmla="*/ 317803736 w 147"/>
                <a:gd name="T1" fmla="*/ 0 h 79"/>
                <a:gd name="T2" fmla="*/ 0 w 147"/>
                <a:gd name="T3" fmla="*/ 342838890 h 79"/>
                <a:gd name="T4" fmla="*/ 631313554 w 147"/>
                <a:gd name="T5" fmla="*/ 342838890 h 79"/>
                <a:gd name="T6" fmla="*/ 317803736 w 147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" h="79">
                  <a:moveTo>
                    <a:pt x="74" y="0"/>
                  </a:moveTo>
                  <a:cubicBezTo>
                    <a:pt x="33" y="0"/>
                    <a:pt x="0" y="35"/>
                    <a:pt x="0" y="79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47" y="35"/>
                    <a:pt x="114" y="0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59" name="Freeform 40"/>
            <p:cNvSpPr>
              <a:spLocks/>
            </p:cNvSpPr>
            <p:nvPr/>
          </p:nvSpPr>
          <p:spPr bwMode="auto">
            <a:xfrm>
              <a:off x="4225668" y="2275860"/>
              <a:ext cx="367664" cy="101545"/>
            </a:xfrm>
            <a:custGeom>
              <a:avLst/>
              <a:gdLst>
                <a:gd name="T0" fmla="*/ 0 w 315"/>
                <a:gd name="T1" fmla="*/ 0 h 87"/>
                <a:gd name="T2" fmla="*/ 21797223 w 315"/>
                <a:gd name="T3" fmla="*/ 118521690 h 87"/>
                <a:gd name="T4" fmla="*/ 407335529 w 315"/>
                <a:gd name="T5" fmla="*/ 118521690 h 87"/>
                <a:gd name="T6" fmla="*/ 429132752 w 315"/>
                <a:gd name="T7" fmla="*/ 0 h 87"/>
                <a:gd name="T8" fmla="*/ 0 w 315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5" h="87">
                  <a:moveTo>
                    <a:pt x="0" y="0"/>
                  </a:moveTo>
                  <a:lnTo>
                    <a:pt x="16" y="87"/>
                  </a:lnTo>
                  <a:lnTo>
                    <a:pt x="299" y="87"/>
                  </a:lnTo>
                  <a:lnTo>
                    <a:pt x="3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60" name="Freeform 41"/>
            <p:cNvSpPr>
              <a:spLocks/>
            </p:cNvSpPr>
            <p:nvPr/>
          </p:nvSpPr>
          <p:spPr bwMode="auto">
            <a:xfrm>
              <a:off x="4441597" y="2006240"/>
              <a:ext cx="14006" cy="58359"/>
            </a:xfrm>
            <a:custGeom>
              <a:avLst/>
              <a:gdLst>
                <a:gd name="T0" fmla="*/ 16012860 w 7"/>
                <a:gd name="T1" fmla="*/ 121634746 h 28"/>
                <a:gd name="T2" fmla="*/ 28024005 w 7"/>
                <a:gd name="T3" fmla="*/ 104258354 h 28"/>
                <a:gd name="T4" fmla="*/ 28024005 w 7"/>
                <a:gd name="T5" fmla="*/ 13032815 h 28"/>
                <a:gd name="T6" fmla="*/ 16012860 w 7"/>
                <a:gd name="T7" fmla="*/ 0 h 28"/>
                <a:gd name="T8" fmla="*/ 0 w 7"/>
                <a:gd name="T9" fmla="*/ 13032815 h 28"/>
                <a:gd name="T10" fmla="*/ 0 w 7"/>
                <a:gd name="T11" fmla="*/ 104258354 h 28"/>
                <a:gd name="T12" fmla="*/ 16012860 w 7"/>
                <a:gd name="T13" fmla="*/ 12163474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28">
                  <a:moveTo>
                    <a:pt x="4" y="28"/>
                  </a:moveTo>
                  <a:cubicBezTo>
                    <a:pt x="6" y="28"/>
                    <a:pt x="7" y="26"/>
                    <a:pt x="7" y="2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61" name="Freeform 42"/>
            <p:cNvSpPr>
              <a:spLocks/>
            </p:cNvSpPr>
            <p:nvPr/>
          </p:nvSpPr>
          <p:spPr bwMode="auto">
            <a:xfrm>
              <a:off x="4401913" y="1979394"/>
              <a:ext cx="14006" cy="85205"/>
            </a:xfrm>
            <a:custGeom>
              <a:avLst/>
              <a:gdLst>
                <a:gd name="T0" fmla="*/ 16012860 w 7"/>
                <a:gd name="T1" fmla="*/ 177070537 h 41"/>
                <a:gd name="T2" fmla="*/ 28024005 w 7"/>
                <a:gd name="T3" fmla="*/ 159794704 h 41"/>
                <a:gd name="T4" fmla="*/ 28024005 w 7"/>
                <a:gd name="T5" fmla="*/ 17275833 h 41"/>
                <a:gd name="T6" fmla="*/ 16012860 w 7"/>
                <a:gd name="T7" fmla="*/ 0 h 41"/>
                <a:gd name="T8" fmla="*/ 0 w 7"/>
                <a:gd name="T9" fmla="*/ 17275833 h 41"/>
                <a:gd name="T10" fmla="*/ 0 w 7"/>
                <a:gd name="T11" fmla="*/ 159794704 h 41"/>
                <a:gd name="T12" fmla="*/ 16012860 w 7"/>
                <a:gd name="T13" fmla="*/ 177070537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1">
                  <a:moveTo>
                    <a:pt x="4" y="41"/>
                  </a:moveTo>
                  <a:cubicBezTo>
                    <a:pt x="6" y="41"/>
                    <a:pt x="7" y="39"/>
                    <a:pt x="7" y="3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2" y="41"/>
                    <a:pt x="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62" name="Freeform 43"/>
            <p:cNvSpPr>
              <a:spLocks/>
            </p:cNvSpPr>
            <p:nvPr/>
          </p:nvSpPr>
          <p:spPr bwMode="auto">
            <a:xfrm>
              <a:off x="4362228" y="2006240"/>
              <a:ext cx="16341" cy="58359"/>
            </a:xfrm>
            <a:custGeom>
              <a:avLst/>
              <a:gdLst>
                <a:gd name="T0" fmla="*/ 16690289 w 8"/>
                <a:gd name="T1" fmla="*/ 121634746 h 28"/>
                <a:gd name="T2" fmla="*/ 33378535 w 8"/>
                <a:gd name="T3" fmla="*/ 104258354 h 28"/>
                <a:gd name="T4" fmla="*/ 33378535 w 8"/>
                <a:gd name="T5" fmla="*/ 13032815 h 28"/>
                <a:gd name="T6" fmla="*/ 16690289 w 8"/>
                <a:gd name="T7" fmla="*/ 0 h 28"/>
                <a:gd name="T8" fmla="*/ 0 w 8"/>
                <a:gd name="T9" fmla="*/ 13032815 h 28"/>
                <a:gd name="T10" fmla="*/ 0 w 8"/>
                <a:gd name="T11" fmla="*/ 104258354 h 28"/>
                <a:gd name="T12" fmla="*/ 16690289 w 8"/>
                <a:gd name="T13" fmla="*/ 12163474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63" name="Freeform 44"/>
            <p:cNvSpPr>
              <a:spLocks/>
            </p:cNvSpPr>
            <p:nvPr/>
          </p:nvSpPr>
          <p:spPr bwMode="auto">
            <a:xfrm>
              <a:off x="5080048" y="1995735"/>
              <a:ext cx="399178" cy="399178"/>
            </a:xfrm>
            <a:custGeom>
              <a:avLst/>
              <a:gdLst>
                <a:gd name="T0" fmla="*/ 613788151 w 192"/>
                <a:gd name="T1" fmla="*/ 302572766 h 192"/>
                <a:gd name="T2" fmla="*/ 829911853 w 192"/>
                <a:gd name="T3" fmla="*/ 237735448 h 192"/>
                <a:gd name="T4" fmla="*/ 592176405 w 192"/>
                <a:gd name="T5" fmla="*/ 0 h 192"/>
                <a:gd name="T6" fmla="*/ 527339087 w 192"/>
                <a:gd name="T7" fmla="*/ 216123701 h 192"/>
                <a:gd name="T8" fmla="*/ 523016737 w 192"/>
                <a:gd name="T9" fmla="*/ 211801352 h 192"/>
                <a:gd name="T10" fmla="*/ 393344180 w 192"/>
                <a:gd name="T11" fmla="*/ 203154574 h 192"/>
                <a:gd name="T12" fmla="*/ 203154574 w 192"/>
                <a:gd name="T13" fmla="*/ 393344180 h 192"/>
                <a:gd name="T14" fmla="*/ 211801352 w 192"/>
                <a:gd name="T15" fmla="*/ 523016737 h 192"/>
                <a:gd name="T16" fmla="*/ 220446051 w 192"/>
                <a:gd name="T17" fmla="*/ 531661436 h 192"/>
                <a:gd name="T18" fmla="*/ 0 w 192"/>
                <a:gd name="T19" fmla="*/ 592176405 h 192"/>
                <a:gd name="T20" fmla="*/ 237735448 w 192"/>
                <a:gd name="T21" fmla="*/ 829911853 h 192"/>
                <a:gd name="T22" fmla="*/ 302572766 w 192"/>
                <a:gd name="T23" fmla="*/ 609465802 h 192"/>
                <a:gd name="T24" fmla="*/ 306895115 w 192"/>
                <a:gd name="T25" fmla="*/ 613788151 h 192"/>
                <a:gd name="T26" fmla="*/ 436567673 w 192"/>
                <a:gd name="T27" fmla="*/ 622434929 h 192"/>
                <a:gd name="T28" fmla="*/ 626757278 w 192"/>
                <a:gd name="T29" fmla="*/ 436567673 h 192"/>
                <a:gd name="T30" fmla="*/ 618110501 w 192"/>
                <a:gd name="T31" fmla="*/ 306895115 h 192"/>
                <a:gd name="T32" fmla="*/ 613788151 w 192"/>
                <a:gd name="T33" fmla="*/ 302572766 h 1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2" h="192">
                  <a:moveTo>
                    <a:pt x="142" y="70"/>
                  </a:moveTo>
                  <a:cubicBezTo>
                    <a:pt x="192" y="55"/>
                    <a:pt x="192" y="55"/>
                    <a:pt x="192" y="55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2" y="40"/>
                    <a:pt x="99" y="39"/>
                    <a:pt x="91" y="47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40" y="98"/>
                    <a:pt x="41" y="112"/>
                    <a:pt x="49" y="121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80" y="151"/>
                    <a:pt x="93" y="152"/>
                    <a:pt x="101" y="144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53" y="93"/>
                    <a:pt x="152" y="80"/>
                    <a:pt x="143" y="71"/>
                  </a:cubicBezTo>
                  <a:lnTo>
                    <a:pt x="14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64" name="Freeform 45"/>
            <p:cNvSpPr>
              <a:spLocks/>
            </p:cNvSpPr>
            <p:nvPr/>
          </p:nvSpPr>
          <p:spPr bwMode="auto">
            <a:xfrm>
              <a:off x="3364284" y="2104283"/>
              <a:ext cx="348989" cy="165740"/>
            </a:xfrm>
            <a:custGeom>
              <a:avLst/>
              <a:gdLst>
                <a:gd name="T0" fmla="*/ 362481164 w 168"/>
                <a:gd name="T1" fmla="*/ 343371845 h 80"/>
                <a:gd name="T2" fmla="*/ 724960251 w 168"/>
                <a:gd name="T3" fmla="*/ 0 h 80"/>
                <a:gd name="T4" fmla="*/ 0 w 168"/>
                <a:gd name="T5" fmla="*/ 0 h 80"/>
                <a:gd name="T6" fmla="*/ 362481164 w 168"/>
                <a:gd name="T7" fmla="*/ 343371845 h 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8" h="80">
                  <a:moveTo>
                    <a:pt x="84" y="80"/>
                  </a:moveTo>
                  <a:cubicBezTo>
                    <a:pt x="131" y="80"/>
                    <a:pt x="168" y="44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38" y="80"/>
                    <a:pt x="8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65" name="Freeform 46"/>
            <p:cNvSpPr>
              <a:spLocks/>
            </p:cNvSpPr>
            <p:nvPr/>
          </p:nvSpPr>
          <p:spPr bwMode="auto">
            <a:xfrm>
              <a:off x="3396965" y="2291033"/>
              <a:ext cx="282459" cy="88706"/>
            </a:xfrm>
            <a:custGeom>
              <a:avLst/>
              <a:gdLst>
                <a:gd name="T0" fmla="*/ 508997349 w 136"/>
                <a:gd name="T1" fmla="*/ 12767475 h 43"/>
                <a:gd name="T2" fmla="*/ 487428696 w 136"/>
                <a:gd name="T3" fmla="*/ 0 h 43"/>
                <a:gd name="T4" fmla="*/ 319201516 w 136"/>
                <a:gd name="T5" fmla="*/ 0 h 43"/>
                <a:gd name="T6" fmla="*/ 267438827 w 136"/>
                <a:gd name="T7" fmla="*/ 0 h 43"/>
                <a:gd name="T8" fmla="*/ 99211647 w 136"/>
                <a:gd name="T9" fmla="*/ 0 h 43"/>
                <a:gd name="T10" fmla="*/ 77642995 w 136"/>
                <a:gd name="T11" fmla="*/ 12767475 h 43"/>
                <a:gd name="T12" fmla="*/ 4313730 w 136"/>
                <a:gd name="T13" fmla="*/ 148949752 h 43"/>
                <a:gd name="T14" fmla="*/ 12941191 w 136"/>
                <a:gd name="T15" fmla="*/ 178738464 h 43"/>
                <a:gd name="T16" fmla="*/ 25880306 w 136"/>
                <a:gd name="T17" fmla="*/ 182994289 h 43"/>
                <a:gd name="T18" fmla="*/ 43135228 w 136"/>
                <a:gd name="T19" fmla="*/ 170226814 h 43"/>
                <a:gd name="T20" fmla="*/ 112152838 w 136"/>
                <a:gd name="T21" fmla="*/ 42556188 h 43"/>
                <a:gd name="T22" fmla="*/ 267438827 w 136"/>
                <a:gd name="T23" fmla="*/ 42556188 h 43"/>
                <a:gd name="T24" fmla="*/ 319201516 w 136"/>
                <a:gd name="T25" fmla="*/ 42556188 h 43"/>
                <a:gd name="T26" fmla="*/ 474487505 w 136"/>
                <a:gd name="T27" fmla="*/ 42556188 h 43"/>
                <a:gd name="T28" fmla="*/ 543505116 w 136"/>
                <a:gd name="T29" fmla="*/ 170226814 h 43"/>
                <a:gd name="T30" fmla="*/ 565071691 w 136"/>
                <a:gd name="T31" fmla="*/ 182994289 h 43"/>
                <a:gd name="T32" fmla="*/ 573699152 w 136"/>
                <a:gd name="T33" fmla="*/ 178738464 h 43"/>
                <a:gd name="T34" fmla="*/ 582326613 w 136"/>
                <a:gd name="T35" fmla="*/ 148949752 h 43"/>
                <a:gd name="T36" fmla="*/ 508997349 w 136"/>
                <a:gd name="T37" fmla="*/ 12767475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43">
                  <a:moveTo>
                    <a:pt x="118" y="3"/>
                  </a:moveTo>
                  <a:cubicBezTo>
                    <a:pt x="117" y="1"/>
                    <a:pt x="115" y="0"/>
                    <a:pt x="11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1"/>
                    <a:pt x="18" y="3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8"/>
                    <a:pt x="1" y="41"/>
                    <a:pt x="3" y="42"/>
                  </a:cubicBezTo>
                  <a:cubicBezTo>
                    <a:pt x="4" y="42"/>
                    <a:pt x="5" y="43"/>
                    <a:pt x="6" y="43"/>
                  </a:cubicBezTo>
                  <a:cubicBezTo>
                    <a:pt x="7" y="43"/>
                    <a:pt x="9" y="42"/>
                    <a:pt x="10" y="4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7" y="42"/>
                    <a:pt x="129" y="43"/>
                    <a:pt x="131" y="43"/>
                  </a:cubicBezTo>
                  <a:cubicBezTo>
                    <a:pt x="131" y="43"/>
                    <a:pt x="132" y="42"/>
                    <a:pt x="133" y="42"/>
                  </a:cubicBezTo>
                  <a:cubicBezTo>
                    <a:pt x="135" y="41"/>
                    <a:pt x="136" y="38"/>
                    <a:pt x="135" y="35"/>
                  </a:cubicBezTo>
                  <a:lnTo>
                    <a:pt x="11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66" name="Freeform 47"/>
            <p:cNvSpPr>
              <a:spLocks/>
            </p:cNvSpPr>
            <p:nvPr/>
          </p:nvSpPr>
          <p:spPr bwMode="auto">
            <a:xfrm>
              <a:off x="3582548" y="2014410"/>
              <a:ext cx="14006" cy="66530"/>
            </a:xfrm>
            <a:custGeom>
              <a:avLst/>
              <a:gdLst>
                <a:gd name="T0" fmla="*/ 16012860 w 7"/>
                <a:gd name="T1" fmla="*/ 138320028 h 32"/>
                <a:gd name="T2" fmla="*/ 28024005 w 7"/>
                <a:gd name="T3" fmla="*/ 121030544 h 32"/>
                <a:gd name="T4" fmla="*/ 28024005 w 7"/>
                <a:gd name="T5" fmla="*/ 12967113 h 32"/>
                <a:gd name="T6" fmla="*/ 16012860 w 7"/>
                <a:gd name="T7" fmla="*/ 0 h 32"/>
                <a:gd name="T8" fmla="*/ 0 w 7"/>
                <a:gd name="T9" fmla="*/ 12967113 h 32"/>
                <a:gd name="T10" fmla="*/ 0 w 7"/>
                <a:gd name="T11" fmla="*/ 121030544 h 32"/>
                <a:gd name="T12" fmla="*/ 16012860 w 7"/>
                <a:gd name="T13" fmla="*/ 138320028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2">
                  <a:moveTo>
                    <a:pt x="4" y="32"/>
                  </a:moveTo>
                  <a:cubicBezTo>
                    <a:pt x="6" y="32"/>
                    <a:pt x="7" y="30"/>
                    <a:pt x="7" y="2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67" name="Freeform 48"/>
            <p:cNvSpPr>
              <a:spLocks/>
            </p:cNvSpPr>
            <p:nvPr/>
          </p:nvSpPr>
          <p:spPr bwMode="auto">
            <a:xfrm>
              <a:off x="3530024" y="1981729"/>
              <a:ext cx="17508" cy="99211"/>
            </a:xfrm>
            <a:custGeom>
              <a:avLst/>
              <a:gdLst>
                <a:gd name="T0" fmla="*/ 19158129 w 8"/>
                <a:gd name="T1" fmla="*/ 205058803 h 48"/>
                <a:gd name="T2" fmla="*/ 38316258 w 8"/>
                <a:gd name="T3" fmla="*/ 187969708 h 48"/>
                <a:gd name="T4" fmla="*/ 38316258 w 8"/>
                <a:gd name="T5" fmla="*/ 12816821 h 48"/>
                <a:gd name="T6" fmla="*/ 19158129 w 8"/>
                <a:gd name="T7" fmla="*/ 0 h 48"/>
                <a:gd name="T8" fmla="*/ 0 w 8"/>
                <a:gd name="T9" fmla="*/ 12816821 h 48"/>
                <a:gd name="T10" fmla="*/ 0 w 8"/>
                <a:gd name="T11" fmla="*/ 187969708 h 48"/>
                <a:gd name="T12" fmla="*/ 19158129 w 8"/>
                <a:gd name="T13" fmla="*/ 205058803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4" y="48"/>
                  </a:moveTo>
                  <a:cubicBezTo>
                    <a:pt x="6" y="48"/>
                    <a:pt x="8" y="46"/>
                    <a:pt x="8" y="4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68" name="Freeform 49"/>
            <p:cNvSpPr>
              <a:spLocks/>
            </p:cNvSpPr>
            <p:nvPr/>
          </p:nvSpPr>
          <p:spPr bwMode="auto">
            <a:xfrm>
              <a:off x="3481003" y="2014410"/>
              <a:ext cx="14006" cy="66530"/>
            </a:xfrm>
            <a:custGeom>
              <a:avLst/>
              <a:gdLst>
                <a:gd name="T0" fmla="*/ 12011145 w 7"/>
                <a:gd name="T1" fmla="*/ 138320028 h 32"/>
                <a:gd name="T2" fmla="*/ 28024005 w 7"/>
                <a:gd name="T3" fmla="*/ 121030544 h 32"/>
                <a:gd name="T4" fmla="*/ 28024005 w 7"/>
                <a:gd name="T5" fmla="*/ 12967113 h 32"/>
                <a:gd name="T6" fmla="*/ 12011145 w 7"/>
                <a:gd name="T7" fmla="*/ 0 h 32"/>
                <a:gd name="T8" fmla="*/ 0 w 7"/>
                <a:gd name="T9" fmla="*/ 12967113 h 32"/>
                <a:gd name="T10" fmla="*/ 0 w 7"/>
                <a:gd name="T11" fmla="*/ 121030544 h 32"/>
                <a:gd name="T12" fmla="*/ 12011145 w 7"/>
                <a:gd name="T13" fmla="*/ 138320028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2">
                  <a:moveTo>
                    <a:pt x="3" y="32"/>
                  </a:moveTo>
                  <a:cubicBezTo>
                    <a:pt x="5" y="32"/>
                    <a:pt x="7" y="30"/>
                    <a:pt x="7" y="2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69" name="Freeform 50"/>
            <p:cNvSpPr>
              <a:spLocks/>
            </p:cNvSpPr>
            <p:nvPr/>
          </p:nvSpPr>
          <p:spPr bwMode="auto">
            <a:xfrm>
              <a:off x="6850670" y="2093779"/>
              <a:ext cx="341986" cy="298800"/>
            </a:xfrm>
            <a:custGeom>
              <a:avLst/>
              <a:gdLst>
                <a:gd name="T0" fmla="*/ 640081724 w 165"/>
                <a:gd name="T1" fmla="*/ 77501250 h 144"/>
                <a:gd name="T2" fmla="*/ 476838334 w 165"/>
                <a:gd name="T3" fmla="*/ 8611250 h 144"/>
                <a:gd name="T4" fmla="*/ 412401954 w 165"/>
                <a:gd name="T5" fmla="*/ 21528125 h 144"/>
                <a:gd name="T6" fmla="*/ 352260088 w 165"/>
                <a:gd name="T7" fmla="*/ 30139375 h 144"/>
                <a:gd name="T8" fmla="*/ 292118223 w 165"/>
                <a:gd name="T9" fmla="*/ 21528125 h 144"/>
                <a:gd name="T10" fmla="*/ 231976358 w 165"/>
                <a:gd name="T11" fmla="*/ 8611250 h 144"/>
                <a:gd name="T12" fmla="*/ 68732968 w 165"/>
                <a:gd name="T13" fmla="*/ 77501250 h 144"/>
                <a:gd name="T14" fmla="*/ 8591103 w 165"/>
                <a:gd name="T15" fmla="*/ 279865625 h 144"/>
                <a:gd name="T16" fmla="*/ 201904389 w 165"/>
                <a:gd name="T17" fmla="*/ 594176250 h 144"/>
                <a:gd name="T18" fmla="*/ 279230533 w 165"/>
                <a:gd name="T19" fmla="*/ 620010000 h 144"/>
                <a:gd name="T20" fmla="*/ 352260088 w 165"/>
                <a:gd name="T21" fmla="*/ 602787500 h 144"/>
                <a:gd name="T22" fmla="*/ 425289644 w 165"/>
                <a:gd name="T23" fmla="*/ 620010000 h 144"/>
                <a:gd name="T24" fmla="*/ 502613715 w 165"/>
                <a:gd name="T25" fmla="*/ 594176250 h 144"/>
                <a:gd name="T26" fmla="*/ 700223589 w 165"/>
                <a:gd name="T27" fmla="*/ 279865625 h 144"/>
                <a:gd name="T28" fmla="*/ 640081724 w 165"/>
                <a:gd name="T29" fmla="*/ 77501250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5" h="144">
                  <a:moveTo>
                    <a:pt x="149" y="18"/>
                  </a:moveTo>
                  <a:cubicBezTo>
                    <a:pt x="148" y="17"/>
                    <a:pt x="131" y="0"/>
                    <a:pt x="111" y="2"/>
                  </a:cubicBezTo>
                  <a:cubicBezTo>
                    <a:pt x="102" y="3"/>
                    <a:pt x="99" y="4"/>
                    <a:pt x="96" y="5"/>
                  </a:cubicBezTo>
                  <a:cubicBezTo>
                    <a:pt x="94" y="6"/>
                    <a:pt x="92" y="7"/>
                    <a:pt x="82" y="7"/>
                  </a:cubicBezTo>
                  <a:cubicBezTo>
                    <a:pt x="73" y="7"/>
                    <a:pt x="71" y="6"/>
                    <a:pt x="68" y="5"/>
                  </a:cubicBezTo>
                  <a:cubicBezTo>
                    <a:pt x="66" y="4"/>
                    <a:pt x="63" y="3"/>
                    <a:pt x="54" y="2"/>
                  </a:cubicBezTo>
                  <a:cubicBezTo>
                    <a:pt x="34" y="0"/>
                    <a:pt x="17" y="17"/>
                    <a:pt x="16" y="18"/>
                  </a:cubicBezTo>
                  <a:cubicBezTo>
                    <a:pt x="4" y="31"/>
                    <a:pt x="0" y="47"/>
                    <a:pt x="2" y="65"/>
                  </a:cubicBezTo>
                  <a:cubicBezTo>
                    <a:pt x="7" y="100"/>
                    <a:pt x="37" y="131"/>
                    <a:pt x="47" y="138"/>
                  </a:cubicBezTo>
                  <a:cubicBezTo>
                    <a:pt x="53" y="142"/>
                    <a:pt x="59" y="144"/>
                    <a:pt x="65" y="144"/>
                  </a:cubicBezTo>
                  <a:cubicBezTo>
                    <a:pt x="73" y="144"/>
                    <a:pt x="79" y="142"/>
                    <a:pt x="82" y="140"/>
                  </a:cubicBezTo>
                  <a:cubicBezTo>
                    <a:pt x="86" y="142"/>
                    <a:pt x="92" y="144"/>
                    <a:pt x="99" y="144"/>
                  </a:cubicBezTo>
                  <a:cubicBezTo>
                    <a:pt x="106" y="144"/>
                    <a:pt x="112" y="142"/>
                    <a:pt x="117" y="138"/>
                  </a:cubicBezTo>
                  <a:cubicBezTo>
                    <a:pt x="128" y="131"/>
                    <a:pt x="158" y="100"/>
                    <a:pt x="163" y="65"/>
                  </a:cubicBezTo>
                  <a:cubicBezTo>
                    <a:pt x="165" y="47"/>
                    <a:pt x="161" y="31"/>
                    <a:pt x="14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70" name="Freeform 51"/>
            <p:cNvSpPr>
              <a:spLocks/>
            </p:cNvSpPr>
            <p:nvPr/>
          </p:nvSpPr>
          <p:spPr bwMode="auto">
            <a:xfrm>
              <a:off x="6973224" y="1992233"/>
              <a:ext cx="70031" cy="130725"/>
            </a:xfrm>
            <a:custGeom>
              <a:avLst/>
              <a:gdLst>
                <a:gd name="T0" fmla="*/ 97577900 w 34"/>
                <a:gd name="T1" fmla="*/ 271254375 h 63"/>
                <a:gd name="T2" fmla="*/ 97577900 w 34"/>
                <a:gd name="T3" fmla="*/ 271254375 h 63"/>
                <a:gd name="T4" fmla="*/ 76364686 w 34"/>
                <a:gd name="T5" fmla="*/ 245420625 h 63"/>
                <a:gd name="T6" fmla="*/ 12727104 w 34"/>
                <a:gd name="T7" fmla="*/ 47361875 h 63"/>
                <a:gd name="T8" fmla="*/ 8484050 w 34"/>
                <a:gd name="T9" fmla="*/ 12916875 h 63"/>
                <a:gd name="T10" fmla="*/ 42424368 w 34"/>
                <a:gd name="T11" fmla="*/ 12916875 h 63"/>
                <a:gd name="T12" fmla="*/ 123032109 w 34"/>
                <a:gd name="T13" fmla="*/ 249726250 h 63"/>
                <a:gd name="T14" fmla="*/ 97577900 w 34"/>
                <a:gd name="T15" fmla="*/ 271254375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" h="63">
                  <a:moveTo>
                    <a:pt x="23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0" y="63"/>
                    <a:pt x="18" y="60"/>
                    <a:pt x="18" y="57"/>
                  </a:cubicBezTo>
                  <a:cubicBezTo>
                    <a:pt x="22" y="29"/>
                    <a:pt x="3" y="11"/>
                    <a:pt x="3" y="11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1"/>
                    <a:pt x="8" y="0"/>
                    <a:pt x="10" y="3"/>
                  </a:cubicBezTo>
                  <a:cubicBezTo>
                    <a:pt x="11" y="3"/>
                    <a:pt x="34" y="25"/>
                    <a:pt x="29" y="58"/>
                  </a:cubicBezTo>
                  <a:cubicBezTo>
                    <a:pt x="28" y="61"/>
                    <a:pt x="26" y="63"/>
                    <a:pt x="2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71" name="Freeform 52"/>
            <p:cNvSpPr>
              <a:spLocks/>
            </p:cNvSpPr>
            <p:nvPr/>
          </p:nvSpPr>
          <p:spPr bwMode="auto">
            <a:xfrm>
              <a:off x="7018745" y="1995735"/>
              <a:ext cx="128391" cy="120220"/>
            </a:xfrm>
            <a:custGeom>
              <a:avLst/>
              <a:gdLst>
                <a:gd name="T0" fmla="*/ 8577347 w 62"/>
                <a:gd name="T1" fmla="*/ 158964004 h 58"/>
                <a:gd name="T2" fmla="*/ 265874982 w 62"/>
                <a:gd name="T3" fmla="*/ 42964141 h 58"/>
                <a:gd name="T4" fmla="*/ 8577347 w 62"/>
                <a:gd name="T5" fmla="*/ 158964004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58">
                  <a:moveTo>
                    <a:pt x="2" y="37"/>
                  </a:moveTo>
                  <a:cubicBezTo>
                    <a:pt x="2" y="37"/>
                    <a:pt x="0" y="0"/>
                    <a:pt x="62" y="10"/>
                  </a:cubicBezTo>
                  <a:cubicBezTo>
                    <a:pt x="62" y="10"/>
                    <a:pt x="47" y="58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72" name="Freeform 53"/>
            <p:cNvSpPr>
              <a:spLocks noEditPoints="1"/>
            </p:cNvSpPr>
            <p:nvPr/>
          </p:nvSpPr>
          <p:spPr bwMode="auto">
            <a:xfrm>
              <a:off x="7693378" y="2051760"/>
              <a:ext cx="398011" cy="297633"/>
            </a:xfrm>
            <a:custGeom>
              <a:avLst/>
              <a:gdLst>
                <a:gd name="T0" fmla="*/ 713339361 w 192"/>
                <a:gd name="T1" fmla="*/ 0 h 143"/>
                <a:gd name="T2" fmla="*/ 111727077 w 192"/>
                <a:gd name="T3" fmla="*/ 0 h 143"/>
                <a:gd name="T4" fmla="*/ 0 w 192"/>
                <a:gd name="T5" fmla="*/ 112632236 h 143"/>
                <a:gd name="T6" fmla="*/ 0 w 192"/>
                <a:gd name="T7" fmla="*/ 450528945 h 143"/>
                <a:gd name="T8" fmla="*/ 111727077 w 192"/>
                <a:gd name="T9" fmla="*/ 563161182 h 143"/>
                <a:gd name="T10" fmla="*/ 141808003 w 192"/>
                <a:gd name="T11" fmla="*/ 563161182 h 143"/>
                <a:gd name="T12" fmla="*/ 137510728 w 192"/>
                <a:gd name="T13" fmla="*/ 571825840 h 143"/>
                <a:gd name="T14" fmla="*/ 137510728 w 192"/>
                <a:gd name="T15" fmla="*/ 597817735 h 143"/>
                <a:gd name="T16" fmla="*/ 163294378 w 192"/>
                <a:gd name="T17" fmla="*/ 619478340 h 143"/>
                <a:gd name="T18" fmla="*/ 189078028 w 192"/>
                <a:gd name="T19" fmla="*/ 597817735 h 143"/>
                <a:gd name="T20" fmla="*/ 189078028 w 192"/>
                <a:gd name="T21" fmla="*/ 571825840 h 143"/>
                <a:gd name="T22" fmla="*/ 184780753 w 192"/>
                <a:gd name="T23" fmla="*/ 563161182 h 143"/>
                <a:gd name="T24" fmla="*/ 640285685 w 192"/>
                <a:gd name="T25" fmla="*/ 563161182 h 143"/>
                <a:gd name="T26" fmla="*/ 635988410 w 192"/>
                <a:gd name="T27" fmla="*/ 571825840 h 143"/>
                <a:gd name="T28" fmla="*/ 635988410 w 192"/>
                <a:gd name="T29" fmla="*/ 597817735 h 143"/>
                <a:gd name="T30" fmla="*/ 661772061 w 192"/>
                <a:gd name="T31" fmla="*/ 619478340 h 143"/>
                <a:gd name="T32" fmla="*/ 687555711 w 192"/>
                <a:gd name="T33" fmla="*/ 597817735 h 143"/>
                <a:gd name="T34" fmla="*/ 687555711 w 192"/>
                <a:gd name="T35" fmla="*/ 571825840 h 143"/>
                <a:gd name="T36" fmla="*/ 683258436 w 192"/>
                <a:gd name="T37" fmla="*/ 563161182 h 143"/>
                <a:gd name="T38" fmla="*/ 713339361 w 192"/>
                <a:gd name="T39" fmla="*/ 563161182 h 143"/>
                <a:gd name="T40" fmla="*/ 825066438 w 192"/>
                <a:gd name="T41" fmla="*/ 450528945 h 143"/>
                <a:gd name="T42" fmla="*/ 825066438 w 192"/>
                <a:gd name="T43" fmla="*/ 112632236 h 143"/>
                <a:gd name="T44" fmla="*/ 713339361 w 192"/>
                <a:gd name="T45" fmla="*/ 0 h 143"/>
                <a:gd name="T46" fmla="*/ 541450433 w 192"/>
                <a:gd name="T47" fmla="*/ 441866368 h 143"/>
                <a:gd name="T48" fmla="*/ 107429802 w 192"/>
                <a:gd name="T49" fmla="*/ 441866368 h 143"/>
                <a:gd name="T50" fmla="*/ 107429802 w 192"/>
                <a:gd name="T51" fmla="*/ 121296895 h 143"/>
                <a:gd name="T52" fmla="*/ 541450433 w 192"/>
                <a:gd name="T53" fmla="*/ 121296895 h 143"/>
                <a:gd name="T54" fmla="*/ 541450433 w 192"/>
                <a:gd name="T55" fmla="*/ 441866368 h 143"/>
                <a:gd name="T56" fmla="*/ 683258436 w 192"/>
                <a:gd name="T57" fmla="*/ 411541104 h 143"/>
                <a:gd name="T58" fmla="*/ 627393860 w 192"/>
                <a:gd name="T59" fmla="*/ 359557315 h 143"/>
                <a:gd name="T60" fmla="*/ 683258436 w 192"/>
                <a:gd name="T61" fmla="*/ 303240156 h 143"/>
                <a:gd name="T62" fmla="*/ 739123011 w 192"/>
                <a:gd name="T63" fmla="*/ 359557315 h 143"/>
                <a:gd name="T64" fmla="*/ 683258436 w 192"/>
                <a:gd name="T65" fmla="*/ 411541104 h 143"/>
                <a:gd name="T66" fmla="*/ 683258436 w 192"/>
                <a:gd name="T67" fmla="*/ 220933184 h 143"/>
                <a:gd name="T68" fmla="*/ 627393860 w 192"/>
                <a:gd name="T69" fmla="*/ 168949395 h 143"/>
                <a:gd name="T70" fmla="*/ 683258436 w 192"/>
                <a:gd name="T71" fmla="*/ 112632236 h 143"/>
                <a:gd name="T72" fmla="*/ 739123011 w 192"/>
                <a:gd name="T73" fmla="*/ 168949395 h 143"/>
                <a:gd name="T74" fmla="*/ 683258436 w 192"/>
                <a:gd name="T75" fmla="*/ 220933184 h 1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43">
                  <a:moveTo>
                    <a:pt x="16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9"/>
                    <a:pt x="12" y="130"/>
                    <a:pt x="26" y="13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2" y="131"/>
                    <a:pt x="32" y="131"/>
                    <a:pt x="32" y="132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41"/>
                    <a:pt x="35" y="143"/>
                    <a:pt x="38" y="143"/>
                  </a:cubicBezTo>
                  <a:cubicBezTo>
                    <a:pt x="41" y="143"/>
                    <a:pt x="44" y="141"/>
                    <a:pt x="44" y="138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1"/>
                    <a:pt x="44" y="131"/>
                    <a:pt x="43" y="130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48" y="131"/>
                    <a:pt x="148" y="131"/>
                    <a:pt x="148" y="132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41"/>
                    <a:pt x="151" y="143"/>
                    <a:pt x="154" y="143"/>
                  </a:cubicBezTo>
                  <a:cubicBezTo>
                    <a:pt x="157" y="143"/>
                    <a:pt x="160" y="141"/>
                    <a:pt x="160" y="138"/>
                  </a:cubicBezTo>
                  <a:cubicBezTo>
                    <a:pt x="160" y="132"/>
                    <a:pt x="160" y="132"/>
                    <a:pt x="160" y="132"/>
                  </a:cubicBezTo>
                  <a:cubicBezTo>
                    <a:pt x="160" y="131"/>
                    <a:pt x="160" y="131"/>
                    <a:pt x="159" y="130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80" y="130"/>
                    <a:pt x="192" y="119"/>
                    <a:pt x="192" y="104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2" y="11"/>
                    <a:pt x="180" y="0"/>
                    <a:pt x="166" y="0"/>
                  </a:cubicBezTo>
                  <a:close/>
                  <a:moveTo>
                    <a:pt x="126" y="102"/>
                  </a:moveTo>
                  <a:cubicBezTo>
                    <a:pt x="25" y="102"/>
                    <a:pt x="25" y="102"/>
                    <a:pt x="25" y="102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126" y="28"/>
                    <a:pt x="126" y="28"/>
                    <a:pt x="126" y="28"/>
                  </a:cubicBezTo>
                  <a:lnTo>
                    <a:pt x="126" y="102"/>
                  </a:lnTo>
                  <a:close/>
                  <a:moveTo>
                    <a:pt x="159" y="95"/>
                  </a:moveTo>
                  <a:cubicBezTo>
                    <a:pt x="152" y="95"/>
                    <a:pt x="146" y="90"/>
                    <a:pt x="146" y="83"/>
                  </a:cubicBezTo>
                  <a:cubicBezTo>
                    <a:pt x="146" y="76"/>
                    <a:pt x="152" y="70"/>
                    <a:pt x="159" y="70"/>
                  </a:cubicBezTo>
                  <a:cubicBezTo>
                    <a:pt x="166" y="70"/>
                    <a:pt x="172" y="76"/>
                    <a:pt x="172" y="83"/>
                  </a:cubicBezTo>
                  <a:cubicBezTo>
                    <a:pt x="172" y="90"/>
                    <a:pt x="166" y="95"/>
                    <a:pt x="159" y="95"/>
                  </a:cubicBezTo>
                  <a:close/>
                  <a:moveTo>
                    <a:pt x="159" y="51"/>
                  </a:moveTo>
                  <a:cubicBezTo>
                    <a:pt x="152" y="51"/>
                    <a:pt x="146" y="46"/>
                    <a:pt x="146" y="39"/>
                  </a:cubicBezTo>
                  <a:cubicBezTo>
                    <a:pt x="146" y="32"/>
                    <a:pt x="152" y="26"/>
                    <a:pt x="159" y="26"/>
                  </a:cubicBezTo>
                  <a:cubicBezTo>
                    <a:pt x="166" y="26"/>
                    <a:pt x="172" y="32"/>
                    <a:pt x="172" y="39"/>
                  </a:cubicBezTo>
                  <a:cubicBezTo>
                    <a:pt x="172" y="46"/>
                    <a:pt x="166" y="51"/>
                    <a:pt x="15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73" name="Freeform 54"/>
            <p:cNvSpPr>
              <a:spLocks noEditPoints="1"/>
            </p:cNvSpPr>
            <p:nvPr/>
          </p:nvSpPr>
          <p:spPr bwMode="auto">
            <a:xfrm>
              <a:off x="8643468" y="2001571"/>
              <a:ext cx="239273" cy="399178"/>
            </a:xfrm>
            <a:custGeom>
              <a:avLst/>
              <a:gdLst>
                <a:gd name="T0" fmla="*/ 398270949 w 115"/>
                <a:gd name="T1" fmla="*/ 0 h 192"/>
                <a:gd name="T2" fmla="*/ 99568778 w 115"/>
                <a:gd name="T3" fmla="*/ 0 h 192"/>
                <a:gd name="T4" fmla="*/ 0 w 115"/>
                <a:gd name="T5" fmla="*/ 95093763 h 192"/>
                <a:gd name="T6" fmla="*/ 0 w 115"/>
                <a:gd name="T7" fmla="*/ 341473909 h 192"/>
                <a:gd name="T8" fmla="*/ 99568778 w 115"/>
                <a:gd name="T9" fmla="*/ 440890022 h 192"/>
                <a:gd name="T10" fmla="*/ 225110119 w 115"/>
                <a:gd name="T11" fmla="*/ 440890022 h 192"/>
                <a:gd name="T12" fmla="*/ 225110119 w 115"/>
                <a:gd name="T13" fmla="*/ 566242309 h 192"/>
                <a:gd name="T14" fmla="*/ 207792996 w 115"/>
                <a:gd name="T15" fmla="*/ 600821103 h 192"/>
                <a:gd name="T16" fmla="*/ 207792996 w 115"/>
                <a:gd name="T17" fmla="*/ 786686281 h 192"/>
                <a:gd name="T18" fmla="*/ 251084764 w 115"/>
                <a:gd name="T19" fmla="*/ 829911853 h 192"/>
                <a:gd name="T20" fmla="*/ 290046731 w 115"/>
                <a:gd name="T21" fmla="*/ 786686281 h 192"/>
                <a:gd name="T22" fmla="*/ 290046731 w 115"/>
                <a:gd name="T23" fmla="*/ 600821103 h 192"/>
                <a:gd name="T24" fmla="*/ 272729607 w 115"/>
                <a:gd name="T25" fmla="*/ 566242309 h 192"/>
                <a:gd name="T26" fmla="*/ 272729607 w 115"/>
                <a:gd name="T27" fmla="*/ 440890022 h 192"/>
                <a:gd name="T28" fmla="*/ 398270949 w 115"/>
                <a:gd name="T29" fmla="*/ 440890022 h 192"/>
                <a:gd name="T30" fmla="*/ 497839726 w 115"/>
                <a:gd name="T31" fmla="*/ 341473909 h 192"/>
                <a:gd name="T32" fmla="*/ 497839726 w 115"/>
                <a:gd name="T33" fmla="*/ 95093763 h 192"/>
                <a:gd name="T34" fmla="*/ 398270949 w 115"/>
                <a:gd name="T35" fmla="*/ 0 h 192"/>
                <a:gd name="T36" fmla="*/ 168833109 w 115"/>
                <a:gd name="T37" fmla="*/ 306895115 h 192"/>
                <a:gd name="T38" fmla="*/ 147188266 w 115"/>
                <a:gd name="T39" fmla="*/ 328506862 h 192"/>
                <a:gd name="T40" fmla="*/ 121213621 w 115"/>
                <a:gd name="T41" fmla="*/ 306895115 h 192"/>
                <a:gd name="T42" fmla="*/ 121213621 w 115"/>
                <a:gd name="T43" fmla="*/ 133996986 h 192"/>
                <a:gd name="T44" fmla="*/ 147188266 w 115"/>
                <a:gd name="T45" fmla="*/ 108060811 h 192"/>
                <a:gd name="T46" fmla="*/ 168833109 w 115"/>
                <a:gd name="T47" fmla="*/ 133996986 h 192"/>
                <a:gd name="T48" fmla="*/ 168833109 w 115"/>
                <a:gd name="T49" fmla="*/ 306895115 h 192"/>
                <a:gd name="T50" fmla="*/ 272729607 w 115"/>
                <a:gd name="T51" fmla="*/ 306895115 h 192"/>
                <a:gd name="T52" fmla="*/ 251084764 w 115"/>
                <a:gd name="T53" fmla="*/ 328506862 h 192"/>
                <a:gd name="T54" fmla="*/ 225110119 w 115"/>
                <a:gd name="T55" fmla="*/ 306895115 h 192"/>
                <a:gd name="T56" fmla="*/ 225110119 w 115"/>
                <a:gd name="T57" fmla="*/ 133996986 h 192"/>
                <a:gd name="T58" fmla="*/ 251084764 w 115"/>
                <a:gd name="T59" fmla="*/ 108060811 h 192"/>
                <a:gd name="T60" fmla="*/ 272729607 w 115"/>
                <a:gd name="T61" fmla="*/ 133996986 h 192"/>
                <a:gd name="T62" fmla="*/ 272729607 w 115"/>
                <a:gd name="T63" fmla="*/ 306895115 h 192"/>
                <a:gd name="T64" fmla="*/ 376626105 w 115"/>
                <a:gd name="T65" fmla="*/ 306895115 h 192"/>
                <a:gd name="T66" fmla="*/ 350651461 w 115"/>
                <a:gd name="T67" fmla="*/ 328506862 h 192"/>
                <a:gd name="T68" fmla="*/ 329006617 w 115"/>
                <a:gd name="T69" fmla="*/ 306895115 h 192"/>
                <a:gd name="T70" fmla="*/ 329006617 w 115"/>
                <a:gd name="T71" fmla="*/ 133996986 h 192"/>
                <a:gd name="T72" fmla="*/ 350651461 w 115"/>
                <a:gd name="T73" fmla="*/ 108060811 h 192"/>
                <a:gd name="T74" fmla="*/ 376626105 w 115"/>
                <a:gd name="T75" fmla="*/ 133996986 h 192"/>
                <a:gd name="T76" fmla="*/ 376626105 w 115"/>
                <a:gd name="T77" fmla="*/ 306895115 h 19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15" h="192">
                  <a:moveTo>
                    <a:pt x="9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2"/>
                    <a:pt x="10" y="102"/>
                    <a:pt x="23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0" y="132"/>
                    <a:pt x="48" y="135"/>
                    <a:pt x="48" y="139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48" y="187"/>
                    <a:pt x="52" y="192"/>
                    <a:pt x="58" y="192"/>
                  </a:cubicBezTo>
                  <a:cubicBezTo>
                    <a:pt x="63" y="192"/>
                    <a:pt x="67" y="187"/>
                    <a:pt x="67" y="182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67" y="135"/>
                    <a:pt x="65" y="132"/>
                    <a:pt x="63" y="131"/>
                  </a:cubicBezTo>
                  <a:cubicBezTo>
                    <a:pt x="63" y="102"/>
                    <a:pt x="63" y="102"/>
                    <a:pt x="63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105" y="102"/>
                    <a:pt x="115" y="92"/>
                    <a:pt x="115" y="79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10"/>
                    <a:pt x="105" y="0"/>
                    <a:pt x="92" y="0"/>
                  </a:cubicBezTo>
                  <a:close/>
                  <a:moveTo>
                    <a:pt x="39" y="71"/>
                  </a:moveTo>
                  <a:cubicBezTo>
                    <a:pt x="39" y="74"/>
                    <a:pt x="37" y="76"/>
                    <a:pt x="34" y="76"/>
                  </a:cubicBezTo>
                  <a:cubicBezTo>
                    <a:pt x="31" y="76"/>
                    <a:pt x="28" y="74"/>
                    <a:pt x="28" y="7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8"/>
                    <a:pt x="31" y="25"/>
                    <a:pt x="34" y="25"/>
                  </a:cubicBezTo>
                  <a:cubicBezTo>
                    <a:pt x="37" y="25"/>
                    <a:pt x="39" y="28"/>
                    <a:pt x="39" y="31"/>
                  </a:cubicBezTo>
                  <a:lnTo>
                    <a:pt x="39" y="71"/>
                  </a:lnTo>
                  <a:close/>
                  <a:moveTo>
                    <a:pt x="63" y="71"/>
                  </a:moveTo>
                  <a:cubicBezTo>
                    <a:pt x="63" y="74"/>
                    <a:pt x="60" y="76"/>
                    <a:pt x="58" y="76"/>
                  </a:cubicBezTo>
                  <a:cubicBezTo>
                    <a:pt x="55" y="76"/>
                    <a:pt x="52" y="74"/>
                    <a:pt x="52" y="7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28"/>
                    <a:pt x="55" y="25"/>
                    <a:pt x="58" y="25"/>
                  </a:cubicBezTo>
                  <a:cubicBezTo>
                    <a:pt x="60" y="25"/>
                    <a:pt x="63" y="28"/>
                    <a:pt x="63" y="31"/>
                  </a:cubicBezTo>
                  <a:lnTo>
                    <a:pt x="63" y="71"/>
                  </a:lnTo>
                  <a:close/>
                  <a:moveTo>
                    <a:pt x="87" y="71"/>
                  </a:moveTo>
                  <a:cubicBezTo>
                    <a:pt x="87" y="74"/>
                    <a:pt x="84" y="76"/>
                    <a:pt x="81" y="76"/>
                  </a:cubicBezTo>
                  <a:cubicBezTo>
                    <a:pt x="78" y="76"/>
                    <a:pt x="76" y="74"/>
                    <a:pt x="76" y="7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28"/>
                    <a:pt x="78" y="25"/>
                    <a:pt x="81" y="25"/>
                  </a:cubicBezTo>
                  <a:cubicBezTo>
                    <a:pt x="84" y="25"/>
                    <a:pt x="87" y="28"/>
                    <a:pt x="87" y="31"/>
                  </a:cubicBezTo>
                  <a:lnTo>
                    <a:pt x="8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74" name="Oval 55"/>
            <p:cNvSpPr>
              <a:spLocks noChangeArrowheads="1"/>
            </p:cNvSpPr>
            <p:nvPr/>
          </p:nvSpPr>
          <p:spPr bwMode="auto">
            <a:xfrm>
              <a:off x="9523527" y="2085608"/>
              <a:ext cx="219431" cy="21943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75" name="Freeform 56"/>
            <p:cNvSpPr>
              <a:spLocks noEditPoints="1"/>
            </p:cNvSpPr>
            <p:nvPr/>
          </p:nvSpPr>
          <p:spPr bwMode="auto">
            <a:xfrm>
              <a:off x="9434821" y="1995735"/>
              <a:ext cx="398011" cy="399178"/>
            </a:xfrm>
            <a:custGeom>
              <a:avLst/>
              <a:gdLst>
                <a:gd name="T0" fmla="*/ 412534256 w 192"/>
                <a:gd name="T1" fmla="*/ 0 h 192"/>
                <a:gd name="T2" fmla="*/ 0 w 192"/>
                <a:gd name="T3" fmla="*/ 414955926 h 192"/>
                <a:gd name="T4" fmla="*/ 412534256 w 192"/>
                <a:gd name="T5" fmla="*/ 829911853 h 192"/>
                <a:gd name="T6" fmla="*/ 825066438 w 192"/>
                <a:gd name="T7" fmla="*/ 414955926 h 192"/>
                <a:gd name="T8" fmla="*/ 412534256 w 192"/>
                <a:gd name="T9" fmla="*/ 0 h 192"/>
                <a:gd name="T10" fmla="*/ 412534256 w 192"/>
                <a:gd name="T11" fmla="*/ 678625470 h 192"/>
                <a:gd name="T12" fmla="*/ 150402553 w 192"/>
                <a:gd name="T13" fmla="*/ 414955926 h 192"/>
                <a:gd name="T14" fmla="*/ 412534256 w 192"/>
                <a:gd name="T15" fmla="*/ 151286383 h 192"/>
                <a:gd name="T16" fmla="*/ 674663886 w 192"/>
                <a:gd name="T17" fmla="*/ 414955926 h 192"/>
                <a:gd name="T18" fmla="*/ 412534256 w 192"/>
                <a:gd name="T19" fmla="*/ 678625470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" h="192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96" y="157"/>
                  </a:moveTo>
                  <a:cubicBezTo>
                    <a:pt x="62" y="157"/>
                    <a:pt x="35" y="130"/>
                    <a:pt x="35" y="96"/>
                  </a:cubicBezTo>
                  <a:cubicBezTo>
                    <a:pt x="35" y="62"/>
                    <a:pt x="62" y="35"/>
                    <a:pt x="96" y="35"/>
                  </a:cubicBezTo>
                  <a:cubicBezTo>
                    <a:pt x="130" y="35"/>
                    <a:pt x="157" y="62"/>
                    <a:pt x="157" y="96"/>
                  </a:cubicBezTo>
                  <a:cubicBezTo>
                    <a:pt x="157" y="130"/>
                    <a:pt x="130" y="157"/>
                    <a:pt x="96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76" name="Freeform 57"/>
            <p:cNvSpPr>
              <a:spLocks/>
            </p:cNvSpPr>
            <p:nvPr/>
          </p:nvSpPr>
          <p:spPr bwMode="auto">
            <a:xfrm>
              <a:off x="3343275" y="3063710"/>
              <a:ext cx="392175" cy="128391"/>
            </a:xfrm>
            <a:custGeom>
              <a:avLst/>
              <a:gdLst>
                <a:gd name="T0" fmla="*/ 792235000 w 189"/>
                <a:gd name="T1" fmla="*/ 102919882 h 62"/>
                <a:gd name="T2" fmla="*/ 779318125 w 189"/>
                <a:gd name="T3" fmla="*/ 0 h 62"/>
                <a:gd name="T4" fmla="*/ 0 w 189"/>
                <a:gd name="T5" fmla="*/ 154379823 h 62"/>
                <a:gd name="T6" fmla="*/ 12916875 w 189"/>
                <a:gd name="T7" fmla="*/ 265874982 h 62"/>
                <a:gd name="T8" fmla="*/ 783623750 w 189"/>
                <a:gd name="T9" fmla="*/ 120072506 h 62"/>
                <a:gd name="T10" fmla="*/ 792235000 w 189"/>
                <a:gd name="T11" fmla="*/ 102919882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" h="62">
                  <a:moveTo>
                    <a:pt x="184" y="24"/>
                  </a:moveTo>
                  <a:cubicBezTo>
                    <a:pt x="188" y="17"/>
                    <a:pt x="189" y="8"/>
                    <a:pt x="181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83" y="27"/>
                    <a:pt x="184" y="26"/>
                    <a:pt x="18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77" name="Freeform 58"/>
            <p:cNvSpPr>
              <a:spLocks/>
            </p:cNvSpPr>
            <p:nvPr/>
          </p:nvSpPr>
          <p:spPr bwMode="auto">
            <a:xfrm>
              <a:off x="3351445" y="3139578"/>
              <a:ext cx="399178" cy="124889"/>
            </a:xfrm>
            <a:custGeom>
              <a:avLst/>
              <a:gdLst>
                <a:gd name="T0" fmla="*/ 765074534 w 192"/>
                <a:gd name="T1" fmla="*/ 0 h 60"/>
                <a:gd name="T2" fmla="*/ 0 w 192"/>
                <a:gd name="T3" fmla="*/ 142975009 h 60"/>
                <a:gd name="T4" fmla="*/ 12967048 w 192"/>
                <a:gd name="T5" fmla="*/ 259954372 h 60"/>
                <a:gd name="T6" fmla="*/ 687270168 w 192"/>
                <a:gd name="T7" fmla="*/ 164637006 h 60"/>
                <a:gd name="T8" fmla="*/ 717528692 w 192"/>
                <a:gd name="T9" fmla="*/ 160305439 h 60"/>
                <a:gd name="T10" fmla="*/ 765074534 w 192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60">
                  <a:moveTo>
                    <a:pt x="177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64" y="37"/>
                    <a:pt x="166" y="37"/>
                  </a:cubicBezTo>
                  <a:cubicBezTo>
                    <a:pt x="181" y="34"/>
                    <a:pt x="192" y="11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78" name="Freeform 59"/>
            <p:cNvSpPr>
              <a:spLocks noEditPoints="1"/>
            </p:cNvSpPr>
            <p:nvPr/>
          </p:nvSpPr>
          <p:spPr bwMode="auto">
            <a:xfrm>
              <a:off x="3358448" y="2864122"/>
              <a:ext cx="341986" cy="253279"/>
            </a:xfrm>
            <a:custGeom>
              <a:avLst/>
              <a:gdLst>
                <a:gd name="T0" fmla="*/ 708814692 w 165"/>
                <a:gd name="T1" fmla="*/ 383591045 h 122"/>
                <a:gd name="T2" fmla="*/ 369442294 w 165"/>
                <a:gd name="T3" fmla="*/ 185329642 h 122"/>
                <a:gd name="T4" fmla="*/ 360851191 w 165"/>
                <a:gd name="T5" fmla="*/ 198261403 h 122"/>
                <a:gd name="T6" fmla="*/ 266342842 w 165"/>
                <a:gd name="T7" fmla="*/ 146540586 h 122"/>
                <a:gd name="T8" fmla="*/ 257751739 w 165"/>
                <a:gd name="T9" fmla="*/ 146540586 h 122"/>
                <a:gd name="T10" fmla="*/ 176129008 w 165"/>
                <a:gd name="T11" fmla="*/ 8619790 h 122"/>
                <a:gd name="T12" fmla="*/ 150353627 w 165"/>
                <a:gd name="T13" fmla="*/ 12929685 h 122"/>
                <a:gd name="T14" fmla="*/ 154650214 w 165"/>
                <a:gd name="T15" fmla="*/ 34479161 h 122"/>
                <a:gd name="T16" fmla="*/ 223383183 w 165"/>
                <a:gd name="T17" fmla="*/ 146540586 h 122"/>
                <a:gd name="T18" fmla="*/ 111692628 w 165"/>
                <a:gd name="T19" fmla="*/ 275841592 h 122"/>
                <a:gd name="T20" fmla="*/ 146059112 w 165"/>
                <a:gd name="T21" fmla="*/ 392210836 h 122"/>
                <a:gd name="T22" fmla="*/ 0 w 165"/>
                <a:gd name="T23" fmla="*/ 525821736 h 122"/>
                <a:gd name="T24" fmla="*/ 708814692 w 165"/>
                <a:gd name="T25" fmla="*/ 383591045 h 122"/>
                <a:gd name="T26" fmla="*/ 146059112 w 165"/>
                <a:gd name="T27" fmla="*/ 280151487 h 122"/>
                <a:gd name="T28" fmla="*/ 249158564 w 165"/>
                <a:gd name="T29" fmla="*/ 181019747 h 122"/>
                <a:gd name="T30" fmla="*/ 262046254 w 165"/>
                <a:gd name="T31" fmla="*/ 181019747 h 122"/>
                <a:gd name="T32" fmla="*/ 330779222 w 165"/>
                <a:gd name="T33" fmla="*/ 219810879 h 122"/>
                <a:gd name="T34" fmla="*/ 356554604 w 165"/>
                <a:gd name="T35" fmla="*/ 301700962 h 122"/>
                <a:gd name="T36" fmla="*/ 240567461 w 165"/>
                <a:gd name="T37" fmla="*/ 400830626 h 122"/>
                <a:gd name="T38" fmla="*/ 146059112 w 165"/>
                <a:gd name="T39" fmla="*/ 280151487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" h="122">
                  <a:moveTo>
                    <a:pt x="165" y="89"/>
                  </a:moveTo>
                  <a:cubicBezTo>
                    <a:pt x="86" y="43"/>
                    <a:pt x="86" y="43"/>
                    <a:pt x="86" y="43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78" y="39"/>
                    <a:pt x="70" y="35"/>
                    <a:pt x="62" y="34"/>
                  </a:cubicBezTo>
                  <a:cubicBezTo>
                    <a:pt x="61" y="34"/>
                    <a:pt x="61" y="34"/>
                    <a:pt x="60" y="34"/>
                  </a:cubicBezTo>
                  <a:cubicBezTo>
                    <a:pt x="57" y="14"/>
                    <a:pt x="42" y="2"/>
                    <a:pt x="41" y="2"/>
                  </a:cubicBezTo>
                  <a:cubicBezTo>
                    <a:pt x="39" y="0"/>
                    <a:pt x="37" y="1"/>
                    <a:pt x="35" y="3"/>
                  </a:cubicBezTo>
                  <a:cubicBezTo>
                    <a:pt x="34" y="4"/>
                    <a:pt x="34" y="7"/>
                    <a:pt x="36" y="8"/>
                  </a:cubicBezTo>
                  <a:cubicBezTo>
                    <a:pt x="36" y="8"/>
                    <a:pt x="49" y="18"/>
                    <a:pt x="52" y="34"/>
                  </a:cubicBezTo>
                  <a:cubicBezTo>
                    <a:pt x="38" y="37"/>
                    <a:pt x="27" y="49"/>
                    <a:pt x="26" y="64"/>
                  </a:cubicBezTo>
                  <a:cubicBezTo>
                    <a:pt x="25" y="74"/>
                    <a:pt x="28" y="84"/>
                    <a:pt x="34" y="91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165" y="89"/>
                  </a:lnTo>
                  <a:close/>
                  <a:moveTo>
                    <a:pt x="34" y="65"/>
                  </a:moveTo>
                  <a:cubicBezTo>
                    <a:pt x="35" y="52"/>
                    <a:pt x="46" y="42"/>
                    <a:pt x="58" y="42"/>
                  </a:cubicBezTo>
                  <a:cubicBezTo>
                    <a:pt x="59" y="42"/>
                    <a:pt x="60" y="42"/>
                    <a:pt x="61" y="42"/>
                  </a:cubicBezTo>
                  <a:cubicBezTo>
                    <a:pt x="67" y="43"/>
                    <a:pt x="73" y="46"/>
                    <a:pt x="77" y="51"/>
                  </a:cubicBezTo>
                  <a:cubicBezTo>
                    <a:pt x="82" y="56"/>
                    <a:pt x="84" y="63"/>
                    <a:pt x="83" y="70"/>
                  </a:cubicBezTo>
                  <a:cubicBezTo>
                    <a:pt x="82" y="84"/>
                    <a:pt x="70" y="95"/>
                    <a:pt x="56" y="93"/>
                  </a:cubicBezTo>
                  <a:cubicBezTo>
                    <a:pt x="42" y="92"/>
                    <a:pt x="33" y="79"/>
                    <a:pt x="3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79" name="Freeform 60"/>
            <p:cNvSpPr>
              <a:spLocks/>
            </p:cNvSpPr>
            <p:nvPr/>
          </p:nvSpPr>
          <p:spPr bwMode="auto">
            <a:xfrm>
              <a:off x="4217497" y="2816267"/>
              <a:ext cx="375834" cy="224100"/>
            </a:xfrm>
            <a:custGeom>
              <a:avLst/>
              <a:gdLst>
                <a:gd name="T0" fmla="*/ 103476859 w 181"/>
                <a:gd name="T1" fmla="*/ 465007500 h 108"/>
                <a:gd name="T2" fmla="*/ 698473992 w 181"/>
                <a:gd name="T3" fmla="*/ 465007500 h 108"/>
                <a:gd name="T4" fmla="*/ 728654916 w 181"/>
                <a:gd name="T5" fmla="*/ 331533125 h 108"/>
                <a:gd name="T6" fmla="*/ 90542771 w 181"/>
                <a:gd name="T7" fmla="*/ 297088125 h 108"/>
                <a:gd name="T8" fmla="*/ 103476859 w 181"/>
                <a:gd name="T9" fmla="*/ 46500750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" h="108">
                  <a:moveTo>
                    <a:pt x="24" y="108"/>
                  </a:moveTo>
                  <a:cubicBezTo>
                    <a:pt x="162" y="108"/>
                    <a:pt x="162" y="108"/>
                    <a:pt x="162" y="108"/>
                  </a:cubicBezTo>
                  <a:cubicBezTo>
                    <a:pt x="162" y="108"/>
                    <a:pt x="181" y="107"/>
                    <a:pt x="169" y="77"/>
                  </a:cubicBezTo>
                  <a:cubicBezTo>
                    <a:pt x="155" y="40"/>
                    <a:pt x="74" y="0"/>
                    <a:pt x="21" y="69"/>
                  </a:cubicBezTo>
                  <a:cubicBezTo>
                    <a:pt x="21" y="69"/>
                    <a:pt x="0" y="100"/>
                    <a:pt x="24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80" name="Freeform 61"/>
            <p:cNvSpPr>
              <a:spLocks/>
            </p:cNvSpPr>
            <p:nvPr/>
          </p:nvSpPr>
          <p:spPr bwMode="auto">
            <a:xfrm>
              <a:off x="4246677" y="3204940"/>
              <a:ext cx="327979" cy="53691"/>
            </a:xfrm>
            <a:custGeom>
              <a:avLst/>
              <a:gdLst>
                <a:gd name="T0" fmla="*/ 0 w 158"/>
                <a:gd name="T1" fmla="*/ 12792913 h 26"/>
                <a:gd name="T2" fmla="*/ 64634697 w 158"/>
                <a:gd name="T3" fmla="*/ 110873980 h 26"/>
                <a:gd name="T4" fmla="*/ 616189508 w 158"/>
                <a:gd name="T5" fmla="*/ 110873980 h 26"/>
                <a:gd name="T6" fmla="*/ 680824205 w 158"/>
                <a:gd name="T7" fmla="*/ 12792913 h 26"/>
                <a:gd name="T8" fmla="*/ 680824205 w 158"/>
                <a:gd name="T9" fmla="*/ 0 h 26"/>
                <a:gd name="T10" fmla="*/ 0 w 158"/>
                <a:gd name="T11" fmla="*/ 0 h 26"/>
                <a:gd name="T12" fmla="*/ 0 w 158"/>
                <a:gd name="T13" fmla="*/ 12792913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" h="26">
                  <a:moveTo>
                    <a:pt x="0" y="3"/>
                  </a:moveTo>
                  <a:cubicBezTo>
                    <a:pt x="0" y="15"/>
                    <a:pt x="6" y="26"/>
                    <a:pt x="15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51" y="26"/>
                    <a:pt x="158" y="15"/>
                    <a:pt x="158" y="3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81" name="Freeform 62"/>
            <p:cNvSpPr>
              <a:spLocks/>
            </p:cNvSpPr>
            <p:nvPr/>
          </p:nvSpPr>
          <p:spPr bwMode="auto">
            <a:xfrm>
              <a:off x="4209327" y="3069546"/>
              <a:ext cx="400345" cy="60694"/>
            </a:xfrm>
            <a:custGeom>
              <a:avLst/>
              <a:gdLst>
                <a:gd name="T0" fmla="*/ 421677373 w 193"/>
                <a:gd name="T1" fmla="*/ 118265398 h 29"/>
                <a:gd name="T2" fmla="*/ 327015487 w 193"/>
                <a:gd name="T3" fmla="*/ 83224031 h 29"/>
                <a:gd name="T4" fmla="*/ 253866440 w 193"/>
                <a:gd name="T5" fmla="*/ 52563097 h 29"/>
                <a:gd name="T6" fmla="*/ 253866440 w 193"/>
                <a:gd name="T7" fmla="*/ 52563097 h 29"/>
                <a:gd name="T8" fmla="*/ 228049373 w 193"/>
                <a:gd name="T9" fmla="*/ 56943529 h 29"/>
                <a:gd name="T10" fmla="*/ 219445067 w 193"/>
                <a:gd name="T11" fmla="*/ 65702301 h 29"/>
                <a:gd name="T12" fmla="*/ 202232306 w 193"/>
                <a:gd name="T13" fmla="*/ 78843599 h 29"/>
                <a:gd name="T14" fmla="*/ 8606380 w 193"/>
                <a:gd name="T15" fmla="*/ 48182664 h 29"/>
                <a:gd name="T16" fmla="*/ 8606380 w 193"/>
                <a:gd name="T17" fmla="*/ 13141297 h 29"/>
                <a:gd name="T18" fmla="*/ 43027753 w 193"/>
                <a:gd name="T19" fmla="*/ 13141297 h 29"/>
                <a:gd name="T20" fmla="*/ 176415239 w 193"/>
                <a:gd name="T21" fmla="*/ 39421799 h 29"/>
                <a:gd name="T22" fmla="*/ 185021620 w 193"/>
                <a:gd name="T23" fmla="*/ 30660934 h 29"/>
                <a:gd name="T24" fmla="*/ 202232306 w 193"/>
                <a:gd name="T25" fmla="*/ 17521730 h 29"/>
                <a:gd name="T26" fmla="*/ 253866440 w 193"/>
                <a:gd name="T27" fmla="*/ 4380432 h 29"/>
                <a:gd name="T28" fmla="*/ 253866440 w 193"/>
                <a:gd name="T29" fmla="*/ 4380432 h 29"/>
                <a:gd name="T30" fmla="*/ 352832553 w 193"/>
                <a:gd name="T31" fmla="*/ 43802232 h 29"/>
                <a:gd name="T32" fmla="*/ 425979526 w 193"/>
                <a:gd name="T33" fmla="*/ 70082734 h 29"/>
                <a:gd name="T34" fmla="*/ 486220040 w 193"/>
                <a:gd name="T35" fmla="*/ 43802232 h 29"/>
                <a:gd name="T36" fmla="*/ 520641412 w 193"/>
                <a:gd name="T37" fmla="*/ 21900070 h 29"/>
                <a:gd name="T38" fmla="*/ 611001146 w 193"/>
                <a:gd name="T39" fmla="*/ 26280502 h 29"/>
                <a:gd name="T40" fmla="*/ 628213906 w 193"/>
                <a:gd name="T41" fmla="*/ 39421799 h 29"/>
                <a:gd name="T42" fmla="*/ 666939506 w 193"/>
                <a:gd name="T43" fmla="*/ 65702301 h 29"/>
                <a:gd name="T44" fmla="*/ 731480099 w 193"/>
                <a:gd name="T45" fmla="*/ 52563097 h 29"/>
                <a:gd name="T46" fmla="*/ 744388632 w 193"/>
                <a:gd name="T47" fmla="*/ 39421799 h 29"/>
                <a:gd name="T48" fmla="*/ 804629146 w 193"/>
                <a:gd name="T49" fmla="*/ 4380432 h 29"/>
                <a:gd name="T50" fmla="*/ 830446213 w 193"/>
                <a:gd name="T51" fmla="*/ 30660934 h 29"/>
                <a:gd name="T52" fmla="*/ 804629146 w 193"/>
                <a:gd name="T53" fmla="*/ 52563097 h 29"/>
                <a:gd name="T54" fmla="*/ 778812079 w 193"/>
                <a:gd name="T55" fmla="*/ 70082734 h 29"/>
                <a:gd name="T56" fmla="*/ 761601393 w 193"/>
                <a:gd name="T57" fmla="*/ 87604464 h 29"/>
                <a:gd name="T58" fmla="*/ 649726746 w 193"/>
                <a:gd name="T59" fmla="*/ 109504533 h 29"/>
                <a:gd name="T60" fmla="*/ 602396840 w 193"/>
                <a:gd name="T61" fmla="*/ 78843599 h 29"/>
                <a:gd name="T62" fmla="*/ 585184079 w 193"/>
                <a:gd name="T63" fmla="*/ 65702301 h 29"/>
                <a:gd name="T64" fmla="*/ 542156326 w 193"/>
                <a:gd name="T65" fmla="*/ 65702301 h 29"/>
                <a:gd name="T66" fmla="*/ 512037106 w 193"/>
                <a:gd name="T67" fmla="*/ 83224031 h 29"/>
                <a:gd name="T68" fmla="*/ 430283753 w 193"/>
                <a:gd name="T69" fmla="*/ 118265398 h 29"/>
                <a:gd name="T70" fmla="*/ 421677373 w 193"/>
                <a:gd name="T71" fmla="*/ 118265398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3" h="29">
                  <a:moveTo>
                    <a:pt x="98" y="27"/>
                  </a:moveTo>
                  <a:cubicBezTo>
                    <a:pt x="91" y="27"/>
                    <a:pt x="83" y="25"/>
                    <a:pt x="76" y="19"/>
                  </a:cubicBezTo>
                  <a:cubicBezTo>
                    <a:pt x="69" y="14"/>
                    <a:pt x="64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4" y="12"/>
                    <a:pt x="53" y="13"/>
                  </a:cubicBezTo>
                  <a:cubicBezTo>
                    <a:pt x="52" y="13"/>
                    <a:pt x="52" y="14"/>
                    <a:pt x="51" y="15"/>
                  </a:cubicBezTo>
                  <a:cubicBezTo>
                    <a:pt x="50" y="16"/>
                    <a:pt x="49" y="17"/>
                    <a:pt x="47" y="18"/>
                  </a:cubicBezTo>
                  <a:cubicBezTo>
                    <a:pt x="32" y="29"/>
                    <a:pt x="16" y="26"/>
                    <a:pt x="2" y="11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5" y="1"/>
                    <a:pt x="8" y="1"/>
                    <a:pt x="10" y="3"/>
                  </a:cubicBezTo>
                  <a:cubicBezTo>
                    <a:pt x="24" y="19"/>
                    <a:pt x="34" y="14"/>
                    <a:pt x="41" y="9"/>
                  </a:cubicBezTo>
                  <a:cubicBezTo>
                    <a:pt x="42" y="9"/>
                    <a:pt x="42" y="8"/>
                    <a:pt x="43" y="7"/>
                  </a:cubicBezTo>
                  <a:cubicBezTo>
                    <a:pt x="44" y="6"/>
                    <a:pt x="45" y="5"/>
                    <a:pt x="47" y="4"/>
                  </a:cubicBezTo>
                  <a:cubicBezTo>
                    <a:pt x="51" y="1"/>
                    <a:pt x="55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9" y="1"/>
                    <a:pt x="76" y="6"/>
                    <a:pt x="82" y="10"/>
                  </a:cubicBezTo>
                  <a:cubicBezTo>
                    <a:pt x="88" y="15"/>
                    <a:pt x="94" y="17"/>
                    <a:pt x="99" y="16"/>
                  </a:cubicBezTo>
                  <a:cubicBezTo>
                    <a:pt x="103" y="16"/>
                    <a:pt x="108" y="13"/>
                    <a:pt x="113" y="10"/>
                  </a:cubicBezTo>
                  <a:cubicBezTo>
                    <a:pt x="116" y="8"/>
                    <a:pt x="119" y="6"/>
                    <a:pt x="121" y="5"/>
                  </a:cubicBezTo>
                  <a:cubicBezTo>
                    <a:pt x="131" y="0"/>
                    <a:pt x="138" y="3"/>
                    <a:pt x="142" y="6"/>
                  </a:cubicBezTo>
                  <a:cubicBezTo>
                    <a:pt x="144" y="7"/>
                    <a:pt x="145" y="8"/>
                    <a:pt x="146" y="9"/>
                  </a:cubicBezTo>
                  <a:cubicBezTo>
                    <a:pt x="149" y="12"/>
                    <a:pt x="152" y="14"/>
                    <a:pt x="155" y="15"/>
                  </a:cubicBezTo>
                  <a:cubicBezTo>
                    <a:pt x="160" y="17"/>
                    <a:pt x="165" y="16"/>
                    <a:pt x="170" y="12"/>
                  </a:cubicBezTo>
                  <a:cubicBezTo>
                    <a:pt x="171" y="11"/>
                    <a:pt x="172" y="10"/>
                    <a:pt x="173" y="9"/>
                  </a:cubicBezTo>
                  <a:cubicBezTo>
                    <a:pt x="176" y="5"/>
                    <a:pt x="180" y="2"/>
                    <a:pt x="187" y="1"/>
                  </a:cubicBezTo>
                  <a:cubicBezTo>
                    <a:pt x="190" y="1"/>
                    <a:pt x="193" y="4"/>
                    <a:pt x="193" y="7"/>
                  </a:cubicBezTo>
                  <a:cubicBezTo>
                    <a:pt x="193" y="10"/>
                    <a:pt x="190" y="12"/>
                    <a:pt x="187" y="12"/>
                  </a:cubicBezTo>
                  <a:cubicBezTo>
                    <a:pt x="185" y="12"/>
                    <a:pt x="184" y="13"/>
                    <a:pt x="181" y="16"/>
                  </a:cubicBezTo>
                  <a:cubicBezTo>
                    <a:pt x="180" y="17"/>
                    <a:pt x="179" y="19"/>
                    <a:pt x="177" y="20"/>
                  </a:cubicBezTo>
                  <a:cubicBezTo>
                    <a:pt x="169" y="27"/>
                    <a:pt x="159" y="29"/>
                    <a:pt x="151" y="25"/>
                  </a:cubicBezTo>
                  <a:cubicBezTo>
                    <a:pt x="147" y="23"/>
                    <a:pt x="143" y="21"/>
                    <a:pt x="140" y="18"/>
                  </a:cubicBezTo>
                  <a:cubicBezTo>
                    <a:pt x="138" y="17"/>
                    <a:pt x="137" y="16"/>
                    <a:pt x="136" y="15"/>
                  </a:cubicBezTo>
                  <a:cubicBezTo>
                    <a:pt x="134" y="14"/>
                    <a:pt x="131" y="12"/>
                    <a:pt x="126" y="15"/>
                  </a:cubicBezTo>
                  <a:cubicBezTo>
                    <a:pt x="124" y="16"/>
                    <a:pt x="121" y="17"/>
                    <a:pt x="119" y="19"/>
                  </a:cubicBezTo>
                  <a:cubicBezTo>
                    <a:pt x="113" y="23"/>
                    <a:pt x="107" y="27"/>
                    <a:pt x="100" y="27"/>
                  </a:cubicBezTo>
                  <a:cubicBezTo>
                    <a:pt x="99" y="27"/>
                    <a:pt x="99" y="27"/>
                    <a:pt x="9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82" name="Freeform 63"/>
            <p:cNvSpPr>
              <a:spLocks/>
            </p:cNvSpPr>
            <p:nvPr/>
          </p:nvSpPr>
          <p:spPr bwMode="auto">
            <a:xfrm>
              <a:off x="4217497" y="3144246"/>
              <a:ext cx="385172" cy="23344"/>
            </a:xfrm>
            <a:custGeom>
              <a:avLst/>
              <a:gdLst>
                <a:gd name="T0" fmla="*/ 771890900 w 186"/>
                <a:gd name="T1" fmla="*/ 49540212 h 11"/>
                <a:gd name="T2" fmla="*/ 21441241 w 186"/>
                <a:gd name="T3" fmla="*/ 49540212 h 11"/>
                <a:gd name="T4" fmla="*/ 0 w 186"/>
                <a:gd name="T5" fmla="*/ 27021741 h 11"/>
                <a:gd name="T6" fmla="*/ 21441241 w 186"/>
                <a:gd name="T7" fmla="*/ 0 h 11"/>
                <a:gd name="T8" fmla="*/ 771890900 w 186"/>
                <a:gd name="T9" fmla="*/ 0 h 11"/>
                <a:gd name="T10" fmla="*/ 797620804 w 186"/>
                <a:gd name="T11" fmla="*/ 27021741 h 11"/>
                <a:gd name="T12" fmla="*/ 771890900 w 186"/>
                <a:gd name="T13" fmla="*/ 49540212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6" h="11">
                  <a:moveTo>
                    <a:pt x="180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3" y="0"/>
                    <a:pt x="186" y="3"/>
                    <a:pt x="186" y="6"/>
                  </a:cubicBezTo>
                  <a:cubicBezTo>
                    <a:pt x="186" y="9"/>
                    <a:pt x="183" y="11"/>
                    <a:pt x="18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83" name="Freeform 64"/>
            <p:cNvSpPr>
              <a:spLocks/>
            </p:cNvSpPr>
            <p:nvPr/>
          </p:nvSpPr>
          <p:spPr bwMode="auto">
            <a:xfrm>
              <a:off x="5078881" y="2880462"/>
              <a:ext cx="402679" cy="373500"/>
            </a:xfrm>
            <a:custGeom>
              <a:avLst/>
              <a:gdLst>
                <a:gd name="T0" fmla="*/ 818592440 w 194"/>
                <a:gd name="T1" fmla="*/ 697511250 h 180"/>
                <a:gd name="T2" fmla="*/ 637640121 w 194"/>
                <a:gd name="T3" fmla="*/ 430562500 h 180"/>
                <a:gd name="T4" fmla="*/ 568707288 w 194"/>
                <a:gd name="T5" fmla="*/ 495146875 h 180"/>
                <a:gd name="T6" fmla="*/ 547163961 w 194"/>
                <a:gd name="T7" fmla="*/ 508063750 h 180"/>
                <a:gd name="T8" fmla="*/ 534238796 w 194"/>
                <a:gd name="T9" fmla="*/ 503758125 h 180"/>
                <a:gd name="T10" fmla="*/ 525622711 w 194"/>
                <a:gd name="T11" fmla="*/ 473618750 h 180"/>
                <a:gd name="T12" fmla="*/ 611789790 w 194"/>
                <a:gd name="T13" fmla="*/ 391811875 h 180"/>
                <a:gd name="T14" fmla="*/ 564398207 w 194"/>
                <a:gd name="T15" fmla="*/ 322921875 h 180"/>
                <a:gd name="T16" fmla="*/ 465305963 w 194"/>
                <a:gd name="T17" fmla="*/ 417645625 h 180"/>
                <a:gd name="T18" fmla="*/ 448071717 w 194"/>
                <a:gd name="T19" fmla="*/ 426256875 h 180"/>
                <a:gd name="T20" fmla="*/ 435146551 w 194"/>
                <a:gd name="T21" fmla="*/ 421951250 h 180"/>
                <a:gd name="T22" fmla="*/ 426530466 w 194"/>
                <a:gd name="T23" fmla="*/ 391811875 h 180"/>
                <a:gd name="T24" fmla="*/ 538547876 w 194"/>
                <a:gd name="T25" fmla="*/ 284171250 h 180"/>
                <a:gd name="T26" fmla="*/ 504081460 w 194"/>
                <a:gd name="T27" fmla="*/ 232503750 h 180"/>
                <a:gd name="T28" fmla="*/ 374829803 w 194"/>
                <a:gd name="T29" fmla="*/ 348755625 h 180"/>
                <a:gd name="T30" fmla="*/ 357595557 w 194"/>
                <a:gd name="T31" fmla="*/ 357366875 h 180"/>
                <a:gd name="T32" fmla="*/ 344670392 w 194"/>
                <a:gd name="T33" fmla="*/ 353061250 h 180"/>
                <a:gd name="T34" fmla="*/ 336054306 w 194"/>
                <a:gd name="T35" fmla="*/ 322921875 h 180"/>
                <a:gd name="T36" fmla="*/ 473922048 w 194"/>
                <a:gd name="T37" fmla="*/ 193753125 h 180"/>
                <a:gd name="T38" fmla="*/ 448071717 w 194"/>
                <a:gd name="T39" fmla="*/ 155002500 h 180"/>
                <a:gd name="T40" fmla="*/ 379138884 w 194"/>
                <a:gd name="T41" fmla="*/ 120557500 h 180"/>
                <a:gd name="T42" fmla="*/ 267119398 w 194"/>
                <a:gd name="T43" fmla="*/ 176530625 h 180"/>
                <a:gd name="T44" fmla="*/ 249887227 w 194"/>
                <a:gd name="T45" fmla="*/ 38750625 h 180"/>
                <a:gd name="T46" fmla="*/ 241269067 w 194"/>
                <a:gd name="T47" fmla="*/ 4305625 h 180"/>
                <a:gd name="T48" fmla="*/ 206802650 w 194"/>
                <a:gd name="T49" fmla="*/ 12916875 h 180"/>
                <a:gd name="T50" fmla="*/ 193877485 w 194"/>
                <a:gd name="T51" fmla="*/ 107640625 h 180"/>
                <a:gd name="T52" fmla="*/ 34466416 w 194"/>
                <a:gd name="T53" fmla="*/ 17222500 h 180"/>
                <a:gd name="T54" fmla="*/ 4309080 w 194"/>
                <a:gd name="T55" fmla="*/ 30139375 h 180"/>
                <a:gd name="T56" fmla="*/ 17234246 w 194"/>
                <a:gd name="T57" fmla="*/ 60278750 h 180"/>
                <a:gd name="T58" fmla="*/ 168027153 w 194"/>
                <a:gd name="T59" fmla="*/ 150696875 h 180"/>
                <a:gd name="T60" fmla="*/ 30159412 w 194"/>
                <a:gd name="T61" fmla="*/ 172225000 h 180"/>
                <a:gd name="T62" fmla="*/ 25850331 w 194"/>
                <a:gd name="T63" fmla="*/ 206670000 h 180"/>
                <a:gd name="T64" fmla="*/ 60316748 w 194"/>
                <a:gd name="T65" fmla="*/ 210975625 h 180"/>
                <a:gd name="T66" fmla="*/ 219727816 w 194"/>
                <a:gd name="T67" fmla="*/ 223892500 h 180"/>
                <a:gd name="T68" fmla="*/ 172336234 w 194"/>
                <a:gd name="T69" fmla="*/ 331533125 h 180"/>
                <a:gd name="T70" fmla="*/ 211111731 w 194"/>
                <a:gd name="T71" fmla="*/ 396117500 h 180"/>
                <a:gd name="T72" fmla="*/ 749659607 w 194"/>
                <a:gd name="T73" fmla="*/ 766401250 h 180"/>
                <a:gd name="T74" fmla="*/ 784126023 w 194"/>
                <a:gd name="T75" fmla="*/ 775012500 h 180"/>
                <a:gd name="T76" fmla="*/ 818592440 w 194"/>
                <a:gd name="T77" fmla="*/ 762095625 h 180"/>
                <a:gd name="T78" fmla="*/ 818592440 w 194"/>
                <a:gd name="T79" fmla="*/ 697511250 h 1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94" h="180">
                  <a:moveTo>
                    <a:pt x="190" y="162"/>
                  </a:moveTo>
                  <a:cubicBezTo>
                    <a:pt x="190" y="161"/>
                    <a:pt x="169" y="131"/>
                    <a:pt x="148" y="100"/>
                  </a:cubicBezTo>
                  <a:cubicBezTo>
                    <a:pt x="138" y="105"/>
                    <a:pt x="132" y="115"/>
                    <a:pt x="132" y="115"/>
                  </a:cubicBezTo>
                  <a:cubicBezTo>
                    <a:pt x="131" y="117"/>
                    <a:pt x="129" y="118"/>
                    <a:pt x="127" y="118"/>
                  </a:cubicBezTo>
                  <a:cubicBezTo>
                    <a:pt x="126" y="118"/>
                    <a:pt x="125" y="118"/>
                    <a:pt x="124" y="117"/>
                  </a:cubicBezTo>
                  <a:cubicBezTo>
                    <a:pt x="122" y="116"/>
                    <a:pt x="121" y="112"/>
                    <a:pt x="122" y="110"/>
                  </a:cubicBezTo>
                  <a:cubicBezTo>
                    <a:pt x="123" y="109"/>
                    <a:pt x="130" y="97"/>
                    <a:pt x="142" y="91"/>
                  </a:cubicBezTo>
                  <a:cubicBezTo>
                    <a:pt x="138" y="85"/>
                    <a:pt x="135" y="80"/>
                    <a:pt x="131" y="75"/>
                  </a:cubicBezTo>
                  <a:cubicBezTo>
                    <a:pt x="118" y="83"/>
                    <a:pt x="108" y="97"/>
                    <a:pt x="108" y="97"/>
                  </a:cubicBezTo>
                  <a:cubicBezTo>
                    <a:pt x="107" y="99"/>
                    <a:pt x="105" y="99"/>
                    <a:pt x="104" y="99"/>
                  </a:cubicBezTo>
                  <a:cubicBezTo>
                    <a:pt x="103" y="99"/>
                    <a:pt x="102" y="99"/>
                    <a:pt x="101" y="98"/>
                  </a:cubicBezTo>
                  <a:cubicBezTo>
                    <a:pt x="98" y="97"/>
                    <a:pt x="97" y="93"/>
                    <a:pt x="99" y="91"/>
                  </a:cubicBezTo>
                  <a:cubicBezTo>
                    <a:pt x="100" y="90"/>
                    <a:pt x="110" y="75"/>
                    <a:pt x="125" y="66"/>
                  </a:cubicBezTo>
                  <a:cubicBezTo>
                    <a:pt x="122" y="62"/>
                    <a:pt x="119" y="58"/>
                    <a:pt x="117" y="54"/>
                  </a:cubicBezTo>
                  <a:cubicBezTo>
                    <a:pt x="99" y="62"/>
                    <a:pt x="87" y="80"/>
                    <a:pt x="87" y="81"/>
                  </a:cubicBezTo>
                  <a:cubicBezTo>
                    <a:pt x="86" y="82"/>
                    <a:pt x="84" y="83"/>
                    <a:pt x="83" y="83"/>
                  </a:cubicBezTo>
                  <a:cubicBezTo>
                    <a:pt x="81" y="83"/>
                    <a:pt x="80" y="83"/>
                    <a:pt x="80" y="82"/>
                  </a:cubicBezTo>
                  <a:cubicBezTo>
                    <a:pt x="77" y="80"/>
                    <a:pt x="76" y="77"/>
                    <a:pt x="78" y="75"/>
                  </a:cubicBezTo>
                  <a:cubicBezTo>
                    <a:pt x="79" y="74"/>
                    <a:pt x="91" y="55"/>
                    <a:pt x="110" y="45"/>
                  </a:cubicBezTo>
                  <a:cubicBezTo>
                    <a:pt x="108" y="41"/>
                    <a:pt x="106" y="38"/>
                    <a:pt x="104" y="36"/>
                  </a:cubicBezTo>
                  <a:cubicBezTo>
                    <a:pt x="100" y="31"/>
                    <a:pt x="95" y="28"/>
                    <a:pt x="88" y="28"/>
                  </a:cubicBezTo>
                  <a:cubicBezTo>
                    <a:pt x="78" y="28"/>
                    <a:pt x="67" y="36"/>
                    <a:pt x="62" y="41"/>
                  </a:cubicBezTo>
                  <a:cubicBezTo>
                    <a:pt x="59" y="36"/>
                    <a:pt x="51" y="20"/>
                    <a:pt x="58" y="9"/>
                  </a:cubicBezTo>
                  <a:cubicBezTo>
                    <a:pt x="59" y="6"/>
                    <a:pt x="59" y="3"/>
                    <a:pt x="56" y="1"/>
                  </a:cubicBezTo>
                  <a:cubicBezTo>
                    <a:pt x="53" y="0"/>
                    <a:pt x="50" y="1"/>
                    <a:pt x="48" y="3"/>
                  </a:cubicBezTo>
                  <a:cubicBezTo>
                    <a:pt x="44" y="10"/>
                    <a:pt x="44" y="18"/>
                    <a:pt x="45" y="25"/>
                  </a:cubicBezTo>
                  <a:cubicBezTo>
                    <a:pt x="27" y="11"/>
                    <a:pt x="9" y="4"/>
                    <a:pt x="8" y="4"/>
                  </a:cubicBezTo>
                  <a:cubicBezTo>
                    <a:pt x="5" y="3"/>
                    <a:pt x="2" y="4"/>
                    <a:pt x="1" y="7"/>
                  </a:cubicBezTo>
                  <a:cubicBezTo>
                    <a:pt x="0" y="10"/>
                    <a:pt x="1" y="13"/>
                    <a:pt x="4" y="14"/>
                  </a:cubicBezTo>
                  <a:cubicBezTo>
                    <a:pt x="4" y="14"/>
                    <a:pt x="22" y="21"/>
                    <a:pt x="39" y="35"/>
                  </a:cubicBezTo>
                  <a:cubicBezTo>
                    <a:pt x="20" y="30"/>
                    <a:pt x="8" y="40"/>
                    <a:pt x="7" y="40"/>
                  </a:cubicBezTo>
                  <a:cubicBezTo>
                    <a:pt x="5" y="42"/>
                    <a:pt x="5" y="46"/>
                    <a:pt x="6" y="48"/>
                  </a:cubicBezTo>
                  <a:cubicBezTo>
                    <a:pt x="8" y="50"/>
                    <a:pt x="12" y="51"/>
                    <a:pt x="14" y="49"/>
                  </a:cubicBezTo>
                  <a:cubicBezTo>
                    <a:pt x="15" y="48"/>
                    <a:pt x="29" y="38"/>
                    <a:pt x="51" y="52"/>
                  </a:cubicBezTo>
                  <a:cubicBezTo>
                    <a:pt x="46" y="58"/>
                    <a:pt x="40" y="67"/>
                    <a:pt x="40" y="77"/>
                  </a:cubicBezTo>
                  <a:cubicBezTo>
                    <a:pt x="40" y="83"/>
                    <a:pt x="43" y="88"/>
                    <a:pt x="49" y="92"/>
                  </a:cubicBezTo>
                  <a:cubicBezTo>
                    <a:pt x="68" y="106"/>
                    <a:pt x="173" y="177"/>
                    <a:pt x="174" y="178"/>
                  </a:cubicBezTo>
                  <a:cubicBezTo>
                    <a:pt x="175" y="178"/>
                    <a:pt x="178" y="180"/>
                    <a:pt x="182" y="180"/>
                  </a:cubicBezTo>
                  <a:cubicBezTo>
                    <a:pt x="185" y="180"/>
                    <a:pt x="188" y="179"/>
                    <a:pt x="190" y="177"/>
                  </a:cubicBezTo>
                  <a:cubicBezTo>
                    <a:pt x="194" y="173"/>
                    <a:pt x="192" y="166"/>
                    <a:pt x="19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84" name="Freeform 65"/>
            <p:cNvSpPr>
              <a:spLocks noEditPoints="1"/>
            </p:cNvSpPr>
            <p:nvPr/>
          </p:nvSpPr>
          <p:spPr bwMode="auto">
            <a:xfrm>
              <a:off x="6819156" y="2869957"/>
              <a:ext cx="405014" cy="399178"/>
            </a:xfrm>
            <a:custGeom>
              <a:avLst/>
              <a:gdLst>
                <a:gd name="T0" fmla="*/ 828270246 w 195"/>
                <a:gd name="T1" fmla="*/ 30256445 h 192"/>
                <a:gd name="T2" fmla="*/ 767875389 w 195"/>
                <a:gd name="T3" fmla="*/ 0 h 192"/>
                <a:gd name="T4" fmla="*/ 73336612 w 195"/>
                <a:gd name="T5" fmla="*/ 0 h 192"/>
                <a:gd name="T6" fmla="*/ 8627837 w 195"/>
                <a:gd name="T7" fmla="*/ 30256445 h 192"/>
                <a:gd name="T8" fmla="*/ 30197428 w 195"/>
                <a:gd name="T9" fmla="*/ 108060811 h 192"/>
                <a:gd name="T10" fmla="*/ 112161877 w 195"/>
                <a:gd name="T11" fmla="*/ 198832225 h 192"/>
                <a:gd name="T12" fmla="*/ 336485631 w 195"/>
                <a:gd name="T13" fmla="*/ 462503847 h 192"/>
                <a:gd name="T14" fmla="*/ 396880488 w 195"/>
                <a:gd name="T15" fmla="*/ 497082642 h 192"/>
                <a:gd name="T16" fmla="*/ 396880488 w 195"/>
                <a:gd name="T17" fmla="*/ 795333058 h 192"/>
                <a:gd name="T18" fmla="*/ 314916039 w 195"/>
                <a:gd name="T19" fmla="*/ 795333058 h 192"/>
                <a:gd name="T20" fmla="*/ 297660366 w 195"/>
                <a:gd name="T21" fmla="*/ 812622455 h 192"/>
                <a:gd name="T22" fmla="*/ 314916039 w 195"/>
                <a:gd name="T23" fmla="*/ 829911853 h 192"/>
                <a:gd name="T24" fmla="*/ 521982043 w 195"/>
                <a:gd name="T25" fmla="*/ 829911853 h 192"/>
                <a:gd name="T26" fmla="*/ 539237717 w 195"/>
                <a:gd name="T27" fmla="*/ 812622455 h 192"/>
                <a:gd name="T28" fmla="*/ 521982043 w 195"/>
                <a:gd name="T29" fmla="*/ 795333058 h 192"/>
                <a:gd name="T30" fmla="*/ 444331513 w 195"/>
                <a:gd name="T31" fmla="*/ 795333058 h 192"/>
                <a:gd name="T32" fmla="*/ 444331513 w 195"/>
                <a:gd name="T33" fmla="*/ 497082642 h 192"/>
                <a:gd name="T34" fmla="*/ 500412451 w 195"/>
                <a:gd name="T35" fmla="*/ 462503847 h 192"/>
                <a:gd name="T36" fmla="*/ 741991879 w 195"/>
                <a:gd name="T37" fmla="*/ 181542828 h 192"/>
                <a:gd name="T38" fmla="*/ 806700654 w 195"/>
                <a:gd name="T39" fmla="*/ 108060811 h 192"/>
                <a:gd name="T40" fmla="*/ 828270246 w 195"/>
                <a:gd name="T41" fmla="*/ 30256445 h 192"/>
                <a:gd name="T42" fmla="*/ 780817144 w 195"/>
                <a:gd name="T43" fmla="*/ 86449065 h 192"/>
                <a:gd name="T44" fmla="*/ 724736206 w 195"/>
                <a:gd name="T45" fmla="*/ 151286383 h 192"/>
                <a:gd name="T46" fmla="*/ 720422287 w 195"/>
                <a:gd name="T47" fmla="*/ 151286383 h 192"/>
                <a:gd name="T48" fmla="*/ 720422287 w 195"/>
                <a:gd name="T49" fmla="*/ 151286383 h 192"/>
                <a:gd name="T50" fmla="*/ 711794451 w 195"/>
                <a:gd name="T51" fmla="*/ 151286383 h 192"/>
                <a:gd name="T52" fmla="*/ 707480532 w 195"/>
                <a:gd name="T53" fmla="*/ 151286383 h 192"/>
                <a:gd name="T54" fmla="*/ 703166614 w 195"/>
                <a:gd name="T55" fmla="*/ 151286383 h 192"/>
                <a:gd name="T56" fmla="*/ 698852695 w 195"/>
                <a:gd name="T57" fmla="*/ 151286383 h 192"/>
                <a:gd name="T58" fmla="*/ 690224859 w 195"/>
                <a:gd name="T59" fmla="*/ 151286383 h 192"/>
                <a:gd name="T60" fmla="*/ 647085675 w 195"/>
                <a:gd name="T61" fmla="*/ 177220479 h 192"/>
                <a:gd name="T62" fmla="*/ 621202165 w 195"/>
                <a:gd name="T63" fmla="*/ 190187526 h 192"/>
                <a:gd name="T64" fmla="*/ 616888247 w 195"/>
                <a:gd name="T65" fmla="*/ 190187526 h 192"/>
                <a:gd name="T66" fmla="*/ 582376900 w 195"/>
                <a:gd name="T67" fmla="*/ 172898129 h 192"/>
                <a:gd name="T68" fmla="*/ 543551635 w 195"/>
                <a:gd name="T69" fmla="*/ 151286383 h 192"/>
                <a:gd name="T70" fmla="*/ 452959350 w 195"/>
                <a:gd name="T71" fmla="*/ 155608732 h 192"/>
                <a:gd name="T72" fmla="*/ 383938733 w 195"/>
                <a:gd name="T73" fmla="*/ 177220479 h 192"/>
                <a:gd name="T74" fmla="*/ 301974284 w 195"/>
                <a:gd name="T75" fmla="*/ 194509876 h 192"/>
                <a:gd name="T76" fmla="*/ 263149019 w 195"/>
                <a:gd name="T77" fmla="*/ 177220479 h 192"/>
                <a:gd name="T78" fmla="*/ 215695917 w 195"/>
                <a:gd name="T79" fmla="*/ 155608732 h 192"/>
                <a:gd name="T80" fmla="*/ 211381999 w 195"/>
                <a:gd name="T81" fmla="*/ 155608732 h 192"/>
                <a:gd name="T82" fmla="*/ 207068081 w 195"/>
                <a:gd name="T83" fmla="*/ 155608732 h 192"/>
                <a:gd name="T84" fmla="*/ 207068081 w 195"/>
                <a:gd name="T85" fmla="*/ 155608732 h 192"/>
                <a:gd name="T86" fmla="*/ 176870652 w 195"/>
                <a:gd name="T87" fmla="*/ 164253431 h 192"/>
                <a:gd name="T88" fmla="*/ 155301061 w 195"/>
                <a:gd name="T89" fmla="*/ 168575780 h 192"/>
                <a:gd name="T90" fmla="*/ 142359306 w 195"/>
                <a:gd name="T91" fmla="*/ 168575780 h 192"/>
                <a:gd name="T92" fmla="*/ 138045387 w 195"/>
                <a:gd name="T93" fmla="*/ 168575780 h 192"/>
                <a:gd name="T94" fmla="*/ 129417550 w 195"/>
                <a:gd name="T95" fmla="*/ 168575780 h 192"/>
                <a:gd name="T96" fmla="*/ 56080939 w 195"/>
                <a:gd name="T97" fmla="*/ 86449065 h 192"/>
                <a:gd name="T98" fmla="*/ 43139183 w 195"/>
                <a:gd name="T99" fmla="*/ 47547921 h 192"/>
                <a:gd name="T100" fmla="*/ 73336612 w 195"/>
                <a:gd name="T101" fmla="*/ 34578794 h 192"/>
                <a:gd name="T102" fmla="*/ 767875389 w 195"/>
                <a:gd name="T103" fmla="*/ 34578794 h 192"/>
                <a:gd name="T104" fmla="*/ 798072818 w 195"/>
                <a:gd name="T105" fmla="*/ 47547921 h 192"/>
                <a:gd name="T106" fmla="*/ 780817144 w 195"/>
                <a:gd name="T107" fmla="*/ 86449065 h 1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5" h="192">
                  <a:moveTo>
                    <a:pt x="192" y="7"/>
                  </a:moveTo>
                  <a:cubicBezTo>
                    <a:pt x="191" y="5"/>
                    <a:pt x="188" y="0"/>
                    <a:pt x="17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4" y="5"/>
                    <a:pt x="2" y="7"/>
                  </a:cubicBezTo>
                  <a:cubicBezTo>
                    <a:pt x="1" y="10"/>
                    <a:pt x="0" y="16"/>
                    <a:pt x="7" y="2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82" y="111"/>
                    <a:pt x="87" y="114"/>
                    <a:pt x="92" y="115"/>
                  </a:cubicBezTo>
                  <a:cubicBezTo>
                    <a:pt x="92" y="184"/>
                    <a:pt x="92" y="184"/>
                    <a:pt x="92" y="184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71" y="184"/>
                    <a:pt x="69" y="186"/>
                    <a:pt x="69" y="188"/>
                  </a:cubicBezTo>
                  <a:cubicBezTo>
                    <a:pt x="69" y="190"/>
                    <a:pt x="71" y="192"/>
                    <a:pt x="73" y="192"/>
                  </a:cubicBezTo>
                  <a:cubicBezTo>
                    <a:pt x="121" y="192"/>
                    <a:pt x="121" y="192"/>
                    <a:pt x="121" y="192"/>
                  </a:cubicBezTo>
                  <a:cubicBezTo>
                    <a:pt x="124" y="192"/>
                    <a:pt x="125" y="190"/>
                    <a:pt x="125" y="188"/>
                  </a:cubicBezTo>
                  <a:cubicBezTo>
                    <a:pt x="125" y="186"/>
                    <a:pt x="124" y="184"/>
                    <a:pt x="121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8" y="114"/>
                    <a:pt x="113" y="111"/>
                    <a:pt x="116" y="107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95" y="16"/>
                    <a:pt x="194" y="10"/>
                    <a:pt x="192" y="7"/>
                  </a:cubicBezTo>
                  <a:close/>
                  <a:moveTo>
                    <a:pt x="181" y="20"/>
                  </a:move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6" y="35"/>
                    <a:pt x="166" y="35"/>
                    <a:pt x="165" y="35"/>
                  </a:cubicBezTo>
                  <a:cubicBezTo>
                    <a:pt x="165" y="35"/>
                    <a:pt x="165" y="35"/>
                    <a:pt x="164" y="35"/>
                  </a:cubicBezTo>
                  <a:cubicBezTo>
                    <a:pt x="164" y="35"/>
                    <a:pt x="163" y="35"/>
                    <a:pt x="163" y="35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61" y="35"/>
                    <a:pt x="160" y="35"/>
                    <a:pt x="160" y="35"/>
                  </a:cubicBezTo>
                  <a:cubicBezTo>
                    <a:pt x="155" y="36"/>
                    <a:pt x="152" y="39"/>
                    <a:pt x="150" y="41"/>
                  </a:cubicBezTo>
                  <a:cubicBezTo>
                    <a:pt x="148" y="43"/>
                    <a:pt x="146" y="44"/>
                    <a:pt x="144" y="44"/>
                  </a:cubicBezTo>
                  <a:cubicBezTo>
                    <a:pt x="144" y="44"/>
                    <a:pt x="144" y="44"/>
                    <a:pt x="143" y="44"/>
                  </a:cubicBezTo>
                  <a:cubicBezTo>
                    <a:pt x="141" y="44"/>
                    <a:pt x="138" y="42"/>
                    <a:pt x="135" y="40"/>
                  </a:cubicBezTo>
                  <a:cubicBezTo>
                    <a:pt x="132" y="38"/>
                    <a:pt x="129" y="36"/>
                    <a:pt x="126" y="35"/>
                  </a:cubicBezTo>
                  <a:cubicBezTo>
                    <a:pt x="120" y="34"/>
                    <a:pt x="109" y="35"/>
                    <a:pt x="105" y="36"/>
                  </a:cubicBezTo>
                  <a:cubicBezTo>
                    <a:pt x="99" y="37"/>
                    <a:pt x="94" y="39"/>
                    <a:pt x="89" y="41"/>
                  </a:cubicBezTo>
                  <a:cubicBezTo>
                    <a:pt x="83" y="44"/>
                    <a:pt x="77" y="46"/>
                    <a:pt x="70" y="45"/>
                  </a:cubicBezTo>
                  <a:cubicBezTo>
                    <a:pt x="67" y="44"/>
                    <a:pt x="64" y="43"/>
                    <a:pt x="61" y="41"/>
                  </a:cubicBezTo>
                  <a:cubicBezTo>
                    <a:pt x="57" y="39"/>
                    <a:pt x="54" y="37"/>
                    <a:pt x="50" y="36"/>
                  </a:cubicBezTo>
                  <a:cubicBezTo>
                    <a:pt x="50" y="36"/>
                    <a:pt x="49" y="36"/>
                    <a:pt x="49" y="36"/>
                  </a:cubicBezTo>
                  <a:cubicBezTo>
                    <a:pt x="49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6" y="36"/>
                    <a:pt x="43" y="37"/>
                    <a:pt x="41" y="38"/>
                  </a:cubicBezTo>
                  <a:cubicBezTo>
                    <a:pt x="39" y="38"/>
                    <a:pt x="37" y="39"/>
                    <a:pt x="36" y="39"/>
                  </a:cubicBezTo>
                  <a:cubicBezTo>
                    <a:pt x="35" y="39"/>
                    <a:pt x="34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1" y="39"/>
                    <a:pt x="31" y="39"/>
                    <a:pt x="30" y="3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15"/>
                    <a:pt x="9" y="12"/>
                    <a:pt x="10" y="11"/>
                  </a:cubicBezTo>
                  <a:cubicBezTo>
                    <a:pt x="10" y="9"/>
                    <a:pt x="13" y="8"/>
                    <a:pt x="17" y="8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82" y="8"/>
                    <a:pt x="184" y="9"/>
                    <a:pt x="185" y="11"/>
                  </a:cubicBezTo>
                  <a:cubicBezTo>
                    <a:pt x="186" y="12"/>
                    <a:pt x="185" y="15"/>
                    <a:pt x="18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85" name="Freeform 66"/>
            <p:cNvSpPr>
              <a:spLocks/>
            </p:cNvSpPr>
            <p:nvPr/>
          </p:nvSpPr>
          <p:spPr bwMode="auto">
            <a:xfrm>
              <a:off x="7734230" y="2978506"/>
              <a:ext cx="316308" cy="82870"/>
            </a:xfrm>
            <a:custGeom>
              <a:avLst/>
              <a:gdLst>
                <a:gd name="T0" fmla="*/ 658228624 w 152"/>
                <a:gd name="T1" fmla="*/ 171685923 h 40"/>
                <a:gd name="T2" fmla="*/ 329114312 w 152"/>
                <a:gd name="T3" fmla="*/ 0 h 40"/>
                <a:gd name="T4" fmla="*/ 0 w 152"/>
                <a:gd name="T5" fmla="*/ 171685923 h 40"/>
                <a:gd name="T6" fmla="*/ 658228624 w 152"/>
                <a:gd name="T7" fmla="*/ 171685923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40">
                  <a:moveTo>
                    <a:pt x="152" y="40"/>
                  </a:moveTo>
                  <a:cubicBezTo>
                    <a:pt x="143" y="17"/>
                    <a:pt x="112" y="0"/>
                    <a:pt x="76" y="0"/>
                  </a:cubicBezTo>
                  <a:cubicBezTo>
                    <a:pt x="40" y="0"/>
                    <a:pt x="9" y="17"/>
                    <a:pt x="0" y="40"/>
                  </a:cubicBezTo>
                  <a:lnTo>
                    <a:pt x="15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86" name="Freeform 67"/>
            <p:cNvSpPr>
              <a:spLocks/>
            </p:cNvSpPr>
            <p:nvPr/>
          </p:nvSpPr>
          <p:spPr bwMode="auto">
            <a:xfrm>
              <a:off x="7730728" y="3083553"/>
              <a:ext cx="323311" cy="180914"/>
            </a:xfrm>
            <a:custGeom>
              <a:avLst/>
              <a:gdLst>
                <a:gd name="T0" fmla="*/ 0 w 156"/>
                <a:gd name="T1" fmla="*/ 0 h 87"/>
                <a:gd name="T2" fmla="*/ 0 w 156"/>
                <a:gd name="T3" fmla="*/ 259451471 h 87"/>
                <a:gd name="T4" fmla="*/ 124563853 w 156"/>
                <a:gd name="T5" fmla="*/ 376205464 h 87"/>
                <a:gd name="T6" fmla="*/ 545500267 w 156"/>
                <a:gd name="T7" fmla="*/ 376205464 h 87"/>
                <a:gd name="T8" fmla="*/ 670064120 w 156"/>
                <a:gd name="T9" fmla="*/ 259451471 h 87"/>
                <a:gd name="T10" fmla="*/ 670064120 w 156"/>
                <a:gd name="T11" fmla="*/ 0 h 87"/>
                <a:gd name="T12" fmla="*/ 0 w 156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87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75"/>
                    <a:pt x="13" y="87"/>
                    <a:pt x="29" y="87"/>
                  </a:cubicBezTo>
                  <a:cubicBezTo>
                    <a:pt x="127" y="87"/>
                    <a:pt x="127" y="87"/>
                    <a:pt x="127" y="87"/>
                  </a:cubicBezTo>
                  <a:cubicBezTo>
                    <a:pt x="143" y="87"/>
                    <a:pt x="156" y="75"/>
                    <a:pt x="156" y="60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87" name="Freeform 68"/>
            <p:cNvSpPr>
              <a:spLocks/>
            </p:cNvSpPr>
            <p:nvPr/>
          </p:nvSpPr>
          <p:spPr bwMode="auto">
            <a:xfrm>
              <a:off x="7855617" y="2949326"/>
              <a:ext cx="74700" cy="16341"/>
            </a:xfrm>
            <a:custGeom>
              <a:avLst/>
              <a:gdLst>
                <a:gd name="T0" fmla="*/ 137780000 w 36"/>
                <a:gd name="T1" fmla="*/ 33378535 h 8"/>
                <a:gd name="T2" fmla="*/ 17222500 w 36"/>
                <a:gd name="T3" fmla="*/ 33378535 h 8"/>
                <a:gd name="T4" fmla="*/ 0 w 36"/>
                <a:gd name="T5" fmla="*/ 16690289 h 8"/>
                <a:gd name="T6" fmla="*/ 17222500 w 36"/>
                <a:gd name="T7" fmla="*/ 0 h 8"/>
                <a:gd name="T8" fmla="*/ 137780000 w 36"/>
                <a:gd name="T9" fmla="*/ 0 h 8"/>
                <a:gd name="T10" fmla="*/ 155002500 w 36"/>
                <a:gd name="T11" fmla="*/ 16690289 h 8"/>
                <a:gd name="T12" fmla="*/ 137780000 w 36"/>
                <a:gd name="T13" fmla="*/ 33378535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8">
                  <a:moveTo>
                    <a:pt x="3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1"/>
                    <a:pt x="36" y="4"/>
                  </a:cubicBezTo>
                  <a:cubicBezTo>
                    <a:pt x="36" y="6"/>
                    <a:pt x="34" y="8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88" name="Freeform 69"/>
            <p:cNvSpPr>
              <a:spLocks/>
            </p:cNvSpPr>
            <p:nvPr/>
          </p:nvSpPr>
          <p:spPr bwMode="auto">
            <a:xfrm>
              <a:off x="7917478" y="2885131"/>
              <a:ext cx="16341" cy="51356"/>
            </a:xfrm>
            <a:custGeom>
              <a:avLst/>
              <a:gdLst>
                <a:gd name="T0" fmla="*/ 16690289 w 8"/>
                <a:gd name="T1" fmla="*/ 105497549 h 25"/>
                <a:gd name="T2" fmla="*/ 0 w 8"/>
                <a:gd name="T3" fmla="*/ 88617859 h 25"/>
                <a:gd name="T4" fmla="*/ 0 w 8"/>
                <a:gd name="T5" fmla="*/ 16879690 h 25"/>
                <a:gd name="T6" fmla="*/ 16690289 w 8"/>
                <a:gd name="T7" fmla="*/ 0 h 25"/>
                <a:gd name="T8" fmla="*/ 33378535 w 8"/>
                <a:gd name="T9" fmla="*/ 16879690 h 25"/>
                <a:gd name="T10" fmla="*/ 33378535 w 8"/>
                <a:gd name="T11" fmla="*/ 88617859 h 25"/>
                <a:gd name="T12" fmla="*/ 16690289 w 8"/>
                <a:gd name="T13" fmla="*/ 105497549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5">
                  <a:moveTo>
                    <a:pt x="4" y="25"/>
                  </a:moveTo>
                  <a:cubicBezTo>
                    <a:pt x="2" y="25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5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89" name="Freeform 70"/>
            <p:cNvSpPr>
              <a:spLocks/>
            </p:cNvSpPr>
            <p:nvPr/>
          </p:nvSpPr>
          <p:spPr bwMode="auto">
            <a:xfrm>
              <a:off x="7883630" y="2866456"/>
              <a:ext cx="17508" cy="70031"/>
            </a:xfrm>
            <a:custGeom>
              <a:avLst/>
              <a:gdLst>
                <a:gd name="T0" fmla="*/ 19158129 w 8"/>
                <a:gd name="T1" fmla="*/ 144245322 h 34"/>
                <a:gd name="T2" fmla="*/ 0 w 8"/>
                <a:gd name="T3" fmla="*/ 127275163 h 34"/>
                <a:gd name="T4" fmla="*/ 0 w 8"/>
                <a:gd name="T5" fmla="*/ 16970159 h 34"/>
                <a:gd name="T6" fmla="*/ 19158129 w 8"/>
                <a:gd name="T7" fmla="*/ 0 h 34"/>
                <a:gd name="T8" fmla="*/ 38316258 w 8"/>
                <a:gd name="T9" fmla="*/ 16970159 h 34"/>
                <a:gd name="T10" fmla="*/ 38316258 w 8"/>
                <a:gd name="T11" fmla="*/ 127275163 h 34"/>
                <a:gd name="T12" fmla="*/ 19158129 w 8"/>
                <a:gd name="T13" fmla="*/ 144245322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4">
                  <a:moveTo>
                    <a:pt x="4" y="34"/>
                  </a:moveTo>
                  <a:cubicBezTo>
                    <a:pt x="2" y="34"/>
                    <a:pt x="0" y="32"/>
                    <a:pt x="0" y="3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2"/>
                    <a:pt x="6" y="34"/>
                    <a:pt x="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90" name="Freeform 71"/>
            <p:cNvSpPr>
              <a:spLocks/>
            </p:cNvSpPr>
            <p:nvPr/>
          </p:nvSpPr>
          <p:spPr bwMode="auto">
            <a:xfrm>
              <a:off x="7850949" y="2885131"/>
              <a:ext cx="16341" cy="51356"/>
            </a:xfrm>
            <a:custGeom>
              <a:avLst/>
              <a:gdLst>
                <a:gd name="T0" fmla="*/ 16690289 w 8"/>
                <a:gd name="T1" fmla="*/ 105497549 h 25"/>
                <a:gd name="T2" fmla="*/ 0 w 8"/>
                <a:gd name="T3" fmla="*/ 88617859 h 25"/>
                <a:gd name="T4" fmla="*/ 0 w 8"/>
                <a:gd name="T5" fmla="*/ 16879690 h 25"/>
                <a:gd name="T6" fmla="*/ 16690289 w 8"/>
                <a:gd name="T7" fmla="*/ 0 h 25"/>
                <a:gd name="T8" fmla="*/ 33378535 w 8"/>
                <a:gd name="T9" fmla="*/ 16879690 h 25"/>
                <a:gd name="T10" fmla="*/ 33378535 w 8"/>
                <a:gd name="T11" fmla="*/ 88617859 h 25"/>
                <a:gd name="T12" fmla="*/ 16690289 w 8"/>
                <a:gd name="T13" fmla="*/ 105497549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5">
                  <a:moveTo>
                    <a:pt x="4" y="25"/>
                  </a:moveTo>
                  <a:cubicBezTo>
                    <a:pt x="1" y="25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5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91" name="Freeform 72"/>
            <p:cNvSpPr>
              <a:spLocks/>
            </p:cNvSpPr>
            <p:nvPr/>
          </p:nvSpPr>
          <p:spPr bwMode="auto">
            <a:xfrm>
              <a:off x="9432486" y="2976171"/>
              <a:ext cx="392175" cy="296465"/>
            </a:xfrm>
            <a:custGeom>
              <a:avLst/>
              <a:gdLst>
                <a:gd name="T0" fmla="*/ 632926875 w 189"/>
                <a:gd name="T1" fmla="*/ 47278911 h 143"/>
                <a:gd name="T2" fmla="*/ 555425625 w 189"/>
                <a:gd name="T3" fmla="*/ 163327337 h 143"/>
                <a:gd name="T4" fmla="*/ 533897500 w 189"/>
                <a:gd name="T5" fmla="*/ 21490603 h 143"/>
                <a:gd name="T6" fmla="*/ 404728750 w 189"/>
                <a:gd name="T7" fmla="*/ 30086015 h 143"/>
                <a:gd name="T8" fmla="*/ 206670000 w 189"/>
                <a:gd name="T9" fmla="*/ 279375762 h 143"/>
                <a:gd name="T10" fmla="*/ 68890000 w 189"/>
                <a:gd name="T11" fmla="*/ 489982010 h 143"/>
                <a:gd name="T12" fmla="*/ 21528125 w 189"/>
                <a:gd name="T13" fmla="*/ 584539833 h 143"/>
                <a:gd name="T14" fmla="*/ 193753125 w 189"/>
                <a:gd name="T15" fmla="*/ 537260922 h 143"/>
                <a:gd name="T16" fmla="*/ 512369375 w 189"/>
                <a:gd name="T17" fmla="*/ 408317305 h 143"/>
                <a:gd name="T18" fmla="*/ 632926875 w 189"/>
                <a:gd name="T19" fmla="*/ 47278911 h 1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9" h="143">
                  <a:moveTo>
                    <a:pt x="147" y="11"/>
                  </a:moveTo>
                  <a:cubicBezTo>
                    <a:pt x="143" y="35"/>
                    <a:pt x="129" y="38"/>
                    <a:pt x="129" y="38"/>
                  </a:cubicBezTo>
                  <a:cubicBezTo>
                    <a:pt x="137" y="26"/>
                    <a:pt x="133" y="10"/>
                    <a:pt x="124" y="5"/>
                  </a:cubicBezTo>
                  <a:cubicBezTo>
                    <a:pt x="115" y="0"/>
                    <a:pt x="94" y="7"/>
                    <a:pt x="94" y="7"/>
                  </a:cubicBezTo>
                  <a:cubicBezTo>
                    <a:pt x="71" y="13"/>
                    <a:pt x="55" y="37"/>
                    <a:pt x="48" y="65"/>
                  </a:cubicBezTo>
                  <a:cubicBezTo>
                    <a:pt x="42" y="93"/>
                    <a:pt x="24" y="107"/>
                    <a:pt x="16" y="114"/>
                  </a:cubicBezTo>
                  <a:cubicBezTo>
                    <a:pt x="9" y="121"/>
                    <a:pt x="0" y="130"/>
                    <a:pt x="5" y="136"/>
                  </a:cubicBezTo>
                  <a:cubicBezTo>
                    <a:pt x="10" y="143"/>
                    <a:pt x="35" y="133"/>
                    <a:pt x="45" y="125"/>
                  </a:cubicBezTo>
                  <a:cubicBezTo>
                    <a:pt x="55" y="117"/>
                    <a:pt x="49" y="129"/>
                    <a:pt x="119" y="95"/>
                  </a:cubicBezTo>
                  <a:cubicBezTo>
                    <a:pt x="189" y="62"/>
                    <a:pt x="147" y="11"/>
                    <a:pt x="14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92" name="Freeform 73"/>
            <p:cNvSpPr>
              <a:spLocks/>
            </p:cNvSpPr>
            <p:nvPr/>
          </p:nvSpPr>
          <p:spPr bwMode="auto">
            <a:xfrm>
              <a:off x="9677595" y="2864122"/>
              <a:ext cx="161072" cy="138895"/>
            </a:xfrm>
            <a:custGeom>
              <a:avLst/>
              <a:gdLst>
                <a:gd name="T0" fmla="*/ 307032142 w 78"/>
                <a:gd name="T1" fmla="*/ 0 h 67"/>
                <a:gd name="T2" fmla="*/ 102344736 w 78"/>
                <a:gd name="T3" fmla="*/ 167604804 h 67"/>
                <a:gd name="T4" fmla="*/ 29849946 w 78"/>
                <a:gd name="T5" fmla="*/ 146117540 h 67"/>
                <a:gd name="T6" fmla="*/ 0 w 78"/>
                <a:gd name="T7" fmla="*/ 167604804 h 67"/>
                <a:gd name="T8" fmla="*/ 21321390 w 78"/>
                <a:gd name="T9" fmla="*/ 193391593 h 67"/>
                <a:gd name="T10" fmla="*/ 166308905 w 78"/>
                <a:gd name="T11" fmla="*/ 275045269 h 67"/>
                <a:gd name="T12" fmla="*/ 187630295 w 78"/>
                <a:gd name="T13" fmla="*/ 287937627 h 67"/>
                <a:gd name="T14" fmla="*/ 200423129 w 78"/>
                <a:gd name="T15" fmla="*/ 283640174 h 67"/>
                <a:gd name="T16" fmla="*/ 204687407 w 78"/>
                <a:gd name="T17" fmla="*/ 249258479 h 67"/>
                <a:gd name="T18" fmla="*/ 144987515 w 78"/>
                <a:gd name="T19" fmla="*/ 193391593 h 67"/>
                <a:gd name="T20" fmla="*/ 311296420 w 78"/>
                <a:gd name="T21" fmla="*/ 47274053 h 67"/>
                <a:gd name="T22" fmla="*/ 332617810 w 78"/>
                <a:gd name="T23" fmla="*/ 21487264 h 67"/>
                <a:gd name="T24" fmla="*/ 307032142 w 78"/>
                <a:gd name="T25" fmla="*/ 0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67">
                  <a:moveTo>
                    <a:pt x="72" y="0"/>
                  </a:moveTo>
                  <a:cubicBezTo>
                    <a:pt x="44" y="2"/>
                    <a:pt x="29" y="29"/>
                    <a:pt x="24" y="39"/>
                  </a:cubicBezTo>
                  <a:cubicBezTo>
                    <a:pt x="15" y="35"/>
                    <a:pt x="7" y="34"/>
                    <a:pt x="7" y="34"/>
                  </a:cubicBezTo>
                  <a:cubicBezTo>
                    <a:pt x="4" y="34"/>
                    <a:pt x="1" y="36"/>
                    <a:pt x="0" y="39"/>
                  </a:cubicBezTo>
                  <a:cubicBezTo>
                    <a:pt x="0" y="42"/>
                    <a:pt x="2" y="45"/>
                    <a:pt x="5" y="45"/>
                  </a:cubicBezTo>
                  <a:cubicBezTo>
                    <a:pt x="6" y="45"/>
                    <a:pt x="27" y="48"/>
                    <a:pt x="39" y="64"/>
                  </a:cubicBezTo>
                  <a:cubicBezTo>
                    <a:pt x="40" y="66"/>
                    <a:pt x="42" y="67"/>
                    <a:pt x="44" y="67"/>
                  </a:cubicBezTo>
                  <a:cubicBezTo>
                    <a:pt x="45" y="67"/>
                    <a:pt x="46" y="66"/>
                    <a:pt x="47" y="66"/>
                  </a:cubicBezTo>
                  <a:cubicBezTo>
                    <a:pt x="49" y="64"/>
                    <a:pt x="50" y="60"/>
                    <a:pt x="48" y="58"/>
                  </a:cubicBezTo>
                  <a:cubicBezTo>
                    <a:pt x="44" y="52"/>
                    <a:pt x="39" y="48"/>
                    <a:pt x="34" y="45"/>
                  </a:cubicBezTo>
                  <a:cubicBezTo>
                    <a:pt x="38" y="37"/>
                    <a:pt x="51" y="13"/>
                    <a:pt x="73" y="11"/>
                  </a:cubicBezTo>
                  <a:cubicBezTo>
                    <a:pt x="76" y="11"/>
                    <a:pt x="78" y="8"/>
                    <a:pt x="78" y="5"/>
                  </a:cubicBezTo>
                  <a:cubicBezTo>
                    <a:pt x="78" y="2"/>
                    <a:pt x="75" y="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93" name="Freeform 74"/>
            <p:cNvSpPr>
              <a:spLocks noEditPoints="1"/>
            </p:cNvSpPr>
            <p:nvPr/>
          </p:nvSpPr>
          <p:spPr bwMode="auto">
            <a:xfrm>
              <a:off x="2534414" y="3744180"/>
              <a:ext cx="267286" cy="399178"/>
            </a:xfrm>
            <a:custGeom>
              <a:avLst/>
              <a:gdLst>
                <a:gd name="T0" fmla="*/ 429311044 w 129"/>
                <a:gd name="T1" fmla="*/ 125352287 h 192"/>
                <a:gd name="T2" fmla="*/ 420724740 w 129"/>
                <a:gd name="T3" fmla="*/ 4322349 h 192"/>
                <a:gd name="T4" fmla="*/ 12879456 w 129"/>
                <a:gd name="T5" fmla="*/ 125352287 h 192"/>
                <a:gd name="T6" fmla="*/ 8586304 w 129"/>
                <a:gd name="T7" fmla="*/ 129674637 h 192"/>
                <a:gd name="T8" fmla="*/ 4293152 w 129"/>
                <a:gd name="T9" fmla="*/ 133996986 h 192"/>
                <a:gd name="T10" fmla="*/ 0 w 129"/>
                <a:gd name="T11" fmla="*/ 138319335 h 192"/>
                <a:gd name="T12" fmla="*/ 0 w 129"/>
                <a:gd name="T13" fmla="*/ 142641684 h 192"/>
                <a:gd name="T14" fmla="*/ 17172608 w 129"/>
                <a:gd name="T15" fmla="*/ 829911853 h 192"/>
                <a:gd name="T16" fmla="*/ 553812448 w 129"/>
                <a:gd name="T17" fmla="*/ 812622455 h 192"/>
                <a:gd name="T18" fmla="*/ 536639841 w 129"/>
                <a:gd name="T19" fmla="*/ 125352287 h 192"/>
                <a:gd name="T20" fmla="*/ 176017155 w 129"/>
                <a:gd name="T21" fmla="*/ 484115594 h 192"/>
                <a:gd name="T22" fmla="*/ 176017155 w 129"/>
                <a:gd name="T23" fmla="*/ 440890022 h 192"/>
                <a:gd name="T24" fmla="*/ 141671940 w 129"/>
                <a:gd name="T25" fmla="*/ 531661436 h 192"/>
                <a:gd name="T26" fmla="*/ 115915101 w 129"/>
                <a:gd name="T27" fmla="*/ 479793245 h 192"/>
                <a:gd name="T28" fmla="*/ 103035645 w 129"/>
                <a:gd name="T29" fmla="*/ 440890022 h 192"/>
                <a:gd name="T30" fmla="*/ 98742493 w 129"/>
                <a:gd name="T31" fmla="*/ 531661436 h 192"/>
                <a:gd name="T32" fmla="*/ 94449341 w 129"/>
                <a:gd name="T33" fmla="*/ 427922974 h 192"/>
                <a:gd name="T34" fmla="*/ 128794556 w 129"/>
                <a:gd name="T35" fmla="*/ 475470895 h 192"/>
                <a:gd name="T36" fmla="*/ 141671940 w 129"/>
                <a:gd name="T37" fmla="*/ 510049690 h 192"/>
                <a:gd name="T38" fmla="*/ 167430851 w 129"/>
                <a:gd name="T39" fmla="*/ 427922974 h 192"/>
                <a:gd name="T40" fmla="*/ 193189762 w 129"/>
                <a:gd name="T41" fmla="*/ 531661436 h 192"/>
                <a:gd name="T42" fmla="*/ 394967901 w 129"/>
                <a:gd name="T43" fmla="*/ 51870270 h 192"/>
                <a:gd name="T44" fmla="*/ 193189762 w 129"/>
                <a:gd name="T45" fmla="*/ 125352287 h 192"/>
                <a:gd name="T46" fmla="*/ 270466496 w 129"/>
                <a:gd name="T47" fmla="*/ 531661436 h 192"/>
                <a:gd name="T48" fmla="*/ 214655522 w 129"/>
                <a:gd name="T49" fmla="*/ 427922974 h 192"/>
                <a:gd name="T50" fmla="*/ 270466496 w 129"/>
                <a:gd name="T51" fmla="*/ 436567673 h 192"/>
                <a:gd name="T52" fmla="*/ 227534977 w 129"/>
                <a:gd name="T53" fmla="*/ 471148546 h 192"/>
                <a:gd name="T54" fmla="*/ 266173344 w 129"/>
                <a:gd name="T55" fmla="*/ 479793245 h 192"/>
                <a:gd name="T56" fmla="*/ 227534977 w 129"/>
                <a:gd name="T57" fmla="*/ 518694388 h 192"/>
                <a:gd name="T58" fmla="*/ 270466496 w 129"/>
                <a:gd name="T59" fmla="*/ 531661436 h 192"/>
                <a:gd name="T60" fmla="*/ 352036382 w 129"/>
                <a:gd name="T61" fmla="*/ 531661436 h 192"/>
                <a:gd name="T62" fmla="*/ 300518559 w 129"/>
                <a:gd name="T63" fmla="*/ 440890022 h 192"/>
                <a:gd name="T64" fmla="*/ 300518559 w 129"/>
                <a:gd name="T65" fmla="*/ 484115594 h 192"/>
                <a:gd name="T66" fmla="*/ 287639104 w 129"/>
                <a:gd name="T67" fmla="*/ 531661436 h 192"/>
                <a:gd name="T68" fmla="*/ 304811711 w 129"/>
                <a:gd name="T69" fmla="*/ 427922974 h 192"/>
                <a:gd name="T70" fmla="*/ 356329534 w 129"/>
                <a:gd name="T71" fmla="*/ 514372039 h 192"/>
                <a:gd name="T72" fmla="*/ 356329534 w 129"/>
                <a:gd name="T73" fmla="*/ 471148546 h 192"/>
                <a:gd name="T74" fmla="*/ 369208989 w 129"/>
                <a:gd name="T75" fmla="*/ 427922974 h 192"/>
                <a:gd name="T76" fmla="*/ 467949411 w 129"/>
                <a:gd name="T77" fmla="*/ 488437943 h 192"/>
                <a:gd name="T78" fmla="*/ 390674749 w 129"/>
                <a:gd name="T79" fmla="*/ 488437943 h 192"/>
                <a:gd name="T80" fmla="*/ 403554204 w 129"/>
                <a:gd name="T81" fmla="*/ 427922974 h 192"/>
                <a:gd name="T82" fmla="*/ 429311044 w 129"/>
                <a:gd name="T83" fmla="*/ 523016737 h 192"/>
                <a:gd name="T84" fmla="*/ 455069955 w 129"/>
                <a:gd name="T85" fmla="*/ 427922974 h 192"/>
                <a:gd name="T86" fmla="*/ 467949411 w 129"/>
                <a:gd name="T87" fmla="*/ 488437943 h 1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9" h="192">
                  <a:moveTo>
                    <a:pt x="125" y="29"/>
                  </a:moveTo>
                  <a:cubicBezTo>
                    <a:pt x="100" y="29"/>
                    <a:pt x="100" y="29"/>
                    <a:pt x="100" y="29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3"/>
                    <a:pt x="99" y="1"/>
                    <a:pt x="98" y="1"/>
                  </a:cubicBezTo>
                  <a:cubicBezTo>
                    <a:pt x="97" y="0"/>
                    <a:pt x="95" y="0"/>
                    <a:pt x="94" y="1"/>
                  </a:cubicBezTo>
                  <a:cubicBezTo>
                    <a:pt x="74" y="19"/>
                    <a:pt x="4" y="29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3" y="30"/>
                    <a:pt x="2" y="30"/>
                    <a:pt x="2" y="30"/>
                  </a:cubicBezTo>
                  <a:cubicBezTo>
                    <a:pt x="2" y="30"/>
                    <a:pt x="2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1" y="31"/>
                    <a:pt x="1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0"/>
                    <a:pt x="2" y="192"/>
                    <a:pt x="4" y="192"/>
                  </a:cubicBezTo>
                  <a:cubicBezTo>
                    <a:pt x="125" y="192"/>
                    <a:pt x="125" y="192"/>
                    <a:pt x="125" y="192"/>
                  </a:cubicBezTo>
                  <a:cubicBezTo>
                    <a:pt x="127" y="192"/>
                    <a:pt x="129" y="190"/>
                    <a:pt x="129" y="188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1"/>
                    <a:pt x="127" y="29"/>
                    <a:pt x="125" y="29"/>
                  </a:cubicBezTo>
                  <a:close/>
                  <a:moveTo>
                    <a:pt x="42" y="123"/>
                  </a:moveTo>
                  <a:cubicBezTo>
                    <a:pt x="41" y="112"/>
                    <a:pt x="41" y="112"/>
                    <a:pt x="41" y="112"/>
                  </a:cubicBezTo>
                  <a:cubicBezTo>
                    <a:pt x="41" y="109"/>
                    <a:pt x="41" y="105"/>
                    <a:pt x="41" y="102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0" y="104"/>
                    <a:pt x="39" y="108"/>
                    <a:pt x="38" y="111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6" y="108"/>
                    <a:pt x="25" y="105"/>
                    <a:pt x="24" y="102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4" y="105"/>
                    <a:pt x="24" y="109"/>
                    <a:pt x="24" y="112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1" y="113"/>
                    <a:pt x="32" y="116"/>
                    <a:pt x="32" y="118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33" y="116"/>
                    <a:pt x="34" y="113"/>
                    <a:pt x="35" y="110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5" y="123"/>
                    <a:pt x="45" y="123"/>
                    <a:pt x="45" y="123"/>
                  </a:cubicBezTo>
                  <a:lnTo>
                    <a:pt x="42" y="123"/>
                  </a:lnTo>
                  <a:close/>
                  <a:moveTo>
                    <a:pt x="92" y="12"/>
                  </a:moveTo>
                  <a:cubicBezTo>
                    <a:pt x="92" y="29"/>
                    <a:pt x="92" y="29"/>
                    <a:pt x="92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62" y="25"/>
                    <a:pt x="80" y="20"/>
                    <a:pt x="92" y="12"/>
                  </a:cubicBezTo>
                  <a:close/>
                  <a:moveTo>
                    <a:pt x="63" y="123"/>
                  </a:moveTo>
                  <a:cubicBezTo>
                    <a:pt x="50" y="123"/>
                    <a:pt x="50" y="123"/>
                    <a:pt x="50" y="123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63" y="120"/>
                    <a:pt x="63" y="120"/>
                    <a:pt x="63" y="120"/>
                  </a:cubicBezTo>
                  <a:lnTo>
                    <a:pt x="63" y="123"/>
                  </a:lnTo>
                  <a:close/>
                  <a:moveTo>
                    <a:pt x="86" y="123"/>
                  </a:moveTo>
                  <a:cubicBezTo>
                    <a:pt x="82" y="123"/>
                    <a:pt x="82" y="123"/>
                    <a:pt x="82" y="123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73" y="108"/>
                    <a:pt x="71" y="105"/>
                    <a:pt x="70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0" y="105"/>
                    <a:pt x="70" y="108"/>
                    <a:pt x="70" y="112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4"/>
                    <a:pt x="82" y="116"/>
                    <a:pt x="83" y="119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5"/>
                    <a:pt x="83" y="112"/>
                    <a:pt x="83" y="10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6" y="99"/>
                    <a:pt x="86" y="99"/>
                    <a:pt x="86" y="99"/>
                  </a:cubicBezTo>
                  <a:lnTo>
                    <a:pt x="86" y="123"/>
                  </a:lnTo>
                  <a:close/>
                  <a:moveTo>
                    <a:pt x="109" y="113"/>
                  </a:moveTo>
                  <a:cubicBezTo>
                    <a:pt x="109" y="120"/>
                    <a:pt x="105" y="123"/>
                    <a:pt x="100" y="123"/>
                  </a:cubicBezTo>
                  <a:cubicBezTo>
                    <a:pt x="95" y="123"/>
                    <a:pt x="91" y="120"/>
                    <a:pt x="91" y="113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8"/>
                    <a:pt x="97" y="121"/>
                    <a:pt x="100" y="121"/>
                  </a:cubicBezTo>
                  <a:cubicBezTo>
                    <a:pt x="103" y="121"/>
                    <a:pt x="106" y="118"/>
                    <a:pt x="106" y="113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9" y="99"/>
                    <a:pt x="109" y="99"/>
                    <a:pt x="109" y="99"/>
                  </a:cubicBezTo>
                  <a:lnTo>
                    <a:pt x="109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94" name="Freeform 75"/>
            <p:cNvSpPr>
              <a:spLocks/>
            </p:cNvSpPr>
            <p:nvPr/>
          </p:nvSpPr>
          <p:spPr bwMode="auto">
            <a:xfrm>
              <a:off x="7790255" y="3985788"/>
              <a:ext cx="79369" cy="80536"/>
            </a:xfrm>
            <a:custGeom>
              <a:avLst/>
              <a:gdLst>
                <a:gd name="T0" fmla="*/ 100337037 w 38"/>
                <a:gd name="T1" fmla="*/ 8528556 h 39"/>
                <a:gd name="T2" fmla="*/ 8724324 w 38"/>
                <a:gd name="T3" fmla="*/ 68228447 h 39"/>
                <a:gd name="T4" fmla="*/ 69800858 w 38"/>
                <a:gd name="T5" fmla="*/ 157780349 h 39"/>
                <a:gd name="T6" fmla="*/ 161411482 w 38"/>
                <a:gd name="T7" fmla="*/ 98080458 h 39"/>
                <a:gd name="T8" fmla="*/ 100337037 w 38"/>
                <a:gd name="T9" fmla="*/ 8528556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9">
                  <a:moveTo>
                    <a:pt x="23" y="2"/>
                  </a:moveTo>
                  <a:cubicBezTo>
                    <a:pt x="13" y="0"/>
                    <a:pt x="4" y="6"/>
                    <a:pt x="2" y="16"/>
                  </a:cubicBezTo>
                  <a:cubicBezTo>
                    <a:pt x="0" y="26"/>
                    <a:pt x="6" y="35"/>
                    <a:pt x="16" y="37"/>
                  </a:cubicBezTo>
                  <a:cubicBezTo>
                    <a:pt x="25" y="39"/>
                    <a:pt x="35" y="32"/>
                    <a:pt x="37" y="23"/>
                  </a:cubicBezTo>
                  <a:cubicBezTo>
                    <a:pt x="38" y="13"/>
                    <a:pt x="32" y="4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95" name="Freeform 76"/>
            <p:cNvSpPr>
              <a:spLocks/>
            </p:cNvSpPr>
            <p:nvPr/>
          </p:nvSpPr>
          <p:spPr bwMode="auto">
            <a:xfrm>
              <a:off x="7864955" y="3925094"/>
              <a:ext cx="79369" cy="80536"/>
            </a:xfrm>
            <a:custGeom>
              <a:avLst/>
              <a:gdLst>
                <a:gd name="T0" fmla="*/ 157050364 w 38"/>
                <a:gd name="T1" fmla="*/ 98080458 h 39"/>
                <a:gd name="T2" fmla="*/ 95973830 w 38"/>
                <a:gd name="T3" fmla="*/ 8528556 h 39"/>
                <a:gd name="T4" fmla="*/ 8724324 w 38"/>
                <a:gd name="T5" fmla="*/ 68228447 h 39"/>
                <a:gd name="T6" fmla="*/ 69800858 w 38"/>
                <a:gd name="T7" fmla="*/ 157780349 h 39"/>
                <a:gd name="T8" fmla="*/ 157050364 w 38"/>
                <a:gd name="T9" fmla="*/ 9808045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9">
                  <a:moveTo>
                    <a:pt x="36" y="23"/>
                  </a:moveTo>
                  <a:cubicBezTo>
                    <a:pt x="38" y="13"/>
                    <a:pt x="32" y="4"/>
                    <a:pt x="22" y="2"/>
                  </a:cubicBezTo>
                  <a:cubicBezTo>
                    <a:pt x="13" y="0"/>
                    <a:pt x="3" y="7"/>
                    <a:pt x="2" y="16"/>
                  </a:cubicBezTo>
                  <a:cubicBezTo>
                    <a:pt x="0" y="26"/>
                    <a:pt x="6" y="35"/>
                    <a:pt x="16" y="37"/>
                  </a:cubicBezTo>
                  <a:cubicBezTo>
                    <a:pt x="25" y="39"/>
                    <a:pt x="34" y="32"/>
                    <a:pt x="3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96" name="Freeform 77"/>
            <p:cNvSpPr>
              <a:spLocks/>
            </p:cNvSpPr>
            <p:nvPr/>
          </p:nvSpPr>
          <p:spPr bwMode="auto">
            <a:xfrm>
              <a:off x="7938488" y="3866735"/>
              <a:ext cx="80536" cy="79369"/>
            </a:xfrm>
            <a:custGeom>
              <a:avLst/>
              <a:gdLst>
                <a:gd name="T0" fmla="*/ 68228447 w 39"/>
                <a:gd name="T1" fmla="*/ 157050364 h 38"/>
                <a:gd name="T2" fmla="*/ 157780349 w 39"/>
                <a:gd name="T3" fmla="*/ 95973830 h 38"/>
                <a:gd name="T4" fmla="*/ 98080458 w 39"/>
                <a:gd name="T5" fmla="*/ 4363206 h 38"/>
                <a:gd name="T6" fmla="*/ 8528556 w 39"/>
                <a:gd name="T7" fmla="*/ 65437652 h 38"/>
                <a:gd name="T8" fmla="*/ 68228447 w 39"/>
                <a:gd name="T9" fmla="*/ 15705036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8">
                  <a:moveTo>
                    <a:pt x="16" y="36"/>
                  </a:moveTo>
                  <a:cubicBezTo>
                    <a:pt x="26" y="38"/>
                    <a:pt x="35" y="32"/>
                    <a:pt x="37" y="22"/>
                  </a:cubicBezTo>
                  <a:cubicBezTo>
                    <a:pt x="39" y="13"/>
                    <a:pt x="33" y="3"/>
                    <a:pt x="23" y="1"/>
                  </a:cubicBezTo>
                  <a:cubicBezTo>
                    <a:pt x="13" y="0"/>
                    <a:pt x="4" y="6"/>
                    <a:pt x="2" y="15"/>
                  </a:cubicBezTo>
                  <a:cubicBezTo>
                    <a:pt x="0" y="25"/>
                    <a:pt x="7" y="34"/>
                    <a:pt x="1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97" name="Freeform 78"/>
            <p:cNvSpPr>
              <a:spLocks/>
            </p:cNvSpPr>
            <p:nvPr/>
          </p:nvSpPr>
          <p:spPr bwMode="auto">
            <a:xfrm>
              <a:off x="7885964" y="4026639"/>
              <a:ext cx="79369" cy="81703"/>
            </a:xfrm>
            <a:custGeom>
              <a:avLst/>
              <a:gdLst>
                <a:gd name="T0" fmla="*/ 95973830 w 38"/>
                <a:gd name="T1" fmla="*/ 8777835 h 39"/>
                <a:gd name="T2" fmla="*/ 8724324 w 38"/>
                <a:gd name="T3" fmla="*/ 70220586 h 39"/>
                <a:gd name="T4" fmla="*/ 69800858 w 38"/>
                <a:gd name="T5" fmla="*/ 162385760 h 39"/>
                <a:gd name="T6" fmla="*/ 157050364 w 38"/>
                <a:gd name="T7" fmla="*/ 100943009 h 39"/>
                <a:gd name="T8" fmla="*/ 95973830 w 38"/>
                <a:gd name="T9" fmla="*/ 87778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9">
                  <a:moveTo>
                    <a:pt x="22" y="2"/>
                  </a:moveTo>
                  <a:cubicBezTo>
                    <a:pt x="13" y="0"/>
                    <a:pt x="3" y="6"/>
                    <a:pt x="2" y="16"/>
                  </a:cubicBezTo>
                  <a:cubicBezTo>
                    <a:pt x="0" y="26"/>
                    <a:pt x="6" y="35"/>
                    <a:pt x="16" y="37"/>
                  </a:cubicBezTo>
                  <a:cubicBezTo>
                    <a:pt x="25" y="39"/>
                    <a:pt x="34" y="32"/>
                    <a:pt x="36" y="23"/>
                  </a:cubicBezTo>
                  <a:cubicBezTo>
                    <a:pt x="38" y="13"/>
                    <a:pt x="32" y="4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98" name="Freeform 79"/>
            <p:cNvSpPr>
              <a:spLocks/>
            </p:cNvSpPr>
            <p:nvPr/>
          </p:nvSpPr>
          <p:spPr bwMode="auto">
            <a:xfrm>
              <a:off x="7958330" y="3967113"/>
              <a:ext cx="81703" cy="80536"/>
            </a:xfrm>
            <a:custGeom>
              <a:avLst/>
              <a:gdLst>
                <a:gd name="T0" fmla="*/ 162385760 w 39"/>
                <a:gd name="T1" fmla="*/ 98080458 h 39"/>
                <a:gd name="T2" fmla="*/ 100943009 w 39"/>
                <a:gd name="T3" fmla="*/ 8528556 h 39"/>
                <a:gd name="T4" fmla="*/ 8777835 w 39"/>
                <a:gd name="T5" fmla="*/ 68228447 h 39"/>
                <a:gd name="T6" fmla="*/ 70220586 w 39"/>
                <a:gd name="T7" fmla="*/ 157780349 h 39"/>
                <a:gd name="T8" fmla="*/ 162385760 w 39"/>
                <a:gd name="T9" fmla="*/ 9808045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9">
                  <a:moveTo>
                    <a:pt x="37" y="23"/>
                  </a:moveTo>
                  <a:cubicBezTo>
                    <a:pt x="39" y="13"/>
                    <a:pt x="33" y="4"/>
                    <a:pt x="23" y="2"/>
                  </a:cubicBezTo>
                  <a:cubicBezTo>
                    <a:pt x="13" y="0"/>
                    <a:pt x="4" y="7"/>
                    <a:pt x="2" y="16"/>
                  </a:cubicBezTo>
                  <a:cubicBezTo>
                    <a:pt x="0" y="26"/>
                    <a:pt x="7" y="35"/>
                    <a:pt x="16" y="37"/>
                  </a:cubicBezTo>
                  <a:cubicBezTo>
                    <a:pt x="26" y="39"/>
                    <a:pt x="35" y="33"/>
                    <a:pt x="3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799" name="Freeform 80"/>
            <p:cNvSpPr>
              <a:spLocks/>
            </p:cNvSpPr>
            <p:nvPr/>
          </p:nvSpPr>
          <p:spPr bwMode="auto">
            <a:xfrm>
              <a:off x="7979339" y="4066324"/>
              <a:ext cx="79369" cy="80536"/>
            </a:xfrm>
            <a:custGeom>
              <a:avLst/>
              <a:gdLst>
                <a:gd name="T0" fmla="*/ 95973830 w 38"/>
                <a:gd name="T1" fmla="*/ 8528556 h 39"/>
                <a:gd name="T2" fmla="*/ 8724324 w 38"/>
                <a:gd name="T3" fmla="*/ 68228447 h 39"/>
                <a:gd name="T4" fmla="*/ 65437652 w 38"/>
                <a:gd name="T5" fmla="*/ 157780349 h 39"/>
                <a:gd name="T6" fmla="*/ 157050364 w 38"/>
                <a:gd name="T7" fmla="*/ 98080458 h 39"/>
                <a:gd name="T8" fmla="*/ 95973830 w 38"/>
                <a:gd name="T9" fmla="*/ 8528556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9">
                  <a:moveTo>
                    <a:pt x="22" y="2"/>
                  </a:moveTo>
                  <a:cubicBezTo>
                    <a:pt x="13" y="0"/>
                    <a:pt x="3" y="7"/>
                    <a:pt x="2" y="16"/>
                  </a:cubicBezTo>
                  <a:cubicBezTo>
                    <a:pt x="0" y="26"/>
                    <a:pt x="6" y="35"/>
                    <a:pt x="15" y="37"/>
                  </a:cubicBezTo>
                  <a:cubicBezTo>
                    <a:pt x="25" y="39"/>
                    <a:pt x="34" y="33"/>
                    <a:pt x="36" y="23"/>
                  </a:cubicBezTo>
                  <a:cubicBezTo>
                    <a:pt x="38" y="13"/>
                    <a:pt x="32" y="4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00" name="Freeform 81"/>
            <p:cNvSpPr>
              <a:spLocks/>
            </p:cNvSpPr>
            <p:nvPr/>
          </p:nvSpPr>
          <p:spPr bwMode="auto">
            <a:xfrm>
              <a:off x="7786753" y="3744180"/>
              <a:ext cx="155236" cy="145898"/>
            </a:xfrm>
            <a:custGeom>
              <a:avLst/>
              <a:gdLst>
                <a:gd name="T0" fmla="*/ 184217526 w 75"/>
                <a:gd name="T1" fmla="*/ 299745357 h 70"/>
                <a:gd name="T2" fmla="*/ 299889044 w 75"/>
                <a:gd name="T3" fmla="*/ 160733742 h 70"/>
                <a:gd name="T4" fmla="*/ 287035504 w 75"/>
                <a:gd name="T5" fmla="*/ 0 h 70"/>
                <a:gd name="T6" fmla="*/ 184217526 w 75"/>
                <a:gd name="T7" fmla="*/ 299745357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70">
                  <a:moveTo>
                    <a:pt x="43" y="69"/>
                  </a:moveTo>
                  <a:cubicBezTo>
                    <a:pt x="43" y="70"/>
                    <a:pt x="75" y="56"/>
                    <a:pt x="70" y="37"/>
                  </a:cubicBezTo>
                  <a:cubicBezTo>
                    <a:pt x="65" y="18"/>
                    <a:pt x="67" y="0"/>
                    <a:pt x="67" y="0"/>
                  </a:cubicBezTo>
                  <a:cubicBezTo>
                    <a:pt x="0" y="36"/>
                    <a:pt x="43" y="69"/>
                    <a:pt x="43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01" name="Freeform 82"/>
            <p:cNvSpPr>
              <a:spLocks/>
            </p:cNvSpPr>
            <p:nvPr/>
          </p:nvSpPr>
          <p:spPr bwMode="auto">
            <a:xfrm>
              <a:off x="7715555" y="3827050"/>
              <a:ext cx="162239" cy="103880"/>
            </a:xfrm>
            <a:custGeom>
              <a:avLst/>
              <a:gdLst>
                <a:gd name="T0" fmla="*/ 289864933 w 78"/>
                <a:gd name="T1" fmla="*/ 207188660 h 50"/>
                <a:gd name="T2" fmla="*/ 307170427 w 78"/>
                <a:gd name="T3" fmla="*/ 215821088 h 50"/>
                <a:gd name="T4" fmla="*/ 324475920 w 78"/>
                <a:gd name="T5" fmla="*/ 211503835 h 50"/>
                <a:gd name="T6" fmla="*/ 328802293 w 78"/>
                <a:gd name="T7" fmla="*/ 176974123 h 50"/>
                <a:gd name="T8" fmla="*/ 17305493 w 78"/>
                <a:gd name="T9" fmla="*/ 82011182 h 50"/>
                <a:gd name="T10" fmla="*/ 4326373 w 78"/>
                <a:gd name="T11" fmla="*/ 116542972 h 50"/>
                <a:gd name="T12" fmla="*/ 38937360 w 78"/>
                <a:gd name="T13" fmla="*/ 125175400 h 50"/>
                <a:gd name="T14" fmla="*/ 289864933 w 78"/>
                <a:gd name="T15" fmla="*/ 20718866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50">
                  <a:moveTo>
                    <a:pt x="67" y="48"/>
                  </a:moveTo>
                  <a:cubicBezTo>
                    <a:pt x="68" y="49"/>
                    <a:pt x="69" y="50"/>
                    <a:pt x="71" y="50"/>
                  </a:cubicBezTo>
                  <a:cubicBezTo>
                    <a:pt x="72" y="50"/>
                    <a:pt x="74" y="50"/>
                    <a:pt x="75" y="49"/>
                  </a:cubicBezTo>
                  <a:cubicBezTo>
                    <a:pt x="77" y="47"/>
                    <a:pt x="78" y="43"/>
                    <a:pt x="76" y="41"/>
                  </a:cubicBezTo>
                  <a:cubicBezTo>
                    <a:pt x="43" y="0"/>
                    <a:pt x="4" y="19"/>
                    <a:pt x="4" y="19"/>
                  </a:cubicBezTo>
                  <a:cubicBezTo>
                    <a:pt x="1" y="21"/>
                    <a:pt x="0" y="24"/>
                    <a:pt x="1" y="27"/>
                  </a:cubicBezTo>
                  <a:cubicBezTo>
                    <a:pt x="3" y="30"/>
                    <a:pt x="6" y="31"/>
                    <a:pt x="9" y="29"/>
                  </a:cubicBezTo>
                  <a:cubicBezTo>
                    <a:pt x="10" y="29"/>
                    <a:pt x="40" y="14"/>
                    <a:pt x="6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02" name="Freeform 83"/>
            <p:cNvSpPr>
              <a:spLocks/>
            </p:cNvSpPr>
            <p:nvPr/>
          </p:nvSpPr>
          <p:spPr bwMode="auto">
            <a:xfrm>
              <a:off x="9646081" y="3781530"/>
              <a:ext cx="18675" cy="58359"/>
            </a:xfrm>
            <a:custGeom>
              <a:avLst/>
              <a:gdLst>
                <a:gd name="T0" fmla="*/ 17222500 w 9"/>
                <a:gd name="T1" fmla="*/ 121634746 h 28"/>
                <a:gd name="T2" fmla="*/ 0 w 9"/>
                <a:gd name="T3" fmla="*/ 104258354 h 28"/>
                <a:gd name="T4" fmla="*/ 0 w 9"/>
                <a:gd name="T5" fmla="*/ 17376392 h 28"/>
                <a:gd name="T6" fmla="*/ 17222500 w 9"/>
                <a:gd name="T7" fmla="*/ 0 h 28"/>
                <a:gd name="T8" fmla="*/ 38750625 w 9"/>
                <a:gd name="T9" fmla="*/ 17376392 h 28"/>
                <a:gd name="T10" fmla="*/ 38750625 w 9"/>
                <a:gd name="T11" fmla="*/ 104258354 h 28"/>
                <a:gd name="T12" fmla="*/ 17222500 w 9"/>
                <a:gd name="T13" fmla="*/ 12163474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28">
                  <a:moveTo>
                    <a:pt x="4" y="28"/>
                  </a:moveTo>
                  <a:cubicBezTo>
                    <a:pt x="2" y="28"/>
                    <a:pt x="0" y="27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7"/>
                    <a:pt x="7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03" name="Freeform 84"/>
            <p:cNvSpPr>
              <a:spLocks/>
            </p:cNvSpPr>
            <p:nvPr/>
          </p:nvSpPr>
          <p:spPr bwMode="auto">
            <a:xfrm>
              <a:off x="9595892" y="3740679"/>
              <a:ext cx="16341" cy="99211"/>
            </a:xfrm>
            <a:custGeom>
              <a:avLst/>
              <a:gdLst>
                <a:gd name="T0" fmla="*/ 16690289 w 8"/>
                <a:gd name="T1" fmla="*/ 205058803 h 48"/>
                <a:gd name="T2" fmla="*/ 0 w 8"/>
                <a:gd name="T3" fmla="*/ 187969708 h 48"/>
                <a:gd name="T4" fmla="*/ 0 w 8"/>
                <a:gd name="T5" fmla="*/ 17089095 h 48"/>
                <a:gd name="T6" fmla="*/ 16690289 w 8"/>
                <a:gd name="T7" fmla="*/ 0 h 48"/>
                <a:gd name="T8" fmla="*/ 33378535 w 8"/>
                <a:gd name="T9" fmla="*/ 17089095 h 48"/>
                <a:gd name="T10" fmla="*/ 33378535 w 8"/>
                <a:gd name="T11" fmla="*/ 187969708 h 48"/>
                <a:gd name="T12" fmla="*/ 16690289 w 8"/>
                <a:gd name="T13" fmla="*/ 205058803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4" y="48"/>
                  </a:moveTo>
                  <a:cubicBezTo>
                    <a:pt x="2" y="48"/>
                    <a:pt x="0" y="47"/>
                    <a:pt x="0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6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04" name="Freeform 85"/>
            <p:cNvSpPr>
              <a:spLocks/>
            </p:cNvSpPr>
            <p:nvPr/>
          </p:nvSpPr>
          <p:spPr bwMode="auto">
            <a:xfrm>
              <a:off x="9544536" y="3781530"/>
              <a:ext cx="18675" cy="58359"/>
            </a:xfrm>
            <a:custGeom>
              <a:avLst/>
              <a:gdLst>
                <a:gd name="T0" fmla="*/ 21528125 w 9"/>
                <a:gd name="T1" fmla="*/ 121634746 h 28"/>
                <a:gd name="T2" fmla="*/ 0 w 9"/>
                <a:gd name="T3" fmla="*/ 104258354 h 28"/>
                <a:gd name="T4" fmla="*/ 0 w 9"/>
                <a:gd name="T5" fmla="*/ 17376392 h 28"/>
                <a:gd name="T6" fmla="*/ 21528125 w 9"/>
                <a:gd name="T7" fmla="*/ 0 h 28"/>
                <a:gd name="T8" fmla="*/ 38750625 w 9"/>
                <a:gd name="T9" fmla="*/ 17376392 h 28"/>
                <a:gd name="T10" fmla="*/ 38750625 w 9"/>
                <a:gd name="T11" fmla="*/ 104258354 h 28"/>
                <a:gd name="T12" fmla="*/ 21528125 w 9"/>
                <a:gd name="T13" fmla="*/ 12163474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28">
                  <a:moveTo>
                    <a:pt x="5" y="28"/>
                  </a:moveTo>
                  <a:cubicBezTo>
                    <a:pt x="2" y="28"/>
                    <a:pt x="0" y="27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7"/>
                    <a:pt x="7" y="28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05" name="Freeform 86"/>
            <p:cNvSpPr>
              <a:spLocks/>
            </p:cNvSpPr>
            <p:nvPr/>
          </p:nvSpPr>
          <p:spPr bwMode="auto">
            <a:xfrm>
              <a:off x="1753567" y="4770137"/>
              <a:ext cx="37350" cy="50189"/>
            </a:xfrm>
            <a:custGeom>
              <a:avLst/>
              <a:gdLst>
                <a:gd name="T0" fmla="*/ 77501250 w 18"/>
                <a:gd name="T1" fmla="*/ 104955655 h 24"/>
                <a:gd name="T2" fmla="*/ 73195625 w 18"/>
                <a:gd name="T3" fmla="*/ 0 h 24"/>
                <a:gd name="T4" fmla="*/ 47361875 w 18"/>
                <a:gd name="T5" fmla="*/ 13120241 h 24"/>
                <a:gd name="T6" fmla="*/ 0 w 18"/>
                <a:gd name="T7" fmla="*/ 34985915 h 24"/>
                <a:gd name="T8" fmla="*/ 77501250 w 18"/>
                <a:gd name="T9" fmla="*/ 10495565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3" y="2"/>
                    <a:pt x="11" y="3"/>
                  </a:cubicBezTo>
                  <a:cubicBezTo>
                    <a:pt x="7" y="5"/>
                    <a:pt x="4" y="6"/>
                    <a:pt x="0" y="8"/>
                  </a:cubicBezTo>
                  <a:lnTo>
                    <a:pt x="1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06" name="Freeform 87"/>
            <p:cNvSpPr>
              <a:spLocks/>
            </p:cNvSpPr>
            <p:nvPr/>
          </p:nvSpPr>
          <p:spPr bwMode="auto">
            <a:xfrm>
              <a:off x="1843440" y="4732787"/>
              <a:ext cx="39684" cy="43186"/>
            </a:xfrm>
            <a:custGeom>
              <a:avLst/>
              <a:gdLst>
                <a:gd name="T0" fmla="*/ 82885256 w 19"/>
                <a:gd name="T1" fmla="*/ 0 h 21"/>
                <a:gd name="T2" fmla="*/ 0 w 19"/>
                <a:gd name="T3" fmla="*/ 29602975 h 21"/>
                <a:gd name="T4" fmla="*/ 74161041 w 19"/>
                <a:gd name="T5" fmla="*/ 88810981 h 21"/>
                <a:gd name="T6" fmla="*/ 82885256 w 19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cubicBezTo>
                    <a:pt x="13" y="2"/>
                    <a:pt x="7" y="4"/>
                    <a:pt x="0" y="7"/>
                  </a:cubicBezTo>
                  <a:cubicBezTo>
                    <a:pt x="17" y="21"/>
                    <a:pt x="17" y="21"/>
                    <a:pt x="17" y="21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07" name="Freeform 88"/>
            <p:cNvSpPr>
              <a:spLocks/>
            </p:cNvSpPr>
            <p:nvPr/>
          </p:nvSpPr>
          <p:spPr bwMode="auto">
            <a:xfrm>
              <a:off x="1668362" y="4817992"/>
              <a:ext cx="36183" cy="42019"/>
            </a:xfrm>
            <a:custGeom>
              <a:avLst/>
              <a:gdLst>
                <a:gd name="T0" fmla="*/ 77012323 w 17"/>
                <a:gd name="T1" fmla="*/ 88279818 h 20"/>
                <a:gd name="T2" fmla="*/ 63422414 w 17"/>
                <a:gd name="T3" fmla="*/ 0 h 20"/>
                <a:gd name="T4" fmla="*/ 0 w 17"/>
                <a:gd name="T5" fmla="*/ 44140959 h 20"/>
                <a:gd name="T6" fmla="*/ 77012323 w 17"/>
                <a:gd name="T7" fmla="*/ 88279818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0">
                  <a:moveTo>
                    <a:pt x="17" y="2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3"/>
                    <a:pt x="4" y="7"/>
                    <a:pt x="0" y="10"/>
                  </a:cubicBezTo>
                  <a:lnTo>
                    <a:pt x="1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08" name="Freeform 89"/>
            <p:cNvSpPr>
              <a:spLocks/>
            </p:cNvSpPr>
            <p:nvPr/>
          </p:nvSpPr>
          <p:spPr bwMode="auto">
            <a:xfrm>
              <a:off x="1592495" y="4710610"/>
              <a:ext cx="414351" cy="227601"/>
            </a:xfrm>
            <a:custGeom>
              <a:avLst/>
              <a:gdLst>
                <a:gd name="T0" fmla="*/ 832679770 w 200"/>
                <a:gd name="T1" fmla="*/ 25687877 h 110"/>
                <a:gd name="T2" fmla="*/ 635241518 w 200"/>
                <a:gd name="T3" fmla="*/ 34249812 h 110"/>
                <a:gd name="T4" fmla="*/ 635241518 w 200"/>
                <a:gd name="T5" fmla="*/ 42811748 h 110"/>
                <a:gd name="T6" fmla="*/ 622363489 w 200"/>
                <a:gd name="T7" fmla="*/ 175527960 h 110"/>
                <a:gd name="T8" fmla="*/ 613780208 w 200"/>
                <a:gd name="T9" fmla="*/ 188370864 h 110"/>
                <a:gd name="T10" fmla="*/ 605194855 w 200"/>
                <a:gd name="T11" fmla="*/ 188370864 h 110"/>
                <a:gd name="T12" fmla="*/ 592318898 w 200"/>
                <a:gd name="T13" fmla="*/ 184089896 h 110"/>
                <a:gd name="T14" fmla="*/ 489307096 w 200"/>
                <a:gd name="T15" fmla="*/ 98466400 h 110"/>
                <a:gd name="T16" fmla="*/ 485014420 w 200"/>
                <a:gd name="T17" fmla="*/ 89904464 h 110"/>
                <a:gd name="T18" fmla="*/ 442093871 w 200"/>
                <a:gd name="T19" fmla="*/ 111311373 h 110"/>
                <a:gd name="T20" fmla="*/ 442093871 w 200"/>
                <a:gd name="T21" fmla="*/ 115592341 h 110"/>
                <a:gd name="T22" fmla="*/ 450677152 w 200"/>
                <a:gd name="T23" fmla="*/ 269713392 h 110"/>
                <a:gd name="T24" fmla="*/ 437801195 w 200"/>
                <a:gd name="T25" fmla="*/ 286839333 h 110"/>
                <a:gd name="T26" fmla="*/ 433508518 w 200"/>
                <a:gd name="T27" fmla="*/ 286839333 h 110"/>
                <a:gd name="T28" fmla="*/ 420632561 w 200"/>
                <a:gd name="T29" fmla="*/ 282558365 h 110"/>
                <a:gd name="T30" fmla="*/ 309035406 w 200"/>
                <a:gd name="T31" fmla="*/ 179808928 h 110"/>
                <a:gd name="T32" fmla="*/ 304744802 w 200"/>
                <a:gd name="T33" fmla="*/ 175527960 h 110"/>
                <a:gd name="T34" fmla="*/ 248946224 w 200"/>
                <a:gd name="T35" fmla="*/ 205496805 h 110"/>
                <a:gd name="T36" fmla="*/ 253238901 w 200"/>
                <a:gd name="T37" fmla="*/ 209777773 h 110"/>
                <a:gd name="T38" fmla="*/ 274698139 w 200"/>
                <a:gd name="T39" fmla="*/ 342493985 h 110"/>
                <a:gd name="T40" fmla="*/ 266114858 w 200"/>
                <a:gd name="T41" fmla="*/ 359617856 h 110"/>
                <a:gd name="T42" fmla="*/ 257529505 w 200"/>
                <a:gd name="T43" fmla="*/ 363900893 h 110"/>
                <a:gd name="T44" fmla="*/ 248946224 w 200"/>
                <a:gd name="T45" fmla="*/ 359617856 h 110"/>
                <a:gd name="T46" fmla="*/ 133056393 w 200"/>
                <a:gd name="T47" fmla="*/ 291120301 h 110"/>
                <a:gd name="T48" fmla="*/ 128765789 w 200"/>
                <a:gd name="T49" fmla="*/ 286839333 h 110"/>
                <a:gd name="T50" fmla="*/ 12875957 w 200"/>
                <a:gd name="T51" fmla="*/ 423836513 h 110"/>
                <a:gd name="T52" fmla="*/ 467845786 w 200"/>
                <a:gd name="T53" fmla="*/ 312525140 h 110"/>
                <a:gd name="T54" fmla="*/ 832679770 w 200"/>
                <a:gd name="T55" fmla="*/ 25687877 h 1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00" h="110">
                  <a:moveTo>
                    <a:pt x="194" y="6"/>
                  </a:moveTo>
                  <a:cubicBezTo>
                    <a:pt x="191" y="0"/>
                    <a:pt x="173" y="1"/>
                    <a:pt x="148" y="8"/>
                  </a:cubicBezTo>
                  <a:cubicBezTo>
                    <a:pt x="148" y="9"/>
                    <a:pt x="148" y="10"/>
                    <a:pt x="148" y="1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2"/>
                    <a:pt x="144" y="44"/>
                    <a:pt x="143" y="44"/>
                  </a:cubicBezTo>
                  <a:cubicBezTo>
                    <a:pt x="142" y="44"/>
                    <a:pt x="142" y="44"/>
                    <a:pt x="141" y="44"/>
                  </a:cubicBezTo>
                  <a:cubicBezTo>
                    <a:pt x="140" y="44"/>
                    <a:pt x="139" y="44"/>
                    <a:pt x="138" y="4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2"/>
                    <a:pt x="113" y="22"/>
                    <a:pt x="113" y="21"/>
                  </a:cubicBezTo>
                  <a:cubicBezTo>
                    <a:pt x="110" y="22"/>
                    <a:pt x="106" y="24"/>
                    <a:pt x="103" y="26"/>
                  </a:cubicBezTo>
                  <a:cubicBezTo>
                    <a:pt x="103" y="26"/>
                    <a:pt x="103" y="26"/>
                    <a:pt x="103" y="2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4"/>
                    <a:pt x="104" y="66"/>
                    <a:pt x="102" y="67"/>
                  </a:cubicBezTo>
                  <a:cubicBezTo>
                    <a:pt x="102" y="67"/>
                    <a:pt x="101" y="67"/>
                    <a:pt x="101" y="67"/>
                  </a:cubicBezTo>
                  <a:cubicBezTo>
                    <a:pt x="100" y="67"/>
                    <a:pt x="99" y="67"/>
                    <a:pt x="98" y="66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2"/>
                    <a:pt x="71" y="42"/>
                    <a:pt x="71" y="41"/>
                  </a:cubicBezTo>
                  <a:cubicBezTo>
                    <a:pt x="67" y="43"/>
                    <a:pt x="62" y="46"/>
                    <a:pt x="58" y="48"/>
                  </a:cubicBezTo>
                  <a:cubicBezTo>
                    <a:pt x="59" y="48"/>
                    <a:pt x="59" y="49"/>
                    <a:pt x="59" y="49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4" y="82"/>
                    <a:pt x="64" y="83"/>
                    <a:pt x="62" y="84"/>
                  </a:cubicBezTo>
                  <a:cubicBezTo>
                    <a:pt x="62" y="85"/>
                    <a:pt x="61" y="85"/>
                    <a:pt x="60" y="85"/>
                  </a:cubicBezTo>
                  <a:cubicBezTo>
                    <a:pt x="59" y="85"/>
                    <a:pt x="58" y="85"/>
                    <a:pt x="58" y="84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11" y="80"/>
                    <a:pt x="0" y="92"/>
                    <a:pt x="3" y="99"/>
                  </a:cubicBezTo>
                  <a:cubicBezTo>
                    <a:pt x="9" y="110"/>
                    <a:pt x="56" y="98"/>
                    <a:pt x="109" y="73"/>
                  </a:cubicBezTo>
                  <a:cubicBezTo>
                    <a:pt x="162" y="48"/>
                    <a:pt x="200" y="18"/>
                    <a:pt x="19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09" name="Rectangle 90"/>
            <p:cNvSpPr>
              <a:spLocks noChangeArrowheads="1"/>
            </p:cNvSpPr>
            <p:nvPr/>
          </p:nvSpPr>
          <p:spPr bwMode="auto">
            <a:xfrm>
              <a:off x="4219832" y="5873128"/>
              <a:ext cx="379336" cy="210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10" name="Freeform 91"/>
            <p:cNvSpPr>
              <a:spLocks/>
            </p:cNvSpPr>
            <p:nvPr/>
          </p:nvSpPr>
          <p:spPr bwMode="auto">
            <a:xfrm>
              <a:off x="4370399" y="5494960"/>
              <a:ext cx="89873" cy="101545"/>
            </a:xfrm>
            <a:custGeom>
              <a:avLst/>
              <a:gdLst>
                <a:gd name="T0" fmla="*/ 21841229 w 43"/>
                <a:gd name="T1" fmla="*/ 193258786 h 49"/>
                <a:gd name="T2" fmla="*/ 48052794 w 43"/>
                <a:gd name="T3" fmla="*/ 193258786 h 49"/>
                <a:gd name="T4" fmla="*/ 43684548 w 43"/>
                <a:gd name="T5" fmla="*/ 167491224 h 49"/>
                <a:gd name="T6" fmla="*/ 34948057 w 43"/>
                <a:gd name="T7" fmla="*/ 141721590 h 49"/>
                <a:gd name="T8" fmla="*/ 48052794 w 43"/>
                <a:gd name="T9" fmla="*/ 115954028 h 49"/>
                <a:gd name="T10" fmla="*/ 52421040 w 43"/>
                <a:gd name="T11" fmla="*/ 115954028 h 49"/>
                <a:gd name="T12" fmla="*/ 82998761 w 43"/>
                <a:gd name="T13" fmla="*/ 68714880 h 49"/>
                <a:gd name="T14" fmla="*/ 91735252 w 43"/>
                <a:gd name="T15" fmla="*/ 55831099 h 49"/>
                <a:gd name="T16" fmla="*/ 100473834 w 43"/>
                <a:gd name="T17" fmla="*/ 64418905 h 49"/>
                <a:gd name="T18" fmla="*/ 144156292 w 43"/>
                <a:gd name="T19" fmla="*/ 115954028 h 49"/>
                <a:gd name="T20" fmla="*/ 126683309 w 43"/>
                <a:gd name="T21" fmla="*/ 180375005 h 49"/>
                <a:gd name="T22" fmla="*/ 126683309 w 43"/>
                <a:gd name="T23" fmla="*/ 206142567 h 49"/>
                <a:gd name="T24" fmla="*/ 139788046 w 43"/>
                <a:gd name="T25" fmla="*/ 210436470 h 49"/>
                <a:gd name="T26" fmla="*/ 152892784 w 43"/>
                <a:gd name="T27" fmla="*/ 206142567 h 49"/>
                <a:gd name="T28" fmla="*/ 179104349 w 43"/>
                <a:gd name="T29" fmla="*/ 107366223 h 49"/>
                <a:gd name="T30" fmla="*/ 122315063 w 43"/>
                <a:gd name="T31" fmla="*/ 38651343 h 49"/>
                <a:gd name="T32" fmla="*/ 91735252 w 43"/>
                <a:gd name="T33" fmla="*/ 8589878 h 49"/>
                <a:gd name="T34" fmla="*/ 69894023 w 43"/>
                <a:gd name="T35" fmla="*/ 4293903 h 49"/>
                <a:gd name="T36" fmla="*/ 61157531 w 43"/>
                <a:gd name="T37" fmla="*/ 25767562 h 49"/>
                <a:gd name="T38" fmla="*/ 52421040 w 43"/>
                <a:gd name="T39" fmla="*/ 55831099 h 49"/>
                <a:gd name="T40" fmla="*/ 26209475 w 43"/>
                <a:gd name="T41" fmla="*/ 90186466 h 49"/>
                <a:gd name="T42" fmla="*/ 21841229 w 43"/>
                <a:gd name="T43" fmla="*/ 94482442 h 49"/>
                <a:gd name="T44" fmla="*/ 4368246 w 43"/>
                <a:gd name="T45" fmla="*/ 146017565 h 49"/>
                <a:gd name="T46" fmla="*/ 21841229 w 43"/>
                <a:gd name="T47" fmla="*/ 193258786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" h="49">
                  <a:moveTo>
                    <a:pt x="5" y="45"/>
                  </a:moveTo>
                  <a:cubicBezTo>
                    <a:pt x="7" y="47"/>
                    <a:pt x="9" y="46"/>
                    <a:pt x="11" y="45"/>
                  </a:cubicBezTo>
                  <a:cubicBezTo>
                    <a:pt x="12" y="43"/>
                    <a:pt x="12" y="40"/>
                    <a:pt x="10" y="39"/>
                  </a:cubicBezTo>
                  <a:cubicBezTo>
                    <a:pt x="10" y="39"/>
                    <a:pt x="9" y="38"/>
                    <a:pt x="8" y="33"/>
                  </a:cubicBezTo>
                  <a:cubicBezTo>
                    <a:pt x="8" y="31"/>
                    <a:pt x="9" y="30"/>
                    <a:pt x="11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4" y="24"/>
                    <a:pt x="18" y="20"/>
                    <a:pt x="19" y="16"/>
                  </a:cubicBezTo>
                  <a:cubicBezTo>
                    <a:pt x="20" y="15"/>
                    <a:pt x="20" y="14"/>
                    <a:pt x="21" y="13"/>
                  </a:cubicBezTo>
                  <a:cubicBezTo>
                    <a:pt x="22" y="13"/>
                    <a:pt x="22" y="14"/>
                    <a:pt x="23" y="15"/>
                  </a:cubicBezTo>
                  <a:cubicBezTo>
                    <a:pt x="28" y="19"/>
                    <a:pt x="32" y="22"/>
                    <a:pt x="33" y="27"/>
                  </a:cubicBezTo>
                  <a:cubicBezTo>
                    <a:pt x="35" y="33"/>
                    <a:pt x="34" y="38"/>
                    <a:pt x="29" y="42"/>
                  </a:cubicBezTo>
                  <a:cubicBezTo>
                    <a:pt x="28" y="43"/>
                    <a:pt x="28" y="46"/>
                    <a:pt x="29" y="48"/>
                  </a:cubicBezTo>
                  <a:cubicBezTo>
                    <a:pt x="30" y="48"/>
                    <a:pt x="31" y="49"/>
                    <a:pt x="32" y="49"/>
                  </a:cubicBezTo>
                  <a:cubicBezTo>
                    <a:pt x="33" y="49"/>
                    <a:pt x="34" y="49"/>
                    <a:pt x="35" y="48"/>
                  </a:cubicBezTo>
                  <a:cubicBezTo>
                    <a:pt x="41" y="42"/>
                    <a:pt x="43" y="34"/>
                    <a:pt x="41" y="25"/>
                  </a:cubicBezTo>
                  <a:cubicBezTo>
                    <a:pt x="39" y="17"/>
                    <a:pt x="33" y="13"/>
                    <a:pt x="28" y="9"/>
                  </a:cubicBezTo>
                  <a:cubicBezTo>
                    <a:pt x="25" y="6"/>
                    <a:pt x="23" y="4"/>
                    <a:pt x="21" y="2"/>
                  </a:cubicBezTo>
                  <a:cubicBezTo>
                    <a:pt x="20" y="0"/>
                    <a:pt x="18" y="0"/>
                    <a:pt x="16" y="1"/>
                  </a:cubicBezTo>
                  <a:cubicBezTo>
                    <a:pt x="14" y="2"/>
                    <a:pt x="13" y="4"/>
                    <a:pt x="14" y="6"/>
                  </a:cubicBezTo>
                  <a:cubicBezTo>
                    <a:pt x="14" y="6"/>
                    <a:pt x="14" y="9"/>
                    <a:pt x="12" y="13"/>
                  </a:cubicBezTo>
                  <a:cubicBezTo>
                    <a:pt x="11" y="15"/>
                    <a:pt x="8" y="19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6"/>
                    <a:pt x="0" y="28"/>
                    <a:pt x="1" y="34"/>
                  </a:cubicBezTo>
                  <a:cubicBezTo>
                    <a:pt x="1" y="36"/>
                    <a:pt x="1" y="42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11" name="Freeform 92"/>
            <p:cNvSpPr>
              <a:spLocks noEditPoints="1"/>
            </p:cNvSpPr>
            <p:nvPr/>
          </p:nvSpPr>
          <p:spPr bwMode="auto">
            <a:xfrm>
              <a:off x="4231503" y="5574328"/>
              <a:ext cx="354825" cy="271954"/>
            </a:xfrm>
            <a:custGeom>
              <a:avLst/>
              <a:gdLst>
                <a:gd name="T0" fmla="*/ 671677500 w 171"/>
                <a:gd name="T1" fmla="*/ 249963094 h 131"/>
                <a:gd name="T2" fmla="*/ 426256875 w 171"/>
                <a:gd name="T3" fmla="*/ 249963094 h 131"/>
                <a:gd name="T4" fmla="*/ 426256875 w 171"/>
                <a:gd name="T5" fmla="*/ 81885142 h 131"/>
                <a:gd name="T6" fmla="*/ 383200625 w 171"/>
                <a:gd name="T7" fmla="*/ 81885142 h 131"/>
                <a:gd name="T8" fmla="*/ 387506250 w 171"/>
                <a:gd name="T9" fmla="*/ 73265653 h 131"/>
                <a:gd name="T10" fmla="*/ 387506250 w 171"/>
                <a:gd name="T11" fmla="*/ 17238977 h 131"/>
                <a:gd name="T12" fmla="*/ 370283750 w 171"/>
                <a:gd name="T13" fmla="*/ 0 h 131"/>
                <a:gd name="T14" fmla="*/ 353061250 w 171"/>
                <a:gd name="T15" fmla="*/ 17238977 h 131"/>
                <a:gd name="T16" fmla="*/ 353061250 w 171"/>
                <a:gd name="T17" fmla="*/ 73265653 h 131"/>
                <a:gd name="T18" fmla="*/ 353061250 w 171"/>
                <a:gd name="T19" fmla="*/ 81885142 h 131"/>
                <a:gd name="T20" fmla="*/ 310005000 w 171"/>
                <a:gd name="T21" fmla="*/ 81885142 h 131"/>
                <a:gd name="T22" fmla="*/ 310005000 w 171"/>
                <a:gd name="T23" fmla="*/ 249963094 h 131"/>
                <a:gd name="T24" fmla="*/ 64584375 w 171"/>
                <a:gd name="T25" fmla="*/ 249963094 h 131"/>
                <a:gd name="T26" fmla="*/ 0 w 171"/>
                <a:gd name="T27" fmla="*/ 310299514 h 131"/>
                <a:gd name="T28" fmla="*/ 0 w 171"/>
                <a:gd name="T29" fmla="*/ 508545676 h 131"/>
                <a:gd name="T30" fmla="*/ 64584375 w 171"/>
                <a:gd name="T31" fmla="*/ 564572352 h 131"/>
                <a:gd name="T32" fmla="*/ 671677500 w 171"/>
                <a:gd name="T33" fmla="*/ 564572352 h 131"/>
                <a:gd name="T34" fmla="*/ 736261875 w 171"/>
                <a:gd name="T35" fmla="*/ 508545676 h 131"/>
                <a:gd name="T36" fmla="*/ 736261875 w 171"/>
                <a:gd name="T37" fmla="*/ 310299514 h 131"/>
                <a:gd name="T38" fmla="*/ 671677500 w 171"/>
                <a:gd name="T39" fmla="*/ 249963094 h 131"/>
                <a:gd name="T40" fmla="*/ 155002500 w 171"/>
                <a:gd name="T41" fmla="*/ 478377466 h 131"/>
                <a:gd name="T42" fmla="*/ 86112500 w 171"/>
                <a:gd name="T43" fmla="*/ 409423633 h 131"/>
                <a:gd name="T44" fmla="*/ 155002500 w 171"/>
                <a:gd name="T45" fmla="*/ 336157980 h 131"/>
                <a:gd name="T46" fmla="*/ 228198125 w 171"/>
                <a:gd name="T47" fmla="*/ 409423633 h 131"/>
                <a:gd name="T48" fmla="*/ 155002500 w 171"/>
                <a:gd name="T49" fmla="*/ 478377466 h 131"/>
                <a:gd name="T50" fmla="*/ 370283750 w 171"/>
                <a:gd name="T51" fmla="*/ 478377466 h 131"/>
                <a:gd name="T52" fmla="*/ 297088125 w 171"/>
                <a:gd name="T53" fmla="*/ 409423633 h 131"/>
                <a:gd name="T54" fmla="*/ 370283750 w 171"/>
                <a:gd name="T55" fmla="*/ 336157980 h 131"/>
                <a:gd name="T56" fmla="*/ 439173750 w 171"/>
                <a:gd name="T57" fmla="*/ 409423633 h 131"/>
                <a:gd name="T58" fmla="*/ 370283750 w 171"/>
                <a:gd name="T59" fmla="*/ 478377466 h 131"/>
                <a:gd name="T60" fmla="*/ 581259375 w 171"/>
                <a:gd name="T61" fmla="*/ 478377466 h 131"/>
                <a:gd name="T62" fmla="*/ 508063750 w 171"/>
                <a:gd name="T63" fmla="*/ 409423633 h 131"/>
                <a:gd name="T64" fmla="*/ 581259375 w 171"/>
                <a:gd name="T65" fmla="*/ 336157980 h 131"/>
                <a:gd name="T66" fmla="*/ 654455000 w 171"/>
                <a:gd name="T67" fmla="*/ 409423633 h 131"/>
                <a:gd name="T68" fmla="*/ 581259375 w 171"/>
                <a:gd name="T69" fmla="*/ 478377466 h 1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1" h="131">
                  <a:moveTo>
                    <a:pt x="156" y="58"/>
                  </a:moveTo>
                  <a:cubicBezTo>
                    <a:pt x="99" y="58"/>
                    <a:pt x="99" y="58"/>
                    <a:pt x="99" y="5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8"/>
                    <a:pt x="90" y="18"/>
                    <a:pt x="90" y="17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2"/>
                    <a:pt x="88" y="0"/>
                    <a:pt x="86" y="0"/>
                  </a:cubicBezTo>
                  <a:cubicBezTo>
                    <a:pt x="83" y="0"/>
                    <a:pt x="82" y="2"/>
                    <a:pt x="82" y="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8"/>
                    <a:pt x="82" y="18"/>
                    <a:pt x="8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7" y="58"/>
                    <a:pt x="0" y="64"/>
                    <a:pt x="0" y="7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7" y="131"/>
                    <a:pt x="15" y="131"/>
                  </a:cubicBezTo>
                  <a:cubicBezTo>
                    <a:pt x="156" y="131"/>
                    <a:pt x="156" y="131"/>
                    <a:pt x="156" y="131"/>
                  </a:cubicBezTo>
                  <a:cubicBezTo>
                    <a:pt x="164" y="131"/>
                    <a:pt x="171" y="125"/>
                    <a:pt x="171" y="118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71" y="64"/>
                    <a:pt x="164" y="58"/>
                    <a:pt x="156" y="58"/>
                  </a:cubicBezTo>
                  <a:close/>
                  <a:moveTo>
                    <a:pt x="36" y="111"/>
                  </a:moveTo>
                  <a:cubicBezTo>
                    <a:pt x="27" y="111"/>
                    <a:pt x="20" y="104"/>
                    <a:pt x="20" y="95"/>
                  </a:cubicBezTo>
                  <a:cubicBezTo>
                    <a:pt x="20" y="86"/>
                    <a:pt x="27" y="78"/>
                    <a:pt x="36" y="78"/>
                  </a:cubicBezTo>
                  <a:cubicBezTo>
                    <a:pt x="46" y="78"/>
                    <a:pt x="53" y="86"/>
                    <a:pt x="53" y="95"/>
                  </a:cubicBezTo>
                  <a:cubicBezTo>
                    <a:pt x="53" y="104"/>
                    <a:pt x="46" y="111"/>
                    <a:pt x="36" y="111"/>
                  </a:cubicBezTo>
                  <a:close/>
                  <a:moveTo>
                    <a:pt x="86" y="111"/>
                  </a:moveTo>
                  <a:cubicBezTo>
                    <a:pt x="76" y="111"/>
                    <a:pt x="69" y="104"/>
                    <a:pt x="69" y="95"/>
                  </a:cubicBezTo>
                  <a:cubicBezTo>
                    <a:pt x="69" y="86"/>
                    <a:pt x="76" y="78"/>
                    <a:pt x="86" y="78"/>
                  </a:cubicBezTo>
                  <a:cubicBezTo>
                    <a:pt x="95" y="78"/>
                    <a:pt x="102" y="86"/>
                    <a:pt x="102" y="95"/>
                  </a:cubicBezTo>
                  <a:cubicBezTo>
                    <a:pt x="102" y="104"/>
                    <a:pt x="95" y="111"/>
                    <a:pt x="86" y="111"/>
                  </a:cubicBezTo>
                  <a:close/>
                  <a:moveTo>
                    <a:pt x="135" y="111"/>
                  </a:moveTo>
                  <a:cubicBezTo>
                    <a:pt x="126" y="111"/>
                    <a:pt x="118" y="104"/>
                    <a:pt x="118" y="95"/>
                  </a:cubicBezTo>
                  <a:cubicBezTo>
                    <a:pt x="118" y="86"/>
                    <a:pt x="126" y="78"/>
                    <a:pt x="135" y="78"/>
                  </a:cubicBezTo>
                  <a:cubicBezTo>
                    <a:pt x="144" y="78"/>
                    <a:pt x="152" y="86"/>
                    <a:pt x="152" y="95"/>
                  </a:cubicBezTo>
                  <a:cubicBezTo>
                    <a:pt x="152" y="104"/>
                    <a:pt x="144" y="111"/>
                    <a:pt x="135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12" name="Freeform 93"/>
            <p:cNvSpPr>
              <a:spLocks/>
            </p:cNvSpPr>
            <p:nvPr/>
          </p:nvSpPr>
          <p:spPr bwMode="auto">
            <a:xfrm>
              <a:off x="9752295" y="5811267"/>
              <a:ext cx="86372" cy="86372"/>
            </a:xfrm>
            <a:custGeom>
              <a:avLst/>
              <a:gdLst>
                <a:gd name="T0" fmla="*/ 152247102 w 42"/>
                <a:gd name="T1" fmla="*/ 177621962 h 42"/>
                <a:gd name="T2" fmla="*/ 135330529 w 42"/>
                <a:gd name="T3" fmla="*/ 173393846 h 42"/>
                <a:gd name="T4" fmla="*/ 8458287 w 42"/>
                <a:gd name="T5" fmla="*/ 42291433 h 42"/>
                <a:gd name="T6" fmla="*/ 8458287 w 42"/>
                <a:gd name="T7" fmla="*/ 8458287 h 42"/>
                <a:gd name="T8" fmla="*/ 42291433 w 42"/>
                <a:gd name="T9" fmla="*/ 8458287 h 42"/>
                <a:gd name="T10" fmla="*/ 169163675 w 42"/>
                <a:gd name="T11" fmla="*/ 139560700 h 42"/>
                <a:gd name="T12" fmla="*/ 169163675 w 42"/>
                <a:gd name="T13" fmla="*/ 173393846 h 42"/>
                <a:gd name="T14" fmla="*/ 152247102 w 42"/>
                <a:gd name="T15" fmla="*/ 177621962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42">
                  <a:moveTo>
                    <a:pt x="36" y="42"/>
                  </a:moveTo>
                  <a:cubicBezTo>
                    <a:pt x="35" y="42"/>
                    <a:pt x="33" y="42"/>
                    <a:pt x="32" y="4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2" y="35"/>
                    <a:pt x="42" y="39"/>
                    <a:pt x="40" y="41"/>
                  </a:cubicBezTo>
                  <a:cubicBezTo>
                    <a:pt x="39" y="42"/>
                    <a:pt x="38" y="42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13" name="Freeform 94"/>
            <p:cNvSpPr>
              <a:spLocks/>
            </p:cNvSpPr>
            <p:nvPr/>
          </p:nvSpPr>
          <p:spPr bwMode="auto">
            <a:xfrm>
              <a:off x="9585388" y="5773917"/>
              <a:ext cx="122555" cy="70031"/>
            </a:xfrm>
            <a:custGeom>
              <a:avLst/>
              <a:gdLst>
                <a:gd name="T0" fmla="*/ 245942959 w 59"/>
                <a:gd name="T1" fmla="*/ 46667423 h 34"/>
                <a:gd name="T2" fmla="*/ 163961972 w 59"/>
                <a:gd name="T3" fmla="*/ 12727104 h 34"/>
                <a:gd name="T4" fmla="*/ 0 w 59"/>
                <a:gd name="T5" fmla="*/ 42424368 h 34"/>
                <a:gd name="T6" fmla="*/ 198478861 w 59"/>
                <a:gd name="T7" fmla="*/ 114548059 h 34"/>
                <a:gd name="T8" fmla="*/ 245942959 w 59"/>
                <a:gd name="T9" fmla="*/ 4666742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34">
                  <a:moveTo>
                    <a:pt x="57" y="11"/>
                  </a:moveTo>
                  <a:cubicBezTo>
                    <a:pt x="57" y="11"/>
                    <a:pt x="56" y="0"/>
                    <a:pt x="38" y="3"/>
                  </a:cubicBezTo>
                  <a:cubicBezTo>
                    <a:pt x="21" y="6"/>
                    <a:pt x="17" y="16"/>
                    <a:pt x="0" y="10"/>
                  </a:cubicBezTo>
                  <a:cubicBezTo>
                    <a:pt x="0" y="10"/>
                    <a:pt x="29" y="34"/>
                    <a:pt x="46" y="27"/>
                  </a:cubicBezTo>
                  <a:cubicBezTo>
                    <a:pt x="46" y="27"/>
                    <a:pt x="59" y="24"/>
                    <a:pt x="5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14" name="Freeform 95"/>
            <p:cNvSpPr>
              <a:spLocks/>
            </p:cNvSpPr>
            <p:nvPr/>
          </p:nvSpPr>
          <p:spPr bwMode="auto">
            <a:xfrm>
              <a:off x="9513022" y="5698050"/>
              <a:ext cx="117886" cy="66530"/>
            </a:xfrm>
            <a:custGeom>
              <a:avLst/>
              <a:gdLst>
                <a:gd name="T0" fmla="*/ 243808930 w 57"/>
                <a:gd name="T1" fmla="*/ 51870530 h 32"/>
                <a:gd name="T2" fmla="*/ 166816963 w 57"/>
                <a:gd name="T3" fmla="*/ 8644742 h 32"/>
                <a:gd name="T4" fmla="*/ 0 w 57"/>
                <a:gd name="T5" fmla="*/ 25934226 h 32"/>
                <a:gd name="T6" fmla="*/ 188203965 w 57"/>
                <a:gd name="T7" fmla="*/ 112385803 h 32"/>
                <a:gd name="T8" fmla="*/ 243808930 w 57"/>
                <a:gd name="T9" fmla="*/ 5187053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32">
                  <a:moveTo>
                    <a:pt x="57" y="12"/>
                  </a:moveTo>
                  <a:cubicBezTo>
                    <a:pt x="57" y="12"/>
                    <a:pt x="56" y="0"/>
                    <a:pt x="39" y="2"/>
                  </a:cubicBezTo>
                  <a:cubicBezTo>
                    <a:pt x="21" y="4"/>
                    <a:pt x="16" y="13"/>
                    <a:pt x="0" y="6"/>
                  </a:cubicBezTo>
                  <a:cubicBezTo>
                    <a:pt x="0" y="6"/>
                    <a:pt x="27" y="32"/>
                    <a:pt x="44" y="26"/>
                  </a:cubicBezTo>
                  <a:cubicBezTo>
                    <a:pt x="44" y="26"/>
                    <a:pt x="57" y="2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15" name="Freeform 96"/>
            <p:cNvSpPr>
              <a:spLocks/>
            </p:cNvSpPr>
            <p:nvPr/>
          </p:nvSpPr>
          <p:spPr bwMode="auto">
            <a:xfrm>
              <a:off x="9440656" y="5623350"/>
              <a:ext cx="117886" cy="65362"/>
            </a:xfrm>
            <a:custGeom>
              <a:avLst/>
              <a:gdLst>
                <a:gd name="T0" fmla="*/ 239531943 w 57"/>
                <a:gd name="T1" fmla="*/ 53345934 h 31"/>
                <a:gd name="T2" fmla="*/ 166816963 w 57"/>
                <a:gd name="T3" fmla="*/ 8891340 h 31"/>
                <a:gd name="T4" fmla="*/ 0 w 57"/>
                <a:gd name="T5" fmla="*/ 22227297 h 31"/>
                <a:gd name="T6" fmla="*/ 183926978 w 57"/>
                <a:gd name="T7" fmla="*/ 115585317 h 31"/>
                <a:gd name="T8" fmla="*/ 239531943 w 57"/>
                <a:gd name="T9" fmla="*/ 5334593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31">
                  <a:moveTo>
                    <a:pt x="56" y="12"/>
                  </a:moveTo>
                  <a:cubicBezTo>
                    <a:pt x="56" y="12"/>
                    <a:pt x="56" y="0"/>
                    <a:pt x="39" y="2"/>
                  </a:cubicBezTo>
                  <a:cubicBezTo>
                    <a:pt x="21" y="3"/>
                    <a:pt x="16" y="12"/>
                    <a:pt x="0" y="5"/>
                  </a:cubicBezTo>
                  <a:cubicBezTo>
                    <a:pt x="0" y="5"/>
                    <a:pt x="26" y="31"/>
                    <a:pt x="43" y="26"/>
                  </a:cubicBezTo>
                  <a:cubicBezTo>
                    <a:pt x="43" y="26"/>
                    <a:pt x="57" y="25"/>
                    <a:pt x="5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16" name="Freeform 97"/>
            <p:cNvSpPr>
              <a:spLocks/>
            </p:cNvSpPr>
            <p:nvPr/>
          </p:nvSpPr>
          <p:spPr bwMode="auto">
            <a:xfrm>
              <a:off x="9707942" y="5651363"/>
              <a:ext cx="68864" cy="122555"/>
            </a:xfrm>
            <a:custGeom>
              <a:avLst/>
              <a:gdLst>
                <a:gd name="T0" fmla="*/ 47902216 w 33"/>
                <a:gd name="T1" fmla="*/ 250257310 h 59"/>
                <a:gd name="T2" fmla="*/ 13063292 w 33"/>
                <a:gd name="T3" fmla="*/ 163961972 h 59"/>
                <a:gd name="T4" fmla="*/ 43547089 w 33"/>
                <a:gd name="T5" fmla="*/ 0 h 59"/>
                <a:gd name="T6" fmla="*/ 113220763 w 33"/>
                <a:gd name="T7" fmla="*/ 198478861 h 59"/>
                <a:gd name="T8" fmla="*/ 47902216 w 33"/>
                <a:gd name="T9" fmla="*/ 25025731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59">
                  <a:moveTo>
                    <a:pt x="11" y="58"/>
                  </a:moveTo>
                  <a:cubicBezTo>
                    <a:pt x="11" y="58"/>
                    <a:pt x="0" y="56"/>
                    <a:pt x="3" y="38"/>
                  </a:cubicBezTo>
                  <a:cubicBezTo>
                    <a:pt x="6" y="20"/>
                    <a:pt x="15" y="16"/>
                    <a:pt x="10" y="0"/>
                  </a:cubicBezTo>
                  <a:cubicBezTo>
                    <a:pt x="10" y="0"/>
                    <a:pt x="33" y="29"/>
                    <a:pt x="26" y="46"/>
                  </a:cubicBezTo>
                  <a:cubicBezTo>
                    <a:pt x="26" y="46"/>
                    <a:pt x="24" y="59"/>
                    <a:pt x="11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17" name="Freeform 98"/>
            <p:cNvSpPr>
              <a:spLocks/>
            </p:cNvSpPr>
            <p:nvPr/>
          </p:nvSpPr>
          <p:spPr bwMode="auto">
            <a:xfrm>
              <a:off x="9635577" y="5574328"/>
              <a:ext cx="61861" cy="122555"/>
            </a:xfrm>
            <a:custGeom>
              <a:avLst/>
              <a:gdLst>
                <a:gd name="T0" fmla="*/ 46771040 w 30"/>
                <a:gd name="T1" fmla="*/ 250257310 h 59"/>
                <a:gd name="T2" fmla="*/ 4251913 w 30"/>
                <a:gd name="T3" fmla="*/ 172590675 h 59"/>
                <a:gd name="T4" fmla="*/ 21259564 w 30"/>
                <a:gd name="T5" fmla="*/ 0 h 59"/>
                <a:gd name="T6" fmla="*/ 106299880 w 30"/>
                <a:gd name="T7" fmla="*/ 194164510 h 59"/>
                <a:gd name="T8" fmla="*/ 46771040 w 30"/>
                <a:gd name="T9" fmla="*/ 25025731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59">
                  <a:moveTo>
                    <a:pt x="11" y="58"/>
                  </a:moveTo>
                  <a:cubicBezTo>
                    <a:pt x="11" y="58"/>
                    <a:pt x="0" y="58"/>
                    <a:pt x="1" y="40"/>
                  </a:cubicBezTo>
                  <a:cubicBezTo>
                    <a:pt x="3" y="22"/>
                    <a:pt x="12" y="17"/>
                    <a:pt x="5" y="0"/>
                  </a:cubicBezTo>
                  <a:cubicBezTo>
                    <a:pt x="5" y="0"/>
                    <a:pt x="30" y="28"/>
                    <a:pt x="25" y="45"/>
                  </a:cubicBezTo>
                  <a:cubicBezTo>
                    <a:pt x="25" y="45"/>
                    <a:pt x="24" y="59"/>
                    <a:pt x="11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18" name="Freeform 99"/>
            <p:cNvSpPr>
              <a:spLocks/>
            </p:cNvSpPr>
            <p:nvPr/>
          </p:nvSpPr>
          <p:spPr bwMode="auto">
            <a:xfrm>
              <a:off x="9563211" y="5500796"/>
              <a:ext cx="61861" cy="119053"/>
            </a:xfrm>
            <a:custGeom>
              <a:avLst/>
              <a:gdLst>
                <a:gd name="T0" fmla="*/ 46771040 w 30"/>
                <a:gd name="T1" fmla="*/ 248659944 h 57"/>
                <a:gd name="T2" fmla="*/ 4251913 w 30"/>
                <a:gd name="T3" fmla="*/ 170135092 h 57"/>
                <a:gd name="T4" fmla="*/ 17007651 w 30"/>
                <a:gd name="T5" fmla="*/ 0 h 57"/>
                <a:gd name="T6" fmla="*/ 106299880 w 30"/>
                <a:gd name="T7" fmla="*/ 191948943 h 57"/>
                <a:gd name="T8" fmla="*/ 46771040 w 30"/>
                <a:gd name="T9" fmla="*/ 248659944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57">
                  <a:moveTo>
                    <a:pt x="11" y="57"/>
                  </a:moveTo>
                  <a:cubicBezTo>
                    <a:pt x="11" y="57"/>
                    <a:pt x="0" y="57"/>
                    <a:pt x="1" y="39"/>
                  </a:cubicBezTo>
                  <a:cubicBezTo>
                    <a:pt x="2" y="21"/>
                    <a:pt x="11" y="16"/>
                    <a:pt x="4" y="0"/>
                  </a:cubicBezTo>
                  <a:cubicBezTo>
                    <a:pt x="4" y="0"/>
                    <a:pt x="30" y="26"/>
                    <a:pt x="25" y="44"/>
                  </a:cubicBezTo>
                  <a:cubicBezTo>
                    <a:pt x="25" y="44"/>
                    <a:pt x="24" y="57"/>
                    <a:pt x="1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19" name="Freeform 100"/>
            <p:cNvSpPr>
              <a:spLocks/>
            </p:cNvSpPr>
            <p:nvPr/>
          </p:nvSpPr>
          <p:spPr bwMode="auto">
            <a:xfrm>
              <a:off x="9714945" y="5771583"/>
              <a:ext cx="70031" cy="70031"/>
            </a:xfrm>
            <a:custGeom>
              <a:avLst/>
              <a:gdLst>
                <a:gd name="T0" fmla="*/ 25454209 w 34"/>
                <a:gd name="T1" fmla="*/ 144245322 h 34"/>
                <a:gd name="T2" fmla="*/ 21213214 w 34"/>
                <a:gd name="T3" fmla="*/ 144245322 h 34"/>
                <a:gd name="T4" fmla="*/ 0 w 34"/>
                <a:gd name="T5" fmla="*/ 114548059 h 34"/>
                <a:gd name="T6" fmla="*/ 110305004 w 34"/>
                <a:gd name="T7" fmla="*/ 4243055 h 34"/>
                <a:gd name="T8" fmla="*/ 140002268 w 34"/>
                <a:gd name="T9" fmla="*/ 21213214 h 34"/>
                <a:gd name="T10" fmla="*/ 127275163 w 34"/>
                <a:gd name="T11" fmla="*/ 50910477 h 34"/>
                <a:gd name="T12" fmla="*/ 46667423 w 34"/>
                <a:gd name="T13" fmla="*/ 127275163 h 34"/>
                <a:gd name="T14" fmla="*/ 25454209 w 34"/>
                <a:gd name="T15" fmla="*/ 144245322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" h="34">
                  <a:moveTo>
                    <a:pt x="6" y="34"/>
                  </a:moveTo>
                  <a:cubicBezTo>
                    <a:pt x="6" y="34"/>
                    <a:pt x="5" y="34"/>
                    <a:pt x="5" y="34"/>
                  </a:cubicBezTo>
                  <a:cubicBezTo>
                    <a:pt x="2" y="33"/>
                    <a:pt x="0" y="30"/>
                    <a:pt x="0" y="27"/>
                  </a:cubicBezTo>
                  <a:cubicBezTo>
                    <a:pt x="1" y="27"/>
                    <a:pt x="4" y="9"/>
                    <a:pt x="26" y="1"/>
                  </a:cubicBezTo>
                  <a:cubicBezTo>
                    <a:pt x="29" y="0"/>
                    <a:pt x="32" y="2"/>
                    <a:pt x="33" y="5"/>
                  </a:cubicBezTo>
                  <a:cubicBezTo>
                    <a:pt x="34" y="7"/>
                    <a:pt x="32" y="11"/>
                    <a:pt x="30" y="12"/>
                  </a:cubicBezTo>
                  <a:cubicBezTo>
                    <a:pt x="14" y="17"/>
                    <a:pt x="11" y="29"/>
                    <a:pt x="11" y="30"/>
                  </a:cubicBezTo>
                  <a:cubicBezTo>
                    <a:pt x="11" y="32"/>
                    <a:pt x="8" y="34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20" name="Freeform 101"/>
            <p:cNvSpPr>
              <a:spLocks/>
            </p:cNvSpPr>
            <p:nvPr/>
          </p:nvSpPr>
          <p:spPr bwMode="auto">
            <a:xfrm>
              <a:off x="9446492" y="5499628"/>
              <a:ext cx="106214" cy="105047"/>
            </a:xfrm>
            <a:custGeom>
              <a:avLst/>
              <a:gdLst>
                <a:gd name="T0" fmla="*/ 208191936 w 51"/>
                <a:gd name="T1" fmla="*/ 89094274 h 51"/>
                <a:gd name="T2" fmla="*/ 34698656 w 51"/>
                <a:gd name="T3" fmla="*/ 4243075 h 51"/>
                <a:gd name="T4" fmla="*/ 30360543 w 51"/>
                <a:gd name="T5" fmla="*/ 0 h 51"/>
                <a:gd name="T6" fmla="*/ 8674143 w 51"/>
                <a:gd name="T7" fmla="*/ 8484090 h 51"/>
                <a:gd name="T8" fmla="*/ 0 w 51"/>
                <a:gd name="T9" fmla="*/ 29697405 h 51"/>
                <a:gd name="T10" fmla="*/ 4338113 w 51"/>
                <a:gd name="T11" fmla="*/ 33940480 h 51"/>
                <a:gd name="T12" fmla="*/ 91083712 w 51"/>
                <a:gd name="T13" fmla="*/ 207885953 h 51"/>
                <a:gd name="T14" fmla="*/ 108434081 w 51"/>
                <a:gd name="T15" fmla="*/ 216370043 h 51"/>
                <a:gd name="T16" fmla="*/ 125782368 w 51"/>
                <a:gd name="T17" fmla="*/ 207885953 h 51"/>
                <a:gd name="T18" fmla="*/ 125782368 w 51"/>
                <a:gd name="T19" fmla="*/ 178186489 h 51"/>
                <a:gd name="T20" fmla="*/ 56385056 w 51"/>
                <a:gd name="T21" fmla="*/ 50910720 h 51"/>
                <a:gd name="T22" fmla="*/ 177831393 w 51"/>
                <a:gd name="T23" fmla="*/ 127275769 h 51"/>
                <a:gd name="T24" fmla="*/ 195179679 w 51"/>
                <a:gd name="T25" fmla="*/ 131518844 h 51"/>
                <a:gd name="T26" fmla="*/ 212530049 w 51"/>
                <a:gd name="T27" fmla="*/ 123034754 h 51"/>
                <a:gd name="T28" fmla="*/ 208191936 w 51"/>
                <a:gd name="T29" fmla="*/ 89094274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" h="51">
                  <a:moveTo>
                    <a:pt x="48" y="21"/>
                  </a:moveTo>
                  <a:cubicBezTo>
                    <a:pt x="46" y="19"/>
                    <a:pt x="24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24"/>
                    <a:pt x="19" y="46"/>
                    <a:pt x="21" y="49"/>
                  </a:cubicBezTo>
                  <a:cubicBezTo>
                    <a:pt x="22" y="50"/>
                    <a:pt x="23" y="51"/>
                    <a:pt x="25" y="51"/>
                  </a:cubicBezTo>
                  <a:cubicBezTo>
                    <a:pt x="26" y="51"/>
                    <a:pt x="28" y="50"/>
                    <a:pt x="29" y="49"/>
                  </a:cubicBezTo>
                  <a:cubicBezTo>
                    <a:pt x="31" y="48"/>
                    <a:pt x="31" y="44"/>
                    <a:pt x="29" y="42"/>
                  </a:cubicBezTo>
                  <a:cubicBezTo>
                    <a:pt x="23" y="34"/>
                    <a:pt x="15" y="22"/>
                    <a:pt x="13" y="12"/>
                  </a:cubicBezTo>
                  <a:cubicBezTo>
                    <a:pt x="22" y="15"/>
                    <a:pt x="34" y="24"/>
                    <a:pt x="41" y="30"/>
                  </a:cubicBezTo>
                  <a:cubicBezTo>
                    <a:pt x="42" y="30"/>
                    <a:pt x="43" y="31"/>
                    <a:pt x="45" y="31"/>
                  </a:cubicBezTo>
                  <a:cubicBezTo>
                    <a:pt x="46" y="31"/>
                    <a:pt x="48" y="30"/>
                    <a:pt x="49" y="29"/>
                  </a:cubicBezTo>
                  <a:cubicBezTo>
                    <a:pt x="51" y="27"/>
                    <a:pt x="50" y="23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21" name="Freeform 102"/>
            <p:cNvSpPr>
              <a:spLocks noEditPoints="1"/>
            </p:cNvSpPr>
            <p:nvPr/>
          </p:nvSpPr>
          <p:spPr bwMode="auto">
            <a:xfrm>
              <a:off x="8797537" y="5534644"/>
              <a:ext cx="165740" cy="141230"/>
            </a:xfrm>
            <a:custGeom>
              <a:avLst/>
              <a:gdLst>
                <a:gd name="T0" fmla="*/ 210315773 w 80"/>
                <a:gd name="T1" fmla="*/ 0 h 68"/>
                <a:gd name="T2" fmla="*/ 0 w 80"/>
                <a:gd name="T3" fmla="*/ 271753520 h 68"/>
                <a:gd name="T4" fmla="*/ 339079179 w 80"/>
                <a:gd name="T5" fmla="*/ 293322249 h 68"/>
                <a:gd name="T6" fmla="*/ 343371845 w 80"/>
                <a:gd name="T7" fmla="*/ 271753520 h 68"/>
                <a:gd name="T8" fmla="*/ 210315773 w 80"/>
                <a:gd name="T9" fmla="*/ 0 h 68"/>
                <a:gd name="T10" fmla="*/ 171685923 w 80"/>
                <a:gd name="T11" fmla="*/ 189796505 h 68"/>
                <a:gd name="T12" fmla="*/ 150224664 w 80"/>
                <a:gd name="T13" fmla="*/ 168229853 h 68"/>
                <a:gd name="T14" fmla="*/ 171685923 w 80"/>
                <a:gd name="T15" fmla="*/ 146661124 h 68"/>
                <a:gd name="T16" fmla="*/ 188854515 w 80"/>
                <a:gd name="T17" fmla="*/ 168229853 h 68"/>
                <a:gd name="T18" fmla="*/ 171685923 w 80"/>
                <a:gd name="T19" fmla="*/ 189796505 h 68"/>
                <a:gd name="T20" fmla="*/ 266114216 w 80"/>
                <a:gd name="T21" fmla="*/ 237245631 h 68"/>
                <a:gd name="T22" fmla="*/ 248945624 w 80"/>
                <a:gd name="T23" fmla="*/ 215678979 h 68"/>
                <a:gd name="T24" fmla="*/ 266114216 w 80"/>
                <a:gd name="T25" fmla="*/ 198423996 h 68"/>
                <a:gd name="T26" fmla="*/ 287573402 w 80"/>
                <a:gd name="T27" fmla="*/ 215678979 h 68"/>
                <a:gd name="T28" fmla="*/ 266114216 w 80"/>
                <a:gd name="T29" fmla="*/ 237245631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68">
                  <a:moveTo>
                    <a:pt x="49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6"/>
                    <a:pt x="80" y="65"/>
                    <a:pt x="80" y="63"/>
                  </a:cubicBezTo>
                  <a:cubicBezTo>
                    <a:pt x="80" y="37"/>
                    <a:pt x="68" y="15"/>
                    <a:pt x="49" y="0"/>
                  </a:cubicBezTo>
                  <a:close/>
                  <a:moveTo>
                    <a:pt x="40" y="44"/>
                  </a:moveTo>
                  <a:cubicBezTo>
                    <a:pt x="37" y="44"/>
                    <a:pt x="35" y="42"/>
                    <a:pt x="35" y="39"/>
                  </a:cubicBezTo>
                  <a:cubicBezTo>
                    <a:pt x="35" y="36"/>
                    <a:pt x="37" y="34"/>
                    <a:pt x="40" y="34"/>
                  </a:cubicBezTo>
                  <a:cubicBezTo>
                    <a:pt x="42" y="34"/>
                    <a:pt x="44" y="36"/>
                    <a:pt x="44" y="39"/>
                  </a:cubicBezTo>
                  <a:cubicBezTo>
                    <a:pt x="44" y="42"/>
                    <a:pt x="42" y="44"/>
                    <a:pt x="40" y="44"/>
                  </a:cubicBezTo>
                  <a:close/>
                  <a:moveTo>
                    <a:pt x="62" y="55"/>
                  </a:moveTo>
                  <a:cubicBezTo>
                    <a:pt x="60" y="55"/>
                    <a:pt x="58" y="53"/>
                    <a:pt x="58" y="50"/>
                  </a:cubicBezTo>
                  <a:cubicBezTo>
                    <a:pt x="58" y="48"/>
                    <a:pt x="60" y="46"/>
                    <a:pt x="62" y="46"/>
                  </a:cubicBezTo>
                  <a:cubicBezTo>
                    <a:pt x="65" y="46"/>
                    <a:pt x="67" y="48"/>
                    <a:pt x="67" y="50"/>
                  </a:cubicBezTo>
                  <a:cubicBezTo>
                    <a:pt x="67" y="53"/>
                    <a:pt x="65" y="55"/>
                    <a:pt x="62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22" name="Freeform 103"/>
            <p:cNvSpPr>
              <a:spLocks noEditPoints="1"/>
            </p:cNvSpPr>
            <p:nvPr/>
          </p:nvSpPr>
          <p:spPr bwMode="auto">
            <a:xfrm>
              <a:off x="8565267" y="5528808"/>
              <a:ext cx="329147" cy="329147"/>
            </a:xfrm>
            <a:custGeom>
              <a:avLst/>
              <a:gdLst>
                <a:gd name="T0" fmla="*/ 338541145 w 159"/>
                <a:gd name="T1" fmla="*/ 342828337 h 159"/>
                <a:gd name="T2" fmla="*/ 552809632 w 159"/>
                <a:gd name="T3" fmla="*/ 72851203 h 159"/>
                <a:gd name="T4" fmla="*/ 338541145 w 159"/>
                <a:gd name="T5" fmla="*/ 0 h 159"/>
                <a:gd name="T6" fmla="*/ 0 w 159"/>
                <a:gd name="T7" fmla="*/ 342828337 h 159"/>
                <a:gd name="T8" fmla="*/ 338541145 w 159"/>
                <a:gd name="T9" fmla="*/ 681369482 h 159"/>
                <a:gd name="T10" fmla="*/ 681369482 w 159"/>
                <a:gd name="T11" fmla="*/ 364253943 h 159"/>
                <a:gd name="T12" fmla="*/ 338541145 w 159"/>
                <a:gd name="T13" fmla="*/ 342828337 h 159"/>
                <a:gd name="T14" fmla="*/ 167128012 w 159"/>
                <a:gd name="T15" fmla="*/ 449960510 h 159"/>
                <a:gd name="T16" fmla="*/ 149987527 w 159"/>
                <a:gd name="T17" fmla="*/ 428534903 h 159"/>
                <a:gd name="T18" fmla="*/ 167128012 w 159"/>
                <a:gd name="T19" fmla="*/ 411392348 h 159"/>
                <a:gd name="T20" fmla="*/ 188555689 w 159"/>
                <a:gd name="T21" fmla="*/ 428534903 h 159"/>
                <a:gd name="T22" fmla="*/ 167128012 w 159"/>
                <a:gd name="T23" fmla="*/ 449960510 h 159"/>
                <a:gd name="T24" fmla="*/ 209981295 w 159"/>
                <a:gd name="T25" fmla="*/ 269977134 h 159"/>
                <a:gd name="T26" fmla="*/ 188555689 w 159"/>
                <a:gd name="T27" fmla="*/ 248549457 h 159"/>
                <a:gd name="T28" fmla="*/ 209981295 w 159"/>
                <a:gd name="T29" fmla="*/ 227123851 h 159"/>
                <a:gd name="T30" fmla="*/ 227123851 w 159"/>
                <a:gd name="T31" fmla="*/ 248549457 h 159"/>
                <a:gd name="T32" fmla="*/ 209981295 w 159"/>
                <a:gd name="T33" fmla="*/ 269977134 h 159"/>
                <a:gd name="T34" fmla="*/ 312830417 w 159"/>
                <a:gd name="T35" fmla="*/ 102849122 h 159"/>
                <a:gd name="T36" fmla="*/ 347113458 w 159"/>
                <a:gd name="T37" fmla="*/ 68566081 h 159"/>
                <a:gd name="T38" fmla="*/ 377109307 w 159"/>
                <a:gd name="T39" fmla="*/ 102849122 h 159"/>
                <a:gd name="T40" fmla="*/ 347113458 w 159"/>
                <a:gd name="T41" fmla="*/ 137130093 h 159"/>
                <a:gd name="T42" fmla="*/ 312830417 w 159"/>
                <a:gd name="T43" fmla="*/ 102849122 h 159"/>
                <a:gd name="T44" fmla="*/ 377109307 w 159"/>
                <a:gd name="T45" fmla="*/ 591377794 h 159"/>
                <a:gd name="T46" fmla="*/ 325685781 w 159"/>
                <a:gd name="T47" fmla="*/ 539952198 h 159"/>
                <a:gd name="T48" fmla="*/ 377109307 w 159"/>
                <a:gd name="T49" fmla="*/ 488528672 h 159"/>
                <a:gd name="T50" fmla="*/ 428534903 w 159"/>
                <a:gd name="T51" fmla="*/ 539952198 h 159"/>
                <a:gd name="T52" fmla="*/ 377109307 w 159"/>
                <a:gd name="T53" fmla="*/ 591377794 h 1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9" h="159">
                  <a:moveTo>
                    <a:pt x="79" y="80"/>
                  </a:moveTo>
                  <a:cubicBezTo>
                    <a:pt x="129" y="17"/>
                    <a:pt x="129" y="17"/>
                    <a:pt x="129" y="17"/>
                  </a:cubicBezTo>
                  <a:cubicBezTo>
                    <a:pt x="115" y="6"/>
                    <a:pt x="98" y="0"/>
                    <a:pt x="79" y="0"/>
                  </a:cubicBezTo>
                  <a:cubicBezTo>
                    <a:pt x="35" y="0"/>
                    <a:pt x="0" y="36"/>
                    <a:pt x="0" y="80"/>
                  </a:cubicBezTo>
                  <a:cubicBezTo>
                    <a:pt x="0" y="124"/>
                    <a:pt x="35" y="159"/>
                    <a:pt x="79" y="159"/>
                  </a:cubicBezTo>
                  <a:cubicBezTo>
                    <a:pt x="121" y="159"/>
                    <a:pt x="156" y="127"/>
                    <a:pt x="159" y="85"/>
                  </a:cubicBezTo>
                  <a:lnTo>
                    <a:pt x="79" y="80"/>
                  </a:lnTo>
                  <a:close/>
                  <a:moveTo>
                    <a:pt x="39" y="105"/>
                  </a:moveTo>
                  <a:cubicBezTo>
                    <a:pt x="37" y="105"/>
                    <a:pt x="35" y="103"/>
                    <a:pt x="35" y="100"/>
                  </a:cubicBezTo>
                  <a:cubicBezTo>
                    <a:pt x="35" y="98"/>
                    <a:pt x="37" y="96"/>
                    <a:pt x="39" y="96"/>
                  </a:cubicBezTo>
                  <a:cubicBezTo>
                    <a:pt x="42" y="96"/>
                    <a:pt x="44" y="98"/>
                    <a:pt x="44" y="100"/>
                  </a:cubicBezTo>
                  <a:cubicBezTo>
                    <a:pt x="44" y="103"/>
                    <a:pt x="42" y="105"/>
                    <a:pt x="39" y="105"/>
                  </a:cubicBezTo>
                  <a:close/>
                  <a:moveTo>
                    <a:pt x="49" y="63"/>
                  </a:moveTo>
                  <a:cubicBezTo>
                    <a:pt x="46" y="63"/>
                    <a:pt x="44" y="61"/>
                    <a:pt x="44" y="58"/>
                  </a:cubicBezTo>
                  <a:cubicBezTo>
                    <a:pt x="44" y="55"/>
                    <a:pt x="46" y="53"/>
                    <a:pt x="49" y="53"/>
                  </a:cubicBezTo>
                  <a:cubicBezTo>
                    <a:pt x="51" y="53"/>
                    <a:pt x="53" y="55"/>
                    <a:pt x="53" y="58"/>
                  </a:cubicBezTo>
                  <a:cubicBezTo>
                    <a:pt x="53" y="61"/>
                    <a:pt x="51" y="63"/>
                    <a:pt x="49" y="63"/>
                  </a:cubicBezTo>
                  <a:close/>
                  <a:moveTo>
                    <a:pt x="73" y="24"/>
                  </a:moveTo>
                  <a:cubicBezTo>
                    <a:pt x="73" y="20"/>
                    <a:pt x="76" y="16"/>
                    <a:pt x="81" y="16"/>
                  </a:cubicBezTo>
                  <a:cubicBezTo>
                    <a:pt x="85" y="16"/>
                    <a:pt x="88" y="20"/>
                    <a:pt x="88" y="24"/>
                  </a:cubicBezTo>
                  <a:cubicBezTo>
                    <a:pt x="88" y="28"/>
                    <a:pt x="85" y="32"/>
                    <a:pt x="81" y="32"/>
                  </a:cubicBezTo>
                  <a:cubicBezTo>
                    <a:pt x="76" y="32"/>
                    <a:pt x="73" y="28"/>
                    <a:pt x="73" y="24"/>
                  </a:cubicBezTo>
                  <a:close/>
                  <a:moveTo>
                    <a:pt x="88" y="138"/>
                  </a:moveTo>
                  <a:cubicBezTo>
                    <a:pt x="81" y="138"/>
                    <a:pt x="76" y="133"/>
                    <a:pt x="76" y="126"/>
                  </a:cubicBezTo>
                  <a:cubicBezTo>
                    <a:pt x="76" y="120"/>
                    <a:pt x="81" y="114"/>
                    <a:pt x="88" y="114"/>
                  </a:cubicBezTo>
                  <a:cubicBezTo>
                    <a:pt x="94" y="114"/>
                    <a:pt x="100" y="120"/>
                    <a:pt x="100" y="126"/>
                  </a:cubicBezTo>
                  <a:cubicBezTo>
                    <a:pt x="100" y="133"/>
                    <a:pt x="94" y="138"/>
                    <a:pt x="88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23" name="Freeform 104"/>
            <p:cNvSpPr>
              <a:spLocks/>
            </p:cNvSpPr>
            <p:nvPr/>
          </p:nvSpPr>
          <p:spPr bwMode="auto">
            <a:xfrm>
              <a:off x="5146578" y="5652530"/>
              <a:ext cx="324478" cy="73533"/>
            </a:xfrm>
            <a:custGeom>
              <a:avLst/>
              <a:gdLst>
                <a:gd name="T0" fmla="*/ 674910080 w 156"/>
                <a:gd name="T1" fmla="*/ 75037275 h 35"/>
                <a:gd name="T2" fmla="*/ 337455040 w 156"/>
                <a:gd name="T3" fmla="*/ 154488631 h 35"/>
                <a:gd name="T4" fmla="*/ 211990213 w 156"/>
                <a:gd name="T5" fmla="*/ 150074550 h 35"/>
                <a:gd name="T6" fmla="*/ 0 w 156"/>
                <a:gd name="T7" fmla="*/ 75037275 h 35"/>
                <a:gd name="T8" fmla="*/ 337455040 w 156"/>
                <a:gd name="T9" fmla="*/ 0 h 35"/>
                <a:gd name="T10" fmla="*/ 674910080 w 156"/>
                <a:gd name="T11" fmla="*/ 75037275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" h="35">
                  <a:moveTo>
                    <a:pt x="156" y="17"/>
                  </a:moveTo>
                  <a:cubicBezTo>
                    <a:pt x="156" y="27"/>
                    <a:pt x="121" y="35"/>
                    <a:pt x="78" y="35"/>
                  </a:cubicBezTo>
                  <a:cubicBezTo>
                    <a:pt x="68" y="35"/>
                    <a:pt x="58" y="35"/>
                    <a:pt x="49" y="34"/>
                  </a:cubicBezTo>
                  <a:cubicBezTo>
                    <a:pt x="20" y="31"/>
                    <a:pt x="0" y="25"/>
                    <a:pt x="0" y="17"/>
                  </a:cubicBezTo>
                  <a:cubicBezTo>
                    <a:pt x="0" y="8"/>
                    <a:pt x="35" y="0"/>
                    <a:pt x="78" y="0"/>
                  </a:cubicBezTo>
                  <a:cubicBezTo>
                    <a:pt x="121" y="0"/>
                    <a:pt x="156" y="8"/>
                    <a:pt x="156" y="17"/>
                  </a:cubicBezTo>
                  <a:close/>
                </a:path>
              </a:pathLst>
            </a:custGeom>
            <a:grp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24" name="Freeform 105"/>
            <p:cNvSpPr>
              <a:spLocks/>
            </p:cNvSpPr>
            <p:nvPr/>
          </p:nvSpPr>
          <p:spPr bwMode="auto">
            <a:xfrm>
              <a:off x="7693378" y="5561489"/>
              <a:ext cx="248611" cy="114384"/>
            </a:xfrm>
            <a:custGeom>
              <a:avLst/>
              <a:gdLst>
                <a:gd name="T0" fmla="*/ 467848610 w 120"/>
                <a:gd name="T1" fmla="*/ 129755130 h 55"/>
                <a:gd name="T2" fmla="*/ 236070647 w 120"/>
                <a:gd name="T3" fmla="*/ 56227015 h 55"/>
                <a:gd name="T4" fmla="*/ 0 w 120"/>
                <a:gd name="T5" fmla="*/ 38925915 h 55"/>
                <a:gd name="T6" fmla="*/ 0 w 120"/>
                <a:gd name="T7" fmla="*/ 47577505 h 55"/>
                <a:gd name="T8" fmla="*/ 270407969 w 120"/>
                <a:gd name="T9" fmla="*/ 237885445 h 55"/>
                <a:gd name="T10" fmla="*/ 515061911 w 120"/>
                <a:gd name="T11" fmla="*/ 125431415 h 55"/>
                <a:gd name="T12" fmla="*/ 467848610 w 120"/>
                <a:gd name="T13" fmla="*/ 12975513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55">
                  <a:moveTo>
                    <a:pt x="109" y="30"/>
                  </a:moveTo>
                  <a:cubicBezTo>
                    <a:pt x="93" y="30"/>
                    <a:pt x="74" y="25"/>
                    <a:pt x="55" y="13"/>
                  </a:cubicBezTo>
                  <a:cubicBezTo>
                    <a:pt x="31" y="0"/>
                    <a:pt x="11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35"/>
                    <a:pt x="28" y="55"/>
                    <a:pt x="63" y="55"/>
                  </a:cubicBezTo>
                  <a:cubicBezTo>
                    <a:pt x="88" y="55"/>
                    <a:pt x="110" y="44"/>
                    <a:pt x="120" y="29"/>
                  </a:cubicBezTo>
                  <a:cubicBezTo>
                    <a:pt x="116" y="30"/>
                    <a:pt x="113" y="30"/>
                    <a:pt x="10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25" name="Freeform 106"/>
            <p:cNvSpPr>
              <a:spLocks/>
            </p:cNvSpPr>
            <p:nvPr/>
          </p:nvSpPr>
          <p:spPr bwMode="auto">
            <a:xfrm>
              <a:off x="7701549" y="5494960"/>
              <a:ext cx="253279" cy="112050"/>
            </a:xfrm>
            <a:custGeom>
              <a:avLst/>
              <a:gdLst>
                <a:gd name="T0" fmla="*/ 241360355 w 122"/>
                <a:gd name="T1" fmla="*/ 150696875 h 54"/>
                <a:gd name="T2" fmla="*/ 521511841 w 122"/>
                <a:gd name="T3" fmla="*/ 202364375 h 54"/>
                <a:gd name="T4" fmla="*/ 525821736 w 122"/>
                <a:gd name="T5" fmla="*/ 185141875 h 54"/>
                <a:gd name="T6" fmla="*/ 254290040 w 122"/>
                <a:gd name="T7" fmla="*/ 0 h 54"/>
                <a:gd name="T8" fmla="*/ 0 w 122"/>
                <a:gd name="T9" fmla="*/ 116251875 h 54"/>
                <a:gd name="T10" fmla="*/ 241360355 w 122"/>
                <a:gd name="T11" fmla="*/ 150696875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54">
                  <a:moveTo>
                    <a:pt x="56" y="35"/>
                  </a:moveTo>
                  <a:cubicBezTo>
                    <a:pt x="86" y="53"/>
                    <a:pt x="109" y="54"/>
                    <a:pt x="121" y="47"/>
                  </a:cubicBezTo>
                  <a:cubicBezTo>
                    <a:pt x="122" y="46"/>
                    <a:pt x="122" y="44"/>
                    <a:pt x="122" y="43"/>
                  </a:cubicBezTo>
                  <a:cubicBezTo>
                    <a:pt x="122" y="19"/>
                    <a:pt x="94" y="0"/>
                    <a:pt x="59" y="0"/>
                  </a:cubicBezTo>
                  <a:cubicBezTo>
                    <a:pt x="32" y="0"/>
                    <a:pt x="9" y="11"/>
                    <a:pt x="0" y="27"/>
                  </a:cubicBezTo>
                  <a:cubicBezTo>
                    <a:pt x="14" y="24"/>
                    <a:pt x="34" y="22"/>
                    <a:pt x="5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26" name="Freeform 107"/>
            <p:cNvSpPr>
              <a:spLocks/>
            </p:cNvSpPr>
            <p:nvPr/>
          </p:nvSpPr>
          <p:spPr bwMode="auto">
            <a:xfrm>
              <a:off x="7861453" y="5651363"/>
              <a:ext cx="218264" cy="192586"/>
            </a:xfrm>
            <a:custGeom>
              <a:avLst/>
              <a:gdLst>
                <a:gd name="T0" fmla="*/ 216050179 w 105"/>
                <a:gd name="T1" fmla="*/ 248719642 h 93"/>
                <a:gd name="T2" fmla="*/ 453706416 w 105"/>
                <a:gd name="T3" fmla="*/ 81478374 h 93"/>
                <a:gd name="T4" fmla="*/ 445065240 w 105"/>
                <a:gd name="T5" fmla="*/ 72901049 h 93"/>
                <a:gd name="T6" fmla="*/ 125308480 w 105"/>
                <a:gd name="T7" fmla="*/ 128649519 h 93"/>
                <a:gd name="T8" fmla="*/ 17284430 w 105"/>
                <a:gd name="T9" fmla="*/ 398810402 h 93"/>
                <a:gd name="T10" fmla="*/ 216050179 w 105"/>
                <a:gd name="T11" fmla="*/ 248719642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" h="93">
                  <a:moveTo>
                    <a:pt x="50" y="58"/>
                  </a:moveTo>
                  <a:cubicBezTo>
                    <a:pt x="84" y="49"/>
                    <a:pt x="101" y="33"/>
                    <a:pt x="105" y="19"/>
                  </a:cubicBezTo>
                  <a:cubicBezTo>
                    <a:pt x="104" y="19"/>
                    <a:pt x="104" y="18"/>
                    <a:pt x="103" y="17"/>
                  </a:cubicBezTo>
                  <a:cubicBezTo>
                    <a:pt x="88" y="0"/>
                    <a:pt x="54" y="5"/>
                    <a:pt x="29" y="30"/>
                  </a:cubicBezTo>
                  <a:cubicBezTo>
                    <a:pt x="9" y="49"/>
                    <a:pt x="0" y="74"/>
                    <a:pt x="4" y="93"/>
                  </a:cubicBezTo>
                  <a:cubicBezTo>
                    <a:pt x="11" y="80"/>
                    <a:pt x="25" y="64"/>
                    <a:pt x="5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27" name="Freeform 108"/>
            <p:cNvSpPr>
              <a:spLocks/>
            </p:cNvSpPr>
            <p:nvPr/>
          </p:nvSpPr>
          <p:spPr bwMode="auto">
            <a:xfrm>
              <a:off x="7882463" y="5721394"/>
              <a:ext cx="213595" cy="186750"/>
            </a:xfrm>
            <a:custGeom>
              <a:avLst/>
              <a:gdLst>
                <a:gd name="T0" fmla="*/ 184917279 w 103"/>
                <a:gd name="T1" fmla="*/ 150696875 h 90"/>
                <a:gd name="T2" fmla="*/ 0 w 103"/>
                <a:gd name="T3" fmla="*/ 310005000 h 90"/>
                <a:gd name="T4" fmla="*/ 4300932 w 103"/>
                <a:gd name="T5" fmla="*/ 310005000 h 90"/>
                <a:gd name="T6" fmla="*/ 322528450 w 103"/>
                <a:gd name="T7" fmla="*/ 258337500 h 90"/>
                <a:gd name="T8" fmla="*/ 430039316 w 103"/>
                <a:gd name="T9" fmla="*/ 0 h 90"/>
                <a:gd name="T10" fmla="*/ 184917279 w 103"/>
                <a:gd name="T11" fmla="*/ 150696875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" h="90">
                  <a:moveTo>
                    <a:pt x="43" y="35"/>
                  </a:moveTo>
                  <a:cubicBezTo>
                    <a:pt x="16" y="42"/>
                    <a:pt x="4" y="61"/>
                    <a:pt x="0" y="72"/>
                  </a:cubicBezTo>
                  <a:cubicBezTo>
                    <a:pt x="0" y="72"/>
                    <a:pt x="0" y="72"/>
                    <a:pt x="1" y="72"/>
                  </a:cubicBezTo>
                  <a:cubicBezTo>
                    <a:pt x="16" y="90"/>
                    <a:pt x="49" y="84"/>
                    <a:pt x="75" y="60"/>
                  </a:cubicBezTo>
                  <a:cubicBezTo>
                    <a:pt x="94" y="42"/>
                    <a:pt x="103" y="18"/>
                    <a:pt x="100" y="0"/>
                  </a:cubicBezTo>
                  <a:cubicBezTo>
                    <a:pt x="91" y="15"/>
                    <a:pt x="70" y="28"/>
                    <a:pt x="4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28" name="Freeform 109"/>
            <p:cNvSpPr>
              <a:spLocks noEditPoints="1"/>
            </p:cNvSpPr>
            <p:nvPr/>
          </p:nvSpPr>
          <p:spPr bwMode="auto">
            <a:xfrm>
              <a:off x="6087330" y="5667703"/>
              <a:ext cx="64195" cy="85205"/>
            </a:xfrm>
            <a:custGeom>
              <a:avLst/>
              <a:gdLst>
                <a:gd name="T0" fmla="*/ 102917010 w 31"/>
                <a:gd name="T1" fmla="*/ 103650843 h 41"/>
                <a:gd name="T2" fmla="*/ 90053160 w 31"/>
                <a:gd name="T3" fmla="*/ 107969282 h 41"/>
                <a:gd name="T4" fmla="*/ 68612030 w 31"/>
                <a:gd name="T5" fmla="*/ 125245115 h 41"/>
                <a:gd name="T6" fmla="*/ 60034750 w 31"/>
                <a:gd name="T7" fmla="*/ 164113143 h 41"/>
                <a:gd name="T8" fmla="*/ 64323390 w 31"/>
                <a:gd name="T9" fmla="*/ 164113143 h 41"/>
                <a:gd name="T10" fmla="*/ 72900670 w 31"/>
                <a:gd name="T11" fmla="*/ 125245115 h 41"/>
                <a:gd name="T12" fmla="*/ 90053160 w 31"/>
                <a:gd name="T13" fmla="*/ 107969282 h 41"/>
                <a:gd name="T14" fmla="*/ 102917010 w 31"/>
                <a:gd name="T15" fmla="*/ 107969282 h 41"/>
                <a:gd name="T16" fmla="*/ 107205650 w 31"/>
                <a:gd name="T17" fmla="*/ 116608238 h 41"/>
                <a:gd name="T18" fmla="*/ 107205650 w 31"/>
                <a:gd name="T19" fmla="*/ 133881993 h 41"/>
                <a:gd name="T20" fmla="*/ 94341800 w 31"/>
                <a:gd name="T21" fmla="*/ 155476265 h 41"/>
                <a:gd name="T22" fmla="*/ 77189310 w 31"/>
                <a:gd name="T23" fmla="*/ 172752098 h 41"/>
                <a:gd name="T24" fmla="*/ 60034750 w 31"/>
                <a:gd name="T25" fmla="*/ 177070537 h 41"/>
                <a:gd name="T26" fmla="*/ 51459540 w 31"/>
                <a:gd name="T27" fmla="*/ 168433660 h 41"/>
                <a:gd name="T28" fmla="*/ 47170900 w 31"/>
                <a:gd name="T29" fmla="*/ 155476265 h 41"/>
                <a:gd name="T30" fmla="*/ 51459540 w 31"/>
                <a:gd name="T31" fmla="*/ 133881993 h 41"/>
                <a:gd name="T32" fmla="*/ 60034750 w 31"/>
                <a:gd name="T33" fmla="*/ 107969282 h 41"/>
                <a:gd name="T34" fmla="*/ 98630440 w 31"/>
                <a:gd name="T35" fmla="*/ 69101255 h 41"/>
                <a:gd name="T36" fmla="*/ 124358140 w 31"/>
                <a:gd name="T37" fmla="*/ 34549588 h 41"/>
                <a:gd name="T38" fmla="*/ 128646780 w 31"/>
                <a:gd name="T39" fmla="*/ 8636878 h 41"/>
                <a:gd name="T40" fmla="*/ 115782930 w 31"/>
                <a:gd name="T41" fmla="*/ 4318439 h 41"/>
                <a:gd name="T42" fmla="*/ 98630440 w 31"/>
                <a:gd name="T43" fmla="*/ 21594272 h 41"/>
                <a:gd name="T44" fmla="*/ 77189310 w 31"/>
                <a:gd name="T45" fmla="*/ 47506983 h 41"/>
                <a:gd name="T46" fmla="*/ 60034750 w 31"/>
                <a:gd name="T47" fmla="*/ 82056571 h 41"/>
                <a:gd name="T48" fmla="*/ 47170900 w 31"/>
                <a:gd name="T49" fmla="*/ 112287721 h 41"/>
                <a:gd name="T50" fmla="*/ 17152490 w 31"/>
                <a:gd name="T51" fmla="*/ 116608238 h 41"/>
                <a:gd name="T52" fmla="*/ 4288640 w 31"/>
                <a:gd name="T53" fmla="*/ 103650843 h 41"/>
                <a:gd name="T54" fmla="*/ 0 w 31"/>
                <a:gd name="T55" fmla="*/ 90695527 h 41"/>
                <a:gd name="T56" fmla="*/ 4288640 w 31"/>
                <a:gd name="T57" fmla="*/ 73419694 h 41"/>
                <a:gd name="T58" fmla="*/ 25729770 w 31"/>
                <a:gd name="T59" fmla="*/ 51825422 h 41"/>
                <a:gd name="T60" fmla="*/ 64323390 w 31"/>
                <a:gd name="T61" fmla="*/ 30231150 h 41"/>
                <a:gd name="T62" fmla="*/ 60034750 w 31"/>
                <a:gd name="T63" fmla="*/ 30231150 h 41"/>
                <a:gd name="T64" fmla="*/ 25729770 w 31"/>
                <a:gd name="T65" fmla="*/ 51825422 h 41"/>
                <a:gd name="T66" fmla="*/ 4288640 w 31"/>
                <a:gd name="T67" fmla="*/ 73419694 h 41"/>
                <a:gd name="T68" fmla="*/ 0 w 31"/>
                <a:gd name="T69" fmla="*/ 90695527 h 41"/>
                <a:gd name="T70" fmla="*/ 0 w 31"/>
                <a:gd name="T71" fmla="*/ 107969282 h 41"/>
                <a:gd name="T72" fmla="*/ 17152490 w 31"/>
                <a:gd name="T73" fmla="*/ 120926677 h 41"/>
                <a:gd name="T74" fmla="*/ 47170900 w 31"/>
                <a:gd name="T75" fmla="*/ 112287721 h 41"/>
                <a:gd name="T76" fmla="*/ 38593620 w 31"/>
                <a:gd name="T77" fmla="*/ 142520949 h 41"/>
                <a:gd name="T78" fmla="*/ 42882260 w 31"/>
                <a:gd name="T79" fmla="*/ 164113143 h 41"/>
                <a:gd name="T80" fmla="*/ 55746110 w 31"/>
                <a:gd name="T81" fmla="*/ 177070537 h 41"/>
                <a:gd name="T82" fmla="*/ 77189310 w 31"/>
                <a:gd name="T83" fmla="*/ 172752098 h 41"/>
                <a:gd name="T84" fmla="*/ 90053160 w 31"/>
                <a:gd name="T85" fmla="*/ 164113143 h 41"/>
                <a:gd name="T86" fmla="*/ 102917010 w 31"/>
                <a:gd name="T87" fmla="*/ 146839388 h 41"/>
                <a:gd name="T88" fmla="*/ 111494290 w 31"/>
                <a:gd name="T89" fmla="*/ 129563554 h 41"/>
                <a:gd name="T90" fmla="*/ 111494290 w 31"/>
                <a:gd name="T91" fmla="*/ 112287721 h 41"/>
                <a:gd name="T92" fmla="*/ 102917010 w 31"/>
                <a:gd name="T93" fmla="*/ 103650843 h 41"/>
                <a:gd name="T94" fmla="*/ 77189310 w 31"/>
                <a:gd name="T95" fmla="*/ 60462299 h 41"/>
                <a:gd name="T96" fmla="*/ 94341800 w 31"/>
                <a:gd name="T97" fmla="*/ 25912711 h 41"/>
                <a:gd name="T98" fmla="*/ 120071570 w 31"/>
                <a:gd name="T99" fmla="*/ 4318439 h 41"/>
                <a:gd name="T100" fmla="*/ 128646780 w 31"/>
                <a:gd name="T101" fmla="*/ 8636878 h 41"/>
                <a:gd name="T102" fmla="*/ 128646780 w 31"/>
                <a:gd name="T103" fmla="*/ 25912711 h 41"/>
                <a:gd name="T104" fmla="*/ 115782930 w 31"/>
                <a:gd name="T105" fmla="*/ 47506983 h 41"/>
                <a:gd name="T106" fmla="*/ 90053160 w 31"/>
                <a:gd name="T107" fmla="*/ 77738133 h 41"/>
                <a:gd name="T108" fmla="*/ 60034750 w 31"/>
                <a:gd name="T109" fmla="*/ 103650843 h 41"/>
                <a:gd name="T110" fmla="*/ 77189310 w 31"/>
                <a:gd name="T111" fmla="*/ 60462299 h 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1" h="41">
                  <a:moveTo>
                    <a:pt x="24" y="24"/>
                  </a:moveTo>
                  <a:cubicBezTo>
                    <a:pt x="23" y="24"/>
                    <a:pt x="22" y="24"/>
                    <a:pt x="21" y="25"/>
                  </a:cubicBezTo>
                  <a:cubicBezTo>
                    <a:pt x="19" y="25"/>
                    <a:pt x="18" y="27"/>
                    <a:pt x="16" y="29"/>
                  </a:cubicBezTo>
                  <a:cubicBezTo>
                    <a:pt x="15" y="31"/>
                    <a:pt x="15" y="34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4"/>
                    <a:pt x="16" y="31"/>
                    <a:pt x="17" y="29"/>
                  </a:cubicBezTo>
                  <a:cubicBezTo>
                    <a:pt x="18" y="27"/>
                    <a:pt x="20" y="26"/>
                    <a:pt x="21" y="25"/>
                  </a:cubicBezTo>
                  <a:cubicBezTo>
                    <a:pt x="22" y="25"/>
                    <a:pt x="23" y="25"/>
                    <a:pt x="24" y="25"/>
                  </a:cubicBezTo>
                  <a:cubicBezTo>
                    <a:pt x="24" y="25"/>
                    <a:pt x="25" y="26"/>
                    <a:pt x="25" y="27"/>
                  </a:cubicBezTo>
                  <a:cubicBezTo>
                    <a:pt x="26" y="28"/>
                    <a:pt x="26" y="29"/>
                    <a:pt x="25" y="31"/>
                  </a:cubicBezTo>
                  <a:cubicBezTo>
                    <a:pt x="25" y="33"/>
                    <a:pt x="24" y="35"/>
                    <a:pt x="22" y="36"/>
                  </a:cubicBezTo>
                  <a:cubicBezTo>
                    <a:pt x="21" y="38"/>
                    <a:pt x="19" y="39"/>
                    <a:pt x="18" y="40"/>
                  </a:cubicBezTo>
                  <a:cubicBezTo>
                    <a:pt x="16" y="41"/>
                    <a:pt x="15" y="41"/>
                    <a:pt x="14" y="41"/>
                  </a:cubicBezTo>
                  <a:cubicBezTo>
                    <a:pt x="13" y="40"/>
                    <a:pt x="12" y="40"/>
                    <a:pt x="12" y="39"/>
                  </a:cubicBezTo>
                  <a:cubicBezTo>
                    <a:pt x="11" y="38"/>
                    <a:pt x="11" y="37"/>
                    <a:pt x="11" y="36"/>
                  </a:cubicBezTo>
                  <a:cubicBezTo>
                    <a:pt x="11" y="34"/>
                    <a:pt x="11" y="33"/>
                    <a:pt x="12" y="31"/>
                  </a:cubicBezTo>
                  <a:cubicBezTo>
                    <a:pt x="12" y="29"/>
                    <a:pt x="13" y="27"/>
                    <a:pt x="14" y="25"/>
                  </a:cubicBezTo>
                  <a:cubicBezTo>
                    <a:pt x="17" y="22"/>
                    <a:pt x="20" y="19"/>
                    <a:pt x="23" y="16"/>
                  </a:cubicBezTo>
                  <a:cubicBezTo>
                    <a:pt x="26" y="13"/>
                    <a:pt x="28" y="10"/>
                    <a:pt x="29" y="8"/>
                  </a:cubicBezTo>
                  <a:cubicBezTo>
                    <a:pt x="30" y="5"/>
                    <a:pt x="31" y="3"/>
                    <a:pt x="30" y="2"/>
                  </a:cubicBezTo>
                  <a:cubicBezTo>
                    <a:pt x="30" y="1"/>
                    <a:pt x="29" y="0"/>
                    <a:pt x="27" y="1"/>
                  </a:cubicBezTo>
                  <a:cubicBezTo>
                    <a:pt x="26" y="2"/>
                    <a:pt x="24" y="3"/>
                    <a:pt x="23" y="5"/>
                  </a:cubicBezTo>
                  <a:cubicBezTo>
                    <a:pt x="21" y="6"/>
                    <a:pt x="20" y="9"/>
                    <a:pt x="18" y="11"/>
                  </a:cubicBezTo>
                  <a:cubicBezTo>
                    <a:pt x="17" y="13"/>
                    <a:pt x="15" y="16"/>
                    <a:pt x="14" y="19"/>
                  </a:cubicBezTo>
                  <a:cubicBezTo>
                    <a:pt x="13" y="21"/>
                    <a:pt x="12" y="24"/>
                    <a:pt x="11" y="26"/>
                  </a:cubicBezTo>
                  <a:cubicBezTo>
                    <a:pt x="8" y="27"/>
                    <a:pt x="6" y="28"/>
                    <a:pt x="4" y="27"/>
                  </a:cubicBezTo>
                  <a:cubicBezTo>
                    <a:pt x="3" y="27"/>
                    <a:pt x="2" y="26"/>
                    <a:pt x="1" y="24"/>
                  </a:cubicBezTo>
                  <a:cubicBezTo>
                    <a:pt x="0" y="24"/>
                    <a:pt x="0" y="23"/>
                    <a:pt x="0" y="21"/>
                  </a:cubicBezTo>
                  <a:cubicBezTo>
                    <a:pt x="0" y="20"/>
                    <a:pt x="1" y="19"/>
                    <a:pt x="1" y="17"/>
                  </a:cubicBezTo>
                  <a:cubicBezTo>
                    <a:pt x="2" y="16"/>
                    <a:pt x="4" y="14"/>
                    <a:pt x="6" y="12"/>
                  </a:cubicBezTo>
                  <a:cubicBezTo>
                    <a:pt x="8" y="10"/>
                    <a:pt x="11" y="9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8"/>
                    <a:pt x="8" y="10"/>
                    <a:pt x="6" y="12"/>
                  </a:cubicBezTo>
                  <a:cubicBezTo>
                    <a:pt x="4" y="13"/>
                    <a:pt x="2" y="15"/>
                    <a:pt x="1" y="17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2"/>
                    <a:pt x="0" y="24"/>
                    <a:pt x="0" y="25"/>
                  </a:cubicBezTo>
                  <a:cubicBezTo>
                    <a:pt x="1" y="26"/>
                    <a:pt x="2" y="27"/>
                    <a:pt x="4" y="28"/>
                  </a:cubicBezTo>
                  <a:cubicBezTo>
                    <a:pt x="6" y="28"/>
                    <a:pt x="8" y="28"/>
                    <a:pt x="11" y="26"/>
                  </a:cubicBezTo>
                  <a:cubicBezTo>
                    <a:pt x="10" y="29"/>
                    <a:pt x="10" y="31"/>
                    <a:pt x="9" y="33"/>
                  </a:cubicBezTo>
                  <a:cubicBezTo>
                    <a:pt x="9" y="35"/>
                    <a:pt x="10" y="36"/>
                    <a:pt x="10" y="38"/>
                  </a:cubicBezTo>
                  <a:cubicBezTo>
                    <a:pt x="11" y="40"/>
                    <a:pt x="12" y="41"/>
                    <a:pt x="13" y="41"/>
                  </a:cubicBezTo>
                  <a:cubicBezTo>
                    <a:pt x="15" y="41"/>
                    <a:pt x="16" y="41"/>
                    <a:pt x="18" y="40"/>
                  </a:cubicBezTo>
                  <a:cubicBezTo>
                    <a:pt x="19" y="40"/>
                    <a:pt x="20" y="39"/>
                    <a:pt x="21" y="38"/>
                  </a:cubicBezTo>
                  <a:cubicBezTo>
                    <a:pt x="23" y="37"/>
                    <a:pt x="24" y="35"/>
                    <a:pt x="24" y="34"/>
                  </a:cubicBezTo>
                  <a:cubicBezTo>
                    <a:pt x="25" y="33"/>
                    <a:pt x="26" y="31"/>
                    <a:pt x="26" y="30"/>
                  </a:cubicBezTo>
                  <a:cubicBezTo>
                    <a:pt x="26" y="28"/>
                    <a:pt x="26" y="27"/>
                    <a:pt x="26" y="26"/>
                  </a:cubicBezTo>
                  <a:cubicBezTo>
                    <a:pt x="25" y="25"/>
                    <a:pt x="25" y="25"/>
                    <a:pt x="24" y="24"/>
                  </a:cubicBezTo>
                  <a:close/>
                  <a:moveTo>
                    <a:pt x="18" y="14"/>
                  </a:moveTo>
                  <a:cubicBezTo>
                    <a:pt x="19" y="11"/>
                    <a:pt x="21" y="9"/>
                    <a:pt x="22" y="6"/>
                  </a:cubicBezTo>
                  <a:cubicBezTo>
                    <a:pt x="24" y="4"/>
                    <a:pt x="26" y="2"/>
                    <a:pt x="28" y="1"/>
                  </a:cubicBezTo>
                  <a:cubicBezTo>
                    <a:pt x="29" y="1"/>
                    <a:pt x="29" y="1"/>
                    <a:pt x="30" y="2"/>
                  </a:cubicBezTo>
                  <a:cubicBezTo>
                    <a:pt x="30" y="3"/>
                    <a:pt x="30" y="4"/>
                    <a:pt x="30" y="6"/>
                  </a:cubicBezTo>
                  <a:cubicBezTo>
                    <a:pt x="29" y="7"/>
                    <a:pt x="28" y="9"/>
                    <a:pt x="27" y="11"/>
                  </a:cubicBezTo>
                  <a:cubicBezTo>
                    <a:pt x="25" y="13"/>
                    <a:pt x="23" y="15"/>
                    <a:pt x="21" y="18"/>
                  </a:cubicBezTo>
                  <a:cubicBezTo>
                    <a:pt x="19" y="20"/>
                    <a:pt x="16" y="22"/>
                    <a:pt x="14" y="24"/>
                  </a:cubicBezTo>
                  <a:cubicBezTo>
                    <a:pt x="15" y="21"/>
                    <a:pt x="16" y="18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29" name="Freeform 110"/>
            <p:cNvSpPr>
              <a:spLocks/>
            </p:cNvSpPr>
            <p:nvPr/>
          </p:nvSpPr>
          <p:spPr bwMode="auto">
            <a:xfrm>
              <a:off x="6095500" y="5694549"/>
              <a:ext cx="16341" cy="21009"/>
            </a:xfrm>
            <a:custGeom>
              <a:avLst/>
              <a:gdLst>
                <a:gd name="T0" fmla="*/ 25034412 w 8"/>
                <a:gd name="T1" fmla="*/ 4413991 h 10"/>
                <a:gd name="T2" fmla="*/ 16690289 w 8"/>
                <a:gd name="T3" fmla="*/ 8827982 h 10"/>
                <a:gd name="T4" fmla="*/ 4173083 w 8"/>
                <a:gd name="T5" fmla="*/ 26481845 h 10"/>
                <a:gd name="T6" fmla="*/ 0 w 8"/>
                <a:gd name="T7" fmla="*/ 35309826 h 10"/>
                <a:gd name="T8" fmla="*/ 4173083 w 8"/>
                <a:gd name="T9" fmla="*/ 44137808 h 10"/>
                <a:gd name="T10" fmla="*/ 4173083 w 8"/>
                <a:gd name="T11" fmla="*/ 44137808 h 10"/>
                <a:gd name="T12" fmla="*/ 4173083 w 8"/>
                <a:gd name="T13" fmla="*/ 44137808 h 10"/>
                <a:gd name="T14" fmla="*/ 4173083 w 8"/>
                <a:gd name="T15" fmla="*/ 44137808 h 10"/>
                <a:gd name="T16" fmla="*/ 8344123 w 8"/>
                <a:gd name="T17" fmla="*/ 44137808 h 10"/>
                <a:gd name="T18" fmla="*/ 20861329 w 8"/>
                <a:gd name="T19" fmla="*/ 26481845 h 10"/>
                <a:gd name="T20" fmla="*/ 25034412 w 8"/>
                <a:gd name="T21" fmla="*/ 17655964 h 10"/>
                <a:gd name="T22" fmla="*/ 29205452 w 8"/>
                <a:gd name="T23" fmla="*/ 8827982 h 10"/>
                <a:gd name="T24" fmla="*/ 25034412 w 8"/>
                <a:gd name="T25" fmla="*/ 4413991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6" y="1"/>
                    <a:pt x="6" y="1"/>
                    <a:pt x="4" y="2"/>
                  </a:cubicBezTo>
                  <a:cubicBezTo>
                    <a:pt x="2" y="4"/>
                    <a:pt x="1" y="5"/>
                    <a:pt x="1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5" y="8"/>
                    <a:pt x="5" y="6"/>
                  </a:cubicBezTo>
                  <a:cubicBezTo>
                    <a:pt x="5" y="6"/>
                    <a:pt x="5" y="6"/>
                    <a:pt x="6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7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30" name="Freeform 111"/>
            <p:cNvSpPr>
              <a:spLocks/>
            </p:cNvSpPr>
            <p:nvPr/>
          </p:nvSpPr>
          <p:spPr bwMode="auto">
            <a:xfrm>
              <a:off x="6128181" y="5731898"/>
              <a:ext cx="2334" cy="4669"/>
            </a:xfrm>
            <a:custGeom>
              <a:avLst/>
              <a:gdLst>
                <a:gd name="T0" fmla="*/ 5447556 w 1"/>
                <a:gd name="T1" fmla="*/ 0 h 2"/>
                <a:gd name="T2" fmla="*/ 5447556 w 1"/>
                <a:gd name="T3" fmla="*/ 0 h 2"/>
                <a:gd name="T4" fmla="*/ 0 w 1"/>
                <a:gd name="T5" fmla="*/ 5451058 h 2"/>
                <a:gd name="T6" fmla="*/ 0 w 1"/>
                <a:gd name="T7" fmla="*/ 5451058 h 2"/>
                <a:gd name="T8" fmla="*/ 5447556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31" name="Freeform 112"/>
            <p:cNvSpPr>
              <a:spLocks noEditPoints="1"/>
            </p:cNvSpPr>
            <p:nvPr/>
          </p:nvSpPr>
          <p:spPr bwMode="auto">
            <a:xfrm>
              <a:off x="6051147" y="5491458"/>
              <a:ext cx="199589" cy="398011"/>
            </a:xfrm>
            <a:custGeom>
              <a:avLst/>
              <a:gdLst>
                <a:gd name="T0" fmla="*/ 384699481 w 96"/>
                <a:gd name="T1" fmla="*/ 34378200 h 192"/>
                <a:gd name="T2" fmla="*/ 384699481 w 96"/>
                <a:gd name="T3" fmla="*/ 0 h 192"/>
                <a:gd name="T4" fmla="*/ 12967048 w 96"/>
                <a:gd name="T5" fmla="*/ 17189100 h 192"/>
                <a:gd name="T6" fmla="*/ 64837318 w 96"/>
                <a:gd name="T7" fmla="*/ 34378200 h 192"/>
                <a:gd name="T8" fmla="*/ 0 w 96"/>
                <a:gd name="T9" fmla="*/ 756310038 h 192"/>
                <a:gd name="T10" fmla="*/ 414955926 w 96"/>
                <a:gd name="T11" fmla="*/ 756310038 h 192"/>
                <a:gd name="T12" fmla="*/ 350118608 w 96"/>
                <a:gd name="T13" fmla="*/ 34378200 h 192"/>
                <a:gd name="T14" fmla="*/ 341473909 w 96"/>
                <a:gd name="T15" fmla="*/ 455504933 h 192"/>
                <a:gd name="T16" fmla="*/ 332829211 w 96"/>
                <a:gd name="T17" fmla="*/ 468396758 h 192"/>
                <a:gd name="T18" fmla="*/ 315539814 w 96"/>
                <a:gd name="T19" fmla="*/ 476991308 h 192"/>
                <a:gd name="T20" fmla="*/ 302572766 w 96"/>
                <a:gd name="T21" fmla="*/ 485585858 h 192"/>
                <a:gd name="T22" fmla="*/ 289603639 w 96"/>
                <a:gd name="T23" fmla="*/ 489883133 h 192"/>
                <a:gd name="T24" fmla="*/ 272314242 w 96"/>
                <a:gd name="T25" fmla="*/ 498477683 h 192"/>
                <a:gd name="T26" fmla="*/ 255024845 w 96"/>
                <a:gd name="T27" fmla="*/ 502774958 h 192"/>
                <a:gd name="T28" fmla="*/ 242057797 w 96"/>
                <a:gd name="T29" fmla="*/ 498477683 h 192"/>
                <a:gd name="T30" fmla="*/ 216123701 w 96"/>
                <a:gd name="T31" fmla="*/ 524261333 h 192"/>
                <a:gd name="T32" fmla="*/ 203154574 w 96"/>
                <a:gd name="T33" fmla="*/ 524261333 h 192"/>
                <a:gd name="T34" fmla="*/ 194509876 w 96"/>
                <a:gd name="T35" fmla="*/ 524261333 h 192"/>
                <a:gd name="T36" fmla="*/ 177220479 w 96"/>
                <a:gd name="T37" fmla="*/ 541450433 h 192"/>
                <a:gd name="T38" fmla="*/ 138319335 w 96"/>
                <a:gd name="T39" fmla="*/ 558639533 h 192"/>
                <a:gd name="T40" fmla="*/ 103738462 w 96"/>
                <a:gd name="T41" fmla="*/ 537153158 h 192"/>
                <a:gd name="T42" fmla="*/ 95093763 w 96"/>
                <a:gd name="T43" fmla="*/ 507072233 h 192"/>
                <a:gd name="T44" fmla="*/ 86449065 w 96"/>
                <a:gd name="T45" fmla="*/ 502774958 h 192"/>
                <a:gd name="T46" fmla="*/ 56192620 w 96"/>
                <a:gd name="T47" fmla="*/ 455504933 h 192"/>
                <a:gd name="T48" fmla="*/ 86449065 w 96"/>
                <a:gd name="T49" fmla="*/ 403939706 h 192"/>
                <a:gd name="T50" fmla="*/ 138319335 w 96"/>
                <a:gd name="T51" fmla="*/ 373858780 h 192"/>
                <a:gd name="T52" fmla="*/ 155608732 w 96"/>
                <a:gd name="T53" fmla="*/ 378156055 h 192"/>
                <a:gd name="T54" fmla="*/ 185865177 w 96"/>
                <a:gd name="T55" fmla="*/ 352372405 h 192"/>
                <a:gd name="T56" fmla="*/ 220446051 w 96"/>
                <a:gd name="T57" fmla="*/ 365264230 h 192"/>
                <a:gd name="T58" fmla="*/ 185865177 w 96"/>
                <a:gd name="T59" fmla="*/ 446910383 h 192"/>
                <a:gd name="T60" fmla="*/ 181542828 w 96"/>
                <a:gd name="T61" fmla="*/ 455504933 h 192"/>
                <a:gd name="T62" fmla="*/ 185865177 w 96"/>
                <a:gd name="T63" fmla="*/ 455504933 h 192"/>
                <a:gd name="T64" fmla="*/ 194509876 w 96"/>
                <a:gd name="T65" fmla="*/ 455504933 h 192"/>
                <a:gd name="T66" fmla="*/ 224768400 w 96"/>
                <a:gd name="T67" fmla="*/ 434018558 h 192"/>
                <a:gd name="T68" fmla="*/ 237735448 w 96"/>
                <a:gd name="T69" fmla="*/ 421126733 h 192"/>
                <a:gd name="T70" fmla="*/ 246380146 w 96"/>
                <a:gd name="T71" fmla="*/ 416829458 h 192"/>
                <a:gd name="T72" fmla="*/ 267991893 w 96"/>
                <a:gd name="T73" fmla="*/ 352372405 h 192"/>
                <a:gd name="T74" fmla="*/ 311217464 w 96"/>
                <a:gd name="T75" fmla="*/ 360966955 h 192"/>
                <a:gd name="T76" fmla="*/ 319862163 w 96"/>
                <a:gd name="T77" fmla="*/ 391047880 h 192"/>
                <a:gd name="T78" fmla="*/ 341473909 w 96"/>
                <a:gd name="T79" fmla="*/ 378156055 h 192"/>
                <a:gd name="T80" fmla="*/ 350118608 w 96"/>
                <a:gd name="T81" fmla="*/ 382453330 h 192"/>
                <a:gd name="T82" fmla="*/ 354440957 w 96"/>
                <a:gd name="T83" fmla="*/ 425424008 h 1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6" h="192">
                  <a:moveTo>
                    <a:pt x="81" y="8"/>
                  </a:moveTo>
                  <a:cubicBezTo>
                    <a:pt x="89" y="8"/>
                    <a:pt x="89" y="8"/>
                    <a:pt x="89" y="8"/>
                  </a:cubicBezTo>
                  <a:cubicBezTo>
                    <a:pt x="91" y="8"/>
                    <a:pt x="93" y="6"/>
                    <a:pt x="93" y="4"/>
                  </a:cubicBezTo>
                  <a:cubicBezTo>
                    <a:pt x="93" y="2"/>
                    <a:pt x="91" y="0"/>
                    <a:pt x="8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3" y="2"/>
                    <a:pt x="3" y="4"/>
                  </a:cubicBezTo>
                  <a:cubicBezTo>
                    <a:pt x="3" y="6"/>
                    <a:pt x="4" y="8"/>
                    <a:pt x="7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5"/>
                    <a:pt x="21" y="192"/>
                    <a:pt x="48" y="192"/>
                  </a:cubicBezTo>
                  <a:cubicBezTo>
                    <a:pt x="74" y="192"/>
                    <a:pt x="96" y="185"/>
                    <a:pt x="96" y="176"/>
                  </a:cubicBezTo>
                  <a:cubicBezTo>
                    <a:pt x="96" y="27"/>
                    <a:pt x="96" y="27"/>
                    <a:pt x="96" y="27"/>
                  </a:cubicBezTo>
                  <a:lnTo>
                    <a:pt x="81" y="8"/>
                  </a:lnTo>
                  <a:close/>
                  <a:moveTo>
                    <a:pt x="82" y="99"/>
                  </a:moveTo>
                  <a:cubicBezTo>
                    <a:pt x="82" y="100"/>
                    <a:pt x="80" y="103"/>
                    <a:pt x="79" y="106"/>
                  </a:cubicBezTo>
                  <a:cubicBezTo>
                    <a:pt x="79" y="106"/>
                    <a:pt x="79" y="106"/>
                    <a:pt x="78" y="10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10"/>
                    <a:pt x="74" y="111"/>
                    <a:pt x="74" y="111"/>
                  </a:cubicBezTo>
                  <a:cubicBezTo>
                    <a:pt x="74" y="111"/>
                    <a:pt x="73" y="111"/>
                    <a:pt x="73" y="111"/>
                  </a:cubicBezTo>
                  <a:cubicBezTo>
                    <a:pt x="73" y="111"/>
                    <a:pt x="72" y="111"/>
                    <a:pt x="72" y="111"/>
                  </a:cubicBezTo>
                  <a:cubicBezTo>
                    <a:pt x="72" y="111"/>
                    <a:pt x="71" y="112"/>
                    <a:pt x="70" y="113"/>
                  </a:cubicBezTo>
                  <a:cubicBezTo>
                    <a:pt x="70" y="113"/>
                    <a:pt x="70" y="113"/>
                    <a:pt x="69" y="113"/>
                  </a:cubicBezTo>
                  <a:cubicBezTo>
                    <a:pt x="68" y="114"/>
                    <a:pt x="67" y="114"/>
                    <a:pt x="67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5" y="114"/>
                    <a:pt x="64" y="115"/>
                    <a:pt x="63" y="116"/>
                  </a:cubicBezTo>
                  <a:cubicBezTo>
                    <a:pt x="63" y="116"/>
                    <a:pt x="63" y="116"/>
                    <a:pt x="61" y="117"/>
                  </a:cubicBezTo>
                  <a:cubicBezTo>
                    <a:pt x="60" y="117"/>
                    <a:pt x="60" y="117"/>
                    <a:pt x="59" y="117"/>
                  </a:cubicBezTo>
                  <a:cubicBezTo>
                    <a:pt x="58" y="117"/>
                    <a:pt x="58" y="117"/>
                    <a:pt x="57" y="117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6"/>
                    <a:pt x="54" y="118"/>
                    <a:pt x="52" y="121"/>
                  </a:cubicBezTo>
                  <a:cubicBezTo>
                    <a:pt x="52" y="121"/>
                    <a:pt x="52" y="121"/>
                    <a:pt x="50" y="122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8" y="122"/>
                    <a:pt x="47" y="122"/>
                    <a:pt x="4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2"/>
                    <a:pt x="46" y="122"/>
                    <a:pt x="45" y="122"/>
                  </a:cubicBezTo>
                  <a:cubicBezTo>
                    <a:pt x="45" y="122"/>
                    <a:pt x="44" y="123"/>
                    <a:pt x="43" y="125"/>
                  </a:cubicBezTo>
                  <a:cubicBezTo>
                    <a:pt x="43" y="125"/>
                    <a:pt x="43" y="125"/>
                    <a:pt x="41" y="126"/>
                  </a:cubicBezTo>
                  <a:cubicBezTo>
                    <a:pt x="40" y="127"/>
                    <a:pt x="38" y="128"/>
                    <a:pt x="36" y="129"/>
                  </a:cubicBezTo>
                  <a:cubicBezTo>
                    <a:pt x="35" y="130"/>
                    <a:pt x="33" y="130"/>
                    <a:pt x="32" y="130"/>
                  </a:cubicBezTo>
                  <a:cubicBezTo>
                    <a:pt x="31" y="130"/>
                    <a:pt x="30" y="130"/>
                    <a:pt x="29" y="130"/>
                  </a:cubicBezTo>
                  <a:cubicBezTo>
                    <a:pt x="27" y="129"/>
                    <a:pt x="25" y="128"/>
                    <a:pt x="24" y="125"/>
                  </a:cubicBezTo>
                  <a:cubicBezTo>
                    <a:pt x="23" y="122"/>
                    <a:pt x="22" y="120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2" y="117"/>
                    <a:pt x="22" y="117"/>
                    <a:pt x="21" y="117"/>
                  </a:cubicBezTo>
                  <a:cubicBezTo>
                    <a:pt x="21" y="117"/>
                    <a:pt x="21" y="117"/>
                    <a:pt x="20" y="117"/>
                  </a:cubicBezTo>
                  <a:cubicBezTo>
                    <a:pt x="17" y="116"/>
                    <a:pt x="15" y="114"/>
                    <a:pt x="14" y="111"/>
                  </a:cubicBezTo>
                  <a:cubicBezTo>
                    <a:pt x="13" y="110"/>
                    <a:pt x="13" y="108"/>
                    <a:pt x="13" y="106"/>
                  </a:cubicBezTo>
                  <a:cubicBezTo>
                    <a:pt x="13" y="104"/>
                    <a:pt x="14" y="102"/>
                    <a:pt x="15" y="100"/>
                  </a:cubicBezTo>
                  <a:cubicBezTo>
                    <a:pt x="16" y="98"/>
                    <a:pt x="18" y="96"/>
                    <a:pt x="20" y="94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7" y="90"/>
                    <a:pt x="31" y="88"/>
                    <a:pt x="32" y="87"/>
                  </a:cubicBezTo>
                  <a:cubicBezTo>
                    <a:pt x="33" y="87"/>
                    <a:pt x="34" y="87"/>
                    <a:pt x="34" y="88"/>
                  </a:cubicBezTo>
                  <a:cubicBezTo>
                    <a:pt x="35" y="89"/>
                    <a:pt x="35" y="89"/>
                    <a:pt x="36" y="88"/>
                  </a:cubicBezTo>
                  <a:cubicBezTo>
                    <a:pt x="36" y="88"/>
                    <a:pt x="36" y="88"/>
                    <a:pt x="37" y="87"/>
                  </a:cubicBezTo>
                  <a:cubicBezTo>
                    <a:pt x="39" y="85"/>
                    <a:pt x="41" y="83"/>
                    <a:pt x="43" y="82"/>
                  </a:cubicBezTo>
                  <a:cubicBezTo>
                    <a:pt x="44" y="82"/>
                    <a:pt x="45" y="82"/>
                    <a:pt x="46" y="82"/>
                  </a:cubicBezTo>
                  <a:cubicBezTo>
                    <a:pt x="48" y="82"/>
                    <a:pt x="50" y="83"/>
                    <a:pt x="51" y="85"/>
                  </a:cubicBezTo>
                  <a:cubicBezTo>
                    <a:pt x="52" y="88"/>
                    <a:pt x="52" y="91"/>
                    <a:pt x="50" y="95"/>
                  </a:cubicBezTo>
                  <a:cubicBezTo>
                    <a:pt x="48" y="98"/>
                    <a:pt x="46" y="101"/>
                    <a:pt x="43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5"/>
                    <a:pt x="42" y="105"/>
                    <a:pt x="42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3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5" y="106"/>
                  </a:cubicBezTo>
                  <a:cubicBezTo>
                    <a:pt x="46" y="104"/>
                    <a:pt x="48" y="103"/>
                    <a:pt x="49" y="102"/>
                  </a:cubicBezTo>
                  <a:cubicBezTo>
                    <a:pt x="50" y="101"/>
                    <a:pt x="51" y="101"/>
                    <a:pt x="52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3" y="101"/>
                    <a:pt x="54" y="100"/>
                    <a:pt x="55" y="98"/>
                  </a:cubicBezTo>
                  <a:cubicBezTo>
                    <a:pt x="55" y="96"/>
                    <a:pt x="56" y="95"/>
                    <a:pt x="56" y="96"/>
                  </a:cubicBezTo>
                  <a:cubicBezTo>
                    <a:pt x="56" y="97"/>
                    <a:pt x="57" y="97"/>
                    <a:pt x="57" y="97"/>
                  </a:cubicBezTo>
                  <a:cubicBezTo>
                    <a:pt x="57" y="96"/>
                    <a:pt x="58" y="93"/>
                    <a:pt x="59" y="90"/>
                  </a:cubicBezTo>
                  <a:cubicBezTo>
                    <a:pt x="61" y="86"/>
                    <a:pt x="62" y="83"/>
                    <a:pt x="62" y="82"/>
                  </a:cubicBezTo>
                  <a:cubicBezTo>
                    <a:pt x="63" y="81"/>
                    <a:pt x="65" y="79"/>
                    <a:pt x="69" y="77"/>
                  </a:cubicBezTo>
                  <a:cubicBezTo>
                    <a:pt x="72" y="76"/>
                    <a:pt x="73" y="79"/>
                    <a:pt x="72" y="84"/>
                  </a:cubicBezTo>
                  <a:cubicBezTo>
                    <a:pt x="70" y="89"/>
                    <a:pt x="70" y="93"/>
                    <a:pt x="70" y="93"/>
                  </a:cubicBezTo>
                  <a:cubicBezTo>
                    <a:pt x="70" y="93"/>
                    <a:pt x="72" y="92"/>
                    <a:pt x="74" y="91"/>
                  </a:cubicBezTo>
                  <a:cubicBezTo>
                    <a:pt x="77" y="89"/>
                    <a:pt x="79" y="88"/>
                    <a:pt x="79" y="88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79" y="88"/>
                    <a:pt x="80" y="88"/>
                    <a:pt x="80" y="87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3"/>
                    <a:pt x="82" y="95"/>
                  </a:cubicBezTo>
                  <a:cubicBezTo>
                    <a:pt x="83" y="96"/>
                    <a:pt x="83" y="98"/>
                    <a:pt x="8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32" name="Freeform 113"/>
            <p:cNvSpPr>
              <a:spLocks noEditPoints="1"/>
            </p:cNvSpPr>
            <p:nvPr/>
          </p:nvSpPr>
          <p:spPr bwMode="auto">
            <a:xfrm>
              <a:off x="6144522" y="5660700"/>
              <a:ext cx="71198" cy="75867"/>
            </a:xfrm>
            <a:custGeom>
              <a:avLst/>
              <a:gdLst>
                <a:gd name="T0" fmla="*/ 135937923 w 34"/>
                <a:gd name="T1" fmla="*/ 93265832 h 36"/>
                <a:gd name="T2" fmla="*/ 122783045 w 34"/>
                <a:gd name="T3" fmla="*/ 111029247 h 36"/>
                <a:gd name="T4" fmla="*/ 127168004 w 34"/>
                <a:gd name="T5" fmla="*/ 79942744 h 36"/>
                <a:gd name="T6" fmla="*/ 131552963 w 34"/>
                <a:gd name="T7" fmla="*/ 62177221 h 36"/>
                <a:gd name="T8" fmla="*/ 122783045 w 34"/>
                <a:gd name="T9" fmla="*/ 62177221 h 36"/>
                <a:gd name="T10" fmla="*/ 118398086 w 34"/>
                <a:gd name="T11" fmla="*/ 71059983 h 36"/>
                <a:gd name="T12" fmla="*/ 118398086 w 34"/>
                <a:gd name="T13" fmla="*/ 71059983 h 36"/>
                <a:gd name="T14" fmla="*/ 109626073 w 34"/>
                <a:gd name="T15" fmla="*/ 66617548 h 36"/>
                <a:gd name="T16" fmla="*/ 87701278 w 34"/>
                <a:gd name="T17" fmla="*/ 88823398 h 36"/>
                <a:gd name="T18" fmla="*/ 78931359 w 34"/>
                <a:gd name="T19" fmla="*/ 111029247 h 36"/>
                <a:gd name="T20" fmla="*/ 61391523 w 34"/>
                <a:gd name="T21" fmla="*/ 137677531 h 36"/>
                <a:gd name="T22" fmla="*/ 65776482 w 34"/>
                <a:gd name="T23" fmla="*/ 111029247 h 36"/>
                <a:gd name="T24" fmla="*/ 92086237 w 34"/>
                <a:gd name="T25" fmla="*/ 4440327 h 36"/>
                <a:gd name="T26" fmla="*/ 70161441 w 34"/>
                <a:gd name="T27" fmla="*/ 71059983 h 36"/>
                <a:gd name="T28" fmla="*/ 48236645 w 34"/>
                <a:gd name="T29" fmla="*/ 111029247 h 36"/>
                <a:gd name="T30" fmla="*/ 39466727 w 34"/>
                <a:gd name="T31" fmla="*/ 124354443 h 36"/>
                <a:gd name="T32" fmla="*/ 26309755 w 34"/>
                <a:gd name="T33" fmla="*/ 106588920 h 36"/>
                <a:gd name="T34" fmla="*/ 0 w 34"/>
                <a:gd name="T35" fmla="*/ 137677531 h 36"/>
                <a:gd name="T36" fmla="*/ 4384959 w 34"/>
                <a:gd name="T37" fmla="*/ 159883380 h 36"/>
                <a:gd name="T38" fmla="*/ 13154878 w 34"/>
                <a:gd name="T39" fmla="*/ 159883380 h 36"/>
                <a:gd name="T40" fmla="*/ 39466727 w 34"/>
                <a:gd name="T41" fmla="*/ 124354443 h 36"/>
                <a:gd name="T42" fmla="*/ 48236645 w 34"/>
                <a:gd name="T43" fmla="*/ 115471681 h 36"/>
                <a:gd name="T44" fmla="*/ 65776482 w 34"/>
                <a:gd name="T45" fmla="*/ 84383071 h 36"/>
                <a:gd name="T46" fmla="*/ 57006563 w 34"/>
                <a:gd name="T47" fmla="*/ 119912008 h 36"/>
                <a:gd name="T48" fmla="*/ 61391523 w 34"/>
                <a:gd name="T49" fmla="*/ 137677531 h 36"/>
                <a:gd name="T50" fmla="*/ 74546400 w 34"/>
                <a:gd name="T51" fmla="*/ 124354443 h 36"/>
                <a:gd name="T52" fmla="*/ 83316318 w 34"/>
                <a:gd name="T53" fmla="*/ 115471681 h 36"/>
                <a:gd name="T54" fmla="*/ 96471196 w 34"/>
                <a:gd name="T55" fmla="*/ 119912008 h 36"/>
                <a:gd name="T56" fmla="*/ 118398086 w 34"/>
                <a:gd name="T57" fmla="*/ 111029247 h 36"/>
                <a:gd name="T58" fmla="*/ 131552963 w 34"/>
                <a:gd name="T59" fmla="*/ 102148593 h 36"/>
                <a:gd name="T60" fmla="*/ 149092800 w 34"/>
                <a:gd name="T61" fmla="*/ 71059983 h 36"/>
                <a:gd name="T62" fmla="*/ 140322882 w 34"/>
                <a:gd name="T63" fmla="*/ 75500310 h 36"/>
                <a:gd name="T64" fmla="*/ 26309755 w 34"/>
                <a:gd name="T65" fmla="*/ 146560292 h 36"/>
                <a:gd name="T66" fmla="*/ 8769918 w 34"/>
                <a:gd name="T67" fmla="*/ 159883380 h 36"/>
                <a:gd name="T68" fmla="*/ 8769918 w 34"/>
                <a:gd name="T69" fmla="*/ 142117858 h 36"/>
                <a:gd name="T70" fmla="*/ 26309755 w 34"/>
                <a:gd name="T71" fmla="*/ 106588920 h 36"/>
                <a:gd name="T72" fmla="*/ 35079673 w 34"/>
                <a:gd name="T73" fmla="*/ 106588920 h 36"/>
                <a:gd name="T74" fmla="*/ 118398086 w 34"/>
                <a:gd name="T75" fmla="*/ 84383071 h 36"/>
                <a:gd name="T76" fmla="*/ 96471196 w 34"/>
                <a:gd name="T77" fmla="*/ 119912008 h 36"/>
                <a:gd name="T78" fmla="*/ 92086237 w 34"/>
                <a:gd name="T79" fmla="*/ 119912008 h 36"/>
                <a:gd name="T80" fmla="*/ 100856155 w 34"/>
                <a:gd name="T81" fmla="*/ 79942744 h 36"/>
                <a:gd name="T82" fmla="*/ 118398086 w 34"/>
                <a:gd name="T83" fmla="*/ 71059983 h 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4" h="36">
                  <a:moveTo>
                    <a:pt x="32" y="17"/>
                  </a:moveTo>
                  <a:cubicBezTo>
                    <a:pt x="32" y="19"/>
                    <a:pt x="31" y="20"/>
                    <a:pt x="31" y="21"/>
                  </a:cubicBezTo>
                  <a:cubicBezTo>
                    <a:pt x="30" y="22"/>
                    <a:pt x="29" y="23"/>
                    <a:pt x="29" y="23"/>
                  </a:cubicBezTo>
                  <a:cubicBezTo>
                    <a:pt x="28" y="24"/>
                    <a:pt x="28" y="24"/>
                    <a:pt x="28" y="25"/>
                  </a:cubicBezTo>
                  <a:cubicBezTo>
                    <a:pt x="28" y="25"/>
                    <a:pt x="27" y="25"/>
                    <a:pt x="27" y="24"/>
                  </a:cubicBezTo>
                  <a:cubicBezTo>
                    <a:pt x="27" y="24"/>
                    <a:pt x="28" y="22"/>
                    <a:pt x="29" y="18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30" y="16"/>
                    <a:pt x="30" y="15"/>
                    <a:pt x="30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6" y="15"/>
                  </a:cubicBezTo>
                  <a:cubicBezTo>
                    <a:pt x="26" y="15"/>
                    <a:pt x="26" y="15"/>
                    <a:pt x="25" y="15"/>
                  </a:cubicBezTo>
                  <a:cubicBezTo>
                    <a:pt x="24" y="15"/>
                    <a:pt x="23" y="16"/>
                    <a:pt x="22" y="17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1"/>
                    <a:pt x="19" y="22"/>
                    <a:pt x="19" y="22"/>
                  </a:cubicBezTo>
                  <a:cubicBezTo>
                    <a:pt x="19" y="23"/>
                    <a:pt x="19" y="24"/>
                    <a:pt x="18" y="25"/>
                  </a:cubicBezTo>
                  <a:cubicBezTo>
                    <a:pt x="17" y="27"/>
                    <a:pt x="17" y="28"/>
                    <a:pt x="16" y="29"/>
                  </a:cubicBezTo>
                  <a:cubicBezTo>
                    <a:pt x="16" y="30"/>
                    <a:pt x="15" y="30"/>
                    <a:pt x="14" y="31"/>
                  </a:cubicBezTo>
                  <a:cubicBezTo>
                    <a:pt x="14" y="31"/>
                    <a:pt x="14" y="31"/>
                    <a:pt x="14" y="30"/>
                  </a:cubicBezTo>
                  <a:cubicBezTo>
                    <a:pt x="13" y="30"/>
                    <a:pt x="14" y="28"/>
                    <a:pt x="15" y="2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10"/>
                    <a:pt x="16" y="15"/>
                    <a:pt x="16" y="1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0" y="27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6"/>
                    <a:pt x="9" y="25"/>
                    <a:pt x="8" y="24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5" y="24"/>
                    <a:pt x="4" y="25"/>
                    <a:pt x="3" y="26"/>
                  </a:cubicBezTo>
                  <a:cubicBezTo>
                    <a:pt x="2" y="28"/>
                    <a:pt x="1" y="29"/>
                    <a:pt x="0" y="31"/>
                  </a:cubicBezTo>
                  <a:cubicBezTo>
                    <a:pt x="0" y="32"/>
                    <a:pt x="0" y="33"/>
                    <a:pt x="0" y="35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1" y="36"/>
                    <a:pt x="2" y="36"/>
                    <a:pt x="2" y="36"/>
                  </a:cubicBezTo>
                  <a:cubicBezTo>
                    <a:pt x="2" y="36"/>
                    <a:pt x="3" y="36"/>
                    <a:pt x="3" y="36"/>
                  </a:cubicBezTo>
                  <a:cubicBezTo>
                    <a:pt x="5" y="35"/>
                    <a:pt x="7" y="33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1" y="27"/>
                    <a:pt x="11" y="26"/>
                  </a:cubicBezTo>
                  <a:cubicBezTo>
                    <a:pt x="13" y="21"/>
                    <a:pt x="15" y="18"/>
                    <a:pt x="16" y="17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20"/>
                    <a:pt x="15" y="21"/>
                    <a:pt x="14" y="21"/>
                  </a:cubicBezTo>
                  <a:cubicBezTo>
                    <a:pt x="14" y="23"/>
                    <a:pt x="13" y="25"/>
                    <a:pt x="13" y="27"/>
                  </a:cubicBezTo>
                  <a:cubicBezTo>
                    <a:pt x="12" y="28"/>
                    <a:pt x="12" y="29"/>
                    <a:pt x="13" y="30"/>
                  </a:cubicBezTo>
                  <a:cubicBezTo>
                    <a:pt x="13" y="31"/>
                    <a:pt x="13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6" y="30"/>
                    <a:pt x="17" y="28"/>
                  </a:cubicBezTo>
                  <a:cubicBezTo>
                    <a:pt x="17" y="27"/>
                    <a:pt x="18" y="26"/>
                    <a:pt x="19" y="24"/>
                  </a:cubicBezTo>
                  <a:cubicBezTo>
                    <a:pt x="19" y="24"/>
                    <a:pt x="19" y="25"/>
                    <a:pt x="19" y="26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1" y="28"/>
                    <a:pt x="22" y="28"/>
                    <a:pt x="22" y="27"/>
                  </a:cubicBezTo>
                  <a:cubicBezTo>
                    <a:pt x="23" y="27"/>
                    <a:pt x="25" y="25"/>
                    <a:pt x="26" y="22"/>
                  </a:cubicBezTo>
                  <a:cubicBezTo>
                    <a:pt x="26" y="23"/>
                    <a:pt x="26" y="24"/>
                    <a:pt x="27" y="25"/>
                  </a:cubicBezTo>
                  <a:cubicBezTo>
                    <a:pt x="27" y="25"/>
                    <a:pt x="27" y="25"/>
                    <a:pt x="28" y="25"/>
                  </a:cubicBez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0"/>
                    <a:pt x="33" y="17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6"/>
                    <a:pt x="32" y="17"/>
                  </a:cubicBezTo>
                  <a:close/>
                  <a:moveTo>
                    <a:pt x="8" y="28"/>
                  </a:moveTo>
                  <a:cubicBezTo>
                    <a:pt x="7" y="30"/>
                    <a:pt x="7" y="31"/>
                    <a:pt x="6" y="33"/>
                  </a:cubicBezTo>
                  <a:cubicBezTo>
                    <a:pt x="5" y="34"/>
                    <a:pt x="4" y="35"/>
                    <a:pt x="3" y="35"/>
                  </a:cubicBezTo>
                  <a:cubicBezTo>
                    <a:pt x="3" y="36"/>
                    <a:pt x="2" y="36"/>
                    <a:pt x="2" y="36"/>
                  </a:cubicBezTo>
                  <a:cubicBezTo>
                    <a:pt x="2" y="36"/>
                    <a:pt x="2" y="35"/>
                    <a:pt x="1" y="35"/>
                  </a:cubicBezTo>
                  <a:cubicBezTo>
                    <a:pt x="1" y="35"/>
                    <a:pt x="1" y="34"/>
                    <a:pt x="2" y="32"/>
                  </a:cubicBezTo>
                  <a:cubicBezTo>
                    <a:pt x="2" y="30"/>
                    <a:pt x="3" y="29"/>
                    <a:pt x="4" y="27"/>
                  </a:cubicBezTo>
                  <a:cubicBezTo>
                    <a:pt x="4" y="25"/>
                    <a:pt x="5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6"/>
                    <a:pt x="8" y="28"/>
                  </a:cubicBezTo>
                  <a:close/>
                  <a:moveTo>
                    <a:pt x="27" y="19"/>
                  </a:moveTo>
                  <a:cubicBezTo>
                    <a:pt x="26" y="21"/>
                    <a:pt x="25" y="23"/>
                    <a:pt x="24" y="24"/>
                  </a:cubicBezTo>
                  <a:cubicBezTo>
                    <a:pt x="24" y="26"/>
                    <a:pt x="23" y="27"/>
                    <a:pt x="22" y="27"/>
                  </a:cubicBezTo>
                  <a:cubicBezTo>
                    <a:pt x="22" y="27"/>
                    <a:pt x="22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6"/>
                    <a:pt x="21" y="25"/>
                    <a:pt x="21" y="23"/>
                  </a:cubicBezTo>
                  <a:cubicBezTo>
                    <a:pt x="21" y="22"/>
                    <a:pt x="22" y="20"/>
                    <a:pt x="23" y="18"/>
                  </a:cubicBezTo>
                  <a:cubicBezTo>
                    <a:pt x="24" y="17"/>
                    <a:pt x="24" y="16"/>
                    <a:pt x="25" y="15"/>
                  </a:cubicBezTo>
                  <a:cubicBezTo>
                    <a:pt x="26" y="15"/>
                    <a:pt x="27" y="15"/>
                    <a:pt x="27" y="16"/>
                  </a:cubicBezTo>
                  <a:cubicBezTo>
                    <a:pt x="27" y="17"/>
                    <a:pt x="27" y="18"/>
                    <a:pt x="2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33" name="Freeform 114"/>
            <p:cNvSpPr>
              <a:spLocks noEditPoints="1"/>
            </p:cNvSpPr>
            <p:nvPr/>
          </p:nvSpPr>
          <p:spPr bwMode="auto">
            <a:xfrm>
              <a:off x="5078881" y="4620737"/>
              <a:ext cx="398011" cy="399178"/>
            </a:xfrm>
            <a:custGeom>
              <a:avLst/>
              <a:gdLst>
                <a:gd name="T0" fmla="*/ 825066438 w 192"/>
                <a:gd name="T1" fmla="*/ 389021831 h 192"/>
                <a:gd name="T2" fmla="*/ 670366611 w 192"/>
                <a:gd name="T3" fmla="*/ 229090749 h 192"/>
                <a:gd name="T4" fmla="*/ 635988410 w 192"/>
                <a:gd name="T5" fmla="*/ 233413098 h 192"/>
                <a:gd name="T6" fmla="*/ 584421110 w 192"/>
                <a:gd name="T7" fmla="*/ 168575780 h 192"/>
                <a:gd name="T8" fmla="*/ 584421110 w 192"/>
                <a:gd name="T9" fmla="*/ 151286383 h 192"/>
                <a:gd name="T10" fmla="*/ 438315833 w 192"/>
                <a:gd name="T11" fmla="*/ 0 h 192"/>
                <a:gd name="T12" fmla="*/ 309399655 w 192"/>
                <a:gd name="T13" fmla="*/ 77804366 h 192"/>
                <a:gd name="T14" fmla="*/ 227753503 w 192"/>
                <a:gd name="T15" fmla="*/ 56192620 h 192"/>
                <a:gd name="T16" fmla="*/ 47270025 w 192"/>
                <a:gd name="T17" fmla="*/ 237735448 h 192"/>
                <a:gd name="T18" fmla="*/ 124618902 w 192"/>
                <a:gd name="T19" fmla="*/ 389021831 h 192"/>
                <a:gd name="T20" fmla="*/ 146105278 w 192"/>
                <a:gd name="T21" fmla="*/ 466826197 h 192"/>
                <a:gd name="T22" fmla="*/ 146105278 w 192"/>
                <a:gd name="T23" fmla="*/ 466826197 h 192"/>
                <a:gd name="T24" fmla="*/ 8594550 w 192"/>
                <a:gd name="T25" fmla="*/ 756429836 h 192"/>
                <a:gd name="T26" fmla="*/ 8594550 w 192"/>
                <a:gd name="T27" fmla="*/ 786686281 h 192"/>
                <a:gd name="T28" fmla="*/ 17189100 w 192"/>
                <a:gd name="T29" fmla="*/ 808300106 h 192"/>
                <a:gd name="T30" fmla="*/ 25783650 w 192"/>
                <a:gd name="T31" fmla="*/ 812622455 h 192"/>
                <a:gd name="T32" fmla="*/ 34378200 w 192"/>
                <a:gd name="T33" fmla="*/ 825589503 h 192"/>
                <a:gd name="T34" fmla="*/ 51567300 w 192"/>
                <a:gd name="T35" fmla="*/ 829911853 h 192"/>
                <a:gd name="T36" fmla="*/ 68756400 w 192"/>
                <a:gd name="T37" fmla="*/ 821267154 h 192"/>
                <a:gd name="T38" fmla="*/ 391047880 w 192"/>
                <a:gd name="T39" fmla="*/ 704559565 h 192"/>
                <a:gd name="T40" fmla="*/ 403939706 w 192"/>
                <a:gd name="T41" fmla="*/ 700237216 h 192"/>
                <a:gd name="T42" fmla="*/ 438315833 w 192"/>
                <a:gd name="T43" fmla="*/ 704559565 h 192"/>
                <a:gd name="T44" fmla="*/ 494180408 w 192"/>
                <a:gd name="T45" fmla="*/ 691592517 h 192"/>
                <a:gd name="T46" fmla="*/ 648880235 w 192"/>
                <a:gd name="T47" fmla="*/ 791010709 h 192"/>
                <a:gd name="T48" fmla="*/ 820769163 w 192"/>
                <a:gd name="T49" fmla="*/ 609465802 h 192"/>
                <a:gd name="T50" fmla="*/ 782093688 w 192"/>
                <a:gd name="T51" fmla="*/ 501404991 h 192"/>
                <a:gd name="T52" fmla="*/ 825066438 w 192"/>
                <a:gd name="T53" fmla="*/ 389021831 h 192"/>
                <a:gd name="T54" fmla="*/ 296507830 w 192"/>
                <a:gd name="T55" fmla="*/ 185865177 h 192"/>
                <a:gd name="T56" fmla="*/ 446910383 w 192"/>
                <a:gd name="T57" fmla="*/ 302572766 h 192"/>
                <a:gd name="T58" fmla="*/ 429721283 w 192"/>
                <a:gd name="T59" fmla="*/ 332829211 h 192"/>
                <a:gd name="T60" fmla="*/ 425424008 w 192"/>
                <a:gd name="T61" fmla="*/ 332829211 h 192"/>
                <a:gd name="T62" fmla="*/ 403939706 w 192"/>
                <a:gd name="T63" fmla="*/ 315539814 h 192"/>
                <a:gd name="T64" fmla="*/ 296507830 w 192"/>
                <a:gd name="T65" fmla="*/ 233413098 h 192"/>
                <a:gd name="T66" fmla="*/ 296507830 w 192"/>
                <a:gd name="T67" fmla="*/ 233413098 h 192"/>
                <a:gd name="T68" fmla="*/ 275021455 w 192"/>
                <a:gd name="T69" fmla="*/ 207479003 h 192"/>
                <a:gd name="T70" fmla="*/ 296507830 w 192"/>
                <a:gd name="T71" fmla="*/ 185865177 h 192"/>
                <a:gd name="T72" fmla="*/ 180483478 w 192"/>
                <a:gd name="T73" fmla="*/ 514372039 h 192"/>
                <a:gd name="T74" fmla="*/ 253535080 w 192"/>
                <a:gd name="T75" fmla="*/ 561919960 h 192"/>
                <a:gd name="T76" fmla="*/ 111727077 w 192"/>
                <a:gd name="T77" fmla="*/ 682947819 h 192"/>
                <a:gd name="T78" fmla="*/ 180483478 w 192"/>
                <a:gd name="T79" fmla="*/ 514372039 h 192"/>
                <a:gd name="T80" fmla="*/ 184780753 w 192"/>
                <a:gd name="T81" fmla="*/ 682947819 h 192"/>
                <a:gd name="T82" fmla="*/ 292210555 w 192"/>
                <a:gd name="T83" fmla="*/ 587854056 h 192"/>
                <a:gd name="T84" fmla="*/ 326588755 w 192"/>
                <a:gd name="T85" fmla="*/ 652691374 h 192"/>
                <a:gd name="T86" fmla="*/ 184780753 w 192"/>
                <a:gd name="T87" fmla="*/ 682947819 h 192"/>
                <a:gd name="T88" fmla="*/ 489883133 w 192"/>
                <a:gd name="T89" fmla="*/ 561919960 h 192"/>
                <a:gd name="T90" fmla="*/ 489883133 w 192"/>
                <a:gd name="T91" fmla="*/ 561919960 h 192"/>
                <a:gd name="T92" fmla="*/ 468396758 w 192"/>
                <a:gd name="T93" fmla="*/ 540308214 h 192"/>
                <a:gd name="T94" fmla="*/ 339480580 w 192"/>
                <a:gd name="T95" fmla="*/ 419278276 h 192"/>
                <a:gd name="T96" fmla="*/ 317994205 w 192"/>
                <a:gd name="T97" fmla="*/ 389021831 h 192"/>
                <a:gd name="T98" fmla="*/ 348075130 w 192"/>
                <a:gd name="T99" fmla="*/ 371730354 h 192"/>
                <a:gd name="T100" fmla="*/ 515666783 w 192"/>
                <a:gd name="T101" fmla="*/ 540308214 h 192"/>
                <a:gd name="T102" fmla="*/ 489883133 w 192"/>
                <a:gd name="T103" fmla="*/ 561919960 h 192"/>
                <a:gd name="T104" fmla="*/ 691852986 w 192"/>
                <a:gd name="T105" fmla="*/ 631079627 h 192"/>
                <a:gd name="T106" fmla="*/ 670366611 w 192"/>
                <a:gd name="T107" fmla="*/ 644046675 h 192"/>
                <a:gd name="T108" fmla="*/ 661772061 w 192"/>
                <a:gd name="T109" fmla="*/ 644046675 h 192"/>
                <a:gd name="T110" fmla="*/ 648880235 w 192"/>
                <a:gd name="T111" fmla="*/ 613788151 h 192"/>
                <a:gd name="T112" fmla="*/ 657474785 w 192"/>
                <a:gd name="T113" fmla="*/ 514372039 h 192"/>
                <a:gd name="T114" fmla="*/ 580123835 w 192"/>
                <a:gd name="T115" fmla="*/ 440890022 h 192"/>
                <a:gd name="T116" fmla="*/ 567234083 w 192"/>
                <a:gd name="T117" fmla="*/ 410633577 h 192"/>
                <a:gd name="T118" fmla="*/ 597312935 w 192"/>
                <a:gd name="T119" fmla="*/ 397666529 h 192"/>
                <a:gd name="T120" fmla="*/ 700447536 w 192"/>
                <a:gd name="T121" fmla="*/ 497082642 h 192"/>
                <a:gd name="T122" fmla="*/ 691852986 w 192"/>
                <a:gd name="T123" fmla="*/ 631079627 h 1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92" y="70"/>
                    <a:pt x="176" y="53"/>
                    <a:pt x="156" y="53"/>
                  </a:cubicBezTo>
                  <a:cubicBezTo>
                    <a:pt x="153" y="53"/>
                    <a:pt x="151" y="53"/>
                    <a:pt x="148" y="54"/>
                  </a:cubicBezTo>
                  <a:cubicBezTo>
                    <a:pt x="146" y="48"/>
                    <a:pt x="142" y="43"/>
                    <a:pt x="136" y="39"/>
                  </a:cubicBezTo>
                  <a:cubicBezTo>
                    <a:pt x="136" y="38"/>
                    <a:pt x="136" y="37"/>
                    <a:pt x="136" y="35"/>
                  </a:cubicBezTo>
                  <a:cubicBezTo>
                    <a:pt x="136" y="16"/>
                    <a:pt x="121" y="0"/>
                    <a:pt x="102" y="0"/>
                  </a:cubicBezTo>
                  <a:cubicBezTo>
                    <a:pt x="89" y="0"/>
                    <a:pt x="78" y="7"/>
                    <a:pt x="72" y="18"/>
                  </a:cubicBezTo>
                  <a:cubicBezTo>
                    <a:pt x="66" y="15"/>
                    <a:pt x="59" y="13"/>
                    <a:pt x="53" y="13"/>
                  </a:cubicBezTo>
                  <a:cubicBezTo>
                    <a:pt x="30" y="13"/>
                    <a:pt x="11" y="32"/>
                    <a:pt x="11" y="55"/>
                  </a:cubicBezTo>
                  <a:cubicBezTo>
                    <a:pt x="11" y="69"/>
                    <a:pt x="18" y="82"/>
                    <a:pt x="29" y="90"/>
                  </a:cubicBezTo>
                  <a:cubicBezTo>
                    <a:pt x="29" y="97"/>
                    <a:pt x="31" y="103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9"/>
                    <a:pt x="25" y="148"/>
                    <a:pt x="2" y="175"/>
                  </a:cubicBezTo>
                  <a:cubicBezTo>
                    <a:pt x="0" y="177"/>
                    <a:pt x="0" y="180"/>
                    <a:pt x="2" y="182"/>
                  </a:cubicBezTo>
                  <a:cubicBezTo>
                    <a:pt x="2" y="184"/>
                    <a:pt x="3" y="185"/>
                    <a:pt x="4" y="187"/>
                  </a:cubicBezTo>
                  <a:cubicBezTo>
                    <a:pt x="4" y="187"/>
                    <a:pt x="5" y="188"/>
                    <a:pt x="6" y="188"/>
                  </a:cubicBezTo>
                  <a:cubicBezTo>
                    <a:pt x="7" y="189"/>
                    <a:pt x="7" y="190"/>
                    <a:pt x="8" y="191"/>
                  </a:cubicBezTo>
                  <a:cubicBezTo>
                    <a:pt x="9" y="192"/>
                    <a:pt x="10" y="192"/>
                    <a:pt x="12" y="192"/>
                  </a:cubicBezTo>
                  <a:cubicBezTo>
                    <a:pt x="13" y="192"/>
                    <a:pt x="15" y="191"/>
                    <a:pt x="16" y="190"/>
                  </a:cubicBezTo>
                  <a:cubicBezTo>
                    <a:pt x="16" y="190"/>
                    <a:pt x="43" y="157"/>
                    <a:pt x="91" y="163"/>
                  </a:cubicBezTo>
                  <a:cubicBezTo>
                    <a:pt x="92" y="163"/>
                    <a:pt x="93" y="163"/>
                    <a:pt x="94" y="162"/>
                  </a:cubicBezTo>
                  <a:cubicBezTo>
                    <a:pt x="97" y="163"/>
                    <a:pt x="99" y="163"/>
                    <a:pt x="102" y="163"/>
                  </a:cubicBezTo>
                  <a:cubicBezTo>
                    <a:pt x="106" y="163"/>
                    <a:pt x="110" y="162"/>
                    <a:pt x="115" y="160"/>
                  </a:cubicBezTo>
                  <a:cubicBezTo>
                    <a:pt x="122" y="174"/>
                    <a:pt x="135" y="183"/>
                    <a:pt x="151" y="183"/>
                  </a:cubicBezTo>
                  <a:cubicBezTo>
                    <a:pt x="173" y="183"/>
                    <a:pt x="191" y="164"/>
                    <a:pt x="191" y="141"/>
                  </a:cubicBezTo>
                  <a:cubicBezTo>
                    <a:pt x="191" y="132"/>
                    <a:pt x="188" y="123"/>
                    <a:pt x="182" y="116"/>
                  </a:cubicBezTo>
                  <a:cubicBezTo>
                    <a:pt x="189" y="109"/>
                    <a:pt x="192" y="100"/>
                    <a:pt x="192" y="90"/>
                  </a:cubicBezTo>
                  <a:close/>
                  <a:moveTo>
                    <a:pt x="69" y="43"/>
                  </a:moveTo>
                  <a:cubicBezTo>
                    <a:pt x="79" y="43"/>
                    <a:pt x="100" y="48"/>
                    <a:pt x="104" y="70"/>
                  </a:cubicBezTo>
                  <a:cubicBezTo>
                    <a:pt x="105" y="73"/>
                    <a:pt x="103" y="76"/>
                    <a:pt x="100" y="77"/>
                  </a:cubicBezTo>
                  <a:cubicBezTo>
                    <a:pt x="100" y="77"/>
                    <a:pt x="100" y="77"/>
                    <a:pt x="99" y="77"/>
                  </a:cubicBezTo>
                  <a:cubicBezTo>
                    <a:pt x="97" y="77"/>
                    <a:pt x="94" y="75"/>
                    <a:pt x="94" y="73"/>
                  </a:cubicBezTo>
                  <a:cubicBezTo>
                    <a:pt x="90" y="54"/>
                    <a:pt x="70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6" y="54"/>
                    <a:pt x="64" y="51"/>
                    <a:pt x="64" y="48"/>
                  </a:cubicBezTo>
                  <a:cubicBezTo>
                    <a:pt x="64" y="45"/>
                    <a:pt x="66" y="43"/>
                    <a:pt x="69" y="43"/>
                  </a:cubicBezTo>
                  <a:close/>
                  <a:moveTo>
                    <a:pt x="42" y="119"/>
                  </a:moveTo>
                  <a:cubicBezTo>
                    <a:pt x="47" y="124"/>
                    <a:pt x="52" y="127"/>
                    <a:pt x="59" y="130"/>
                  </a:cubicBezTo>
                  <a:cubicBezTo>
                    <a:pt x="47" y="140"/>
                    <a:pt x="36" y="150"/>
                    <a:pt x="26" y="158"/>
                  </a:cubicBezTo>
                  <a:cubicBezTo>
                    <a:pt x="34" y="143"/>
                    <a:pt x="40" y="128"/>
                    <a:pt x="42" y="119"/>
                  </a:cubicBezTo>
                  <a:close/>
                  <a:moveTo>
                    <a:pt x="43" y="158"/>
                  </a:moveTo>
                  <a:cubicBezTo>
                    <a:pt x="51" y="151"/>
                    <a:pt x="59" y="143"/>
                    <a:pt x="68" y="136"/>
                  </a:cubicBezTo>
                  <a:cubicBezTo>
                    <a:pt x="69" y="142"/>
                    <a:pt x="72" y="147"/>
                    <a:pt x="76" y="151"/>
                  </a:cubicBezTo>
                  <a:cubicBezTo>
                    <a:pt x="63" y="152"/>
                    <a:pt x="52" y="154"/>
                    <a:pt x="43" y="158"/>
                  </a:cubicBezTo>
                  <a:close/>
                  <a:moveTo>
                    <a:pt x="114" y="130"/>
                  </a:moveTo>
                  <a:cubicBezTo>
                    <a:pt x="114" y="130"/>
                    <a:pt x="114" y="130"/>
                    <a:pt x="114" y="130"/>
                  </a:cubicBezTo>
                  <a:cubicBezTo>
                    <a:pt x="111" y="130"/>
                    <a:pt x="109" y="128"/>
                    <a:pt x="109" y="125"/>
                  </a:cubicBezTo>
                  <a:cubicBezTo>
                    <a:pt x="110" y="103"/>
                    <a:pt x="80" y="97"/>
                    <a:pt x="79" y="97"/>
                  </a:cubicBezTo>
                  <a:cubicBezTo>
                    <a:pt x="76" y="96"/>
                    <a:pt x="74" y="93"/>
                    <a:pt x="74" y="90"/>
                  </a:cubicBezTo>
                  <a:cubicBezTo>
                    <a:pt x="75" y="87"/>
                    <a:pt x="78" y="85"/>
                    <a:pt x="81" y="86"/>
                  </a:cubicBezTo>
                  <a:cubicBezTo>
                    <a:pt x="95" y="89"/>
                    <a:pt x="121" y="100"/>
                    <a:pt x="120" y="125"/>
                  </a:cubicBezTo>
                  <a:cubicBezTo>
                    <a:pt x="120" y="128"/>
                    <a:pt x="117" y="130"/>
                    <a:pt x="114" y="130"/>
                  </a:cubicBezTo>
                  <a:close/>
                  <a:moveTo>
                    <a:pt x="161" y="146"/>
                  </a:moveTo>
                  <a:cubicBezTo>
                    <a:pt x="161" y="148"/>
                    <a:pt x="159" y="149"/>
                    <a:pt x="156" y="149"/>
                  </a:cubicBezTo>
                  <a:cubicBezTo>
                    <a:pt x="156" y="149"/>
                    <a:pt x="155" y="149"/>
                    <a:pt x="154" y="149"/>
                  </a:cubicBezTo>
                  <a:cubicBezTo>
                    <a:pt x="151" y="148"/>
                    <a:pt x="150" y="144"/>
                    <a:pt x="151" y="142"/>
                  </a:cubicBezTo>
                  <a:cubicBezTo>
                    <a:pt x="155" y="133"/>
                    <a:pt x="156" y="126"/>
                    <a:pt x="153" y="119"/>
                  </a:cubicBezTo>
                  <a:cubicBezTo>
                    <a:pt x="148" y="108"/>
                    <a:pt x="135" y="102"/>
                    <a:pt x="135" y="102"/>
                  </a:cubicBezTo>
                  <a:cubicBezTo>
                    <a:pt x="132" y="101"/>
                    <a:pt x="131" y="98"/>
                    <a:pt x="132" y="95"/>
                  </a:cubicBezTo>
                  <a:cubicBezTo>
                    <a:pt x="133" y="92"/>
                    <a:pt x="136" y="91"/>
                    <a:pt x="139" y="92"/>
                  </a:cubicBezTo>
                  <a:cubicBezTo>
                    <a:pt x="139" y="92"/>
                    <a:pt x="157" y="99"/>
                    <a:pt x="163" y="115"/>
                  </a:cubicBezTo>
                  <a:cubicBezTo>
                    <a:pt x="167" y="124"/>
                    <a:pt x="166" y="135"/>
                    <a:pt x="161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34" name="Freeform 115"/>
            <p:cNvSpPr>
              <a:spLocks/>
            </p:cNvSpPr>
            <p:nvPr/>
          </p:nvSpPr>
          <p:spPr bwMode="auto">
            <a:xfrm>
              <a:off x="7053760" y="4684932"/>
              <a:ext cx="16341" cy="63028"/>
            </a:xfrm>
            <a:custGeom>
              <a:avLst/>
              <a:gdLst>
                <a:gd name="T0" fmla="*/ 16690289 w 8"/>
                <a:gd name="T1" fmla="*/ 132417626 h 30"/>
                <a:gd name="T2" fmla="*/ 33378535 w 8"/>
                <a:gd name="T3" fmla="*/ 114761382 h 30"/>
                <a:gd name="T4" fmla="*/ 33378535 w 8"/>
                <a:gd name="T5" fmla="*/ 17656244 h 30"/>
                <a:gd name="T6" fmla="*/ 16690289 w 8"/>
                <a:gd name="T7" fmla="*/ 0 h 30"/>
                <a:gd name="T8" fmla="*/ 0 w 8"/>
                <a:gd name="T9" fmla="*/ 17656244 h 30"/>
                <a:gd name="T10" fmla="*/ 0 w 8"/>
                <a:gd name="T11" fmla="*/ 114761382 h 30"/>
                <a:gd name="T12" fmla="*/ 16690289 w 8"/>
                <a:gd name="T13" fmla="*/ 132417626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0">
                  <a:moveTo>
                    <a:pt x="4" y="30"/>
                  </a:moveTo>
                  <a:cubicBezTo>
                    <a:pt x="6" y="30"/>
                    <a:pt x="8" y="28"/>
                    <a:pt x="8" y="2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35" name="Freeform 116"/>
            <p:cNvSpPr>
              <a:spLocks/>
            </p:cNvSpPr>
            <p:nvPr/>
          </p:nvSpPr>
          <p:spPr bwMode="auto">
            <a:xfrm>
              <a:off x="7012909" y="4662756"/>
              <a:ext cx="16341" cy="85205"/>
            </a:xfrm>
            <a:custGeom>
              <a:avLst/>
              <a:gdLst>
                <a:gd name="T0" fmla="*/ 16690289 w 8"/>
                <a:gd name="T1" fmla="*/ 177070537 h 41"/>
                <a:gd name="T2" fmla="*/ 33378535 w 8"/>
                <a:gd name="T3" fmla="*/ 159794704 h 41"/>
                <a:gd name="T4" fmla="*/ 33378535 w 8"/>
                <a:gd name="T5" fmla="*/ 17275833 h 41"/>
                <a:gd name="T6" fmla="*/ 16690289 w 8"/>
                <a:gd name="T7" fmla="*/ 0 h 41"/>
                <a:gd name="T8" fmla="*/ 0 w 8"/>
                <a:gd name="T9" fmla="*/ 17275833 h 41"/>
                <a:gd name="T10" fmla="*/ 0 w 8"/>
                <a:gd name="T11" fmla="*/ 159794704 h 41"/>
                <a:gd name="T12" fmla="*/ 16690289 w 8"/>
                <a:gd name="T13" fmla="*/ 177070537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1">
                  <a:moveTo>
                    <a:pt x="4" y="41"/>
                  </a:moveTo>
                  <a:cubicBezTo>
                    <a:pt x="7" y="41"/>
                    <a:pt x="8" y="39"/>
                    <a:pt x="8" y="3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2" y="41"/>
                    <a:pt x="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36" name="Freeform 117"/>
            <p:cNvSpPr>
              <a:spLocks/>
            </p:cNvSpPr>
            <p:nvPr/>
          </p:nvSpPr>
          <p:spPr bwMode="auto">
            <a:xfrm>
              <a:off x="6973224" y="4684932"/>
              <a:ext cx="16341" cy="63028"/>
            </a:xfrm>
            <a:custGeom>
              <a:avLst/>
              <a:gdLst>
                <a:gd name="T0" fmla="*/ 16690289 w 8"/>
                <a:gd name="T1" fmla="*/ 132417626 h 30"/>
                <a:gd name="T2" fmla="*/ 33378535 w 8"/>
                <a:gd name="T3" fmla="*/ 114761382 h 30"/>
                <a:gd name="T4" fmla="*/ 33378535 w 8"/>
                <a:gd name="T5" fmla="*/ 17656244 h 30"/>
                <a:gd name="T6" fmla="*/ 16690289 w 8"/>
                <a:gd name="T7" fmla="*/ 0 h 30"/>
                <a:gd name="T8" fmla="*/ 0 w 8"/>
                <a:gd name="T9" fmla="*/ 17656244 h 30"/>
                <a:gd name="T10" fmla="*/ 0 w 8"/>
                <a:gd name="T11" fmla="*/ 114761382 h 30"/>
                <a:gd name="T12" fmla="*/ 16690289 w 8"/>
                <a:gd name="T13" fmla="*/ 132417626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0">
                  <a:moveTo>
                    <a:pt x="4" y="30"/>
                  </a:moveTo>
                  <a:cubicBezTo>
                    <a:pt x="6" y="30"/>
                    <a:pt x="8" y="28"/>
                    <a:pt x="8" y="2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37" name="Freeform 118"/>
            <p:cNvSpPr>
              <a:spLocks/>
            </p:cNvSpPr>
            <p:nvPr/>
          </p:nvSpPr>
          <p:spPr bwMode="auto">
            <a:xfrm>
              <a:off x="6864676" y="4955720"/>
              <a:ext cx="313973" cy="22177"/>
            </a:xfrm>
            <a:custGeom>
              <a:avLst/>
              <a:gdLst>
                <a:gd name="T0" fmla="*/ 631225043 w 151"/>
                <a:gd name="T1" fmla="*/ 0 h 11"/>
                <a:gd name="T2" fmla="*/ 21616313 w 151"/>
                <a:gd name="T3" fmla="*/ 0 h 11"/>
                <a:gd name="T4" fmla="*/ 0 w 151"/>
                <a:gd name="T5" fmla="*/ 24388652 h 11"/>
                <a:gd name="T6" fmla="*/ 21616313 w 151"/>
                <a:gd name="T7" fmla="*/ 44710848 h 11"/>
                <a:gd name="T8" fmla="*/ 631225043 w 151"/>
                <a:gd name="T9" fmla="*/ 44710848 h 11"/>
                <a:gd name="T10" fmla="*/ 652841356 w 151"/>
                <a:gd name="T11" fmla="*/ 24388652 h 11"/>
                <a:gd name="T12" fmla="*/ 631225043 w 151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" h="11">
                  <a:moveTo>
                    <a:pt x="14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9" y="11"/>
                    <a:pt x="151" y="9"/>
                    <a:pt x="151" y="6"/>
                  </a:cubicBezTo>
                  <a:cubicBezTo>
                    <a:pt x="151" y="3"/>
                    <a:pt x="149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38" name="Freeform 119"/>
            <p:cNvSpPr>
              <a:spLocks/>
            </p:cNvSpPr>
            <p:nvPr/>
          </p:nvSpPr>
          <p:spPr bwMode="auto">
            <a:xfrm>
              <a:off x="6821490" y="4770137"/>
              <a:ext cx="398011" cy="154069"/>
            </a:xfrm>
            <a:custGeom>
              <a:avLst/>
              <a:gdLst>
                <a:gd name="T0" fmla="*/ 807877338 w 192"/>
                <a:gd name="T1" fmla="*/ 34678017 h 74"/>
                <a:gd name="T2" fmla="*/ 752012763 w 192"/>
                <a:gd name="T3" fmla="*/ 34678017 h 74"/>
                <a:gd name="T4" fmla="*/ 756310038 w 192"/>
                <a:gd name="T5" fmla="*/ 0 h 74"/>
                <a:gd name="T6" fmla="*/ 73053675 w 192"/>
                <a:gd name="T7" fmla="*/ 0 h 74"/>
                <a:gd name="T8" fmla="*/ 77350950 w 192"/>
                <a:gd name="T9" fmla="*/ 34678017 h 74"/>
                <a:gd name="T10" fmla="*/ 17189100 w 192"/>
                <a:gd name="T11" fmla="*/ 34678017 h 74"/>
                <a:gd name="T12" fmla="*/ 0 w 192"/>
                <a:gd name="T13" fmla="*/ 52017026 h 74"/>
                <a:gd name="T14" fmla="*/ 17189100 w 192"/>
                <a:gd name="T15" fmla="*/ 69356034 h 74"/>
                <a:gd name="T16" fmla="*/ 81648225 w 192"/>
                <a:gd name="T17" fmla="*/ 69356034 h 74"/>
                <a:gd name="T18" fmla="*/ 412534256 w 192"/>
                <a:gd name="T19" fmla="*/ 320773740 h 74"/>
                <a:gd name="T20" fmla="*/ 747715488 w 192"/>
                <a:gd name="T21" fmla="*/ 69356034 h 74"/>
                <a:gd name="T22" fmla="*/ 807877338 w 192"/>
                <a:gd name="T23" fmla="*/ 69356034 h 74"/>
                <a:gd name="T24" fmla="*/ 825066438 w 192"/>
                <a:gd name="T25" fmla="*/ 52017026 h 74"/>
                <a:gd name="T26" fmla="*/ 807877338 w 192"/>
                <a:gd name="T27" fmla="*/ 34678017 h 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2" h="74">
                  <a:moveTo>
                    <a:pt x="188" y="8"/>
                  </a:moveTo>
                  <a:cubicBezTo>
                    <a:pt x="175" y="8"/>
                    <a:pt x="175" y="8"/>
                    <a:pt x="175" y="8"/>
                  </a:cubicBezTo>
                  <a:cubicBezTo>
                    <a:pt x="175" y="5"/>
                    <a:pt x="176" y="3"/>
                    <a:pt x="17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3"/>
                    <a:pt x="17" y="5"/>
                    <a:pt x="1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10"/>
                    <a:pt x="0" y="12"/>
                  </a:cubicBezTo>
                  <a:cubicBezTo>
                    <a:pt x="0" y="14"/>
                    <a:pt x="2" y="16"/>
                    <a:pt x="4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7" y="49"/>
                    <a:pt x="59" y="74"/>
                    <a:pt x="96" y="74"/>
                  </a:cubicBezTo>
                  <a:cubicBezTo>
                    <a:pt x="134" y="74"/>
                    <a:pt x="166" y="49"/>
                    <a:pt x="174" y="16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91" y="16"/>
                    <a:pt x="192" y="14"/>
                    <a:pt x="192" y="12"/>
                  </a:cubicBezTo>
                  <a:cubicBezTo>
                    <a:pt x="192" y="10"/>
                    <a:pt x="191" y="8"/>
                    <a:pt x="18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39" name="Freeform 120"/>
            <p:cNvSpPr>
              <a:spLocks/>
            </p:cNvSpPr>
            <p:nvPr/>
          </p:nvSpPr>
          <p:spPr bwMode="auto">
            <a:xfrm>
              <a:off x="8589778" y="4924206"/>
              <a:ext cx="346654" cy="93375"/>
            </a:xfrm>
            <a:custGeom>
              <a:avLst/>
              <a:gdLst>
                <a:gd name="T0" fmla="*/ 0 w 167"/>
                <a:gd name="T1" fmla="*/ 12916875 h 45"/>
                <a:gd name="T2" fmla="*/ 142190413 w 167"/>
                <a:gd name="T3" fmla="*/ 193753125 h 45"/>
                <a:gd name="T4" fmla="*/ 577384411 w 167"/>
                <a:gd name="T5" fmla="*/ 193753125 h 45"/>
                <a:gd name="T6" fmla="*/ 719574825 w 167"/>
                <a:gd name="T7" fmla="*/ 12916875 h 45"/>
                <a:gd name="T8" fmla="*/ 719574825 w 167"/>
                <a:gd name="T9" fmla="*/ 0 h 45"/>
                <a:gd name="T10" fmla="*/ 0 w 167"/>
                <a:gd name="T11" fmla="*/ 0 h 45"/>
                <a:gd name="T12" fmla="*/ 0 w 167"/>
                <a:gd name="T13" fmla="*/ 12916875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45">
                  <a:moveTo>
                    <a:pt x="0" y="3"/>
                  </a:moveTo>
                  <a:cubicBezTo>
                    <a:pt x="0" y="26"/>
                    <a:pt x="15" y="45"/>
                    <a:pt x="33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52" y="45"/>
                    <a:pt x="167" y="26"/>
                    <a:pt x="167" y="3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40" name="Freeform 121"/>
            <p:cNvSpPr>
              <a:spLocks/>
            </p:cNvSpPr>
            <p:nvPr/>
          </p:nvSpPr>
          <p:spPr bwMode="auto">
            <a:xfrm>
              <a:off x="8560598" y="4791146"/>
              <a:ext cx="402679" cy="101545"/>
            </a:xfrm>
            <a:custGeom>
              <a:avLst/>
              <a:gdLst>
                <a:gd name="T0" fmla="*/ 831517605 w 194"/>
                <a:gd name="T1" fmla="*/ 90186466 h 49"/>
                <a:gd name="T2" fmla="*/ 784126023 w 194"/>
                <a:gd name="T3" fmla="*/ 42945246 h 49"/>
                <a:gd name="T4" fmla="*/ 719500195 w 194"/>
                <a:gd name="T5" fmla="*/ 64418905 h 49"/>
                <a:gd name="T6" fmla="*/ 659183447 w 194"/>
                <a:gd name="T7" fmla="*/ 98776344 h 49"/>
                <a:gd name="T8" fmla="*/ 624714955 w 194"/>
                <a:gd name="T9" fmla="*/ 55831099 h 49"/>
                <a:gd name="T10" fmla="*/ 594557619 w 194"/>
                <a:gd name="T11" fmla="*/ 51535124 h 49"/>
                <a:gd name="T12" fmla="*/ 577323373 w 194"/>
                <a:gd name="T13" fmla="*/ 64418905 h 49"/>
                <a:gd name="T14" fmla="*/ 547163961 w 194"/>
                <a:gd name="T15" fmla="*/ 64418905 h 49"/>
                <a:gd name="T16" fmla="*/ 529931791 w 194"/>
                <a:gd name="T17" fmla="*/ 85892564 h 49"/>
                <a:gd name="T18" fmla="*/ 491156294 w 194"/>
                <a:gd name="T19" fmla="*/ 34357440 h 49"/>
                <a:gd name="T20" fmla="*/ 379138884 w 194"/>
                <a:gd name="T21" fmla="*/ 68714880 h 49"/>
                <a:gd name="T22" fmla="*/ 366213718 w 194"/>
                <a:gd name="T23" fmla="*/ 103070247 h 49"/>
                <a:gd name="T24" fmla="*/ 331745226 w 194"/>
                <a:gd name="T25" fmla="*/ 81598661 h 49"/>
                <a:gd name="T26" fmla="*/ 275737559 w 194"/>
                <a:gd name="T27" fmla="*/ 73008783 h 49"/>
                <a:gd name="T28" fmla="*/ 249887227 w 194"/>
                <a:gd name="T29" fmla="*/ 25767562 h 49"/>
                <a:gd name="T30" fmla="*/ 206802650 w 194"/>
                <a:gd name="T31" fmla="*/ 8589878 h 49"/>
                <a:gd name="T32" fmla="*/ 124942576 w 194"/>
                <a:gd name="T33" fmla="*/ 30061465 h 49"/>
                <a:gd name="T34" fmla="*/ 90476159 w 194"/>
                <a:gd name="T35" fmla="*/ 42945246 h 49"/>
                <a:gd name="T36" fmla="*/ 51700663 w 194"/>
                <a:gd name="T37" fmla="*/ 34357440 h 49"/>
                <a:gd name="T38" fmla="*/ 8616085 w 194"/>
                <a:gd name="T39" fmla="*/ 120250003 h 49"/>
                <a:gd name="T40" fmla="*/ 51700663 w 194"/>
                <a:gd name="T41" fmla="*/ 176079030 h 49"/>
                <a:gd name="T42" fmla="*/ 116326491 w 194"/>
                <a:gd name="T43" fmla="*/ 171785127 h 49"/>
                <a:gd name="T44" fmla="*/ 245578147 w 194"/>
                <a:gd name="T45" fmla="*/ 180375005 h 49"/>
                <a:gd name="T46" fmla="*/ 271428478 w 194"/>
                <a:gd name="T47" fmla="*/ 167491224 h 49"/>
                <a:gd name="T48" fmla="*/ 310203975 w 194"/>
                <a:gd name="T49" fmla="*/ 167491224 h 49"/>
                <a:gd name="T50" fmla="*/ 383445889 w 194"/>
                <a:gd name="T51" fmla="*/ 180375005 h 49"/>
                <a:gd name="T52" fmla="*/ 409296220 w 194"/>
                <a:gd name="T53" fmla="*/ 163195249 h 49"/>
                <a:gd name="T54" fmla="*/ 452380797 w 194"/>
                <a:gd name="T55" fmla="*/ 176079030 h 49"/>
                <a:gd name="T56" fmla="*/ 508388464 w 194"/>
                <a:gd name="T57" fmla="*/ 184668908 h 49"/>
                <a:gd name="T58" fmla="*/ 538547876 w 194"/>
                <a:gd name="T59" fmla="*/ 171785127 h 49"/>
                <a:gd name="T60" fmla="*/ 603173704 w 194"/>
                <a:gd name="T61" fmla="*/ 188962811 h 49"/>
                <a:gd name="T62" fmla="*/ 672108613 w 194"/>
                <a:gd name="T63" fmla="*/ 180375005 h 49"/>
                <a:gd name="T64" fmla="*/ 814285435 w 194"/>
                <a:gd name="T65" fmla="*/ 167491224 h 49"/>
                <a:gd name="T66" fmla="*/ 831517605 w 194"/>
                <a:gd name="T67" fmla="*/ 90186466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4" h="49">
                  <a:moveTo>
                    <a:pt x="193" y="21"/>
                  </a:moveTo>
                  <a:cubicBezTo>
                    <a:pt x="192" y="15"/>
                    <a:pt x="187" y="12"/>
                    <a:pt x="182" y="10"/>
                  </a:cubicBezTo>
                  <a:cubicBezTo>
                    <a:pt x="176" y="9"/>
                    <a:pt x="172" y="11"/>
                    <a:pt x="167" y="15"/>
                  </a:cubicBezTo>
                  <a:cubicBezTo>
                    <a:pt x="163" y="18"/>
                    <a:pt x="158" y="23"/>
                    <a:pt x="153" y="23"/>
                  </a:cubicBezTo>
                  <a:cubicBezTo>
                    <a:pt x="148" y="23"/>
                    <a:pt x="149" y="16"/>
                    <a:pt x="145" y="13"/>
                  </a:cubicBezTo>
                  <a:cubicBezTo>
                    <a:pt x="142" y="11"/>
                    <a:pt x="141" y="10"/>
                    <a:pt x="138" y="12"/>
                  </a:cubicBezTo>
                  <a:cubicBezTo>
                    <a:pt x="135" y="14"/>
                    <a:pt x="137" y="16"/>
                    <a:pt x="134" y="15"/>
                  </a:cubicBezTo>
                  <a:cubicBezTo>
                    <a:pt x="131" y="15"/>
                    <a:pt x="131" y="11"/>
                    <a:pt x="127" y="15"/>
                  </a:cubicBezTo>
                  <a:cubicBezTo>
                    <a:pt x="125" y="16"/>
                    <a:pt x="125" y="19"/>
                    <a:pt x="123" y="20"/>
                  </a:cubicBezTo>
                  <a:cubicBezTo>
                    <a:pt x="116" y="24"/>
                    <a:pt x="118" y="11"/>
                    <a:pt x="114" y="8"/>
                  </a:cubicBezTo>
                  <a:cubicBezTo>
                    <a:pt x="105" y="2"/>
                    <a:pt x="92" y="2"/>
                    <a:pt x="88" y="16"/>
                  </a:cubicBezTo>
                  <a:cubicBezTo>
                    <a:pt x="87" y="18"/>
                    <a:pt x="87" y="23"/>
                    <a:pt x="85" y="24"/>
                  </a:cubicBezTo>
                  <a:cubicBezTo>
                    <a:pt x="82" y="27"/>
                    <a:pt x="79" y="21"/>
                    <a:pt x="77" y="19"/>
                  </a:cubicBezTo>
                  <a:cubicBezTo>
                    <a:pt x="72" y="17"/>
                    <a:pt x="68" y="20"/>
                    <a:pt x="64" y="17"/>
                  </a:cubicBezTo>
                  <a:cubicBezTo>
                    <a:pt x="62" y="14"/>
                    <a:pt x="61" y="9"/>
                    <a:pt x="58" y="6"/>
                  </a:cubicBezTo>
                  <a:cubicBezTo>
                    <a:pt x="55" y="3"/>
                    <a:pt x="52" y="3"/>
                    <a:pt x="48" y="2"/>
                  </a:cubicBezTo>
                  <a:cubicBezTo>
                    <a:pt x="41" y="0"/>
                    <a:pt x="35" y="1"/>
                    <a:pt x="29" y="7"/>
                  </a:cubicBezTo>
                  <a:cubicBezTo>
                    <a:pt x="26" y="10"/>
                    <a:pt x="25" y="11"/>
                    <a:pt x="21" y="10"/>
                  </a:cubicBezTo>
                  <a:cubicBezTo>
                    <a:pt x="19" y="10"/>
                    <a:pt x="15" y="7"/>
                    <a:pt x="12" y="8"/>
                  </a:cubicBezTo>
                  <a:cubicBezTo>
                    <a:pt x="7" y="11"/>
                    <a:pt x="5" y="23"/>
                    <a:pt x="2" y="28"/>
                  </a:cubicBezTo>
                  <a:cubicBezTo>
                    <a:pt x="0" y="34"/>
                    <a:pt x="7" y="40"/>
                    <a:pt x="12" y="41"/>
                  </a:cubicBezTo>
                  <a:cubicBezTo>
                    <a:pt x="17" y="42"/>
                    <a:pt x="22" y="40"/>
                    <a:pt x="27" y="40"/>
                  </a:cubicBezTo>
                  <a:cubicBezTo>
                    <a:pt x="37" y="38"/>
                    <a:pt x="47" y="46"/>
                    <a:pt x="57" y="42"/>
                  </a:cubicBezTo>
                  <a:cubicBezTo>
                    <a:pt x="59" y="41"/>
                    <a:pt x="60" y="39"/>
                    <a:pt x="63" y="39"/>
                  </a:cubicBezTo>
                  <a:cubicBezTo>
                    <a:pt x="66" y="39"/>
                    <a:pt x="69" y="39"/>
                    <a:pt x="72" y="39"/>
                  </a:cubicBezTo>
                  <a:cubicBezTo>
                    <a:pt x="77" y="40"/>
                    <a:pt x="83" y="44"/>
                    <a:pt x="89" y="42"/>
                  </a:cubicBezTo>
                  <a:cubicBezTo>
                    <a:pt x="91" y="41"/>
                    <a:pt x="93" y="38"/>
                    <a:pt x="95" y="38"/>
                  </a:cubicBezTo>
                  <a:cubicBezTo>
                    <a:pt x="99" y="37"/>
                    <a:pt x="102" y="39"/>
                    <a:pt x="105" y="41"/>
                  </a:cubicBezTo>
                  <a:cubicBezTo>
                    <a:pt x="109" y="42"/>
                    <a:pt x="114" y="43"/>
                    <a:pt x="118" y="43"/>
                  </a:cubicBezTo>
                  <a:cubicBezTo>
                    <a:pt x="121" y="43"/>
                    <a:pt x="122" y="41"/>
                    <a:pt x="125" y="40"/>
                  </a:cubicBezTo>
                  <a:cubicBezTo>
                    <a:pt x="131" y="38"/>
                    <a:pt x="135" y="42"/>
                    <a:pt x="140" y="44"/>
                  </a:cubicBezTo>
                  <a:cubicBezTo>
                    <a:pt x="146" y="46"/>
                    <a:pt x="151" y="43"/>
                    <a:pt x="156" y="42"/>
                  </a:cubicBezTo>
                  <a:cubicBezTo>
                    <a:pt x="166" y="39"/>
                    <a:pt x="179" y="49"/>
                    <a:pt x="189" y="39"/>
                  </a:cubicBezTo>
                  <a:cubicBezTo>
                    <a:pt x="192" y="35"/>
                    <a:pt x="194" y="27"/>
                    <a:pt x="19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41" name="Freeform 122"/>
            <p:cNvSpPr>
              <a:spLocks/>
            </p:cNvSpPr>
            <p:nvPr/>
          </p:nvSpPr>
          <p:spPr bwMode="auto">
            <a:xfrm>
              <a:off x="8589778" y="4618403"/>
              <a:ext cx="346654" cy="138895"/>
            </a:xfrm>
            <a:custGeom>
              <a:avLst/>
              <a:gdLst>
                <a:gd name="T0" fmla="*/ 448117758 w 167"/>
                <a:gd name="T1" fmla="*/ 12892358 h 67"/>
                <a:gd name="T2" fmla="*/ 448117758 w 167"/>
                <a:gd name="T3" fmla="*/ 12892358 h 67"/>
                <a:gd name="T4" fmla="*/ 448117758 w 167"/>
                <a:gd name="T5" fmla="*/ 12892358 h 67"/>
                <a:gd name="T6" fmla="*/ 361942064 w 167"/>
                <a:gd name="T7" fmla="*/ 0 h 67"/>
                <a:gd name="T8" fmla="*/ 0 w 167"/>
                <a:gd name="T9" fmla="*/ 287937627 h 67"/>
                <a:gd name="T10" fmla="*/ 719574825 w 167"/>
                <a:gd name="T11" fmla="*/ 287937627 h 67"/>
                <a:gd name="T12" fmla="*/ 448117758 w 167"/>
                <a:gd name="T13" fmla="*/ 12892358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67">
                  <a:moveTo>
                    <a:pt x="104" y="3"/>
                  </a:moveTo>
                  <a:cubicBezTo>
                    <a:pt x="104" y="3"/>
                    <a:pt x="104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97" y="1"/>
                    <a:pt x="90" y="0"/>
                    <a:pt x="84" y="0"/>
                  </a:cubicBezTo>
                  <a:cubicBezTo>
                    <a:pt x="45" y="0"/>
                    <a:pt x="12" y="28"/>
                    <a:pt x="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7" y="35"/>
                    <a:pt x="133" y="11"/>
                    <a:pt x="10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42" name="Oval 123"/>
            <p:cNvSpPr>
              <a:spLocks noChangeArrowheads="1"/>
            </p:cNvSpPr>
            <p:nvPr/>
          </p:nvSpPr>
          <p:spPr bwMode="auto">
            <a:xfrm>
              <a:off x="7736564" y="4670926"/>
              <a:ext cx="108548" cy="10738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43" name="Freeform 124"/>
            <p:cNvSpPr>
              <a:spLocks/>
            </p:cNvSpPr>
            <p:nvPr/>
          </p:nvSpPr>
          <p:spPr bwMode="auto">
            <a:xfrm>
              <a:off x="7936153" y="4679096"/>
              <a:ext cx="134226" cy="66530"/>
            </a:xfrm>
            <a:custGeom>
              <a:avLst/>
              <a:gdLst>
                <a:gd name="T0" fmla="*/ 140722538 w 65"/>
                <a:gd name="T1" fmla="*/ 0 h 32"/>
                <a:gd name="T2" fmla="*/ 0 w 65"/>
                <a:gd name="T3" fmla="*/ 138320028 h 32"/>
                <a:gd name="T4" fmla="*/ 277178755 w 65"/>
                <a:gd name="T5" fmla="*/ 138320028 h 32"/>
                <a:gd name="T6" fmla="*/ 140722538 w 65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32">
                  <a:moveTo>
                    <a:pt x="33" y="0"/>
                  </a:moveTo>
                  <a:cubicBezTo>
                    <a:pt x="15" y="0"/>
                    <a:pt x="0" y="15"/>
                    <a:pt x="0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15"/>
                    <a:pt x="51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44" name="Freeform 125"/>
            <p:cNvSpPr>
              <a:spLocks/>
            </p:cNvSpPr>
            <p:nvPr/>
          </p:nvSpPr>
          <p:spPr bwMode="auto">
            <a:xfrm>
              <a:off x="7911642" y="4767803"/>
              <a:ext cx="186750" cy="23344"/>
            </a:xfrm>
            <a:custGeom>
              <a:avLst/>
              <a:gdLst>
                <a:gd name="T0" fmla="*/ 361672500 w 90"/>
                <a:gd name="T1" fmla="*/ 0 h 11"/>
                <a:gd name="T2" fmla="*/ 21528125 w 90"/>
                <a:gd name="T3" fmla="*/ 0 h 11"/>
                <a:gd name="T4" fmla="*/ 0 w 90"/>
                <a:gd name="T5" fmla="*/ 22518471 h 11"/>
                <a:gd name="T6" fmla="*/ 21528125 w 90"/>
                <a:gd name="T7" fmla="*/ 49540212 h 11"/>
                <a:gd name="T8" fmla="*/ 361672500 w 90"/>
                <a:gd name="T9" fmla="*/ 49540212 h 11"/>
                <a:gd name="T10" fmla="*/ 387506250 w 90"/>
                <a:gd name="T11" fmla="*/ 22518471 h 11"/>
                <a:gd name="T12" fmla="*/ 361672500 w 90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11">
                  <a:moveTo>
                    <a:pt x="8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7" y="11"/>
                    <a:pt x="90" y="8"/>
                    <a:pt x="90" y="5"/>
                  </a:cubicBezTo>
                  <a:cubicBezTo>
                    <a:pt x="90" y="2"/>
                    <a:pt x="87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45" name="Freeform 126"/>
            <p:cNvSpPr>
              <a:spLocks/>
            </p:cNvSpPr>
            <p:nvPr/>
          </p:nvSpPr>
          <p:spPr bwMode="auto">
            <a:xfrm>
              <a:off x="7977005" y="4628907"/>
              <a:ext cx="54858" cy="35016"/>
            </a:xfrm>
            <a:custGeom>
              <a:avLst/>
              <a:gdLst>
                <a:gd name="T0" fmla="*/ 17807751 w 26"/>
                <a:gd name="T1" fmla="*/ 72124721 h 17"/>
                <a:gd name="T2" fmla="*/ 35613392 w 26"/>
                <a:gd name="T3" fmla="*/ 55154320 h 17"/>
                <a:gd name="T4" fmla="*/ 57873080 w 26"/>
                <a:gd name="T5" fmla="*/ 33940803 h 17"/>
                <a:gd name="T6" fmla="*/ 80132769 w 26"/>
                <a:gd name="T7" fmla="*/ 55154320 h 17"/>
                <a:gd name="T8" fmla="*/ 97938409 w 26"/>
                <a:gd name="T9" fmla="*/ 72124721 h 17"/>
                <a:gd name="T10" fmla="*/ 115746160 w 26"/>
                <a:gd name="T11" fmla="*/ 55154320 h 17"/>
                <a:gd name="T12" fmla="*/ 57873080 w 26"/>
                <a:gd name="T13" fmla="*/ 0 h 17"/>
                <a:gd name="T14" fmla="*/ 0 w 26"/>
                <a:gd name="T15" fmla="*/ 55154320 h 17"/>
                <a:gd name="T16" fmla="*/ 17807751 w 26"/>
                <a:gd name="T17" fmla="*/ 72124721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17">
                  <a:moveTo>
                    <a:pt x="4" y="17"/>
                  </a:moveTo>
                  <a:cubicBezTo>
                    <a:pt x="6" y="17"/>
                    <a:pt x="8" y="15"/>
                    <a:pt x="8" y="13"/>
                  </a:cubicBezTo>
                  <a:cubicBezTo>
                    <a:pt x="8" y="10"/>
                    <a:pt x="10" y="8"/>
                    <a:pt x="13" y="8"/>
                  </a:cubicBezTo>
                  <a:cubicBezTo>
                    <a:pt x="15" y="8"/>
                    <a:pt x="18" y="10"/>
                    <a:pt x="18" y="13"/>
                  </a:cubicBezTo>
                  <a:cubicBezTo>
                    <a:pt x="18" y="15"/>
                    <a:pt x="19" y="17"/>
                    <a:pt x="22" y="17"/>
                  </a:cubicBezTo>
                  <a:cubicBezTo>
                    <a:pt x="24" y="17"/>
                    <a:pt x="26" y="15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1" y="17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46" name="Freeform 127"/>
            <p:cNvSpPr>
              <a:spLocks/>
            </p:cNvSpPr>
            <p:nvPr/>
          </p:nvSpPr>
          <p:spPr bwMode="auto">
            <a:xfrm>
              <a:off x="7699214" y="4799317"/>
              <a:ext cx="330314" cy="201923"/>
            </a:xfrm>
            <a:custGeom>
              <a:avLst/>
              <a:gdLst>
                <a:gd name="T0" fmla="*/ 664631239 w 159"/>
                <a:gd name="T1" fmla="*/ 13000094 h 97"/>
                <a:gd name="T2" fmla="*/ 608525641 w 159"/>
                <a:gd name="T3" fmla="*/ 21666130 h 97"/>
                <a:gd name="T4" fmla="*/ 500631377 w 159"/>
                <a:gd name="T5" fmla="*/ 169003306 h 97"/>
                <a:gd name="T6" fmla="*/ 319367934 w 159"/>
                <a:gd name="T7" fmla="*/ 30334247 h 97"/>
                <a:gd name="T8" fmla="*/ 241683898 w 159"/>
                <a:gd name="T9" fmla="*/ 8666036 h 97"/>
                <a:gd name="T10" fmla="*/ 138104491 w 159"/>
                <a:gd name="T11" fmla="*/ 8666036 h 97"/>
                <a:gd name="T12" fmla="*/ 0 w 159"/>
                <a:gd name="T13" fmla="*/ 151669153 h 97"/>
                <a:gd name="T14" fmla="*/ 0 w 159"/>
                <a:gd name="T15" fmla="*/ 368338777 h 97"/>
                <a:gd name="T16" fmla="*/ 0 w 159"/>
                <a:gd name="T17" fmla="*/ 420339154 h 97"/>
                <a:gd name="T18" fmla="*/ 384105323 w 159"/>
                <a:gd name="T19" fmla="*/ 420339154 h 97"/>
                <a:gd name="T20" fmla="*/ 384105323 w 159"/>
                <a:gd name="T21" fmla="*/ 420339154 h 97"/>
                <a:gd name="T22" fmla="*/ 384105323 w 159"/>
                <a:gd name="T23" fmla="*/ 186335377 h 97"/>
                <a:gd name="T24" fmla="*/ 483367796 w 159"/>
                <a:gd name="T25" fmla="*/ 264338024 h 97"/>
                <a:gd name="T26" fmla="*/ 509263168 w 159"/>
                <a:gd name="T27" fmla="*/ 273004059 h 97"/>
                <a:gd name="T28" fmla="*/ 513578024 w 159"/>
                <a:gd name="T29" fmla="*/ 273004059 h 97"/>
                <a:gd name="T30" fmla="*/ 543788252 w 159"/>
                <a:gd name="T31" fmla="*/ 255669907 h 97"/>
                <a:gd name="T32" fmla="*/ 673263030 w 159"/>
                <a:gd name="T33" fmla="*/ 73668588 h 97"/>
                <a:gd name="T34" fmla="*/ 664631239 w 159"/>
                <a:gd name="T35" fmla="*/ 13000094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9" h="97">
                  <a:moveTo>
                    <a:pt x="154" y="3"/>
                  </a:moveTo>
                  <a:cubicBezTo>
                    <a:pt x="150" y="0"/>
                    <a:pt x="144" y="1"/>
                    <a:pt x="141" y="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61" y="2"/>
                    <a:pt x="56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14" y="2"/>
                    <a:pt x="0" y="17"/>
                    <a:pt x="0" y="3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97"/>
                    <a:pt x="0" y="97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4" y="62"/>
                    <a:pt x="116" y="63"/>
                    <a:pt x="118" y="63"/>
                  </a:cubicBezTo>
                  <a:cubicBezTo>
                    <a:pt x="118" y="63"/>
                    <a:pt x="119" y="63"/>
                    <a:pt x="119" y="63"/>
                  </a:cubicBezTo>
                  <a:cubicBezTo>
                    <a:pt x="122" y="62"/>
                    <a:pt x="124" y="61"/>
                    <a:pt x="126" y="5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9" y="13"/>
                    <a:pt x="159" y="7"/>
                    <a:pt x="15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47" name="Oval 128"/>
            <p:cNvSpPr>
              <a:spLocks noChangeArrowheads="1"/>
            </p:cNvSpPr>
            <p:nvPr/>
          </p:nvSpPr>
          <p:spPr bwMode="auto">
            <a:xfrm>
              <a:off x="1828267" y="5663034"/>
              <a:ext cx="12839" cy="1517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48" name="Oval 129"/>
            <p:cNvSpPr>
              <a:spLocks noChangeArrowheads="1"/>
            </p:cNvSpPr>
            <p:nvPr/>
          </p:nvSpPr>
          <p:spPr bwMode="auto">
            <a:xfrm>
              <a:off x="1795585" y="5684044"/>
              <a:ext cx="12839" cy="128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49" name="Oval 130"/>
            <p:cNvSpPr>
              <a:spLocks noChangeArrowheads="1"/>
            </p:cNvSpPr>
            <p:nvPr/>
          </p:nvSpPr>
          <p:spPr bwMode="auto">
            <a:xfrm>
              <a:off x="1820096" y="5692214"/>
              <a:ext cx="12839" cy="128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50" name="Oval 131"/>
            <p:cNvSpPr>
              <a:spLocks noChangeArrowheads="1"/>
            </p:cNvSpPr>
            <p:nvPr/>
          </p:nvSpPr>
          <p:spPr bwMode="auto">
            <a:xfrm>
              <a:off x="1799087" y="5654864"/>
              <a:ext cx="15173" cy="1517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51" name="Freeform 132"/>
            <p:cNvSpPr>
              <a:spLocks/>
            </p:cNvSpPr>
            <p:nvPr/>
          </p:nvSpPr>
          <p:spPr bwMode="auto">
            <a:xfrm>
              <a:off x="1606501" y="5713224"/>
              <a:ext cx="379336" cy="138895"/>
            </a:xfrm>
            <a:custGeom>
              <a:avLst/>
              <a:gdLst>
                <a:gd name="T0" fmla="*/ 773424647 w 183"/>
                <a:gd name="T1" fmla="*/ 0 h 67"/>
                <a:gd name="T2" fmla="*/ 17186201 w 183"/>
                <a:gd name="T3" fmla="*/ 0 h 67"/>
                <a:gd name="T4" fmla="*/ 0 w 183"/>
                <a:gd name="T5" fmla="*/ 17189811 h 67"/>
                <a:gd name="T6" fmla="*/ 17186201 w 183"/>
                <a:gd name="T7" fmla="*/ 30082169 h 67"/>
                <a:gd name="T8" fmla="*/ 90232219 w 183"/>
                <a:gd name="T9" fmla="*/ 30082169 h 67"/>
                <a:gd name="T10" fmla="*/ 395305424 w 183"/>
                <a:gd name="T11" fmla="*/ 287937627 h 67"/>
                <a:gd name="T12" fmla="*/ 700380701 w 183"/>
                <a:gd name="T13" fmla="*/ 30082169 h 67"/>
                <a:gd name="T14" fmla="*/ 773424647 w 183"/>
                <a:gd name="T15" fmla="*/ 30082169 h 67"/>
                <a:gd name="T16" fmla="*/ 786315852 w 183"/>
                <a:gd name="T17" fmla="*/ 17189811 h 67"/>
                <a:gd name="T18" fmla="*/ 773424647 w 183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3" h="67">
                  <a:moveTo>
                    <a:pt x="18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3" y="41"/>
                    <a:pt x="54" y="67"/>
                    <a:pt x="92" y="67"/>
                  </a:cubicBezTo>
                  <a:cubicBezTo>
                    <a:pt x="130" y="67"/>
                    <a:pt x="161" y="41"/>
                    <a:pt x="163" y="7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82" y="7"/>
                    <a:pt x="183" y="6"/>
                    <a:pt x="183" y="4"/>
                  </a:cubicBezTo>
                  <a:cubicBezTo>
                    <a:pt x="183" y="2"/>
                    <a:pt x="182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52" name="Freeform 133"/>
            <p:cNvSpPr>
              <a:spLocks/>
            </p:cNvSpPr>
            <p:nvPr/>
          </p:nvSpPr>
          <p:spPr bwMode="auto">
            <a:xfrm>
              <a:off x="1710381" y="5870794"/>
              <a:ext cx="173911" cy="39684"/>
            </a:xfrm>
            <a:custGeom>
              <a:avLst/>
              <a:gdLst>
                <a:gd name="T0" fmla="*/ 308623703 w 84"/>
                <a:gd name="T1" fmla="*/ 4363151 h 19"/>
                <a:gd name="T2" fmla="*/ 291476906 w 84"/>
                <a:gd name="T3" fmla="*/ 0 h 19"/>
                <a:gd name="T4" fmla="*/ 180031011 w 84"/>
                <a:gd name="T5" fmla="*/ 0 h 19"/>
                <a:gd name="T6" fmla="*/ 64297381 w 84"/>
                <a:gd name="T7" fmla="*/ 0 h 19"/>
                <a:gd name="T8" fmla="*/ 51436249 w 84"/>
                <a:gd name="T9" fmla="*/ 4363151 h 19"/>
                <a:gd name="T10" fmla="*/ 8573398 w 84"/>
                <a:gd name="T11" fmla="*/ 43623159 h 19"/>
                <a:gd name="T12" fmla="*/ 8573398 w 84"/>
                <a:gd name="T13" fmla="*/ 78522104 h 19"/>
                <a:gd name="T14" fmla="*/ 25718124 w 84"/>
                <a:gd name="T15" fmla="*/ 82885256 h 19"/>
                <a:gd name="T16" fmla="*/ 42864921 w 84"/>
                <a:gd name="T17" fmla="*/ 78522104 h 19"/>
                <a:gd name="T18" fmla="*/ 77156443 w 84"/>
                <a:gd name="T19" fmla="*/ 43623159 h 19"/>
                <a:gd name="T20" fmla="*/ 180031011 w 84"/>
                <a:gd name="T21" fmla="*/ 43623159 h 19"/>
                <a:gd name="T22" fmla="*/ 282903508 w 84"/>
                <a:gd name="T23" fmla="*/ 43623159 h 19"/>
                <a:gd name="T24" fmla="*/ 317195031 w 84"/>
                <a:gd name="T25" fmla="*/ 78522104 h 19"/>
                <a:gd name="T26" fmla="*/ 334341827 w 84"/>
                <a:gd name="T27" fmla="*/ 82885256 h 19"/>
                <a:gd name="T28" fmla="*/ 351486553 w 84"/>
                <a:gd name="T29" fmla="*/ 78522104 h 19"/>
                <a:gd name="T30" fmla="*/ 351486553 w 84"/>
                <a:gd name="T31" fmla="*/ 43623159 h 19"/>
                <a:gd name="T32" fmla="*/ 308623703 w 84"/>
                <a:gd name="T33" fmla="*/ 436315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19">
                  <a:moveTo>
                    <a:pt x="72" y="1"/>
                  </a:moveTo>
                  <a:cubicBezTo>
                    <a:pt x="71" y="0"/>
                    <a:pt x="70" y="0"/>
                    <a:pt x="6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3"/>
                    <a:pt x="0" y="16"/>
                    <a:pt x="2" y="18"/>
                  </a:cubicBezTo>
                  <a:cubicBezTo>
                    <a:pt x="3" y="19"/>
                    <a:pt x="5" y="19"/>
                    <a:pt x="6" y="19"/>
                  </a:cubicBezTo>
                  <a:cubicBezTo>
                    <a:pt x="7" y="19"/>
                    <a:pt x="9" y="19"/>
                    <a:pt x="10" y="1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5" y="19"/>
                    <a:pt x="76" y="19"/>
                    <a:pt x="78" y="19"/>
                  </a:cubicBezTo>
                  <a:cubicBezTo>
                    <a:pt x="79" y="19"/>
                    <a:pt x="81" y="19"/>
                    <a:pt x="82" y="18"/>
                  </a:cubicBezTo>
                  <a:cubicBezTo>
                    <a:pt x="84" y="16"/>
                    <a:pt x="84" y="13"/>
                    <a:pt x="82" y="10"/>
                  </a:cubicBezTo>
                  <a:lnTo>
                    <a:pt x="7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53" name="Freeform 134"/>
            <p:cNvSpPr>
              <a:spLocks/>
            </p:cNvSpPr>
            <p:nvPr/>
          </p:nvSpPr>
          <p:spPr bwMode="auto">
            <a:xfrm>
              <a:off x="1633347" y="5510133"/>
              <a:ext cx="170409" cy="149400"/>
            </a:xfrm>
            <a:custGeom>
              <a:avLst/>
              <a:gdLst>
                <a:gd name="T0" fmla="*/ 21594145 w 82"/>
                <a:gd name="T1" fmla="*/ 193753125 h 72"/>
                <a:gd name="T2" fmla="*/ 267762415 w 82"/>
                <a:gd name="T3" fmla="*/ 305699375 h 72"/>
                <a:gd name="T4" fmla="*/ 310948627 w 82"/>
                <a:gd name="T5" fmla="*/ 292782500 h 72"/>
                <a:gd name="T6" fmla="*/ 345500091 w 82"/>
                <a:gd name="T7" fmla="*/ 236809375 h 72"/>
                <a:gd name="T8" fmla="*/ 341181678 w 82"/>
                <a:gd name="T9" fmla="*/ 193753125 h 72"/>
                <a:gd name="T10" fmla="*/ 138199621 w 82"/>
                <a:gd name="T11" fmla="*/ 12916875 h 72"/>
                <a:gd name="T12" fmla="*/ 99331822 w 82"/>
                <a:gd name="T13" fmla="*/ 17222500 h 72"/>
                <a:gd name="T14" fmla="*/ 8636827 w 82"/>
                <a:gd name="T15" fmla="*/ 155002500 h 72"/>
                <a:gd name="T16" fmla="*/ 21594145 w 82"/>
                <a:gd name="T17" fmla="*/ 193753125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72">
                  <a:moveTo>
                    <a:pt x="5" y="45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5" y="72"/>
                    <a:pt x="70" y="71"/>
                    <a:pt x="72" y="68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2" y="52"/>
                    <a:pt x="82" y="47"/>
                    <a:pt x="79" y="45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0"/>
                    <a:pt x="25" y="1"/>
                    <a:pt x="23" y="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9"/>
                    <a:pt x="1" y="43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54" name="Freeform 135"/>
            <p:cNvSpPr>
              <a:spLocks/>
            </p:cNvSpPr>
            <p:nvPr/>
          </p:nvSpPr>
          <p:spPr bwMode="auto">
            <a:xfrm>
              <a:off x="9456997" y="4726951"/>
              <a:ext cx="352490" cy="285961"/>
            </a:xfrm>
            <a:custGeom>
              <a:avLst/>
              <a:gdLst>
                <a:gd name="T0" fmla="*/ 584702118 w 170"/>
                <a:gd name="T1" fmla="*/ 0 h 138"/>
                <a:gd name="T2" fmla="*/ 554607766 w 170"/>
                <a:gd name="T3" fmla="*/ 0 h 138"/>
                <a:gd name="T4" fmla="*/ 528811718 w 170"/>
                <a:gd name="T5" fmla="*/ 8587119 h 138"/>
                <a:gd name="T6" fmla="*/ 610498166 w 170"/>
                <a:gd name="T7" fmla="*/ 98760154 h 138"/>
                <a:gd name="T8" fmla="*/ 657789883 w 170"/>
                <a:gd name="T9" fmla="*/ 167463320 h 138"/>
                <a:gd name="T10" fmla="*/ 576103436 w 170"/>
                <a:gd name="T11" fmla="*/ 150287011 h 138"/>
                <a:gd name="T12" fmla="*/ 485818306 w 170"/>
                <a:gd name="T13" fmla="*/ 141699892 h 138"/>
                <a:gd name="T14" fmla="*/ 464322636 w 170"/>
                <a:gd name="T15" fmla="*/ 141699892 h 138"/>
                <a:gd name="T16" fmla="*/ 391234871 w 170"/>
                <a:gd name="T17" fmla="*/ 287693343 h 138"/>
                <a:gd name="T18" fmla="*/ 374037506 w 170"/>
                <a:gd name="T19" fmla="*/ 300576094 h 138"/>
                <a:gd name="T20" fmla="*/ 356840141 w 170"/>
                <a:gd name="T21" fmla="*/ 291986903 h 138"/>
                <a:gd name="T22" fmla="*/ 257956329 w 170"/>
                <a:gd name="T23" fmla="*/ 206109499 h 138"/>
                <a:gd name="T24" fmla="*/ 180570260 w 170"/>
                <a:gd name="T25" fmla="*/ 218990177 h 138"/>
                <a:gd name="T26" fmla="*/ 137576847 w 170"/>
                <a:gd name="T27" fmla="*/ 210403058 h 138"/>
                <a:gd name="T28" fmla="*/ 111780799 w 170"/>
                <a:gd name="T29" fmla="*/ 201815940 h 138"/>
                <a:gd name="T30" fmla="*/ 111780799 w 170"/>
                <a:gd name="T31" fmla="*/ 176050439 h 138"/>
                <a:gd name="T32" fmla="*/ 159072517 w 170"/>
                <a:gd name="T33" fmla="*/ 60116048 h 138"/>
                <a:gd name="T34" fmla="*/ 124679860 w 170"/>
                <a:gd name="T35" fmla="*/ 12882750 h 138"/>
                <a:gd name="T36" fmla="*/ 0 w 170"/>
                <a:gd name="T37" fmla="*/ 261929915 h 138"/>
                <a:gd name="T38" fmla="*/ 365438824 w 170"/>
                <a:gd name="T39" fmla="*/ 592562997 h 138"/>
                <a:gd name="T40" fmla="*/ 730877648 w 170"/>
                <a:gd name="T41" fmla="*/ 261929915 h 138"/>
                <a:gd name="T42" fmla="*/ 584702118 w 170"/>
                <a:gd name="T43" fmla="*/ 0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0" h="138">
                  <a:moveTo>
                    <a:pt x="136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6" y="0"/>
                    <a:pt x="123" y="2"/>
                  </a:cubicBezTo>
                  <a:cubicBezTo>
                    <a:pt x="129" y="6"/>
                    <a:pt x="136" y="12"/>
                    <a:pt x="142" y="2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23" y="33"/>
                    <a:pt x="113" y="33"/>
                  </a:cubicBezTo>
                  <a:cubicBezTo>
                    <a:pt x="111" y="33"/>
                    <a:pt x="109" y="33"/>
                    <a:pt x="108" y="33"/>
                  </a:cubicBezTo>
                  <a:cubicBezTo>
                    <a:pt x="107" y="41"/>
                    <a:pt x="104" y="54"/>
                    <a:pt x="91" y="67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2" y="68"/>
                    <a:pt x="66" y="62"/>
                    <a:pt x="60" y="48"/>
                  </a:cubicBezTo>
                  <a:cubicBezTo>
                    <a:pt x="55" y="49"/>
                    <a:pt x="49" y="51"/>
                    <a:pt x="42" y="51"/>
                  </a:cubicBezTo>
                  <a:cubicBezTo>
                    <a:pt x="39" y="51"/>
                    <a:pt x="35" y="50"/>
                    <a:pt x="32" y="49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8" y="26"/>
                    <a:pt x="37" y="14"/>
                  </a:cubicBezTo>
                  <a:cubicBezTo>
                    <a:pt x="35" y="11"/>
                    <a:pt x="32" y="7"/>
                    <a:pt x="29" y="3"/>
                  </a:cubicBezTo>
                  <a:cubicBezTo>
                    <a:pt x="11" y="17"/>
                    <a:pt x="0" y="38"/>
                    <a:pt x="0" y="61"/>
                  </a:cubicBezTo>
                  <a:cubicBezTo>
                    <a:pt x="0" y="103"/>
                    <a:pt x="38" y="138"/>
                    <a:pt x="85" y="138"/>
                  </a:cubicBezTo>
                  <a:cubicBezTo>
                    <a:pt x="132" y="138"/>
                    <a:pt x="170" y="103"/>
                    <a:pt x="170" y="61"/>
                  </a:cubicBezTo>
                  <a:cubicBezTo>
                    <a:pt x="170" y="36"/>
                    <a:pt x="157" y="14"/>
                    <a:pt x="1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55" name="Freeform 136"/>
            <p:cNvSpPr>
              <a:spLocks/>
            </p:cNvSpPr>
            <p:nvPr/>
          </p:nvSpPr>
          <p:spPr bwMode="auto">
            <a:xfrm>
              <a:off x="9528195" y="4612567"/>
              <a:ext cx="211261" cy="240440"/>
            </a:xfrm>
            <a:custGeom>
              <a:avLst/>
              <a:gdLst>
                <a:gd name="T0" fmla="*/ 68637042 w 102"/>
                <a:gd name="T1" fmla="*/ 287854353 h 116"/>
                <a:gd name="T2" fmla="*/ 0 w 102"/>
                <a:gd name="T3" fmla="*/ 416744703 h 116"/>
                <a:gd name="T4" fmla="*/ 132984657 w 102"/>
                <a:gd name="T5" fmla="*/ 395262632 h 116"/>
                <a:gd name="T6" fmla="*/ 218779406 w 102"/>
                <a:gd name="T7" fmla="*/ 498374083 h 116"/>
                <a:gd name="T8" fmla="*/ 283127021 w 102"/>
                <a:gd name="T9" fmla="*/ 352298492 h 116"/>
                <a:gd name="T10" fmla="*/ 437560884 w 102"/>
                <a:gd name="T11" fmla="*/ 352298492 h 116"/>
                <a:gd name="T12" fmla="*/ 326025431 w 102"/>
                <a:gd name="T13" fmla="*/ 253483870 h 116"/>
                <a:gd name="T14" fmla="*/ 403243398 w 102"/>
                <a:gd name="T15" fmla="*/ 201928145 h 116"/>
                <a:gd name="T16" fmla="*/ 214489979 w 102"/>
                <a:gd name="T17" fmla="*/ 176149246 h 116"/>
                <a:gd name="T18" fmla="*/ 265969314 w 102"/>
                <a:gd name="T19" fmla="*/ 42964141 h 116"/>
                <a:gd name="T20" fmla="*/ 265969314 w 102"/>
                <a:gd name="T21" fmla="*/ 8593657 h 116"/>
                <a:gd name="T22" fmla="*/ 231649758 w 102"/>
                <a:gd name="T23" fmla="*/ 8593657 h 116"/>
                <a:gd name="T24" fmla="*/ 163012716 w 102"/>
                <a:gd name="T25" fmla="*/ 180446074 h 116"/>
                <a:gd name="T26" fmla="*/ 0 w 102"/>
                <a:gd name="T27" fmla="*/ 210519729 h 116"/>
                <a:gd name="T28" fmla="*/ 68637042 w 102"/>
                <a:gd name="T29" fmla="*/ 287854353 h 1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" h="116">
                  <a:moveTo>
                    <a:pt x="16" y="67"/>
                  </a:moveTo>
                  <a:cubicBezTo>
                    <a:pt x="2" y="79"/>
                    <a:pt x="0" y="97"/>
                    <a:pt x="0" y="97"/>
                  </a:cubicBezTo>
                  <a:cubicBezTo>
                    <a:pt x="14" y="100"/>
                    <a:pt x="31" y="92"/>
                    <a:pt x="31" y="92"/>
                  </a:cubicBezTo>
                  <a:cubicBezTo>
                    <a:pt x="31" y="108"/>
                    <a:pt x="51" y="116"/>
                    <a:pt x="51" y="116"/>
                  </a:cubicBezTo>
                  <a:cubicBezTo>
                    <a:pt x="69" y="99"/>
                    <a:pt x="66" y="82"/>
                    <a:pt x="66" y="82"/>
                  </a:cubicBezTo>
                  <a:cubicBezTo>
                    <a:pt x="74" y="77"/>
                    <a:pt x="102" y="82"/>
                    <a:pt x="102" y="82"/>
                  </a:cubicBezTo>
                  <a:cubicBezTo>
                    <a:pt x="89" y="63"/>
                    <a:pt x="76" y="59"/>
                    <a:pt x="76" y="59"/>
                  </a:cubicBezTo>
                  <a:cubicBezTo>
                    <a:pt x="82" y="48"/>
                    <a:pt x="94" y="47"/>
                    <a:pt x="94" y="47"/>
                  </a:cubicBezTo>
                  <a:cubicBezTo>
                    <a:pt x="73" y="34"/>
                    <a:pt x="58" y="37"/>
                    <a:pt x="50" y="41"/>
                  </a:cubicBezTo>
                  <a:cubicBezTo>
                    <a:pt x="51" y="22"/>
                    <a:pt x="62" y="11"/>
                    <a:pt x="62" y="10"/>
                  </a:cubicBezTo>
                  <a:cubicBezTo>
                    <a:pt x="64" y="8"/>
                    <a:pt x="64" y="4"/>
                    <a:pt x="62" y="2"/>
                  </a:cubicBezTo>
                  <a:cubicBezTo>
                    <a:pt x="60" y="0"/>
                    <a:pt x="56" y="0"/>
                    <a:pt x="54" y="2"/>
                  </a:cubicBezTo>
                  <a:cubicBezTo>
                    <a:pt x="54" y="3"/>
                    <a:pt x="40" y="17"/>
                    <a:pt x="38" y="42"/>
                  </a:cubicBezTo>
                  <a:cubicBezTo>
                    <a:pt x="21" y="36"/>
                    <a:pt x="0" y="49"/>
                    <a:pt x="0" y="49"/>
                  </a:cubicBezTo>
                  <a:cubicBezTo>
                    <a:pt x="5" y="63"/>
                    <a:pt x="16" y="67"/>
                    <a:pt x="1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56" name="Freeform 137"/>
            <p:cNvSpPr>
              <a:spLocks noEditPoints="1"/>
            </p:cNvSpPr>
            <p:nvPr/>
          </p:nvSpPr>
          <p:spPr bwMode="auto">
            <a:xfrm>
              <a:off x="6012630" y="3744180"/>
              <a:ext cx="275456" cy="399178"/>
            </a:xfrm>
            <a:custGeom>
              <a:avLst/>
              <a:gdLst>
                <a:gd name="T0" fmla="*/ 549050083 w 133"/>
                <a:gd name="T1" fmla="*/ 453857070 h 192"/>
                <a:gd name="T2" fmla="*/ 463261072 w 133"/>
                <a:gd name="T3" fmla="*/ 354440957 h 192"/>
                <a:gd name="T4" fmla="*/ 441812784 w 133"/>
                <a:gd name="T5" fmla="*/ 298250417 h 192"/>
                <a:gd name="T6" fmla="*/ 338866800 w 133"/>
                <a:gd name="T7" fmla="*/ 25934096 h 192"/>
                <a:gd name="T8" fmla="*/ 102945984 w 133"/>
                <a:gd name="T9" fmla="*/ 259347194 h 192"/>
                <a:gd name="T10" fmla="*/ 102945984 w 133"/>
                <a:gd name="T11" fmla="*/ 259347194 h 192"/>
                <a:gd name="T12" fmla="*/ 77210524 w 133"/>
                <a:gd name="T13" fmla="*/ 276636591 h 192"/>
                <a:gd name="T14" fmla="*/ 17156974 w 133"/>
                <a:gd name="T15" fmla="*/ 389021831 h 192"/>
                <a:gd name="T16" fmla="*/ 12867730 w 133"/>
                <a:gd name="T17" fmla="*/ 401988878 h 192"/>
                <a:gd name="T18" fmla="*/ 4289243 w 133"/>
                <a:gd name="T19" fmla="*/ 458181498 h 192"/>
                <a:gd name="T20" fmla="*/ 12867730 w 133"/>
                <a:gd name="T21" fmla="*/ 501404991 h 192"/>
                <a:gd name="T22" fmla="*/ 51472992 w 133"/>
                <a:gd name="T23" fmla="*/ 466826197 h 192"/>
                <a:gd name="T24" fmla="*/ 72921280 w 133"/>
                <a:gd name="T25" fmla="*/ 436567673 h 192"/>
                <a:gd name="T26" fmla="*/ 81499767 w 133"/>
                <a:gd name="T27" fmla="*/ 497082642 h 192"/>
                <a:gd name="T28" fmla="*/ 150129733 w 133"/>
                <a:gd name="T29" fmla="*/ 743462788 h 192"/>
                <a:gd name="T30" fmla="*/ 231629501 w 133"/>
                <a:gd name="T31" fmla="*/ 799655408 h 192"/>
                <a:gd name="T32" fmla="*/ 240207987 w 133"/>
                <a:gd name="T33" fmla="*/ 825589503 h 192"/>
                <a:gd name="T34" fmla="*/ 274524006 w 133"/>
                <a:gd name="T35" fmla="*/ 829911853 h 192"/>
                <a:gd name="T36" fmla="*/ 300261538 w 133"/>
                <a:gd name="T37" fmla="*/ 829911853 h 192"/>
                <a:gd name="T38" fmla="*/ 343156043 w 133"/>
                <a:gd name="T39" fmla="*/ 812622455 h 192"/>
                <a:gd name="T40" fmla="*/ 338866800 w 133"/>
                <a:gd name="T41" fmla="*/ 786686281 h 192"/>
                <a:gd name="T42" fmla="*/ 381761305 w 133"/>
                <a:gd name="T43" fmla="*/ 782363931 h 192"/>
                <a:gd name="T44" fmla="*/ 458969758 w 133"/>
                <a:gd name="T45" fmla="*/ 639724326 h 192"/>
                <a:gd name="T46" fmla="*/ 467550316 w 133"/>
                <a:gd name="T47" fmla="*/ 579209357 h 192"/>
                <a:gd name="T48" fmla="*/ 484707290 w 133"/>
                <a:gd name="T49" fmla="*/ 497082642 h 192"/>
                <a:gd name="T50" fmla="*/ 519023308 w 133"/>
                <a:gd name="T51" fmla="*/ 510049690 h 192"/>
                <a:gd name="T52" fmla="*/ 549050083 w 133"/>
                <a:gd name="T53" fmla="*/ 523016737 h 192"/>
                <a:gd name="T54" fmla="*/ 566207057 w 133"/>
                <a:gd name="T55" fmla="*/ 501404991 h 192"/>
                <a:gd name="T56" fmla="*/ 253077789 w 133"/>
                <a:gd name="T57" fmla="*/ 423600625 h 192"/>
                <a:gd name="T58" fmla="*/ 308840025 w 133"/>
                <a:gd name="T59" fmla="*/ 393344180 h 192"/>
                <a:gd name="T60" fmla="*/ 270234763 w 133"/>
                <a:gd name="T61" fmla="*/ 471148546 h 192"/>
                <a:gd name="T62" fmla="*/ 235918744 w 133"/>
                <a:gd name="T63" fmla="*/ 276636591 h 192"/>
                <a:gd name="T64" fmla="*/ 308840025 w 133"/>
                <a:gd name="T65" fmla="*/ 358763307 h 192"/>
                <a:gd name="T66" fmla="*/ 158710291 w 133"/>
                <a:gd name="T67" fmla="*/ 159931082 h 192"/>
                <a:gd name="T68" fmla="*/ 201604797 w 133"/>
                <a:gd name="T69" fmla="*/ 242057797 h 192"/>
                <a:gd name="T70" fmla="*/ 158710291 w 133"/>
                <a:gd name="T71" fmla="*/ 159931082 h 192"/>
                <a:gd name="T72" fmla="*/ 308840025 w 133"/>
                <a:gd name="T73" fmla="*/ 159931082 h 192"/>
                <a:gd name="T74" fmla="*/ 235918744 w 133"/>
                <a:gd name="T75" fmla="*/ 242057797 h 192"/>
                <a:gd name="T76" fmla="*/ 403207522 w 133"/>
                <a:gd name="T77" fmla="*/ 242057797 h 192"/>
                <a:gd name="T78" fmla="*/ 343156043 w 133"/>
                <a:gd name="T79" fmla="*/ 159931082 h 192"/>
                <a:gd name="T80" fmla="*/ 403207522 w 133"/>
                <a:gd name="T81" fmla="*/ 242057797 h 192"/>
                <a:gd name="T82" fmla="*/ 403207522 w 133"/>
                <a:gd name="T83" fmla="*/ 276636591 h 192"/>
                <a:gd name="T84" fmla="*/ 403207522 w 133"/>
                <a:gd name="T85" fmla="*/ 358763307 h 192"/>
                <a:gd name="T86" fmla="*/ 343156043 w 133"/>
                <a:gd name="T87" fmla="*/ 276636591 h 192"/>
                <a:gd name="T88" fmla="*/ 343156043 w 133"/>
                <a:gd name="T89" fmla="*/ 125352287 h 192"/>
                <a:gd name="T90" fmla="*/ 373182818 w 133"/>
                <a:gd name="T91" fmla="*/ 125352287 h 192"/>
                <a:gd name="T92" fmla="*/ 308840025 w 133"/>
                <a:gd name="T93" fmla="*/ 125352287 h 192"/>
                <a:gd name="T94" fmla="*/ 235918744 w 133"/>
                <a:gd name="T95" fmla="*/ 47547921 h 192"/>
                <a:gd name="T96" fmla="*/ 308840025 w 133"/>
                <a:gd name="T97" fmla="*/ 47547921 h 192"/>
                <a:gd name="T98" fmla="*/ 201604797 w 133"/>
                <a:gd name="T99" fmla="*/ 125352287 h 192"/>
                <a:gd name="T100" fmla="*/ 201604797 w 133"/>
                <a:gd name="T101" fmla="*/ 77804366 h 192"/>
                <a:gd name="T102" fmla="*/ 137262003 w 133"/>
                <a:gd name="T103" fmla="*/ 293928067 h 192"/>
                <a:gd name="T104" fmla="*/ 201604797 w 133"/>
                <a:gd name="T105" fmla="*/ 276636591 h 192"/>
                <a:gd name="T106" fmla="*/ 162999535 w 133"/>
                <a:gd name="T107" fmla="*/ 306895115 h 192"/>
                <a:gd name="T108" fmla="*/ 300261538 w 133"/>
                <a:gd name="T109" fmla="*/ 561919960 h 192"/>
                <a:gd name="T110" fmla="*/ 295972294 w 133"/>
                <a:gd name="T111" fmla="*/ 570564658 h 192"/>
                <a:gd name="T112" fmla="*/ 308840025 w 133"/>
                <a:gd name="T113" fmla="*/ 505727340 h 192"/>
                <a:gd name="T114" fmla="*/ 300261538 w 133"/>
                <a:gd name="T115" fmla="*/ 561919960 h 192"/>
                <a:gd name="T116" fmla="*/ 343156043 w 133"/>
                <a:gd name="T117" fmla="*/ 393344180 h 192"/>
                <a:gd name="T118" fmla="*/ 343156043 w 133"/>
                <a:gd name="T119" fmla="*/ 440890022 h 1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3" h="192">
                  <a:moveTo>
                    <a:pt x="132" y="116"/>
                  </a:moveTo>
                  <a:cubicBezTo>
                    <a:pt x="131" y="112"/>
                    <a:pt x="130" y="108"/>
                    <a:pt x="128" y="105"/>
                  </a:cubicBezTo>
                  <a:cubicBezTo>
                    <a:pt x="128" y="102"/>
                    <a:pt x="127" y="100"/>
                    <a:pt x="126" y="98"/>
                  </a:cubicBezTo>
                  <a:cubicBezTo>
                    <a:pt x="123" y="89"/>
                    <a:pt x="116" y="83"/>
                    <a:pt x="108" y="82"/>
                  </a:cubicBezTo>
                  <a:cubicBezTo>
                    <a:pt x="106" y="82"/>
                    <a:pt x="104" y="82"/>
                    <a:pt x="102" y="82"/>
                  </a:cubicBezTo>
                  <a:cubicBezTo>
                    <a:pt x="102" y="78"/>
                    <a:pt x="103" y="74"/>
                    <a:pt x="103" y="69"/>
                  </a:cubicBezTo>
                  <a:cubicBezTo>
                    <a:pt x="103" y="41"/>
                    <a:pt x="93" y="17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4" y="2"/>
                    <a:pt x="69" y="0"/>
                    <a:pt x="63" y="0"/>
                  </a:cubicBezTo>
                  <a:cubicBezTo>
                    <a:pt x="43" y="0"/>
                    <a:pt x="27" y="26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1"/>
                    <a:pt x="24" y="63"/>
                    <a:pt x="24" y="64"/>
                  </a:cubicBezTo>
                  <a:cubicBezTo>
                    <a:pt x="22" y="64"/>
                    <a:pt x="20" y="64"/>
                    <a:pt x="18" y="64"/>
                  </a:cubicBezTo>
                  <a:cubicBezTo>
                    <a:pt x="15" y="65"/>
                    <a:pt x="13" y="67"/>
                    <a:pt x="11" y="71"/>
                  </a:cubicBezTo>
                  <a:cubicBezTo>
                    <a:pt x="8" y="77"/>
                    <a:pt x="6" y="84"/>
                    <a:pt x="4" y="90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2"/>
                    <a:pt x="3" y="92"/>
                    <a:pt x="3" y="93"/>
                  </a:cubicBezTo>
                  <a:cubicBezTo>
                    <a:pt x="2" y="95"/>
                    <a:pt x="2" y="98"/>
                    <a:pt x="1" y="101"/>
                  </a:cubicBezTo>
                  <a:cubicBezTo>
                    <a:pt x="1" y="102"/>
                    <a:pt x="1" y="104"/>
                    <a:pt x="1" y="106"/>
                  </a:cubicBezTo>
                  <a:cubicBezTo>
                    <a:pt x="1" y="108"/>
                    <a:pt x="1" y="110"/>
                    <a:pt x="1" y="112"/>
                  </a:cubicBezTo>
                  <a:cubicBezTo>
                    <a:pt x="0" y="114"/>
                    <a:pt x="1" y="115"/>
                    <a:pt x="3" y="116"/>
                  </a:cubicBezTo>
                  <a:cubicBezTo>
                    <a:pt x="4" y="117"/>
                    <a:pt x="6" y="117"/>
                    <a:pt x="7" y="116"/>
                  </a:cubicBezTo>
                  <a:cubicBezTo>
                    <a:pt x="10" y="114"/>
                    <a:pt x="11" y="111"/>
                    <a:pt x="12" y="108"/>
                  </a:cubicBezTo>
                  <a:cubicBezTo>
                    <a:pt x="13" y="107"/>
                    <a:pt x="13" y="106"/>
                    <a:pt x="14" y="105"/>
                  </a:cubicBezTo>
                  <a:cubicBezTo>
                    <a:pt x="15" y="103"/>
                    <a:pt x="16" y="102"/>
                    <a:pt x="17" y="101"/>
                  </a:cubicBezTo>
                  <a:cubicBezTo>
                    <a:pt x="17" y="101"/>
                    <a:pt x="17" y="102"/>
                    <a:pt x="17" y="102"/>
                  </a:cubicBezTo>
                  <a:cubicBezTo>
                    <a:pt x="18" y="106"/>
                    <a:pt x="18" y="111"/>
                    <a:pt x="19" y="115"/>
                  </a:cubicBezTo>
                  <a:cubicBezTo>
                    <a:pt x="20" y="125"/>
                    <a:pt x="21" y="135"/>
                    <a:pt x="23" y="145"/>
                  </a:cubicBezTo>
                  <a:cubicBezTo>
                    <a:pt x="25" y="154"/>
                    <a:pt x="27" y="164"/>
                    <a:pt x="35" y="172"/>
                  </a:cubicBezTo>
                  <a:cubicBezTo>
                    <a:pt x="40" y="177"/>
                    <a:pt x="47" y="181"/>
                    <a:pt x="55" y="182"/>
                  </a:cubicBezTo>
                  <a:cubicBezTo>
                    <a:pt x="55" y="183"/>
                    <a:pt x="54" y="184"/>
                    <a:pt x="54" y="185"/>
                  </a:cubicBezTo>
                  <a:cubicBezTo>
                    <a:pt x="53" y="187"/>
                    <a:pt x="53" y="189"/>
                    <a:pt x="55" y="191"/>
                  </a:cubicBezTo>
                  <a:cubicBezTo>
                    <a:pt x="55" y="191"/>
                    <a:pt x="56" y="191"/>
                    <a:pt x="56" y="191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58" y="192"/>
                    <a:pt x="61" y="192"/>
                    <a:pt x="64" y="192"/>
                  </a:cubicBezTo>
                  <a:cubicBezTo>
                    <a:pt x="65" y="192"/>
                    <a:pt x="65" y="192"/>
                    <a:pt x="66" y="192"/>
                  </a:cubicBezTo>
                  <a:cubicBezTo>
                    <a:pt x="67" y="192"/>
                    <a:pt x="69" y="192"/>
                    <a:pt x="70" y="192"/>
                  </a:cubicBezTo>
                  <a:cubicBezTo>
                    <a:pt x="72" y="192"/>
                    <a:pt x="74" y="192"/>
                    <a:pt x="76" y="192"/>
                  </a:cubicBezTo>
                  <a:cubicBezTo>
                    <a:pt x="78" y="192"/>
                    <a:pt x="80" y="190"/>
                    <a:pt x="80" y="188"/>
                  </a:cubicBezTo>
                  <a:cubicBezTo>
                    <a:pt x="80" y="187"/>
                    <a:pt x="80" y="186"/>
                    <a:pt x="80" y="184"/>
                  </a:cubicBezTo>
                  <a:cubicBezTo>
                    <a:pt x="79" y="184"/>
                    <a:pt x="79" y="183"/>
                    <a:pt x="79" y="182"/>
                  </a:cubicBezTo>
                  <a:cubicBezTo>
                    <a:pt x="80" y="182"/>
                    <a:pt x="82" y="182"/>
                    <a:pt x="83" y="182"/>
                  </a:cubicBezTo>
                  <a:cubicBezTo>
                    <a:pt x="85" y="181"/>
                    <a:pt x="87" y="181"/>
                    <a:pt x="89" y="181"/>
                  </a:cubicBezTo>
                  <a:cubicBezTo>
                    <a:pt x="92" y="179"/>
                    <a:pt x="96" y="176"/>
                    <a:pt x="99" y="173"/>
                  </a:cubicBezTo>
                  <a:cubicBezTo>
                    <a:pt x="104" y="166"/>
                    <a:pt x="105" y="156"/>
                    <a:pt x="107" y="148"/>
                  </a:cubicBezTo>
                  <a:cubicBezTo>
                    <a:pt x="107" y="147"/>
                    <a:pt x="107" y="145"/>
                    <a:pt x="108" y="144"/>
                  </a:cubicBezTo>
                  <a:cubicBezTo>
                    <a:pt x="108" y="141"/>
                    <a:pt x="109" y="137"/>
                    <a:pt x="109" y="134"/>
                  </a:cubicBezTo>
                  <a:cubicBezTo>
                    <a:pt x="110" y="128"/>
                    <a:pt x="111" y="123"/>
                    <a:pt x="113" y="117"/>
                  </a:cubicBezTo>
                  <a:cubicBezTo>
                    <a:pt x="113" y="117"/>
                    <a:pt x="113" y="116"/>
                    <a:pt x="113" y="115"/>
                  </a:cubicBezTo>
                  <a:cubicBezTo>
                    <a:pt x="113" y="115"/>
                    <a:pt x="113" y="114"/>
                    <a:pt x="114" y="113"/>
                  </a:cubicBezTo>
                  <a:cubicBezTo>
                    <a:pt x="116" y="114"/>
                    <a:pt x="120" y="117"/>
                    <a:pt x="121" y="118"/>
                  </a:cubicBezTo>
                  <a:cubicBezTo>
                    <a:pt x="122" y="118"/>
                    <a:pt x="122" y="118"/>
                    <a:pt x="123" y="119"/>
                  </a:cubicBezTo>
                  <a:cubicBezTo>
                    <a:pt x="124" y="120"/>
                    <a:pt x="126" y="121"/>
                    <a:pt x="128" y="121"/>
                  </a:cubicBezTo>
                  <a:cubicBezTo>
                    <a:pt x="130" y="122"/>
                    <a:pt x="131" y="121"/>
                    <a:pt x="132" y="120"/>
                  </a:cubicBezTo>
                  <a:cubicBezTo>
                    <a:pt x="133" y="119"/>
                    <a:pt x="133" y="117"/>
                    <a:pt x="132" y="116"/>
                  </a:cubicBezTo>
                  <a:close/>
                  <a:moveTo>
                    <a:pt x="63" y="109"/>
                  </a:moveTo>
                  <a:cubicBezTo>
                    <a:pt x="62" y="106"/>
                    <a:pt x="61" y="102"/>
                    <a:pt x="59" y="98"/>
                  </a:cubicBezTo>
                  <a:cubicBezTo>
                    <a:pt x="59" y="96"/>
                    <a:pt x="57" y="93"/>
                    <a:pt x="56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109"/>
                    <a:pt x="72" y="109"/>
                    <a:pt x="72" y="109"/>
                  </a:cubicBezTo>
                  <a:lnTo>
                    <a:pt x="63" y="109"/>
                  </a:lnTo>
                  <a:close/>
                  <a:moveTo>
                    <a:pt x="55" y="83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83"/>
                    <a:pt x="72" y="83"/>
                    <a:pt x="72" y="83"/>
                  </a:cubicBezTo>
                  <a:lnTo>
                    <a:pt x="55" y="83"/>
                  </a:lnTo>
                  <a:close/>
                  <a:moveTo>
                    <a:pt x="37" y="37"/>
                  </a:moveTo>
                  <a:cubicBezTo>
                    <a:pt x="47" y="37"/>
                    <a:pt x="47" y="37"/>
                    <a:pt x="47" y="37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49"/>
                    <a:pt x="35" y="43"/>
                    <a:pt x="37" y="37"/>
                  </a:cubicBezTo>
                  <a:close/>
                  <a:moveTo>
                    <a:pt x="55" y="37"/>
                  </a:moveTo>
                  <a:cubicBezTo>
                    <a:pt x="72" y="37"/>
                    <a:pt x="72" y="37"/>
                    <a:pt x="72" y="37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55" y="56"/>
                    <a:pt x="55" y="56"/>
                    <a:pt x="55" y="56"/>
                  </a:cubicBezTo>
                  <a:lnTo>
                    <a:pt x="55" y="37"/>
                  </a:lnTo>
                  <a:close/>
                  <a:moveTo>
                    <a:pt x="94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2" y="43"/>
                    <a:pt x="93" y="49"/>
                    <a:pt x="94" y="56"/>
                  </a:cubicBezTo>
                  <a:close/>
                  <a:moveTo>
                    <a:pt x="80" y="64"/>
                  </a:moveTo>
                  <a:cubicBezTo>
                    <a:pt x="94" y="64"/>
                    <a:pt x="94" y="64"/>
                    <a:pt x="94" y="64"/>
                  </a:cubicBezTo>
                  <a:cubicBezTo>
                    <a:pt x="95" y="66"/>
                    <a:pt x="95" y="68"/>
                    <a:pt x="95" y="69"/>
                  </a:cubicBezTo>
                  <a:cubicBezTo>
                    <a:pt x="95" y="74"/>
                    <a:pt x="94" y="78"/>
                    <a:pt x="94" y="83"/>
                  </a:cubicBezTo>
                  <a:cubicBezTo>
                    <a:pt x="80" y="83"/>
                    <a:pt x="80" y="83"/>
                    <a:pt x="80" y="83"/>
                  </a:cubicBezTo>
                  <a:lnTo>
                    <a:pt x="80" y="64"/>
                  </a:lnTo>
                  <a:close/>
                  <a:moveTo>
                    <a:pt x="87" y="29"/>
                  </a:moveTo>
                  <a:cubicBezTo>
                    <a:pt x="80" y="29"/>
                    <a:pt x="80" y="29"/>
                    <a:pt x="80" y="2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3" y="22"/>
                    <a:pt x="85" y="25"/>
                    <a:pt x="87" y="29"/>
                  </a:cubicBezTo>
                  <a:close/>
                  <a:moveTo>
                    <a:pt x="72" y="11"/>
                  </a:moveTo>
                  <a:cubicBezTo>
                    <a:pt x="72" y="29"/>
                    <a:pt x="72" y="29"/>
                    <a:pt x="72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7" y="9"/>
                    <a:pt x="60" y="8"/>
                    <a:pt x="63" y="8"/>
                  </a:cubicBezTo>
                  <a:cubicBezTo>
                    <a:pt x="66" y="8"/>
                    <a:pt x="69" y="9"/>
                    <a:pt x="72" y="11"/>
                  </a:cubicBezTo>
                  <a:close/>
                  <a:moveTo>
                    <a:pt x="47" y="18"/>
                  </a:moveTo>
                  <a:cubicBezTo>
                    <a:pt x="47" y="29"/>
                    <a:pt x="47" y="29"/>
                    <a:pt x="47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2" y="25"/>
                    <a:pt x="44" y="21"/>
                    <a:pt x="47" y="18"/>
                  </a:cubicBezTo>
                  <a:close/>
                  <a:moveTo>
                    <a:pt x="34" y="69"/>
                  </a:moveTo>
                  <a:cubicBezTo>
                    <a:pt x="33" y="68"/>
                    <a:pt x="33" y="68"/>
                    <a:pt x="32" y="68"/>
                  </a:cubicBezTo>
                  <a:cubicBezTo>
                    <a:pt x="32" y="66"/>
                    <a:pt x="32" y="65"/>
                    <a:pt x="3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4" y="74"/>
                    <a:pt x="41" y="73"/>
                    <a:pt x="38" y="71"/>
                  </a:cubicBezTo>
                  <a:cubicBezTo>
                    <a:pt x="37" y="70"/>
                    <a:pt x="35" y="70"/>
                    <a:pt x="34" y="69"/>
                  </a:cubicBezTo>
                  <a:close/>
                  <a:moveTo>
                    <a:pt x="70" y="130"/>
                  </a:moveTo>
                  <a:cubicBezTo>
                    <a:pt x="70" y="131"/>
                    <a:pt x="69" y="132"/>
                    <a:pt x="69" y="133"/>
                  </a:cubicBezTo>
                  <a:cubicBezTo>
                    <a:pt x="69" y="133"/>
                    <a:pt x="69" y="132"/>
                    <a:pt x="69" y="132"/>
                  </a:cubicBezTo>
                  <a:cubicBezTo>
                    <a:pt x="68" y="127"/>
                    <a:pt x="67" y="122"/>
                    <a:pt x="65" y="117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2" y="125"/>
                    <a:pt x="71" y="127"/>
                    <a:pt x="70" y="130"/>
                  </a:cubicBezTo>
                  <a:close/>
                  <a:moveTo>
                    <a:pt x="80" y="102"/>
                  </a:moveTo>
                  <a:cubicBezTo>
                    <a:pt x="80" y="91"/>
                    <a:pt x="80" y="91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5" y="94"/>
                    <a:pt x="82" y="98"/>
                    <a:pt x="80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57" name="Freeform 138"/>
            <p:cNvSpPr>
              <a:spLocks/>
            </p:cNvSpPr>
            <p:nvPr/>
          </p:nvSpPr>
          <p:spPr bwMode="auto">
            <a:xfrm>
              <a:off x="6018466" y="1219556"/>
              <a:ext cx="261450" cy="234604"/>
            </a:xfrm>
            <a:custGeom>
              <a:avLst/>
              <a:gdLst>
                <a:gd name="T0" fmla="*/ 0 w 126"/>
                <a:gd name="T1" fmla="*/ 0 h 113"/>
                <a:gd name="T2" fmla="*/ 0 w 126"/>
                <a:gd name="T3" fmla="*/ 245690596 h 113"/>
                <a:gd name="T4" fmla="*/ 232503750 w 126"/>
                <a:gd name="T5" fmla="*/ 487071122 h 113"/>
                <a:gd name="T6" fmla="*/ 310005000 w 126"/>
                <a:gd name="T7" fmla="*/ 487071122 h 113"/>
                <a:gd name="T8" fmla="*/ 542508750 w 126"/>
                <a:gd name="T9" fmla="*/ 245690596 h 113"/>
                <a:gd name="T10" fmla="*/ 542508750 w 126"/>
                <a:gd name="T11" fmla="*/ 0 h 113"/>
                <a:gd name="T12" fmla="*/ 0 w 126"/>
                <a:gd name="T13" fmla="*/ 0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" h="113">
                  <a:moveTo>
                    <a:pt x="0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88"/>
                    <a:pt x="25" y="113"/>
                    <a:pt x="54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102" y="113"/>
                    <a:pt x="126" y="88"/>
                    <a:pt x="126" y="57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58" name="Freeform 139"/>
            <p:cNvSpPr>
              <a:spLocks noEditPoints="1"/>
            </p:cNvSpPr>
            <p:nvPr/>
          </p:nvSpPr>
          <p:spPr bwMode="auto">
            <a:xfrm>
              <a:off x="6271745" y="1230061"/>
              <a:ext cx="82870" cy="122555"/>
            </a:xfrm>
            <a:custGeom>
              <a:avLst/>
              <a:gdLst>
                <a:gd name="T0" fmla="*/ 85842961 w 40"/>
                <a:gd name="T1" fmla="*/ 254571661 h 59"/>
                <a:gd name="T2" fmla="*/ 0 w 40"/>
                <a:gd name="T3" fmla="*/ 163961972 h 59"/>
                <a:gd name="T4" fmla="*/ 0 w 40"/>
                <a:gd name="T5" fmla="*/ 90609689 h 59"/>
                <a:gd name="T6" fmla="*/ 85842961 w 40"/>
                <a:gd name="T7" fmla="*/ 0 h 59"/>
                <a:gd name="T8" fmla="*/ 171685923 w 40"/>
                <a:gd name="T9" fmla="*/ 90609689 h 59"/>
                <a:gd name="T10" fmla="*/ 171685923 w 40"/>
                <a:gd name="T11" fmla="*/ 163961972 h 59"/>
                <a:gd name="T12" fmla="*/ 85842961 w 40"/>
                <a:gd name="T13" fmla="*/ 254571661 h 59"/>
                <a:gd name="T14" fmla="*/ 85842961 w 40"/>
                <a:gd name="T15" fmla="*/ 34518966 h 59"/>
                <a:gd name="T16" fmla="*/ 34337185 w 40"/>
                <a:gd name="T17" fmla="*/ 90609689 h 59"/>
                <a:gd name="T18" fmla="*/ 34337185 w 40"/>
                <a:gd name="T19" fmla="*/ 163961972 h 59"/>
                <a:gd name="T20" fmla="*/ 85842961 w 40"/>
                <a:gd name="T21" fmla="*/ 220052696 h 59"/>
                <a:gd name="T22" fmla="*/ 137348738 w 40"/>
                <a:gd name="T23" fmla="*/ 163961972 h 59"/>
                <a:gd name="T24" fmla="*/ 137348738 w 40"/>
                <a:gd name="T25" fmla="*/ 90609689 h 59"/>
                <a:gd name="T26" fmla="*/ 85842961 w 40"/>
                <a:gd name="T27" fmla="*/ 34518966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" h="59">
                  <a:moveTo>
                    <a:pt x="20" y="59"/>
                  </a:moveTo>
                  <a:cubicBezTo>
                    <a:pt x="9" y="59"/>
                    <a:pt x="0" y="50"/>
                    <a:pt x="0" y="3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50"/>
                    <a:pt x="31" y="59"/>
                    <a:pt x="20" y="59"/>
                  </a:cubicBezTo>
                  <a:close/>
                  <a:moveTo>
                    <a:pt x="20" y="8"/>
                  </a:moveTo>
                  <a:cubicBezTo>
                    <a:pt x="13" y="8"/>
                    <a:pt x="8" y="14"/>
                    <a:pt x="8" y="21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5"/>
                    <a:pt x="13" y="51"/>
                    <a:pt x="20" y="51"/>
                  </a:cubicBezTo>
                  <a:cubicBezTo>
                    <a:pt x="26" y="51"/>
                    <a:pt x="32" y="45"/>
                    <a:pt x="32" y="38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4"/>
                    <a:pt x="26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59" name="Freeform 140"/>
            <p:cNvSpPr>
              <a:spLocks/>
            </p:cNvSpPr>
            <p:nvPr/>
          </p:nvSpPr>
          <p:spPr bwMode="auto">
            <a:xfrm>
              <a:off x="6181872" y="1144856"/>
              <a:ext cx="17508" cy="59527"/>
            </a:xfrm>
            <a:custGeom>
              <a:avLst/>
              <a:gdLst>
                <a:gd name="T0" fmla="*/ 19158129 w 8"/>
                <a:gd name="T1" fmla="*/ 122188404 h 29"/>
                <a:gd name="T2" fmla="*/ 0 w 8"/>
                <a:gd name="T3" fmla="*/ 105334053 h 29"/>
                <a:gd name="T4" fmla="*/ 0 w 8"/>
                <a:gd name="T5" fmla="*/ 16854352 h 29"/>
                <a:gd name="T6" fmla="*/ 19158129 w 8"/>
                <a:gd name="T7" fmla="*/ 0 h 29"/>
                <a:gd name="T8" fmla="*/ 38316258 w 8"/>
                <a:gd name="T9" fmla="*/ 16854352 h 29"/>
                <a:gd name="T10" fmla="*/ 38316258 w 8"/>
                <a:gd name="T11" fmla="*/ 105334053 h 29"/>
                <a:gd name="T12" fmla="*/ 19158129 w 8"/>
                <a:gd name="T13" fmla="*/ 122188404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9">
                  <a:moveTo>
                    <a:pt x="4" y="29"/>
                  </a:moveTo>
                  <a:cubicBezTo>
                    <a:pt x="2" y="29"/>
                    <a:pt x="0" y="28"/>
                    <a:pt x="0" y="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8"/>
                    <a:pt x="6" y="29"/>
                    <a:pt x="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60" name="Freeform 141"/>
            <p:cNvSpPr>
              <a:spLocks/>
            </p:cNvSpPr>
            <p:nvPr/>
          </p:nvSpPr>
          <p:spPr bwMode="auto">
            <a:xfrm>
              <a:off x="6141020" y="1116844"/>
              <a:ext cx="16341" cy="87539"/>
            </a:xfrm>
            <a:custGeom>
              <a:avLst/>
              <a:gdLst>
                <a:gd name="T0" fmla="*/ 16690289 w 8"/>
                <a:gd name="T1" fmla="*/ 182454203 h 42"/>
                <a:gd name="T2" fmla="*/ 0 w 8"/>
                <a:gd name="T3" fmla="*/ 165077711 h 42"/>
                <a:gd name="T4" fmla="*/ 0 w 8"/>
                <a:gd name="T5" fmla="*/ 17376492 h 42"/>
                <a:gd name="T6" fmla="*/ 16690289 w 8"/>
                <a:gd name="T7" fmla="*/ 0 h 42"/>
                <a:gd name="T8" fmla="*/ 33378535 w 8"/>
                <a:gd name="T9" fmla="*/ 17376492 h 42"/>
                <a:gd name="T10" fmla="*/ 33378535 w 8"/>
                <a:gd name="T11" fmla="*/ 165077711 h 42"/>
                <a:gd name="T12" fmla="*/ 16690289 w 8"/>
                <a:gd name="T13" fmla="*/ 182454203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2">
                  <a:moveTo>
                    <a:pt x="4" y="42"/>
                  </a:moveTo>
                  <a:cubicBezTo>
                    <a:pt x="2" y="42"/>
                    <a:pt x="0" y="41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1"/>
                    <a:pt x="6" y="42"/>
                    <a:pt x="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61" name="Freeform 142"/>
            <p:cNvSpPr>
              <a:spLocks/>
            </p:cNvSpPr>
            <p:nvPr/>
          </p:nvSpPr>
          <p:spPr bwMode="auto">
            <a:xfrm>
              <a:off x="6099002" y="1144856"/>
              <a:ext cx="17508" cy="59527"/>
            </a:xfrm>
            <a:custGeom>
              <a:avLst/>
              <a:gdLst>
                <a:gd name="T0" fmla="*/ 19158129 w 8"/>
                <a:gd name="T1" fmla="*/ 122188404 h 29"/>
                <a:gd name="T2" fmla="*/ 0 w 8"/>
                <a:gd name="T3" fmla="*/ 105334053 h 29"/>
                <a:gd name="T4" fmla="*/ 0 w 8"/>
                <a:gd name="T5" fmla="*/ 16854352 h 29"/>
                <a:gd name="T6" fmla="*/ 19158129 w 8"/>
                <a:gd name="T7" fmla="*/ 0 h 29"/>
                <a:gd name="T8" fmla="*/ 38316258 w 8"/>
                <a:gd name="T9" fmla="*/ 16854352 h 29"/>
                <a:gd name="T10" fmla="*/ 38316258 w 8"/>
                <a:gd name="T11" fmla="*/ 105334053 h 29"/>
                <a:gd name="T12" fmla="*/ 19158129 w 8"/>
                <a:gd name="T13" fmla="*/ 122188404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9">
                  <a:moveTo>
                    <a:pt x="4" y="29"/>
                  </a:moveTo>
                  <a:cubicBezTo>
                    <a:pt x="2" y="29"/>
                    <a:pt x="0" y="28"/>
                    <a:pt x="0" y="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8"/>
                    <a:pt x="6" y="29"/>
                    <a:pt x="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62" name="Freeform 143"/>
            <p:cNvSpPr>
              <a:spLocks/>
            </p:cNvSpPr>
            <p:nvPr/>
          </p:nvSpPr>
          <p:spPr bwMode="auto">
            <a:xfrm>
              <a:off x="5956605" y="1406306"/>
              <a:ext cx="385172" cy="109716"/>
            </a:xfrm>
            <a:custGeom>
              <a:avLst/>
              <a:gdLst>
                <a:gd name="T0" fmla="*/ 664684694 w 186"/>
                <a:gd name="T1" fmla="*/ 0 h 53"/>
                <a:gd name="T2" fmla="*/ 437404222 w 186"/>
                <a:gd name="T3" fmla="*/ 132847445 h 53"/>
                <a:gd name="T4" fmla="*/ 360216582 w 186"/>
                <a:gd name="T5" fmla="*/ 132847445 h 53"/>
                <a:gd name="T6" fmla="*/ 132936110 w 186"/>
                <a:gd name="T7" fmla="*/ 0 h 53"/>
                <a:gd name="T8" fmla="*/ 0 w 186"/>
                <a:gd name="T9" fmla="*/ 94277096 h 53"/>
                <a:gd name="T10" fmla="*/ 398810402 w 186"/>
                <a:gd name="T11" fmla="*/ 227124541 h 53"/>
                <a:gd name="T12" fmla="*/ 797620804 w 186"/>
                <a:gd name="T13" fmla="*/ 94277096 h 53"/>
                <a:gd name="T14" fmla="*/ 664684694 w 186"/>
                <a:gd name="T15" fmla="*/ 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" h="53">
                  <a:moveTo>
                    <a:pt x="155" y="0"/>
                  </a:moveTo>
                  <a:cubicBezTo>
                    <a:pt x="144" y="18"/>
                    <a:pt x="125" y="31"/>
                    <a:pt x="102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62" y="31"/>
                    <a:pt x="42" y="18"/>
                    <a:pt x="31" y="0"/>
                  </a:cubicBezTo>
                  <a:cubicBezTo>
                    <a:pt x="12" y="5"/>
                    <a:pt x="0" y="13"/>
                    <a:pt x="0" y="22"/>
                  </a:cubicBezTo>
                  <a:cubicBezTo>
                    <a:pt x="0" y="39"/>
                    <a:pt x="42" y="53"/>
                    <a:pt x="93" y="53"/>
                  </a:cubicBezTo>
                  <a:cubicBezTo>
                    <a:pt x="145" y="53"/>
                    <a:pt x="186" y="39"/>
                    <a:pt x="186" y="22"/>
                  </a:cubicBezTo>
                  <a:cubicBezTo>
                    <a:pt x="186" y="13"/>
                    <a:pt x="174" y="5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63" name="Freeform 144"/>
            <p:cNvSpPr>
              <a:spLocks/>
            </p:cNvSpPr>
            <p:nvPr/>
          </p:nvSpPr>
          <p:spPr bwMode="auto">
            <a:xfrm>
              <a:off x="4452102" y="1129683"/>
              <a:ext cx="43186" cy="56025"/>
            </a:xfrm>
            <a:custGeom>
              <a:avLst/>
              <a:gdLst>
                <a:gd name="T0" fmla="*/ 84582866 w 21"/>
                <a:gd name="T1" fmla="*/ 116251875 h 27"/>
                <a:gd name="T2" fmla="*/ 84582866 w 21"/>
                <a:gd name="T3" fmla="*/ 8611250 h 27"/>
                <a:gd name="T4" fmla="*/ 88810981 w 21"/>
                <a:gd name="T5" fmla="*/ 0 h 27"/>
                <a:gd name="T6" fmla="*/ 0 w 21"/>
                <a:gd name="T7" fmla="*/ 38750625 h 27"/>
                <a:gd name="T8" fmla="*/ 8458287 w 21"/>
                <a:gd name="T9" fmla="*/ 43056250 h 27"/>
                <a:gd name="T10" fmla="*/ 84582866 w 21"/>
                <a:gd name="T11" fmla="*/ 116251875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7">
                  <a:moveTo>
                    <a:pt x="20" y="27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0"/>
                    <a:pt x="21" y="0"/>
                  </a:cubicBezTo>
                  <a:cubicBezTo>
                    <a:pt x="13" y="0"/>
                    <a:pt x="5" y="4"/>
                    <a:pt x="0" y="9"/>
                  </a:cubicBezTo>
                  <a:cubicBezTo>
                    <a:pt x="1" y="9"/>
                    <a:pt x="1" y="9"/>
                    <a:pt x="2" y="10"/>
                  </a:cubicBezTo>
                  <a:lnTo>
                    <a:pt x="2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64" name="Freeform 145"/>
            <p:cNvSpPr>
              <a:spLocks/>
            </p:cNvSpPr>
            <p:nvPr/>
          </p:nvSpPr>
          <p:spPr bwMode="auto">
            <a:xfrm>
              <a:off x="4508127" y="1129683"/>
              <a:ext cx="43186" cy="56025"/>
            </a:xfrm>
            <a:custGeom>
              <a:avLst/>
              <a:gdLst>
                <a:gd name="T0" fmla="*/ 4228115 w 21"/>
                <a:gd name="T1" fmla="*/ 116251875 h 27"/>
                <a:gd name="T2" fmla="*/ 80352694 w 21"/>
                <a:gd name="T3" fmla="*/ 43056250 h 27"/>
                <a:gd name="T4" fmla="*/ 88810981 w 21"/>
                <a:gd name="T5" fmla="*/ 38750625 h 27"/>
                <a:gd name="T6" fmla="*/ 0 w 21"/>
                <a:gd name="T7" fmla="*/ 0 h 27"/>
                <a:gd name="T8" fmla="*/ 4228115 w 21"/>
                <a:gd name="T9" fmla="*/ 8611250 h 27"/>
                <a:gd name="T10" fmla="*/ 4228115 w 21"/>
                <a:gd name="T11" fmla="*/ 116251875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7">
                  <a:moveTo>
                    <a:pt x="1" y="27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16" y="4"/>
                    <a:pt x="8" y="0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lnTo>
                    <a:pt x="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65" name="Freeform 146"/>
            <p:cNvSpPr>
              <a:spLocks/>
            </p:cNvSpPr>
            <p:nvPr/>
          </p:nvSpPr>
          <p:spPr bwMode="auto">
            <a:xfrm>
              <a:off x="4524467" y="1211386"/>
              <a:ext cx="53691" cy="38517"/>
            </a:xfrm>
            <a:custGeom>
              <a:avLst/>
              <a:gdLst>
                <a:gd name="T0" fmla="*/ 102345371 w 26"/>
                <a:gd name="T1" fmla="*/ 4109156 h 19"/>
                <a:gd name="T2" fmla="*/ 0 w 26"/>
                <a:gd name="T3" fmla="*/ 4109156 h 19"/>
                <a:gd name="T4" fmla="*/ 76759545 w 26"/>
                <a:gd name="T5" fmla="*/ 73972912 h 19"/>
                <a:gd name="T6" fmla="*/ 81023849 w 26"/>
                <a:gd name="T7" fmla="*/ 78082068 h 19"/>
                <a:gd name="T8" fmla="*/ 110873980 w 26"/>
                <a:gd name="T9" fmla="*/ 0 h 19"/>
                <a:gd name="T10" fmla="*/ 102345371 w 26"/>
                <a:gd name="T11" fmla="*/ 4109156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9">
                  <a:moveTo>
                    <a:pt x="24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9"/>
                    <a:pt x="19" y="19"/>
                  </a:cubicBezTo>
                  <a:cubicBezTo>
                    <a:pt x="23" y="14"/>
                    <a:pt x="25" y="7"/>
                    <a:pt x="26" y="0"/>
                  </a:cubicBezTo>
                  <a:cubicBezTo>
                    <a:pt x="25" y="1"/>
                    <a:pt x="25" y="1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66" name="Freeform 147"/>
            <p:cNvSpPr>
              <a:spLocks/>
            </p:cNvSpPr>
            <p:nvPr/>
          </p:nvSpPr>
          <p:spPr bwMode="auto">
            <a:xfrm>
              <a:off x="4522133" y="1156528"/>
              <a:ext cx="56025" cy="42019"/>
            </a:xfrm>
            <a:custGeom>
              <a:avLst/>
              <a:gdLst>
                <a:gd name="T0" fmla="*/ 107640625 w 27"/>
                <a:gd name="T1" fmla="*/ 83865722 h 20"/>
                <a:gd name="T2" fmla="*/ 116251875 w 27"/>
                <a:gd name="T3" fmla="*/ 88279818 h 20"/>
                <a:gd name="T4" fmla="*/ 81806875 w 27"/>
                <a:gd name="T5" fmla="*/ 0 h 20"/>
                <a:gd name="T6" fmla="*/ 77501250 w 27"/>
                <a:gd name="T7" fmla="*/ 13242288 h 20"/>
                <a:gd name="T8" fmla="*/ 0 w 27"/>
                <a:gd name="T9" fmla="*/ 83865722 h 20"/>
                <a:gd name="T10" fmla="*/ 107640625 w 27"/>
                <a:gd name="T11" fmla="*/ 83865722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20">
                  <a:moveTo>
                    <a:pt x="25" y="19"/>
                  </a:moveTo>
                  <a:cubicBezTo>
                    <a:pt x="26" y="19"/>
                    <a:pt x="26" y="19"/>
                    <a:pt x="27" y="20"/>
                  </a:cubicBezTo>
                  <a:cubicBezTo>
                    <a:pt x="26" y="12"/>
                    <a:pt x="23" y="6"/>
                    <a:pt x="19" y="0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67" name="Freeform 148"/>
            <p:cNvSpPr>
              <a:spLocks noEditPoints="1"/>
            </p:cNvSpPr>
            <p:nvPr/>
          </p:nvSpPr>
          <p:spPr bwMode="auto">
            <a:xfrm>
              <a:off x="4231503" y="1119178"/>
              <a:ext cx="322143" cy="401512"/>
            </a:xfrm>
            <a:custGeom>
              <a:avLst/>
              <a:gdLst>
                <a:gd name="T0" fmla="*/ 578814072 w 155"/>
                <a:gd name="T1" fmla="*/ 216398325 h 193"/>
                <a:gd name="T2" fmla="*/ 578814072 w 155"/>
                <a:gd name="T3" fmla="*/ 181774676 h 193"/>
                <a:gd name="T4" fmla="*/ 561534737 w 155"/>
                <a:gd name="T5" fmla="*/ 168791068 h 193"/>
                <a:gd name="T6" fmla="*/ 526980224 w 155"/>
                <a:gd name="T7" fmla="*/ 168791068 h 193"/>
                <a:gd name="T8" fmla="*/ 444908580 w 155"/>
                <a:gd name="T9" fmla="*/ 90887338 h 193"/>
                <a:gd name="T10" fmla="*/ 440589785 w 155"/>
                <a:gd name="T11" fmla="*/ 77903730 h 193"/>
                <a:gd name="T12" fmla="*/ 401714399 w 155"/>
                <a:gd name="T13" fmla="*/ 168791068 h 193"/>
                <a:gd name="T14" fmla="*/ 177099673 w 155"/>
                <a:gd name="T15" fmla="*/ 168791068 h 193"/>
                <a:gd name="T16" fmla="*/ 30235718 w 155"/>
                <a:gd name="T17" fmla="*/ 8656432 h 193"/>
                <a:gd name="T18" fmla="*/ 4318795 w 155"/>
                <a:gd name="T19" fmla="*/ 8656432 h 193"/>
                <a:gd name="T20" fmla="*/ 4318795 w 155"/>
                <a:gd name="T21" fmla="*/ 30296473 h 193"/>
                <a:gd name="T22" fmla="*/ 129584620 w 155"/>
                <a:gd name="T23" fmla="*/ 168791068 h 193"/>
                <a:gd name="T24" fmla="*/ 17277257 w 155"/>
                <a:gd name="T25" fmla="*/ 168791068 h 193"/>
                <a:gd name="T26" fmla="*/ 4318795 w 155"/>
                <a:gd name="T27" fmla="*/ 181774676 h 193"/>
                <a:gd name="T28" fmla="*/ 0 w 155"/>
                <a:gd name="T29" fmla="*/ 216398325 h 193"/>
                <a:gd name="T30" fmla="*/ 8639667 w 155"/>
                <a:gd name="T31" fmla="*/ 294299975 h 193"/>
                <a:gd name="T32" fmla="*/ 263490112 w 155"/>
                <a:gd name="T33" fmla="*/ 536665516 h 193"/>
                <a:gd name="T34" fmla="*/ 263490112 w 155"/>
                <a:gd name="T35" fmla="*/ 800671098 h 193"/>
                <a:gd name="T36" fmla="*/ 159822416 w 155"/>
                <a:gd name="T37" fmla="*/ 800671098 h 193"/>
                <a:gd name="T38" fmla="*/ 142543082 w 155"/>
                <a:gd name="T39" fmla="*/ 817983963 h 193"/>
                <a:gd name="T40" fmla="*/ 159822416 w 155"/>
                <a:gd name="T41" fmla="*/ 835294747 h 193"/>
                <a:gd name="T42" fmla="*/ 418991656 w 155"/>
                <a:gd name="T43" fmla="*/ 835294747 h 193"/>
                <a:gd name="T44" fmla="*/ 436270991 w 155"/>
                <a:gd name="T45" fmla="*/ 817983963 h 193"/>
                <a:gd name="T46" fmla="*/ 418991656 w 155"/>
                <a:gd name="T47" fmla="*/ 800671098 h 193"/>
                <a:gd name="T48" fmla="*/ 315323960 w 155"/>
                <a:gd name="T49" fmla="*/ 800671098 h 193"/>
                <a:gd name="T50" fmla="*/ 315323960 w 155"/>
                <a:gd name="T51" fmla="*/ 536665516 h 193"/>
                <a:gd name="T52" fmla="*/ 557215943 w 155"/>
                <a:gd name="T53" fmla="*/ 341907232 h 193"/>
                <a:gd name="T54" fmla="*/ 669523306 w 155"/>
                <a:gd name="T55" fmla="*/ 298629231 h 193"/>
                <a:gd name="T56" fmla="*/ 665204512 w 155"/>
                <a:gd name="T57" fmla="*/ 294299975 h 193"/>
                <a:gd name="T58" fmla="*/ 578814072 w 155"/>
                <a:gd name="T59" fmla="*/ 216398325 h 193"/>
                <a:gd name="T60" fmla="*/ 224614726 w 155"/>
                <a:gd name="T61" fmla="*/ 272662014 h 193"/>
                <a:gd name="T62" fmla="*/ 203016597 w 155"/>
                <a:gd name="T63" fmla="*/ 276989190 h 193"/>
                <a:gd name="T64" fmla="*/ 198697802 w 155"/>
                <a:gd name="T65" fmla="*/ 276989190 h 193"/>
                <a:gd name="T66" fmla="*/ 172780878 w 155"/>
                <a:gd name="T67" fmla="*/ 281316366 h 193"/>
                <a:gd name="T68" fmla="*/ 168460006 w 155"/>
                <a:gd name="T69" fmla="*/ 285645623 h 193"/>
                <a:gd name="T70" fmla="*/ 95030107 w 155"/>
                <a:gd name="T71" fmla="*/ 298629231 h 193"/>
                <a:gd name="T72" fmla="*/ 90709234 w 155"/>
                <a:gd name="T73" fmla="*/ 298629231 h 193"/>
                <a:gd name="T74" fmla="*/ 56152642 w 155"/>
                <a:gd name="T75" fmla="*/ 285645623 h 193"/>
                <a:gd name="T76" fmla="*/ 51833848 w 155"/>
                <a:gd name="T77" fmla="*/ 281316366 h 193"/>
                <a:gd name="T78" fmla="*/ 43194180 w 155"/>
                <a:gd name="T79" fmla="*/ 276989190 h 193"/>
                <a:gd name="T80" fmla="*/ 43194180 w 155"/>
                <a:gd name="T81" fmla="*/ 276989190 h 193"/>
                <a:gd name="T82" fmla="*/ 34556591 w 155"/>
                <a:gd name="T83" fmla="*/ 216398325 h 193"/>
                <a:gd name="T84" fmla="*/ 34556591 w 155"/>
                <a:gd name="T85" fmla="*/ 203414717 h 193"/>
                <a:gd name="T86" fmla="*/ 159822416 w 155"/>
                <a:gd name="T87" fmla="*/ 203414717 h 193"/>
                <a:gd name="T88" fmla="*/ 224614726 w 155"/>
                <a:gd name="T89" fmla="*/ 272662014 h 193"/>
                <a:gd name="T90" fmla="*/ 224614726 w 155"/>
                <a:gd name="T91" fmla="*/ 272662014 h 193"/>
                <a:gd name="T92" fmla="*/ 535617814 w 155"/>
                <a:gd name="T93" fmla="*/ 294299975 h 193"/>
                <a:gd name="T94" fmla="*/ 518340557 w 155"/>
                <a:gd name="T95" fmla="*/ 289972799 h 193"/>
                <a:gd name="T96" fmla="*/ 518340557 w 155"/>
                <a:gd name="T97" fmla="*/ 289972799 h 193"/>
                <a:gd name="T98" fmla="*/ 488104839 w 155"/>
                <a:gd name="T99" fmla="*/ 289972799 h 193"/>
                <a:gd name="T100" fmla="*/ 483783966 w 155"/>
                <a:gd name="T101" fmla="*/ 289972799 h 193"/>
                <a:gd name="T102" fmla="*/ 466506709 w 155"/>
                <a:gd name="T103" fmla="*/ 289972799 h 193"/>
                <a:gd name="T104" fmla="*/ 423312529 w 155"/>
                <a:gd name="T105" fmla="*/ 302956407 h 193"/>
                <a:gd name="T106" fmla="*/ 349880551 w 155"/>
                <a:gd name="T107" fmla="*/ 311612839 h 193"/>
                <a:gd name="T108" fmla="*/ 328282422 w 155"/>
                <a:gd name="T109" fmla="*/ 298629231 h 193"/>
                <a:gd name="T110" fmla="*/ 276448574 w 155"/>
                <a:gd name="T111" fmla="*/ 276989190 h 193"/>
                <a:gd name="T112" fmla="*/ 207335391 w 155"/>
                <a:gd name="T113" fmla="*/ 203414717 h 193"/>
                <a:gd name="T114" fmla="*/ 544257481 w 155"/>
                <a:gd name="T115" fmla="*/ 203414717 h 193"/>
                <a:gd name="T116" fmla="*/ 544257481 w 155"/>
                <a:gd name="T117" fmla="*/ 216398325 h 193"/>
                <a:gd name="T118" fmla="*/ 535617814 w 155"/>
                <a:gd name="T119" fmla="*/ 294299975 h 1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5" h="193">
                  <a:moveTo>
                    <a:pt x="134" y="50"/>
                  </a:moveTo>
                  <a:cubicBezTo>
                    <a:pt x="134" y="47"/>
                    <a:pt x="134" y="45"/>
                    <a:pt x="134" y="42"/>
                  </a:cubicBezTo>
                  <a:cubicBezTo>
                    <a:pt x="134" y="40"/>
                    <a:pt x="132" y="39"/>
                    <a:pt x="130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2" y="20"/>
                    <a:pt x="102" y="19"/>
                    <a:pt x="102" y="18"/>
                  </a:cubicBezTo>
                  <a:cubicBezTo>
                    <a:pt x="97" y="24"/>
                    <a:pt x="94" y="31"/>
                    <a:pt x="93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3" y="0"/>
                    <a:pt x="1" y="2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39"/>
                    <a:pt x="1" y="40"/>
                    <a:pt x="1" y="42"/>
                  </a:cubicBezTo>
                  <a:cubicBezTo>
                    <a:pt x="0" y="45"/>
                    <a:pt x="0" y="47"/>
                    <a:pt x="0" y="50"/>
                  </a:cubicBezTo>
                  <a:cubicBezTo>
                    <a:pt x="0" y="56"/>
                    <a:pt x="1" y="62"/>
                    <a:pt x="2" y="68"/>
                  </a:cubicBezTo>
                  <a:cubicBezTo>
                    <a:pt x="9" y="99"/>
                    <a:pt x="33" y="121"/>
                    <a:pt x="61" y="124"/>
                  </a:cubicBezTo>
                  <a:cubicBezTo>
                    <a:pt x="61" y="185"/>
                    <a:pt x="61" y="185"/>
                    <a:pt x="61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5" y="185"/>
                    <a:pt x="33" y="186"/>
                    <a:pt x="33" y="189"/>
                  </a:cubicBezTo>
                  <a:cubicBezTo>
                    <a:pt x="33" y="191"/>
                    <a:pt x="35" y="193"/>
                    <a:pt x="3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9" y="193"/>
                    <a:pt x="101" y="191"/>
                    <a:pt x="101" y="189"/>
                  </a:cubicBezTo>
                  <a:cubicBezTo>
                    <a:pt x="101" y="186"/>
                    <a:pt x="99" y="185"/>
                    <a:pt x="97" y="185"/>
                  </a:cubicBezTo>
                  <a:cubicBezTo>
                    <a:pt x="73" y="185"/>
                    <a:pt x="73" y="185"/>
                    <a:pt x="73" y="185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98" y="122"/>
                    <a:pt x="119" y="104"/>
                    <a:pt x="129" y="79"/>
                  </a:cubicBezTo>
                  <a:cubicBezTo>
                    <a:pt x="139" y="79"/>
                    <a:pt x="149" y="75"/>
                    <a:pt x="155" y="69"/>
                  </a:cubicBezTo>
                  <a:cubicBezTo>
                    <a:pt x="155" y="69"/>
                    <a:pt x="154" y="68"/>
                    <a:pt x="154" y="68"/>
                  </a:cubicBezTo>
                  <a:lnTo>
                    <a:pt x="134" y="50"/>
                  </a:lnTo>
                  <a:close/>
                  <a:moveTo>
                    <a:pt x="52" y="63"/>
                  </a:moveTo>
                  <a:cubicBezTo>
                    <a:pt x="50" y="63"/>
                    <a:pt x="49" y="64"/>
                    <a:pt x="47" y="64"/>
                  </a:cubicBezTo>
                  <a:cubicBezTo>
                    <a:pt x="47" y="64"/>
                    <a:pt x="46" y="64"/>
                    <a:pt x="46" y="64"/>
                  </a:cubicBezTo>
                  <a:cubicBezTo>
                    <a:pt x="44" y="64"/>
                    <a:pt x="42" y="65"/>
                    <a:pt x="40" y="65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3" y="67"/>
                    <a:pt x="28" y="69"/>
                    <a:pt x="22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69"/>
                    <a:pt x="16" y="68"/>
                    <a:pt x="13" y="66"/>
                  </a:cubicBezTo>
                  <a:cubicBezTo>
                    <a:pt x="13" y="66"/>
                    <a:pt x="12" y="66"/>
                    <a:pt x="12" y="65"/>
                  </a:cubicBezTo>
                  <a:cubicBezTo>
                    <a:pt x="11" y="65"/>
                    <a:pt x="10" y="65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59"/>
                    <a:pt x="8" y="55"/>
                    <a:pt x="8" y="50"/>
                  </a:cubicBezTo>
                  <a:cubicBezTo>
                    <a:pt x="8" y="49"/>
                    <a:pt x="8" y="48"/>
                    <a:pt x="8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lose/>
                  <a:moveTo>
                    <a:pt x="124" y="68"/>
                  </a:moveTo>
                  <a:cubicBezTo>
                    <a:pt x="123" y="68"/>
                    <a:pt x="122" y="68"/>
                    <a:pt x="120" y="67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18" y="67"/>
                    <a:pt x="116" y="67"/>
                    <a:pt x="113" y="67"/>
                  </a:cubicBezTo>
                  <a:cubicBezTo>
                    <a:pt x="113" y="67"/>
                    <a:pt x="112" y="67"/>
                    <a:pt x="112" y="67"/>
                  </a:cubicBezTo>
                  <a:cubicBezTo>
                    <a:pt x="111" y="67"/>
                    <a:pt x="109" y="67"/>
                    <a:pt x="108" y="67"/>
                  </a:cubicBezTo>
                  <a:cubicBezTo>
                    <a:pt x="104" y="68"/>
                    <a:pt x="101" y="69"/>
                    <a:pt x="98" y="70"/>
                  </a:cubicBezTo>
                  <a:cubicBezTo>
                    <a:pt x="92" y="72"/>
                    <a:pt x="86" y="74"/>
                    <a:pt x="81" y="72"/>
                  </a:cubicBezTo>
                  <a:cubicBezTo>
                    <a:pt x="80" y="71"/>
                    <a:pt x="78" y="70"/>
                    <a:pt x="76" y="69"/>
                  </a:cubicBezTo>
                  <a:cubicBezTo>
                    <a:pt x="72" y="67"/>
                    <a:pt x="68" y="65"/>
                    <a:pt x="64" y="64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26" y="48"/>
                    <a:pt x="126" y="49"/>
                    <a:pt x="126" y="50"/>
                  </a:cubicBezTo>
                  <a:cubicBezTo>
                    <a:pt x="126" y="56"/>
                    <a:pt x="125" y="62"/>
                    <a:pt x="12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68" name="Freeform 149"/>
            <p:cNvSpPr>
              <a:spLocks/>
            </p:cNvSpPr>
            <p:nvPr/>
          </p:nvSpPr>
          <p:spPr bwMode="auto">
            <a:xfrm>
              <a:off x="6821490" y="1422646"/>
              <a:ext cx="398011" cy="58359"/>
            </a:xfrm>
            <a:custGeom>
              <a:avLst/>
              <a:gdLst>
                <a:gd name="T0" fmla="*/ 0 w 341"/>
                <a:gd name="T1" fmla="*/ 0 h 50"/>
                <a:gd name="T2" fmla="*/ 84464704 w 341"/>
                <a:gd name="T3" fmla="*/ 68115458 h 50"/>
                <a:gd name="T4" fmla="*/ 382814216 w 341"/>
                <a:gd name="T5" fmla="*/ 68115458 h 50"/>
                <a:gd name="T6" fmla="*/ 464553537 w 341"/>
                <a:gd name="T7" fmla="*/ 0 h 50"/>
                <a:gd name="T8" fmla="*/ 0 w 341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50">
                  <a:moveTo>
                    <a:pt x="0" y="0"/>
                  </a:moveTo>
                  <a:lnTo>
                    <a:pt x="62" y="50"/>
                  </a:lnTo>
                  <a:lnTo>
                    <a:pt x="281" y="50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69" name="Freeform 150"/>
            <p:cNvSpPr>
              <a:spLocks/>
            </p:cNvSpPr>
            <p:nvPr/>
          </p:nvSpPr>
          <p:spPr bwMode="auto">
            <a:xfrm>
              <a:off x="7014076" y="1146023"/>
              <a:ext cx="191419" cy="226434"/>
            </a:xfrm>
            <a:custGeom>
              <a:avLst/>
              <a:gdLst>
                <a:gd name="T0" fmla="*/ 64936815 w 92"/>
                <a:gd name="T1" fmla="*/ 384077766 h 109"/>
                <a:gd name="T2" fmla="*/ 268402728 w 92"/>
                <a:gd name="T3" fmla="*/ 332292934 h 109"/>
                <a:gd name="T4" fmla="*/ 294377454 w 92"/>
                <a:gd name="T5" fmla="*/ 142410367 h 109"/>
                <a:gd name="T6" fmla="*/ 376629366 w 92"/>
                <a:gd name="T7" fmla="*/ 120834738 h 109"/>
                <a:gd name="T8" fmla="*/ 380957100 w 92"/>
                <a:gd name="T9" fmla="*/ 77679326 h 109"/>
                <a:gd name="T10" fmla="*/ 337667277 w 92"/>
                <a:gd name="T11" fmla="*/ 64733118 h 109"/>
                <a:gd name="T12" fmla="*/ 290047640 w 92"/>
                <a:gd name="T13" fmla="*/ 12946208 h 109"/>
                <a:gd name="T14" fmla="*/ 268402728 w 92"/>
                <a:gd name="T15" fmla="*/ 73362539 h 109"/>
                <a:gd name="T16" fmla="*/ 186150816 w 92"/>
                <a:gd name="T17" fmla="*/ 151041865 h 109"/>
                <a:gd name="T18" fmla="*/ 64936815 w 92"/>
                <a:gd name="T19" fmla="*/ 384077766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2" h="109">
                  <a:moveTo>
                    <a:pt x="15" y="89"/>
                  </a:moveTo>
                  <a:cubicBezTo>
                    <a:pt x="27" y="109"/>
                    <a:pt x="56" y="96"/>
                    <a:pt x="62" y="77"/>
                  </a:cubicBezTo>
                  <a:cubicBezTo>
                    <a:pt x="68" y="60"/>
                    <a:pt x="62" y="39"/>
                    <a:pt x="68" y="33"/>
                  </a:cubicBezTo>
                  <a:cubicBezTo>
                    <a:pt x="74" y="26"/>
                    <a:pt x="83" y="29"/>
                    <a:pt x="87" y="28"/>
                  </a:cubicBezTo>
                  <a:cubicBezTo>
                    <a:pt x="91" y="27"/>
                    <a:pt x="92" y="21"/>
                    <a:pt x="88" y="18"/>
                  </a:cubicBezTo>
                  <a:cubicBezTo>
                    <a:pt x="84" y="15"/>
                    <a:pt x="78" y="15"/>
                    <a:pt x="78" y="15"/>
                  </a:cubicBezTo>
                  <a:cubicBezTo>
                    <a:pt x="77" y="13"/>
                    <a:pt x="73" y="0"/>
                    <a:pt x="67" y="3"/>
                  </a:cubicBezTo>
                  <a:cubicBezTo>
                    <a:pt x="61" y="6"/>
                    <a:pt x="63" y="12"/>
                    <a:pt x="62" y="17"/>
                  </a:cubicBezTo>
                  <a:cubicBezTo>
                    <a:pt x="61" y="22"/>
                    <a:pt x="64" y="25"/>
                    <a:pt x="43" y="35"/>
                  </a:cubicBezTo>
                  <a:cubicBezTo>
                    <a:pt x="22" y="46"/>
                    <a:pt x="0" y="65"/>
                    <a:pt x="1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70" name="Freeform 151"/>
            <p:cNvSpPr>
              <a:spLocks/>
            </p:cNvSpPr>
            <p:nvPr/>
          </p:nvSpPr>
          <p:spPr bwMode="auto">
            <a:xfrm>
              <a:off x="6846001" y="1214887"/>
              <a:ext cx="348989" cy="191419"/>
            </a:xfrm>
            <a:custGeom>
              <a:avLst/>
              <a:gdLst>
                <a:gd name="T0" fmla="*/ 642970686 w 168"/>
                <a:gd name="T1" fmla="*/ 199138179 h 92"/>
                <a:gd name="T2" fmla="*/ 487622803 w 168"/>
                <a:gd name="T3" fmla="*/ 316022366 h 92"/>
                <a:gd name="T4" fmla="*/ 487622803 w 168"/>
                <a:gd name="T5" fmla="*/ 316022366 h 92"/>
                <a:gd name="T6" fmla="*/ 388370747 w 168"/>
                <a:gd name="T7" fmla="*/ 259743099 h 92"/>
                <a:gd name="T8" fmla="*/ 371110333 w 168"/>
                <a:gd name="T9" fmla="*/ 138531179 h 92"/>
                <a:gd name="T10" fmla="*/ 453099897 w 168"/>
                <a:gd name="T11" fmla="*/ 25974726 h 92"/>
                <a:gd name="T12" fmla="*/ 271860354 w 168"/>
                <a:gd name="T13" fmla="*/ 77924178 h 92"/>
                <a:gd name="T14" fmla="*/ 0 w 168"/>
                <a:gd name="T15" fmla="*/ 242428002 h 92"/>
                <a:gd name="T16" fmla="*/ 4314584 w 168"/>
                <a:gd name="T17" fmla="*/ 298705188 h 92"/>
                <a:gd name="T18" fmla="*/ 155347883 w 168"/>
                <a:gd name="T19" fmla="*/ 398274278 h 92"/>
                <a:gd name="T20" fmla="*/ 159664545 w 168"/>
                <a:gd name="T21" fmla="*/ 398274278 h 92"/>
                <a:gd name="T22" fmla="*/ 159664545 w 168"/>
                <a:gd name="T23" fmla="*/ 398274278 h 92"/>
                <a:gd name="T24" fmla="*/ 673176931 w 168"/>
                <a:gd name="T25" fmla="*/ 398274278 h 92"/>
                <a:gd name="T26" fmla="*/ 655916516 w 168"/>
                <a:gd name="T27" fmla="*/ 147188727 h 92"/>
                <a:gd name="T28" fmla="*/ 642970686 w 168"/>
                <a:gd name="T29" fmla="*/ 199138179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8" h="92">
                  <a:moveTo>
                    <a:pt x="149" y="46"/>
                  </a:moveTo>
                  <a:cubicBezTo>
                    <a:pt x="145" y="61"/>
                    <a:pt x="129" y="73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04" y="73"/>
                    <a:pt x="96" y="68"/>
                    <a:pt x="90" y="60"/>
                  </a:cubicBezTo>
                  <a:cubicBezTo>
                    <a:pt x="85" y="51"/>
                    <a:pt x="83" y="41"/>
                    <a:pt x="86" y="32"/>
                  </a:cubicBezTo>
                  <a:cubicBezTo>
                    <a:pt x="89" y="21"/>
                    <a:pt x="97" y="13"/>
                    <a:pt x="105" y="6"/>
                  </a:cubicBezTo>
                  <a:cubicBezTo>
                    <a:pt x="84" y="0"/>
                    <a:pt x="63" y="18"/>
                    <a:pt x="63" y="18"/>
                  </a:cubicBezTo>
                  <a:cubicBezTo>
                    <a:pt x="16" y="60"/>
                    <a:pt x="0" y="56"/>
                    <a:pt x="0" y="56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38" y="72"/>
                    <a:pt x="36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68" y="68"/>
                    <a:pt x="159" y="45"/>
                    <a:pt x="152" y="34"/>
                  </a:cubicBezTo>
                  <a:cubicBezTo>
                    <a:pt x="151" y="38"/>
                    <a:pt x="151" y="42"/>
                    <a:pt x="14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71" name="Freeform 152"/>
            <p:cNvSpPr>
              <a:spLocks/>
            </p:cNvSpPr>
            <p:nvPr/>
          </p:nvSpPr>
          <p:spPr bwMode="auto">
            <a:xfrm>
              <a:off x="2470219" y="2869957"/>
              <a:ext cx="398011" cy="266118"/>
            </a:xfrm>
            <a:custGeom>
              <a:avLst/>
              <a:gdLst>
                <a:gd name="T0" fmla="*/ 623096585 w 192"/>
                <a:gd name="T1" fmla="*/ 121027556 h 128"/>
                <a:gd name="T2" fmla="*/ 571531358 w 192"/>
                <a:gd name="T3" fmla="*/ 129672233 h 128"/>
                <a:gd name="T4" fmla="*/ 408236981 w 192"/>
                <a:gd name="T5" fmla="*/ 0 h 128"/>
                <a:gd name="T6" fmla="*/ 249237805 w 192"/>
                <a:gd name="T7" fmla="*/ 129672233 h 128"/>
                <a:gd name="T8" fmla="*/ 197672578 w 192"/>
                <a:gd name="T9" fmla="*/ 121027556 h 128"/>
                <a:gd name="T10" fmla="*/ 0 w 192"/>
                <a:gd name="T11" fmla="*/ 311214606 h 128"/>
                <a:gd name="T12" fmla="*/ 197672578 w 192"/>
                <a:gd name="T13" fmla="*/ 501401656 h 128"/>
                <a:gd name="T14" fmla="*/ 275021455 w 192"/>
                <a:gd name="T15" fmla="*/ 488434640 h 128"/>
                <a:gd name="T16" fmla="*/ 408236981 w 192"/>
                <a:gd name="T17" fmla="*/ 553271796 h 128"/>
                <a:gd name="T18" fmla="*/ 545747708 w 192"/>
                <a:gd name="T19" fmla="*/ 488434640 h 128"/>
                <a:gd name="T20" fmla="*/ 623096585 w 192"/>
                <a:gd name="T21" fmla="*/ 501401656 h 128"/>
                <a:gd name="T22" fmla="*/ 825066438 w 192"/>
                <a:gd name="T23" fmla="*/ 311214606 h 128"/>
                <a:gd name="T24" fmla="*/ 623096585 w 192"/>
                <a:gd name="T25" fmla="*/ 121027556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2" h="128">
                  <a:moveTo>
                    <a:pt x="145" y="28"/>
                  </a:moveTo>
                  <a:cubicBezTo>
                    <a:pt x="141" y="28"/>
                    <a:pt x="137" y="29"/>
                    <a:pt x="133" y="30"/>
                  </a:cubicBezTo>
                  <a:cubicBezTo>
                    <a:pt x="130" y="13"/>
                    <a:pt x="114" y="0"/>
                    <a:pt x="95" y="0"/>
                  </a:cubicBezTo>
                  <a:cubicBezTo>
                    <a:pt x="77" y="0"/>
                    <a:pt x="61" y="13"/>
                    <a:pt x="58" y="30"/>
                  </a:cubicBezTo>
                  <a:cubicBezTo>
                    <a:pt x="54" y="29"/>
                    <a:pt x="50" y="28"/>
                    <a:pt x="46" y="28"/>
                  </a:cubicBezTo>
                  <a:cubicBezTo>
                    <a:pt x="20" y="28"/>
                    <a:pt x="0" y="48"/>
                    <a:pt x="0" y="72"/>
                  </a:cubicBezTo>
                  <a:cubicBezTo>
                    <a:pt x="0" y="96"/>
                    <a:pt x="20" y="116"/>
                    <a:pt x="46" y="116"/>
                  </a:cubicBezTo>
                  <a:cubicBezTo>
                    <a:pt x="52" y="116"/>
                    <a:pt x="58" y="115"/>
                    <a:pt x="64" y="113"/>
                  </a:cubicBezTo>
                  <a:cubicBezTo>
                    <a:pt x="71" y="122"/>
                    <a:pt x="82" y="128"/>
                    <a:pt x="95" y="128"/>
                  </a:cubicBezTo>
                  <a:cubicBezTo>
                    <a:pt x="109" y="128"/>
                    <a:pt x="120" y="122"/>
                    <a:pt x="127" y="113"/>
                  </a:cubicBezTo>
                  <a:cubicBezTo>
                    <a:pt x="133" y="115"/>
                    <a:pt x="139" y="116"/>
                    <a:pt x="145" y="116"/>
                  </a:cubicBezTo>
                  <a:cubicBezTo>
                    <a:pt x="171" y="116"/>
                    <a:pt x="192" y="96"/>
                    <a:pt x="192" y="72"/>
                  </a:cubicBezTo>
                  <a:cubicBezTo>
                    <a:pt x="192" y="48"/>
                    <a:pt x="171" y="28"/>
                    <a:pt x="14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72" name="Freeform 153"/>
            <p:cNvSpPr>
              <a:spLocks/>
            </p:cNvSpPr>
            <p:nvPr/>
          </p:nvSpPr>
          <p:spPr bwMode="auto">
            <a:xfrm>
              <a:off x="2507569" y="3117401"/>
              <a:ext cx="320976" cy="151734"/>
            </a:xfrm>
            <a:custGeom>
              <a:avLst/>
              <a:gdLst>
                <a:gd name="T0" fmla="*/ 484574361 w 155"/>
                <a:gd name="T1" fmla="*/ 21602349 h 73"/>
                <a:gd name="T2" fmla="*/ 330197330 w 155"/>
                <a:gd name="T3" fmla="*/ 86407317 h 73"/>
                <a:gd name="T4" fmla="*/ 180106881 w 155"/>
                <a:gd name="T5" fmla="*/ 21602349 h 73"/>
                <a:gd name="T6" fmla="*/ 120071945 w 155"/>
                <a:gd name="T7" fmla="*/ 30242873 h 73"/>
                <a:gd name="T8" fmla="*/ 0 w 155"/>
                <a:gd name="T9" fmla="*/ 0 h 73"/>
                <a:gd name="T10" fmla="*/ 68612244 w 155"/>
                <a:gd name="T11" fmla="*/ 315386394 h 73"/>
                <a:gd name="T12" fmla="*/ 596068999 w 155"/>
                <a:gd name="T13" fmla="*/ 315386394 h 73"/>
                <a:gd name="T14" fmla="*/ 664681242 w 155"/>
                <a:gd name="T15" fmla="*/ 0 h 73"/>
                <a:gd name="T16" fmla="*/ 544609298 w 155"/>
                <a:gd name="T17" fmla="*/ 30242873 h 73"/>
                <a:gd name="T18" fmla="*/ 484574361 w 155"/>
                <a:gd name="T19" fmla="*/ 21602349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73">
                  <a:moveTo>
                    <a:pt x="113" y="5"/>
                  </a:moveTo>
                  <a:cubicBezTo>
                    <a:pt x="104" y="14"/>
                    <a:pt x="91" y="20"/>
                    <a:pt x="77" y="20"/>
                  </a:cubicBezTo>
                  <a:cubicBezTo>
                    <a:pt x="64" y="20"/>
                    <a:pt x="51" y="14"/>
                    <a:pt x="42" y="5"/>
                  </a:cubicBezTo>
                  <a:cubicBezTo>
                    <a:pt x="38" y="7"/>
                    <a:pt x="33" y="7"/>
                    <a:pt x="28" y="7"/>
                  </a:cubicBezTo>
                  <a:cubicBezTo>
                    <a:pt x="18" y="7"/>
                    <a:pt x="9" y="5"/>
                    <a:pt x="0" y="0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6" y="5"/>
                    <a:pt x="137" y="7"/>
                    <a:pt x="127" y="7"/>
                  </a:cubicBezTo>
                  <a:cubicBezTo>
                    <a:pt x="122" y="7"/>
                    <a:pt x="117" y="7"/>
                    <a:pt x="1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73" name="Freeform 154"/>
            <p:cNvSpPr>
              <a:spLocks noEditPoints="1"/>
            </p:cNvSpPr>
            <p:nvPr/>
          </p:nvSpPr>
          <p:spPr bwMode="auto">
            <a:xfrm>
              <a:off x="2441040" y="2033085"/>
              <a:ext cx="325645" cy="317475"/>
            </a:xfrm>
            <a:custGeom>
              <a:avLst/>
              <a:gdLst>
                <a:gd name="T0" fmla="*/ 490450408 w 157"/>
                <a:gd name="T1" fmla="*/ 51667500 h 153"/>
                <a:gd name="T2" fmla="*/ 120461686 w 157"/>
                <a:gd name="T3" fmla="*/ 73195625 h 153"/>
                <a:gd name="T4" fmla="*/ 103252281 w 157"/>
                <a:gd name="T5" fmla="*/ 223892500 h 153"/>
                <a:gd name="T6" fmla="*/ 103252281 w 157"/>
                <a:gd name="T7" fmla="*/ 546814375 h 153"/>
                <a:gd name="T8" fmla="*/ 163484161 w 157"/>
                <a:gd name="T9" fmla="*/ 615704375 h 153"/>
                <a:gd name="T10" fmla="*/ 460333431 w 157"/>
                <a:gd name="T11" fmla="*/ 650149375 h 153"/>
                <a:gd name="T12" fmla="*/ 520565311 w 157"/>
                <a:gd name="T13" fmla="*/ 581259375 h 153"/>
                <a:gd name="T14" fmla="*/ 507657739 w 157"/>
                <a:gd name="T15" fmla="*/ 266948750 h 153"/>
                <a:gd name="T16" fmla="*/ 490450408 w 157"/>
                <a:gd name="T17" fmla="*/ 51667500 h 153"/>
                <a:gd name="T18" fmla="*/ 219412134 w 157"/>
                <a:gd name="T19" fmla="*/ 516675000 h 153"/>
                <a:gd name="T20" fmla="*/ 189297231 w 157"/>
                <a:gd name="T21" fmla="*/ 486535625 h 153"/>
                <a:gd name="T22" fmla="*/ 219412134 w 157"/>
                <a:gd name="T23" fmla="*/ 460701875 h 153"/>
                <a:gd name="T24" fmla="*/ 249527037 w 157"/>
                <a:gd name="T25" fmla="*/ 486535625 h 153"/>
                <a:gd name="T26" fmla="*/ 219412134 w 157"/>
                <a:gd name="T27" fmla="*/ 516675000 h 153"/>
                <a:gd name="T28" fmla="*/ 228015799 w 157"/>
                <a:gd name="T29" fmla="*/ 254031875 h 153"/>
                <a:gd name="T30" fmla="*/ 197900896 w 157"/>
                <a:gd name="T31" fmla="*/ 228198125 h 153"/>
                <a:gd name="T32" fmla="*/ 228015799 w 157"/>
                <a:gd name="T33" fmla="*/ 198058750 h 153"/>
                <a:gd name="T34" fmla="*/ 258130702 w 157"/>
                <a:gd name="T35" fmla="*/ 228198125 h 153"/>
                <a:gd name="T36" fmla="*/ 228015799 w 157"/>
                <a:gd name="T37" fmla="*/ 254031875 h 153"/>
                <a:gd name="T38" fmla="*/ 369988723 w 157"/>
                <a:gd name="T39" fmla="*/ 409034375 h 153"/>
                <a:gd name="T40" fmla="*/ 339873820 w 157"/>
                <a:gd name="T41" fmla="*/ 378895000 h 153"/>
                <a:gd name="T42" fmla="*/ 369988723 w 157"/>
                <a:gd name="T43" fmla="*/ 348755625 h 153"/>
                <a:gd name="T44" fmla="*/ 400103626 w 157"/>
                <a:gd name="T45" fmla="*/ 378895000 h 153"/>
                <a:gd name="T46" fmla="*/ 369988723 w 157"/>
                <a:gd name="T47" fmla="*/ 409034375 h 1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7" h="153">
                  <a:moveTo>
                    <a:pt x="114" y="12"/>
                  </a:moveTo>
                  <a:cubicBezTo>
                    <a:pt x="72" y="0"/>
                    <a:pt x="38" y="14"/>
                    <a:pt x="28" y="17"/>
                  </a:cubicBezTo>
                  <a:cubicBezTo>
                    <a:pt x="25" y="18"/>
                    <a:pt x="0" y="31"/>
                    <a:pt x="24" y="52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24" y="127"/>
                    <a:pt x="21" y="140"/>
                    <a:pt x="38" y="143"/>
                  </a:cubicBezTo>
                  <a:cubicBezTo>
                    <a:pt x="55" y="146"/>
                    <a:pt x="107" y="151"/>
                    <a:pt x="107" y="151"/>
                  </a:cubicBezTo>
                  <a:cubicBezTo>
                    <a:pt x="107" y="151"/>
                    <a:pt x="121" y="153"/>
                    <a:pt x="121" y="135"/>
                  </a:cubicBezTo>
                  <a:cubicBezTo>
                    <a:pt x="121" y="116"/>
                    <a:pt x="118" y="62"/>
                    <a:pt x="118" y="62"/>
                  </a:cubicBezTo>
                  <a:cubicBezTo>
                    <a:pt x="118" y="62"/>
                    <a:pt x="157" y="25"/>
                    <a:pt x="114" y="12"/>
                  </a:cubicBezTo>
                  <a:close/>
                  <a:moveTo>
                    <a:pt x="51" y="120"/>
                  </a:moveTo>
                  <a:cubicBezTo>
                    <a:pt x="47" y="120"/>
                    <a:pt x="44" y="117"/>
                    <a:pt x="44" y="113"/>
                  </a:cubicBezTo>
                  <a:cubicBezTo>
                    <a:pt x="44" y="110"/>
                    <a:pt x="47" y="107"/>
                    <a:pt x="51" y="107"/>
                  </a:cubicBezTo>
                  <a:cubicBezTo>
                    <a:pt x="55" y="107"/>
                    <a:pt x="58" y="110"/>
                    <a:pt x="58" y="113"/>
                  </a:cubicBezTo>
                  <a:cubicBezTo>
                    <a:pt x="58" y="117"/>
                    <a:pt x="55" y="120"/>
                    <a:pt x="51" y="120"/>
                  </a:cubicBezTo>
                  <a:close/>
                  <a:moveTo>
                    <a:pt x="53" y="59"/>
                  </a:moveTo>
                  <a:cubicBezTo>
                    <a:pt x="49" y="59"/>
                    <a:pt x="46" y="56"/>
                    <a:pt x="46" y="53"/>
                  </a:cubicBezTo>
                  <a:cubicBezTo>
                    <a:pt x="46" y="49"/>
                    <a:pt x="49" y="46"/>
                    <a:pt x="53" y="46"/>
                  </a:cubicBezTo>
                  <a:cubicBezTo>
                    <a:pt x="57" y="46"/>
                    <a:pt x="60" y="49"/>
                    <a:pt x="60" y="53"/>
                  </a:cubicBezTo>
                  <a:cubicBezTo>
                    <a:pt x="60" y="56"/>
                    <a:pt x="57" y="59"/>
                    <a:pt x="53" y="59"/>
                  </a:cubicBezTo>
                  <a:close/>
                  <a:moveTo>
                    <a:pt x="86" y="95"/>
                  </a:moveTo>
                  <a:cubicBezTo>
                    <a:pt x="82" y="95"/>
                    <a:pt x="79" y="92"/>
                    <a:pt x="79" y="88"/>
                  </a:cubicBezTo>
                  <a:cubicBezTo>
                    <a:pt x="79" y="84"/>
                    <a:pt x="82" y="81"/>
                    <a:pt x="86" y="81"/>
                  </a:cubicBezTo>
                  <a:cubicBezTo>
                    <a:pt x="90" y="81"/>
                    <a:pt x="93" y="84"/>
                    <a:pt x="93" y="88"/>
                  </a:cubicBezTo>
                  <a:cubicBezTo>
                    <a:pt x="93" y="92"/>
                    <a:pt x="90" y="95"/>
                    <a:pt x="86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74" name="Freeform 155"/>
            <p:cNvSpPr>
              <a:spLocks/>
            </p:cNvSpPr>
            <p:nvPr/>
          </p:nvSpPr>
          <p:spPr bwMode="auto">
            <a:xfrm>
              <a:off x="2700155" y="2043590"/>
              <a:ext cx="207759" cy="301134"/>
            </a:xfrm>
            <a:custGeom>
              <a:avLst/>
              <a:gdLst>
                <a:gd name="T0" fmla="*/ 250349595 w 100"/>
                <a:gd name="T1" fmla="*/ 21565348 h 145"/>
                <a:gd name="T2" fmla="*/ 0 w 100"/>
                <a:gd name="T3" fmla="*/ 0 h 145"/>
                <a:gd name="T4" fmla="*/ 82010788 w 100"/>
                <a:gd name="T5" fmla="*/ 90574877 h 145"/>
                <a:gd name="T6" fmla="*/ 17264773 w 100"/>
                <a:gd name="T7" fmla="*/ 263095584 h 145"/>
                <a:gd name="T8" fmla="*/ 30214391 w 100"/>
                <a:gd name="T9" fmla="*/ 560694894 h 145"/>
                <a:gd name="T10" fmla="*/ 12949618 w 100"/>
                <a:gd name="T11" fmla="*/ 625390938 h 145"/>
                <a:gd name="T12" fmla="*/ 254666827 w 100"/>
                <a:gd name="T13" fmla="*/ 595198620 h 145"/>
                <a:gd name="T14" fmla="*/ 315095610 w 100"/>
                <a:gd name="T15" fmla="*/ 521877683 h 145"/>
                <a:gd name="T16" fmla="*/ 302145991 w 100"/>
                <a:gd name="T17" fmla="*/ 211339995 h 145"/>
                <a:gd name="T18" fmla="*/ 250349595 w 100"/>
                <a:gd name="T19" fmla="*/ 21565348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0" h="145">
                  <a:moveTo>
                    <a:pt x="58" y="5"/>
                  </a:moveTo>
                  <a:cubicBezTo>
                    <a:pt x="41" y="0"/>
                    <a:pt x="20" y="0"/>
                    <a:pt x="0" y="0"/>
                  </a:cubicBezTo>
                  <a:cubicBezTo>
                    <a:pt x="13" y="6"/>
                    <a:pt x="17" y="14"/>
                    <a:pt x="19" y="21"/>
                  </a:cubicBezTo>
                  <a:cubicBezTo>
                    <a:pt x="23" y="37"/>
                    <a:pt x="10" y="53"/>
                    <a:pt x="4" y="61"/>
                  </a:cubicBezTo>
                  <a:cubicBezTo>
                    <a:pt x="5" y="74"/>
                    <a:pt x="7" y="114"/>
                    <a:pt x="7" y="130"/>
                  </a:cubicBezTo>
                  <a:cubicBezTo>
                    <a:pt x="7" y="136"/>
                    <a:pt x="5" y="141"/>
                    <a:pt x="3" y="145"/>
                  </a:cubicBezTo>
                  <a:cubicBezTo>
                    <a:pt x="22" y="143"/>
                    <a:pt x="47" y="140"/>
                    <a:pt x="59" y="138"/>
                  </a:cubicBezTo>
                  <a:cubicBezTo>
                    <a:pt x="64" y="137"/>
                    <a:pt x="73" y="133"/>
                    <a:pt x="73" y="121"/>
                  </a:cubicBezTo>
                  <a:cubicBezTo>
                    <a:pt x="73" y="103"/>
                    <a:pt x="70" y="49"/>
                    <a:pt x="70" y="49"/>
                  </a:cubicBezTo>
                  <a:cubicBezTo>
                    <a:pt x="70" y="49"/>
                    <a:pt x="100" y="18"/>
                    <a:pt x="5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75" name="Freeform 156"/>
            <p:cNvSpPr>
              <a:spLocks noEditPoints="1"/>
            </p:cNvSpPr>
            <p:nvPr/>
          </p:nvSpPr>
          <p:spPr bwMode="auto">
            <a:xfrm>
              <a:off x="5956605" y="2006240"/>
              <a:ext cx="312806" cy="333815"/>
            </a:xfrm>
            <a:custGeom>
              <a:avLst/>
              <a:gdLst>
                <a:gd name="T0" fmla="*/ 557878107 w 151"/>
                <a:gd name="T1" fmla="*/ 348212586 h 161"/>
                <a:gd name="T2" fmla="*/ 557878107 w 151"/>
                <a:gd name="T3" fmla="*/ 348212586 h 161"/>
                <a:gd name="T4" fmla="*/ 326144794 w 151"/>
                <a:gd name="T5" fmla="*/ 0 h 161"/>
                <a:gd name="T6" fmla="*/ 90119201 w 151"/>
                <a:gd name="T7" fmla="*/ 348212586 h 161"/>
                <a:gd name="T8" fmla="*/ 90119201 w 151"/>
                <a:gd name="T9" fmla="*/ 348212586 h 161"/>
                <a:gd name="T10" fmla="*/ 0 w 151"/>
                <a:gd name="T11" fmla="*/ 606147912 h 161"/>
                <a:gd name="T12" fmla="*/ 8582485 w 151"/>
                <a:gd name="T13" fmla="*/ 674930389 h 161"/>
                <a:gd name="T14" fmla="*/ 25747455 w 151"/>
                <a:gd name="T15" fmla="*/ 692127045 h 161"/>
                <a:gd name="T16" fmla="*/ 626540060 w 151"/>
                <a:gd name="T17" fmla="*/ 692127045 h 161"/>
                <a:gd name="T18" fmla="*/ 643705030 w 151"/>
                <a:gd name="T19" fmla="*/ 674930389 h 161"/>
                <a:gd name="T20" fmla="*/ 647997309 w 151"/>
                <a:gd name="T21" fmla="*/ 606147912 h 161"/>
                <a:gd name="T22" fmla="*/ 557878107 w 151"/>
                <a:gd name="T23" fmla="*/ 348212586 h 161"/>
                <a:gd name="T24" fmla="*/ 296105060 w 151"/>
                <a:gd name="T25" fmla="*/ 206347431 h 161"/>
                <a:gd name="T26" fmla="*/ 326144794 w 151"/>
                <a:gd name="T27" fmla="*/ 180554521 h 161"/>
                <a:gd name="T28" fmla="*/ 351892249 w 151"/>
                <a:gd name="T29" fmla="*/ 206347431 h 161"/>
                <a:gd name="T30" fmla="*/ 334727279 w 151"/>
                <a:gd name="T31" fmla="*/ 232142415 h 161"/>
                <a:gd name="T32" fmla="*/ 326144794 w 151"/>
                <a:gd name="T33" fmla="*/ 232142415 h 161"/>
                <a:gd name="T34" fmla="*/ 317562308 w 151"/>
                <a:gd name="T35" fmla="*/ 232142415 h 161"/>
                <a:gd name="T36" fmla="*/ 296105060 w 151"/>
                <a:gd name="T37" fmla="*/ 206347431 h 161"/>
                <a:gd name="T38" fmla="*/ 381931983 w 151"/>
                <a:gd name="T39" fmla="*/ 240740743 h 161"/>
                <a:gd name="T40" fmla="*/ 390514468 w 151"/>
                <a:gd name="T41" fmla="*/ 206347431 h 161"/>
                <a:gd name="T42" fmla="*/ 326144794 w 151"/>
                <a:gd name="T43" fmla="*/ 141865155 h 161"/>
                <a:gd name="T44" fmla="*/ 261773048 w 151"/>
                <a:gd name="T45" fmla="*/ 206347431 h 161"/>
                <a:gd name="T46" fmla="*/ 270355533 w 151"/>
                <a:gd name="T47" fmla="*/ 240740743 h 161"/>
                <a:gd name="T48" fmla="*/ 128741420 w 151"/>
                <a:gd name="T49" fmla="*/ 309523220 h 161"/>
                <a:gd name="T50" fmla="*/ 326144794 w 151"/>
                <a:gd name="T51" fmla="*/ 34391239 h 161"/>
                <a:gd name="T52" fmla="*/ 523548167 w 151"/>
                <a:gd name="T53" fmla="*/ 309523220 h 161"/>
                <a:gd name="T54" fmla="*/ 381931983 w 151"/>
                <a:gd name="T55" fmla="*/ 240740743 h 1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" h="161">
                  <a:moveTo>
                    <a:pt x="130" y="81"/>
                  </a:moveTo>
                  <a:cubicBezTo>
                    <a:pt x="130" y="81"/>
                    <a:pt x="130" y="81"/>
                    <a:pt x="130" y="81"/>
                  </a:cubicBezTo>
                  <a:cubicBezTo>
                    <a:pt x="130" y="42"/>
                    <a:pt x="126" y="0"/>
                    <a:pt x="76" y="0"/>
                  </a:cubicBezTo>
                  <a:cubicBezTo>
                    <a:pt x="28" y="0"/>
                    <a:pt x="21" y="39"/>
                    <a:pt x="21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8" y="97"/>
                    <a:pt x="0" y="118"/>
                    <a:pt x="0" y="141"/>
                  </a:cubicBezTo>
                  <a:cubicBezTo>
                    <a:pt x="0" y="147"/>
                    <a:pt x="1" y="152"/>
                    <a:pt x="2" y="157"/>
                  </a:cubicBezTo>
                  <a:cubicBezTo>
                    <a:pt x="2" y="159"/>
                    <a:pt x="4" y="161"/>
                    <a:pt x="6" y="161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8" y="161"/>
                    <a:pt x="149" y="159"/>
                    <a:pt x="150" y="157"/>
                  </a:cubicBezTo>
                  <a:cubicBezTo>
                    <a:pt x="151" y="152"/>
                    <a:pt x="151" y="147"/>
                    <a:pt x="151" y="141"/>
                  </a:cubicBezTo>
                  <a:cubicBezTo>
                    <a:pt x="151" y="118"/>
                    <a:pt x="143" y="97"/>
                    <a:pt x="130" y="81"/>
                  </a:cubicBezTo>
                  <a:close/>
                  <a:moveTo>
                    <a:pt x="69" y="48"/>
                  </a:moveTo>
                  <a:cubicBezTo>
                    <a:pt x="69" y="44"/>
                    <a:pt x="72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80" y="54"/>
                    <a:pt x="78" y="54"/>
                  </a:cubicBezTo>
                  <a:cubicBezTo>
                    <a:pt x="77" y="54"/>
                    <a:pt x="76" y="54"/>
                    <a:pt x="76" y="54"/>
                  </a:cubicBezTo>
                  <a:cubicBezTo>
                    <a:pt x="75" y="54"/>
                    <a:pt x="74" y="54"/>
                    <a:pt x="74" y="54"/>
                  </a:cubicBezTo>
                  <a:cubicBezTo>
                    <a:pt x="71" y="54"/>
                    <a:pt x="69" y="51"/>
                    <a:pt x="69" y="48"/>
                  </a:cubicBezTo>
                  <a:close/>
                  <a:moveTo>
                    <a:pt x="89" y="56"/>
                  </a:moveTo>
                  <a:cubicBezTo>
                    <a:pt x="90" y="53"/>
                    <a:pt x="91" y="51"/>
                    <a:pt x="91" y="48"/>
                  </a:cubicBezTo>
                  <a:cubicBezTo>
                    <a:pt x="91" y="40"/>
                    <a:pt x="84" y="33"/>
                    <a:pt x="76" y="33"/>
                  </a:cubicBezTo>
                  <a:cubicBezTo>
                    <a:pt x="67" y="33"/>
                    <a:pt x="61" y="40"/>
                    <a:pt x="61" y="48"/>
                  </a:cubicBezTo>
                  <a:cubicBezTo>
                    <a:pt x="61" y="51"/>
                    <a:pt x="62" y="53"/>
                    <a:pt x="63" y="56"/>
                  </a:cubicBezTo>
                  <a:cubicBezTo>
                    <a:pt x="51" y="58"/>
                    <a:pt x="39" y="64"/>
                    <a:pt x="30" y="72"/>
                  </a:cubicBezTo>
                  <a:cubicBezTo>
                    <a:pt x="31" y="34"/>
                    <a:pt x="40" y="8"/>
                    <a:pt x="76" y="8"/>
                  </a:cubicBezTo>
                  <a:cubicBezTo>
                    <a:pt x="112" y="8"/>
                    <a:pt x="121" y="32"/>
                    <a:pt x="122" y="72"/>
                  </a:cubicBezTo>
                  <a:cubicBezTo>
                    <a:pt x="112" y="64"/>
                    <a:pt x="101" y="58"/>
                    <a:pt x="8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76" name="Line 157"/>
            <p:cNvSpPr>
              <a:spLocks noChangeShapeType="1"/>
            </p:cNvSpPr>
            <p:nvPr/>
          </p:nvSpPr>
          <p:spPr bwMode="auto">
            <a:xfrm>
              <a:off x="5951936" y="2376238"/>
              <a:ext cx="324478" cy="0"/>
            </a:xfrm>
            <a:prstGeom prst="line">
              <a:avLst/>
            </a:prstGeom>
            <a:grpFill/>
            <a:ln w="30163" cap="rnd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77" name="Freeform 158"/>
            <p:cNvSpPr>
              <a:spLocks/>
            </p:cNvSpPr>
            <p:nvPr/>
          </p:nvSpPr>
          <p:spPr bwMode="auto">
            <a:xfrm>
              <a:off x="6277581" y="2139299"/>
              <a:ext cx="73533" cy="168075"/>
            </a:xfrm>
            <a:custGeom>
              <a:avLst/>
              <a:gdLst>
                <a:gd name="T0" fmla="*/ 154488631 w 35"/>
                <a:gd name="T1" fmla="*/ 64584375 h 81"/>
                <a:gd name="T2" fmla="*/ 141246388 w 35"/>
                <a:gd name="T3" fmla="*/ 0 h 81"/>
                <a:gd name="T4" fmla="*/ 26484486 w 35"/>
                <a:gd name="T5" fmla="*/ 129168750 h 81"/>
                <a:gd name="T6" fmla="*/ 0 w 35"/>
                <a:gd name="T7" fmla="*/ 198058750 h 81"/>
                <a:gd name="T8" fmla="*/ 17656324 w 35"/>
                <a:gd name="T9" fmla="*/ 331533125 h 81"/>
                <a:gd name="T10" fmla="*/ 17656324 w 35"/>
                <a:gd name="T11" fmla="*/ 348755625 h 81"/>
                <a:gd name="T12" fmla="*/ 83865437 w 35"/>
                <a:gd name="T13" fmla="*/ 202364375 h 81"/>
                <a:gd name="T14" fmla="*/ 154488631 w 35"/>
                <a:gd name="T15" fmla="*/ 64584375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81">
                  <a:moveTo>
                    <a:pt x="35" y="15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9" y="9"/>
                    <a:pt x="6" y="30"/>
                  </a:cubicBezTo>
                  <a:cubicBezTo>
                    <a:pt x="5" y="38"/>
                    <a:pt x="2" y="43"/>
                    <a:pt x="0" y="46"/>
                  </a:cubicBezTo>
                  <a:cubicBezTo>
                    <a:pt x="3" y="56"/>
                    <a:pt x="4" y="66"/>
                    <a:pt x="4" y="77"/>
                  </a:cubicBezTo>
                  <a:cubicBezTo>
                    <a:pt x="4" y="79"/>
                    <a:pt x="4" y="80"/>
                    <a:pt x="4" y="81"/>
                  </a:cubicBezTo>
                  <a:cubicBezTo>
                    <a:pt x="13" y="78"/>
                    <a:pt x="21" y="69"/>
                    <a:pt x="19" y="47"/>
                  </a:cubicBezTo>
                  <a:cubicBezTo>
                    <a:pt x="15" y="22"/>
                    <a:pt x="35" y="15"/>
                    <a:pt x="3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78" name="Freeform 159"/>
            <p:cNvSpPr>
              <a:spLocks/>
            </p:cNvSpPr>
            <p:nvPr/>
          </p:nvSpPr>
          <p:spPr bwMode="auto">
            <a:xfrm>
              <a:off x="8565267" y="2869957"/>
              <a:ext cx="398011" cy="399178"/>
            </a:xfrm>
            <a:custGeom>
              <a:avLst/>
              <a:gdLst>
                <a:gd name="T0" fmla="*/ 825066438 w 192"/>
                <a:gd name="T1" fmla="*/ 250702495 h 192"/>
                <a:gd name="T2" fmla="*/ 593015660 w 192"/>
                <a:gd name="T3" fmla="*/ 0 h 192"/>
                <a:gd name="T4" fmla="*/ 412534256 w 192"/>
                <a:gd name="T5" fmla="*/ 95093763 h 192"/>
                <a:gd name="T6" fmla="*/ 227753503 w 192"/>
                <a:gd name="T7" fmla="*/ 0 h 192"/>
                <a:gd name="T8" fmla="*/ 0 w 192"/>
                <a:gd name="T9" fmla="*/ 250702495 h 192"/>
                <a:gd name="T10" fmla="*/ 116024352 w 192"/>
                <a:gd name="T11" fmla="*/ 471148546 h 192"/>
                <a:gd name="T12" fmla="*/ 206267128 w 192"/>
                <a:gd name="T13" fmla="*/ 484115594 h 192"/>
                <a:gd name="T14" fmla="*/ 317994205 w 192"/>
                <a:gd name="T15" fmla="*/ 462503847 h 192"/>
                <a:gd name="T16" fmla="*/ 343777855 w 192"/>
                <a:gd name="T17" fmla="*/ 466826197 h 192"/>
                <a:gd name="T18" fmla="*/ 335183305 w 192"/>
                <a:gd name="T19" fmla="*/ 492760292 h 192"/>
                <a:gd name="T20" fmla="*/ 206267128 w 192"/>
                <a:gd name="T21" fmla="*/ 518694388 h 192"/>
                <a:gd name="T22" fmla="*/ 150402553 w 192"/>
                <a:gd name="T23" fmla="*/ 514372039 h 192"/>
                <a:gd name="T24" fmla="*/ 150402553 w 192"/>
                <a:gd name="T25" fmla="*/ 829911853 h 192"/>
                <a:gd name="T26" fmla="*/ 653177510 w 192"/>
                <a:gd name="T27" fmla="*/ 829911853 h 192"/>
                <a:gd name="T28" fmla="*/ 653177510 w 192"/>
                <a:gd name="T29" fmla="*/ 492760292 h 192"/>
                <a:gd name="T30" fmla="*/ 657474785 w 192"/>
                <a:gd name="T31" fmla="*/ 492760292 h 192"/>
                <a:gd name="T32" fmla="*/ 825066438 w 192"/>
                <a:gd name="T33" fmla="*/ 250702495 h 1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2" h="192">
                  <a:moveTo>
                    <a:pt x="192" y="58"/>
                  </a:moveTo>
                  <a:cubicBezTo>
                    <a:pt x="192" y="26"/>
                    <a:pt x="167" y="0"/>
                    <a:pt x="138" y="0"/>
                  </a:cubicBezTo>
                  <a:cubicBezTo>
                    <a:pt x="121" y="0"/>
                    <a:pt x="105" y="8"/>
                    <a:pt x="96" y="22"/>
                  </a:cubicBezTo>
                  <a:cubicBezTo>
                    <a:pt x="86" y="8"/>
                    <a:pt x="70" y="0"/>
                    <a:pt x="53" y="0"/>
                  </a:cubicBezTo>
                  <a:cubicBezTo>
                    <a:pt x="24" y="0"/>
                    <a:pt x="0" y="26"/>
                    <a:pt x="0" y="58"/>
                  </a:cubicBezTo>
                  <a:cubicBezTo>
                    <a:pt x="0" y="80"/>
                    <a:pt x="11" y="99"/>
                    <a:pt x="27" y="109"/>
                  </a:cubicBezTo>
                  <a:cubicBezTo>
                    <a:pt x="34" y="111"/>
                    <a:pt x="40" y="112"/>
                    <a:pt x="48" y="112"/>
                  </a:cubicBezTo>
                  <a:cubicBezTo>
                    <a:pt x="57" y="112"/>
                    <a:pt x="66" y="110"/>
                    <a:pt x="74" y="107"/>
                  </a:cubicBezTo>
                  <a:cubicBezTo>
                    <a:pt x="76" y="106"/>
                    <a:pt x="79" y="106"/>
                    <a:pt x="80" y="108"/>
                  </a:cubicBezTo>
                  <a:cubicBezTo>
                    <a:pt x="82" y="110"/>
                    <a:pt x="81" y="113"/>
                    <a:pt x="78" y="114"/>
                  </a:cubicBezTo>
                  <a:cubicBezTo>
                    <a:pt x="69" y="118"/>
                    <a:pt x="58" y="120"/>
                    <a:pt x="48" y="120"/>
                  </a:cubicBezTo>
                  <a:cubicBezTo>
                    <a:pt x="43" y="120"/>
                    <a:pt x="39" y="120"/>
                    <a:pt x="35" y="119"/>
                  </a:cubicBezTo>
                  <a:cubicBezTo>
                    <a:pt x="35" y="192"/>
                    <a:pt x="35" y="192"/>
                    <a:pt x="35" y="19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75" y="107"/>
                    <a:pt x="192" y="84"/>
                    <a:pt x="19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79" name="Freeform 160"/>
            <p:cNvSpPr>
              <a:spLocks noEditPoints="1"/>
            </p:cNvSpPr>
            <p:nvPr/>
          </p:nvSpPr>
          <p:spPr bwMode="auto">
            <a:xfrm>
              <a:off x="5949602" y="2896803"/>
              <a:ext cx="415518" cy="280125"/>
            </a:xfrm>
            <a:custGeom>
              <a:avLst/>
              <a:gdLst>
                <a:gd name="T0" fmla="*/ 548180432 w 200"/>
                <a:gd name="T1" fmla="*/ 34445000 h 135"/>
                <a:gd name="T2" fmla="*/ 392791243 w 200"/>
                <a:gd name="T3" fmla="*/ 0 h 135"/>
                <a:gd name="T4" fmla="*/ 82010788 w 200"/>
                <a:gd name="T5" fmla="*/ 146391250 h 135"/>
                <a:gd name="T6" fmla="*/ 77695633 w 200"/>
                <a:gd name="T7" fmla="*/ 155002500 h 135"/>
                <a:gd name="T8" fmla="*/ 4317232 w 200"/>
                <a:gd name="T9" fmla="*/ 331533125 h 135"/>
                <a:gd name="T10" fmla="*/ 25899237 w 200"/>
                <a:gd name="T11" fmla="*/ 387506250 h 135"/>
                <a:gd name="T12" fmla="*/ 112225179 w 200"/>
                <a:gd name="T13" fmla="*/ 400423125 h 135"/>
                <a:gd name="T14" fmla="*/ 233084822 w 200"/>
                <a:gd name="T15" fmla="*/ 391811875 h 135"/>
                <a:gd name="T16" fmla="*/ 340994847 w 200"/>
                <a:gd name="T17" fmla="*/ 383200625 h 135"/>
                <a:gd name="T18" fmla="*/ 410056016 w 200"/>
                <a:gd name="T19" fmla="*/ 396117500 h 135"/>
                <a:gd name="T20" fmla="*/ 509333654 w 200"/>
                <a:gd name="T21" fmla="*/ 473618750 h 135"/>
                <a:gd name="T22" fmla="*/ 599976828 w 200"/>
                <a:gd name="T23" fmla="*/ 555425625 h 135"/>
                <a:gd name="T24" fmla="*/ 690620002 w 200"/>
                <a:gd name="T25" fmla="*/ 581259375 h 135"/>
                <a:gd name="T26" fmla="*/ 690620002 w 200"/>
                <a:gd name="T27" fmla="*/ 581259375 h 135"/>
                <a:gd name="T28" fmla="*/ 824429264 w 200"/>
                <a:gd name="T29" fmla="*/ 503758125 h 135"/>
                <a:gd name="T30" fmla="*/ 548180432 w 200"/>
                <a:gd name="T31" fmla="*/ 34445000 h 135"/>
                <a:gd name="T32" fmla="*/ 336677615 w 200"/>
                <a:gd name="T33" fmla="*/ 189447500 h 135"/>
                <a:gd name="T34" fmla="*/ 332360383 w 200"/>
                <a:gd name="T35" fmla="*/ 202364375 h 135"/>
                <a:gd name="T36" fmla="*/ 328045228 w 200"/>
                <a:gd name="T37" fmla="*/ 232503750 h 135"/>
                <a:gd name="T38" fmla="*/ 328045228 w 200"/>
                <a:gd name="T39" fmla="*/ 241115000 h 135"/>
                <a:gd name="T40" fmla="*/ 306463223 w 200"/>
                <a:gd name="T41" fmla="*/ 279865625 h 135"/>
                <a:gd name="T42" fmla="*/ 263299213 w 200"/>
                <a:gd name="T43" fmla="*/ 301393750 h 135"/>
                <a:gd name="T44" fmla="*/ 263299213 w 200"/>
                <a:gd name="T45" fmla="*/ 301393750 h 135"/>
                <a:gd name="T46" fmla="*/ 233084822 w 200"/>
                <a:gd name="T47" fmla="*/ 292782500 h 135"/>
                <a:gd name="T48" fmla="*/ 220135204 w 200"/>
                <a:gd name="T49" fmla="*/ 288476875 h 135"/>
                <a:gd name="T50" fmla="*/ 207185585 w 200"/>
                <a:gd name="T51" fmla="*/ 288476875 h 135"/>
                <a:gd name="T52" fmla="*/ 120859643 w 200"/>
                <a:gd name="T53" fmla="*/ 241115000 h 135"/>
                <a:gd name="T54" fmla="*/ 125174798 w 200"/>
                <a:gd name="T55" fmla="*/ 185141875 h 135"/>
                <a:gd name="T56" fmla="*/ 181288426 w 200"/>
                <a:gd name="T57" fmla="*/ 146391250 h 135"/>
                <a:gd name="T58" fmla="*/ 181288426 w 200"/>
                <a:gd name="T59" fmla="*/ 146391250 h 135"/>
                <a:gd name="T60" fmla="*/ 185603580 w 200"/>
                <a:gd name="T61" fmla="*/ 146391250 h 135"/>
                <a:gd name="T62" fmla="*/ 194238044 w 200"/>
                <a:gd name="T63" fmla="*/ 146391250 h 135"/>
                <a:gd name="T64" fmla="*/ 198553199 w 200"/>
                <a:gd name="T65" fmla="*/ 142085625 h 135"/>
                <a:gd name="T66" fmla="*/ 250349595 w 200"/>
                <a:gd name="T67" fmla="*/ 116251875 h 135"/>
                <a:gd name="T68" fmla="*/ 280563986 w 200"/>
                <a:gd name="T69" fmla="*/ 116251875 h 135"/>
                <a:gd name="T70" fmla="*/ 284881218 w 200"/>
                <a:gd name="T71" fmla="*/ 120557500 h 135"/>
                <a:gd name="T72" fmla="*/ 315095610 w 200"/>
                <a:gd name="T73" fmla="*/ 129168750 h 135"/>
                <a:gd name="T74" fmla="*/ 336677615 w 200"/>
                <a:gd name="T75" fmla="*/ 189447500 h 1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0" h="135">
                  <a:moveTo>
                    <a:pt x="127" y="8"/>
                  </a:moveTo>
                  <a:cubicBezTo>
                    <a:pt x="115" y="3"/>
                    <a:pt x="103" y="0"/>
                    <a:pt x="91" y="0"/>
                  </a:cubicBezTo>
                  <a:cubicBezTo>
                    <a:pt x="48" y="0"/>
                    <a:pt x="19" y="34"/>
                    <a:pt x="19" y="34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7" y="45"/>
                    <a:pt x="0" y="63"/>
                    <a:pt x="1" y="77"/>
                  </a:cubicBezTo>
                  <a:cubicBezTo>
                    <a:pt x="1" y="82"/>
                    <a:pt x="2" y="87"/>
                    <a:pt x="6" y="90"/>
                  </a:cubicBezTo>
                  <a:cubicBezTo>
                    <a:pt x="9" y="91"/>
                    <a:pt x="14" y="93"/>
                    <a:pt x="26" y="93"/>
                  </a:cubicBezTo>
                  <a:cubicBezTo>
                    <a:pt x="34" y="93"/>
                    <a:pt x="44" y="92"/>
                    <a:pt x="54" y="91"/>
                  </a:cubicBezTo>
                  <a:cubicBezTo>
                    <a:pt x="63" y="90"/>
                    <a:pt x="72" y="89"/>
                    <a:pt x="79" y="89"/>
                  </a:cubicBezTo>
                  <a:cubicBezTo>
                    <a:pt x="86" y="89"/>
                    <a:pt x="91" y="90"/>
                    <a:pt x="95" y="92"/>
                  </a:cubicBezTo>
                  <a:cubicBezTo>
                    <a:pt x="107" y="96"/>
                    <a:pt x="113" y="103"/>
                    <a:pt x="118" y="110"/>
                  </a:cubicBezTo>
                  <a:cubicBezTo>
                    <a:pt x="122" y="115"/>
                    <a:pt x="127" y="122"/>
                    <a:pt x="139" y="129"/>
                  </a:cubicBezTo>
                  <a:cubicBezTo>
                    <a:pt x="145" y="133"/>
                    <a:pt x="152" y="135"/>
                    <a:pt x="160" y="135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76" y="135"/>
                    <a:pt x="190" y="127"/>
                    <a:pt x="191" y="117"/>
                  </a:cubicBezTo>
                  <a:cubicBezTo>
                    <a:pt x="194" y="95"/>
                    <a:pt x="200" y="41"/>
                    <a:pt x="127" y="8"/>
                  </a:cubicBezTo>
                  <a:close/>
                  <a:moveTo>
                    <a:pt x="78" y="44"/>
                  </a:moveTo>
                  <a:cubicBezTo>
                    <a:pt x="78" y="45"/>
                    <a:pt x="78" y="46"/>
                    <a:pt x="77" y="47"/>
                  </a:cubicBezTo>
                  <a:cubicBezTo>
                    <a:pt x="77" y="49"/>
                    <a:pt x="77" y="52"/>
                    <a:pt x="76" y="54"/>
                  </a:cubicBezTo>
                  <a:cubicBezTo>
                    <a:pt x="76" y="55"/>
                    <a:pt x="76" y="56"/>
                    <a:pt x="76" y="56"/>
                  </a:cubicBezTo>
                  <a:cubicBezTo>
                    <a:pt x="75" y="59"/>
                    <a:pt x="74" y="63"/>
                    <a:pt x="71" y="65"/>
                  </a:cubicBezTo>
                  <a:cubicBezTo>
                    <a:pt x="69" y="68"/>
                    <a:pt x="65" y="70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8" y="70"/>
                    <a:pt x="56" y="69"/>
                    <a:pt x="54" y="68"/>
                  </a:cubicBezTo>
                  <a:cubicBezTo>
                    <a:pt x="53" y="68"/>
                    <a:pt x="52" y="67"/>
                    <a:pt x="51" y="67"/>
                  </a:cubicBezTo>
                  <a:cubicBezTo>
                    <a:pt x="50" y="67"/>
                    <a:pt x="49" y="67"/>
                    <a:pt x="48" y="67"/>
                  </a:cubicBezTo>
                  <a:cubicBezTo>
                    <a:pt x="41" y="67"/>
                    <a:pt x="31" y="67"/>
                    <a:pt x="28" y="56"/>
                  </a:cubicBezTo>
                  <a:cubicBezTo>
                    <a:pt x="27" y="53"/>
                    <a:pt x="27" y="46"/>
                    <a:pt x="29" y="43"/>
                  </a:cubicBezTo>
                  <a:cubicBezTo>
                    <a:pt x="30" y="40"/>
                    <a:pt x="38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5" y="34"/>
                    <a:pt x="45" y="33"/>
                    <a:pt x="46" y="33"/>
                  </a:cubicBezTo>
                  <a:cubicBezTo>
                    <a:pt x="49" y="28"/>
                    <a:pt x="55" y="27"/>
                    <a:pt x="58" y="27"/>
                  </a:cubicBezTo>
                  <a:cubicBezTo>
                    <a:pt x="61" y="27"/>
                    <a:pt x="63" y="27"/>
                    <a:pt x="65" y="27"/>
                  </a:cubicBezTo>
                  <a:cubicBezTo>
                    <a:pt x="65" y="27"/>
                    <a:pt x="66" y="28"/>
                    <a:pt x="66" y="28"/>
                  </a:cubicBezTo>
                  <a:cubicBezTo>
                    <a:pt x="69" y="28"/>
                    <a:pt x="71" y="28"/>
                    <a:pt x="73" y="30"/>
                  </a:cubicBezTo>
                  <a:cubicBezTo>
                    <a:pt x="79" y="33"/>
                    <a:pt x="78" y="40"/>
                    <a:pt x="7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80" name="Freeform 161"/>
            <p:cNvSpPr>
              <a:spLocks/>
            </p:cNvSpPr>
            <p:nvPr/>
          </p:nvSpPr>
          <p:spPr bwMode="auto">
            <a:xfrm>
              <a:off x="5954271" y="3098726"/>
              <a:ext cx="394509" cy="162239"/>
            </a:xfrm>
            <a:custGeom>
              <a:avLst/>
              <a:gdLst>
                <a:gd name="T0" fmla="*/ 681182079 w 190"/>
                <a:gd name="T1" fmla="*/ 199011093 h 78"/>
                <a:gd name="T2" fmla="*/ 573400144 w 190"/>
                <a:gd name="T3" fmla="*/ 168728560 h 78"/>
                <a:gd name="T4" fmla="*/ 469930815 w 190"/>
                <a:gd name="T5" fmla="*/ 77874720 h 78"/>
                <a:gd name="T6" fmla="*/ 388016212 w 190"/>
                <a:gd name="T7" fmla="*/ 8652747 h 78"/>
                <a:gd name="T8" fmla="*/ 331968942 w 190"/>
                <a:gd name="T9" fmla="*/ 4326373 h 78"/>
                <a:gd name="T10" fmla="*/ 228497536 w 190"/>
                <a:gd name="T11" fmla="*/ 12979120 h 78"/>
                <a:gd name="T12" fmla="*/ 103471405 w 190"/>
                <a:gd name="T13" fmla="*/ 21631867 h 78"/>
                <a:gd name="T14" fmla="*/ 0 w 190"/>
                <a:gd name="T15" fmla="*/ 0 h 78"/>
                <a:gd name="T16" fmla="*/ 38800998 w 190"/>
                <a:gd name="T17" fmla="*/ 95180213 h 78"/>
                <a:gd name="T18" fmla="*/ 388016212 w 190"/>
                <a:gd name="T19" fmla="*/ 108159333 h 78"/>
                <a:gd name="T20" fmla="*/ 543222282 w 190"/>
                <a:gd name="T21" fmla="*/ 268233067 h 78"/>
                <a:gd name="T22" fmla="*/ 819143953 w 190"/>
                <a:gd name="T23" fmla="*/ 177379227 h 78"/>
                <a:gd name="T24" fmla="*/ 819143953 w 190"/>
                <a:gd name="T25" fmla="*/ 151423067 h 78"/>
                <a:gd name="T26" fmla="*/ 681182079 w 190"/>
                <a:gd name="T27" fmla="*/ 199011093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0" h="78">
                  <a:moveTo>
                    <a:pt x="158" y="46"/>
                  </a:moveTo>
                  <a:cubicBezTo>
                    <a:pt x="149" y="46"/>
                    <a:pt x="140" y="44"/>
                    <a:pt x="133" y="39"/>
                  </a:cubicBezTo>
                  <a:cubicBezTo>
                    <a:pt x="120" y="31"/>
                    <a:pt x="114" y="24"/>
                    <a:pt x="109" y="18"/>
                  </a:cubicBezTo>
                  <a:cubicBezTo>
                    <a:pt x="104" y="12"/>
                    <a:pt x="100" y="6"/>
                    <a:pt x="90" y="2"/>
                  </a:cubicBezTo>
                  <a:cubicBezTo>
                    <a:pt x="87" y="1"/>
                    <a:pt x="83" y="1"/>
                    <a:pt x="77" y="1"/>
                  </a:cubicBezTo>
                  <a:cubicBezTo>
                    <a:pt x="70" y="1"/>
                    <a:pt x="62" y="2"/>
                    <a:pt x="53" y="3"/>
                  </a:cubicBezTo>
                  <a:cubicBezTo>
                    <a:pt x="43" y="4"/>
                    <a:pt x="33" y="5"/>
                    <a:pt x="24" y="5"/>
                  </a:cubicBezTo>
                  <a:cubicBezTo>
                    <a:pt x="12" y="5"/>
                    <a:pt x="5" y="3"/>
                    <a:pt x="0" y="0"/>
                  </a:cubicBezTo>
                  <a:cubicBezTo>
                    <a:pt x="1" y="10"/>
                    <a:pt x="4" y="18"/>
                    <a:pt x="9" y="22"/>
                  </a:cubicBezTo>
                  <a:cubicBezTo>
                    <a:pt x="27" y="36"/>
                    <a:pt x="74" y="20"/>
                    <a:pt x="90" y="25"/>
                  </a:cubicBezTo>
                  <a:cubicBezTo>
                    <a:pt x="105" y="31"/>
                    <a:pt x="103" y="45"/>
                    <a:pt x="126" y="62"/>
                  </a:cubicBezTo>
                  <a:cubicBezTo>
                    <a:pt x="150" y="78"/>
                    <a:pt x="187" y="66"/>
                    <a:pt x="190" y="41"/>
                  </a:cubicBezTo>
                  <a:cubicBezTo>
                    <a:pt x="190" y="39"/>
                    <a:pt x="190" y="37"/>
                    <a:pt x="190" y="35"/>
                  </a:cubicBezTo>
                  <a:cubicBezTo>
                    <a:pt x="183" y="42"/>
                    <a:pt x="171" y="46"/>
                    <a:pt x="15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81" name="Freeform 162"/>
            <p:cNvSpPr>
              <a:spLocks/>
            </p:cNvSpPr>
            <p:nvPr/>
          </p:nvSpPr>
          <p:spPr bwMode="auto">
            <a:xfrm>
              <a:off x="1681201" y="3744180"/>
              <a:ext cx="232270" cy="178580"/>
            </a:xfrm>
            <a:custGeom>
              <a:avLst/>
              <a:gdLst>
                <a:gd name="T0" fmla="*/ 382772665 w 112"/>
                <a:gd name="T1" fmla="*/ 94861281 h 86"/>
                <a:gd name="T2" fmla="*/ 275252393 w 112"/>
                <a:gd name="T3" fmla="*/ 0 h 86"/>
                <a:gd name="T4" fmla="*/ 172033264 w 112"/>
                <a:gd name="T5" fmla="*/ 81926690 h 86"/>
                <a:gd name="T6" fmla="*/ 124722768 w 112"/>
                <a:gd name="T7" fmla="*/ 64679184 h 86"/>
                <a:gd name="T8" fmla="*/ 38708210 w 112"/>
                <a:gd name="T9" fmla="*/ 150916712 h 86"/>
                <a:gd name="T10" fmla="*/ 51609564 w 112"/>
                <a:gd name="T11" fmla="*/ 194035476 h 86"/>
                <a:gd name="T12" fmla="*/ 0 w 112"/>
                <a:gd name="T13" fmla="*/ 275962166 h 86"/>
                <a:gd name="T14" fmla="*/ 90317775 w 112"/>
                <a:gd name="T15" fmla="*/ 370823447 h 86"/>
                <a:gd name="T16" fmla="*/ 150527551 w 112"/>
                <a:gd name="T17" fmla="*/ 344952188 h 86"/>
                <a:gd name="T18" fmla="*/ 210739401 w 112"/>
                <a:gd name="T19" fmla="*/ 362199694 h 86"/>
                <a:gd name="T20" fmla="*/ 292454890 w 112"/>
                <a:gd name="T21" fmla="*/ 327704683 h 86"/>
                <a:gd name="T22" fmla="*/ 356967882 w 112"/>
                <a:gd name="T23" fmla="*/ 344952188 h 86"/>
                <a:gd name="T24" fmla="*/ 481690651 w 112"/>
                <a:gd name="T25" fmla="*/ 219906734 h 86"/>
                <a:gd name="T26" fmla="*/ 382772665 w 112"/>
                <a:gd name="T27" fmla="*/ 94861281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86">
                  <a:moveTo>
                    <a:pt x="89" y="22"/>
                  </a:moveTo>
                  <a:cubicBezTo>
                    <a:pt x="88" y="10"/>
                    <a:pt x="77" y="0"/>
                    <a:pt x="64" y="0"/>
                  </a:cubicBezTo>
                  <a:cubicBezTo>
                    <a:pt x="53" y="0"/>
                    <a:pt x="43" y="8"/>
                    <a:pt x="40" y="19"/>
                  </a:cubicBezTo>
                  <a:cubicBezTo>
                    <a:pt x="37" y="16"/>
                    <a:pt x="33" y="15"/>
                    <a:pt x="29" y="15"/>
                  </a:cubicBezTo>
                  <a:cubicBezTo>
                    <a:pt x="18" y="15"/>
                    <a:pt x="9" y="24"/>
                    <a:pt x="9" y="35"/>
                  </a:cubicBezTo>
                  <a:cubicBezTo>
                    <a:pt x="9" y="39"/>
                    <a:pt x="10" y="42"/>
                    <a:pt x="12" y="45"/>
                  </a:cubicBezTo>
                  <a:cubicBezTo>
                    <a:pt x="4" y="49"/>
                    <a:pt x="0" y="56"/>
                    <a:pt x="0" y="64"/>
                  </a:cubicBezTo>
                  <a:cubicBezTo>
                    <a:pt x="0" y="76"/>
                    <a:pt x="9" y="86"/>
                    <a:pt x="21" y="86"/>
                  </a:cubicBezTo>
                  <a:cubicBezTo>
                    <a:pt x="26" y="86"/>
                    <a:pt x="31" y="83"/>
                    <a:pt x="35" y="80"/>
                  </a:cubicBezTo>
                  <a:cubicBezTo>
                    <a:pt x="39" y="83"/>
                    <a:pt x="44" y="84"/>
                    <a:pt x="49" y="84"/>
                  </a:cubicBezTo>
                  <a:cubicBezTo>
                    <a:pt x="56" y="84"/>
                    <a:pt x="63" y="81"/>
                    <a:pt x="68" y="76"/>
                  </a:cubicBezTo>
                  <a:cubicBezTo>
                    <a:pt x="72" y="78"/>
                    <a:pt x="77" y="80"/>
                    <a:pt x="83" y="80"/>
                  </a:cubicBezTo>
                  <a:cubicBezTo>
                    <a:pt x="99" y="80"/>
                    <a:pt x="112" y="67"/>
                    <a:pt x="112" y="51"/>
                  </a:cubicBezTo>
                  <a:cubicBezTo>
                    <a:pt x="112" y="37"/>
                    <a:pt x="102" y="25"/>
                    <a:pt x="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82" name="Freeform 163"/>
            <p:cNvSpPr>
              <a:spLocks/>
            </p:cNvSpPr>
            <p:nvPr/>
          </p:nvSpPr>
          <p:spPr bwMode="auto">
            <a:xfrm>
              <a:off x="1734892" y="3941435"/>
              <a:ext cx="114384" cy="71198"/>
            </a:xfrm>
            <a:custGeom>
              <a:avLst/>
              <a:gdLst>
                <a:gd name="T0" fmla="*/ 47577505 w 55"/>
                <a:gd name="T1" fmla="*/ 105241114 h 34"/>
                <a:gd name="T2" fmla="*/ 203283245 w 55"/>
                <a:gd name="T3" fmla="*/ 149092800 h 34"/>
                <a:gd name="T4" fmla="*/ 211934835 w 55"/>
                <a:gd name="T5" fmla="*/ 149092800 h 34"/>
                <a:gd name="T6" fmla="*/ 237885445 w 55"/>
                <a:gd name="T7" fmla="*/ 74546400 h 34"/>
                <a:gd name="T8" fmla="*/ 229235935 w 55"/>
                <a:gd name="T9" fmla="*/ 74546400 h 34"/>
                <a:gd name="T10" fmla="*/ 4325795 w 55"/>
                <a:gd name="T11" fmla="*/ 0 h 34"/>
                <a:gd name="T12" fmla="*/ 0 w 55"/>
                <a:gd name="T13" fmla="*/ 0 h 34"/>
                <a:gd name="T14" fmla="*/ 30276405 w 55"/>
                <a:gd name="T15" fmla="*/ 100856155 h 34"/>
                <a:gd name="T16" fmla="*/ 47577505 w 55"/>
                <a:gd name="T17" fmla="*/ 105241114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34">
                  <a:moveTo>
                    <a:pt x="11" y="24"/>
                  </a:moveTo>
                  <a:cubicBezTo>
                    <a:pt x="20" y="30"/>
                    <a:pt x="33" y="33"/>
                    <a:pt x="47" y="34"/>
                  </a:cubicBezTo>
                  <a:cubicBezTo>
                    <a:pt x="48" y="34"/>
                    <a:pt x="49" y="34"/>
                    <a:pt x="49" y="34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7"/>
                    <a:pt x="54" y="17"/>
                    <a:pt x="53" y="17"/>
                  </a:cubicBezTo>
                  <a:cubicBezTo>
                    <a:pt x="25" y="17"/>
                    <a:pt x="9" y="7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9" y="23"/>
                    <a:pt x="10" y="23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83" name="Freeform 164"/>
            <p:cNvSpPr>
              <a:spLocks/>
            </p:cNvSpPr>
            <p:nvPr/>
          </p:nvSpPr>
          <p:spPr bwMode="auto">
            <a:xfrm>
              <a:off x="1755901" y="3927428"/>
              <a:ext cx="106214" cy="32681"/>
            </a:xfrm>
            <a:custGeom>
              <a:avLst/>
              <a:gdLst>
                <a:gd name="T0" fmla="*/ 195179679 w 51"/>
                <a:gd name="T1" fmla="*/ 62580030 h 16"/>
                <a:gd name="T2" fmla="*/ 203853823 w 51"/>
                <a:gd name="T3" fmla="*/ 66752985 h 16"/>
                <a:gd name="T4" fmla="*/ 221204192 w 51"/>
                <a:gd name="T5" fmla="*/ 8343868 h 16"/>
                <a:gd name="T6" fmla="*/ 203853823 w 51"/>
                <a:gd name="T7" fmla="*/ 8343868 h 16"/>
                <a:gd name="T8" fmla="*/ 143132737 w 51"/>
                <a:gd name="T9" fmla="*/ 0 h 16"/>
                <a:gd name="T10" fmla="*/ 56385056 w 51"/>
                <a:gd name="T11" fmla="*/ 25031603 h 16"/>
                <a:gd name="T12" fmla="*/ 0 w 51"/>
                <a:gd name="T13" fmla="*/ 16687736 h 16"/>
                <a:gd name="T14" fmla="*/ 195179679 w 51"/>
                <a:gd name="T15" fmla="*/ 6258003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16">
                  <a:moveTo>
                    <a:pt x="45" y="15"/>
                  </a:moveTo>
                  <a:cubicBezTo>
                    <a:pt x="46" y="15"/>
                    <a:pt x="46" y="16"/>
                    <a:pt x="47" y="1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48" y="2"/>
                    <a:pt x="47" y="2"/>
                  </a:cubicBezTo>
                  <a:cubicBezTo>
                    <a:pt x="42" y="2"/>
                    <a:pt x="38" y="2"/>
                    <a:pt x="33" y="0"/>
                  </a:cubicBezTo>
                  <a:cubicBezTo>
                    <a:pt x="27" y="4"/>
                    <a:pt x="20" y="6"/>
                    <a:pt x="13" y="6"/>
                  </a:cubicBezTo>
                  <a:cubicBezTo>
                    <a:pt x="8" y="6"/>
                    <a:pt x="4" y="6"/>
                    <a:pt x="0" y="4"/>
                  </a:cubicBezTo>
                  <a:cubicBezTo>
                    <a:pt x="8" y="10"/>
                    <a:pt x="22" y="16"/>
                    <a:pt x="4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84" name="Freeform 165"/>
            <p:cNvSpPr>
              <a:spLocks/>
            </p:cNvSpPr>
            <p:nvPr/>
          </p:nvSpPr>
          <p:spPr bwMode="auto">
            <a:xfrm>
              <a:off x="1776910" y="4074494"/>
              <a:ext cx="39684" cy="68864"/>
            </a:xfrm>
            <a:custGeom>
              <a:avLst/>
              <a:gdLst>
                <a:gd name="T0" fmla="*/ 0 w 19"/>
                <a:gd name="T1" fmla="*/ 0 h 33"/>
                <a:gd name="T2" fmla="*/ 43623159 w 19"/>
                <a:gd name="T3" fmla="*/ 143704560 h 33"/>
                <a:gd name="T4" fmla="*/ 82885256 w 19"/>
                <a:gd name="T5" fmla="*/ 17418418 h 33"/>
                <a:gd name="T6" fmla="*/ 0 w 19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33">
                  <a:moveTo>
                    <a:pt x="0" y="0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2" y="4"/>
                    <a:pt x="5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85" name="Freeform 166"/>
            <p:cNvSpPr>
              <a:spLocks/>
            </p:cNvSpPr>
            <p:nvPr/>
          </p:nvSpPr>
          <p:spPr bwMode="auto">
            <a:xfrm>
              <a:off x="1755901" y="4010299"/>
              <a:ext cx="77034" cy="56025"/>
            </a:xfrm>
            <a:custGeom>
              <a:avLst/>
              <a:gdLst>
                <a:gd name="T0" fmla="*/ 0 w 37"/>
                <a:gd name="T1" fmla="*/ 0 h 27"/>
                <a:gd name="T2" fmla="*/ 30343068 w 37"/>
                <a:gd name="T3" fmla="*/ 90418125 h 27"/>
                <a:gd name="T4" fmla="*/ 39012516 w 37"/>
                <a:gd name="T5" fmla="*/ 94723750 h 27"/>
                <a:gd name="T6" fmla="*/ 134376444 w 37"/>
                <a:gd name="T7" fmla="*/ 116251875 h 27"/>
                <a:gd name="T8" fmla="*/ 134376444 w 37"/>
                <a:gd name="T9" fmla="*/ 116251875 h 27"/>
                <a:gd name="T10" fmla="*/ 160384788 w 37"/>
                <a:gd name="T11" fmla="*/ 38750625 h 27"/>
                <a:gd name="T12" fmla="*/ 0 w 37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27">
                  <a:moveTo>
                    <a:pt x="0" y="0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9" y="21"/>
                    <a:pt x="9" y="22"/>
                  </a:cubicBezTo>
                  <a:cubicBezTo>
                    <a:pt x="15" y="25"/>
                    <a:pt x="22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2" y="8"/>
                    <a:pt x="10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86" name="Rectangle 167"/>
            <p:cNvSpPr>
              <a:spLocks noChangeArrowheads="1"/>
            </p:cNvSpPr>
            <p:nvPr/>
          </p:nvSpPr>
          <p:spPr bwMode="auto">
            <a:xfrm>
              <a:off x="3511349" y="3744180"/>
              <a:ext cx="54858" cy="338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87" name="Freeform 168"/>
            <p:cNvSpPr>
              <a:spLocks/>
            </p:cNvSpPr>
            <p:nvPr/>
          </p:nvSpPr>
          <p:spPr bwMode="auto">
            <a:xfrm>
              <a:off x="3473999" y="3789700"/>
              <a:ext cx="129558" cy="353657"/>
            </a:xfrm>
            <a:custGeom>
              <a:avLst/>
              <a:gdLst>
                <a:gd name="T0" fmla="*/ 222697664 w 62"/>
                <a:gd name="T1" fmla="*/ 190423491 h 170"/>
                <a:gd name="T2" fmla="*/ 179030349 w 62"/>
                <a:gd name="T3" fmla="*/ 142817098 h 170"/>
                <a:gd name="T4" fmla="*/ 179030349 w 62"/>
                <a:gd name="T5" fmla="*/ 0 h 170"/>
                <a:gd name="T6" fmla="*/ 91699899 w 62"/>
                <a:gd name="T7" fmla="*/ 0 h 170"/>
                <a:gd name="T8" fmla="*/ 91699899 w 62"/>
                <a:gd name="T9" fmla="*/ 142817098 h 170"/>
                <a:gd name="T10" fmla="*/ 48032584 w 62"/>
                <a:gd name="T11" fmla="*/ 190423491 h 170"/>
                <a:gd name="T12" fmla="*/ 0 w 62"/>
                <a:gd name="T13" fmla="*/ 255340354 h 170"/>
                <a:gd name="T14" fmla="*/ 0 w 62"/>
                <a:gd name="T15" fmla="*/ 255340354 h 170"/>
                <a:gd name="T16" fmla="*/ 0 w 62"/>
                <a:gd name="T17" fmla="*/ 735725139 h 170"/>
                <a:gd name="T18" fmla="*/ 270730248 w 62"/>
                <a:gd name="T19" fmla="*/ 735725139 h 170"/>
                <a:gd name="T20" fmla="*/ 270730248 w 62"/>
                <a:gd name="T21" fmla="*/ 255340354 h 170"/>
                <a:gd name="T22" fmla="*/ 270730248 w 62"/>
                <a:gd name="T23" fmla="*/ 255340354 h 170"/>
                <a:gd name="T24" fmla="*/ 222697664 w 62"/>
                <a:gd name="T25" fmla="*/ 190423491 h 1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2" h="170">
                  <a:moveTo>
                    <a:pt x="51" y="44"/>
                  </a:moveTo>
                  <a:cubicBezTo>
                    <a:pt x="40" y="35"/>
                    <a:pt x="41" y="36"/>
                    <a:pt x="41" y="3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6"/>
                    <a:pt x="22" y="35"/>
                    <a:pt x="11" y="44"/>
                  </a:cubicBezTo>
                  <a:cubicBezTo>
                    <a:pt x="0" y="52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62" y="170"/>
                    <a:pt x="62" y="170"/>
                    <a:pt x="62" y="17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2"/>
                    <a:pt x="5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88" name="Freeform 169"/>
            <p:cNvSpPr>
              <a:spLocks noEditPoints="1"/>
            </p:cNvSpPr>
            <p:nvPr/>
          </p:nvSpPr>
          <p:spPr bwMode="auto">
            <a:xfrm>
              <a:off x="4210494" y="3746514"/>
              <a:ext cx="399178" cy="386339"/>
            </a:xfrm>
            <a:custGeom>
              <a:avLst/>
              <a:gdLst>
                <a:gd name="T0" fmla="*/ 812622455 w 192"/>
                <a:gd name="T1" fmla="*/ 129429796 h 186"/>
                <a:gd name="T2" fmla="*/ 505727340 w 192"/>
                <a:gd name="T3" fmla="*/ 129429796 h 186"/>
                <a:gd name="T4" fmla="*/ 414955926 w 192"/>
                <a:gd name="T5" fmla="*/ 8628238 h 186"/>
                <a:gd name="T6" fmla="*/ 393344180 w 192"/>
                <a:gd name="T7" fmla="*/ 4314119 h 186"/>
                <a:gd name="T8" fmla="*/ 389021831 w 192"/>
                <a:gd name="T9" fmla="*/ 30200909 h 186"/>
                <a:gd name="T10" fmla="*/ 462503847 w 192"/>
                <a:gd name="T11" fmla="*/ 129429796 h 186"/>
                <a:gd name="T12" fmla="*/ 345796259 w 192"/>
                <a:gd name="T13" fmla="*/ 129429796 h 186"/>
                <a:gd name="T14" fmla="*/ 328506862 w 192"/>
                <a:gd name="T15" fmla="*/ 146686272 h 186"/>
                <a:gd name="T16" fmla="*/ 345796259 w 192"/>
                <a:gd name="T17" fmla="*/ 163942747 h 186"/>
                <a:gd name="T18" fmla="*/ 401988878 w 192"/>
                <a:gd name="T19" fmla="*/ 163942747 h 186"/>
                <a:gd name="T20" fmla="*/ 423600625 w 192"/>
                <a:gd name="T21" fmla="*/ 375344955 h 186"/>
                <a:gd name="T22" fmla="*/ 445212371 w 192"/>
                <a:gd name="T23" fmla="*/ 375344955 h 186"/>
                <a:gd name="T24" fmla="*/ 635401977 w 192"/>
                <a:gd name="T25" fmla="*/ 526345346 h 186"/>
                <a:gd name="T26" fmla="*/ 635401977 w 192"/>
                <a:gd name="T27" fmla="*/ 526345346 h 186"/>
                <a:gd name="T28" fmla="*/ 600821103 w 192"/>
                <a:gd name="T29" fmla="*/ 517717108 h 186"/>
                <a:gd name="T30" fmla="*/ 445212371 w 192"/>
                <a:gd name="T31" fmla="*/ 405545864 h 186"/>
                <a:gd name="T32" fmla="*/ 237735448 w 192"/>
                <a:gd name="T33" fmla="*/ 405545864 h 186"/>
                <a:gd name="T34" fmla="*/ 86449065 w 192"/>
                <a:gd name="T35" fmla="*/ 517717108 h 186"/>
                <a:gd name="T36" fmla="*/ 0 w 192"/>
                <a:gd name="T37" fmla="*/ 608317758 h 186"/>
                <a:gd name="T38" fmla="*/ 86449065 w 192"/>
                <a:gd name="T39" fmla="*/ 694604289 h 186"/>
                <a:gd name="T40" fmla="*/ 237735448 w 192"/>
                <a:gd name="T41" fmla="*/ 802461414 h 186"/>
                <a:gd name="T42" fmla="*/ 445212371 w 192"/>
                <a:gd name="T43" fmla="*/ 802461414 h 186"/>
                <a:gd name="T44" fmla="*/ 596498754 w 192"/>
                <a:gd name="T45" fmla="*/ 694604289 h 186"/>
                <a:gd name="T46" fmla="*/ 635401977 w 192"/>
                <a:gd name="T47" fmla="*/ 685976051 h 186"/>
                <a:gd name="T48" fmla="*/ 557597611 w 192"/>
                <a:gd name="T49" fmla="*/ 802461414 h 186"/>
                <a:gd name="T50" fmla="*/ 695914867 w 192"/>
                <a:gd name="T51" fmla="*/ 802461414 h 186"/>
                <a:gd name="T52" fmla="*/ 752107486 w 192"/>
                <a:gd name="T53" fmla="*/ 163942747 h 186"/>
                <a:gd name="T54" fmla="*/ 812622455 w 192"/>
                <a:gd name="T55" fmla="*/ 163942747 h 186"/>
                <a:gd name="T56" fmla="*/ 829911853 w 192"/>
                <a:gd name="T57" fmla="*/ 146686272 h 186"/>
                <a:gd name="T58" fmla="*/ 812622455 w 192"/>
                <a:gd name="T59" fmla="*/ 129429796 h 186"/>
                <a:gd name="T60" fmla="*/ 596498754 w 192"/>
                <a:gd name="T61" fmla="*/ 660089261 h 186"/>
                <a:gd name="T62" fmla="*/ 86449065 w 192"/>
                <a:gd name="T63" fmla="*/ 660089261 h 186"/>
                <a:gd name="T64" fmla="*/ 34578794 w 192"/>
                <a:gd name="T65" fmla="*/ 608317758 h 186"/>
                <a:gd name="T66" fmla="*/ 86449065 w 192"/>
                <a:gd name="T67" fmla="*/ 552232136 h 186"/>
                <a:gd name="T68" fmla="*/ 596498754 w 192"/>
                <a:gd name="T69" fmla="*/ 552232136 h 186"/>
                <a:gd name="T70" fmla="*/ 652691374 w 192"/>
                <a:gd name="T71" fmla="*/ 608317758 h 186"/>
                <a:gd name="T72" fmla="*/ 596498754 w 192"/>
                <a:gd name="T73" fmla="*/ 660089261 h 1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2" h="186">
                  <a:moveTo>
                    <a:pt x="188" y="30"/>
                  </a:moveTo>
                  <a:cubicBezTo>
                    <a:pt x="117" y="30"/>
                    <a:pt x="117" y="30"/>
                    <a:pt x="117" y="3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5" y="0"/>
                    <a:pt x="92" y="0"/>
                    <a:pt x="91" y="1"/>
                  </a:cubicBezTo>
                  <a:cubicBezTo>
                    <a:pt x="89" y="2"/>
                    <a:pt x="88" y="5"/>
                    <a:pt x="90" y="7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8" y="30"/>
                    <a:pt x="76" y="32"/>
                    <a:pt x="76" y="34"/>
                  </a:cubicBezTo>
                  <a:cubicBezTo>
                    <a:pt x="76" y="36"/>
                    <a:pt x="78" y="38"/>
                    <a:pt x="80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25" y="87"/>
                    <a:pt x="143" y="10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5" y="121"/>
                    <a:pt x="142" y="120"/>
                    <a:pt x="139" y="120"/>
                  </a:cubicBezTo>
                  <a:cubicBezTo>
                    <a:pt x="134" y="105"/>
                    <a:pt x="120" y="94"/>
                    <a:pt x="103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38" y="94"/>
                    <a:pt x="24" y="105"/>
                    <a:pt x="20" y="120"/>
                  </a:cubicBezTo>
                  <a:cubicBezTo>
                    <a:pt x="9" y="120"/>
                    <a:pt x="0" y="129"/>
                    <a:pt x="0" y="141"/>
                  </a:cubicBezTo>
                  <a:cubicBezTo>
                    <a:pt x="0" y="152"/>
                    <a:pt x="9" y="161"/>
                    <a:pt x="20" y="161"/>
                  </a:cubicBezTo>
                  <a:cubicBezTo>
                    <a:pt x="25" y="176"/>
                    <a:pt x="39" y="186"/>
                    <a:pt x="55" y="186"/>
                  </a:cubicBezTo>
                  <a:cubicBezTo>
                    <a:pt x="103" y="186"/>
                    <a:pt x="103" y="186"/>
                    <a:pt x="103" y="186"/>
                  </a:cubicBezTo>
                  <a:cubicBezTo>
                    <a:pt x="120" y="186"/>
                    <a:pt x="134" y="176"/>
                    <a:pt x="138" y="161"/>
                  </a:cubicBezTo>
                  <a:cubicBezTo>
                    <a:pt x="142" y="161"/>
                    <a:pt x="145" y="160"/>
                    <a:pt x="147" y="159"/>
                  </a:cubicBezTo>
                  <a:cubicBezTo>
                    <a:pt x="145" y="170"/>
                    <a:pt x="138" y="180"/>
                    <a:pt x="129" y="186"/>
                  </a:cubicBezTo>
                  <a:cubicBezTo>
                    <a:pt x="161" y="186"/>
                    <a:pt x="161" y="186"/>
                    <a:pt x="161" y="186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90" y="38"/>
                    <a:pt x="192" y="36"/>
                    <a:pt x="192" y="34"/>
                  </a:cubicBezTo>
                  <a:cubicBezTo>
                    <a:pt x="192" y="32"/>
                    <a:pt x="190" y="30"/>
                    <a:pt x="188" y="30"/>
                  </a:cubicBezTo>
                  <a:close/>
                  <a:moveTo>
                    <a:pt x="138" y="153"/>
                  </a:moveTo>
                  <a:cubicBezTo>
                    <a:pt x="20" y="153"/>
                    <a:pt x="20" y="153"/>
                    <a:pt x="20" y="153"/>
                  </a:cubicBezTo>
                  <a:cubicBezTo>
                    <a:pt x="13" y="153"/>
                    <a:pt x="8" y="148"/>
                    <a:pt x="8" y="141"/>
                  </a:cubicBezTo>
                  <a:cubicBezTo>
                    <a:pt x="8" y="134"/>
                    <a:pt x="13" y="128"/>
                    <a:pt x="20" y="128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45" y="128"/>
                    <a:pt x="151" y="134"/>
                    <a:pt x="151" y="141"/>
                  </a:cubicBezTo>
                  <a:cubicBezTo>
                    <a:pt x="151" y="148"/>
                    <a:pt x="145" y="153"/>
                    <a:pt x="138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89" name="Freeform 170"/>
            <p:cNvSpPr>
              <a:spLocks/>
            </p:cNvSpPr>
            <p:nvPr/>
          </p:nvSpPr>
          <p:spPr bwMode="auto">
            <a:xfrm>
              <a:off x="5194432" y="4061655"/>
              <a:ext cx="172744" cy="52523"/>
            </a:xfrm>
            <a:custGeom>
              <a:avLst/>
              <a:gdLst>
                <a:gd name="T0" fmla="*/ 324871108 w 83"/>
                <a:gd name="T1" fmla="*/ 13242099 h 25"/>
                <a:gd name="T2" fmla="*/ 303213589 w 83"/>
                <a:gd name="T3" fmla="*/ 0 h 25"/>
                <a:gd name="T4" fmla="*/ 194921832 w 83"/>
                <a:gd name="T5" fmla="*/ 0 h 25"/>
                <a:gd name="T6" fmla="*/ 160268969 w 83"/>
                <a:gd name="T7" fmla="*/ 0 h 25"/>
                <a:gd name="T8" fmla="*/ 51979294 w 83"/>
                <a:gd name="T9" fmla="*/ 0 h 25"/>
                <a:gd name="T10" fmla="*/ 30321775 w 83"/>
                <a:gd name="T11" fmla="*/ 13242099 h 25"/>
                <a:gd name="T12" fmla="*/ 4331088 w 83"/>
                <a:gd name="T13" fmla="*/ 75036459 h 25"/>
                <a:gd name="T14" fmla="*/ 17326431 w 83"/>
                <a:gd name="T15" fmla="*/ 110346621 h 25"/>
                <a:gd name="T16" fmla="*/ 25990688 w 83"/>
                <a:gd name="T17" fmla="*/ 110346621 h 25"/>
                <a:gd name="T18" fmla="*/ 47648206 w 83"/>
                <a:gd name="T19" fmla="*/ 97104522 h 25"/>
                <a:gd name="T20" fmla="*/ 69305725 w 83"/>
                <a:gd name="T21" fmla="*/ 48552261 h 25"/>
                <a:gd name="T22" fmla="*/ 160268969 w 83"/>
                <a:gd name="T23" fmla="*/ 48552261 h 25"/>
                <a:gd name="T24" fmla="*/ 194921832 w 83"/>
                <a:gd name="T25" fmla="*/ 48552261 h 25"/>
                <a:gd name="T26" fmla="*/ 290218245 w 83"/>
                <a:gd name="T27" fmla="*/ 48552261 h 25"/>
                <a:gd name="T28" fmla="*/ 311875764 w 83"/>
                <a:gd name="T29" fmla="*/ 97104522 h 25"/>
                <a:gd name="T30" fmla="*/ 333533283 w 83"/>
                <a:gd name="T31" fmla="*/ 110346621 h 25"/>
                <a:gd name="T32" fmla="*/ 342197539 w 83"/>
                <a:gd name="T33" fmla="*/ 110346621 h 25"/>
                <a:gd name="T34" fmla="*/ 355192883 w 83"/>
                <a:gd name="T35" fmla="*/ 75036459 h 25"/>
                <a:gd name="T36" fmla="*/ 324871108 w 83"/>
                <a:gd name="T37" fmla="*/ 13242099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3" h="25">
                  <a:moveTo>
                    <a:pt x="75" y="3"/>
                  </a:moveTo>
                  <a:cubicBezTo>
                    <a:pt x="74" y="1"/>
                    <a:pt x="72" y="0"/>
                    <a:pt x="7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1"/>
                    <a:pt x="7" y="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20"/>
                    <a:pt x="1" y="24"/>
                    <a:pt x="4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8" y="25"/>
                    <a:pt x="10" y="24"/>
                    <a:pt x="11" y="2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4"/>
                    <a:pt x="74" y="25"/>
                    <a:pt x="77" y="25"/>
                  </a:cubicBezTo>
                  <a:cubicBezTo>
                    <a:pt x="77" y="25"/>
                    <a:pt x="78" y="25"/>
                    <a:pt x="79" y="25"/>
                  </a:cubicBezTo>
                  <a:cubicBezTo>
                    <a:pt x="82" y="24"/>
                    <a:pt x="83" y="20"/>
                    <a:pt x="82" y="17"/>
                  </a:cubicBezTo>
                  <a:lnTo>
                    <a:pt x="7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90" name="Freeform 171"/>
            <p:cNvSpPr>
              <a:spLocks/>
            </p:cNvSpPr>
            <p:nvPr/>
          </p:nvSpPr>
          <p:spPr bwMode="auto">
            <a:xfrm>
              <a:off x="5271467" y="3855063"/>
              <a:ext cx="16341" cy="59527"/>
            </a:xfrm>
            <a:custGeom>
              <a:avLst/>
              <a:gdLst>
                <a:gd name="T0" fmla="*/ 16690289 w 8"/>
                <a:gd name="T1" fmla="*/ 0 h 29"/>
                <a:gd name="T2" fmla="*/ 0 w 8"/>
                <a:gd name="T3" fmla="*/ 16854352 h 29"/>
                <a:gd name="T4" fmla="*/ 0 w 8"/>
                <a:gd name="T5" fmla="*/ 105334053 h 29"/>
                <a:gd name="T6" fmla="*/ 16690289 w 8"/>
                <a:gd name="T7" fmla="*/ 122188404 h 29"/>
                <a:gd name="T8" fmla="*/ 33378535 w 8"/>
                <a:gd name="T9" fmla="*/ 105334053 h 29"/>
                <a:gd name="T10" fmla="*/ 33378535 w 8"/>
                <a:gd name="T11" fmla="*/ 16854352 h 29"/>
                <a:gd name="T12" fmla="*/ 16690289 w 8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2" y="29"/>
                    <a:pt x="4" y="29"/>
                  </a:cubicBezTo>
                  <a:cubicBezTo>
                    <a:pt x="6" y="29"/>
                    <a:pt x="8" y="27"/>
                    <a:pt x="8" y="2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91" name="Freeform 172"/>
            <p:cNvSpPr>
              <a:spLocks/>
            </p:cNvSpPr>
            <p:nvPr/>
          </p:nvSpPr>
          <p:spPr bwMode="auto">
            <a:xfrm>
              <a:off x="5239953" y="3855063"/>
              <a:ext cx="17508" cy="59527"/>
            </a:xfrm>
            <a:custGeom>
              <a:avLst/>
              <a:gdLst>
                <a:gd name="T0" fmla="*/ 19158129 w 8"/>
                <a:gd name="T1" fmla="*/ 0 h 29"/>
                <a:gd name="T2" fmla="*/ 0 w 8"/>
                <a:gd name="T3" fmla="*/ 16854352 h 29"/>
                <a:gd name="T4" fmla="*/ 0 w 8"/>
                <a:gd name="T5" fmla="*/ 105334053 h 29"/>
                <a:gd name="T6" fmla="*/ 19158129 w 8"/>
                <a:gd name="T7" fmla="*/ 122188404 h 29"/>
                <a:gd name="T8" fmla="*/ 38316258 w 8"/>
                <a:gd name="T9" fmla="*/ 105334053 h 29"/>
                <a:gd name="T10" fmla="*/ 38316258 w 8"/>
                <a:gd name="T11" fmla="*/ 16854352 h 29"/>
                <a:gd name="T12" fmla="*/ 19158129 w 8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9">
                  <a:moveTo>
                    <a:pt x="4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9"/>
                    <a:pt x="4" y="29"/>
                  </a:cubicBezTo>
                  <a:cubicBezTo>
                    <a:pt x="6" y="29"/>
                    <a:pt x="8" y="27"/>
                    <a:pt x="8" y="2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92" name="Freeform 173"/>
            <p:cNvSpPr>
              <a:spLocks/>
            </p:cNvSpPr>
            <p:nvPr/>
          </p:nvSpPr>
          <p:spPr bwMode="auto">
            <a:xfrm>
              <a:off x="5207271" y="3858564"/>
              <a:ext cx="16341" cy="52523"/>
            </a:xfrm>
            <a:custGeom>
              <a:avLst/>
              <a:gdLst>
                <a:gd name="T0" fmla="*/ 16690289 w 8"/>
                <a:gd name="T1" fmla="*/ 0 h 25"/>
                <a:gd name="T2" fmla="*/ 0 w 8"/>
                <a:gd name="T3" fmla="*/ 17656132 h 25"/>
                <a:gd name="T4" fmla="*/ 0 w 8"/>
                <a:gd name="T5" fmla="*/ 92690489 h 25"/>
                <a:gd name="T6" fmla="*/ 16690289 w 8"/>
                <a:gd name="T7" fmla="*/ 110346621 h 25"/>
                <a:gd name="T8" fmla="*/ 33378535 w 8"/>
                <a:gd name="T9" fmla="*/ 92690489 h 25"/>
                <a:gd name="T10" fmla="*/ 33378535 w 8"/>
                <a:gd name="T11" fmla="*/ 17656132 h 25"/>
                <a:gd name="T12" fmla="*/ 16690289 w 8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5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2" y="25"/>
                    <a:pt x="4" y="25"/>
                  </a:cubicBezTo>
                  <a:cubicBezTo>
                    <a:pt x="6" y="25"/>
                    <a:pt x="8" y="23"/>
                    <a:pt x="8" y="2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93" name="Freeform 174"/>
            <p:cNvSpPr>
              <a:spLocks/>
            </p:cNvSpPr>
            <p:nvPr/>
          </p:nvSpPr>
          <p:spPr bwMode="auto">
            <a:xfrm>
              <a:off x="5173423" y="3863233"/>
              <a:ext cx="17508" cy="43186"/>
            </a:xfrm>
            <a:custGeom>
              <a:avLst/>
              <a:gdLst>
                <a:gd name="T0" fmla="*/ 19158129 w 8"/>
                <a:gd name="T1" fmla="*/ 0 h 21"/>
                <a:gd name="T2" fmla="*/ 0 w 8"/>
                <a:gd name="T3" fmla="*/ 16916573 h 21"/>
                <a:gd name="T4" fmla="*/ 0 w 8"/>
                <a:gd name="T5" fmla="*/ 71894408 h 21"/>
                <a:gd name="T6" fmla="*/ 19158129 w 8"/>
                <a:gd name="T7" fmla="*/ 88810981 h 21"/>
                <a:gd name="T8" fmla="*/ 38316258 w 8"/>
                <a:gd name="T9" fmla="*/ 71894408 h 21"/>
                <a:gd name="T10" fmla="*/ 38316258 w 8"/>
                <a:gd name="T11" fmla="*/ 16916573 h 21"/>
                <a:gd name="T12" fmla="*/ 19158129 w 8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1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7" y="21"/>
                    <a:pt x="8" y="19"/>
                    <a:pt x="8" y="1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94" name="Freeform 175"/>
            <p:cNvSpPr>
              <a:spLocks/>
            </p:cNvSpPr>
            <p:nvPr/>
          </p:nvSpPr>
          <p:spPr bwMode="auto">
            <a:xfrm>
              <a:off x="5304148" y="3855063"/>
              <a:ext cx="17508" cy="59527"/>
            </a:xfrm>
            <a:custGeom>
              <a:avLst/>
              <a:gdLst>
                <a:gd name="T0" fmla="*/ 19158129 w 8"/>
                <a:gd name="T1" fmla="*/ 0 h 29"/>
                <a:gd name="T2" fmla="*/ 0 w 8"/>
                <a:gd name="T3" fmla="*/ 16854352 h 29"/>
                <a:gd name="T4" fmla="*/ 0 w 8"/>
                <a:gd name="T5" fmla="*/ 105334053 h 29"/>
                <a:gd name="T6" fmla="*/ 19158129 w 8"/>
                <a:gd name="T7" fmla="*/ 122188404 h 29"/>
                <a:gd name="T8" fmla="*/ 38316258 w 8"/>
                <a:gd name="T9" fmla="*/ 105334053 h 29"/>
                <a:gd name="T10" fmla="*/ 38316258 w 8"/>
                <a:gd name="T11" fmla="*/ 16854352 h 29"/>
                <a:gd name="T12" fmla="*/ 19158129 w 8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2" y="29"/>
                    <a:pt x="4" y="29"/>
                  </a:cubicBezTo>
                  <a:cubicBezTo>
                    <a:pt x="6" y="29"/>
                    <a:pt x="8" y="27"/>
                    <a:pt x="8" y="2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95" name="Freeform 176"/>
            <p:cNvSpPr>
              <a:spLocks/>
            </p:cNvSpPr>
            <p:nvPr/>
          </p:nvSpPr>
          <p:spPr bwMode="auto">
            <a:xfrm>
              <a:off x="5335662" y="3858564"/>
              <a:ext cx="16341" cy="52523"/>
            </a:xfrm>
            <a:custGeom>
              <a:avLst/>
              <a:gdLst>
                <a:gd name="T0" fmla="*/ 16690289 w 8"/>
                <a:gd name="T1" fmla="*/ 0 h 25"/>
                <a:gd name="T2" fmla="*/ 0 w 8"/>
                <a:gd name="T3" fmla="*/ 17656132 h 25"/>
                <a:gd name="T4" fmla="*/ 0 w 8"/>
                <a:gd name="T5" fmla="*/ 92690489 h 25"/>
                <a:gd name="T6" fmla="*/ 16690289 w 8"/>
                <a:gd name="T7" fmla="*/ 110346621 h 25"/>
                <a:gd name="T8" fmla="*/ 33378535 w 8"/>
                <a:gd name="T9" fmla="*/ 92690489 h 25"/>
                <a:gd name="T10" fmla="*/ 33378535 w 8"/>
                <a:gd name="T11" fmla="*/ 17656132 h 25"/>
                <a:gd name="T12" fmla="*/ 16690289 w 8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5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2" y="25"/>
                    <a:pt x="4" y="25"/>
                  </a:cubicBezTo>
                  <a:cubicBezTo>
                    <a:pt x="7" y="25"/>
                    <a:pt x="8" y="23"/>
                    <a:pt x="8" y="2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96" name="Freeform 177"/>
            <p:cNvSpPr>
              <a:spLocks/>
            </p:cNvSpPr>
            <p:nvPr/>
          </p:nvSpPr>
          <p:spPr bwMode="auto">
            <a:xfrm>
              <a:off x="5369510" y="3863233"/>
              <a:ext cx="16341" cy="43186"/>
            </a:xfrm>
            <a:custGeom>
              <a:avLst/>
              <a:gdLst>
                <a:gd name="T0" fmla="*/ 16690289 w 8"/>
                <a:gd name="T1" fmla="*/ 0 h 21"/>
                <a:gd name="T2" fmla="*/ 0 w 8"/>
                <a:gd name="T3" fmla="*/ 16916573 h 21"/>
                <a:gd name="T4" fmla="*/ 0 w 8"/>
                <a:gd name="T5" fmla="*/ 71894408 h 21"/>
                <a:gd name="T6" fmla="*/ 16690289 w 8"/>
                <a:gd name="T7" fmla="*/ 88810981 h 21"/>
                <a:gd name="T8" fmla="*/ 33378535 w 8"/>
                <a:gd name="T9" fmla="*/ 71894408 h 21"/>
                <a:gd name="T10" fmla="*/ 33378535 w 8"/>
                <a:gd name="T11" fmla="*/ 16916573 h 21"/>
                <a:gd name="T12" fmla="*/ 16690289 w 8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1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6" y="21"/>
                    <a:pt x="8" y="19"/>
                    <a:pt x="8" y="1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97" name="Freeform 178"/>
            <p:cNvSpPr>
              <a:spLocks/>
            </p:cNvSpPr>
            <p:nvPr/>
          </p:nvSpPr>
          <p:spPr bwMode="auto">
            <a:xfrm>
              <a:off x="5304148" y="3757019"/>
              <a:ext cx="17508" cy="53691"/>
            </a:xfrm>
            <a:custGeom>
              <a:avLst/>
              <a:gdLst>
                <a:gd name="T0" fmla="*/ 19158129 w 8"/>
                <a:gd name="T1" fmla="*/ 110873980 h 26"/>
                <a:gd name="T2" fmla="*/ 38316258 w 8"/>
                <a:gd name="T3" fmla="*/ 93816762 h 26"/>
                <a:gd name="T4" fmla="*/ 38316258 w 8"/>
                <a:gd name="T5" fmla="*/ 17057218 h 26"/>
                <a:gd name="T6" fmla="*/ 19158129 w 8"/>
                <a:gd name="T7" fmla="*/ 0 h 26"/>
                <a:gd name="T8" fmla="*/ 0 w 8"/>
                <a:gd name="T9" fmla="*/ 17057218 h 26"/>
                <a:gd name="T10" fmla="*/ 0 w 8"/>
                <a:gd name="T11" fmla="*/ 93816762 h 26"/>
                <a:gd name="T12" fmla="*/ 19158129 w 8"/>
                <a:gd name="T13" fmla="*/ 11087398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cubicBezTo>
                    <a:pt x="6" y="26"/>
                    <a:pt x="8" y="24"/>
                    <a:pt x="8" y="2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98" name="Freeform 179"/>
            <p:cNvSpPr>
              <a:spLocks/>
            </p:cNvSpPr>
            <p:nvPr/>
          </p:nvSpPr>
          <p:spPr bwMode="auto">
            <a:xfrm>
              <a:off x="5271467" y="3736010"/>
              <a:ext cx="16341" cy="74700"/>
            </a:xfrm>
            <a:custGeom>
              <a:avLst/>
              <a:gdLst>
                <a:gd name="T0" fmla="*/ 16690289 w 8"/>
                <a:gd name="T1" fmla="*/ 155002500 h 36"/>
                <a:gd name="T2" fmla="*/ 33378535 w 8"/>
                <a:gd name="T3" fmla="*/ 137780000 h 36"/>
                <a:gd name="T4" fmla="*/ 33378535 w 8"/>
                <a:gd name="T5" fmla="*/ 17222500 h 36"/>
                <a:gd name="T6" fmla="*/ 16690289 w 8"/>
                <a:gd name="T7" fmla="*/ 0 h 36"/>
                <a:gd name="T8" fmla="*/ 0 w 8"/>
                <a:gd name="T9" fmla="*/ 17222500 h 36"/>
                <a:gd name="T10" fmla="*/ 0 w 8"/>
                <a:gd name="T11" fmla="*/ 137780000 h 36"/>
                <a:gd name="T12" fmla="*/ 16690289 w 8"/>
                <a:gd name="T13" fmla="*/ 15500250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6">
                  <a:moveTo>
                    <a:pt x="4" y="36"/>
                  </a:moveTo>
                  <a:cubicBezTo>
                    <a:pt x="6" y="36"/>
                    <a:pt x="8" y="34"/>
                    <a:pt x="8" y="3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899" name="Freeform 180"/>
            <p:cNvSpPr>
              <a:spLocks/>
            </p:cNvSpPr>
            <p:nvPr/>
          </p:nvSpPr>
          <p:spPr bwMode="auto">
            <a:xfrm>
              <a:off x="5239953" y="3757019"/>
              <a:ext cx="17508" cy="53691"/>
            </a:xfrm>
            <a:custGeom>
              <a:avLst/>
              <a:gdLst>
                <a:gd name="T0" fmla="*/ 19158129 w 8"/>
                <a:gd name="T1" fmla="*/ 110873980 h 26"/>
                <a:gd name="T2" fmla="*/ 38316258 w 8"/>
                <a:gd name="T3" fmla="*/ 93816762 h 26"/>
                <a:gd name="T4" fmla="*/ 38316258 w 8"/>
                <a:gd name="T5" fmla="*/ 17057218 h 26"/>
                <a:gd name="T6" fmla="*/ 19158129 w 8"/>
                <a:gd name="T7" fmla="*/ 0 h 26"/>
                <a:gd name="T8" fmla="*/ 0 w 8"/>
                <a:gd name="T9" fmla="*/ 17057218 h 26"/>
                <a:gd name="T10" fmla="*/ 0 w 8"/>
                <a:gd name="T11" fmla="*/ 93816762 h 26"/>
                <a:gd name="T12" fmla="*/ 19158129 w 8"/>
                <a:gd name="T13" fmla="*/ 11087398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cubicBezTo>
                    <a:pt x="6" y="26"/>
                    <a:pt x="8" y="24"/>
                    <a:pt x="8" y="2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00" name="Freeform 181"/>
            <p:cNvSpPr>
              <a:spLocks noEditPoints="1"/>
            </p:cNvSpPr>
            <p:nvPr/>
          </p:nvSpPr>
          <p:spPr bwMode="auto">
            <a:xfrm>
              <a:off x="5080048" y="3825883"/>
              <a:ext cx="401512" cy="219431"/>
            </a:xfrm>
            <a:custGeom>
              <a:avLst/>
              <a:gdLst>
                <a:gd name="T0" fmla="*/ 830967571 w 193"/>
                <a:gd name="T1" fmla="*/ 171412873 h 106"/>
                <a:gd name="T2" fmla="*/ 792014666 w 193"/>
                <a:gd name="T3" fmla="*/ 128559655 h 106"/>
                <a:gd name="T4" fmla="*/ 779031058 w 193"/>
                <a:gd name="T5" fmla="*/ 124274540 h 106"/>
                <a:gd name="T6" fmla="*/ 744407409 w 193"/>
                <a:gd name="T7" fmla="*/ 137129884 h 106"/>
                <a:gd name="T8" fmla="*/ 748736665 w 193"/>
                <a:gd name="T9" fmla="*/ 119989425 h 106"/>
                <a:gd name="T10" fmla="*/ 415483785 w 193"/>
                <a:gd name="T11" fmla="*/ 0 h 106"/>
                <a:gd name="T12" fmla="*/ 86558082 w 193"/>
                <a:gd name="T13" fmla="*/ 119989425 h 106"/>
                <a:gd name="T14" fmla="*/ 86558082 w 193"/>
                <a:gd name="T15" fmla="*/ 137129884 h 106"/>
                <a:gd name="T16" fmla="*/ 51934433 w 193"/>
                <a:gd name="T17" fmla="*/ 124274540 h 106"/>
                <a:gd name="T18" fmla="*/ 38950825 w 193"/>
                <a:gd name="T19" fmla="*/ 128559655 h 106"/>
                <a:gd name="T20" fmla="*/ 4327176 w 193"/>
                <a:gd name="T21" fmla="*/ 171412873 h 106"/>
                <a:gd name="T22" fmla="*/ 8656432 w 193"/>
                <a:gd name="T23" fmla="*/ 239978850 h 106"/>
                <a:gd name="T24" fmla="*/ 86558082 w 193"/>
                <a:gd name="T25" fmla="*/ 321400172 h 106"/>
                <a:gd name="T26" fmla="*/ 95214514 w 193"/>
                <a:gd name="T27" fmla="*/ 317115057 h 106"/>
                <a:gd name="T28" fmla="*/ 129838163 w 193"/>
                <a:gd name="T29" fmla="*/ 287117183 h 106"/>
                <a:gd name="T30" fmla="*/ 415483785 w 193"/>
                <a:gd name="T31" fmla="*/ 454244941 h 106"/>
                <a:gd name="T32" fmla="*/ 705456584 w 193"/>
                <a:gd name="T33" fmla="*/ 287117183 h 106"/>
                <a:gd name="T34" fmla="*/ 735750976 w 193"/>
                <a:gd name="T35" fmla="*/ 317115057 h 106"/>
                <a:gd name="T36" fmla="*/ 748736665 w 193"/>
                <a:gd name="T37" fmla="*/ 321400172 h 106"/>
                <a:gd name="T38" fmla="*/ 748736665 w 193"/>
                <a:gd name="T39" fmla="*/ 321400172 h 106"/>
                <a:gd name="T40" fmla="*/ 826638315 w 193"/>
                <a:gd name="T41" fmla="*/ 239978850 h 106"/>
                <a:gd name="T42" fmla="*/ 830967571 w 193"/>
                <a:gd name="T43" fmla="*/ 171412873 h 106"/>
                <a:gd name="T44" fmla="*/ 86558082 w 193"/>
                <a:gd name="T45" fmla="*/ 282832068 h 106"/>
                <a:gd name="T46" fmla="*/ 38950825 w 193"/>
                <a:gd name="T47" fmla="*/ 231408620 h 106"/>
                <a:gd name="T48" fmla="*/ 38950825 w 193"/>
                <a:gd name="T49" fmla="*/ 179983102 h 106"/>
                <a:gd name="T50" fmla="*/ 51934433 w 193"/>
                <a:gd name="T51" fmla="*/ 158557528 h 106"/>
                <a:gd name="T52" fmla="*/ 51934433 w 193"/>
                <a:gd name="T53" fmla="*/ 158557528 h 106"/>
                <a:gd name="T54" fmla="*/ 95214514 w 193"/>
                <a:gd name="T55" fmla="*/ 209980976 h 106"/>
                <a:gd name="T56" fmla="*/ 95214514 w 193"/>
                <a:gd name="T57" fmla="*/ 214266091 h 106"/>
                <a:gd name="T58" fmla="*/ 86558082 w 193"/>
                <a:gd name="T59" fmla="*/ 282832068 h 106"/>
                <a:gd name="T60" fmla="*/ 415483785 w 193"/>
                <a:gd name="T61" fmla="*/ 209980976 h 106"/>
                <a:gd name="T62" fmla="*/ 121181731 w 193"/>
                <a:gd name="T63" fmla="*/ 119989425 h 106"/>
                <a:gd name="T64" fmla="*/ 415483785 w 193"/>
                <a:gd name="T65" fmla="*/ 34282989 h 106"/>
                <a:gd name="T66" fmla="*/ 714113016 w 193"/>
                <a:gd name="T67" fmla="*/ 119989425 h 106"/>
                <a:gd name="T68" fmla="*/ 415483785 w 193"/>
                <a:gd name="T69" fmla="*/ 209980976 h 106"/>
                <a:gd name="T70" fmla="*/ 792014666 w 193"/>
                <a:gd name="T71" fmla="*/ 231408620 h 106"/>
                <a:gd name="T72" fmla="*/ 744407409 w 193"/>
                <a:gd name="T73" fmla="*/ 282832068 h 106"/>
                <a:gd name="T74" fmla="*/ 735750976 w 193"/>
                <a:gd name="T75" fmla="*/ 218551206 h 106"/>
                <a:gd name="T76" fmla="*/ 740080233 w 193"/>
                <a:gd name="T77" fmla="*/ 209980976 h 106"/>
                <a:gd name="T78" fmla="*/ 779031058 w 193"/>
                <a:gd name="T79" fmla="*/ 158557528 h 106"/>
                <a:gd name="T80" fmla="*/ 783360314 w 193"/>
                <a:gd name="T81" fmla="*/ 158557528 h 106"/>
                <a:gd name="T82" fmla="*/ 796343922 w 193"/>
                <a:gd name="T83" fmla="*/ 179983102 h 106"/>
                <a:gd name="T84" fmla="*/ 792014666 w 193"/>
                <a:gd name="T85" fmla="*/ 231408620 h 1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3" h="106">
                  <a:moveTo>
                    <a:pt x="192" y="40"/>
                  </a:moveTo>
                  <a:cubicBezTo>
                    <a:pt x="190" y="35"/>
                    <a:pt x="187" y="31"/>
                    <a:pt x="183" y="30"/>
                  </a:cubicBezTo>
                  <a:cubicBezTo>
                    <a:pt x="182" y="29"/>
                    <a:pt x="181" y="29"/>
                    <a:pt x="180" y="29"/>
                  </a:cubicBezTo>
                  <a:cubicBezTo>
                    <a:pt x="178" y="29"/>
                    <a:pt x="175" y="30"/>
                    <a:pt x="172" y="32"/>
                  </a:cubicBezTo>
                  <a:cubicBezTo>
                    <a:pt x="173" y="31"/>
                    <a:pt x="173" y="30"/>
                    <a:pt x="173" y="28"/>
                  </a:cubicBezTo>
                  <a:cubicBezTo>
                    <a:pt x="173" y="10"/>
                    <a:pt x="133" y="0"/>
                    <a:pt x="96" y="0"/>
                  </a:cubicBezTo>
                  <a:cubicBezTo>
                    <a:pt x="59" y="0"/>
                    <a:pt x="20" y="10"/>
                    <a:pt x="20" y="28"/>
                  </a:cubicBezTo>
                  <a:cubicBezTo>
                    <a:pt x="20" y="30"/>
                    <a:pt x="20" y="31"/>
                    <a:pt x="20" y="32"/>
                  </a:cubicBezTo>
                  <a:cubicBezTo>
                    <a:pt x="18" y="30"/>
                    <a:pt x="15" y="29"/>
                    <a:pt x="12" y="29"/>
                  </a:cubicBezTo>
                  <a:cubicBezTo>
                    <a:pt x="11" y="29"/>
                    <a:pt x="10" y="29"/>
                    <a:pt x="9" y="30"/>
                  </a:cubicBezTo>
                  <a:cubicBezTo>
                    <a:pt x="5" y="31"/>
                    <a:pt x="2" y="35"/>
                    <a:pt x="1" y="40"/>
                  </a:cubicBezTo>
                  <a:cubicBezTo>
                    <a:pt x="0" y="45"/>
                    <a:pt x="0" y="50"/>
                    <a:pt x="2" y="56"/>
                  </a:cubicBezTo>
                  <a:cubicBezTo>
                    <a:pt x="5" y="67"/>
                    <a:pt x="12" y="75"/>
                    <a:pt x="20" y="75"/>
                  </a:cubicBezTo>
                  <a:cubicBezTo>
                    <a:pt x="20" y="75"/>
                    <a:pt x="21" y="74"/>
                    <a:pt x="22" y="74"/>
                  </a:cubicBezTo>
                  <a:cubicBezTo>
                    <a:pt x="26" y="73"/>
                    <a:pt x="28" y="71"/>
                    <a:pt x="30" y="67"/>
                  </a:cubicBezTo>
                  <a:cubicBezTo>
                    <a:pt x="43" y="90"/>
                    <a:pt x="68" y="106"/>
                    <a:pt x="96" y="106"/>
                  </a:cubicBezTo>
                  <a:cubicBezTo>
                    <a:pt x="124" y="106"/>
                    <a:pt x="150" y="90"/>
                    <a:pt x="163" y="67"/>
                  </a:cubicBezTo>
                  <a:cubicBezTo>
                    <a:pt x="164" y="71"/>
                    <a:pt x="167" y="73"/>
                    <a:pt x="170" y="74"/>
                  </a:cubicBezTo>
                  <a:cubicBezTo>
                    <a:pt x="171" y="74"/>
                    <a:pt x="172" y="75"/>
                    <a:pt x="173" y="75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80" y="75"/>
                    <a:pt x="188" y="67"/>
                    <a:pt x="191" y="56"/>
                  </a:cubicBezTo>
                  <a:cubicBezTo>
                    <a:pt x="192" y="50"/>
                    <a:pt x="193" y="45"/>
                    <a:pt x="192" y="40"/>
                  </a:cubicBezTo>
                  <a:close/>
                  <a:moveTo>
                    <a:pt x="20" y="66"/>
                  </a:moveTo>
                  <a:cubicBezTo>
                    <a:pt x="17" y="67"/>
                    <a:pt x="12" y="63"/>
                    <a:pt x="9" y="54"/>
                  </a:cubicBezTo>
                  <a:cubicBezTo>
                    <a:pt x="8" y="49"/>
                    <a:pt x="8" y="45"/>
                    <a:pt x="9" y="42"/>
                  </a:cubicBezTo>
                  <a:cubicBezTo>
                    <a:pt x="9" y="39"/>
                    <a:pt x="10" y="38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5" y="37"/>
                    <a:pt x="20" y="41"/>
                    <a:pt x="22" y="4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5" y="59"/>
                    <a:pt x="23" y="66"/>
                    <a:pt x="20" y="66"/>
                  </a:cubicBezTo>
                  <a:close/>
                  <a:moveTo>
                    <a:pt x="96" y="49"/>
                  </a:moveTo>
                  <a:cubicBezTo>
                    <a:pt x="54" y="49"/>
                    <a:pt x="28" y="37"/>
                    <a:pt x="28" y="28"/>
                  </a:cubicBezTo>
                  <a:cubicBezTo>
                    <a:pt x="28" y="20"/>
                    <a:pt x="54" y="8"/>
                    <a:pt x="96" y="8"/>
                  </a:cubicBezTo>
                  <a:cubicBezTo>
                    <a:pt x="139" y="8"/>
                    <a:pt x="165" y="20"/>
                    <a:pt x="165" y="28"/>
                  </a:cubicBezTo>
                  <a:cubicBezTo>
                    <a:pt x="165" y="37"/>
                    <a:pt x="139" y="49"/>
                    <a:pt x="96" y="49"/>
                  </a:cubicBezTo>
                  <a:close/>
                  <a:moveTo>
                    <a:pt x="183" y="54"/>
                  </a:moveTo>
                  <a:cubicBezTo>
                    <a:pt x="180" y="63"/>
                    <a:pt x="175" y="67"/>
                    <a:pt x="172" y="66"/>
                  </a:cubicBezTo>
                  <a:cubicBezTo>
                    <a:pt x="170" y="66"/>
                    <a:pt x="168" y="59"/>
                    <a:pt x="170" y="51"/>
                  </a:cubicBezTo>
                  <a:cubicBezTo>
                    <a:pt x="170" y="50"/>
                    <a:pt x="170" y="49"/>
                    <a:pt x="171" y="49"/>
                  </a:cubicBezTo>
                  <a:cubicBezTo>
                    <a:pt x="173" y="41"/>
                    <a:pt x="178" y="37"/>
                    <a:pt x="180" y="37"/>
                  </a:cubicBezTo>
                  <a:cubicBezTo>
                    <a:pt x="180" y="37"/>
                    <a:pt x="181" y="37"/>
                    <a:pt x="181" y="37"/>
                  </a:cubicBezTo>
                  <a:cubicBezTo>
                    <a:pt x="182" y="38"/>
                    <a:pt x="183" y="39"/>
                    <a:pt x="184" y="42"/>
                  </a:cubicBezTo>
                  <a:cubicBezTo>
                    <a:pt x="185" y="45"/>
                    <a:pt x="184" y="49"/>
                    <a:pt x="18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01" name="Freeform 182"/>
            <p:cNvSpPr>
              <a:spLocks/>
            </p:cNvSpPr>
            <p:nvPr/>
          </p:nvSpPr>
          <p:spPr bwMode="auto">
            <a:xfrm>
              <a:off x="6885685" y="3893580"/>
              <a:ext cx="269620" cy="245109"/>
            </a:xfrm>
            <a:custGeom>
              <a:avLst/>
              <a:gdLst>
                <a:gd name="T0" fmla="*/ 279595940 w 130"/>
                <a:gd name="T1" fmla="*/ 30202414 h 118"/>
                <a:gd name="T2" fmla="*/ 0 w 130"/>
                <a:gd name="T3" fmla="*/ 0 h 118"/>
                <a:gd name="T4" fmla="*/ 43014760 w 130"/>
                <a:gd name="T5" fmla="*/ 401270437 h 118"/>
                <a:gd name="T6" fmla="*/ 184963468 w 130"/>
                <a:gd name="T7" fmla="*/ 509139168 h 118"/>
                <a:gd name="T8" fmla="*/ 378529888 w 130"/>
                <a:gd name="T9" fmla="*/ 509139168 h 118"/>
                <a:gd name="T10" fmla="*/ 520478596 w 130"/>
                <a:gd name="T11" fmla="*/ 405584770 h 118"/>
                <a:gd name="T12" fmla="*/ 559191880 w 130"/>
                <a:gd name="T13" fmla="*/ 0 h 118"/>
                <a:gd name="T14" fmla="*/ 279595940 w 130"/>
                <a:gd name="T15" fmla="*/ 30202414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" h="118">
                  <a:moveTo>
                    <a:pt x="65" y="7"/>
                  </a:moveTo>
                  <a:cubicBezTo>
                    <a:pt x="50" y="7"/>
                    <a:pt x="21" y="6"/>
                    <a:pt x="0" y="0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107"/>
                    <a:pt x="25" y="118"/>
                    <a:pt x="43" y="118"/>
                  </a:cubicBezTo>
                  <a:cubicBezTo>
                    <a:pt x="88" y="118"/>
                    <a:pt x="88" y="118"/>
                    <a:pt x="88" y="118"/>
                  </a:cubicBezTo>
                  <a:cubicBezTo>
                    <a:pt x="106" y="118"/>
                    <a:pt x="121" y="107"/>
                    <a:pt x="121" y="94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9" y="6"/>
                    <a:pt x="81" y="7"/>
                    <a:pt x="6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02" name="Freeform 183"/>
            <p:cNvSpPr>
              <a:spLocks noEditPoints="1"/>
            </p:cNvSpPr>
            <p:nvPr/>
          </p:nvSpPr>
          <p:spPr bwMode="auto">
            <a:xfrm>
              <a:off x="6846001" y="3740679"/>
              <a:ext cx="351323" cy="149400"/>
            </a:xfrm>
            <a:custGeom>
              <a:avLst/>
              <a:gdLst>
                <a:gd name="T0" fmla="*/ 726020413 w 169"/>
                <a:gd name="T1" fmla="*/ 215281250 h 72"/>
                <a:gd name="T2" fmla="*/ 665518019 w 169"/>
                <a:gd name="T3" fmla="*/ 86112500 h 72"/>
                <a:gd name="T4" fmla="*/ 661198201 w 169"/>
                <a:gd name="T5" fmla="*/ 77501250 h 72"/>
                <a:gd name="T6" fmla="*/ 363010207 w 169"/>
                <a:gd name="T7" fmla="*/ 0 h 72"/>
                <a:gd name="T8" fmla="*/ 69144108 w 169"/>
                <a:gd name="T9" fmla="*/ 77501250 h 72"/>
                <a:gd name="T10" fmla="*/ 60502394 w 169"/>
                <a:gd name="T11" fmla="*/ 86112500 h 72"/>
                <a:gd name="T12" fmla="*/ 0 w 169"/>
                <a:gd name="T13" fmla="*/ 215281250 h 72"/>
                <a:gd name="T14" fmla="*/ 4321897 w 169"/>
                <a:gd name="T15" fmla="*/ 232503750 h 72"/>
                <a:gd name="T16" fmla="*/ 363010207 w 169"/>
                <a:gd name="T17" fmla="*/ 310005000 h 72"/>
                <a:gd name="T18" fmla="*/ 726020413 w 169"/>
                <a:gd name="T19" fmla="*/ 232503750 h 72"/>
                <a:gd name="T20" fmla="*/ 726020413 w 169"/>
                <a:gd name="T21" fmla="*/ 215281250 h 72"/>
                <a:gd name="T22" fmla="*/ 363010207 w 169"/>
                <a:gd name="T23" fmla="*/ 275560000 h 72"/>
                <a:gd name="T24" fmla="*/ 38894990 w 169"/>
                <a:gd name="T25" fmla="*/ 219586875 h 72"/>
                <a:gd name="T26" fmla="*/ 82109798 w 169"/>
                <a:gd name="T27" fmla="*/ 124863125 h 72"/>
                <a:gd name="T28" fmla="*/ 363010207 w 169"/>
                <a:gd name="T29" fmla="*/ 185141875 h 72"/>
                <a:gd name="T30" fmla="*/ 648232512 w 169"/>
                <a:gd name="T31" fmla="*/ 124863125 h 72"/>
                <a:gd name="T32" fmla="*/ 691447320 w 169"/>
                <a:gd name="T33" fmla="*/ 219586875 h 72"/>
                <a:gd name="T34" fmla="*/ 363010207 w 169"/>
                <a:gd name="T35" fmla="*/ 27556000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9" h="72">
                  <a:moveTo>
                    <a:pt x="168" y="50"/>
                  </a:moveTo>
                  <a:cubicBezTo>
                    <a:pt x="154" y="20"/>
                    <a:pt x="154" y="20"/>
                    <a:pt x="154" y="20"/>
                  </a:cubicBezTo>
                  <a:cubicBezTo>
                    <a:pt x="154" y="19"/>
                    <a:pt x="154" y="19"/>
                    <a:pt x="153" y="18"/>
                  </a:cubicBezTo>
                  <a:cubicBezTo>
                    <a:pt x="148" y="6"/>
                    <a:pt x="115" y="0"/>
                    <a:pt x="84" y="0"/>
                  </a:cubicBezTo>
                  <a:cubicBezTo>
                    <a:pt x="54" y="0"/>
                    <a:pt x="21" y="6"/>
                    <a:pt x="16" y="18"/>
                  </a:cubicBezTo>
                  <a:cubicBezTo>
                    <a:pt x="15" y="19"/>
                    <a:pt x="15" y="19"/>
                    <a:pt x="14" y="2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0" y="53"/>
                    <a:pt x="1" y="54"/>
                  </a:cubicBezTo>
                  <a:cubicBezTo>
                    <a:pt x="7" y="69"/>
                    <a:pt x="55" y="72"/>
                    <a:pt x="84" y="72"/>
                  </a:cubicBezTo>
                  <a:cubicBezTo>
                    <a:pt x="114" y="72"/>
                    <a:pt x="162" y="69"/>
                    <a:pt x="168" y="54"/>
                  </a:cubicBezTo>
                  <a:cubicBezTo>
                    <a:pt x="169" y="53"/>
                    <a:pt x="169" y="51"/>
                    <a:pt x="168" y="50"/>
                  </a:cubicBezTo>
                  <a:close/>
                  <a:moveTo>
                    <a:pt x="84" y="64"/>
                  </a:moveTo>
                  <a:cubicBezTo>
                    <a:pt x="37" y="64"/>
                    <a:pt x="10" y="56"/>
                    <a:pt x="9" y="51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9" y="39"/>
                    <a:pt x="58" y="43"/>
                    <a:pt x="84" y="43"/>
                  </a:cubicBezTo>
                  <a:cubicBezTo>
                    <a:pt x="111" y="43"/>
                    <a:pt x="139" y="39"/>
                    <a:pt x="150" y="29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59" y="56"/>
                    <a:pt x="132" y="64"/>
                    <a:pt x="8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03" name="Freeform 184"/>
            <p:cNvSpPr>
              <a:spLocks noEditPoints="1"/>
            </p:cNvSpPr>
            <p:nvPr/>
          </p:nvSpPr>
          <p:spPr bwMode="auto">
            <a:xfrm>
              <a:off x="9438322" y="3860899"/>
              <a:ext cx="400345" cy="277790"/>
            </a:xfrm>
            <a:custGeom>
              <a:avLst/>
              <a:gdLst>
                <a:gd name="T0" fmla="*/ 826144060 w 193"/>
                <a:gd name="T1" fmla="*/ 223473763 h 134"/>
                <a:gd name="T2" fmla="*/ 796022766 w 193"/>
                <a:gd name="T3" fmla="*/ 180499235 h 134"/>
                <a:gd name="T4" fmla="*/ 688452346 w 193"/>
                <a:gd name="T5" fmla="*/ 206283952 h 134"/>
                <a:gd name="T6" fmla="*/ 688452346 w 193"/>
                <a:gd name="T7" fmla="*/ 184796688 h 134"/>
                <a:gd name="T8" fmla="*/ 688452346 w 193"/>
                <a:gd name="T9" fmla="*/ 184796688 h 134"/>
                <a:gd name="T10" fmla="*/ 688452346 w 193"/>
                <a:gd name="T11" fmla="*/ 184796688 h 134"/>
                <a:gd name="T12" fmla="*/ 688452346 w 193"/>
                <a:gd name="T13" fmla="*/ 176199709 h 134"/>
                <a:gd name="T14" fmla="*/ 344226173 w 193"/>
                <a:gd name="T15" fmla="*/ 0 h 134"/>
                <a:gd name="T16" fmla="*/ 0 w 193"/>
                <a:gd name="T17" fmla="*/ 176199709 h 134"/>
                <a:gd name="T18" fmla="*/ 0 w 193"/>
                <a:gd name="T19" fmla="*/ 184796688 h 134"/>
                <a:gd name="T20" fmla="*/ 0 w 193"/>
                <a:gd name="T21" fmla="*/ 184796688 h 134"/>
                <a:gd name="T22" fmla="*/ 344226173 w 193"/>
                <a:gd name="T23" fmla="*/ 575875254 h 134"/>
                <a:gd name="T24" fmla="*/ 585184079 w 193"/>
                <a:gd name="T25" fmla="*/ 464137337 h 134"/>
                <a:gd name="T26" fmla="*/ 598092612 w 193"/>
                <a:gd name="T27" fmla="*/ 468436862 h 134"/>
                <a:gd name="T28" fmla="*/ 598092612 w 193"/>
                <a:gd name="T29" fmla="*/ 468436862 h 134"/>
                <a:gd name="T30" fmla="*/ 774509926 w 193"/>
                <a:gd name="T31" fmla="*/ 356698944 h 134"/>
                <a:gd name="T32" fmla="*/ 826144060 w 193"/>
                <a:gd name="T33" fmla="*/ 223473763 h 134"/>
                <a:gd name="T34" fmla="*/ 344226173 w 193"/>
                <a:gd name="T35" fmla="*/ 38679148 h 134"/>
                <a:gd name="T36" fmla="*/ 654030973 w 193"/>
                <a:gd name="T37" fmla="*/ 176199709 h 134"/>
                <a:gd name="T38" fmla="*/ 344226173 w 193"/>
                <a:gd name="T39" fmla="*/ 318019797 h 134"/>
                <a:gd name="T40" fmla="*/ 34423447 w 193"/>
                <a:gd name="T41" fmla="*/ 176199709 h 134"/>
                <a:gd name="T42" fmla="*/ 344226173 w 193"/>
                <a:gd name="T43" fmla="*/ 38679148 h 134"/>
                <a:gd name="T44" fmla="*/ 744388632 w 193"/>
                <a:gd name="T45" fmla="*/ 335211681 h 134"/>
                <a:gd name="T46" fmla="*/ 611001146 w 193"/>
                <a:gd name="T47" fmla="*/ 429757714 h 134"/>
                <a:gd name="T48" fmla="*/ 684150193 w 193"/>
                <a:gd name="T49" fmla="*/ 244961027 h 134"/>
                <a:gd name="T50" fmla="*/ 697058726 w 193"/>
                <a:gd name="T51" fmla="*/ 240663574 h 134"/>
                <a:gd name="T52" fmla="*/ 783114232 w 193"/>
                <a:gd name="T53" fmla="*/ 210581404 h 134"/>
                <a:gd name="T54" fmla="*/ 791720613 w 193"/>
                <a:gd name="T55" fmla="*/ 227771216 h 134"/>
                <a:gd name="T56" fmla="*/ 744388632 w 193"/>
                <a:gd name="T57" fmla="*/ 335211681 h 1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3" h="134">
                  <a:moveTo>
                    <a:pt x="192" y="52"/>
                  </a:moveTo>
                  <a:cubicBezTo>
                    <a:pt x="191" y="46"/>
                    <a:pt x="188" y="43"/>
                    <a:pt x="185" y="42"/>
                  </a:cubicBezTo>
                  <a:cubicBezTo>
                    <a:pt x="177" y="38"/>
                    <a:pt x="165" y="44"/>
                    <a:pt x="160" y="48"/>
                  </a:cubicBezTo>
                  <a:cubicBezTo>
                    <a:pt x="160" y="46"/>
                    <a:pt x="160" y="44"/>
                    <a:pt x="160" y="43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60" y="42"/>
                    <a:pt x="160" y="42"/>
                    <a:pt x="160" y="41"/>
                  </a:cubicBezTo>
                  <a:cubicBezTo>
                    <a:pt x="160" y="19"/>
                    <a:pt x="124" y="0"/>
                    <a:pt x="80" y="0"/>
                  </a:cubicBezTo>
                  <a:cubicBezTo>
                    <a:pt x="36" y="0"/>
                    <a:pt x="0" y="19"/>
                    <a:pt x="0" y="41"/>
                  </a:cubicBezTo>
                  <a:cubicBezTo>
                    <a:pt x="0" y="42"/>
                    <a:pt x="0" y="42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93"/>
                    <a:pt x="36" y="134"/>
                    <a:pt x="80" y="134"/>
                  </a:cubicBezTo>
                  <a:cubicBezTo>
                    <a:pt x="102" y="134"/>
                    <a:pt x="122" y="124"/>
                    <a:pt x="136" y="108"/>
                  </a:cubicBezTo>
                  <a:cubicBezTo>
                    <a:pt x="137" y="108"/>
                    <a:pt x="138" y="109"/>
                    <a:pt x="139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55" y="107"/>
                    <a:pt x="171" y="95"/>
                    <a:pt x="180" y="83"/>
                  </a:cubicBezTo>
                  <a:cubicBezTo>
                    <a:pt x="189" y="72"/>
                    <a:pt x="193" y="61"/>
                    <a:pt x="192" y="52"/>
                  </a:cubicBezTo>
                  <a:close/>
                  <a:moveTo>
                    <a:pt x="80" y="9"/>
                  </a:moveTo>
                  <a:cubicBezTo>
                    <a:pt x="122" y="9"/>
                    <a:pt x="152" y="26"/>
                    <a:pt x="152" y="41"/>
                  </a:cubicBezTo>
                  <a:cubicBezTo>
                    <a:pt x="152" y="57"/>
                    <a:pt x="122" y="74"/>
                    <a:pt x="80" y="74"/>
                  </a:cubicBezTo>
                  <a:cubicBezTo>
                    <a:pt x="38" y="74"/>
                    <a:pt x="8" y="57"/>
                    <a:pt x="8" y="41"/>
                  </a:cubicBezTo>
                  <a:cubicBezTo>
                    <a:pt x="8" y="26"/>
                    <a:pt x="38" y="9"/>
                    <a:pt x="80" y="9"/>
                  </a:cubicBezTo>
                  <a:close/>
                  <a:moveTo>
                    <a:pt x="173" y="78"/>
                  </a:moveTo>
                  <a:cubicBezTo>
                    <a:pt x="165" y="89"/>
                    <a:pt x="153" y="97"/>
                    <a:pt x="142" y="100"/>
                  </a:cubicBezTo>
                  <a:cubicBezTo>
                    <a:pt x="151" y="88"/>
                    <a:pt x="157" y="73"/>
                    <a:pt x="159" y="57"/>
                  </a:cubicBezTo>
                  <a:cubicBezTo>
                    <a:pt x="160" y="57"/>
                    <a:pt x="161" y="57"/>
                    <a:pt x="162" y="56"/>
                  </a:cubicBezTo>
                  <a:cubicBezTo>
                    <a:pt x="167" y="52"/>
                    <a:pt x="177" y="47"/>
                    <a:pt x="182" y="49"/>
                  </a:cubicBezTo>
                  <a:cubicBezTo>
                    <a:pt x="182" y="49"/>
                    <a:pt x="183" y="50"/>
                    <a:pt x="184" y="53"/>
                  </a:cubicBezTo>
                  <a:cubicBezTo>
                    <a:pt x="185" y="60"/>
                    <a:pt x="181" y="69"/>
                    <a:pt x="17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04" name="Freeform 185"/>
            <p:cNvSpPr>
              <a:spLocks/>
            </p:cNvSpPr>
            <p:nvPr/>
          </p:nvSpPr>
          <p:spPr bwMode="auto">
            <a:xfrm>
              <a:off x="8749682" y="4068658"/>
              <a:ext cx="70031" cy="78201"/>
            </a:xfrm>
            <a:custGeom>
              <a:avLst/>
              <a:gdLst>
                <a:gd name="T0" fmla="*/ 38183373 w 34"/>
                <a:gd name="T1" fmla="*/ 0 h 38"/>
                <a:gd name="T2" fmla="*/ 0 w 34"/>
                <a:gd name="T3" fmla="*/ 84699915 h 38"/>
                <a:gd name="T4" fmla="*/ 29697263 w 34"/>
                <a:gd name="T5" fmla="*/ 84699915 h 38"/>
                <a:gd name="T6" fmla="*/ 76364686 w 34"/>
                <a:gd name="T7" fmla="*/ 80464713 h 38"/>
                <a:gd name="T8" fmla="*/ 106061949 w 34"/>
                <a:gd name="T9" fmla="*/ 152461081 h 38"/>
                <a:gd name="T10" fmla="*/ 123032109 w 34"/>
                <a:gd name="T11" fmla="*/ 160931484 h 38"/>
                <a:gd name="T12" fmla="*/ 131518218 w 34"/>
                <a:gd name="T13" fmla="*/ 160931484 h 38"/>
                <a:gd name="T14" fmla="*/ 140002268 w 34"/>
                <a:gd name="T15" fmla="*/ 135520275 h 38"/>
                <a:gd name="T16" fmla="*/ 110305004 w 34"/>
                <a:gd name="T17" fmla="*/ 76231570 h 38"/>
                <a:gd name="T18" fmla="*/ 76364686 w 34"/>
                <a:gd name="T19" fmla="*/ 80464713 h 38"/>
                <a:gd name="T20" fmla="*/ 38183373 w 34"/>
                <a:gd name="T21" fmla="*/ 0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38">
                  <a:moveTo>
                    <a:pt x="9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4" y="20"/>
                    <a:pt x="7" y="20"/>
                  </a:cubicBezTo>
                  <a:cubicBezTo>
                    <a:pt x="10" y="20"/>
                    <a:pt x="14" y="20"/>
                    <a:pt x="18" y="1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7"/>
                    <a:pt x="28" y="38"/>
                    <a:pt x="29" y="38"/>
                  </a:cubicBezTo>
                  <a:cubicBezTo>
                    <a:pt x="30" y="38"/>
                    <a:pt x="30" y="38"/>
                    <a:pt x="31" y="38"/>
                  </a:cubicBezTo>
                  <a:cubicBezTo>
                    <a:pt x="33" y="37"/>
                    <a:pt x="34" y="35"/>
                    <a:pt x="33" y="3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18"/>
                    <a:pt x="21" y="19"/>
                    <a:pt x="18" y="19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05" name="Freeform 186"/>
            <p:cNvSpPr>
              <a:spLocks/>
            </p:cNvSpPr>
            <p:nvPr/>
          </p:nvSpPr>
          <p:spPr bwMode="auto">
            <a:xfrm>
              <a:off x="8797537" y="3835221"/>
              <a:ext cx="88706" cy="108548"/>
            </a:xfrm>
            <a:custGeom>
              <a:avLst/>
              <a:gdLst>
                <a:gd name="T0" fmla="*/ 42556188 w 43"/>
                <a:gd name="T1" fmla="*/ 217874623 h 52"/>
                <a:gd name="T2" fmla="*/ 42556188 w 43"/>
                <a:gd name="T3" fmla="*/ 217874623 h 52"/>
                <a:gd name="T4" fmla="*/ 42556188 w 43"/>
                <a:gd name="T5" fmla="*/ 217874623 h 52"/>
                <a:gd name="T6" fmla="*/ 93624026 w 43"/>
                <a:gd name="T7" fmla="*/ 217874623 h 52"/>
                <a:gd name="T8" fmla="*/ 131926451 w 43"/>
                <a:gd name="T9" fmla="*/ 183014015 h 52"/>
                <a:gd name="T10" fmla="*/ 165970989 w 43"/>
                <a:gd name="T11" fmla="*/ 100223203 h 52"/>
                <a:gd name="T12" fmla="*/ 131926451 w 43"/>
                <a:gd name="T13" fmla="*/ 8715152 h 52"/>
                <a:gd name="T14" fmla="*/ 80858613 w 43"/>
                <a:gd name="T15" fmla="*/ 8715152 h 52"/>
                <a:gd name="T16" fmla="*/ 42556188 w 43"/>
                <a:gd name="T17" fmla="*/ 43575760 h 52"/>
                <a:gd name="T18" fmla="*/ 42556188 w 43"/>
                <a:gd name="T19" fmla="*/ 43575760 h 52"/>
                <a:gd name="T20" fmla="*/ 8511650 w 43"/>
                <a:gd name="T21" fmla="*/ 126366572 h 52"/>
                <a:gd name="T22" fmla="*/ 8511650 w 43"/>
                <a:gd name="T23" fmla="*/ 126366572 h 52"/>
                <a:gd name="T24" fmla="*/ 4255825 w 43"/>
                <a:gd name="T25" fmla="*/ 178657483 h 52"/>
                <a:gd name="T26" fmla="*/ 42556188 w 43"/>
                <a:gd name="T27" fmla="*/ 217874623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" h="52"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4" y="52"/>
                    <a:pt x="18" y="52"/>
                    <a:pt x="22" y="50"/>
                  </a:cubicBezTo>
                  <a:cubicBezTo>
                    <a:pt x="26" y="49"/>
                    <a:pt x="29" y="46"/>
                    <a:pt x="31" y="4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3" y="15"/>
                    <a:pt x="39" y="6"/>
                    <a:pt x="31" y="2"/>
                  </a:cubicBezTo>
                  <a:cubicBezTo>
                    <a:pt x="28" y="1"/>
                    <a:pt x="23" y="0"/>
                    <a:pt x="19" y="2"/>
                  </a:cubicBezTo>
                  <a:cubicBezTo>
                    <a:pt x="15" y="3"/>
                    <a:pt x="12" y="6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32"/>
                    <a:pt x="0" y="37"/>
                    <a:pt x="1" y="41"/>
                  </a:cubicBezTo>
                  <a:cubicBezTo>
                    <a:pt x="3" y="45"/>
                    <a:pt x="6" y="48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06" name="Freeform 187"/>
            <p:cNvSpPr>
              <a:spLocks/>
            </p:cNvSpPr>
            <p:nvPr/>
          </p:nvSpPr>
          <p:spPr bwMode="auto">
            <a:xfrm>
              <a:off x="8720502" y="4108342"/>
              <a:ext cx="29180" cy="32681"/>
            </a:xfrm>
            <a:custGeom>
              <a:avLst/>
              <a:gdLst>
                <a:gd name="T0" fmla="*/ 21720341 w 14"/>
                <a:gd name="T1" fmla="*/ 0 h 16"/>
                <a:gd name="T2" fmla="*/ 21720341 w 14"/>
                <a:gd name="T3" fmla="*/ 0 h 16"/>
                <a:gd name="T4" fmla="*/ 4343651 w 14"/>
                <a:gd name="T5" fmla="*/ 41721382 h 16"/>
                <a:gd name="T6" fmla="*/ 13033039 w 14"/>
                <a:gd name="T7" fmla="*/ 66752985 h 16"/>
                <a:gd name="T8" fmla="*/ 17376690 w 14"/>
                <a:gd name="T9" fmla="*/ 66752985 h 16"/>
                <a:gd name="T10" fmla="*/ 34753380 w 14"/>
                <a:gd name="T11" fmla="*/ 58409117 h 16"/>
                <a:gd name="T12" fmla="*/ 60819457 w 14"/>
                <a:gd name="T13" fmla="*/ 4172955 h 16"/>
                <a:gd name="T14" fmla="*/ 21720341 w 14"/>
                <a:gd name="T15" fmla="*/ 0 h 16"/>
                <a:gd name="T16" fmla="*/ 21720341 w 14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2"/>
                    <a:pt x="1" y="15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6" y="16"/>
                    <a:pt x="7" y="15"/>
                    <a:pt x="8" y="1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1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07" name="Freeform 188"/>
            <p:cNvSpPr>
              <a:spLocks noEditPoints="1"/>
            </p:cNvSpPr>
            <p:nvPr/>
          </p:nvSpPr>
          <p:spPr bwMode="auto">
            <a:xfrm>
              <a:off x="8583942" y="3748849"/>
              <a:ext cx="358326" cy="359493"/>
            </a:xfrm>
            <a:custGeom>
              <a:avLst/>
              <a:gdLst>
                <a:gd name="T0" fmla="*/ 742182210 w 173"/>
                <a:gd name="T1" fmla="*/ 375670185 h 173"/>
                <a:gd name="T2" fmla="*/ 373236918 w 173"/>
                <a:gd name="T3" fmla="*/ 0 h 173"/>
                <a:gd name="T4" fmla="*/ 0 w 173"/>
                <a:gd name="T5" fmla="*/ 375670185 h 173"/>
                <a:gd name="T6" fmla="*/ 304595741 w 173"/>
                <a:gd name="T7" fmla="*/ 747024376 h 173"/>
                <a:gd name="T8" fmla="*/ 364655736 w 173"/>
                <a:gd name="T9" fmla="*/ 621800288 h 173"/>
                <a:gd name="T10" fmla="*/ 283143820 w 173"/>
                <a:gd name="T11" fmla="*/ 449077409 h 173"/>
                <a:gd name="T12" fmla="*/ 257404414 w 173"/>
                <a:gd name="T13" fmla="*/ 453395481 h 173"/>
                <a:gd name="T14" fmla="*/ 223083826 w 173"/>
                <a:gd name="T15" fmla="*/ 444759337 h 173"/>
                <a:gd name="T16" fmla="*/ 163021760 w 173"/>
                <a:gd name="T17" fmla="*/ 392942473 h 173"/>
                <a:gd name="T18" fmla="*/ 163021760 w 173"/>
                <a:gd name="T19" fmla="*/ 392942473 h 173"/>
                <a:gd name="T20" fmla="*/ 90091027 w 173"/>
                <a:gd name="T21" fmla="*/ 233175887 h 173"/>
                <a:gd name="T22" fmla="*/ 98672210 w 173"/>
                <a:gd name="T23" fmla="*/ 211585527 h 173"/>
                <a:gd name="T24" fmla="*/ 124411616 w 173"/>
                <a:gd name="T25" fmla="*/ 220221671 h 173"/>
                <a:gd name="T26" fmla="*/ 193052793 w 173"/>
                <a:gd name="T27" fmla="*/ 375670185 h 173"/>
                <a:gd name="T28" fmla="*/ 193052793 w 173"/>
                <a:gd name="T29" fmla="*/ 375670185 h 173"/>
                <a:gd name="T30" fmla="*/ 231662937 w 173"/>
                <a:gd name="T31" fmla="*/ 414532833 h 173"/>
                <a:gd name="T32" fmla="*/ 287435447 w 173"/>
                <a:gd name="T33" fmla="*/ 410214761 h 173"/>
                <a:gd name="T34" fmla="*/ 321756036 w 173"/>
                <a:gd name="T35" fmla="*/ 319537327 h 173"/>
                <a:gd name="T36" fmla="*/ 321756036 w 173"/>
                <a:gd name="T37" fmla="*/ 319537327 h 173"/>
                <a:gd name="T38" fmla="*/ 248823231 w 173"/>
                <a:gd name="T39" fmla="*/ 159768664 h 173"/>
                <a:gd name="T40" fmla="*/ 257404414 w 173"/>
                <a:gd name="T41" fmla="*/ 138178304 h 173"/>
                <a:gd name="T42" fmla="*/ 278854264 w 173"/>
                <a:gd name="T43" fmla="*/ 146814448 h 173"/>
                <a:gd name="T44" fmla="*/ 351784997 w 173"/>
                <a:gd name="T45" fmla="*/ 306583111 h 173"/>
                <a:gd name="T46" fmla="*/ 351784997 w 173"/>
                <a:gd name="T47" fmla="*/ 306583111 h 173"/>
                <a:gd name="T48" fmla="*/ 317464409 w 173"/>
                <a:gd name="T49" fmla="*/ 431805121 h 173"/>
                <a:gd name="T50" fmla="*/ 381816030 w 173"/>
                <a:gd name="T51" fmla="*/ 578619568 h 173"/>
                <a:gd name="T52" fmla="*/ 454746763 w 173"/>
                <a:gd name="T53" fmla="*/ 418850905 h 173"/>
                <a:gd name="T54" fmla="*/ 416136618 w 173"/>
                <a:gd name="T55" fmla="*/ 371354191 h 173"/>
                <a:gd name="T56" fmla="*/ 416136618 w 173"/>
                <a:gd name="T57" fmla="*/ 289310823 h 173"/>
                <a:gd name="T58" fmla="*/ 416136618 w 173"/>
                <a:gd name="T59" fmla="*/ 289310823 h 173"/>
                <a:gd name="T60" fmla="*/ 454746763 w 173"/>
                <a:gd name="T61" fmla="*/ 202949383 h 173"/>
                <a:gd name="T62" fmla="*/ 459038390 w 173"/>
                <a:gd name="T63" fmla="*/ 198631311 h 173"/>
                <a:gd name="T64" fmla="*/ 510519273 w 173"/>
                <a:gd name="T65" fmla="*/ 155450592 h 173"/>
                <a:gd name="T66" fmla="*/ 592029117 w 173"/>
                <a:gd name="T67" fmla="*/ 159768664 h 173"/>
                <a:gd name="T68" fmla="*/ 647801627 w 173"/>
                <a:gd name="T69" fmla="*/ 289310823 h 173"/>
                <a:gd name="T70" fmla="*/ 647801627 w 173"/>
                <a:gd name="T71" fmla="*/ 289310823 h 173"/>
                <a:gd name="T72" fmla="*/ 604899855 w 173"/>
                <a:gd name="T73" fmla="*/ 375670185 h 173"/>
                <a:gd name="T74" fmla="*/ 549129417 w 173"/>
                <a:gd name="T75" fmla="*/ 431805121 h 173"/>
                <a:gd name="T76" fmla="*/ 514808828 w 173"/>
                <a:gd name="T77" fmla="*/ 436123193 h 173"/>
                <a:gd name="T78" fmla="*/ 484777796 w 173"/>
                <a:gd name="T79" fmla="*/ 436123193 h 173"/>
                <a:gd name="T80" fmla="*/ 398976324 w 173"/>
                <a:gd name="T81" fmla="*/ 621800288 h 173"/>
                <a:gd name="T82" fmla="*/ 454746763 w 173"/>
                <a:gd name="T83" fmla="*/ 742706304 h 173"/>
                <a:gd name="T84" fmla="*/ 742182210 w 173"/>
                <a:gd name="T85" fmla="*/ 375670185 h 173"/>
                <a:gd name="T86" fmla="*/ 274564708 w 173"/>
                <a:gd name="T87" fmla="*/ 341127687 h 173"/>
                <a:gd name="T88" fmla="*/ 265983526 w 173"/>
                <a:gd name="T89" fmla="*/ 362718047 h 173"/>
                <a:gd name="T90" fmla="*/ 257404414 w 173"/>
                <a:gd name="T91" fmla="*/ 367036119 h 173"/>
                <a:gd name="T92" fmla="*/ 240244120 w 173"/>
                <a:gd name="T93" fmla="*/ 354081903 h 173"/>
                <a:gd name="T94" fmla="*/ 171602943 w 173"/>
                <a:gd name="T95" fmla="*/ 198631311 h 173"/>
                <a:gd name="T96" fmla="*/ 180182054 w 173"/>
                <a:gd name="T97" fmla="*/ 172722880 h 173"/>
                <a:gd name="T98" fmla="*/ 201633976 w 173"/>
                <a:gd name="T99" fmla="*/ 181359024 h 173"/>
                <a:gd name="T100" fmla="*/ 274564708 w 173"/>
                <a:gd name="T101" fmla="*/ 3411276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73" h="173">
                  <a:moveTo>
                    <a:pt x="173" y="87"/>
                  </a:moveTo>
                  <a:cubicBezTo>
                    <a:pt x="173" y="39"/>
                    <a:pt x="135" y="0"/>
                    <a:pt x="87" y="0"/>
                  </a:cubicBezTo>
                  <a:cubicBezTo>
                    <a:pt x="38" y="0"/>
                    <a:pt x="0" y="39"/>
                    <a:pt x="0" y="87"/>
                  </a:cubicBezTo>
                  <a:cubicBezTo>
                    <a:pt x="0" y="130"/>
                    <a:pt x="31" y="166"/>
                    <a:pt x="71" y="173"/>
                  </a:cubicBezTo>
                  <a:cubicBezTo>
                    <a:pt x="85" y="144"/>
                    <a:pt x="85" y="144"/>
                    <a:pt x="85" y="14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5"/>
                    <a:pt x="60" y="105"/>
                  </a:cubicBezTo>
                  <a:cubicBezTo>
                    <a:pt x="57" y="105"/>
                    <a:pt x="54" y="104"/>
                    <a:pt x="52" y="103"/>
                  </a:cubicBezTo>
                  <a:cubicBezTo>
                    <a:pt x="46" y="101"/>
                    <a:pt x="41" y="96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2"/>
                    <a:pt x="21" y="49"/>
                    <a:pt x="23" y="49"/>
                  </a:cubicBezTo>
                  <a:cubicBezTo>
                    <a:pt x="25" y="48"/>
                    <a:pt x="28" y="49"/>
                    <a:pt x="29" y="51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7" y="91"/>
                    <a:pt x="50" y="94"/>
                    <a:pt x="54" y="96"/>
                  </a:cubicBezTo>
                  <a:cubicBezTo>
                    <a:pt x="58" y="97"/>
                    <a:pt x="63" y="97"/>
                    <a:pt x="67" y="95"/>
                  </a:cubicBezTo>
                  <a:cubicBezTo>
                    <a:pt x="75" y="91"/>
                    <a:pt x="78" y="82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5"/>
                    <a:pt x="58" y="33"/>
                    <a:pt x="60" y="32"/>
                  </a:cubicBezTo>
                  <a:cubicBezTo>
                    <a:pt x="62" y="31"/>
                    <a:pt x="65" y="32"/>
                    <a:pt x="65" y="34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7" y="81"/>
                    <a:pt x="83" y="94"/>
                    <a:pt x="74" y="100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2" y="94"/>
                    <a:pt x="99" y="90"/>
                    <a:pt x="97" y="86"/>
                  </a:cubicBezTo>
                  <a:cubicBezTo>
                    <a:pt x="94" y="80"/>
                    <a:pt x="95" y="73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7" y="47"/>
                    <a:pt x="107" y="46"/>
                    <a:pt x="107" y="46"/>
                  </a:cubicBezTo>
                  <a:cubicBezTo>
                    <a:pt x="110" y="42"/>
                    <a:pt x="114" y="38"/>
                    <a:pt x="119" y="36"/>
                  </a:cubicBezTo>
                  <a:cubicBezTo>
                    <a:pt x="125" y="34"/>
                    <a:pt x="132" y="34"/>
                    <a:pt x="138" y="37"/>
                  </a:cubicBezTo>
                  <a:cubicBezTo>
                    <a:pt x="149" y="42"/>
                    <a:pt x="155" y="55"/>
                    <a:pt x="151" y="6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39" y="93"/>
                    <a:pt x="134" y="98"/>
                    <a:pt x="128" y="100"/>
                  </a:cubicBezTo>
                  <a:cubicBezTo>
                    <a:pt x="125" y="101"/>
                    <a:pt x="122" y="101"/>
                    <a:pt x="120" y="101"/>
                  </a:cubicBezTo>
                  <a:cubicBezTo>
                    <a:pt x="117" y="101"/>
                    <a:pt x="115" y="101"/>
                    <a:pt x="113" y="10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06" y="172"/>
                    <a:pt x="106" y="172"/>
                    <a:pt x="106" y="172"/>
                  </a:cubicBezTo>
                  <a:cubicBezTo>
                    <a:pt x="145" y="163"/>
                    <a:pt x="173" y="128"/>
                    <a:pt x="173" y="87"/>
                  </a:cubicBezTo>
                  <a:close/>
                  <a:moveTo>
                    <a:pt x="64" y="79"/>
                  </a:moveTo>
                  <a:cubicBezTo>
                    <a:pt x="65" y="81"/>
                    <a:pt x="64" y="83"/>
                    <a:pt x="62" y="84"/>
                  </a:cubicBezTo>
                  <a:cubicBezTo>
                    <a:pt x="61" y="85"/>
                    <a:pt x="61" y="85"/>
                    <a:pt x="60" y="85"/>
                  </a:cubicBezTo>
                  <a:cubicBezTo>
                    <a:pt x="59" y="85"/>
                    <a:pt x="57" y="84"/>
                    <a:pt x="56" y="8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9" y="44"/>
                    <a:pt x="40" y="41"/>
                    <a:pt x="42" y="40"/>
                  </a:cubicBezTo>
                  <a:cubicBezTo>
                    <a:pt x="44" y="39"/>
                    <a:pt x="46" y="40"/>
                    <a:pt x="47" y="42"/>
                  </a:cubicBezTo>
                  <a:lnTo>
                    <a:pt x="64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08" name="Freeform 189"/>
            <p:cNvSpPr>
              <a:spLocks noEditPoints="1"/>
            </p:cNvSpPr>
            <p:nvPr/>
          </p:nvSpPr>
          <p:spPr bwMode="auto">
            <a:xfrm>
              <a:off x="5951936" y="4596226"/>
              <a:ext cx="423689" cy="421354"/>
            </a:xfrm>
            <a:custGeom>
              <a:avLst/>
              <a:gdLst>
                <a:gd name="T0" fmla="*/ 810944900 w 204"/>
                <a:gd name="T1" fmla="*/ 64624910 h 203"/>
                <a:gd name="T2" fmla="*/ 448607729 w 204"/>
                <a:gd name="T3" fmla="*/ 133556764 h 203"/>
                <a:gd name="T4" fmla="*/ 332143099 w 204"/>
                <a:gd name="T5" fmla="*/ 107706800 h 203"/>
                <a:gd name="T6" fmla="*/ 150974514 w 204"/>
                <a:gd name="T7" fmla="*/ 344661345 h 203"/>
                <a:gd name="T8" fmla="*/ 276066614 w 204"/>
                <a:gd name="T9" fmla="*/ 361893271 h 203"/>
                <a:gd name="T10" fmla="*/ 207050999 w 204"/>
                <a:gd name="T11" fmla="*/ 568690908 h 203"/>
                <a:gd name="T12" fmla="*/ 0 w 204"/>
                <a:gd name="T13" fmla="*/ 663472726 h 203"/>
                <a:gd name="T14" fmla="*/ 168227379 w 204"/>
                <a:gd name="T15" fmla="*/ 710863635 h 203"/>
                <a:gd name="T16" fmla="*/ 215676393 w 204"/>
                <a:gd name="T17" fmla="*/ 874577307 h 203"/>
                <a:gd name="T18" fmla="*/ 306260686 w 204"/>
                <a:gd name="T19" fmla="*/ 672088689 h 203"/>
                <a:gd name="T20" fmla="*/ 517625420 w 204"/>
                <a:gd name="T21" fmla="*/ 598847816 h 203"/>
                <a:gd name="T22" fmla="*/ 530566627 w 204"/>
                <a:gd name="T23" fmla="*/ 723788617 h 203"/>
                <a:gd name="T24" fmla="*/ 767809621 w 204"/>
                <a:gd name="T25" fmla="*/ 542840944 h 203"/>
                <a:gd name="T26" fmla="*/ 741929285 w 204"/>
                <a:gd name="T27" fmla="*/ 430827200 h 203"/>
                <a:gd name="T28" fmla="*/ 810944900 w 204"/>
                <a:gd name="T29" fmla="*/ 64624910 h 203"/>
                <a:gd name="T30" fmla="*/ 711735213 w 204"/>
                <a:gd name="T31" fmla="*/ 232645526 h 203"/>
                <a:gd name="T32" fmla="*/ 647031256 w 204"/>
                <a:gd name="T33" fmla="*/ 232645526 h 203"/>
                <a:gd name="T34" fmla="*/ 647031256 w 204"/>
                <a:gd name="T35" fmla="*/ 163713672 h 203"/>
                <a:gd name="T36" fmla="*/ 711735213 w 204"/>
                <a:gd name="T37" fmla="*/ 163713672 h 203"/>
                <a:gd name="T38" fmla="*/ 711735213 w 204"/>
                <a:gd name="T39" fmla="*/ 23264552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" h="203">
                  <a:moveTo>
                    <a:pt x="188" y="15"/>
                  </a:moveTo>
                  <a:cubicBezTo>
                    <a:pt x="188" y="15"/>
                    <a:pt x="144" y="0"/>
                    <a:pt x="104" y="31"/>
                  </a:cubicBezTo>
                  <a:cubicBezTo>
                    <a:pt x="97" y="26"/>
                    <a:pt x="88" y="20"/>
                    <a:pt x="77" y="25"/>
                  </a:cubicBezTo>
                  <a:cubicBezTo>
                    <a:pt x="59" y="33"/>
                    <a:pt x="35" y="80"/>
                    <a:pt x="35" y="80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58" y="97"/>
                    <a:pt x="52" y="113"/>
                    <a:pt x="48" y="132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9" y="167"/>
                    <a:pt x="39" y="165"/>
                  </a:cubicBezTo>
                  <a:cubicBezTo>
                    <a:pt x="36" y="184"/>
                    <a:pt x="50" y="203"/>
                    <a:pt x="50" y="203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90" y="151"/>
                    <a:pt x="106" y="145"/>
                    <a:pt x="120" y="139"/>
                  </a:cubicBezTo>
                  <a:cubicBezTo>
                    <a:pt x="123" y="168"/>
                    <a:pt x="123" y="168"/>
                    <a:pt x="123" y="168"/>
                  </a:cubicBezTo>
                  <a:cubicBezTo>
                    <a:pt x="123" y="168"/>
                    <a:pt x="170" y="144"/>
                    <a:pt x="178" y="126"/>
                  </a:cubicBezTo>
                  <a:cubicBezTo>
                    <a:pt x="183" y="115"/>
                    <a:pt x="178" y="106"/>
                    <a:pt x="172" y="100"/>
                  </a:cubicBezTo>
                  <a:cubicBezTo>
                    <a:pt x="204" y="59"/>
                    <a:pt x="188" y="15"/>
                    <a:pt x="188" y="15"/>
                  </a:cubicBezTo>
                  <a:close/>
                  <a:moveTo>
                    <a:pt x="165" y="54"/>
                  </a:moveTo>
                  <a:cubicBezTo>
                    <a:pt x="161" y="58"/>
                    <a:pt x="154" y="58"/>
                    <a:pt x="150" y="54"/>
                  </a:cubicBezTo>
                  <a:cubicBezTo>
                    <a:pt x="145" y="49"/>
                    <a:pt x="145" y="42"/>
                    <a:pt x="150" y="38"/>
                  </a:cubicBezTo>
                  <a:cubicBezTo>
                    <a:pt x="154" y="34"/>
                    <a:pt x="161" y="34"/>
                    <a:pt x="165" y="38"/>
                  </a:cubicBezTo>
                  <a:cubicBezTo>
                    <a:pt x="170" y="42"/>
                    <a:pt x="170" y="49"/>
                    <a:pt x="16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09" name="Freeform 190"/>
            <p:cNvSpPr>
              <a:spLocks noEditPoints="1"/>
            </p:cNvSpPr>
            <p:nvPr/>
          </p:nvSpPr>
          <p:spPr bwMode="auto">
            <a:xfrm>
              <a:off x="4412417" y="4658087"/>
              <a:ext cx="152901" cy="156403"/>
            </a:xfrm>
            <a:custGeom>
              <a:avLst/>
              <a:gdLst>
                <a:gd name="T0" fmla="*/ 281773814 w 74"/>
                <a:gd name="T1" fmla="*/ 39138287 h 75"/>
                <a:gd name="T2" fmla="*/ 34154777 w 74"/>
                <a:gd name="T3" fmla="*/ 4348003 h 75"/>
                <a:gd name="T4" fmla="*/ 8537661 w 74"/>
                <a:gd name="T5" fmla="*/ 39138287 h 75"/>
                <a:gd name="T6" fmla="*/ 132348213 w 74"/>
                <a:gd name="T7" fmla="*/ 300066454 h 75"/>
                <a:gd name="T8" fmla="*/ 175040652 w 74"/>
                <a:gd name="T9" fmla="*/ 304414458 h 75"/>
                <a:gd name="T10" fmla="*/ 303120034 w 74"/>
                <a:gd name="T11" fmla="*/ 86974666 h 75"/>
                <a:gd name="T12" fmla="*/ 281773814 w 74"/>
                <a:gd name="T13" fmla="*/ 39138287 h 75"/>
                <a:gd name="T14" fmla="*/ 128079382 w 74"/>
                <a:gd name="T15" fmla="*/ 104370850 h 75"/>
                <a:gd name="T16" fmla="*/ 115270824 w 74"/>
                <a:gd name="T17" fmla="*/ 91324754 h 75"/>
                <a:gd name="T18" fmla="*/ 128079382 w 74"/>
                <a:gd name="T19" fmla="*/ 73928570 h 75"/>
                <a:gd name="T20" fmla="*/ 145156771 w 74"/>
                <a:gd name="T21" fmla="*/ 91324754 h 75"/>
                <a:gd name="T22" fmla="*/ 128079382 w 74"/>
                <a:gd name="T23" fmla="*/ 104370850 h 75"/>
                <a:gd name="T24" fmla="*/ 157965329 w 74"/>
                <a:gd name="T25" fmla="*/ 200043608 h 75"/>
                <a:gd name="T26" fmla="*/ 140887940 w 74"/>
                <a:gd name="T27" fmla="*/ 186997512 h 75"/>
                <a:gd name="T28" fmla="*/ 157965329 w 74"/>
                <a:gd name="T29" fmla="*/ 173951417 h 75"/>
                <a:gd name="T30" fmla="*/ 170771821 w 74"/>
                <a:gd name="T31" fmla="*/ 186997512 h 75"/>
                <a:gd name="T32" fmla="*/ 157965329 w 74"/>
                <a:gd name="T33" fmla="*/ 200043608 h 75"/>
                <a:gd name="T34" fmla="*/ 192118040 w 74"/>
                <a:gd name="T35" fmla="*/ 134813130 h 75"/>
                <a:gd name="T36" fmla="*/ 179311548 w 74"/>
                <a:gd name="T37" fmla="*/ 117416946 h 75"/>
                <a:gd name="T38" fmla="*/ 192118040 w 74"/>
                <a:gd name="T39" fmla="*/ 104370850 h 75"/>
                <a:gd name="T40" fmla="*/ 204926598 w 74"/>
                <a:gd name="T41" fmla="*/ 117416946 h 75"/>
                <a:gd name="T42" fmla="*/ 192118040 w 74"/>
                <a:gd name="T43" fmla="*/ 134813130 h 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4" h="75">
                  <a:moveTo>
                    <a:pt x="66" y="9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2" y="0"/>
                    <a:pt x="0" y="4"/>
                    <a:pt x="2" y="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3" y="74"/>
                    <a:pt x="38" y="75"/>
                    <a:pt x="41" y="7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4" y="15"/>
                    <a:pt x="72" y="10"/>
                    <a:pt x="66" y="9"/>
                  </a:cubicBezTo>
                  <a:close/>
                  <a:moveTo>
                    <a:pt x="30" y="24"/>
                  </a:moveTo>
                  <a:cubicBezTo>
                    <a:pt x="29" y="24"/>
                    <a:pt x="27" y="23"/>
                    <a:pt x="27" y="21"/>
                  </a:cubicBezTo>
                  <a:cubicBezTo>
                    <a:pt x="27" y="19"/>
                    <a:pt x="29" y="17"/>
                    <a:pt x="30" y="17"/>
                  </a:cubicBezTo>
                  <a:cubicBezTo>
                    <a:pt x="32" y="17"/>
                    <a:pt x="34" y="19"/>
                    <a:pt x="34" y="21"/>
                  </a:cubicBezTo>
                  <a:cubicBezTo>
                    <a:pt x="34" y="23"/>
                    <a:pt x="32" y="24"/>
                    <a:pt x="30" y="24"/>
                  </a:cubicBezTo>
                  <a:close/>
                  <a:moveTo>
                    <a:pt x="37" y="46"/>
                  </a:moveTo>
                  <a:cubicBezTo>
                    <a:pt x="35" y="46"/>
                    <a:pt x="33" y="45"/>
                    <a:pt x="33" y="43"/>
                  </a:cubicBezTo>
                  <a:cubicBezTo>
                    <a:pt x="33" y="41"/>
                    <a:pt x="35" y="40"/>
                    <a:pt x="37" y="40"/>
                  </a:cubicBezTo>
                  <a:cubicBezTo>
                    <a:pt x="38" y="40"/>
                    <a:pt x="40" y="41"/>
                    <a:pt x="40" y="43"/>
                  </a:cubicBezTo>
                  <a:cubicBezTo>
                    <a:pt x="40" y="45"/>
                    <a:pt x="38" y="46"/>
                    <a:pt x="37" y="46"/>
                  </a:cubicBezTo>
                  <a:close/>
                  <a:moveTo>
                    <a:pt x="45" y="31"/>
                  </a:moveTo>
                  <a:cubicBezTo>
                    <a:pt x="43" y="31"/>
                    <a:pt x="42" y="29"/>
                    <a:pt x="42" y="27"/>
                  </a:cubicBezTo>
                  <a:cubicBezTo>
                    <a:pt x="42" y="26"/>
                    <a:pt x="43" y="24"/>
                    <a:pt x="45" y="24"/>
                  </a:cubicBezTo>
                  <a:cubicBezTo>
                    <a:pt x="47" y="24"/>
                    <a:pt x="48" y="26"/>
                    <a:pt x="48" y="27"/>
                  </a:cubicBezTo>
                  <a:cubicBezTo>
                    <a:pt x="48" y="29"/>
                    <a:pt x="47" y="31"/>
                    <a:pt x="4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10" name="Freeform 191"/>
            <p:cNvSpPr>
              <a:spLocks/>
            </p:cNvSpPr>
            <p:nvPr/>
          </p:nvSpPr>
          <p:spPr bwMode="auto">
            <a:xfrm>
              <a:off x="4210494" y="4732787"/>
              <a:ext cx="399178" cy="116719"/>
            </a:xfrm>
            <a:custGeom>
              <a:avLst/>
              <a:gdLst>
                <a:gd name="T0" fmla="*/ 704559565 w 192"/>
                <a:gd name="T1" fmla="*/ 34753082 h 56"/>
                <a:gd name="T2" fmla="*/ 626757278 w 192"/>
                <a:gd name="T3" fmla="*/ 165078183 h 56"/>
                <a:gd name="T4" fmla="*/ 574887008 w 192"/>
                <a:gd name="T5" fmla="*/ 199831265 h 56"/>
                <a:gd name="T6" fmla="*/ 518694388 w 192"/>
                <a:gd name="T7" fmla="*/ 160734569 h 56"/>
                <a:gd name="T8" fmla="*/ 445212371 w 192"/>
                <a:gd name="T9" fmla="*/ 4343614 h 56"/>
                <a:gd name="T10" fmla="*/ 427922974 w 192"/>
                <a:gd name="T11" fmla="*/ 0 h 56"/>
                <a:gd name="T12" fmla="*/ 436567673 w 192"/>
                <a:gd name="T13" fmla="*/ 125981486 h 56"/>
                <a:gd name="T14" fmla="*/ 423600625 w 192"/>
                <a:gd name="T15" fmla="*/ 178111110 h 56"/>
                <a:gd name="T16" fmla="*/ 384699481 w 192"/>
                <a:gd name="T17" fmla="*/ 195487651 h 56"/>
                <a:gd name="T18" fmla="*/ 350118608 w 192"/>
                <a:gd name="T19" fmla="*/ 186800422 h 56"/>
                <a:gd name="T20" fmla="*/ 95093763 w 192"/>
                <a:gd name="T21" fmla="*/ 52129623 h 56"/>
                <a:gd name="T22" fmla="*/ 90771414 w 192"/>
                <a:gd name="T23" fmla="*/ 47786009 h 56"/>
                <a:gd name="T24" fmla="*/ 0 w 192"/>
                <a:gd name="T25" fmla="*/ 121637872 h 56"/>
                <a:gd name="T26" fmla="*/ 414955926 w 192"/>
                <a:gd name="T27" fmla="*/ 243273660 h 56"/>
                <a:gd name="T28" fmla="*/ 829911853 w 192"/>
                <a:gd name="T29" fmla="*/ 121637872 h 56"/>
                <a:gd name="T30" fmla="*/ 704559565 w 192"/>
                <a:gd name="T31" fmla="*/ 34753082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2" h="56">
                  <a:moveTo>
                    <a:pt x="163" y="8"/>
                  </a:moveTo>
                  <a:cubicBezTo>
                    <a:pt x="145" y="38"/>
                    <a:pt x="145" y="38"/>
                    <a:pt x="145" y="38"/>
                  </a:cubicBezTo>
                  <a:cubicBezTo>
                    <a:pt x="142" y="43"/>
                    <a:pt x="138" y="46"/>
                    <a:pt x="133" y="46"/>
                  </a:cubicBezTo>
                  <a:cubicBezTo>
                    <a:pt x="128" y="46"/>
                    <a:pt x="123" y="42"/>
                    <a:pt x="120" y="37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2" y="0"/>
                    <a:pt x="100" y="0"/>
                    <a:pt x="99" y="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2" y="34"/>
                    <a:pt x="101" y="38"/>
                    <a:pt x="98" y="41"/>
                  </a:cubicBezTo>
                  <a:cubicBezTo>
                    <a:pt x="96" y="44"/>
                    <a:pt x="92" y="45"/>
                    <a:pt x="89" y="45"/>
                  </a:cubicBezTo>
                  <a:cubicBezTo>
                    <a:pt x="86" y="45"/>
                    <a:pt x="84" y="44"/>
                    <a:pt x="81" y="4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8" y="16"/>
                    <a:pt x="0" y="22"/>
                    <a:pt x="0" y="28"/>
                  </a:cubicBezTo>
                  <a:cubicBezTo>
                    <a:pt x="0" y="44"/>
                    <a:pt x="43" y="56"/>
                    <a:pt x="96" y="56"/>
                  </a:cubicBezTo>
                  <a:cubicBezTo>
                    <a:pt x="149" y="56"/>
                    <a:pt x="192" y="44"/>
                    <a:pt x="192" y="28"/>
                  </a:cubicBezTo>
                  <a:cubicBezTo>
                    <a:pt x="192" y="20"/>
                    <a:pt x="181" y="13"/>
                    <a:pt x="16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11" name="Freeform 192"/>
            <p:cNvSpPr>
              <a:spLocks noEditPoints="1"/>
            </p:cNvSpPr>
            <p:nvPr/>
          </p:nvSpPr>
          <p:spPr bwMode="auto">
            <a:xfrm>
              <a:off x="4254847" y="4658087"/>
              <a:ext cx="151734" cy="154069"/>
            </a:xfrm>
            <a:custGeom>
              <a:avLst/>
              <a:gdLst>
                <a:gd name="T0" fmla="*/ 311065093 w 73"/>
                <a:gd name="T1" fmla="*/ 286095723 h 74"/>
                <a:gd name="T2" fmla="*/ 289464822 w 73"/>
                <a:gd name="T3" fmla="*/ 34678017 h 74"/>
                <a:gd name="T4" fmla="*/ 241940902 w 73"/>
                <a:gd name="T5" fmla="*/ 13004256 h 74"/>
                <a:gd name="T6" fmla="*/ 21602349 w 73"/>
                <a:gd name="T7" fmla="*/ 130042564 h 74"/>
                <a:gd name="T8" fmla="*/ 21602349 w 73"/>
                <a:gd name="T9" fmla="*/ 173392167 h 74"/>
                <a:gd name="T10" fmla="*/ 276502998 w 73"/>
                <a:gd name="T11" fmla="*/ 312104236 h 74"/>
                <a:gd name="T12" fmla="*/ 311065093 w 73"/>
                <a:gd name="T13" fmla="*/ 286095723 h 74"/>
                <a:gd name="T14" fmla="*/ 142571761 w 73"/>
                <a:gd name="T15" fmla="*/ 160387911 h 74"/>
                <a:gd name="T16" fmla="*/ 129609936 w 73"/>
                <a:gd name="T17" fmla="*/ 147381573 h 74"/>
                <a:gd name="T18" fmla="*/ 142571761 w 73"/>
                <a:gd name="T19" fmla="*/ 134377316 h 74"/>
                <a:gd name="T20" fmla="*/ 159852808 w 73"/>
                <a:gd name="T21" fmla="*/ 147381573 h 74"/>
                <a:gd name="T22" fmla="*/ 142571761 w 73"/>
                <a:gd name="T23" fmla="*/ 160387911 h 74"/>
                <a:gd name="T24" fmla="*/ 207376728 w 73"/>
                <a:gd name="T25" fmla="*/ 117038308 h 74"/>
                <a:gd name="T26" fmla="*/ 224657776 w 73"/>
                <a:gd name="T27" fmla="*/ 104034051 h 74"/>
                <a:gd name="T28" fmla="*/ 237619601 w 73"/>
                <a:gd name="T29" fmla="*/ 117038308 h 74"/>
                <a:gd name="T30" fmla="*/ 224657776 w 73"/>
                <a:gd name="T31" fmla="*/ 134377316 h 74"/>
                <a:gd name="T32" fmla="*/ 207376728 w 73"/>
                <a:gd name="T33" fmla="*/ 117038308 h 74"/>
                <a:gd name="T34" fmla="*/ 228979077 w 73"/>
                <a:gd name="T35" fmla="*/ 216739689 h 74"/>
                <a:gd name="T36" fmla="*/ 216017252 w 73"/>
                <a:gd name="T37" fmla="*/ 199400680 h 74"/>
                <a:gd name="T38" fmla="*/ 228979077 w 73"/>
                <a:gd name="T39" fmla="*/ 186396424 h 74"/>
                <a:gd name="T40" fmla="*/ 241940902 w 73"/>
                <a:gd name="T41" fmla="*/ 199400680 h 74"/>
                <a:gd name="T42" fmla="*/ 228979077 w 73"/>
                <a:gd name="T43" fmla="*/ 216739689 h 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3" h="74">
                  <a:moveTo>
                    <a:pt x="72" y="66"/>
                  </a:moveTo>
                  <a:cubicBezTo>
                    <a:pt x="67" y="8"/>
                    <a:pt x="67" y="8"/>
                    <a:pt x="67" y="8"/>
                  </a:cubicBezTo>
                  <a:cubicBezTo>
                    <a:pt x="66" y="2"/>
                    <a:pt x="62" y="0"/>
                    <a:pt x="56" y="3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3"/>
                    <a:pt x="0" y="38"/>
                    <a:pt x="5" y="40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9" y="74"/>
                    <a:pt x="73" y="72"/>
                    <a:pt x="72" y="66"/>
                  </a:cubicBezTo>
                  <a:close/>
                  <a:moveTo>
                    <a:pt x="33" y="37"/>
                  </a:moveTo>
                  <a:cubicBezTo>
                    <a:pt x="31" y="37"/>
                    <a:pt x="30" y="36"/>
                    <a:pt x="30" y="34"/>
                  </a:cubicBezTo>
                  <a:cubicBezTo>
                    <a:pt x="30" y="32"/>
                    <a:pt x="31" y="31"/>
                    <a:pt x="33" y="31"/>
                  </a:cubicBezTo>
                  <a:cubicBezTo>
                    <a:pt x="35" y="31"/>
                    <a:pt x="37" y="32"/>
                    <a:pt x="37" y="34"/>
                  </a:cubicBezTo>
                  <a:cubicBezTo>
                    <a:pt x="37" y="36"/>
                    <a:pt x="35" y="37"/>
                    <a:pt x="33" y="37"/>
                  </a:cubicBezTo>
                  <a:close/>
                  <a:moveTo>
                    <a:pt x="48" y="27"/>
                  </a:moveTo>
                  <a:cubicBezTo>
                    <a:pt x="48" y="26"/>
                    <a:pt x="50" y="24"/>
                    <a:pt x="52" y="24"/>
                  </a:cubicBezTo>
                  <a:cubicBezTo>
                    <a:pt x="53" y="24"/>
                    <a:pt x="55" y="26"/>
                    <a:pt x="55" y="27"/>
                  </a:cubicBezTo>
                  <a:cubicBezTo>
                    <a:pt x="55" y="29"/>
                    <a:pt x="53" y="31"/>
                    <a:pt x="52" y="31"/>
                  </a:cubicBezTo>
                  <a:cubicBezTo>
                    <a:pt x="50" y="31"/>
                    <a:pt x="48" y="29"/>
                    <a:pt x="48" y="27"/>
                  </a:cubicBezTo>
                  <a:close/>
                  <a:moveTo>
                    <a:pt x="53" y="50"/>
                  </a:moveTo>
                  <a:cubicBezTo>
                    <a:pt x="51" y="50"/>
                    <a:pt x="50" y="48"/>
                    <a:pt x="50" y="46"/>
                  </a:cubicBezTo>
                  <a:cubicBezTo>
                    <a:pt x="50" y="45"/>
                    <a:pt x="51" y="43"/>
                    <a:pt x="53" y="43"/>
                  </a:cubicBezTo>
                  <a:cubicBezTo>
                    <a:pt x="55" y="43"/>
                    <a:pt x="56" y="45"/>
                    <a:pt x="56" y="46"/>
                  </a:cubicBezTo>
                  <a:cubicBezTo>
                    <a:pt x="56" y="48"/>
                    <a:pt x="55" y="50"/>
                    <a:pt x="5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12" name="Freeform 193"/>
            <p:cNvSpPr>
              <a:spLocks/>
            </p:cNvSpPr>
            <p:nvPr/>
          </p:nvSpPr>
          <p:spPr bwMode="auto">
            <a:xfrm>
              <a:off x="4210494" y="4823827"/>
              <a:ext cx="394509" cy="151734"/>
            </a:xfrm>
            <a:custGeom>
              <a:avLst/>
              <a:gdLst>
                <a:gd name="T0" fmla="*/ 409573015 w 190"/>
                <a:gd name="T1" fmla="*/ 86407317 h 73"/>
                <a:gd name="T2" fmla="*/ 0 w 190"/>
                <a:gd name="T3" fmla="*/ 0 h 73"/>
                <a:gd name="T4" fmla="*/ 409573015 w 190"/>
                <a:gd name="T5" fmla="*/ 315386394 h 73"/>
                <a:gd name="T6" fmla="*/ 819143953 w 190"/>
                <a:gd name="T7" fmla="*/ 0 h 73"/>
                <a:gd name="T8" fmla="*/ 409573015 w 190"/>
                <a:gd name="T9" fmla="*/ 86407317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" h="73">
                  <a:moveTo>
                    <a:pt x="95" y="20"/>
                  </a:moveTo>
                  <a:cubicBezTo>
                    <a:pt x="58" y="20"/>
                    <a:pt x="18" y="14"/>
                    <a:pt x="0" y="0"/>
                  </a:cubicBezTo>
                  <a:cubicBezTo>
                    <a:pt x="9" y="42"/>
                    <a:pt x="48" y="73"/>
                    <a:pt x="95" y="73"/>
                  </a:cubicBezTo>
                  <a:cubicBezTo>
                    <a:pt x="142" y="73"/>
                    <a:pt x="181" y="42"/>
                    <a:pt x="190" y="0"/>
                  </a:cubicBezTo>
                  <a:cubicBezTo>
                    <a:pt x="172" y="14"/>
                    <a:pt x="132" y="20"/>
                    <a:pt x="9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13" name="Freeform 194"/>
            <p:cNvSpPr>
              <a:spLocks noEditPoints="1"/>
            </p:cNvSpPr>
            <p:nvPr/>
          </p:nvSpPr>
          <p:spPr bwMode="auto">
            <a:xfrm>
              <a:off x="3422643" y="4870515"/>
              <a:ext cx="311639" cy="142397"/>
            </a:xfrm>
            <a:custGeom>
              <a:avLst/>
              <a:gdLst>
                <a:gd name="T0" fmla="*/ 323730593 w 150"/>
                <a:gd name="T1" fmla="*/ 0 h 69"/>
                <a:gd name="T2" fmla="*/ 0 w 150"/>
                <a:gd name="T3" fmla="*/ 149062831 h 69"/>
                <a:gd name="T4" fmla="*/ 323730593 w 150"/>
                <a:gd name="T5" fmla="*/ 293868197 h 69"/>
                <a:gd name="T6" fmla="*/ 647459109 w 150"/>
                <a:gd name="T7" fmla="*/ 149062831 h 69"/>
                <a:gd name="T8" fmla="*/ 323730593 w 150"/>
                <a:gd name="T9" fmla="*/ 0 h 69"/>
                <a:gd name="T10" fmla="*/ 487752432 w 150"/>
                <a:gd name="T11" fmla="*/ 132026784 h 69"/>
                <a:gd name="T12" fmla="*/ 457537992 w 150"/>
                <a:gd name="T13" fmla="*/ 170358405 h 69"/>
                <a:gd name="T14" fmla="*/ 319413354 w 150"/>
                <a:gd name="T15" fmla="*/ 200170971 h 69"/>
                <a:gd name="T16" fmla="*/ 237402435 w 150"/>
                <a:gd name="T17" fmla="*/ 200170971 h 69"/>
                <a:gd name="T18" fmla="*/ 185605956 w 150"/>
                <a:gd name="T19" fmla="*/ 174617933 h 69"/>
                <a:gd name="T20" fmla="*/ 164023916 w 150"/>
                <a:gd name="T21" fmla="*/ 136286311 h 69"/>
                <a:gd name="T22" fmla="*/ 172656316 w 150"/>
                <a:gd name="T23" fmla="*/ 93697226 h 69"/>
                <a:gd name="T24" fmla="*/ 211503157 w 150"/>
                <a:gd name="T25" fmla="*/ 97956754 h 69"/>
                <a:gd name="T26" fmla="*/ 237402435 w 150"/>
                <a:gd name="T27" fmla="*/ 127769320 h 69"/>
                <a:gd name="T28" fmla="*/ 284881675 w 150"/>
                <a:gd name="T29" fmla="*/ 102214218 h 69"/>
                <a:gd name="T30" fmla="*/ 332362994 w 150"/>
                <a:gd name="T31" fmla="*/ 93697226 h 69"/>
                <a:gd name="T32" fmla="*/ 379842234 w 150"/>
                <a:gd name="T33" fmla="*/ 110733273 h 69"/>
                <a:gd name="T34" fmla="*/ 414373913 w 150"/>
                <a:gd name="T35" fmla="*/ 127769320 h 69"/>
                <a:gd name="T36" fmla="*/ 466170392 w 150"/>
                <a:gd name="T37" fmla="*/ 93697226 h 69"/>
                <a:gd name="T38" fmla="*/ 479120031 w 150"/>
                <a:gd name="T39" fmla="*/ 102214218 h 69"/>
                <a:gd name="T40" fmla="*/ 479120031 w 150"/>
                <a:gd name="T41" fmla="*/ 102214218 h 69"/>
                <a:gd name="T42" fmla="*/ 487752432 w 150"/>
                <a:gd name="T43" fmla="*/ 132026784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0" h="69">
                  <a:moveTo>
                    <a:pt x="75" y="0"/>
                  </a:moveTo>
                  <a:cubicBezTo>
                    <a:pt x="34" y="0"/>
                    <a:pt x="0" y="15"/>
                    <a:pt x="0" y="35"/>
                  </a:cubicBezTo>
                  <a:cubicBezTo>
                    <a:pt x="0" y="54"/>
                    <a:pt x="34" y="69"/>
                    <a:pt x="75" y="69"/>
                  </a:cubicBezTo>
                  <a:cubicBezTo>
                    <a:pt x="116" y="69"/>
                    <a:pt x="150" y="54"/>
                    <a:pt x="150" y="35"/>
                  </a:cubicBezTo>
                  <a:cubicBezTo>
                    <a:pt x="150" y="15"/>
                    <a:pt x="116" y="0"/>
                    <a:pt x="75" y="0"/>
                  </a:cubicBezTo>
                  <a:close/>
                  <a:moveTo>
                    <a:pt x="113" y="31"/>
                  </a:moveTo>
                  <a:cubicBezTo>
                    <a:pt x="112" y="35"/>
                    <a:pt x="110" y="37"/>
                    <a:pt x="106" y="40"/>
                  </a:cubicBezTo>
                  <a:cubicBezTo>
                    <a:pt x="96" y="44"/>
                    <a:pt x="85" y="46"/>
                    <a:pt x="74" y="47"/>
                  </a:cubicBezTo>
                  <a:cubicBezTo>
                    <a:pt x="68" y="48"/>
                    <a:pt x="60" y="48"/>
                    <a:pt x="55" y="47"/>
                  </a:cubicBezTo>
                  <a:cubicBezTo>
                    <a:pt x="50" y="46"/>
                    <a:pt x="46" y="43"/>
                    <a:pt x="43" y="41"/>
                  </a:cubicBezTo>
                  <a:cubicBezTo>
                    <a:pt x="41" y="38"/>
                    <a:pt x="39" y="35"/>
                    <a:pt x="38" y="32"/>
                  </a:cubicBezTo>
                  <a:cubicBezTo>
                    <a:pt x="37" y="29"/>
                    <a:pt x="36" y="25"/>
                    <a:pt x="40" y="22"/>
                  </a:cubicBezTo>
                  <a:cubicBezTo>
                    <a:pt x="42" y="21"/>
                    <a:pt x="47" y="21"/>
                    <a:pt x="49" y="23"/>
                  </a:cubicBezTo>
                  <a:cubicBezTo>
                    <a:pt x="51" y="26"/>
                    <a:pt x="49" y="30"/>
                    <a:pt x="55" y="30"/>
                  </a:cubicBezTo>
                  <a:cubicBezTo>
                    <a:pt x="60" y="30"/>
                    <a:pt x="62" y="25"/>
                    <a:pt x="66" y="24"/>
                  </a:cubicBezTo>
                  <a:cubicBezTo>
                    <a:pt x="69" y="22"/>
                    <a:pt x="73" y="22"/>
                    <a:pt x="77" y="22"/>
                  </a:cubicBezTo>
                  <a:cubicBezTo>
                    <a:pt x="82" y="22"/>
                    <a:pt x="85" y="23"/>
                    <a:pt x="88" y="26"/>
                  </a:cubicBezTo>
                  <a:cubicBezTo>
                    <a:pt x="90" y="28"/>
                    <a:pt x="93" y="30"/>
                    <a:pt x="96" y="30"/>
                  </a:cubicBezTo>
                  <a:cubicBezTo>
                    <a:pt x="103" y="30"/>
                    <a:pt x="101" y="19"/>
                    <a:pt x="108" y="22"/>
                  </a:cubicBezTo>
                  <a:cubicBezTo>
                    <a:pt x="109" y="22"/>
                    <a:pt x="110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3" y="24"/>
                    <a:pt x="113" y="29"/>
                    <a:pt x="1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14" name="Freeform 195"/>
            <p:cNvSpPr>
              <a:spLocks/>
            </p:cNvSpPr>
            <p:nvPr/>
          </p:nvSpPr>
          <p:spPr bwMode="auto">
            <a:xfrm>
              <a:off x="3497343" y="4639412"/>
              <a:ext cx="18675" cy="50189"/>
            </a:xfrm>
            <a:custGeom>
              <a:avLst/>
              <a:gdLst>
                <a:gd name="T0" fmla="*/ 17222500 w 9"/>
                <a:gd name="T1" fmla="*/ 104955655 h 24"/>
                <a:gd name="T2" fmla="*/ 38750625 w 9"/>
                <a:gd name="T3" fmla="*/ 87462697 h 24"/>
                <a:gd name="T4" fmla="*/ 38750625 w 9"/>
                <a:gd name="T5" fmla="*/ 17492958 h 24"/>
                <a:gd name="T6" fmla="*/ 17222500 w 9"/>
                <a:gd name="T7" fmla="*/ 0 h 24"/>
                <a:gd name="T8" fmla="*/ 0 w 9"/>
                <a:gd name="T9" fmla="*/ 17492958 h 24"/>
                <a:gd name="T10" fmla="*/ 0 w 9"/>
                <a:gd name="T11" fmla="*/ 87462697 h 24"/>
                <a:gd name="T12" fmla="*/ 17222500 w 9"/>
                <a:gd name="T13" fmla="*/ 104955655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24">
                  <a:moveTo>
                    <a:pt x="4" y="24"/>
                  </a:moveTo>
                  <a:cubicBezTo>
                    <a:pt x="7" y="24"/>
                    <a:pt x="9" y="22"/>
                    <a:pt x="9" y="2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15" name="Freeform 196"/>
            <p:cNvSpPr>
              <a:spLocks/>
            </p:cNvSpPr>
            <p:nvPr/>
          </p:nvSpPr>
          <p:spPr bwMode="auto">
            <a:xfrm>
              <a:off x="3452990" y="4614901"/>
              <a:ext cx="17508" cy="74700"/>
            </a:xfrm>
            <a:custGeom>
              <a:avLst/>
              <a:gdLst>
                <a:gd name="T0" fmla="*/ 19158129 w 8"/>
                <a:gd name="T1" fmla="*/ 155002500 h 36"/>
                <a:gd name="T2" fmla="*/ 38316258 w 8"/>
                <a:gd name="T3" fmla="*/ 137780000 h 36"/>
                <a:gd name="T4" fmla="*/ 38316258 w 8"/>
                <a:gd name="T5" fmla="*/ 21528125 h 36"/>
                <a:gd name="T6" fmla="*/ 19158129 w 8"/>
                <a:gd name="T7" fmla="*/ 0 h 36"/>
                <a:gd name="T8" fmla="*/ 0 w 8"/>
                <a:gd name="T9" fmla="*/ 21528125 h 36"/>
                <a:gd name="T10" fmla="*/ 0 w 8"/>
                <a:gd name="T11" fmla="*/ 137780000 h 36"/>
                <a:gd name="T12" fmla="*/ 19158129 w 8"/>
                <a:gd name="T13" fmla="*/ 15500250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6">
                  <a:moveTo>
                    <a:pt x="4" y="36"/>
                  </a:moveTo>
                  <a:cubicBezTo>
                    <a:pt x="6" y="36"/>
                    <a:pt x="8" y="34"/>
                    <a:pt x="8" y="3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16" name="Freeform 197"/>
            <p:cNvSpPr>
              <a:spLocks/>
            </p:cNvSpPr>
            <p:nvPr/>
          </p:nvSpPr>
          <p:spPr bwMode="auto">
            <a:xfrm>
              <a:off x="3407470" y="4639412"/>
              <a:ext cx="17508" cy="50189"/>
            </a:xfrm>
            <a:custGeom>
              <a:avLst/>
              <a:gdLst>
                <a:gd name="T0" fmla="*/ 19158129 w 8"/>
                <a:gd name="T1" fmla="*/ 104955655 h 24"/>
                <a:gd name="T2" fmla="*/ 38316258 w 8"/>
                <a:gd name="T3" fmla="*/ 87462697 h 24"/>
                <a:gd name="T4" fmla="*/ 38316258 w 8"/>
                <a:gd name="T5" fmla="*/ 17492958 h 24"/>
                <a:gd name="T6" fmla="*/ 19158129 w 8"/>
                <a:gd name="T7" fmla="*/ 0 h 24"/>
                <a:gd name="T8" fmla="*/ 0 w 8"/>
                <a:gd name="T9" fmla="*/ 17492958 h 24"/>
                <a:gd name="T10" fmla="*/ 0 w 8"/>
                <a:gd name="T11" fmla="*/ 87462697 h 24"/>
                <a:gd name="T12" fmla="*/ 19158129 w 8"/>
                <a:gd name="T13" fmla="*/ 104955655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6" y="24"/>
                    <a:pt x="8" y="22"/>
                    <a:pt x="8" y="2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17" name="Freeform 198"/>
            <p:cNvSpPr>
              <a:spLocks noEditPoints="1"/>
            </p:cNvSpPr>
            <p:nvPr/>
          </p:nvSpPr>
          <p:spPr bwMode="auto">
            <a:xfrm>
              <a:off x="3343275" y="4714112"/>
              <a:ext cx="305803" cy="210094"/>
            </a:xfrm>
            <a:custGeom>
              <a:avLst/>
              <a:gdLst>
                <a:gd name="T0" fmla="*/ 489020603 w 147"/>
                <a:gd name="T1" fmla="*/ 268273397 h 101"/>
                <a:gd name="T2" fmla="*/ 540953025 w 147"/>
                <a:gd name="T3" fmla="*/ 285580150 h 101"/>
                <a:gd name="T4" fmla="*/ 549607042 w 147"/>
                <a:gd name="T5" fmla="*/ 285580150 h 101"/>
                <a:gd name="T6" fmla="*/ 636159693 w 147"/>
                <a:gd name="T7" fmla="*/ 199040143 h 101"/>
                <a:gd name="T8" fmla="*/ 636159693 w 147"/>
                <a:gd name="T9" fmla="*/ 95193383 h 101"/>
                <a:gd name="T10" fmla="*/ 549607042 w 147"/>
                <a:gd name="T11" fmla="*/ 8653377 h 101"/>
                <a:gd name="T12" fmla="*/ 540953025 w 147"/>
                <a:gd name="T13" fmla="*/ 8653377 h 101"/>
                <a:gd name="T14" fmla="*/ 489020603 w 147"/>
                <a:gd name="T15" fmla="*/ 25962210 h 101"/>
                <a:gd name="T16" fmla="*/ 489020603 w 147"/>
                <a:gd name="T17" fmla="*/ 0 h 101"/>
                <a:gd name="T18" fmla="*/ 0 w 147"/>
                <a:gd name="T19" fmla="*/ 0 h 101"/>
                <a:gd name="T20" fmla="*/ 0 w 147"/>
                <a:gd name="T21" fmla="*/ 250964563 h 101"/>
                <a:gd name="T22" fmla="*/ 138482993 w 147"/>
                <a:gd name="T23" fmla="*/ 437024642 h 101"/>
                <a:gd name="T24" fmla="*/ 484693594 w 147"/>
                <a:gd name="T25" fmla="*/ 289906838 h 101"/>
                <a:gd name="T26" fmla="*/ 489020603 w 147"/>
                <a:gd name="T27" fmla="*/ 268273397 h 101"/>
                <a:gd name="T28" fmla="*/ 489020603 w 147"/>
                <a:gd name="T29" fmla="*/ 95193383 h 101"/>
                <a:gd name="T30" fmla="*/ 540953025 w 147"/>
                <a:gd name="T31" fmla="*/ 43268963 h 101"/>
                <a:gd name="T32" fmla="*/ 549607042 w 147"/>
                <a:gd name="T33" fmla="*/ 43268963 h 101"/>
                <a:gd name="T34" fmla="*/ 601539465 w 147"/>
                <a:gd name="T35" fmla="*/ 95193383 h 101"/>
                <a:gd name="T36" fmla="*/ 601539465 w 147"/>
                <a:gd name="T37" fmla="*/ 199040143 h 101"/>
                <a:gd name="T38" fmla="*/ 549607042 w 147"/>
                <a:gd name="T39" fmla="*/ 250964563 h 101"/>
                <a:gd name="T40" fmla="*/ 540953025 w 147"/>
                <a:gd name="T41" fmla="*/ 250964563 h 101"/>
                <a:gd name="T42" fmla="*/ 489020603 w 147"/>
                <a:gd name="T43" fmla="*/ 199040143 h 101"/>
                <a:gd name="T44" fmla="*/ 489020603 w 147"/>
                <a:gd name="T45" fmla="*/ 95193383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7" h="101">
                  <a:moveTo>
                    <a:pt x="113" y="62"/>
                  </a:moveTo>
                  <a:cubicBezTo>
                    <a:pt x="116" y="64"/>
                    <a:pt x="121" y="66"/>
                    <a:pt x="125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38" y="66"/>
                    <a:pt x="147" y="57"/>
                    <a:pt x="147" y="46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7" y="11"/>
                    <a:pt x="138" y="2"/>
                    <a:pt x="127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1" y="2"/>
                    <a:pt x="117" y="4"/>
                    <a:pt x="113" y="6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7"/>
                    <a:pt x="13" y="94"/>
                    <a:pt x="32" y="101"/>
                  </a:cubicBezTo>
                  <a:cubicBezTo>
                    <a:pt x="39" y="81"/>
                    <a:pt x="71" y="67"/>
                    <a:pt x="112" y="67"/>
                  </a:cubicBezTo>
                  <a:cubicBezTo>
                    <a:pt x="113" y="65"/>
                    <a:pt x="113" y="63"/>
                    <a:pt x="113" y="62"/>
                  </a:cubicBezTo>
                  <a:close/>
                  <a:moveTo>
                    <a:pt x="113" y="22"/>
                  </a:moveTo>
                  <a:cubicBezTo>
                    <a:pt x="113" y="16"/>
                    <a:pt x="119" y="10"/>
                    <a:pt x="125" y="10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34" y="10"/>
                    <a:pt x="139" y="16"/>
                    <a:pt x="139" y="22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52"/>
                    <a:pt x="134" y="58"/>
                    <a:pt x="127" y="58"/>
                  </a:cubicBezTo>
                  <a:cubicBezTo>
                    <a:pt x="125" y="58"/>
                    <a:pt x="125" y="58"/>
                    <a:pt x="125" y="58"/>
                  </a:cubicBezTo>
                  <a:cubicBezTo>
                    <a:pt x="119" y="58"/>
                    <a:pt x="113" y="52"/>
                    <a:pt x="113" y="46"/>
                  </a:cubicBezTo>
                  <a:lnTo>
                    <a:pt x="11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18" name="Freeform 199"/>
            <p:cNvSpPr>
              <a:spLocks/>
            </p:cNvSpPr>
            <p:nvPr/>
          </p:nvSpPr>
          <p:spPr bwMode="auto">
            <a:xfrm>
              <a:off x="2630124" y="4614901"/>
              <a:ext cx="91041" cy="93375"/>
            </a:xfrm>
            <a:custGeom>
              <a:avLst/>
              <a:gdLst>
                <a:gd name="T0" fmla="*/ 137000152 w 44"/>
                <a:gd name="T1" fmla="*/ 193753125 h 45"/>
                <a:gd name="T2" fmla="*/ 124155095 w 44"/>
                <a:gd name="T3" fmla="*/ 189447500 h 45"/>
                <a:gd name="T4" fmla="*/ 128436091 w 44"/>
                <a:gd name="T5" fmla="*/ 163613750 h 45"/>
                <a:gd name="T6" fmla="*/ 145562144 w 44"/>
                <a:gd name="T7" fmla="*/ 107640625 h 45"/>
                <a:gd name="T8" fmla="*/ 98469118 w 44"/>
                <a:gd name="T9" fmla="*/ 64584375 h 45"/>
                <a:gd name="T10" fmla="*/ 89905057 w 44"/>
                <a:gd name="T11" fmla="*/ 55973125 h 45"/>
                <a:gd name="T12" fmla="*/ 81343064 w 44"/>
                <a:gd name="T13" fmla="*/ 68890000 h 45"/>
                <a:gd name="T14" fmla="*/ 47093026 w 44"/>
                <a:gd name="T15" fmla="*/ 107640625 h 45"/>
                <a:gd name="T16" fmla="*/ 47093026 w 44"/>
                <a:gd name="T17" fmla="*/ 111946250 h 45"/>
                <a:gd name="T18" fmla="*/ 34250038 w 44"/>
                <a:gd name="T19" fmla="*/ 133474375 h 45"/>
                <a:gd name="T20" fmla="*/ 38531034 w 44"/>
                <a:gd name="T21" fmla="*/ 155002500 h 45"/>
                <a:gd name="T22" fmla="*/ 42812030 w 44"/>
                <a:gd name="T23" fmla="*/ 176530625 h 45"/>
                <a:gd name="T24" fmla="*/ 21407050 w 44"/>
                <a:gd name="T25" fmla="*/ 180836250 h 45"/>
                <a:gd name="T26" fmla="*/ 0 w 44"/>
                <a:gd name="T27" fmla="*/ 133474375 h 45"/>
                <a:gd name="T28" fmla="*/ 21407050 w 44"/>
                <a:gd name="T29" fmla="*/ 86112500 h 45"/>
                <a:gd name="T30" fmla="*/ 21407050 w 44"/>
                <a:gd name="T31" fmla="*/ 86112500 h 45"/>
                <a:gd name="T32" fmla="*/ 51374022 w 44"/>
                <a:gd name="T33" fmla="*/ 51667500 h 45"/>
                <a:gd name="T34" fmla="*/ 59938084 w 44"/>
                <a:gd name="T35" fmla="*/ 25833750 h 45"/>
                <a:gd name="T36" fmla="*/ 64219080 w 44"/>
                <a:gd name="T37" fmla="*/ 4305625 h 45"/>
                <a:gd name="T38" fmla="*/ 89905057 w 44"/>
                <a:gd name="T39" fmla="*/ 8611250 h 45"/>
                <a:gd name="T40" fmla="*/ 119874099 w 44"/>
                <a:gd name="T41" fmla="*/ 34445000 h 45"/>
                <a:gd name="T42" fmla="*/ 175531186 w 44"/>
                <a:gd name="T43" fmla="*/ 99029375 h 45"/>
                <a:gd name="T44" fmla="*/ 149843140 w 44"/>
                <a:gd name="T45" fmla="*/ 193753125 h 45"/>
                <a:gd name="T46" fmla="*/ 137000152 w 44"/>
                <a:gd name="T47" fmla="*/ 193753125 h 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" h="45">
                  <a:moveTo>
                    <a:pt x="32" y="45"/>
                  </a:moveTo>
                  <a:cubicBezTo>
                    <a:pt x="31" y="45"/>
                    <a:pt x="30" y="45"/>
                    <a:pt x="29" y="44"/>
                  </a:cubicBezTo>
                  <a:cubicBezTo>
                    <a:pt x="28" y="42"/>
                    <a:pt x="28" y="40"/>
                    <a:pt x="30" y="38"/>
                  </a:cubicBezTo>
                  <a:cubicBezTo>
                    <a:pt x="34" y="35"/>
                    <a:pt x="35" y="31"/>
                    <a:pt x="34" y="25"/>
                  </a:cubicBezTo>
                  <a:cubicBezTo>
                    <a:pt x="32" y="21"/>
                    <a:pt x="28" y="18"/>
                    <a:pt x="23" y="15"/>
                  </a:cubicBezTo>
                  <a:cubicBezTo>
                    <a:pt x="22" y="14"/>
                    <a:pt x="22" y="13"/>
                    <a:pt x="21" y="13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7" y="19"/>
                    <a:pt x="14" y="22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9"/>
                    <a:pt x="8" y="29"/>
                    <a:pt x="8" y="31"/>
                  </a:cubicBezTo>
                  <a:cubicBezTo>
                    <a:pt x="8" y="35"/>
                    <a:pt x="9" y="35"/>
                    <a:pt x="9" y="36"/>
                  </a:cubicBezTo>
                  <a:cubicBezTo>
                    <a:pt x="11" y="37"/>
                    <a:pt x="12" y="39"/>
                    <a:pt x="10" y="41"/>
                  </a:cubicBezTo>
                  <a:cubicBezTo>
                    <a:pt x="9" y="43"/>
                    <a:pt x="7" y="44"/>
                    <a:pt x="5" y="42"/>
                  </a:cubicBezTo>
                  <a:cubicBezTo>
                    <a:pt x="0" y="39"/>
                    <a:pt x="0" y="34"/>
                    <a:pt x="0" y="31"/>
                  </a:cubicBezTo>
                  <a:cubicBezTo>
                    <a:pt x="0" y="26"/>
                    <a:pt x="2" y="23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7"/>
                    <a:pt x="11" y="14"/>
                    <a:pt x="12" y="12"/>
                  </a:cubicBezTo>
                  <a:cubicBezTo>
                    <a:pt x="14" y="9"/>
                    <a:pt x="14" y="7"/>
                    <a:pt x="14" y="6"/>
                  </a:cubicBezTo>
                  <a:cubicBezTo>
                    <a:pt x="13" y="4"/>
                    <a:pt x="14" y="2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3" y="4"/>
                    <a:pt x="25" y="6"/>
                    <a:pt x="28" y="8"/>
                  </a:cubicBezTo>
                  <a:cubicBezTo>
                    <a:pt x="34" y="12"/>
                    <a:pt x="39" y="16"/>
                    <a:pt x="41" y="23"/>
                  </a:cubicBezTo>
                  <a:cubicBezTo>
                    <a:pt x="44" y="31"/>
                    <a:pt x="42" y="39"/>
                    <a:pt x="35" y="45"/>
                  </a:cubicBezTo>
                  <a:cubicBezTo>
                    <a:pt x="34" y="45"/>
                    <a:pt x="33" y="45"/>
                    <a:pt x="3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19" name="Freeform 200"/>
            <p:cNvSpPr>
              <a:spLocks noEditPoints="1"/>
            </p:cNvSpPr>
            <p:nvPr/>
          </p:nvSpPr>
          <p:spPr bwMode="auto">
            <a:xfrm>
              <a:off x="2473721" y="4687267"/>
              <a:ext cx="388673" cy="325645"/>
            </a:xfrm>
            <a:custGeom>
              <a:avLst/>
              <a:gdLst>
                <a:gd name="T0" fmla="*/ 635041799 w 187"/>
                <a:gd name="T1" fmla="*/ 228015799 h 157"/>
                <a:gd name="T2" fmla="*/ 462242356 w 187"/>
                <a:gd name="T3" fmla="*/ 73137378 h 157"/>
                <a:gd name="T4" fmla="*/ 423362585 w 187"/>
                <a:gd name="T5" fmla="*/ 17209405 h 157"/>
                <a:gd name="T6" fmla="*/ 384480736 w 187"/>
                <a:gd name="T7" fmla="*/ 17209405 h 157"/>
                <a:gd name="T8" fmla="*/ 345600965 w 187"/>
                <a:gd name="T9" fmla="*/ 73137378 h 157"/>
                <a:gd name="T10" fmla="*/ 172801522 w 187"/>
                <a:gd name="T11" fmla="*/ 228015799 h 157"/>
                <a:gd name="T12" fmla="*/ 0 w 187"/>
                <a:gd name="T13" fmla="*/ 425916696 h 157"/>
                <a:gd name="T14" fmla="*/ 807843320 w 187"/>
                <a:gd name="T15" fmla="*/ 675443733 h 157"/>
                <a:gd name="T16" fmla="*/ 635041799 w 187"/>
                <a:gd name="T17" fmla="*/ 425916696 h 157"/>
                <a:gd name="T18" fmla="*/ 120960442 w 187"/>
                <a:gd name="T19" fmla="*/ 632421258 h 157"/>
                <a:gd name="T20" fmla="*/ 103680082 w 187"/>
                <a:gd name="T21" fmla="*/ 511959572 h 157"/>
                <a:gd name="T22" fmla="*/ 138240802 w 187"/>
                <a:gd name="T23" fmla="*/ 511959572 h 157"/>
                <a:gd name="T24" fmla="*/ 280800654 w 187"/>
                <a:gd name="T25" fmla="*/ 615213927 h 157"/>
                <a:gd name="T26" fmla="*/ 246242012 w 187"/>
                <a:gd name="T27" fmla="*/ 615213927 h 157"/>
                <a:gd name="T28" fmla="*/ 263520294 w 187"/>
                <a:gd name="T29" fmla="*/ 494752241 h 157"/>
                <a:gd name="T30" fmla="*/ 280800654 w 187"/>
                <a:gd name="T31" fmla="*/ 615213927 h 157"/>
                <a:gd name="T32" fmla="*/ 280800654 w 187"/>
                <a:gd name="T33" fmla="*/ 348477485 h 157"/>
                <a:gd name="T34" fmla="*/ 254880114 w 187"/>
                <a:gd name="T35" fmla="*/ 314060750 h 157"/>
                <a:gd name="T36" fmla="*/ 293761963 w 187"/>
                <a:gd name="T37" fmla="*/ 309756843 h 157"/>
                <a:gd name="T38" fmla="*/ 306721194 w 187"/>
                <a:gd name="T39" fmla="*/ 344175652 h 157"/>
                <a:gd name="T40" fmla="*/ 406082225 w 187"/>
                <a:gd name="T41" fmla="*/ 632421258 h 157"/>
                <a:gd name="T42" fmla="*/ 384480736 w 187"/>
                <a:gd name="T43" fmla="*/ 511959572 h 157"/>
                <a:gd name="T44" fmla="*/ 423362585 w 187"/>
                <a:gd name="T45" fmla="*/ 511959572 h 157"/>
                <a:gd name="T46" fmla="*/ 427681636 w 187"/>
                <a:gd name="T47" fmla="*/ 344175652 h 157"/>
                <a:gd name="T48" fmla="*/ 375840556 w 187"/>
                <a:gd name="T49" fmla="*/ 339873820 h 157"/>
                <a:gd name="T50" fmla="*/ 397442045 w 187"/>
                <a:gd name="T51" fmla="*/ 314060750 h 157"/>
                <a:gd name="T52" fmla="*/ 436321816 w 187"/>
                <a:gd name="T53" fmla="*/ 322664415 h 157"/>
                <a:gd name="T54" fmla="*/ 496803076 w 187"/>
                <a:gd name="T55" fmla="*/ 339873820 h 157"/>
                <a:gd name="T56" fmla="*/ 518402486 w 187"/>
                <a:gd name="T57" fmla="*/ 314060750 h 157"/>
                <a:gd name="T58" fmla="*/ 557282257 w 187"/>
                <a:gd name="T59" fmla="*/ 322664415 h 157"/>
                <a:gd name="T60" fmla="*/ 518402486 w 187"/>
                <a:gd name="T61" fmla="*/ 348477485 h 157"/>
                <a:gd name="T62" fmla="*/ 561601308 w 187"/>
                <a:gd name="T63" fmla="*/ 615213927 h 157"/>
                <a:gd name="T64" fmla="*/ 527042666 w 187"/>
                <a:gd name="T65" fmla="*/ 615213927 h 157"/>
                <a:gd name="T66" fmla="*/ 544323026 w 187"/>
                <a:gd name="T67" fmla="*/ 494752241 h 157"/>
                <a:gd name="T68" fmla="*/ 561601308 w 187"/>
                <a:gd name="T69" fmla="*/ 615213927 h 157"/>
                <a:gd name="T70" fmla="*/ 686882879 w 187"/>
                <a:gd name="T71" fmla="*/ 632421258 h 157"/>
                <a:gd name="T72" fmla="*/ 669602519 w 187"/>
                <a:gd name="T73" fmla="*/ 511959572 h 157"/>
                <a:gd name="T74" fmla="*/ 704163239 w 187"/>
                <a:gd name="T75" fmla="*/ 511959572 h 1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7" h="157">
                  <a:moveTo>
                    <a:pt x="147" y="99"/>
                  </a:moveTo>
                  <a:cubicBezTo>
                    <a:pt x="147" y="53"/>
                    <a:pt x="147" y="53"/>
                    <a:pt x="147" y="53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2"/>
                    <a:pt x="96" y="0"/>
                    <a:pt x="94" y="0"/>
                  </a:cubicBezTo>
                  <a:cubicBezTo>
                    <a:pt x="91" y="0"/>
                    <a:pt x="89" y="2"/>
                    <a:pt x="89" y="4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87" y="157"/>
                    <a:pt x="187" y="157"/>
                    <a:pt x="187" y="157"/>
                  </a:cubicBezTo>
                  <a:cubicBezTo>
                    <a:pt x="187" y="99"/>
                    <a:pt x="187" y="99"/>
                    <a:pt x="187" y="99"/>
                  </a:cubicBezTo>
                  <a:lnTo>
                    <a:pt x="147" y="99"/>
                  </a:lnTo>
                  <a:close/>
                  <a:moveTo>
                    <a:pt x="32" y="143"/>
                  </a:moveTo>
                  <a:cubicBezTo>
                    <a:pt x="32" y="145"/>
                    <a:pt x="30" y="147"/>
                    <a:pt x="28" y="147"/>
                  </a:cubicBezTo>
                  <a:cubicBezTo>
                    <a:pt x="26" y="147"/>
                    <a:pt x="24" y="145"/>
                    <a:pt x="24" y="143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4" y="117"/>
                    <a:pt x="26" y="115"/>
                    <a:pt x="28" y="115"/>
                  </a:cubicBezTo>
                  <a:cubicBezTo>
                    <a:pt x="30" y="115"/>
                    <a:pt x="32" y="117"/>
                    <a:pt x="32" y="119"/>
                  </a:cubicBezTo>
                  <a:lnTo>
                    <a:pt x="32" y="143"/>
                  </a:lnTo>
                  <a:close/>
                  <a:moveTo>
                    <a:pt x="65" y="143"/>
                  </a:moveTo>
                  <a:cubicBezTo>
                    <a:pt x="65" y="145"/>
                    <a:pt x="63" y="147"/>
                    <a:pt x="61" y="147"/>
                  </a:cubicBezTo>
                  <a:cubicBezTo>
                    <a:pt x="59" y="147"/>
                    <a:pt x="57" y="145"/>
                    <a:pt x="57" y="143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7" y="117"/>
                    <a:pt x="59" y="115"/>
                    <a:pt x="61" y="115"/>
                  </a:cubicBezTo>
                  <a:cubicBezTo>
                    <a:pt x="63" y="115"/>
                    <a:pt x="65" y="117"/>
                    <a:pt x="65" y="119"/>
                  </a:cubicBezTo>
                  <a:lnTo>
                    <a:pt x="65" y="143"/>
                  </a:lnTo>
                  <a:close/>
                  <a:moveTo>
                    <a:pt x="71" y="80"/>
                  </a:moveTo>
                  <a:cubicBezTo>
                    <a:pt x="70" y="80"/>
                    <a:pt x="67" y="81"/>
                    <a:pt x="65" y="81"/>
                  </a:cubicBezTo>
                  <a:cubicBezTo>
                    <a:pt x="63" y="81"/>
                    <a:pt x="61" y="80"/>
                    <a:pt x="59" y="79"/>
                  </a:cubicBezTo>
                  <a:cubicBezTo>
                    <a:pt x="58" y="78"/>
                    <a:pt x="57" y="75"/>
                    <a:pt x="59" y="73"/>
                  </a:cubicBezTo>
                  <a:cubicBezTo>
                    <a:pt x="60" y="72"/>
                    <a:pt x="63" y="72"/>
                    <a:pt x="64" y="73"/>
                  </a:cubicBezTo>
                  <a:cubicBezTo>
                    <a:pt x="65" y="73"/>
                    <a:pt x="67" y="73"/>
                    <a:pt x="68" y="72"/>
                  </a:cubicBezTo>
                  <a:cubicBezTo>
                    <a:pt x="70" y="71"/>
                    <a:pt x="73" y="73"/>
                    <a:pt x="73" y="75"/>
                  </a:cubicBezTo>
                  <a:cubicBezTo>
                    <a:pt x="74" y="77"/>
                    <a:pt x="73" y="79"/>
                    <a:pt x="71" y="80"/>
                  </a:cubicBezTo>
                  <a:close/>
                  <a:moveTo>
                    <a:pt x="98" y="143"/>
                  </a:moveTo>
                  <a:cubicBezTo>
                    <a:pt x="98" y="145"/>
                    <a:pt x="96" y="147"/>
                    <a:pt x="94" y="147"/>
                  </a:cubicBezTo>
                  <a:cubicBezTo>
                    <a:pt x="91" y="147"/>
                    <a:pt x="89" y="145"/>
                    <a:pt x="89" y="143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7"/>
                    <a:pt x="91" y="115"/>
                    <a:pt x="94" y="115"/>
                  </a:cubicBezTo>
                  <a:cubicBezTo>
                    <a:pt x="96" y="115"/>
                    <a:pt x="98" y="117"/>
                    <a:pt x="98" y="119"/>
                  </a:cubicBezTo>
                  <a:lnTo>
                    <a:pt x="98" y="143"/>
                  </a:lnTo>
                  <a:close/>
                  <a:moveTo>
                    <a:pt x="99" y="80"/>
                  </a:moveTo>
                  <a:cubicBezTo>
                    <a:pt x="97" y="80"/>
                    <a:pt x="95" y="81"/>
                    <a:pt x="93" y="81"/>
                  </a:cubicBezTo>
                  <a:cubicBezTo>
                    <a:pt x="91" y="81"/>
                    <a:pt x="89" y="80"/>
                    <a:pt x="87" y="79"/>
                  </a:cubicBezTo>
                  <a:cubicBezTo>
                    <a:pt x="85" y="78"/>
                    <a:pt x="85" y="75"/>
                    <a:pt x="87" y="73"/>
                  </a:cubicBezTo>
                  <a:cubicBezTo>
                    <a:pt x="88" y="72"/>
                    <a:pt x="90" y="72"/>
                    <a:pt x="92" y="73"/>
                  </a:cubicBezTo>
                  <a:cubicBezTo>
                    <a:pt x="93" y="73"/>
                    <a:pt x="95" y="73"/>
                    <a:pt x="96" y="72"/>
                  </a:cubicBezTo>
                  <a:cubicBezTo>
                    <a:pt x="98" y="71"/>
                    <a:pt x="101" y="73"/>
                    <a:pt x="101" y="75"/>
                  </a:cubicBezTo>
                  <a:cubicBezTo>
                    <a:pt x="102" y="77"/>
                    <a:pt x="101" y="79"/>
                    <a:pt x="99" y="80"/>
                  </a:cubicBezTo>
                  <a:close/>
                  <a:moveTo>
                    <a:pt x="115" y="79"/>
                  </a:moveTo>
                  <a:cubicBezTo>
                    <a:pt x="113" y="78"/>
                    <a:pt x="113" y="75"/>
                    <a:pt x="114" y="73"/>
                  </a:cubicBezTo>
                  <a:cubicBezTo>
                    <a:pt x="116" y="72"/>
                    <a:pt x="118" y="72"/>
                    <a:pt x="120" y="73"/>
                  </a:cubicBezTo>
                  <a:cubicBezTo>
                    <a:pt x="121" y="73"/>
                    <a:pt x="123" y="73"/>
                    <a:pt x="124" y="72"/>
                  </a:cubicBezTo>
                  <a:cubicBezTo>
                    <a:pt x="126" y="71"/>
                    <a:pt x="128" y="73"/>
                    <a:pt x="129" y="75"/>
                  </a:cubicBezTo>
                  <a:cubicBezTo>
                    <a:pt x="130" y="77"/>
                    <a:pt x="128" y="79"/>
                    <a:pt x="126" y="80"/>
                  </a:cubicBezTo>
                  <a:cubicBezTo>
                    <a:pt x="125" y="80"/>
                    <a:pt x="123" y="81"/>
                    <a:pt x="120" y="81"/>
                  </a:cubicBezTo>
                  <a:cubicBezTo>
                    <a:pt x="118" y="81"/>
                    <a:pt x="116" y="80"/>
                    <a:pt x="115" y="79"/>
                  </a:cubicBezTo>
                  <a:close/>
                  <a:moveTo>
                    <a:pt x="130" y="143"/>
                  </a:moveTo>
                  <a:cubicBezTo>
                    <a:pt x="130" y="145"/>
                    <a:pt x="128" y="147"/>
                    <a:pt x="126" y="147"/>
                  </a:cubicBezTo>
                  <a:cubicBezTo>
                    <a:pt x="124" y="147"/>
                    <a:pt x="122" y="145"/>
                    <a:pt x="122" y="143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22" y="117"/>
                    <a:pt x="124" y="115"/>
                    <a:pt x="126" y="115"/>
                  </a:cubicBezTo>
                  <a:cubicBezTo>
                    <a:pt x="128" y="115"/>
                    <a:pt x="130" y="117"/>
                    <a:pt x="130" y="119"/>
                  </a:cubicBezTo>
                  <a:lnTo>
                    <a:pt x="130" y="143"/>
                  </a:lnTo>
                  <a:close/>
                  <a:moveTo>
                    <a:pt x="163" y="143"/>
                  </a:moveTo>
                  <a:cubicBezTo>
                    <a:pt x="163" y="145"/>
                    <a:pt x="161" y="147"/>
                    <a:pt x="159" y="147"/>
                  </a:cubicBezTo>
                  <a:cubicBezTo>
                    <a:pt x="157" y="147"/>
                    <a:pt x="155" y="145"/>
                    <a:pt x="155" y="143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117"/>
                    <a:pt x="157" y="115"/>
                    <a:pt x="159" y="115"/>
                  </a:cubicBezTo>
                  <a:cubicBezTo>
                    <a:pt x="161" y="115"/>
                    <a:pt x="163" y="117"/>
                    <a:pt x="163" y="119"/>
                  </a:cubicBezTo>
                  <a:lnTo>
                    <a:pt x="163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20" name="Freeform 201"/>
            <p:cNvSpPr>
              <a:spLocks/>
            </p:cNvSpPr>
            <p:nvPr/>
          </p:nvSpPr>
          <p:spPr bwMode="auto">
            <a:xfrm>
              <a:off x="3335104" y="5515969"/>
              <a:ext cx="322143" cy="162239"/>
            </a:xfrm>
            <a:custGeom>
              <a:avLst/>
              <a:gdLst>
                <a:gd name="T0" fmla="*/ 336922090 w 155"/>
                <a:gd name="T1" fmla="*/ 337455040 h 78"/>
                <a:gd name="T2" fmla="*/ 431950118 w 155"/>
                <a:gd name="T3" fmla="*/ 328802293 h 78"/>
                <a:gd name="T4" fmla="*/ 449229453 w 155"/>
                <a:gd name="T5" fmla="*/ 315823173 h 78"/>
                <a:gd name="T6" fmla="*/ 444908580 w 155"/>
                <a:gd name="T7" fmla="*/ 302844053 h 78"/>
                <a:gd name="T8" fmla="*/ 358518141 w 155"/>
                <a:gd name="T9" fmla="*/ 177379227 h 78"/>
                <a:gd name="T10" fmla="*/ 587453740 w 155"/>
                <a:gd name="T11" fmla="*/ 272559440 h 78"/>
                <a:gd name="T12" fmla="*/ 604730996 w 155"/>
                <a:gd name="T13" fmla="*/ 268233067 h 78"/>
                <a:gd name="T14" fmla="*/ 669523306 w 155"/>
                <a:gd name="T15" fmla="*/ 168728560 h 78"/>
                <a:gd name="T16" fmla="*/ 336922090 w 155"/>
                <a:gd name="T17" fmla="*/ 0 h 78"/>
                <a:gd name="T18" fmla="*/ 0 w 155"/>
                <a:gd name="T19" fmla="*/ 168728560 h 78"/>
                <a:gd name="T20" fmla="*/ 336922090 w 155"/>
                <a:gd name="T21" fmla="*/ 33745504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5" h="78">
                  <a:moveTo>
                    <a:pt x="78" y="78"/>
                  </a:moveTo>
                  <a:cubicBezTo>
                    <a:pt x="85" y="78"/>
                    <a:pt x="93" y="77"/>
                    <a:pt x="100" y="76"/>
                  </a:cubicBezTo>
                  <a:cubicBezTo>
                    <a:pt x="102" y="76"/>
                    <a:pt x="103" y="75"/>
                    <a:pt x="104" y="73"/>
                  </a:cubicBezTo>
                  <a:cubicBezTo>
                    <a:pt x="104" y="72"/>
                    <a:pt x="104" y="71"/>
                    <a:pt x="103" y="70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7" y="63"/>
                    <a:pt x="139" y="63"/>
                    <a:pt x="140" y="62"/>
                  </a:cubicBezTo>
                  <a:cubicBezTo>
                    <a:pt x="150" y="55"/>
                    <a:pt x="155" y="47"/>
                    <a:pt x="155" y="39"/>
                  </a:cubicBezTo>
                  <a:cubicBezTo>
                    <a:pt x="155" y="17"/>
                    <a:pt x="121" y="0"/>
                    <a:pt x="78" y="0"/>
                  </a:cubicBezTo>
                  <a:cubicBezTo>
                    <a:pt x="34" y="0"/>
                    <a:pt x="0" y="17"/>
                    <a:pt x="0" y="39"/>
                  </a:cubicBezTo>
                  <a:cubicBezTo>
                    <a:pt x="0" y="60"/>
                    <a:pt x="34" y="78"/>
                    <a:pt x="78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21" name="Freeform 202"/>
            <p:cNvSpPr>
              <a:spLocks/>
            </p:cNvSpPr>
            <p:nvPr/>
          </p:nvSpPr>
          <p:spPr bwMode="auto">
            <a:xfrm>
              <a:off x="3601223" y="5640858"/>
              <a:ext cx="133059" cy="221765"/>
            </a:xfrm>
            <a:custGeom>
              <a:avLst/>
              <a:gdLst>
                <a:gd name="T0" fmla="*/ 116705217 w 64"/>
                <a:gd name="T1" fmla="*/ 94502979 h 107"/>
                <a:gd name="T2" fmla="*/ 116705217 w 64"/>
                <a:gd name="T3" fmla="*/ 0 h 107"/>
                <a:gd name="T4" fmla="*/ 82126510 w 64"/>
                <a:gd name="T5" fmla="*/ 30068847 h 107"/>
                <a:gd name="T6" fmla="*/ 82126510 w 64"/>
                <a:gd name="T7" fmla="*/ 77319300 h 107"/>
                <a:gd name="T8" fmla="*/ 0 w 64"/>
                <a:gd name="T9" fmla="*/ 47250453 h 107"/>
                <a:gd name="T10" fmla="*/ 82126510 w 64"/>
                <a:gd name="T11" fmla="*/ 210481928 h 107"/>
                <a:gd name="T12" fmla="*/ 82126510 w 64"/>
                <a:gd name="T13" fmla="*/ 219072731 h 107"/>
                <a:gd name="T14" fmla="*/ 82126510 w 64"/>
                <a:gd name="T15" fmla="*/ 459623507 h 107"/>
                <a:gd name="T16" fmla="*/ 276635898 w 64"/>
                <a:gd name="T17" fmla="*/ 339348119 h 107"/>
                <a:gd name="T18" fmla="*/ 276635898 w 64"/>
                <a:gd name="T19" fmla="*/ 154640672 h 107"/>
                <a:gd name="T20" fmla="*/ 116705217 w 64"/>
                <a:gd name="T21" fmla="*/ 94502979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107">
                  <a:moveTo>
                    <a:pt x="27" y="22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5" y="2"/>
                    <a:pt x="23" y="5"/>
                    <a:pt x="19" y="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0"/>
                    <a:pt x="19" y="50"/>
                    <a:pt x="19" y="51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56" y="106"/>
                    <a:pt x="64" y="79"/>
                    <a:pt x="64" y="79"/>
                  </a:cubicBezTo>
                  <a:cubicBezTo>
                    <a:pt x="64" y="36"/>
                    <a:pt x="64" y="36"/>
                    <a:pt x="64" y="36"/>
                  </a:cubicBezTo>
                  <a:lnTo>
                    <a:pt x="27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22" name="Freeform 203"/>
            <p:cNvSpPr>
              <a:spLocks/>
            </p:cNvSpPr>
            <p:nvPr/>
          </p:nvSpPr>
          <p:spPr bwMode="auto">
            <a:xfrm>
              <a:off x="3335104" y="5638524"/>
              <a:ext cx="288295" cy="213595"/>
            </a:xfrm>
            <a:custGeom>
              <a:avLst/>
              <a:gdLst>
                <a:gd name="T0" fmla="*/ 520511437 w 139"/>
                <a:gd name="T1" fmla="*/ 206417793 h 103"/>
                <a:gd name="T2" fmla="*/ 447381988 w 139"/>
                <a:gd name="T3" fmla="*/ 180616347 h 103"/>
                <a:gd name="T4" fmla="*/ 447381988 w 139"/>
                <a:gd name="T5" fmla="*/ 103209933 h 103"/>
                <a:gd name="T6" fmla="*/ 438778768 w 139"/>
                <a:gd name="T7" fmla="*/ 107508792 h 103"/>
                <a:gd name="T8" fmla="*/ 335535973 w 139"/>
                <a:gd name="T9" fmla="*/ 116110657 h 103"/>
                <a:gd name="T10" fmla="*/ 0 w 139"/>
                <a:gd name="T11" fmla="*/ 0 h 103"/>
                <a:gd name="T12" fmla="*/ 0 w 139"/>
                <a:gd name="T13" fmla="*/ 184917279 h 103"/>
                <a:gd name="T14" fmla="*/ 0 w 139"/>
                <a:gd name="T15" fmla="*/ 189216138 h 103"/>
                <a:gd name="T16" fmla="*/ 0 w 139"/>
                <a:gd name="T17" fmla="*/ 189216138 h 103"/>
                <a:gd name="T18" fmla="*/ 335535973 w 139"/>
                <a:gd name="T19" fmla="*/ 356931761 h 103"/>
                <a:gd name="T20" fmla="*/ 430173473 w 139"/>
                <a:gd name="T21" fmla="*/ 348331970 h 103"/>
                <a:gd name="T22" fmla="*/ 447381988 w 139"/>
                <a:gd name="T23" fmla="*/ 331130315 h 103"/>
                <a:gd name="T24" fmla="*/ 447381988 w 139"/>
                <a:gd name="T25" fmla="*/ 215019658 h 103"/>
                <a:gd name="T26" fmla="*/ 520511437 w 139"/>
                <a:gd name="T27" fmla="*/ 240821104 h 103"/>
                <a:gd name="T28" fmla="*/ 520511437 w 139"/>
                <a:gd name="T29" fmla="*/ 275224416 h 103"/>
                <a:gd name="T30" fmla="*/ 593640886 w 139"/>
                <a:gd name="T31" fmla="*/ 442940039 h 103"/>
                <a:gd name="T32" fmla="*/ 597942497 w 139"/>
                <a:gd name="T33" fmla="*/ 227920381 h 103"/>
                <a:gd name="T34" fmla="*/ 520511437 w 139"/>
                <a:gd name="T35" fmla="*/ 73107555 h 103"/>
                <a:gd name="T36" fmla="*/ 520511437 w 139"/>
                <a:gd name="T37" fmla="*/ 206417793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9" h="103">
                  <a:moveTo>
                    <a:pt x="121" y="48"/>
                  </a:moveTo>
                  <a:cubicBezTo>
                    <a:pt x="104" y="42"/>
                    <a:pt x="104" y="42"/>
                    <a:pt x="104" y="4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5"/>
                    <a:pt x="102" y="25"/>
                    <a:pt x="102" y="25"/>
                  </a:cubicBezTo>
                  <a:cubicBezTo>
                    <a:pt x="94" y="26"/>
                    <a:pt x="86" y="27"/>
                    <a:pt x="78" y="27"/>
                  </a:cubicBezTo>
                  <a:cubicBezTo>
                    <a:pt x="42" y="27"/>
                    <a:pt x="14" y="16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6"/>
                    <a:pt x="34" y="83"/>
                    <a:pt x="78" y="83"/>
                  </a:cubicBezTo>
                  <a:cubicBezTo>
                    <a:pt x="86" y="83"/>
                    <a:pt x="93" y="82"/>
                    <a:pt x="100" y="81"/>
                  </a:cubicBezTo>
                  <a:cubicBezTo>
                    <a:pt x="102" y="81"/>
                    <a:pt x="104" y="79"/>
                    <a:pt x="104" y="77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1" y="17"/>
                    <a:pt x="121" y="17"/>
                    <a:pt x="121" y="17"/>
                  </a:cubicBezTo>
                  <a:lnTo>
                    <a:pt x="12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23" name="Freeform 204"/>
            <p:cNvSpPr>
              <a:spLocks/>
            </p:cNvSpPr>
            <p:nvPr/>
          </p:nvSpPr>
          <p:spPr bwMode="auto">
            <a:xfrm>
              <a:off x="2467885" y="5783255"/>
              <a:ext cx="319809" cy="44353"/>
            </a:xfrm>
            <a:custGeom>
              <a:avLst/>
              <a:gdLst>
                <a:gd name="T0" fmla="*/ 340696266 w 154"/>
                <a:gd name="T1" fmla="*/ 89215003 h 21"/>
                <a:gd name="T2" fmla="*/ 263069899 w 154"/>
                <a:gd name="T3" fmla="*/ 57990491 h 21"/>
                <a:gd name="T4" fmla="*/ 202692452 w 154"/>
                <a:gd name="T5" fmla="*/ 35685157 h 21"/>
                <a:gd name="T6" fmla="*/ 181130265 w 154"/>
                <a:gd name="T7" fmla="*/ 40145801 h 21"/>
                <a:gd name="T8" fmla="*/ 172503729 w 154"/>
                <a:gd name="T9" fmla="*/ 44606446 h 21"/>
                <a:gd name="T10" fmla="*/ 159566001 w 154"/>
                <a:gd name="T11" fmla="*/ 57990491 h 21"/>
                <a:gd name="T12" fmla="*/ 8624460 w 154"/>
                <a:gd name="T13" fmla="*/ 31224512 h 21"/>
                <a:gd name="T14" fmla="*/ 8624460 w 154"/>
                <a:gd name="T15" fmla="*/ 4460645 h 21"/>
                <a:gd name="T16" fmla="*/ 30188724 w 154"/>
                <a:gd name="T17" fmla="*/ 8921289 h 21"/>
                <a:gd name="T18" fmla="*/ 142317082 w 154"/>
                <a:gd name="T19" fmla="*/ 26763867 h 21"/>
                <a:gd name="T20" fmla="*/ 150941541 w 154"/>
                <a:gd name="T21" fmla="*/ 17842578 h 21"/>
                <a:gd name="T22" fmla="*/ 159566001 w 154"/>
                <a:gd name="T23" fmla="*/ 8921289 h 21"/>
                <a:gd name="T24" fmla="*/ 202692452 w 154"/>
                <a:gd name="T25" fmla="*/ 0 h 21"/>
                <a:gd name="T26" fmla="*/ 280318819 w 154"/>
                <a:gd name="T27" fmla="*/ 31224512 h 21"/>
                <a:gd name="T28" fmla="*/ 340696266 w 154"/>
                <a:gd name="T29" fmla="*/ 53529847 h 21"/>
                <a:gd name="T30" fmla="*/ 388133908 w 154"/>
                <a:gd name="T31" fmla="*/ 31224512 h 21"/>
                <a:gd name="T32" fmla="*/ 418322632 w 154"/>
                <a:gd name="T33" fmla="*/ 13381934 h 21"/>
                <a:gd name="T34" fmla="*/ 487324539 w 154"/>
                <a:gd name="T35" fmla="*/ 17842578 h 21"/>
                <a:gd name="T36" fmla="*/ 504575535 w 154"/>
                <a:gd name="T37" fmla="*/ 26763867 h 21"/>
                <a:gd name="T38" fmla="*/ 534764258 w 154"/>
                <a:gd name="T39" fmla="*/ 49069202 h 21"/>
                <a:gd name="T40" fmla="*/ 586515169 w 154"/>
                <a:gd name="T41" fmla="*/ 35685157 h 21"/>
                <a:gd name="T42" fmla="*/ 599452897 w 154"/>
                <a:gd name="T43" fmla="*/ 26763867 h 21"/>
                <a:gd name="T44" fmla="*/ 646890540 w 154"/>
                <a:gd name="T45" fmla="*/ 0 h 21"/>
                <a:gd name="T46" fmla="*/ 664141536 w 154"/>
                <a:gd name="T47" fmla="*/ 17842578 h 21"/>
                <a:gd name="T48" fmla="*/ 646890540 w 154"/>
                <a:gd name="T49" fmla="*/ 35685157 h 21"/>
                <a:gd name="T50" fmla="*/ 621015084 w 154"/>
                <a:gd name="T51" fmla="*/ 49069202 h 21"/>
                <a:gd name="T52" fmla="*/ 612390625 w 154"/>
                <a:gd name="T53" fmla="*/ 62451136 h 21"/>
                <a:gd name="T54" fmla="*/ 521824454 w 154"/>
                <a:gd name="T55" fmla="*/ 80293714 h 21"/>
                <a:gd name="T56" fmla="*/ 483011271 w 154"/>
                <a:gd name="T57" fmla="*/ 57990491 h 21"/>
                <a:gd name="T58" fmla="*/ 470073543 w 154"/>
                <a:gd name="T59" fmla="*/ 44606446 h 21"/>
                <a:gd name="T60" fmla="*/ 435573628 w 154"/>
                <a:gd name="T61" fmla="*/ 44606446 h 21"/>
                <a:gd name="T62" fmla="*/ 409698172 w 154"/>
                <a:gd name="T63" fmla="*/ 57990491 h 21"/>
                <a:gd name="T64" fmla="*/ 345009534 w 154"/>
                <a:gd name="T65" fmla="*/ 89215003 h 21"/>
                <a:gd name="T66" fmla="*/ 340696266 w 154"/>
                <a:gd name="T67" fmla="*/ 89215003 h 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21">
                  <a:moveTo>
                    <a:pt x="79" y="20"/>
                  </a:moveTo>
                  <a:cubicBezTo>
                    <a:pt x="73" y="20"/>
                    <a:pt x="67" y="18"/>
                    <a:pt x="61" y="13"/>
                  </a:cubicBezTo>
                  <a:cubicBezTo>
                    <a:pt x="55" y="10"/>
                    <a:pt x="51" y="8"/>
                    <a:pt x="47" y="8"/>
                  </a:cubicBezTo>
                  <a:cubicBezTo>
                    <a:pt x="44" y="8"/>
                    <a:pt x="43" y="8"/>
                    <a:pt x="42" y="9"/>
                  </a:cubicBezTo>
                  <a:cubicBezTo>
                    <a:pt x="41" y="9"/>
                    <a:pt x="41" y="10"/>
                    <a:pt x="40" y="10"/>
                  </a:cubicBezTo>
                  <a:cubicBezTo>
                    <a:pt x="39" y="11"/>
                    <a:pt x="38" y="12"/>
                    <a:pt x="37" y="13"/>
                  </a:cubicBezTo>
                  <a:cubicBezTo>
                    <a:pt x="25" y="21"/>
                    <a:pt x="13" y="19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6" y="11"/>
                    <a:pt x="24" y="12"/>
                    <a:pt x="33" y="6"/>
                  </a:cubicBezTo>
                  <a:cubicBezTo>
                    <a:pt x="33" y="6"/>
                    <a:pt x="34" y="5"/>
                    <a:pt x="35" y="4"/>
                  </a:cubicBezTo>
                  <a:cubicBezTo>
                    <a:pt x="35" y="4"/>
                    <a:pt x="36" y="3"/>
                    <a:pt x="37" y="2"/>
                  </a:cubicBezTo>
                  <a:cubicBezTo>
                    <a:pt x="41" y="0"/>
                    <a:pt x="44" y="0"/>
                    <a:pt x="47" y="0"/>
                  </a:cubicBezTo>
                  <a:cubicBezTo>
                    <a:pt x="55" y="0"/>
                    <a:pt x="61" y="4"/>
                    <a:pt x="65" y="7"/>
                  </a:cubicBezTo>
                  <a:cubicBezTo>
                    <a:pt x="70" y="10"/>
                    <a:pt x="75" y="12"/>
                    <a:pt x="79" y="12"/>
                  </a:cubicBezTo>
                  <a:cubicBezTo>
                    <a:pt x="83" y="12"/>
                    <a:pt x="87" y="9"/>
                    <a:pt x="90" y="7"/>
                  </a:cubicBezTo>
                  <a:cubicBezTo>
                    <a:pt x="93" y="5"/>
                    <a:pt x="95" y="4"/>
                    <a:pt x="97" y="3"/>
                  </a:cubicBezTo>
                  <a:cubicBezTo>
                    <a:pt x="103" y="0"/>
                    <a:pt x="109" y="0"/>
                    <a:pt x="113" y="4"/>
                  </a:cubicBezTo>
                  <a:cubicBezTo>
                    <a:pt x="115" y="4"/>
                    <a:pt x="116" y="5"/>
                    <a:pt x="117" y="6"/>
                  </a:cubicBezTo>
                  <a:cubicBezTo>
                    <a:pt x="119" y="8"/>
                    <a:pt x="122" y="10"/>
                    <a:pt x="124" y="11"/>
                  </a:cubicBezTo>
                  <a:cubicBezTo>
                    <a:pt x="128" y="12"/>
                    <a:pt x="132" y="11"/>
                    <a:pt x="136" y="8"/>
                  </a:cubicBezTo>
                  <a:cubicBezTo>
                    <a:pt x="137" y="7"/>
                    <a:pt x="138" y="6"/>
                    <a:pt x="139" y="6"/>
                  </a:cubicBezTo>
                  <a:cubicBezTo>
                    <a:pt x="141" y="3"/>
                    <a:pt x="144" y="0"/>
                    <a:pt x="150" y="0"/>
                  </a:cubicBezTo>
                  <a:cubicBezTo>
                    <a:pt x="152" y="0"/>
                    <a:pt x="154" y="2"/>
                    <a:pt x="154" y="4"/>
                  </a:cubicBezTo>
                  <a:cubicBezTo>
                    <a:pt x="154" y="6"/>
                    <a:pt x="152" y="8"/>
                    <a:pt x="150" y="8"/>
                  </a:cubicBezTo>
                  <a:cubicBezTo>
                    <a:pt x="148" y="8"/>
                    <a:pt x="147" y="9"/>
                    <a:pt x="144" y="11"/>
                  </a:cubicBezTo>
                  <a:cubicBezTo>
                    <a:pt x="143" y="12"/>
                    <a:pt x="143" y="13"/>
                    <a:pt x="142" y="14"/>
                  </a:cubicBezTo>
                  <a:cubicBezTo>
                    <a:pt x="135" y="19"/>
                    <a:pt x="127" y="21"/>
                    <a:pt x="121" y="18"/>
                  </a:cubicBezTo>
                  <a:cubicBezTo>
                    <a:pt x="117" y="17"/>
                    <a:pt x="115" y="15"/>
                    <a:pt x="112" y="13"/>
                  </a:cubicBezTo>
                  <a:cubicBezTo>
                    <a:pt x="111" y="12"/>
                    <a:pt x="110" y="11"/>
                    <a:pt x="109" y="10"/>
                  </a:cubicBezTo>
                  <a:cubicBezTo>
                    <a:pt x="106" y="9"/>
                    <a:pt x="104" y="8"/>
                    <a:pt x="101" y="10"/>
                  </a:cubicBezTo>
                  <a:cubicBezTo>
                    <a:pt x="99" y="11"/>
                    <a:pt x="97" y="12"/>
                    <a:pt x="95" y="13"/>
                  </a:cubicBezTo>
                  <a:cubicBezTo>
                    <a:pt x="90" y="16"/>
                    <a:pt x="85" y="19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24" name="Freeform 206"/>
            <p:cNvSpPr>
              <a:spLocks/>
            </p:cNvSpPr>
            <p:nvPr/>
          </p:nvSpPr>
          <p:spPr bwMode="auto">
            <a:xfrm>
              <a:off x="2497064" y="5843948"/>
              <a:ext cx="263784" cy="42019"/>
            </a:xfrm>
            <a:custGeom>
              <a:avLst/>
              <a:gdLst>
                <a:gd name="T0" fmla="*/ 0 w 127"/>
                <a:gd name="T1" fmla="*/ 8828192 h 20"/>
                <a:gd name="T2" fmla="*/ 51768129 w 127"/>
                <a:gd name="T3" fmla="*/ 88279818 h 20"/>
                <a:gd name="T4" fmla="*/ 491805536 w 127"/>
                <a:gd name="T5" fmla="*/ 88279818 h 20"/>
                <a:gd name="T6" fmla="*/ 547889753 w 127"/>
                <a:gd name="T7" fmla="*/ 8828192 h 20"/>
                <a:gd name="T8" fmla="*/ 547889753 w 127"/>
                <a:gd name="T9" fmla="*/ 0 h 20"/>
                <a:gd name="T10" fmla="*/ 0 w 127"/>
                <a:gd name="T11" fmla="*/ 0 h 20"/>
                <a:gd name="T12" fmla="*/ 0 w 127"/>
                <a:gd name="T13" fmla="*/ 8828192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20">
                  <a:moveTo>
                    <a:pt x="0" y="2"/>
                  </a:moveTo>
                  <a:cubicBezTo>
                    <a:pt x="0" y="12"/>
                    <a:pt x="5" y="20"/>
                    <a:pt x="12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21" y="20"/>
                    <a:pt x="127" y="12"/>
                    <a:pt x="127" y="2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25" name="Freeform 207"/>
            <p:cNvSpPr>
              <a:spLocks noEditPoints="1"/>
            </p:cNvSpPr>
            <p:nvPr/>
          </p:nvSpPr>
          <p:spPr bwMode="auto">
            <a:xfrm>
              <a:off x="2473721" y="5596505"/>
              <a:ext cx="301134" cy="172744"/>
            </a:xfrm>
            <a:custGeom>
              <a:avLst/>
              <a:gdLst>
                <a:gd name="T0" fmla="*/ 81947907 w 145"/>
                <a:gd name="T1" fmla="*/ 359523970 h 83"/>
                <a:gd name="T2" fmla="*/ 560694894 w 145"/>
                <a:gd name="T3" fmla="*/ 359523970 h 83"/>
                <a:gd name="T4" fmla="*/ 582260242 w 145"/>
                <a:gd name="T5" fmla="*/ 255565382 h 83"/>
                <a:gd name="T6" fmla="*/ 73320937 w 145"/>
                <a:gd name="T7" fmla="*/ 229574695 h 83"/>
                <a:gd name="T8" fmla="*/ 81947907 w 145"/>
                <a:gd name="T9" fmla="*/ 359523970 h 83"/>
                <a:gd name="T10" fmla="*/ 439929776 w 145"/>
                <a:gd name="T11" fmla="*/ 246901126 h 83"/>
                <a:gd name="T12" fmla="*/ 461495124 w 145"/>
                <a:gd name="T13" fmla="*/ 264227557 h 83"/>
                <a:gd name="T14" fmla="*/ 439929776 w 145"/>
                <a:gd name="T15" fmla="*/ 285887157 h 83"/>
                <a:gd name="T16" fmla="*/ 422677913 w 145"/>
                <a:gd name="T17" fmla="*/ 264227557 h 83"/>
                <a:gd name="T18" fmla="*/ 439929776 w 145"/>
                <a:gd name="T19" fmla="*/ 246901126 h 83"/>
                <a:gd name="T20" fmla="*/ 319164658 w 145"/>
                <a:gd name="T21" fmla="*/ 168933226 h 83"/>
                <a:gd name="T22" fmla="*/ 345043491 w 145"/>
                <a:gd name="T23" fmla="*/ 190590745 h 83"/>
                <a:gd name="T24" fmla="*/ 319164658 w 145"/>
                <a:gd name="T25" fmla="*/ 216581432 h 83"/>
                <a:gd name="T26" fmla="*/ 297599310 w 145"/>
                <a:gd name="T27" fmla="*/ 190590745 h 83"/>
                <a:gd name="T28" fmla="*/ 319164658 w 145"/>
                <a:gd name="T29" fmla="*/ 168933226 h 83"/>
                <a:gd name="T30" fmla="*/ 185461162 w 145"/>
                <a:gd name="T31" fmla="*/ 246901126 h 83"/>
                <a:gd name="T32" fmla="*/ 202713025 w 145"/>
                <a:gd name="T33" fmla="*/ 264227557 h 83"/>
                <a:gd name="T34" fmla="*/ 185461162 w 145"/>
                <a:gd name="T35" fmla="*/ 285887157 h 83"/>
                <a:gd name="T36" fmla="*/ 168209299 w 145"/>
                <a:gd name="T37" fmla="*/ 264227557 h 83"/>
                <a:gd name="T38" fmla="*/ 185461162 w 145"/>
                <a:gd name="T39" fmla="*/ 246901126 h 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5" h="83">
                  <a:moveTo>
                    <a:pt x="19" y="83"/>
                  </a:moveTo>
                  <a:cubicBezTo>
                    <a:pt x="130" y="83"/>
                    <a:pt x="130" y="83"/>
                    <a:pt x="130" y="83"/>
                  </a:cubicBezTo>
                  <a:cubicBezTo>
                    <a:pt x="130" y="83"/>
                    <a:pt x="145" y="82"/>
                    <a:pt x="135" y="59"/>
                  </a:cubicBezTo>
                  <a:cubicBezTo>
                    <a:pt x="124" y="31"/>
                    <a:pt x="59" y="0"/>
                    <a:pt x="17" y="53"/>
                  </a:cubicBezTo>
                  <a:cubicBezTo>
                    <a:pt x="17" y="53"/>
                    <a:pt x="0" y="77"/>
                    <a:pt x="19" y="83"/>
                  </a:cubicBezTo>
                  <a:close/>
                  <a:moveTo>
                    <a:pt x="102" y="57"/>
                  </a:moveTo>
                  <a:cubicBezTo>
                    <a:pt x="105" y="57"/>
                    <a:pt x="107" y="59"/>
                    <a:pt x="107" y="61"/>
                  </a:cubicBezTo>
                  <a:cubicBezTo>
                    <a:pt x="107" y="64"/>
                    <a:pt x="105" y="66"/>
                    <a:pt x="102" y="66"/>
                  </a:cubicBezTo>
                  <a:cubicBezTo>
                    <a:pt x="100" y="66"/>
                    <a:pt x="98" y="64"/>
                    <a:pt x="98" y="61"/>
                  </a:cubicBezTo>
                  <a:cubicBezTo>
                    <a:pt x="98" y="59"/>
                    <a:pt x="100" y="57"/>
                    <a:pt x="102" y="57"/>
                  </a:cubicBezTo>
                  <a:close/>
                  <a:moveTo>
                    <a:pt x="74" y="39"/>
                  </a:moveTo>
                  <a:cubicBezTo>
                    <a:pt x="77" y="39"/>
                    <a:pt x="80" y="41"/>
                    <a:pt x="80" y="44"/>
                  </a:cubicBezTo>
                  <a:cubicBezTo>
                    <a:pt x="80" y="47"/>
                    <a:pt x="77" y="50"/>
                    <a:pt x="74" y="50"/>
                  </a:cubicBezTo>
                  <a:cubicBezTo>
                    <a:pt x="71" y="50"/>
                    <a:pt x="69" y="47"/>
                    <a:pt x="69" y="44"/>
                  </a:cubicBezTo>
                  <a:cubicBezTo>
                    <a:pt x="69" y="41"/>
                    <a:pt x="71" y="39"/>
                    <a:pt x="74" y="39"/>
                  </a:cubicBezTo>
                  <a:close/>
                  <a:moveTo>
                    <a:pt x="43" y="57"/>
                  </a:moveTo>
                  <a:cubicBezTo>
                    <a:pt x="45" y="57"/>
                    <a:pt x="47" y="59"/>
                    <a:pt x="47" y="61"/>
                  </a:cubicBezTo>
                  <a:cubicBezTo>
                    <a:pt x="47" y="64"/>
                    <a:pt x="45" y="66"/>
                    <a:pt x="43" y="66"/>
                  </a:cubicBezTo>
                  <a:cubicBezTo>
                    <a:pt x="41" y="66"/>
                    <a:pt x="39" y="64"/>
                    <a:pt x="39" y="61"/>
                  </a:cubicBezTo>
                  <a:cubicBezTo>
                    <a:pt x="39" y="59"/>
                    <a:pt x="41" y="57"/>
                    <a:pt x="4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26" name="Freeform 208"/>
            <p:cNvSpPr>
              <a:spLocks/>
            </p:cNvSpPr>
            <p:nvPr/>
          </p:nvSpPr>
          <p:spPr bwMode="auto">
            <a:xfrm>
              <a:off x="2627789" y="5492625"/>
              <a:ext cx="240440" cy="391007"/>
            </a:xfrm>
            <a:custGeom>
              <a:avLst/>
              <a:gdLst>
                <a:gd name="T0" fmla="*/ 481188841 w 116"/>
                <a:gd name="T1" fmla="*/ 220609061 h 188"/>
                <a:gd name="T2" fmla="*/ 257780699 w 116"/>
                <a:gd name="T3" fmla="*/ 220609061 h 188"/>
                <a:gd name="T4" fmla="*/ 322224837 w 116"/>
                <a:gd name="T5" fmla="*/ 34606199 h 188"/>
                <a:gd name="T6" fmla="*/ 326521666 w 116"/>
                <a:gd name="T7" fmla="*/ 8652070 h 188"/>
                <a:gd name="T8" fmla="*/ 300742767 w 116"/>
                <a:gd name="T9" fmla="*/ 8652070 h 188"/>
                <a:gd name="T10" fmla="*/ 223408142 w 116"/>
                <a:gd name="T11" fmla="*/ 220609061 h 188"/>
                <a:gd name="T12" fmla="*/ 17185242 w 116"/>
                <a:gd name="T13" fmla="*/ 220609061 h 188"/>
                <a:gd name="T14" fmla="*/ 0 w 116"/>
                <a:gd name="T15" fmla="*/ 237911121 h 188"/>
                <a:gd name="T16" fmla="*/ 17185242 w 116"/>
                <a:gd name="T17" fmla="*/ 255215260 h 188"/>
                <a:gd name="T18" fmla="*/ 77334624 w 116"/>
                <a:gd name="T19" fmla="*/ 255215260 h 188"/>
                <a:gd name="T20" fmla="*/ 81629380 w 116"/>
                <a:gd name="T21" fmla="*/ 298471450 h 188"/>
                <a:gd name="T22" fmla="*/ 296445938 w 116"/>
                <a:gd name="T23" fmla="*/ 458520182 h 188"/>
                <a:gd name="T24" fmla="*/ 300742767 w 116"/>
                <a:gd name="T25" fmla="*/ 570988770 h 188"/>
                <a:gd name="T26" fmla="*/ 309336424 w 116"/>
                <a:gd name="T27" fmla="*/ 570988770 h 188"/>
                <a:gd name="T28" fmla="*/ 313631180 w 116"/>
                <a:gd name="T29" fmla="*/ 570988770 h 188"/>
                <a:gd name="T30" fmla="*/ 365186905 w 116"/>
                <a:gd name="T31" fmla="*/ 622897029 h 188"/>
                <a:gd name="T32" fmla="*/ 352298492 w 116"/>
                <a:gd name="T33" fmla="*/ 657501149 h 188"/>
                <a:gd name="T34" fmla="*/ 317928008 w 116"/>
                <a:gd name="T35" fmla="*/ 674805288 h 188"/>
                <a:gd name="T36" fmla="*/ 313631180 w 116"/>
                <a:gd name="T37" fmla="*/ 679129243 h 188"/>
                <a:gd name="T38" fmla="*/ 300742767 w 116"/>
                <a:gd name="T39" fmla="*/ 692107348 h 188"/>
                <a:gd name="T40" fmla="*/ 296445938 w 116"/>
                <a:gd name="T41" fmla="*/ 696433383 h 188"/>
                <a:gd name="T42" fmla="*/ 309336424 w 116"/>
                <a:gd name="T43" fmla="*/ 696433383 h 188"/>
                <a:gd name="T44" fmla="*/ 309336424 w 116"/>
                <a:gd name="T45" fmla="*/ 739689572 h 188"/>
                <a:gd name="T46" fmla="*/ 283557525 w 116"/>
                <a:gd name="T47" fmla="*/ 813225926 h 188"/>
                <a:gd name="T48" fmla="*/ 369483733 w 116"/>
                <a:gd name="T49" fmla="*/ 813225926 h 188"/>
                <a:gd name="T50" fmla="*/ 421039459 w 116"/>
                <a:gd name="T51" fmla="*/ 255215260 h 188"/>
                <a:gd name="T52" fmla="*/ 481188841 w 116"/>
                <a:gd name="T53" fmla="*/ 255215260 h 188"/>
                <a:gd name="T54" fmla="*/ 498374083 w 116"/>
                <a:gd name="T55" fmla="*/ 237911121 h 188"/>
                <a:gd name="T56" fmla="*/ 481188841 w 116"/>
                <a:gd name="T57" fmla="*/ 220609061 h 1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6" h="188">
                  <a:moveTo>
                    <a:pt x="112" y="51"/>
                  </a:moveTo>
                  <a:cubicBezTo>
                    <a:pt x="60" y="51"/>
                    <a:pt x="60" y="51"/>
                    <a:pt x="60" y="51"/>
                  </a:cubicBezTo>
                  <a:cubicBezTo>
                    <a:pt x="62" y="21"/>
                    <a:pt x="75" y="8"/>
                    <a:pt x="75" y="8"/>
                  </a:cubicBezTo>
                  <a:cubicBezTo>
                    <a:pt x="77" y="6"/>
                    <a:pt x="77" y="4"/>
                    <a:pt x="76" y="2"/>
                  </a:cubicBezTo>
                  <a:cubicBezTo>
                    <a:pt x="74" y="0"/>
                    <a:pt x="72" y="0"/>
                    <a:pt x="70" y="2"/>
                  </a:cubicBezTo>
                  <a:cubicBezTo>
                    <a:pt x="69" y="2"/>
                    <a:pt x="54" y="17"/>
                    <a:pt x="52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1"/>
                    <a:pt x="0" y="52"/>
                    <a:pt x="0" y="55"/>
                  </a:cubicBezTo>
                  <a:cubicBezTo>
                    <a:pt x="0" y="57"/>
                    <a:pt x="2" y="59"/>
                    <a:pt x="4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43" y="75"/>
                    <a:pt x="63" y="91"/>
                    <a:pt x="69" y="106"/>
                  </a:cubicBezTo>
                  <a:cubicBezTo>
                    <a:pt x="73" y="117"/>
                    <a:pt x="74" y="126"/>
                    <a:pt x="70" y="132"/>
                  </a:cubicBezTo>
                  <a:cubicBezTo>
                    <a:pt x="71" y="132"/>
                    <a:pt x="72" y="132"/>
                    <a:pt x="72" y="132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9" y="132"/>
                    <a:pt x="85" y="137"/>
                    <a:pt x="85" y="144"/>
                  </a:cubicBezTo>
                  <a:cubicBezTo>
                    <a:pt x="85" y="147"/>
                    <a:pt x="84" y="150"/>
                    <a:pt x="82" y="152"/>
                  </a:cubicBezTo>
                  <a:cubicBezTo>
                    <a:pt x="80" y="154"/>
                    <a:pt x="77" y="156"/>
                    <a:pt x="74" y="156"/>
                  </a:cubicBezTo>
                  <a:cubicBezTo>
                    <a:pt x="74" y="156"/>
                    <a:pt x="73" y="157"/>
                    <a:pt x="73" y="157"/>
                  </a:cubicBezTo>
                  <a:cubicBezTo>
                    <a:pt x="72" y="158"/>
                    <a:pt x="71" y="159"/>
                    <a:pt x="70" y="160"/>
                  </a:cubicBezTo>
                  <a:cubicBezTo>
                    <a:pt x="69" y="160"/>
                    <a:pt x="69" y="161"/>
                    <a:pt x="69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8"/>
                    <a:pt x="70" y="184"/>
                    <a:pt x="66" y="188"/>
                  </a:cubicBezTo>
                  <a:cubicBezTo>
                    <a:pt x="86" y="188"/>
                    <a:pt x="86" y="188"/>
                    <a:pt x="86" y="18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4" y="59"/>
                    <a:pt x="116" y="57"/>
                    <a:pt x="116" y="55"/>
                  </a:cubicBezTo>
                  <a:cubicBezTo>
                    <a:pt x="116" y="52"/>
                    <a:pt x="114" y="51"/>
                    <a:pt x="11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27" name="Freeform 209"/>
            <p:cNvSpPr>
              <a:spLocks/>
            </p:cNvSpPr>
            <p:nvPr/>
          </p:nvSpPr>
          <p:spPr bwMode="auto">
            <a:xfrm>
              <a:off x="2683814" y="5819437"/>
              <a:ext cx="12839" cy="8170"/>
            </a:xfrm>
            <a:custGeom>
              <a:avLst/>
              <a:gdLst>
                <a:gd name="T0" fmla="*/ 4579243 w 6"/>
                <a:gd name="T1" fmla="*/ 0 h 4"/>
                <a:gd name="T2" fmla="*/ 0 w 6"/>
                <a:gd name="T3" fmla="*/ 0 h 4"/>
                <a:gd name="T4" fmla="*/ 4579243 w 6"/>
                <a:gd name="T5" fmla="*/ 16687225 h 4"/>
                <a:gd name="T6" fmla="*/ 27473320 w 6"/>
                <a:gd name="T7" fmla="*/ 16687225 h 4"/>
                <a:gd name="T8" fmla="*/ 13737730 w 6"/>
                <a:gd name="T9" fmla="*/ 8343613 h 4"/>
                <a:gd name="T10" fmla="*/ 4579243 w 6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4" y="3"/>
                    <a:pt x="3" y="2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28" name="Freeform 210"/>
            <p:cNvSpPr>
              <a:spLocks/>
            </p:cNvSpPr>
            <p:nvPr/>
          </p:nvSpPr>
          <p:spPr bwMode="auto">
            <a:xfrm>
              <a:off x="2723499" y="5785589"/>
              <a:ext cx="18675" cy="4669"/>
            </a:xfrm>
            <a:custGeom>
              <a:avLst/>
              <a:gdLst>
                <a:gd name="T0" fmla="*/ 17222500 w 9"/>
                <a:gd name="T1" fmla="*/ 10899781 h 2"/>
                <a:gd name="T2" fmla="*/ 17222500 w 9"/>
                <a:gd name="T3" fmla="*/ 10899781 h 2"/>
                <a:gd name="T4" fmla="*/ 34445000 w 9"/>
                <a:gd name="T5" fmla="*/ 5451058 h 2"/>
                <a:gd name="T6" fmla="*/ 38750625 w 9"/>
                <a:gd name="T7" fmla="*/ 0 h 2"/>
                <a:gd name="T8" fmla="*/ 0 w 9"/>
                <a:gd name="T9" fmla="*/ 0 h 2"/>
                <a:gd name="T10" fmla="*/ 17222500 w 9"/>
                <a:gd name="T11" fmla="*/ 1089978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2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29" name="Freeform 211"/>
            <p:cNvSpPr>
              <a:spLocks/>
            </p:cNvSpPr>
            <p:nvPr/>
          </p:nvSpPr>
          <p:spPr bwMode="auto">
            <a:xfrm>
              <a:off x="5341498" y="5550985"/>
              <a:ext cx="17508" cy="63028"/>
            </a:xfrm>
            <a:custGeom>
              <a:avLst/>
              <a:gdLst>
                <a:gd name="T0" fmla="*/ 19158129 w 8"/>
                <a:gd name="T1" fmla="*/ 132417626 h 30"/>
                <a:gd name="T2" fmla="*/ 0 w 8"/>
                <a:gd name="T3" fmla="*/ 114761382 h 30"/>
                <a:gd name="T4" fmla="*/ 0 w 8"/>
                <a:gd name="T5" fmla="*/ 17656244 h 30"/>
                <a:gd name="T6" fmla="*/ 19158129 w 8"/>
                <a:gd name="T7" fmla="*/ 0 h 30"/>
                <a:gd name="T8" fmla="*/ 38316258 w 8"/>
                <a:gd name="T9" fmla="*/ 17656244 h 30"/>
                <a:gd name="T10" fmla="*/ 38316258 w 8"/>
                <a:gd name="T11" fmla="*/ 114761382 h 30"/>
                <a:gd name="T12" fmla="*/ 19158129 w 8"/>
                <a:gd name="T13" fmla="*/ 132417626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0">
                  <a:moveTo>
                    <a:pt x="4" y="30"/>
                  </a:moveTo>
                  <a:cubicBezTo>
                    <a:pt x="2" y="30"/>
                    <a:pt x="0" y="28"/>
                    <a:pt x="0" y="2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30" name="Freeform 212"/>
            <p:cNvSpPr>
              <a:spLocks/>
            </p:cNvSpPr>
            <p:nvPr/>
          </p:nvSpPr>
          <p:spPr bwMode="auto">
            <a:xfrm>
              <a:off x="5300646" y="5521805"/>
              <a:ext cx="16341" cy="92208"/>
            </a:xfrm>
            <a:custGeom>
              <a:avLst/>
              <a:gdLst>
                <a:gd name="T0" fmla="*/ 16690289 w 8"/>
                <a:gd name="T1" fmla="*/ 193234438 h 44"/>
                <a:gd name="T2" fmla="*/ 0 w 8"/>
                <a:gd name="T3" fmla="*/ 175666718 h 44"/>
                <a:gd name="T4" fmla="*/ 0 w 8"/>
                <a:gd name="T5" fmla="*/ 17567720 h 44"/>
                <a:gd name="T6" fmla="*/ 16690289 w 8"/>
                <a:gd name="T7" fmla="*/ 0 h 44"/>
                <a:gd name="T8" fmla="*/ 33378535 w 8"/>
                <a:gd name="T9" fmla="*/ 17567720 h 44"/>
                <a:gd name="T10" fmla="*/ 33378535 w 8"/>
                <a:gd name="T11" fmla="*/ 175666718 h 44"/>
                <a:gd name="T12" fmla="*/ 16690289 w 8"/>
                <a:gd name="T13" fmla="*/ 193234438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4">
                  <a:moveTo>
                    <a:pt x="4" y="44"/>
                  </a:moveTo>
                  <a:cubicBezTo>
                    <a:pt x="2" y="44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2"/>
                    <a:pt x="7" y="44"/>
                    <a:pt x="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31" name="Freeform 213"/>
            <p:cNvSpPr>
              <a:spLocks/>
            </p:cNvSpPr>
            <p:nvPr/>
          </p:nvSpPr>
          <p:spPr bwMode="auto">
            <a:xfrm>
              <a:off x="5260962" y="5550985"/>
              <a:ext cx="16341" cy="63028"/>
            </a:xfrm>
            <a:custGeom>
              <a:avLst/>
              <a:gdLst>
                <a:gd name="T0" fmla="*/ 16690289 w 8"/>
                <a:gd name="T1" fmla="*/ 132417626 h 30"/>
                <a:gd name="T2" fmla="*/ 0 w 8"/>
                <a:gd name="T3" fmla="*/ 114761382 h 30"/>
                <a:gd name="T4" fmla="*/ 0 w 8"/>
                <a:gd name="T5" fmla="*/ 17656244 h 30"/>
                <a:gd name="T6" fmla="*/ 16690289 w 8"/>
                <a:gd name="T7" fmla="*/ 0 h 30"/>
                <a:gd name="T8" fmla="*/ 33378535 w 8"/>
                <a:gd name="T9" fmla="*/ 17656244 h 30"/>
                <a:gd name="T10" fmla="*/ 33378535 w 8"/>
                <a:gd name="T11" fmla="*/ 114761382 h 30"/>
                <a:gd name="T12" fmla="*/ 16690289 w 8"/>
                <a:gd name="T13" fmla="*/ 132417626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0">
                  <a:moveTo>
                    <a:pt x="4" y="30"/>
                  </a:moveTo>
                  <a:cubicBezTo>
                    <a:pt x="2" y="30"/>
                    <a:pt x="0" y="28"/>
                    <a:pt x="0" y="2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32" name="Freeform 214"/>
            <p:cNvSpPr>
              <a:spLocks noEditPoints="1"/>
            </p:cNvSpPr>
            <p:nvPr/>
          </p:nvSpPr>
          <p:spPr bwMode="auto">
            <a:xfrm>
              <a:off x="5080048" y="5625685"/>
              <a:ext cx="399178" cy="239273"/>
            </a:xfrm>
            <a:custGeom>
              <a:avLst/>
              <a:gdLst>
                <a:gd name="T0" fmla="*/ 475470895 w 192"/>
                <a:gd name="T1" fmla="*/ 38961967 h 115"/>
                <a:gd name="T2" fmla="*/ 198832225 w 192"/>
                <a:gd name="T3" fmla="*/ 69264332 h 115"/>
                <a:gd name="T4" fmla="*/ 25934096 w 192"/>
                <a:gd name="T5" fmla="*/ 4329801 h 115"/>
                <a:gd name="T6" fmla="*/ 0 w 192"/>
                <a:gd name="T7" fmla="*/ 12987322 h 115"/>
                <a:gd name="T8" fmla="*/ 12967048 w 192"/>
                <a:gd name="T9" fmla="*/ 34632166 h 115"/>
                <a:gd name="T10" fmla="*/ 151286383 w 192"/>
                <a:gd name="T11" fmla="*/ 90909176 h 115"/>
                <a:gd name="T12" fmla="*/ 121027859 w 192"/>
                <a:gd name="T13" fmla="*/ 129871142 h 115"/>
                <a:gd name="T14" fmla="*/ 475470895 w 192"/>
                <a:gd name="T15" fmla="*/ 497839726 h 115"/>
                <a:gd name="T16" fmla="*/ 829911853 w 192"/>
                <a:gd name="T17" fmla="*/ 129871142 h 115"/>
                <a:gd name="T18" fmla="*/ 475470895 w 192"/>
                <a:gd name="T19" fmla="*/ 38961967 h 115"/>
                <a:gd name="T20" fmla="*/ 432245323 w 192"/>
                <a:gd name="T21" fmla="*/ 116883820 h 115"/>
                <a:gd name="T22" fmla="*/ 432245323 w 192"/>
                <a:gd name="T23" fmla="*/ 116883820 h 115"/>
                <a:gd name="T24" fmla="*/ 497082642 w 192"/>
                <a:gd name="T25" fmla="*/ 142858465 h 115"/>
                <a:gd name="T26" fmla="*/ 531661436 w 192"/>
                <a:gd name="T27" fmla="*/ 190477953 h 115"/>
                <a:gd name="T28" fmla="*/ 475470895 w 192"/>
                <a:gd name="T29" fmla="*/ 190477953 h 115"/>
                <a:gd name="T30" fmla="*/ 358763307 w 192"/>
                <a:gd name="T31" fmla="*/ 186148152 h 115"/>
                <a:gd name="T32" fmla="*/ 363085656 w 192"/>
                <a:gd name="T33" fmla="*/ 151515986 h 115"/>
                <a:gd name="T34" fmla="*/ 393344180 w 192"/>
                <a:gd name="T35" fmla="*/ 116883820 h 115"/>
                <a:gd name="T36" fmla="*/ 432245323 w 192"/>
                <a:gd name="T37" fmla="*/ 116883820 h 115"/>
                <a:gd name="T38" fmla="*/ 475470895 w 192"/>
                <a:gd name="T39" fmla="*/ 73594133 h 115"/>
                <a:gd name="T40" fmla="*/ 708883994 w 192"/>
                <a:gd name="T41" fmla="*/ 95238977 h 115"/>
                <a:gd name="T42" fmla="*/ 687270168 w 192"/>
                <a:gd name="T43" fmla="*/ 95238977 h 115"/>
                <a:gd name="T44" fmla="*/ 661336072 w 192"/>
                <a:gd name="T45" fmla="*/ 112556100 h 115"/>
                <a:gd name="T46" fmla="*/ 652691374 w 192"/>
                <a:gd name="T47" fmla="*/ 116883820 h 115"/>
                <a:gd name="T48" fmla="*/ 626757278 w 192"/>
                <a:gd name="T49" fmla="*/ 121213621 h 115"/>
                <a:gd name="T50" fmla="*/ 618110501 w 192"/>
                <a:gd name="T51" fmla="*/ 112556100 h 115"/>
                <a:gd name="T52" fmla="*/ 605143453 w 192"/>
                <a:gd name="T53" fmla="*/ 103896498 h 115"/>
                <a:gd name="T54" fmla="*/ 557597611 w 192"/>
                <a:gd name="T55" fmla="*/ 90909176 h 115"/>
                <a:gd name="T56" fmla="*/ 514372039 w 192"/>
                <a:gd name="T57" fmla="*/ 112556100 h 115"/>
                <a:gd name="T58" fmla="*/ 510049690 w 192"/>
                <a:gd name="T59" fmla="*/ 108226299 h 115"/>
                <a:gd name="T60" fmla="*/ 510049690 w 192"/>
                <a:gd name="T61" fmla="*/ 108226299 h 115"/>
                <a:gd name="T62" fmla="*/ 510049690 w 192"/>
                <a:gd name="T63" fmla="*/ 108226299 h 115"/>
                <a:gd name="T64" fmla="*/ 440890022 w 192"/>
                <a:gd name="T65" fmla="*/ 82251654 h 115"/>
                <a:gd name="T66" fmla="*/ 376054783 w 192"/>
                <a:gd name="T67" fmla="*/ 86581455 h 115"/>
                <a:gd name="T68" fmla="*/ 337151560 w 192"/>
                <a:gd name="T69" fmla="*/ 125541342 h 115"/>
                <a:gd name="T70" fmla="*/ 255024845 w 192"/>
                <a:gd name="T71" fmla="*/ 90909176 h 115"/>
                <a:gd name="T72" fmla="*/ 475470895 w 192"/>
                <a:gd name="T73" fmla="*/ 73594133 h 115"/>
                <a:gd name="T74" fmla="*/ 324184512 w 192"/>
                <a:gd name="T75" fmla="*/ 155845787 h 115"/>
                <a:gd name="T76" fmla="*/ 324184512 w 192"/>
                <a:gd name="T77" fmla="*/ 181820432 h 115"/>
                <a:gd name="T78" fmla="*/ 155608732 w 192"/>
                <a:gd name="T79" fmla="*/ 129871142 h 115"/>
                <a:gd name="T80" fmla="*/ 198832225 w 192"/>
                <a:gd name="T81" fmla="*/ 108226299 h 115"/>
                <a:gd name="T82" fmla="*/ 324184512 w 192"/>
                <a:gd name="T83" fmla="*/ 155845787 h 1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2" h="115">
                  <a:moveTo>
                    <a:pt x="110" y="9"/>
                  </a:moveTo>
                  <a:cubicBezTo>
                    <a:pt x="92" y="9"/>
                    <a:pt x="64" y="10"/>
                    <a:pt x="46" y="1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1" y="23"/>
                    <a:pt x="28" y="27"/>
                    <a:pt x="28" y="30"/>
                  </a:cubicBezTo>
                  <a:cubicBezTo>
                    <a:pt x="28" y="77"/>
                    <a:pt x="65" y="115"/>
                    <a:pt x="110" y="115"/>
                  </a:cubicBezTo>
                  <a:cubicBezTo>
                    <a:pt x="155" y="115"/>
                    <a:pt x="192" y="77"/>
                    <a:pt x="192" y="30"/>
                  </a:cubicBezTo>
                  <a:cubicBezTo>
                    <a:pt x="192" y="13"/>
                    <a:pt x="139" y="9"/>
                    <a:pt x="110" y="9"/>
                  </a:cubicBezTo>
                  <a:close/>
                  <a:moveTo>
                    <a:pt x="100" y="27"/>
                  </a:moveTo>
                  <a:cubicBezTo>
                    <a:pt x="100" y="27"/>
                    <a:pt x="100" y="27"/>
                    <a:pt x="100" y="27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20" y="35"/>
                    <a:pt x="123" y="39"/>
                    <a:pt x="123" y="44"/>
                  </a:cubicBezTo>
                  <a:cubicBezTo>
                    <a:pt x="119" y="44"/>
                    <a:pt x="115" y="44"/>
                    <a:pt x="110" y="44"/>
                  </a:cubicBezTo>
                  <a:cubicBezTo>
                    <a:pt x="101" y="44"/>
                    <a:pt x="92" y="44"/>
                    <a:pt x="83" y="43"/>
                  </a:cubicBezTo>
                  <a:cubicBezTo>
                    <a:pt x="83" y="40"/>
                    <a:pt x="83" y="38"/>
                    <a:pt x="84" y="35"/>
                  </a:cubicBezTo>
                  <a:cubicBezTo>
                    <a:pt x="85" y="31"/>
                    <a:pt x="87" y="29"/>
                    <a:pt x="91" y="27"/>
                  </a:cubicBezTo>
                  <a:cubicBezTo>
                    <a:pt x="93" y="26"/>
                    <a:pt x="97" y="26"/>
                    <a:pt x="100" y="27"/>
                  </a:cubicBezTo>
                  <a:close/>
                  <a:moveTo>
                    <a:pt x="110" y="17"/>
                  </a:moveTo>
                  <a:cubicBezTo>
                    <a:pt x="134" y="17"/>
                    <a:pt x="151" y="19"/>
                    <a:pt x="164" y="22"/>
                  </a:cubicBezTo>
                  <a:cubicBezTo>
                    <a:pt x="162" y="22"/>
                    <a:pt x="160" y="22"/>
                    <a:pt x="159" y="22"/>
                  </a:cubicBezTo>
                  <a:cubicBezTo>
                    <a:pt x="156" y="23"/>
                    <a:pt x="155" y="24"/>
                    <a:pt x="153" y="26"/>
                  </a:cubicBezTo>
                  <a:cubicBezTo>
                    <a:pt x="152" y="26"/>
                    <a:pt x="152" y="27"/>
                    <a:pt x="151" y="27"/>
                  </a:cubicBezTo>
                  <a:cubicBezTo>
                    <a:pt x="150" y="28"/>
                    <a:pt x="147" y="28"/>
                    <a:pt x="145" y="28"/>
                  </a:cubicBezTo>
                  <a:cubicBezTo>
                    <a:pt x="145" y="28"/>
                    <a:pt x="144" y="27"/>
                    <a:pt x="143" y="26"/>
                  </a:cubicBezTo>
                  <a:cubicBezTo>
                    <a:pt x="142" y="25"/>
                    <a:pt x="141" y="25"/>
                    <a:pt x="140" y="24"/>
                  </a:cubicBezTo>
                  <a:cubicBezTo>
                    <a:pt x="137" y="22"/>
                    <a:pt x="133" y="21"/>
                    <a:pt x="129" y="21"/>
                  </a:cubicBezTo>
                  <a:cubicBezTo>
                    <a:pt x="127" y="22"/>
                    <a:pt x="122" y="23"/>
                    <a:pt x="119" y="26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97" y="18"/>
                    <a:pt x="92" y="18"/>
                    <a:pt x="87" y="20"/>
                  </a:cubicBezTo>
                  <a:cubicBezTo>
                    <a:pt x="83" y="22"/>
                    <a:pt x="80" y="25"/>
                    <a:pt x="78" y="29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71" y="19"/>
                    <a:pt x="88" y="17"/>
                    <a:pt x="110" y="17"/>
                  </a:cubicBezTo>
                  <a:close/>
                  <a:moveTo>
                    <a:pt x="75" y="36"/>
                  </a:moveTo>
                  <a:cubicBezTo>
                    <a:pt x="75" y="38"/>
                    <a:pt x="75" y="40"/>
                    <a:pt x="75" y="42"/>
                  </a:cubicBezTo>
                  <a:cubicBezTo>
                    <a:pt x="46" y="39"/>
                    <a:pt x="36" y="32"/>
                    <a:pt x="36" y="30"/>
                  </a:cubicBezTo>
                  <a:cubicBezTo>
                    <a:pt x="36" y="29"/>
                    <a:pt x="40" y="27"/>
                    <a:pt x="46" y="25"/>
                  </a:cubicBezTo>
                  <a:lnTo>
                    <a:pt x="7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33" name="Freeform 215"/>
            <p:cNvSpPr>
              <a:spLocks/>
            </p:cNvSpPr>
            <p:nvPr/>
          </p:nvSpPr>
          <p:spPr bwMode="auto">
            <a:xfrm>
              <a:off x="6853004" y="5550985"/>
              <a:ext cx="336150" cy="18675"/>
            </a:xfrm>
            <a:custGeom>
              <a:avLst/>
              <a:gdLst>
                <a:gd name="T0" fmla="*/ 680288750 w 162"/>
                <a:gd name="T1" fmla="*/ 38750625 h 9"/>
                <a:gd name="T2" fmla="*/ 21528125 w 162"/>
                <a:gd name="T3" fmla="*/ 38750625 h 9"/>
                <a:gd name="T4" fmla="*/ 0 w 162"/>
                <a:gd name="T5" fmla="*/ 21528125 h 9"/>
                <a:gd name="T6" fmla="*/ 21528125 w 162"/>
                <a:gd name="T7" fmla="*/ 0 h 9"/>
                <a:gd name="T8" fmla="*/ 680288750 w 162"/>
                <a:gd name="T9" fmla="*/ 0 h 9"/>
                <a:gd name="T10" fmla="*/ 697511250 w 162"/>
                <a:gd name="T11" fmla="*/ 21528125 h 9"/>
                <a:gd name="T12" fmla="*/ 680288750 w 162"/>
                <a:gd name="T13" fmla="*/ 38750625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2" h="9">
                  <a:moveTo>
                    <a:pt x="158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0" y="0"/>
                    <a:pt x="162" y="2"/>
                    <a:pt x="162" y="5"/>
                  </a:cubicBezTo>
                  <a:cubicBezTo>
                    <a:pt x="162" y="7"/>
                    <a:pt x="160" y="9"/>
                    <a:pt x="15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34" name="Freeform 216"/>
            <p:cNvSpPr>
              <a:spLocks/>
            </p:cNvSpPr>
            <p:nvPr/>
          </p:nvSpPr>
          <p:spPr bwMode="auto">
            <a:xfrm>
              <a:off x="6914865" y="5494960"/>
              <a:ext cx="213595" cy="39684"/>
            </a:xfrm>
            <a:custGeom>
              <a:avLst/>
              <a:gdLst>
                <a:gd name="T0" fmla="*/ 249305049 w 183"/>
                <a:gd name="T1" fmla="*/ 46318231 h 34"/>
                <a:gd name="T2" fmla="*/ 235681657 w 183"/>
                <a:gd name="T3" fmla="*/ 0 h 34"/>
                <a:gd name="T4" fmla="*/ 14985498 w 183"/>
                <a:gd name="T5" fmla="*/ 0 h 34"/>
                <a:gd name="T6" fmla="*/ 0 w 183"/>
                <a:gd name="T7" fmla="*/ 46318231 h 34"/>
                <a:gd name="T8" fmla="*/ 249305049 w 183"/>
                <a:gd name="T9" fmla="*/ 4631823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" h="34">
                  <a:moveTo>
                    <a:pt x="183" y="34"/>
                  </a:moveTo>
                  <a:lnTo>
                    <a:pt x="173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183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35" name="Freeform 217"/>
            <p:cNvSpPr>
              <a:spLocks noEditPoints="1"/>
            </p:cNvSpPr>
            <p:nvPr/>
          </p:nvSpPr>
          <p:spPr bwMode="auto">
            <a:xfrm>
              <a:off x="6909029" y="5586000"/>
              <a:ext cx="226434" cy="308137"/>
            </a:xfrm>
            <a:custGeom>
              <a:avLst/>
              <a:gdLst>
                <a:gd name="T0" fmla="*/ 0 w 194"/>
                <a:gd name="T1" fmla="*/ 0 h 264"/>
                <a:gd name="T2" fmla="*/ 38144792 w 194"/>
                <a:gd name="T3" fmla="*/ 359653071 h 264"/>
                <a:gd name="T4" fmla="*/ 224783600 w 194"/>
                <a:gd name="T5" fmla="*/ 359653071 h 264"/>
                <a:gd name="T6" fmla="*/ 264290497 w 194"/>
                <a:gd name="T7" fmla="*/ 0 h 264"/>
                <a:gd name="T8" fmla="*/ 0 w 194"/>
                <a:gd name="T9" fmla="*/ 0 h 264"/>
                <a:gd name="T10" fmla="*/ 130783143 w 194"/>
                <a:gd name="T11" fmla="*/ 238405830 h 264"/>
                <a:gd name="T12" fmla="*/ 40870170 w 194"/>
                <a:gd name="T13" fmla="*/ 148492854 h 264"/>
                <a:gd name="T14" fmla="*/ 130783143 w 194"/>
                <a:gd name="T15" fmla="*/ 58579878 h 264"/>
                <a:gd name="T16" fmla="*/ 222058221 w 194"/>
                <a:gd name="T17" fmla="*/ 148492854 h 264"/>
                <a:gd name="T18" fmla="*/ 130783143 w 194"/>
                <a:gd name="T19" fmla="*/ 238405830 h 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4" h="264">
                  <a:moveTo>
                    <a:pt x="0" y="0"/>
                  </a:moveTo>
                  <a:lnTo>
                    <a:pt x="28" y="264"/>
                  </a:lnTo>
                  <a:lnTo>
                    <a:pt x="165" y="264"/>
                  </a:lnTo>
                  <a:lnTo>
                    <a:pt x="194" y="0"/>
                  </a:lnTo>
                  <a:lnTo>
                    <a:pt x="0" y="0"/>
                  </a:lnTo>
                  <a:close/>
                  <a:moveTo>
                    <a:pt x="96" y="175"/>
                  </a:moveTo>
                  <a:lnTo>
                    <a:pt x="30" y="109"/>
                  </a:lnTo>
                  <a:lnTo>
                    <a:pt x="96" y="43"/>
                  </a:lnTo>
                  <a:lnTo>
                    <a:pt x="163" y="109"/>
                  </a:lnTo>
                  <a:lnTo>
                    <a:pt x="96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936" name="Freeform 218"/>
            <p:cNvSpPr>
              <a:spLocks/>
            </p:cNvSpPr>
            <p:nvPr/>
          </p:nvSpPr>
          <p:spPr bwMode="auto">
            <a:xfrm>
              <a:off x="1774576" y="2885131"/>
              <a:ext cx="91041" cy="131892"/>
            </a:xfrm>
            <a:custGeom>
              <a:avLst/>
              <a:gdLst>
                <a:gd name="T0" fmla="*/ 188374175 w 44"/>
                <a:gd name="T1" fmla="*/ 203853512 h 64"/>
                <a:gd name="T2" fmla="*/ 119874099 w 44"/>
                <a:gd name="T3" fmla="*/ 271804682 h 64"/>
                <a:gd name="T4" fmla="*/ 68500076 w 44"/>
                <a:gd name="T5" fmla="*/ 271804682 h 64"/>
                <a:gd name="T6" fmla="*/ 0 w 44"/>
                <a:gd name="T7" fmla="*/ 203853512 h 64"/>
                <a:gd name="T8" fmla="*/ 0 w 44"/>
                <a:gd name="T9" fmla="*/ 67951171 h 64"/>
                <a:gd name="T10" fmla="*/ 68500076 w 44"/>
                <a:gd name="T11" fmla="*/ 0 h 64"/>
                <a:gd name="T12" fmla="*/ 119874099 w 44"/>
                <a:gd name="T13" fmla="*/ 0 h 64"/>
                <a:gd name="T14" fmla="*/ 188374175 w 44"/>
                <a:gd name="T15" fmla="*/ 67951171 h 64"/>
                <a:gd name="T16" fmla="*/ 188374175 w 44"/>
                <a:gd name="T17" fmla="*/ 20385351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64">
                  <a:moveTo>
                    <a:pt x="44" y="48"/>
                  </a:moveTo>
                  <a:cubicBezTo>
                    <a:pt x="44" y="57"/>
                    <a:pt x="37" y="64"/>
                    <a:pt x="28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7" y="0"/>
                    <a:pt x="44" y="8"/>
                    <a:pt x="44" y="16"/>
                  </a:cubicBezTo>
                  <a:lnTo>
                    <a:pt x="4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sp>
        <p:nvSpPr>
          <p:cNvPr id="220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0610" y="157913"/>
            <a:ext cx="509440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  <a:sym typeface="+mn-lt"/>
              </a:rPr>
              <a:t>赠送图标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2584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356189" y="1392960"/>
            <a:ext cx="9147353" cy="4374713"/>
            <a:chOff x="160" y="387"/>
            <a:chExt cx="7356" cy="351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263" y="441"/>
              <a:ext cx="383" cy="360"/>
            </a:xfrm>
            <a:custGeom>
              <a:avLst/>
              <a:gdLst>
                <a:gd name="T0" fmla="*/ 197 w 207"/>
                <a:gd name="T1" fmla="*/ 50 h 194"/>
                <a:gd name="T2" fmla="*/ 183 w 207"/>
                <a:gd name="T3" fmla="*/ 41 h 194"/>
                <a:gd name="T4" fmla="*/ 184 w 207"/>
                <a:gd name="T5" fmla="*/ 31 h 194"/>
                <a:gd name="T6" fmla="*/ 191 w 207"/>
                <a:gd name="T7" fmla="*/ 12 h 194"/>
                <a:gd name="T8" fmla="*/ 191 w 207"/>
                <a:gd name="T9" fmla="*/ 5 h 194"/>
                <a:gd name="T10" fmla="*/ 184 w 207"/>
                <a:gd name="T11" fmla="*/ 2 h 194"/>
                <a:gd name="T12" fmla="*/ 172 w 207"/>
                <a:gd name="T13" fmla="*/ 0 h 194"/>
                <a:gd name="T14" fmla="*/ 164 w 207"/>
                <a:gd name="T15" fmla="*/ 3 h 194"/>
                <a:gd name="T16" fmla="*/ 164 w 207"/>
                <a:gd name="T17" fmla="*/ 15 h 194"/>
                <a:gd name="T18" fmla="*/ 171 w 207"/>
                <a:gd name="T19" fmla="*/ 40 h 194"/>
                <a:gd name="T20" fmla="*/ 158 w 207"/>
                <a:gd name="T21" fmla="*/ 53 h 194"/>
                <a:gd name="T22" fmla="*/ 31 w 207"/>
                <a:gd name="T23" fmla="*/ 117 h 194"/>
                <a:gd name="T24" fmla="*/ 7 w 207"/>
                <a:gd name="T25" fmla="*/ 122 h 194"/>
                <a:gd name="T26" fmla="*/ 13 w 207"/>
                <a:gd name="T27" fmla="*/ 145 h 194"/>
                <a:gd name="T28" fmla="*/ 137 w 207"/>
                <a:gd name="T29" fmla="*/ 159 h 194"/>
                <a:gd name="T30" fmla="*/ 197 w 207"/>
                <a:gd name="T31" fmla="*/ 5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7" h="194">
                  <a:moveTo>
                    <a:pt x="197" y="50"/>
                  </a:moveTo>
                  <a:cubicBezTo>
                    <a:pt x="183" y="41"/>
                    <a:pt x="183" y="41"/>
                    <a:pt x="183" y="41"/>
                  </a:cubicBezTo>
                  <a:cubicBezTo>
                    <a:pt x="183" y="41"/>
                    <a:pt x="180" y="39"/>
                    <a:pt x="184" y="31"/>
                  </a:cubicBezTo>
                  <a:cubicBezTo>
                    <a:pt x="189" y="22"/>
                    <a:pt x="191" y="12"/>
                    <a:pt x="191" y="12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4" y="3"/>
                    <a:pt x="164" y="3"/>
                    <a:pt x="164" y="3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4" y="15"/>
                    <a:pt x="173" y="31"/>
                    <a:pt x="171" y="40"/>
                  </a:cubicBezTo>
                  <a:cubicBezTo>
                    <a:pt x="169" y="50"/>
                    <a:pt x="164" y="47"/>
                    <a:pt x="158" y="53"/>
                  </a:cubicBezTo>
                  <a:cubicBezTo>
                    <a:pt x="152" y="59"/>
                    <a:pt x="129" y="132"/>
                    <a:pt x="31" y="117"/>
                  </a:cubicBezTo>
                  <a:cubicBezTo>
                    <a:pt x="31" y="117"/>
                    <a:pt x="13" y="115"/>
                    <a:pt x="7" y="122"/>
                  </a:cubicBezTo>
                  <a:cubicBezTo>
                    <a:pt x="7" y="122"/>
                    <a:pt x="0" y="132"/>
                    <a:pt x="13" y="145"/>
                  </a:cubicBezTo>
                  <a:cubicBezTo>
                    <a:pt x="13" y="145"/>
                    <a:pt x="68" y="194"/>
                    <a:pt x="137" y="159"/>
                  </a:cubicBezTo>
                  <a:cubicBezTo>
                    <a:pt x="207" y="125"/>
                    <a:pt x="197" y="50"/>
                    <a:pt x="19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600" y="2796"/>
              <a:ext cx="369" cy="291"/>
            </a:xfrm>
            <a:custGeom>
              <a:avLst/>
              <a:gdLst>
                <a:gd name="T0" fmla="*/ 164 w 199"/>
                <a:gd name="T1" fmla="*/ 30 h 157"/>
                <a:gd name="T2" fmla="*/ 159 w 199"/>
                <a:gd name="T3" fmla="*/ 15 h 157"/>
                <a:gd name="T4" fmla="*/ 122 w 199"/>
                <a:gd name="T5" fmla="*/ 9 h 157"/>
                <a:gd name="T6" fmla="*/ 114 w 199"/>
                <a:gd name="T7" fmla="*/ 43 h 157"/>
                <a:gd name="T8" fmla="*/ 50 w 199"/>
                <a:gd name="T9" fmla="*/ 89 h 157"/>
                <a:gd name="T10" fmla="*/ 15 w 199"/>
                <a:gd name="T11" fmla="*/ 85 h 157"/>
                <a:gd name="T12" fmla="*/ 8 w 199"/>
                <a:gd name="T13" fmla="*/ 122 h 157"/>
                <a:gd name="T14" fmla="*/ 40 w 199"/>
                <a:gd name="T15" fmla="*/ 132 h 157"/>
                <a:gd name="T16" fmla="*/ 44 w 199"/>
                <a:gd name="T17" fmla="*/ 143 h 157"/>
                <a:gd name="T18" fmla="*/ 78 w 199"/>
                <a:gd name="T19" fmla="*/ 149 h 157"/>
                <a:gd name="T20" fmla="*/ 85 w 199"/>
                <a:gd name="T21" fmla="*/ 117 h 157"/>
                <a:gd name="T22" fmla="*/ 153 w 199"/>
                <a:gd name="T23" fmla="*/ 69 h 157"/>
                <a:gd name="T24" fmla="*/ 185 w 199"/>
                <a:gd name="T25" fmla="*/ 73 h 157"/>
                <a:gd name="T26" fmla="*/ 191 w 199"/>
                <a:gd name="T27" fmla="*/ 39 h 157"/>
                <a:gd name="T28" fmla="*/ 164 w 199"/>
                <a:gd name="T29" fmla="*/ 3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57">
                  <a:moveTo>
                    <a:pt x="164" y="30"/>
                  </a:moveTo>
                  <a:cubicBezTo>
                    <a:pt x="164" y="25"/>
                    <a:pt x="162" y="19"/>
                    <a:pt x="159" y="15"/>
                  </a:cubicBezTo>
                  <a:cubicBezTo>
                    <a:pt x="151" y="3"/>
                    <a:pt x="134" y="0"/>
                    <a:pt x="122" y="9"/>
                  </a:cubicBezTo>
                  <a:cubicBezTo>
                    <a:pt x="111" y="17"/>
                    <a:pt x="107" y="31"/>
                    <a:pt x="114" y="43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1" y="79"/>
                    <a:pt x="26" y="77"/>
                    <a:pt x="15" y="85"/>
                  </a:cubicBezTo>
                  <a:cubicBezTo>
                    <a:pt x="3" y="93"/>
                    <a:pt x="0" y="110"/>
                    <a:pt x="8" y="122"/>
                  </a:cubicBezTo>
                  <a:cubicBezTo>
                    <a:pt x="16" y="132"/>
                    <a:pt x="29" y="136"/>
                    <a:pt x="40" y="132"/>
                  </a:cubicBezTo>
                  <a:cubicBezTo>
                    <a:pt x="40" y="136"/>
                    <a:pt x="42" y="140"/>
                    <a:pt x="44" y="143"/>
                  </a:cubicBezTo>
                  <a:cubicBezTo>
                    <a:pt x="52" y="154"/>
                    <a:pt x="67" y="157"/>
                    <a:pt x="78" y="149"/>
                  </a:cubicBezTo>
                  <a:cubicBezTo>
                    <a:pt x="88" y="142"/>
                    <a:pt x="91" y="128"/>
                    <a:pt x="85" y="117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61" y="78"/>
                    <a:pt x="175" y="80"/>
                    <a:pt x="185" y="73"/>
                  </a:cubicBezTo>
                  <a:cubicBezTo>
                    <a:pt x="196" y="65"/>
                    <a:pt x="199" y="50"/>
                    <a:pt x="191" y="39"/>
                  </a:cubicBezTo>
                  <a:cubicBezTo>
                    <a:pt x="185" y="30"/>
                    <a:pt x="174" y="27"/>
                    <a:pt x="16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944" y="3733"/>
              <a:ext cx="347" cy="167"/>
            </a:xfrm>
            <a:custGeom>
              <a:avLst/>
              <a:gdLst>
                <a:gd name="T0" fmla="*/ 0 w 187"/>
                <a:gd name="T1" fmla="*/ 0 h 90"/>
                <a:gd name="T2" fmla="*/ 0 w 187"/>
                <a:gd name="T3" fmla="*/ 2 h 90"/>
                <a:gd name="T4" fmla="*/ 55 w 187"/>
                <a:gd name="T5" fmla="*/ 80 h 90"/>
                <a:gd name="T6" fmla="*/ 55 w 187"/>
                <a:gd name="T7" fmla="*/ 90 h 90"/>
                <a:gd name="T8" fmla="*/ 132 w 187"/>
                <a:gd name="T9" fmla="*/ 90 h 90"/>
                <a:gd name="T10" fmla="*/ 132 w 187"/>
                <a:gd name="T11" fmla="*/ 80 h 90"/>
                <a:gd name="T12" fmla="*/ 187 w 187"/>
                <a:gd name="T13" fmla="*/ 2 h 90"/>
                <a:gd name="T14" fmla="*/ 187 w 187"/>
                <a:gd name="T15" fmla="*/ 0 h 90"/>
                <a:gd name="T16" fmla="*/ 0 w 187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9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7"/>
                    <a:pt x="22" y="67"/>
                    <a:pt x="55" y="8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65" y="67"/>
                    <a:pt x="187" y="37"/>
                    <a:pt x="187" y="2"/>
                  </a:cubicBezTo>
                  <a:cubicBezTo>
                    <a:pt x="187" y="2"/>
                    <a:pt x="187" y="1"/>
                    <a:pt x="18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987" y="3542"/>
              <a:ext cx="261" cy="170"/>
            </a:xfrm>
            <a:custGeom>
              <a:avLst/>
              <a:gdLst>
                <a:gd name="T0" fmla="*/ 10 w 141"/>
                <a:gd name="T1" fmla="*/ 92 h 92"/>
                <a:gd name="T2" fmla="*/ 52 w 141"/>
                <a:gd name="T3" fmla="*/ 92 h 92"/>
                <a:gd name="T4" fmla="*/ 47 w 141"/>
                <a:gd name="T5" fmla="*/ 74 h 92"/>
                <a:gd name="T6" fmla="*/ 71 w 141"/>
                <a:gd name="T7" fmla="*/ 45 h 92"/>
                <a:gd name="T8" fmla="*/ 94 w 141"/>
                <a:gd name="T9" fmla="*/ 74 h 92"/>
                <a:gd name="T10" fmla="*/ 89 w 141"/>
                <a:gd name="T11" fmla="*/ 92 h 92"/>
                <a:gd name="T12" fmla="*/ 131 w 141"/>
                <a:gd name="T13" fmla="*/ 92 h 92"/>
                <a:gd name="T14" fmla="*/ 141 w 141"/>
                <a:gd name="T15" fmla="*/ 92 h 92"/>
                <a:gd name="T16" fmla="*/ 140 w 141"/>
                <a:gd name="T17" fmla="*/ 89 h 92"/>
                <a:gd name="T18" fmla="*/ 139 w 141"/>
                <a:gd name="T19" fmla="*/ 88 h 92"/>
                <a:gd name="T20" fmla="*/ 127 w 141"/>
                <a:gd name="T21" fmla="*/ 73 h 92"/>
                <a:gd name="T22" fmla="*/ 112 w 141"/>
                <a:gd name="T23" fmla="*/ 65 h 92"/>
                <a:gd name="T24" fmla="*/ 100 w 141"/>
                <a:gd name="T25" fmla="*/ 68 h 92"/>
                <a:gd name="T26" fmla="*/ 76 w 141"/>
                <a:gd name="T27" fmla="*/ 39 h 92"/>
                <a:gd name="T28" fmla="*/ 101 w 141"/>
                <a:gd name="T29" fmla="*/ 7 h 92"/>
                <a:gd name="T30" fmla="*/ 101 w 141"/>
                <a:gd name="T31" fmla="*/ 2 h 92"/>
                <a:gd name="T32" fmla="*/ 95 w 141"/>
                <a:gd name="T33" fmla="*/ 2 h 92"/>
                <a:gd name="T34" fmla="*/ 71 w 141"/>
                <a:gd name="T35" fmla="*/ 32 h 92"/>
                <a:gd name="T36" fmla="*/ 46 w 141"/>
                <a:gd name="T37" fmla="*/ 2 h 92"/>
                <a:gd name="T38" fmla="*/ 40 w 141"/>
                <a:gd name="T39" fmla="*/ 2 h 92"/>
                <a:gd name="T40" fmla="*/ 40 w 141"/>
                <a:gd name="T41" fmla="*/ 7 h 92"/>
                <a:gd name="T42" fmla="*/ 65 w 141"/>
                <a:gd name="T43" fmla="*/ 39 h 92"/>
                <a:gd name="T44" fmla="*/ 41 w 141"/>
                <a:gd name="T45" fmla="*/ 68 h 92"/>
                <a:gd name="T46" fmla="*/ 29 w 141"/>
                <a:gd name="T47" fmla="*/ 65 h 92"/>
                <a:gd name="T48" fmla="*/ 14 w 141"/>
                <a:gd name="T49" fmla="*/ 73 h 92"/>
                <a:gd name="T50" fmla="*/ 2 w 141"/>
                <a:gd name="T51" fmla="*/ 88 h 92"/>
                <a:gd name="T52" fmla="*/ 1 w 141"/>
                <a:gd name="T53" fmla="*/ 89 h 92"/>
                <a:gd name="T54" fmla="*/ 0 w 141"/>
                <a:gd name="T55" fmla="*/ 92 h 92"/>
                <a:gd name="T56" fmla="*/ 10 w 141"/>
                <a:gd name="T5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1" h="92">
                  <a:moveTo>
                    <a:pt x="10" y="92"/>
                  </a:moveTo>
                  <a:cubicBezTo>
                    <a:pt x="52" y="92"/>
                    <a:pt x="52" y="92"/>
                    <a:pt x="52" y="92"/>
                  </a:cubicBezTo>
                  <a:cubicBezTo>
                    <a:pt x="53" y="85"/>
                    <a:pt x="51" y="79"/>
                    <a:pt x="47" y="74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0" y="79"/>
                    <a:pt x="88" y="85"/>
                    <a:pt x="89" y="92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1" y="91"/>
                    <a:pt x="140" y="90"/>
                    <a:pt x="140" y="89"/>
                  </a:cubicBezTo>
                  <a:cubicBezTo>
                    <a:pt x="140" y="89"/>
                    <a:pt x="139" y="89"/>
                    <a:pt x="139" y="88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3" y="68"/>
                    <a:pt x="118" y="65"/>
                    <a:pt x="112" y="65"/>
                  </a:cubicBezTo>
                  <a:cubicBezTo>
                    <a:pt x="107" y="65"/>
                    <a:pt x="103" y="66"/>
                    <a:pt x="100" y="68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3" y="6"/>
                    <a:pt x="103" y="3"/>
                    <a:pt x="101" y="2"/>
                  </a:cubicBezTo>
                  <a:cubicBezTo>
                    <a:pt x="99" y="0"/>
                    <a:pt x="96" y="1"/>
                    <a:pt x="95" y="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2" y="0"/>
                    <a:pt x="40" y="2"/>
                  </a:cubicBezTo>
                  <a:cubicBezTo>
                    <a:pt x="38" y="3"/>
                    <a:pt x="38" y="6"/>
                    <a:pt x="40" y="7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38" y="66"/>
                    <a:pt x="34" y="65"/>
                    <a:pt x="29" y="65"/>
                  </a:cubicBezTo>
                  <a:cubicBezTo>
                    <a:pt x="23" y="65"/>
                    <a:pt x="18" y="68"/>
                    <a:pt x="14" y="73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9"/>
                    <a:pt x="1" y="89"/>
                    <a:pt x="1" y="89"/>
                  </a:cubicBezTo>
                  <a:cubicBezTo>
                    <a:pt x="1" y="90"/>
                    <a:pt x="0" y="91"/>
                    <a:pt x="0" y="92"/>
                  </a:cubicBezTo>
                  <a:lnTo>
                    <a:pt x="1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285" y="3833"/>
              <a:ext cx="189" cy="30"/>
            </a:xfrm>
            <a:custGeom>
              <a:avLst/>
              <a:gdLst>
                <a:gd name="T0" fmla="*/ 0 w 102"/>
                <a:gd name="T1" fmla="*/ 1 h 16"/>
                <a:gd name="T2" fmla="*/ 10 w 102"/>
                <a:gd name="T3" fmla="*/ 16 h 16"/>
                <a:gd name="T4" fmla="*/ 92 w 102"/>
                <a:gd name="T5" fmla="*/ 16 h 16"/>
                <a:gd name="T6" fmla="*/ 102 w 102"/>
                <a:gd name="T7" fmla="*/ 1 h 16"/>
                <a:gd name="T8" fmla="*/ 102 w 102"/>
                <a:gd name="T9" fmla="*/ 0 h 16"/>
                <a:gd name="T10" fmla="*/ 0 w 102"/>
                <a:gd name="T11" fmla="*/ 0 h 16"/>
                <a:gd name="T12" fmla="*/ 0 w 102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6">
                  <a:moveTo>
                    <a:pt x="0" y="1"/>
                  </a:moveTo>
                  <a:cubicBezTo>
                    <a:pt x="0" y="9"/>
                    <a:pt x="4" y="16"/>
                    <a:pt x="10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7" y="16"/>
                    <a:pt x="102" y="9"/>
                    <a:pt x="102" y="1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276" y="3786"/>
              <a:ext cx="205" cy="36"/>
            </a:xfrm>
            <a:custGeom>
              <a:avLst/>
              <a:gdLst>
                <a:gd name="T0" fmla="*/ 107 w 111"/>
                <a:gd name="T1" fmla="*/ 1 h 19"/>
                <a:gd name="T2" fmla="*/ 98 w 111"/>
                <a:gd name="T3" fmla="*/ 6 h 19"/>
                <a:gd name="T4" fmla="*/ 96 w 111"/>
                <a:gd name="T5" fmla="*/ 7 h 19"/>
                <a:gd name="T6" fmla="*/ 89 w 111"/>
                <a:gd name="T7" fmla="*/ 10 h 19"/>
                <a:gd name="T8" fmla="*/ 85 w 111"/>
                <a:gd name="T9" fmla="*/ 6 h 19"/>
                <a:gd name="T10" fmla="*/ 82 w 111"/>
                <a:gd name="T11" fmla="*/ 4 h 19"/>
                <a:gd name="T12" fmla="*/ 69 w 111"/>
                <a:gd name="T13" fmla="*/ 3 h 19"/>
                <a:gd name="T14" fmla="*/ 64 w 111"/>
                <a:gd name="T15" fmla="*/ 6 h 19"/>
                <a:gd name="T16" fmla="*/ 57 w 111"/>
                <a:gd name="T17" fmla="*/ 10 h 19"/>
                <a:gd name="T18" fmla="*/ 48 w 111"/>
                <a:gd name="T19" fmla="*/ 7 h 19"/>
                <a:gd name="T20" fmla="*/ 34 w 111"/>
                <a:gd name="T21" fmla="*/ 1 h 19"/>
                <a:gd name="T22" fmla="*/ 27 w 111"/>
                <a:gd name="T23" fmla="*/ 2 h 19"/>
                <a:gd name="T24" fmla="*/ 24 w 111"/>
                <a:gd name="T25" fmla="*/ 5 h 19"/>
                <a:gd name="T26" fmla="*/ 23 w 111"/>
                <a:gd name="T27" fmla="*/ 6 h 19"/>
                <a:gd name="T28" fmla="*/ 7 w 111"/>
                <a:gd name="T29" fmla="*/ 2 h 19"/>
                <a:gd name="T30" fmla="*/ 2 w 111"/>
                <a:gd name="T31" fmla="*/ 2 h 19"/>
                <a:gd name="T32" fmla="*/ 1 w 111"/>
                <a:gd name="T33" fmla="*/ 7 h 19"/>
                <a:gd name="T34" fmla="*/ 28 w 111"/>
                <a:gd name="T35" fmla="*/ 12 h 19"/>
                <a:gd name="T36" fmla="*/ 30 w 111"/>
                <a:gd name="T37" fmla="*/ 10 h 19"/>
                <a:gd name="T38" fmla="*/ 32 w 111"/>
                <a:gd name="T39" fmla="*/ 9 h 19"/>
                <a:gd name="T40" fmla="*/ 34 w 111"/>
                <a:gd name="T41" fmla="*/ 9 h 19"/>
                <a:gd name="T42" fmla="*/ 43 w 111"/>
                <a:gd name="T43" fmla="*/ 13 h 19"/>
                <a:gd name="T44" fmla="*/ 57 w 111"/>
                <a:gd name="T45" fmla="*/ 18 h 19"/>
                <a:gd name="T46" fmla="*/ 57 w 111"/>
                <a:gd name="T47" fmla="*/ 18 h 19"/>
                <a:gd name="T48" fmla="*/ 69 w 111"/>
                <a:gd name="T49" fmla="*/ 13 h 19"/>
                <a:gd name="T50" fmla="*/ 73 w 111"/>
                <a:gd name="T51" fmla="*/ 10 h 19"/>
                <a:gd name="T52" fmla="*/ 77 w 111"/>
                <a:gd name="T53" fmla="*/ 10 h 19"/>
                <a:gd name="T54" fmla="*/ 79 w 111"/>
                <a:gd name="T55" fmla="*/ 12 h 19"/>
                <a:gd name="T56" fmla="*/ 86 w 111"/>
                <a:gd name="T57" fmla="*/ 17 h 19"/>
                <a:gd name="T58" fmla="*/ 102 w 111"/>
                <a:gd name="T59" fmla="*/ 13 h 19"/>
                <a:gd name="T60" fmla="*/ 104 w 111"/>
                <a:gd name="T61" fmla="*/ 11 h 19"/>
                <a:gd name="T62" fmla="*/ 107 w 111"/>
                <a:gd name="T63" fmla="*/ 9 h 19"/>
                <a:gd name="T64" fmla="*/ 111 w 111"/>
                <a:gd name="T65" fmla="*/ 5 h 19"/>
                <a:gd name="T66" fmla="*/ 107 w 111"/>
                <a:gd name="T6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19">
                  <a:moveTo>
                    <a:pt x="107" y="1"/>
                  </a:moveTo>
                  <a:cubicBezTo>
                    <a:pt x="102" y="1"/>
                    <a:pt x="100" y="4"/>
                    <a:pt x="98" y="6"/>
                  </a:cubicBezTo>
                  <a:cubicBezTo>
                    <a:pt x="98" y="6"/>
                    <a:pt x="97" y="7"/>
                    <a:pt x="96" y="7"/>
                  </a:cubicBezTo>
                  <a:cubicBezTo>
                    <a:pt x="96" y="8"/>
                    <a:pt x="92" y="11"/>
                    <a:pt x="89" y="10"/>
                  </a:cubicBezTo>
                  <a:cubicBezTo>
                    <a:pt x="88" y="9"/>
                    <a:pt x="86" y="7"/>
                    <a:pt x="85" y="6"/>
                  </a:cubicBezTo>
                  <a:cubicBezTo>
                    <a:pt x="84" y="5"/>
                    <a:pt x="83" y="5"/>
                    <a:pt x="82" y="4"/>
                  </a:cubicBezTo>
                  <a:cubicBezTo>
                    <a:pt x="78" y="1"/>
                    <a:pt x="74" y="1"/>
                    <a:pt x="69" y="3"/>
                  </a:cubicBezTo>
                  <a:cubicBezTo>
                    <a:pt x="67" y="4"/>
                    <a:pt x="66" y="5"/>
                    <a:pt x="64" y="6"/>
                  </a:cubicBezTo>
                  <a:cubicBezTo>
                    <a:pt x="62" y="8"/>
                    <a:pt x="59" y="10"/>
                    <a:pt x="57" y="10"/>
                  </a:cubicBezTo>
                  <a:cubicBezTo>
                    <a:pt x="54" y="10"/>
                    <a:pt x="51" y="9"/>
                    <a:pt x="48" y="7"/>
                  </a:cubicBezTo>
                  <a:cubicBezTo>
                    <a:pt x="45" y="4"/>
                    <a:pt x="40" y="1"/>
                    <a:pt x="34" y="1"/>
                  </a:cubicBezTo>
                  <a:cubicBezTo>
                    <a:pt x="32" y="1"/>
                    <a:pt x="29" y="0"/>
                    <a:pt x="27" y="2"/>
                  </a:cubicBezTo>
                  <a:cubicBezTo>
                    <a:pt x="26" y="3"/>
                    <a:pt x="25" y="4"/>
                    <a:pt x="24" y="5"/>
                  </a:cubicBezTo>
                  <a:cubicBezTo>
                    <a:pt x="24" y="5"/>
                    <a:pt x="24" y="5"/>
                    <a:pt x="23" y="6"/>
                  </a:cubicBezTo>
                  <a:cubicBezTo>
                    <a:pt x="20" y="9"/>
                    <a:pt x="14" y="11"/>
                    <a:pt x="7" y="2"/>
                  </a:cubicBez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9" y="18"/>
                    <a:pt x="19" y="19"/>
                    <a:pt x="28" y="12"/>
                  </a:cubicBezTo>
                  <a:cubicBezTo>
                    <a:pt x="29" y="12"/>
                    <a:pt x="30" y="11"/>
                    <a:pt x="30" y="10"/>
                  </a:cubicBezTo>
                  <a:cubicBezTo>
                    <a:pt x="31" y="10"/>
                    <a:pt x="31" y="9"/>
                    <a:pt x="32" y="9"/>
                  </a:cubicBezTo>
                  <a:cubicBezTo>
                    <a:pt x="32" y="9"/>
                    <a:pt x="33" y="9"/>
                    <a:pt x="34" y="9"/>
                  </a:cubicBezTo>
                  <a:cubicBezTo>
                    <a:pt x="37" y="9"/>
                    <a:pt x="39" y="10"/>
                    <a:pt x="43" y="13"/>
                  </a:cubicBezTo>
                  <a:cubicBezTo>
                    <a:pt x="47" y="16"/>
                    <a:pt x="52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62" y="18"/>
                    <a:pt x="66" y="15"/>
                    <a:pt x="69" y="13"/>
                  </a:cubicBezTo>
                  <a:cubicBezTo>
                    <a:pt x="70" y="12"/>
                    <a:pt x="72" y="11"/>
                    <a:pt x="73" y="10"/>
                  </a:cubicBezTo>
                  <a:cubicBezTo>
                    <a:pt x="75" y="9"/>
                    <a:pt x="76" y="10"/>
                    <a:pt x="77" y="10"/>
                  </a:cubicBezTo>
                  <a:cubicBezTo>
                    <a:pt x="78" y="11"/>
                    <a:pt x="79" y="12"/>
                    <a:pt x="79" y="12"/>
                  </a:cubicBezTo>
                  <a:cubicBezTo>
                    <a:pt x="81" y="14"/>
                    <a:pt x="83" y="16"/>
                    <a:pt x="86" y="17"/>
                  </a:cubicBezTo>
                  <a:cubicBezTo>
                    <a:pt x="91" y="19"/>
                    <a:pt x="97" y="18"/>
                    <a:pt x="102" y="13"/>
                  </a:cubicBezTo>
                  <a:cubicBezTo>
                    <a:pt x="103" y="13"/>
                    <a:pt x="103" y="12"/>
                    <a:pt x="104" y="11"/>
                  </a:cubicBezTo>
                  <a:cubicBezTo>
                    <a:pt x="106" y="9"/>
                    <a:pt x="106" y="9"/>
                    <a:pt x="107" y="9"/>
                  </a:cubicBezTo>
                  <a:cubicBezTo>
                    <a:pt x="109" y="9"/>
                    <a:pt x="111" y="7"/>
                    <a:pt x="111" y="5"/>
                  </a:cubicBezTo>
                  <a:cubicBezTo>
                    <a:pt x="111" y="2"/>
                    <a:pt x="109" y="1"/>
                    <a:pt x="10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457" y="3579"/>
              <a:ext cx="174" cy="291"/>
            </a:xfrm>
            <a:custGeom>
              <a:avLst/>
              <a:gdLst>
                <a:gd name="T0" fmla="*/ 90 w 94"/>
                <a:gd name="T1" fmla="*/ 41 h 157"/>
                <a:gd name="T2" fmla="*/ 79 w 94"/>
                <a:gd name="T3" fmla="*/ 41 h 157"/>
                <a:gd name="T4" fmla="*/ 50 w 94"/>
                <a:gd name="T5" fmla="*/ 41 h 157"/>
                <a:gd name="T6" fmla="*/ 62 w 94"/>
                <a:gd name="T7" fmla="*/ 8 h 157"/>
                <a:gd name="T8" fmla="*/ 62 w 94"/>
                <a:gd name="T9" fmla="*/ 2 h 157"/>
                <a:gd name="T10" fmla="*/ 56 w 94"/>
                <a:gd name="T11" fmla="*/ 2 h 157"/>
                <a:gd name="T12" fmla="*/ 42 w 94"/>
                <a:gd name="T13" fmla="*/ 41 h 157"/>
                <a:gd name="T14" fmla="*/ 15 w 94"/>
                <a:gd name="T15" fmla="*/ 41 h 157"/>
                <a:gd name="T16" fmla="*/ 4 w 94"/>
                <a:gd name="T17" fmla="*/ 41 h 157"/>
                <a:gd name="T18" fmla="*/ 0 w 94"/>
                <a:gd name="T19" fmla="*/ 45 h 157"/>
                <a:gd name="T20" fmla="*/ 4 w 94"/>
                <a:gd name="T21" fmla="*/ 49 h 157"/>
                <a:gd name="T22" fmla="*/ 11 w 94"/>
                <a:gd name="T23" fmla="*/ 49 h 157"/>
                <a:gd name="T24" fmla="*/ 21 w 94"/>
                <a:gd name="T25" fmla="*/ 153 h 157"/>
                <a:gd name="T26" fmla="*/ 25 w 94"/>
                <a:gd name="T27" fmla="*/ 157 h 157"/>
                <a:gd name="T28" fmla="*/ 69 w 94"/>
                <a:gd name="T29" fmla="*/ 157 h 157"/>
                <a:gd name="T30" fmla="*/ 73 w 94"/>
                <a:gd name="T31" fmla="*/ 153 h 157"/>
                <a:gd name="T32" fmla="*/ 83 w 94"/>
                <a:gd name="T33" fmla="*/ 49 h 157"/>
                <a:gd name="T34" fmla="*/ 90 w 94"/>
                <a:gd name="T35" fmla="*/ 49 h 157"/>
                <a:gd name="T36" fmla="*/ 94 w 94"/>
                <a:gd name="T37" fmla="*/ 45 h 157"/>
                <a:gd name="T38" fmla="*/ 90 w 94"/>
                <a:gd name="T39" fmla="*/ 4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7">
                  <a:moveTo>
                    <a:pt x="90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18"/>
                    <a:pt x="62" y="8"/>
                    <a:pt x="62" y="8"/>
                  </a:cubicBezTo>
                  <a:cubicBezTo>
                    <a:pt x="63" y="6"/>
                    <a:pt x="64" y="4"/>
                    <a:pt x="62" y="2"/>
                  </a:cubicBezTo>
                  <a:cubicBezTo>
                    <a:pt x="61" y="0"/>
                    <a:pt x="58" y="0"/>
                    <a:pt x="56" y="2"/>
                  </a:cubicBezTo>
                  <a:cubicBezTo>
                    <a:pt x="56" y="2"/>
                    <a:pt x="43" y="14"/>
                    <a:pt x="42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2" y="41"/>
                    <a:pt x="0" y="43"/>
                    <a:pt x="0" y="45"/>
                  </a:cubicBezTo>
                  <a:cubicBezTo>
                    <a:pt x="0" y="47"/>
                    <a:pt x="2" y="49"/>
                    <a:pt x="4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21" y="155"/>
                    <a:pt x="23" y="157"/>
                    <a:pt x="25" y="157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71" y="157"/>
                    <a:pt x="73" y="155"/>
                    <a:pt x="73" y="153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2" y="49"/>
                    <a:pt x="94" y="47"/>
                    <a:pt x="94" y="45"/>
                  </a:cubicBezTo>
                  <a:cubicBezTo>
                    <a:pt x="94" y="43"/>
                    <a:pt x="92" y="41"/>
                    <a:pt x="9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3268" y="3649"/>
              <a:ext cx="215" cy="124"/>
            </a:xfrm>
            <a:custGeom>
              <a:avLst/>
              <a:gdLst>
                <a:gd name="T0" fmla="*/ 15 w 116"/>
                <a:gd name="T1" fmla="*/ 67 h 67"/>
                <a:gd name="T2" fmla="*/ 105 w 116"/>
                <a:gd name="T3" fmla="*/ 67 h 67"/>
                <a:gd name="T4" fmla="*/ 109 w 116"/>
                <a:gd name="T5" fmla="*/ 47 h 67"/>
                <a:gd name="T6" fmla="*/ 14 w 116"/>
                <a:gd name="T7" fmla="*/ 42 h 67"/>
                <a:gd name="T8" fmla="*/ 15 w 116"/>
                <a:gd name="T9" fmla="*/ 67 h 67"/>
                <a:gd name="T10" fmla="*/ 82 w 116"/>
                <a:gd name="T11" fmla="*/ 46 h 67"/>
                <a:gd name="T12" fmla="*/ 86 w 116"/>
                <a:gd name="T13" fmla="*/ 49 h 67"/>
                <a:gd name="T14" fmla="*/ 82 w 116"/>
                <a:gd name="T15" fmla="*/ 53 h 67"/>
                <a:gd name="T16" fmla="*/ 78 w 116"/>
                <a:gd name="T17" fmla="*/ 49 h 67"/>
                <a:gd name="T18" fmla="*/ 82 w 116"/>
                <a:gd name="T19" fmla="*/ 46 h 67"/>
                <a:gd name="T20" fmla="*/ 60 w 116"/>
                <a:gd name="T21" fmla="*/ 31 h 67"/>
                <a:gd name="T22" fmla="*/ 64 w 116"/>
                <a:gd name="T23" fmla="*/ 36 h 67"/>
                <a:gd name="T24" fmla="*/ 60 w 116"/>
                <a:gd name="T25" fmla="*/ 40 h 67"/>
                <a:gd name="T26" fmla="*/ 55 w 116"/>
                <a:gd name="T27" fmla="*/ 36 h 67"/>
                <a:gd name="T28" fmla="*/ 60 w 116"/>
                <a:gd name="T29" fmla="*/ 31 h 67"/>
                <a:gd name="T30" fmla="*/ 35 w 116"/>
                <a:gd name="T31" fmla="*/ 46 h 67"/>
                <a:gd name="T32" fmla="*/ 38 w 116"/>
                <a:gd name="T33" fmla="*/ 49 h 67"/>
                <a:gd name="T34" fmla="*/ 35 w 116"/>
                <a:gd name="T35" fmla="*/ 53 h 67"/>
                <a:gd name="T36" fmla="*/ 31 w 116"/>
                <a:gd name="T37" fmla="*/ 49 h 67"/>
                <a:gd name="T38" fmla="*/ 35 w 116"/>
                <a:gd name="T39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67">
                  <a:moveTo>
                    <a:pt x="15" y="67"/>
                  </a:move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16" y="66"/>
                    <a:pt x="109" y="47"/>
                  </a:cubicBezTo>
                  <a:cubicBezTo>
                    <a:pt x="100" y="25"/>
                    <a:pt x="48" y="0"/>
                    <a:pt x="14" y="42"/>
                  </a:cubicBezTo>
                  <a:cubicBezTo>
                    <a:pt x="14" y="42"/>
                    <a:pt x="0" y="62"/>
                    <a:pt x="15" y="67"/>
                  </a:cubicBezTo>
                  <a:close/>
                  <a:moveTo>
                    <a:pt x="82" y="46"/>
                  </a:moveTo>
                  <a:cubicBezTo>
                    <a:pt x="84" y="46"/>
                    <a:pt x="86" y="47"/>
                    <a:pt x="86" y="49"/>
                  </a:cubicBezTo>
                  <a:cubicBezTo>
                    <a:pt x="86" y="51"/>
                    <a:pt x="84" y="53"/>
                    <a:pt x="82" y="53"/>
                  </a:cubicBezTo>
                  <a:cubicBezTo>
                    <a:pt x="80" y="53"/>
                    <a:pt x="78" y="51"/>
                    <a:pt x="78" y="49"/>
                  </a:cubicBezTo>
                  <a:cubicBezTo>
                    <a:pt x="78" y="47"/>
                    <a:pt x="80" y="46"/>
                    <a:pt x="82" y="46"/>
                  </a:cubicBezTo>
                  <a:close/>
                  <a:moveTo>
                    <a:pt x="60" y="31"/>
                  </a:moveTo>
                  <a:cubicBezTo>
                    <a:pt x="62" y="31"/>
                    <a:pt x="64" y="33"/>
                    <a:pt x="64" y="36"/>
                  </a:cubicBezTo>
                  <a:cubicBezTo>
                    <a:pt x="64" y="38"/>
                    <a:pt x="62" y="40"/>
                    <a:pt x="60" y="40"/>
                  </a:cubicBezTo>
                  <a:cubicBezTo>
                    <a:pt x="57" y="40"/>
                    <a:pt x="55" y="38"/>
                    <a:pt x="55" y="36"/>
                  </a:cubicBezTo>
                  <a:cubicBezTo>
                    <a:pt x="55" y="33"/>
                    <a:pt x="57" y="31"/>
                    <a:pt x="60" y="31"/>
                  </a:cubicBezTo>
                  <a:close/>
                  <a:moveTo>
                    <a:pt x="35" y="46"/>
                  </a:moveTo>
                  <a:cubicBezTo>
                    <a:pt x="37" y="46"/>
                    <a:pt x="38" y="47"/>
                    <a:pt x="38" y="49"/>
                  </a:cubicBezTo>
                  <a:cubicBezTo>
                    <a:pt x="38" y="51"/>
                    <a:pt x="37" y="53"/>
                    <a:pt x="35" y="53"/>
                  </a:cubicBezTo>
                  <a:cubicBezTo>
                    <a:pt x="33" y="53"/>
                    <a:pt x="31" y="51"/>
                    <a:pt x="31" y="49"/>
                  </a:cubicBezTo>
                  <a:cubicBezTo>
                    <a:pt x="31" y="47"/>
                    <a:pt x="33" y="46"/>
                    <a:pt x="3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40" y="548"/>
              <a:ext cx="356" cy="190"/>
            </a:xfrm>
            <a:custGeom>
              <a:avLst/>
              <a:gdLst>
                <a:gd name="T0" fmla="*/ 96 w 192"/>
                <a:gd name="T1" fmla="*/ 102 h 102"/>
                <a:gd name="T2" fmla="*/ 0 w 192"/>
                <a:gd name="T3" fmla="*/ 6 h 102"/>
                <a:gd name="T4" fmla="*/ 5 w 192"/>
                <a:gd name="T5" fmla="*/ 0 h 102"/>
                <a:gd name="T6" fmla="*/ 10 w 192"/>
                <a:gd name="T7" fmla="*/ 6 h 102"/>
                <a:gd name="T8" fmla="*/ 96 w 192"/>
                <a:gd name="T9" fmla="*/ 91 h 102"/>
                <a:gd name="T10" fmla="*/ 181 w 192"/>
                <a:gd name="T11" fmla="*/ 6 h 102"/>
                <a:gd name="T12" fmla="*/ 186 w 192"/>
                <a:gd name="T13" fmla="*/ 0 h 102"/>
                <a:gd name="T14" fmla="*/ 192 w 192"/>
                <a:gd name="T15" fmla="*/ 6 h 102"/>
                <a:gd name="T16" fmla="*/ 96 w 19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2">
                  <a:moveTo>
                    <a:pt x="96" y="102"/>
                  </a:moveTo>
                  <a:cubicBezTo>
                    <a:pt x="43" y="102"/>
                    <a:pt x="0" y="5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10" y="53"/>
                    <a:pt x="49" y="91"/>
                    <a:pt x="96" y="91"/>
                  </a:cubicBezTo>
                  <a:cubicBezTo>
                    <a:pt x="142" y="91"/>
                    <a:pt x="181" y="53"/>
                    <a:pt x="181" y="6"/>
                  </a:cubicBezTo>
                  <a:cubicBezTo>
                    <a:pt x="181" y="3"/>
                    <a:pt x="183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59"/>
                    <a:pt x="148" y="102"/>
                    <a:pt x="9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977" y="560"/>
              <a:ext cx="280" cy="139"/>
            </a:xfrm>
            <a:custGeom>
              <a:avLst/>
              <a:gdLst>
                <a:gd name="T0" fmla="*/ 79 w 151"/>
                <a:gd name="T1" fmla="*/ 0 h 75"/>
                <a:gd name="T2" fmla="*/ 61 w 151"/>
                <a:gd name="T3" fmla="*/ 15 h 75"/>
                <a:gd name="T4" fmla="*/ 47 w 151"/>
                <a:gd name="T5" fmla="*/ 8 h 75"/>
                <a:gd name="T6" fmla="*/ 38 w 151"/>
                <a:gd name="T7" fmla="*/ 11 h 75"/>
                <a:gd name="T8" fmla="*/ 22 w 151"/>
                <a:gd name="T9" fmla="*/ 0 h 75"/>
                <a:gd name="T10" fmla="*/ 0 w 151"/>
                <a:gd name="T11" fmla="*/ 0 h 75"/>
                <a:gd name="T12" fmla="*/ 76 w 151"/>
                <a:gd name="T13" fmla="*/ 75 h 75"/>
                <a:gd name="T14" fmla="*/ 151 w 151"/>
                <a:gd name="T15" fmla="*/ 0 h 75"/>
                <a:gd name="T16" fmla="*/ 79 w 151"/>
                <a:gd name="T17" fmla="*/ 0 h 75"/>
                <a:gd name="T18" fmla="*/ 34 w 151"/>
                <a:gd name="T19" fmla="*/ 26 h 75"/>
                <a:gd name="T20" fmla="*/ 26 w 151"/>
                <a:gd name="T21" fmla="*/ 31 h 75"/>
                <a:gd name="T22" fmla="*/ 24 w 151"/>
                <a:gd name="T23" fmla="*/ 32 h 75"/>
                <a:gd name="T24" fmla="*/ 21 w 151"/>
                <a:gd name="T25" fmla="*/ 30 h 75"/>
                <a:gd name="T26" fmla="*/ 22 w 151"/>
                <a:gd name="T27" fmla="*/ 24 h 75"/>
                <a:gd name="T28" fmla="*/ 29 w 151"/>
                <a:gd name="T29" fmla="*/ 20 h 75"/>
                <a:gd name="T30" fmla="*/ 35 w 151"/>
                <a:gd name="T31" fmla="*/ 21 h 75"/>
                <a:gd name="T32" fmla="*/ 34 w 151"/>
                <a:gd name="T33" fmla="*/ 26 h 75"/>
                <a:gd name="T34" fmla="*/ 62 w 151"/>
                <a:gd name="T35" fmla="*/ 37 h 75"/>
                <a:gd name="T36" fmla="*/ 59 w 151"/>
                <a:gd name="T37" fmla="*/ 45 h 75"/>
                <a:gd name="T38" fmla="*/ 55 w 151"/>
                <a:gd name="T39" fmla="*/ 47 h 75"/>
                <a:gd name="T40" fmla="*/ 54 w 151"/>
                <a:gd name="T41" fmla="*/ 47 h 75"/>
                <a:gd name="T42" fmla="*/ 52 w 151"/>
                <a:gd name="T43" fmla="*/ 42 h 75"/>
                <a:gd name="T44" fmla="*/ 55 w 151"/>
                <a:gd name="T45" fmla="*/ 34 h 75"/>
                <a:gd name="T46" fmla="*/ 60 w 151"/>
                <a:gd name="T47" fmla="*/ 32 h 75"/>
                <a:gd name="T48" fmla="*/ 62 w 151"/>
                <a:gd name="T49" fmla="*/ 37 h 75"/>
                <a:gd name="T50" fmla="*/ 92 w 151"/>
                <a:gd name="T51" fmla="*/ 52 h 75"/>
                <a:gd name="T52" fmla="*/ 91 w 151"/>
                <a:gd name="T53" fmla="*/ 52 h 75"/>
                <a:gd name="T54" fmla="*/ 87 w 151"/>
                <a:gd name="T55" fmla="*/ 49 h 75"/>
                <a:gd name="T56" fmla="*/ 84 w 151"/>
                <a:gd name="T57" fmla="*/ 41 h 75"/>
                <a:gd name="T58" fmla="*/ 87 w 151"/>
                <a:gd name="T59" fmla="*/ 36 h 75"/>
                <a:gd name="T60" fmla="*/ 92 w 151"/>
                <a:gd name="T61" fmla="*/ 38 h 75"/>
                <a:gd name="T62" fmla="*/ 95 w 151"/>
                <a:gd name="T63" fmla="*/ 46 h 75"/>
                <a:gd name="T64" fmla="*/ 92 w 151"/>
                <a:gd name="T65" fmla="*/ 52 h 75"/>
                <a:gd name="T66" fmla="*/ 122 w 151"/>
                <a:gd name="T67" fmla="*/ 28 h 75"/>
                <a:gd name="T68" fmla="*/ 119 w 151"/>
                <a:gd name="T69" fmla="*/ 29 h 75"/>
                <a:gd name="T70" fmla="*/ 117 w 151"/>
                <a:gd name="T71" fmla="*/ 29 h 75"/>
                <a:gd name="T72" fmla="*/ 109 w 151"/>
                <a:gd name="T73" fmla="*/ 24 h 75"/>
                <a:gd name="T74" fmla="*/ 108 w 151"/>
                <a:gd name="T75" fmla="*/ 18 h 75"/>
                <a:gd name="T76" fmla="*/ 114 w 151"/>
                <a:gd name="T77" fmla="*/ 17 h 75"/>
                <a:gd name="T78" fmla="*/ 121 w 151"/>
                <a:gd name="T79" fmla="*/ 22 h 75"/>
                <a:gd name="T80" fmla="*/ 122 w 151"/>
                <a:gd name="T81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1" h="75">
                  <a:moveTo>
                    <a:pt x="79" y="0"/>
                  </a:moveTo>
                  <a:cubicBezTo>
                    <a:pt x="78" y="9"/>
                    <a:pt x="71" y="15"/>
                    <a:pt x="61" y="15"/>
                  </a:cubicBezTo>
                  <a:cubicBezTo>
                    <a:pt x="56" y="15"/>
                    <a:pt x="50" y="12"/>
                    <a:pt x="47" y="8"/>
                  </a:cubicBezTo>
                  <a:cubicBezTo>
                    <a:pt x="44" y="10"/>
                    <a:pt x="41" y="11"/>
                    <a:pt x="38" y="11"/>
                  </a:cubicBezTo>
                  <a:cubicBezTo>
                    <a:pt x="30" y="11"/>
                    <a:pt x="24" y="6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5"/>
                    <a:pt x="76" y="75"/>
                  </a:cubicBezTo>
                  <a:cubicBezTo>
                    <a:pt x="117" y="75"/>
                    <a:pt x="151" y="42"/>
                    <a:pt x="151" y="0"/>
                  </a:cubicBezTo>
                  <a:lnTo>
                    <a:pt x="79" y="0"/>
                  </a:lnTo>
                  <a:close/>
                  <a:moveTo>
                    <a:pt x="34" y="26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5" y="32"/>
                    <a:pt x="25" y="32"/>
                    <a:pt x="24" y="32"/>
                  </a:cubicBezTo>
                  <a:cubicBezTo>
                    <a:pt x="23" y="32"/>
                    <a:pt x="21" y="31"/>
                    <a:pt x="21" y="30"/>
                  </a:cubicBezTo>
                  <a:cubicBezTo>
                    <a:pt x="19" y="28"/>
                    <a:pt x="20" y="26"/>
                    <a:pt x="22" y="2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9"/>
                    <a:pt x="34" y="19"/>
                    <a:pt x="35" y="21"/>
                  </a:cubicBezTo>
                  <a:cubicBezTo>
                    <a:pt x="36" y="23"/>
                    <a:pt x="35" y="25"/>
                    <a:pt x="34" y="26"/>
                  </a:cubicBezTo>
                  <a:close/>
                  <a:moveTo>
                    <a:pt x="62" y="37"/>
                  </a:moveTo>
                  <a:cubicBezTo>
                    <a:pt x="59" y="45"/>
                    <a:pt x="59" y="45"/>
                    <a:pt x="59" y="45"/>
                  </a:cubicBezTo>
                  <a:cubicBezTo>
                    <a:pt x="59" y="47"/>
                    <a:pt x="57" y="47"/>
                    <a:pt x="55" y="47"/>
                  </a:cubicBezTo>
                  <a:cubicBezTo>
                    <a:pt x="55" y="47"/>
                    <a:pt x="54" y="47"/>
                    <a:pt x="54" y="47"/>
                  </a:cubicBezTo>
                  <a:cubicBezTo>
                    <a:pt x="52" y="46"/>
                    <a:pt x="51" y="44"/>
                    <a:pt x="52" y="42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2"/>
                    <a:pt x="58" y="31"/>
                    <a:pt x="60" y="32"/>
                  </a:cubicBezTo>
                  <a:cubicBezTo>
                    <a:pt x="62" y="32"/>
                    <a:pt x="63" y="35"/>
                    <a:pt x="62" y="37"/>
                  </a:cubicBezTo>
                  <a:close/>
                  <a:moveTo>
                    <a:pt x="92" y="52"/>
                  </a:moveTo>
                  <a:cubicBezTo>
                    <a:pt x="92" y="52"/>
                    <a:pt x="91" y="52"/>
                    <a:pt x="91" y="52"/>
                  </a:cubicBezTo>
                  <a:cubicBezTo>
                    <a:pt x="89" y="52"/>
                    <a:pt x="88" y="51"/>
                    <a:pt x="87" y="49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39"/>
                    <a:pt x="85" y="36"/>
                    <a:pt x="87" y="36"/>
                  </a:cubicBezTo>
                  <a:cubicBezTo>
                    <a:pt x="89" y="35"/>
                    <a:pt x="91" y="36"/>
                    <a:pt x="92" y="38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9"/>
                    <a:pt x="94" y="51"/>
                    <a:pt x="92" y="52"/>
                  </a:cubicBezTo>
                  <a:close/>
                  <a:moveTo>
                    <a:pt x="122" y="28"/>
                  </a:moveTo>
                  <a:cubicBezTo>
                    <a:pt x="121" y="29"/>
                    <a:pt x="120" y="29"/>
                    <a:pt x="119" y="29"/>
                  </a:cubicBezTo>
                  <a:cubicBezTo>
                    <a:pt x="118" y="29"/>
                    <a:pt x="117" y="29"/>
                    <a:pt x="117" y="29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7" y="22"/>
                    <a:pt x="107" y="20"/>
                    <a:pt x="108" y="18"/>
                  </a:cubicBezTo>
                  <a:cubicBezTo>
                    <a:pt x="109" y="16"/>
                    <a:pt x="112" y="16"/>
                    <a:pt x="114" y="17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23" y="23"/>
                    <a:pt x="123" y="26"/>
                    <a:pt x="12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139" y="474"/>
              <a:ext cx="27" cy="34"/>
            </a:xfrm>
            <a:custGeom>
              <a:avLst/>
              <a:gdLst>
                <a:gd name="T0" fmla="*/ 4 w 15"/>
                <a:gd name="T1" fmla="*/ 18 h 18"/>
                <a:gd name="T2" fmla="*/ 2 w 15"/>
                <a:gd name="T3" fmla="*/ 17 h 18"/>
                <a:gd name="T4" fmla="*/ 1 w 15"/>
                <a:gd name="T5" fmla="*/ 12 h 18"/>
                <a:gd name="T6" fmla="*/ 7 w 15"/>
                <a:gd name="T7" fmla="*/ 3 h 18"/>
                <a:gd name="T8" fmla="*/ 13 w 15"/>
                <a:gd name="T9" fmla="*/ 2 h 18"/>
                <a:gd name="T10" fmla="*/ 14 w 15"/>
                <a:gd name="T11" fmla="*/ 7 h 18"/>
                <a:gd name="T12" fmla="*/ 7 w 15"/>
                <a:gd name="T13" fmla="*/ 16 h 18"/>
                <a:gd name="T14" fmla="*/ 4 w 1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8">
                  <a:moveTo>
                    <a:pt x="4" y="18"/>
                  </a:moveTo>
                  <a:cubicBezTo>
                    <a:pt x="3" y="18"/>
                    <a:pt x="3" y="18"/>
                    <a:pt x="2" y="17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1" y="0"/>
                    <a:pt x="13" y="2"/>
                  </a:cubicBezTo>
                  <a:cubicBezTo>
                    <a:pt x="14" y="3"/>
                    <a:pt x="15" y="5"/>
                    <a:pt x="14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5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089" y="465"/>
              <a:ext cx="18" cy="35"/>
            </a:xfrm>
            <a:custGeom>
              <a:avLst/>
              <a:gdLst>
                <a:gd name="T0" fmla="*/ 4 w 10"/>
                <a:gd name="T1" fmla="*/ 19 h 19"/>
                <a:gd name="T2" fmla="*/ 3 w 10"/>
                <a:gd name="T3" fmla="*/ 19 h 19"/>
                <a:gd name="T4" fmla="*/ 0 w 10"/>
                <a:gd name="T5" fmla="*/ 15 h 19"/>
                <a:gd name="T6" fmla="*/ 2 w 10"/>
                <a:gd name="T7" fmla="*/ 4 h 19"/>
                <a:gd name="T8" fmla="*/ 7 w 10"/>
                <a:gd name="T9" fmla="*/ 1 h 19"/>
                <a:gd name="T10" fmla="*/ 10 w 10"/>
                <a:gd name="T11" fmla="*/ 5 h 19"/>
                <a:gd name="T12" fmla="*/ 8 w 10"/>
                <a:gd name="T13" fmla="*/ 16 h 19"/>
                <a:gd name="T14" fmla="*/ 4 w 1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9">
                  <a:moveTo>
                    <a:pt x="4" y="19"/>
                  </a:moveTo>
                  <a:cubicBezTo>
                    <a:pt x="4" y="19"/>
                    <a:pt x="3" y="19"/>
                    <a:pt x="3" y="19"/>
                  </a:cubicBezTo>
                  <a:cubicBezTo>
                    <a:pt x="1" y="19"/>
                    <a:pt x="0" y="17"/>
                    <a:pt x="0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4" y="0"/>
                    <a:pt x="7" y="1"/>
                  </a:cubicBezTo>
                  <a:cubicBezTo>
                    <a:pt x="9" y="1"/>
                    <a:pt x="10" y="3"/>
                    <a:pt x="10" y="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8"/>
                    <a:pt x="6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18" y="474"/>
              <a:ext cx="24" cy="35"/>
            </a:xfrm>
            <a:custGeom>
              <a:avLst/>
              <a:gdLst>
                <a:gd name="T0" fmla="*/ 9 w 13"/>
                <a:gd name="T1" fmla="*/ 19 h 19"/>
                <a:gd name="T2" fmla="*/ 5 w 13"/>
                <a:gd name="T3" fmla="*/ 16 h 19"/>
                <a:gd name="T4" fmla="*/ 1 w 13"/>
                <a:gd name="T5" fmla="*/ 6 h 19"/>
                <a:gd name="T6" fmla="*/ 3 w 13"/>
                <a:gd name="T7" fmla="*/ 1 h 19"/>
                <a:gd name="T8" fmla="*/ 8 w 13"/>
                <a:gd name="T9" fmla="*/ 3 h 19"/>
                <a:gd name="T10" fmla="*/ 12 w 13"/>
                <a:gd name="T11" fmla="*/ 13 h 19"/>
                <a:gd name="T12" fmla="*/ 10 w 13"/>
                <a:gd name="T13" fmla="*/ 18 h 19"/>
                <a:gd name="T14" fmla="*/ 9 w 13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9">
                  <a:moveTo>
                    <a:pt x="9" y="19"/>
                  </a:moveTo>
                  <a:cubicBezTo>
                    <a:pt x="7" y="19"/>
                    <a:pt x="6" y="18"/>
                    <a:pt x="5" y="1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5"/>
                    <a:pt x="12" y="18"/>
                    <a:pt x="10" y="18"/>
                  </a:cubicBezTo>
                  <a:cubicBezTo>
                    <a:pt x="10" y="19"/>
                    <a:pt x="9" y="19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492" y="420"/>
              <a:ext cx="163" cy="349"/>
            </a:xfrm>
            <a:custGeom>
              <a:avLst/>
              <a:gdLst>
                <a:gd name="T0" fmla="*/ 35 w 88"/>
                <a:gd name="T1" fmla="*/ 172 h 188"/>
                <a:gd name="T2" fmla="*/ 33 w 88"/>
                <a:gd name="T3" fmla="*/ 78 h 188"/>
                <a:gd name="T4" fmla="*/ 19 w 88"/>
                <a:gd name="T5" fmla="*/ 49 h 188"/>
                <a:gd name="T6" fmla="*/ 38 w 88"/>
                <a:gd name="T7" fmla="*/ 21 h 188"/>
                <a:gd name="T8" fmla="*/ 88 w 88"/>
                <a:gd name="T9" fmla="*/ 1 h 188"/>
                <a:gd name="T10" fmla="*/ 16 w 88"/>
                <a:gd name="T11" fmla="*/ 21 h 188"/>
                <a:gd name="T12" fmla="*/ 2 w 88"/>
                <a:gd name="T13" fmla="*/ 43 h 188"/>
                <a:gd name="T14" fmla="*/ 16 w 88"/>
                <a:gd name="T15" fmla="*/ 65 h 188"/>
                <a:gd name="T16" fmla="*/ 18 w 88"/>
                <a:gd name="T17" fmla="*/ 164 h 188"/>
                <a:gd name="T18" fmla="*/ 34 w 88"/>
                <a:gd name="T19" fmla="*/ 187 h 188"/>
                <a:gd name="T20" fmla="*/ 40 w 88"/>
                <a:gd name="T21" fmla="*/ 188 h 188"/>
                <a:gd name="T22" fmla="*/ 35 w 88"/>
                <a:gd name="T23" fmla="*/ 17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88">
                  <a:moveTo>
                    <a:pt x="35" y="172"/>
                  </a:moveTo>
                  <a:cubicBezTo>
                    <a:pt x="33" y="78"/>
                    <a:pt x="33" y="78"/>
                    <a:pt x="33" y="78"/>
                  </a:cubicBezTo>
                  <a:cubicBezTo>
                    <a:pt x="26" y="73"/>
                    <a:pt x="18" y="64"/>
                    <a:pt x="19" y="49"/>
                  </a:cubicBezTo>
                  <a:cubicBezTo>
                    <a:pt x="21" y="31"/>
                    <a:pt x="35" y="23"/>
                    <a:pt x="38" y="21"/>
                  </a:cubicBezTo>
                  <a:cubicBezTo>
                    <a:pt x="54" y="11"/>
                    <a:pt x="71" y="4"/>
                    <a:pt x="88" y="1"/>
                  </a:cubicBezTo>
                  <a:cubicBezTo>
                    <a:pt x="67" y="0"/>
                    <a:pt x="42" y="5"/>
                    <a:pt x="16" y="21"/>
                  </a:cubicBezTo>
                  <a:cubicBezTo>
                    <a:pt x="16" y="21"/>
                    <a:pt x="3" y="27"/>
                    <a:pt x="2" y="43"/>
                  </a:cubicBezTo>
                  <a:cubicBezTo>
                    <a:pt x="0" y="58"/>
                    <a:pt x="13" y="64"/>
                    <a:pt x="16" y="65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8" y="181"/>
                    <a:pt x="34" y="187"/>
                  </a:cubicBezTo>
                  <a:cubicBezTo>
                    <a:pt x="34" y="187"/>
                    <a:pt x="37" y="187"/>
                    <a:pt x="40" y="188"/>
                  </a:cubicBezTo>
                  <a:cubicBezTo>
                    <a:pt x="37" y="183"/>
                    <a:pt x="35" y="176"/>
                    <a:pt x="35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2540" y="387"/>
              <a:ext cx="311" cy="393"/>
            </a:xfrm>
            <a:custGeom>
              <a:avLst/>
              <a:gdLst>
                <a:gd name="T0" fmla="*/ 168 w 168"/>
                <a:gd name="T1" fmla="*/ 67 h 212"/>
                <a:gd name="T2" fmla="*/ 151 w 168"/>
                <a:gd name="T3" fmla="*/ 45 h 212"/>
                <a:gd name="T4" fmla="*/ 16 w 168"/>
                <a:gd name="T5" fmla="*/ 46 h 212"/>
                <a:gd name="T6" fmla="*/ 1 w 168"/>
                <a:gd name="T7" fmla="*/ 68 h 212"/>
                <a:gd name="T8" fmla="*/ 15 w 168"/>
                <a:gd name="T9" fmla="*/ 90 h 212"/>
                <a:gd name="T10" fmla="*/ 18 w 168"/>
                <a:gd name="T11" fmla="*/ 189 h 212"/>
                <a:gd name="T12" fmla="*/ 33 w 168"/>
                <a:gd name="T13" fmla="*/ 211 h 212"/>
                <a:gd name="T14" fmla="*/ 136 w 168"/>
                <a:gd name="T15" fmla="*/ 208 h 212"/>
                <a:gd name="T16" fmla="*/ 153 w 168"/>
                <a:gd name="T17" fmla="*/ 190 h 212"/>
                <a:gd name="T18" fmla="*/ 152 w 168"/>
                <a:gd name="T19" fmla="*/ 89 h 212"/>
                <a:gd name="T20" fmla="*/ 168 w 168"/>
                <a:gd name="T21" fmla="*/ 67 h 212"/>
                <a:gd name="T22" fmla="*/ 56 w 168"/>
                <a:gd name="T23" fmla="*/ 176 h 212"/>
                <a:gd name="T24" fmla="*/ 43 w 168"/>
                <a:gd name="T25" fmla="*/ 161 h 212"/>
                <a:gd name="T26" fmla="*/ 56 w 168"/>
                <a:gd name="T27" fmla="*/ 145 h 212"/>
                <a:gd name="T28" fmla="*/ 70 w 168"/>
                <a:gd name="T29" fmla="*/ 161 h 212"/>
                <a:gd name="T30" fmla="*/ 56 w 168"/>
                <a:gd name="T31" fmla="*/ 176 h 212"/>
                <a:gd name="T32" fmla="*/ 74 w 168"/>
                <a:gd name="T33" fmla="*/ 93 h 212"/>
                <a:gd name="T34" fmla="*/ 65 w 168"/>
                <a:gd name="T35" fmla="*/ 83 h 212"/>
                <a:gd name="T36" fmla="*/ 74 w 168"/>
                <a:gd name="T37" fmla="*/ 74 h 212"/>
                <a:gd name="T38" fmla="*/ 82 w 168"/>
                <a:gd name="T39" fmla="*/ 83 h 212"/>
                <a:gd name="T40" fmla="*/ 74 w 168"/>
                <a:gd name="T41" fmla="*/ 93 h 212"/>
                <a:gd name="T42" fmla="*/ 116 w 168"/>
                <a:gd name="T43" fmla="*/ 155 h 212"/>
                <a:gd name="T44" fmla="*/ 102 w 168"/>
                <a:gd name="T45" fmla="*/ 139 h 212"/>
                <a:gd name="T46" fmla="*/ 116 w 168"/>
                <a:gd name="T47" fmla="*/ 124 h 212"/>
                <a:gd name="T48" fmla="*/ 130 w 168"/>
                <a:gd name="T49" fmla="*/ 139 h 212"/>
                <a:gd name="T50" fmla="*/ 116 w 168"/>
                <a:gd name="T51" fmla="*/ 15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8" h="212">
                  <a:moveTo>
                    <a:pt x="168" y="67"/>
                  </a:moveTo>
                  <a:cubicBezTo>
                    <a:pt x="167" y="53"/>
                    <a:pt x="153" y="47"/>
                    <a:pt x="151" y="45"/>
                  </a:cubicBezTo>
                  <a:cubicBezTo>
                    <a:pt x="149" y="44"/>
                    <a:pt x="88" y="0"/>
                    <a:pt x="16" y="46"/>
                  </a:cubicBezTo>
                  <a:cubicBezTo>
                    <a:pt x="16" y="46"/>
                    <a:pt x="3" y="53"/>
                    <a:pt x="1" y="68"/>
                  </a:cubicBezTo>
                  <a:cubicBezTo>
                    <a:pt x="0" y="83"/>
                    <a:pt x="12" y="90"/>
                    <a:pt x="15" y="90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8" y="189"/>
                    <a:pt x="19" y="210"/>
                    <a:pt x="33" y="211"/>
                  </a:cubicBezTo>
                  <a:cubicBezTo>
                    <a:pt x="50" y="212"/>
                    <a:pt x="136" y="208"/>
                    <a:pt x="136" y="208"/>
                  </a:cubicBezTo>
                  <a:cubicBezTo>
                    <a:pt x="136" y="208"/>
                    <a:pt x="153" y="209"/>
                    <a:pt x="153" y="190"/>
                  </a:cubicBezTo>
                  <a:cubicBezTo>
                    <a:pt x="154" y="172"/>
                    <a:pt x="152" y="89"/>
                    <a:pt x="152" y="89"/>
                  </a:cubicBezTo>
                  <a:cubicBezTo>
                    <a:pt x="152" y="89"/>
                    <a:pt x="168" y="82"/>
                    <a:pt x="168" y="67"/>
                  </a:cubicBezTo>
                  <a:close/>
                  <a:moveTo>
                    <a:pt x="56" y="176"/>
                  </a:moveTo>
                  <a:cubicBezTo>
                    <a:pt x="49" y="176"/>
                    <a:pt x="43" y="169"/>
                    <a:pt x="43" y="161"/>
                  </a:cubicBezTo>
                  <a:cubicBezTo>
                    <a:pt x="43" y="152"/>
                    <a:pt x="49" y="145"/>
                    <a:pt x="56" y="145"/>
                  </a:cubicBezTo>
                  <a:cubicBezTo>
                    <a:pt x="64" y="145"/>
                    <a:pt x="70" y="152"/>
                    <a:pt x="70" y="161"/>
                  </a:cubicBezTo>
                  <a:cubicBezTo>
                    <a:pt x="70" y="169"/>
                    <a:pt x="64" y="176"/>
                    <a:pt x="56" y="176"/>
                  </a:cubicBezTo>
                  <a:close/>
                  <a:moveTo>
                    <a:pt x="74" y="93"/>
                  </a:moveTo>
                  <a:cubicBezTo>
                    <a:pt x="69" y="93"/>
                    <a:pt x="65" y="88"/>
                    <a:pt x="65" y="83"/>
                  </a:cubicBezTo>
                  <a:cubicBezTo>
                    <a:pt x="65" y="78"/>
                    <a:pt x="69" y="74"/>
                    <a:pt x="74" y="74"/>
                  </a:cubicBezTo>
                  <a:cubicBezTo>
                    <a:pt x="78" y="74"/>
                    <a:pt x="82" y="78"/>
                    <a:pt x="82" y="83"/>
                  </a:cubicBezTo>
                  <a:cubicBezTo>
                    <a:pt x="82" y="88"/>
                    <a:pt x="78" y="93"/>
                    <a:pt x="74" y="93"/>
                  </a:cubicBezTo>
                  <a:close/>
                  <a:moveTo>
                    <a:pt x="116" y="155"/>
                  </a:moveTo>
                  <a:cubicBezTo>
                    <a:pt x="108" y="155"/>
                    <a:pt x="102" y="148"/>
                    <a:pt x="102" y="139"/>
                  </a:cubicBezTo>
                  <a:cubicBezTo>
                    <a:pt x="102" y="131"/>
                    <a:pt x="108" y="124"/>
                    <a:pt x="116" y="124"/>
                  </a:cubicBezTo>
                  <a:cubicBezTo>
                    <a:pt x="123" y="124"/>
                    <a:pt x="130" y="131"/>
                    <a:pt x="130" y="139"/>
                  </a:cubicBezTo>
                  <a:cubicBezTo>
                    <a:pt x="130" y="148"/>
                    <a:pt x="123" y="155"/>
                    <a:pt x="116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754" y="1196"/>
              <a:ext cx="59" cy="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5702" y="1249"/>
              <a:ext cx="163" cy="303"/>
            </a:xfrm>
            <a:custGeom>
              <a:avLst/>
              <a:gdLst>
                <a:gd name="T0" fmla="*/ 59 w 88"/>
                <a:gd name="T1" fmla="*/ 0 h 163"/>
                <a:gd name="T2" fmla="*/ 29 w 88"/>
                <a:gd name="T3" fmla="*/ 0 h 163"/>
                <a:gd name="T4" fmla="*/ 0 w 88"/>
                <a:gd name="T5" fmla="*/ 53 h 163"/>
                <a:gd name="T6" fmla="*/ 0 w 88"/>
                <a:gd name="T7" fmla="*/ 144 h 163"/>
                <a:gd name="T8" fmla="*/ 19 w 88"/>
                <a:gd name="T9" fmla="*/ 163 h 163"/>
                <a:gd name="T10" fmla="*/ 68 w 88"/>
                <a:gd name="T11" fmla="*/ 163 h 163"/>
                <a:gd name="T12" fmla="*/ 88 w 88"/>
                <a:gd name="T13" fmla="*/ 144 h 163"/>
                <a:gd name="T14" fmla="*/ 88 w 88"/>
                <a:gd name="T15" fmla="*/ 53 h 163"/>
                <a:gd name="T16" fmla="*/ 59 w 88"/>
                <a:gd name="T17" fmla="*/ 0 h 163"/>
                <a:gd name="T18" fmla="*/ 67 w 88"/>
                <a:gd name="T19" fmla="*/ 117 h 163"/>
                <a:gd name="T20" fmla="*/ 60 w 88"/>
                <a:gd name="T21" fmla="*/ 124 h 163"/>
                <a:gd name="T22" fmla="*/ 28 w 88"/>
                <a:gd name="T23" fmla="*/ 124 h 163"/>
                <a:gd name="T24" fmla="*/ 21 w 88"/>
                <a:gd name="T25" fmla="*/ 117 h 163"/>
                <a:gd name="T26" fmla="*/ 21 w 88"/>
                <a:gd name="T27" fmla="*/ 73 h 163"/>
                <a:gd name="T28" fmla="*/ 28 w 88"/>
                <a:gd name="T29" fmla="*/ 66 h 163"/>
                <a:gd name="T30" fmla="*/ 60 w 88"/>
                <a:gd name="T31" fmla="*/ 66 h 163"/>
                <a:gd name="T32" fmla="*/ 67 w 88"/>
                <a:gd name="T33" fmla="*/ 73 h 163"/>
                <a:gd name="T34" fmla="*/ 67 w 88"/>
                <a:gd name="T35" fmla="*/ 11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63">
                  <a:moveTo>
                    <a:pt x="5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9" y="0"/>
                    <a:pt x="0" y="42"/>
                    <a:pt x="0" y="5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9" y="163"/>
                    <a:pt x="19" y="163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79" y="163"/>
                    <a:pt x="88" y="154"/>
                    <a:pt x="88" y="144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42"/>
                    <a:pt x="69" y="0"/>
                    <a:pt x="59" y="0"/>
                  </a:cubicBezTo>
                  <a:close/>
                  <a:moveTo>
                    <a:pt x="67" y="117"/>
                  </a:moveTo>
                  <a:cubicBezTo>
                    <a:pt x="67" y="121"/>
                    <a:pt x="64" y="124"/>
                    <a:pt x="60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4" y="124"/>
                    <a:pt x="21" y="121"/>
                    <a:pt x="21" y="117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69"/>
                    <a:pt x="24" y="66"/>
                    <a:pt x="28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4" y="66"/>
                    <a:pt x="67" y="69"/>
                    <a:pt x="67" y="73"/>
                  </a:cubicBezTo>
                  <a:lnTo>
                    <a:pt x="67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981" y="1242"/>
              <a:ext cx="217" cy="213"/>
            </a:xfrm>
            <a:custGeom>
              <a:avLst/>
              <a:gdLst>
                <a:gd name="T0" fmla="*/ 95 w 117"/>
                <a:gd name="T1" fmla="*/ 44 h 115"/>
                <a:gd name="T2" fmla="*/ 75 w 117"/>
                <a:gd name="T3" fmla="*/ 35 h 115"/>
                <a:gd name="T4" fmla="*/ 63 w 117"/>
                <a:gd name="T5" fmla="*/ 38 h 115"/>
                <a:gd name="T6" fmla="*/ 48 w 117"/>
                <a:gd name="T7" fmla="*/ 2 h 115"/>
                <a:gd name="T8" fmla="*/ 43 w 117"/>
                <a:gd name="T9" fmla="*/ 2 h 115"/>
                <a:gd name="T10" fmla="*/ 43 w 117"/>
                <a:gd name="T11" fmla="*/ 7 h 115"/>
                <a:gd name="T12" fmla="*/ 55 w 117"/>
                <a:gd name="T13" fmla="*/ 38 h 115"/>
                <a:gd name="T14" fmla="*/ 42 w 117"/>
                <a:gd name="T15" fmla="*/ 35 h 115"/>
                <a:gd name="T16" fmla="*/ 22 w 117"/>
                <a:gd name="T17" fmla="*/ 44 h 115"/>
                <a:gd name="T18" fmla="*/ 40 w 117"/>
                <a:gd name="T19" fmla="*/ 109 h 115"/>
                <a:gd name="T20" fmla="*/ 58 w 117"/>
                <a:gd name="T21" fmla="*/ 110 h 115"/>
                <a:gd name="T22" fmla="*/ 77 w 117"/>
                <a:gd name="T23" fmla="*/ 109 h 115"/>
                <a:gd name="T24" fmla="*/ 95 w 117"/>
                <a:gd name="T25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5">
                  <a:moveTo>
                    <a:pt x="95" y="44"/>
                  </a:moveTo>
                  <a:cubicBezTo>
                    <a:pt x="95" y="44"/>
                    <a:pt x="86" y="34"/>
                    <a:pt x="75" y="35"/>
                  </a:cubicBezTo>
                  <a:cubicBezTo>
                    <a:pt x="66" y="36"/>
                    <a:pt x="68" y="38"/>
                    <a:pt x="63" y="38"/>
                  </a:cubicBezTo>
                  <a:cubicBezTo>
                    <a:pt x="64" y="16"/>
                    <a:pt x="49" y="2"/>
                    <a:pt x="48" y="2"/>
                  </a:cubicBezTo>
                  <a:cubicBezTo>
                    <a:pt x="47" y="0"/>
                    <a:pt x="44" y="0"/>
                    <a:pt x="43" y="2"/>
                  </a:cubicBezTo>
                  <a:cubicBezTo>
                    <a:pt x="41" y="3"/>
                    <a:pt x="41" y="6"/>
                    <a:pt x="43" y="7"/>
                  </a:cubicBezTo>
                  <a:cubicBezTo>
                    <a:pt x="43" y="7"/>
                    <a:pt x="56" y="19"/>
                    <a:pt x="55" y="38"/>
                  </a:cubicBezTo>
                  <a:cubicBezTo>
                    <a:pt x="48" y="38"/>
                    <a:pt x="51" y="36"/>
                    <a:pt x="42" y="35"/>
                  </a:cubicBezTo>
                  <a:cubicBezTo>
                    <a:pt x="31" y="34"/>
                    <a:pt x="22" y="44"/>
                    <a:pt x="22" y="44"/>
                  </a:cubicBezTo>
                  <a:cubicBezTo>
                    <a:pt x="0" y="69"/>
                    <a:pt x="30" y="103"/>
                    <a:pt x="40" y="109"/>
                  </a:cubicBezTo>
                  <a:cubicBezTo>
                    <a:pt x="48" y="115"/>
                    <a:pt x="57" y="111"/>
                    <a:pt x="58" y="110"/>
                  </a:cubicBezTo>
                  <a:cubicBezTo>
                    <a:pt x="60" y="111"/>
                    <a:pt x="69" y="115"/>
                    <a:pt x="77" y="109"/>
                  </a:cubicBezTo>
                  <a:cubicBezTo>
                    <a:pt x="87" y="103"/>
                    <a:pt x="117" y="69"/>
                    <a:pt x="9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05" y="1240"/>
              <a:ext cx="67" cy="63"/>
            </a:xfrm>
            <a:custGeom>
              <a:avLst/>
              <a:gdLst>
                <a:gd name="T0" fmla="*/ 1 w 36"/>
                <a:gd name="T1" fmla="*/ 22 h 34"/>
                <a:gd name="T2" fmla="*/ 36 w 36"/>
                <a:gd name="T3" fmla="*/ 6 h 34"/>
                <a:gd name="T4" fmla="*/ 1 w 36"/>
                <a:gd name="T5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4">
                  <a:moveTo>
                    <a:pt x="1" y="22"/>
                  </a:moveTo>
                  <a:cubicBezTo>
                    <a:pt x="1" y="22"/>
                    <a:pt x="0" y="0"/>
                    <a:pt x="36" y="6"/>
                  </a:cubicBezTo>
                  <a:cubicBezTo>
                    <a:pt x="36" y="6"/>
                    <a:pt x="27" y="34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927" y="1320"/>
              <a:ext cx="56" cy="57"/>
            </a:xfrm>
            <a:custGeom>
              <a:avLst/>
              <a:gdLst>
                <a:gd name="T0" fmla="*/ 1 w 30"/>
                <a:gd name="T1" fmla="*/ 12 h 31"/>
                <a:gd name="T2" fmla="*/ 12 w 30"/>
                <a:gd name="T3" fmla="*/ 29 h 31"/>
                <a:gd name="T4" fmla="*/ 29 w 30"/>
                <a:gd name="T5" fmla="*/ 18 h 31"/>
                <a:gd name="T6" fmla="*/ 18 w 30"/>
                <a:gd name="T7" fmla="*/ 1 h 31"/>
                <a:gd name="T8" fmla="*/ 1 w 30"/>
                <a:gd name="T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1" y="12"/>
                  </a:moveTo>
                  <a:cubicBezTo>
                    <a:pt x="0" y="20"/>
                    <a:pt x="5" y="28"/>
                    <a:pt x="12" y="29"/>
                  </a:cubicBezTo>
                  <a:cubicBezTo>
                    <a:pt x="20" y="31"/>
                    <a:pt x="27" y="26"/>
                    <a:pt x="29" y="18"/>
                  </a:cubicBezTo>
                  <a:cubicBezTo>
                    <a:pt x="30" y="10"/>
                    <a:pt x="25" y="3"/>
                    <a:pt x="18" y="1"/>
                  </a:cubicBezTo>
                  <a:cubicBezTo>
                    <a:pt x="10" y="0"/>
                    <a:pt x="3" y="5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858" y="1376"/>
              <a:ext cx="58" cy="57"/>
            </a:xfrm>
            <a:custGeom>
              <a:avLst/>
              <a:gdLst>
                <a:gd name="T0" fmla="*/ 1 w 31"/>
                <a:gd name="T1" fmla="*/ 12 h 31"/>
                <a:gd name="T2" fmla="*/ 12 w 31"/>
                <a:gd name="T3" fmla="*/ 29 h 31"/>
                <a:gd name="T4" fmla="*/ 29 w 31"/>
                <a:gd name="T5" fmla="*/ 18 h 31"/>
                <a:gd name="T6" fmla="*/ 18 w 31"/>
                <a:gd name="T7" fmla="*/ 1 h 31"/>
                <a:gd name="T8" fmla="*/ 1 w 31"/>
                <a:gd name="T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" y="12"/>
                  </a:moveTo>
                  <a:cubicBezTo>
                    <a:pt x="0" y="20"/>
                    <a:pt x="5" y="28"/>
                    <a:pt x="12" y="29"/>
                  </a:cubicBezTo>
                  <a:cubicBezTo>
                    <a:pt x="20" y="31"/>
                    <a:pt x="28" y="26"/>
                    <a:pt x="29" y="18"/>
                  </a:cubicBezTo>
                  <a:cubicBezTo>
                    <a:pt x="31" y="10"/>
                    <a:pt x="25" y="3"/>
                    <a:pt x="18" y="1"/>
                  </a:cubicBezTo>
                  <a:cubicBezTo>
                    <a:pt x="10" y="0"/>
                    <a:pt x="3" y="5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934" y="1401"/>
              <a:ext cx="58" cy="58"/>
            </a:xfrm>
            <a:custGeom>
              <a:avLst/>
              <a:gdLst>
                <a:gd name="T0" fmla="*/ 1 w 31"/>
                <a:gd name="T1" fmla="*/ 13 h 31"/>
                <a:gd name="T2" fmla="*/ 12 w 31"/>
                <a:gd name="T3" fmla="*/ 29 h 31"/>
                <a:gd name="T4" fmla="*/ 29 w 31"/>
                <a:gd name="T5" fmla="*/ 18 h 31"/>
                <a:gd name="T6" fmla="*/ 18 w 31"/>
                <a:gd name="T7" fmla="*/ 1 h 31"/>
                <a:gd name="T8" fmla="*/ 1 w 31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" y="13"/>
                  </a:moveTo>
                  <a:cubicBezTo>
                    <a:pt x="0" y="20"/>
                    <a:pt x="5" y="28"/>
                    <a:pt x="12" y="29"/>
                  </a:cubicBezTo>
                  <a:cubicBezTo>
                    <a:pt x="20" y="31"/>
                    <a:pt x="28" y="26"/>
                    <a:pt x="29" y="18"/>
                  </a:cubicBezTo>
                  <a:cubicBezTo>
                    <a:pt x="31" y="10"/>
                    <a:pt x="26" y="3"/>
                    <a:pt x="18" y="1"/>
                  </a:cubicBezTo>
                  <a:cubicBezTo>
                    <a:pt x="10" y="0"/>
                    <a:pt x="3" y="5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4832" y="1383"/>
              <a:ext cx="351" cy="146"/>
            </a:xfrm>
            <a:custGeom>
              <a:avLst/>
              <a:gdLst>
                <a:gd name="T0" fmla="*/ 176 w 189"/>
                <a:gd name="T1" fmla="*/ 19 h 79"/>
                <a:gd name="T2" fmla="*/ 159 w 189"/>
                <a:gd name="T3" fmla="*/ 37 h 79"/>
                <a:gd name="T4" fmla="*/ 148 w 189"/>
                <a:gd name="T5" fmla="*/ 40 h 79"/>
                <a:gd name="T6" fmla="*/ 138 w 189"/>
                <a:gd name="T7" fmla="*/ 38 h 79"/>
                <a:gd name="T8" fmla="*/ 129 w 189"/>
                <a:gd name="T9" fmla="*/ 40 h 79"/>
                <a:gd name="T10" fmla="*/ 117 w 189"/>
                <a:gd name="T11" fmla="*/ 37 h 79"/>
                <a:gd name="T12" fmla="*/ 92 w 189"/>
                <a:gd name="T13" fmla="*/ 0 h 79"/>
                <a:gd name="T14" fmla="*/ 46 w 189"/>
                <a:gd name="T15" fmla="*/ 6 h 79"/>
                <a:gd name="T16" fmla="*/ 47 w 189"/>
                <a:gd name="T17" fmla="*/ 15 h 79"/>
                <a:gd name="T18" fmla="*/ 29 w 189"/>
                <a:gd name="T19" fmla="*/ 29 h 79"/>
                <a:gd name="T20" fmla="*/ 26 w 189"/>
                <a:gd name="T21" fmla="*/ 29 h 79"/>
                <a:gd name="T22" fmla="*/ 14 w 189"/>
                <a:gd name="T23" fmla="*/ 21 h 79"/>
                <a:gd name="T24" fmla="*/ 13 w 189"/>
                <a:gd name="T25" fmla="*/ 20 h 79"/>
                <a:gd name="T26" fmla="*/ 0 w 189"/>
                <a:gd name="T27" fmla="*/ 40 h 79"/>
                <a:gd name="T28" fmla="*/ 95 w 189"/>
                <a:gd name="T29" fmla="*/ 79 h 79"/>
                <a:gd name="T30" fmla="*/ 189 w 189"/>
                <a:gd name="T31" fmla="*/ 40 h 79"/>
                <a:gd name="T32" fmla="*/ 176 w 189"/>
                <a:gd name="T33" fmla="*/ 19 h 79"/>
                <a:gd name="T34" fmla="*/ 88 w 189"/>
                <a:gd name="T35" fmla="*/ 29 h 79"/>
                <a:gd name="T36" fmla="*/ 70 w 189"/>
                <a:gd name="T37" fmla="*/ 43 h 79"/>
                <a:gd name="T38" fmla="*/ 67 w 189"/>
                <a:gd name="T39" fmla="*/ 43 h 79"/>
                <a:gd name="T40" fmla="*/ 52 w 189"/>
                <a:gd name="T41" fmla="*/ 22 h 79"/>
                <a:gd name="T42" fmla="*/ 70 w 189"/>
                <a:gd name="T43" fmla="*/ 7 h 79"/>
                <a:gd name="T44" fmla="*/ 74 w 189"/>
                <a:gd name="T45" fmla="*/ 8 h 79"/>
                <a:gd name="T46" fmla="*/ 85 w 189"/>
                <a:gd name="T47" fmla="*/ 15 h 79"/>
                <a:gd name="T48" fmla="*/ 88 w 189"/>
                <a:gd name="T49" fmla="*/ 2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79">
                  <a:moveTo>
                    <a:pt x="176" y="19"/>
                  </a:moveTo>
                  <a:cubicBezTo>
                    <a:pt x="170" y="27"/>
                    <a:pt x="164" y="34"/>
                    <a:pt x="159" y="37"/>
                  </a:cubicBezTo>
                  <a:cubicBezTo>
                    <a:pt x="156" y="39"/>
                    <a:pt x="152" y="40"/>
                    <a:pt x="148" y="40"/>
                  </a:cubicBezTo>
                  <a:cubicBezTo>
                    <a:pt x="144" y="40"/>
                    <a:pt x="141" y="39"/>
                    <a:pt x="138" y="38"/>
                  </a:cubicBezTo>
                  <a:cubicBezTo>
                    <a:pt x="136" y="39"/>
                    <a:pt x="133" y="40"/>
                    <a:pt x="129" y="40"/>
                  </a:cubicBezTo>
                  <a:cubicBezTo>
                    <a:pt x="125" y="40"/>
                    <a:pt x="121" y="39"/>
                    <a:pt x="117" y="37"/>
                  </a:cubicBezTo>
                  <a:cubicBezTo>
                    <a:pt x="110" y="32"/>
                    <a:pt x="97" y="17"/>
                    <a:pt x="92" y="0"/>
                  </a:cubicBezTo>
                  <a:cubicBezTo>
                    <a:pt x="75" y="1"/>
                    <a:pt x="60" y="3"/>
                    <a:pt x="46" y="6"/>
                  </a:cubicBezTo>
                  <a:cubicBezTo>
                    <a:pt x="47" y="9"/>
                    <a:pt x="47" y="12"/>
                    <a:pt x="47" y="15"/>
                  </a:cubicBezTo>
                  <a:cubicBezTo>
                    <a:pt x="45" y="23"/>
                    <a:pt x="38" y="29"/>
                    <a:pt x="29" y="29"/>
                  </a:cubicBezTo>
                  <a:cubicBezTo>
                    <a:pt x="28" y="29"/>
                    <a:pt x="27" y="29"/>
                    <a:pt x="26" y="29"/>
                  </a:cubicBezTo>
                  <a:cubicBezTo>
                    <a:pt x="21" y="28"/>
                    <a:pt x="17" y="25"/>
                    <a:pt x="14" y="21"/>
                  </a:cubicBezTo>
                  <a:cubicBezTo>
                    <a:pt x="14" y="21"/>
                    <a:pt x="13" y="20"/>
                    <a:pt x="13" y="20"/>
                  </a:cubicBezTo>
                  <a:cubicBezTo>
                    <a:pt x="5" y="26"/>
                    <a:pt x="0" y="32"/>
                    <a:pt x="0" y="40"/>
                  </a:cubicBezTo>
                  <a:cubicBezTo>
                    <a:pt x="0" y="61"/>
                    <a:pt x="43" y="79"/>
                    <a:pt x="95" y="79"/>
                  </a:cubicBezTo>
                  <a:cubicBezTo>
                    <a:pt x="147" y="79"/>
                    <a:pt x="189" y="61"/>
                    <a:pt x="189" y="40"/>
                  </a:cubicBezTo>
                  <a:cubicBezTo>
                    <a:pt x="189" y="32"/>
                    <a:pt x="184" y="25"/>
                    <a:pt x="176" y="19"/>
                  </a:cubicBezTo>
                  <a:close/>
                  <a:moveTo>
                    <a:pt x="88" y="29"/>
                  </a:moveTo>
                  <a:cubicBezTo>
                    <a:pt x="86" y="37"/>
                    <a:pt x="79" y="43"/>
                    <a:pt x="70" y="43"/>
                  </a:cubicBezTo>
                  <a:cubicBezTo>
                    <a:pt x="69" y="43"/>
                    <a:pt x="68" y="43"/>
                    <a:pt x="67" y="43"/>
                  </a:cubicBezTo>
                  <a:cubicBezTo>
                    <a:pt x="57" y="41"/>
                    <a:pt x="50" y="32"/>
                    <a:pt x="52" y="22"/>
                  </a:cubicBezTo>
                  <a:cubicBezTo>
                    <a:pt x="54" y="13"/>
                    <a:pt x="61" y="7"/>
                    <a:pt x="70" y="7"/>
                  </a:cubicBezTo>
                  <a:cubicBezTo>
                    <a:pt x="71" y="7"/>
                    <a:pt x="72" y="7"/>
                    <a:pt x="74" y="8"/>
                  </a:cubicBezTo>
                  <a:cubicBezTo>
                    <a:pt x="78" y="8"/>
                    <a:pt x="82" y="11"/>
                    <a:pt x="85" y="15"/>
                  </a:cubicBezTo>
                  <a:cubicBezTo>
                    <a:pt x="88" y="19"/>
                    <a:pt x="89" y="24"/>
                    <a:pt x="8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62" y="1248"/>
              <a:ext cx="76" cy="68"/>
            </a:xfrm>
            <a:custGeom>
              <a:avLst/>
              <a:gdLst>
                <a:gd name="T0" fmla="*/ 23 w 41"/>
                <a:gd name="T1" fmla="*/ 37 h 37"/>
                <a:gd name="T2" fmla="*/ 38 w 41"/>
                <a:gd name="T3" fmla="*/ 19 h 37"/>
                <a:gd name="T4" fmla="*/ 36 w 41"/>
                <a:gd name="T5" fmla="*/ 0 h 37"/>
                <a:gd name="T6" fmla="*/ 23 w 41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7">
                  <a:moveTo>
                    <a:pt x="23" y="37"/>
                  </a:moveTo>
                  <a:cubicBezTo>
                    <a:pt x="24" y="37"/>
                    <a:pt x="41" y="30"/>
                    <a:pt x="38" y="19"/>
                  </a:cubicBezTo>
                  <a:cubicBezTo>
                    <a:pt x="36" y="9"/>
                    <a:pt x="36" y="0"/>
                    <a:pt x="36" y="0"/>
                  </a:cubicBezTo>
                  <a:cubicBezTo>
                    <a:pt x="0" y="19"/>
                    <a:pt x="23" y="37"/>
                    <a:pt x="2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27" y="1298"/>
              <a:ext cx="81" cy="53"/>
            </a:xfrm>
            <a:custGeom>
              <a:avLst/>
              <a:gdLst>
                <a:gd name="T0" fmla="*/ 39 w 44"/>
                <a:gd name="T1" fmla="*/ 29 h 29"/>
                <a:gd name="T2" fmla="*/ 36 w 44"/>
                <a:gd name="T3" fmla="*/ 28 h 29"/>
                <a:gd name="T4" fmla="*/ 6 w 44"/>
                <a:gd name="T5" fmla="*/ 18 h 29"/>
                <a:gd name="T6" fmla="*/ 1 w 44"/>
                <a:gd name="T7" fmla="*/ 16 h 29"/>
                <a:gd name="T8" fmla="*/ 3 w 44"/>
                <a:gd name="T9" fmla="*/ 11 h 29"/>
                <a:gd name="T10" fmla="*/ 42 w 44"/>
                <a:gd name="T11" fmla="*/ 23 h 29"/>
                <a:gd name="T12" fmla="*/ 42 w 44"/>
                <a:gd name="T13" fmla="*/ 29 h 29"/>
                <a:gd name="T14" fmla="*/ 39 w 44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9">
                  <a:moveTo>
                    <a:pt x="39" y="29"/>
                  </a:moveTo>
                  <a:cubicBezTo>
                    <a:pt x="38" y="29"/>
                    <a:pt x="37" y="29"/>
                    <a:pt x="36" y="28"/>
                  </a:cubicBezTo>
                  <a:cubicBezTo>
                    <a:pt x="22" y="10"/>
                    <a:pt x="7" y="18"/>
                    <a:pt x="6" y="18"/>
                  </a:cubicBezTo>
                  <a:cubicBezTo>
                    <a:pt x="4" y="19"/>
                    <a:pt x="2" y="18"/>
                    <a:pt x="1" y="16"/>
                  </a:cubicBezTo>
                  <a:cubicBezTo>
                    <a:pt x="0" y="14"/>
                    <a:pt x="1" y="12"/>
                    <a:pt x="3" y="11"/>
                  </a:cubicBezTo>
                  <a:cubicBezTo>
                    <a:pt x="3" y="11"/>
                    <a:pt x="24" y="0"/>
                    <a:pt x="42" y="23"/>
                  </a:cubicBezTo>
                  <a:cubicBezTo>
                    <a:pt x="44" y="25"/>
                    <a:pt x="44" y="27"/>
                    <a:pt x="42" y="29"/>
                  </a:cubicBezTo>
                  <a:cubicBezTo>
                    <a:pt x="41" y="29"/>
                    <a:pt x="40" y="29"/>
                    <a:pt x="3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6404" y="1203"/>
              <a:ext cx="336" cy="356"/>
            </a:xfrm>
            <a:custGeom>
              <a:avLst/>
              <a:gdLst>
                <a:gd name="T0" fmla="*/ 177 w 181"/>
                <a:gd name="T1" fmla="*/ 0 h 192"/>
                <a:gd name="T2" fmla="*/ 4 w 181"/>
                <a:gd name="T3" fmla="*/ 0 h 192"/>
                <a:gd name="T4" fmla="*/ 0 w 181"/>
                <a:gd name="T5" fmla="*/ 4 h 192"/>
                <a:gd name="T6" fmla="*/ 0 w 181"/>
                <a:gd name="T7" fmla="*/ 74 h 192"/>
                <a:gd name="T8" fmla="*/ 4 w 181"/>
                <a:gd name="T9" fmla="*/ 78 h 192"/>
                <a:gd name="T10" fmla="*/ 63 w 181"/>
                <a:gd name="T11" fmla="*/ 78 h 192"/>
                <a:gd name="T12" fmla="*/ 63 w 181"/>
                <a:gd name="T13" fmla="*/ 100 h 192"/>
                <a:gd name="T14" fmla="*/ 67 w 181"/>
                <a:gd name="T15" fmla="*/ 104 h 192"/>
                <a:gd name="T16" fmla="*/ 71 w 181"/>
                <a:gd name="T17" fmla="*/ 100 h 192"/>
                <a:gd name="T18" fmla="*/ 71 w 181"/>
                <a:gd name="T19" fmla="*/ 78 h 192"/>
                <a:gd name="T20" fmla="*/ 127 w 181"/>
                <a:gd name="T21" fmla="*/ 78 h 192"/>
                <a:gd name="T22" fmla="*/ 127 w 181"/>
                <a:gd name="T23" fmla="*/ 161 h 192"/>
                <a:gd name="T24" fmla="*/ 111 w 181"/>
                <a:gd name="T25" fmla="*/ 161 h 192"/>
                <a:gd name="T26" fmla="*/ 111 w 181"/>
                <a:gd name="T27" fmla="*/ 161 h 192"/>
                <a:gd name="T28" fmla="*/ 7 w 181"/>
                <a:gd name="T29" fmla="*/ 161 h 192"/>
                <a:gd name="T30" fmla="*/ 7 w 181"/>
                <a:gd name="T31" fmla="*/ 161 h 192"/>
                <a:gd name="T32" fmla="*/ 4 w 181"/>
                <a:gd name="T33" fmla="*/ 161 h 192"/>
                <a:gd name="T34" fmla="*/ 0 w 181"/>
                <a:gd name="T35" fmla="*/ 165 h 192"/>
                <a:gd name="T36" fmla="*/ 0 w 181"/>
                <a:gd name="T37" fmla="*/ 188 h 192"/>
                <a:gd name="T38" fmla="*/ 4 w 181"/>
                <a:gd name="T39" fmla="*/ 192 h 192"/>
                <a:gd name="T40" fmla="*/ 177 w 181"/>
                <a:gd name="T41" fmla="*/ 192 h 192"/>
                <a:gd name="T42" fmla="*/ 181 w 181"/>
                <a:gd name="T43" fmla="*/ 188 h 192"/>
                <a:gd name="T44" fmla="*/ 181 w 181"/>
                <a:gd name="T45" fmla="*/ 4 h 192"/>
                <a:gd name="T46" fmla="*/ 177 w 181"/>
                <a:gd name="T4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1" h="192">
                  <a:moveTo>
                    <a:pt x="1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6"/>
                    <a:pt x="2" y="78"/>
                    <a:pt x="4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2"/>
                    <a:pt x="65" y="104"/>
                    <a:pt x="67" y="104"/>
                  </a:cubicBezTo>
                  <a:cubicBezTo>
                    <a:pt x="69" y="104"/>
                    <a:pt x="71" y="102"/>
                    <a:pt x="71" y="100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127" y="78"/>
                    <a:pt x="127" y="78"/>
                    <a:pt x="127" y="78"/>
                  </a:cubicBezTo>
                  <a:cubicBezTo>
                    <a:pt x="127" y="161"/>
                    <a:pt x="127" y="161"/>
                    <a:pt x="127" y="161"/>
                  </a:cubicBezTo>
                  <a:cubicBezTo>
                    <a:pt x="111" y="161"/>
                    <a:pt x="111" y="161"/>
                    <a:pt x="111" y="161"/>
                  </a:cubicBezTo>
                  <a:cubicBezTo>
                    <a:pt x="111" y="161"/>
                    <a:pt x="111" y="161"/>
                    <a:pt x="111" y="161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2" y="161"/>
                    <a:pt x="0" y="162"/>
                    <a:pt x="0" y="165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0"/>
                    <a:pt x="2" y="192"/>
                    <a:pt x="4" y="192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9" y="192"/>
                    <a:pt x="181" y="190"/>
                    <a:pt x="181" y="188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2"/>
                    <a:pt x="179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6384" y="1368"/>
              <a:ext cx="129" cy="15"/>
            </a:xfrm>
            <a:custGeom>
              <a:avLst/>
              <a:gdLst>
                <a:gd name="T0" fmla="*/ 70 w 70"/>
                <a:gd name="T1" fmla="*/ 4 h 8"/>
                <a:gd name="T2" fmla="*/ 66 w 70"/>
                <a:gd name="T3" fmla="*/ 0 h 8"/>
                <a:gd name="T4" fmla="*/ 4 w 70"/>
                <a:gd name="T5" fmla="*/ 0 h 8"/>
                <a:gd name="T6" fmla="*/ 0 w 70"/>
                <a:gd name="T7" fmla="*/ 4 h 8"/>
                <a:gd name="T8" fmla="*/ 4 w 70"/>
                <a:gd name="T9" fmla="*/ 8 h 8"/>
                <a:gd name="T10" fmla="*/ 66 w 70"/>
                <a:gd name="T11" fmla="*/ 8 h 8"/>
                <a:gd name="T12" fmla="*/ 70 w 7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">
                  <a:moveTo>
                    <a:pt x="70" y="4"/>
                  </a:moveTo>
                  <a:cubicBezTo>
                    <a:pt x="70" y="2"/>
                    <a:pt x="68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8"/>
                    <a:pt x="70" y="6"/>
                    <a:pt x="7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6384" y="521"/>
              <a:ext cx="356" cy="241"/>
            </a:xfrm>
            <a:custGeom>
              <a:avLst/>
              <a:gdLst>
                <a:gd name="T0" fmla="*/ 0 w 192"/>
                <a:gd name="T1" fmla="*/ 0 h 130"/>
                <a:gd name="T2" fmla="*/ 0 w 192"/>
                <a:gd name="T3" fmla="*/ 107 h 130"/>
                <a:gd name="T4" fmla="*/ 12 w 192"/>
                <a:gd name="T5" fmla="*/ 122 h 130"/>
                <a:gd name="T6" fmla="*/ 25 w 192"/>
                <a:gd name="T7" fmla="*/ 122 h 130"/>
                <a:gd name="T8" fmla="*/ 25 w 192"/>
                <a:gd name="T9" fmla="*/ 126 h 130"/>
                <a:gd name="T10" fmla="*/ 29 w 192"/>
                <a:gd name="T11" fmla="*/ 130 h 130"/>
                <a:gd name="T12" fmla="*/ 33 w 192"/>
                <a:gd name="T13" fmla="*/ 126 h 130"/>
                <a:gd name="T14" fmla="*/ 33 w 192"/>
                <a:gd name="T15" fmla="*/ 122 h 130"/>
                <a:gd name="T16" fmla="*/ 158 w 192"/>
                <a:gd name="T17" fmla="*/ 122 h 130"/>
                <a:gd name="T18" fmla="*/ 158 w 192"/>
                <a:gd name="T19" fmla="*/ 126 h 130"/>
                <a:gd name="T20" fmla="*/ 162 w 192"/>
                <a:gd name="T21" fmla="*/ 130 h 130"/>
                <a:gd name="T22" fmla="*/ 166 w 192"/>
                <a:gd name="T23" fmla="*/ 126 h 130"/>
                <a:gd name="T24" fmla="*/ 166 w 192"/>
                <a:gd name="T25" fmla="*/ 122 h 130"/>
                <a:gd name="T26" fmla="*/ 179 w 192"/>
                <a:gd name="T27" fmla="*/ 122 h 130"/>
                <a:gd name="T28" fmla="*/ 192 w 192"/>
                <a:gd name="T29" fmla="*/ 107 h 130"/>
                <a:gd name="T30" fmla="*/ 192 w 192"/>
                <a:gd name="T31" fmla="*/ 0 h 130"/>
                <a:gd name="T32" fmla="*/ 0 w 192"/>
                <a:gd name="T33" fmla="*/ 0 h 130"/>
                <a:gd name="T34" fmla="*/ 153 w 192"/>
                <a:gd name="T35" fmla="*/ 73 h 130"/>
                <a:gd name="T36" fmla="*/ 139 w 192"/>
                <a:gd name="T37" fmla="*/ 89 h 130"/>
                <a:gd name="T38" fmla="*/ 52 w 192"/>
                <a:gd name="T39" fmla="*/ 89 h 130"/>
                <a:gd name="T40" fmla="*/ 38 w 192"/>
                <a:gd name="T41" fmla="*/ 73 h 130"/>
                <a:gd name="T42" fmla="*/ 38 w 192"/>
                <a:gd name="T43" fmla="*/ 44 h 130"/>
                <a:gd name="T44" fmla="*/ 52 w 192"/>
                <a:gd name="T45" fmla="*/ 28 h 130"/>
                <a:gd name="T46" fmla="*/ 139 w 192"/>
                <a:gd name="T47" fmla="*/ 28 h 130"/>
                <a:gd name="T48" fmla="*/ 153 w 192"/>
                <a:gd name="T49" fmla="*/ 44 h 130"/>
                <a:gd name="T50" fmla="*/ 153 w 192"/>
                <a:gd name="T51" fmla="*/ 7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2" h="130">
                  <a:moveTo>
                    <a:pt x="0" y="0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15"/>
                    <a:pt x="5" y="122"/>
                    <a:pt x="12" y="122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8"/>
                    <a:pt x="27" y="130"/>
                    <a:pt x="29" y="130"/>
                  </a:cubicBezTo>
                  <a:cubicBezTo>
                    <a:pt x="32" y="130"/>
                    <a:pt x="33" y="128"/>
                    <a:pt x="33" y="126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158" y="122"/>
                    <a:pt x="158" y="122"/>
                    <a:pt x="158" y="122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28"/>
                    <a:pt x="160" y="130"/>
                    <a:pt x="162" y="130"/>
                  </a:cubicBezTo>
                  <a:cubicBezTo>
                    <a:pt x="164" y="130"/>
                    <a:pt x="166" y="128"/>
                    <a:pt x="166" y="126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86" y="122"/>
                    <a:pt x="192" y="115"/>
                    <a:pt x="192" y="107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73"/>
                  </a:moveTo>
                  <a:cubicBezTo>
                    <a:pt x="153" y="82"/>
                    <a:pt x="147" y="89"/>
                    <a:pt x="139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4" y="89"/>
                    <a:pt x="38" y="82"/>
                    <a:pt x="38" y="7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35"/>
                    <a:pt x="44" y="28"/>
                    <a:pt x="52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47" y="28"/>
                    <a:pt x="153" y="35"/>
                    <a:pt x="153" y="44"/>
                  </a:cubicBezTo>
                  <a:lnTo>
                    <a:pt x="153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6384" y="422"/>
              <a:ext cx="356" cy="78"/>
            </a:xfrm>
            <a:custGeom>
              <a:avLst/>
              <a:gdLst>
                <a:gd name="T0" fmla="*/ 192 w 192"/>
                <a:gd name="T1" fmla="*/ 42 h 42"/>
                <a:gd name="T2" fmla="*/ 192 w 192"/>
                <a:gd name="T3" fmla="*/ 15 h 42"/>
                <a:gd name="T4" fmla="*/ 179 w 192"/>
                <a:gd name="T5" fmla="*/ 0 h 42"/>
                <a:gd name="T6" fmla="*/ 12 w 192"/>
                <a:gd name="T7" fmla="*/ 0 h 42"/>
                <a:gd name="T8" fmla="*/ 0 w 192"/>
                <a:gd name="T9" fmla="*/ 15 h 42"/>
                <a:gd name="T10" fmla="*/ 0 w 192"/>
                <a:gd name="T11" fmla="*/ 42 h 42"/>
                <a:gd name="T12" fmla="*/ 192 w 192"/>
                <a:gd name="T13" fmla="*/ 42 h 42"/>
                <a:gd name="T14" fmla="*/ 103 w 192"/>
                <a:gd name="T15" fmla="*/ 21 h 42"/>
                <a:gd name="T16" fmla="*/ 111 w 192"/>
                <a:gd name="T17" fmla="*/ 21 h 42"/>
                <a:gd name="T18" fmla="*/ 117 w 192"/>
                <a:gd name="T19" fmla="*/ 27 h 42"/>
                <a:gd name="T20" fmla="*/ 111 w 192"/>
                <a:gd name="T21" fmla="*/ 33 h 42"/>
                <a:gd name="T22" fmla="*/ 103 w 192"/>
                <a:gd name="T23" fmla="*/ 33 h 42"/>
                <a:gd name="T24" fmla="*/ 97 w 192"/>
                <a:gd name="T25" fmla="*/ 27 h 42"/>
                <a:gd name="T26" fmla="*/ 103 w 192"/>
                <a:gd name="T27" fmla="*/ 21 h 42"/>
                <a:gd name="T28" fmla="*/ 75 w 192"/>
                <a:gd name="T29" fmla="*/ 21 h 42"/>
                <a:gd name="T30" fmla="*/ 84 w 192"/>
                <a:gd name="T31" fmla="*/ 21 h 42"/>
                <a:gd name="T32" fmla="*/ 89 w 192"/>
                <a:gd name="T33" fmla="*/ 27 h 42"/>
                <a:gd name="T34" fmla="*/ 84 w 192"/>
                <a:gd name="T35" fmla="*/ 33 h 42"/>
                <a:gd name="T36" fmla="*/ 75 w 192"/>
                <a:gd name="T37" fmla="*/ 33 h 42"/>
                <a:gd name="T38" fmla="*/ 69 w 192"/>
                <a:gd name="T39" fmla="*/ 27 h 42"/>
                <a:gd name="T40" fmla="*/ 75 w 192"/>
                <a:gd name="T41" fmla="*/ 21 h 42"/>
                <a:gd name="T42" fmla="*/ 48 w 192"/>
                <a:gd name="T43" fmla="*/ 21 h 42"/>
                <a:gd name="T44" fmla="*/ 56 w 192"/>
                <a:gd name="T45" fmla="*/ 21 h 42"/>
                <a:gd name="T46" fmla="*/ 62 w 192"/>
                <a:gd name="T47" fmla="*/ 27 h 42"/>
                <a:gd name="T48" fmla="*/ 56 w 192"/>
                <a:gd name="T49" fmla="*/ 33 h 42"/>
                <a:gd name="T50" fmla="*/ 48 w 192"/>
                <a:gd name="T51" fmla="*/ 33 h 42"/>
                <a:gd name="T52" fmla="*/ 42 w 192"/>
                <a:gd name="T53" fmla="*/ 27 h 42"/>
                <a:gd name="T54" fmla="*/ 48 w 192"/>
                <a:gd name="T55" fmla="*/ 21 h 42"/>
                <a:gd name="T56" fmla="*/ 21 w 192"/>
                <a:gd name="T57" fmla="*/ 21 h 42"/>
                <a:gd name="T58" fmla="*/ 29 w 192"/>
                <a:gd name="T59" fmla="*/ 21 h 42"/>
                <a:gd name="T60" fmla="*/ 35 w 192"/>
                <a:gd name="T61" fmla="*/ 27 h 42"/>
                <a:gd name="T62" fmla="*/ 29 w 192"/>
                <a:gd name="T63" fmla="*/ 33 h 42"/>
                <a:gd name="T64" fmla="*/ 21 w 192"/>
                <a:gd name="T65" fmla="*/ 33 h 42"/>
                <a:gd name="T66" fmla="*/ 15 w 192"/>
                <a:gd name="T67" fmla="*/ 27 h 42"/>
                <a:gd name="T68" fmla="*/ 21 w 192"/>
                <a:gd name="T6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2">
                  <a:moveTo>
                    <a:pt x="192" y="42"/>
                  </a:moveTo>
                  <a:cubicBezTo>
                    <a:pt x="192" y="15"/>
                    <a:pt x="192" y="15"/>
                    <a:pt x="192" y="15"/>
                  </a:cubicBezTo>
                  <a:cubicBezTo>
                    <a:pt x="192" y="7"/>
                    <a:pt x="186" y="0"/>
                    <a:pt x="17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0" y="15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192" y="42"/>
                  </a:lnTo>
                  <a:close/>
                  <a:moveTo>
                    <a:pt x="103" y="21"/>
                  </a:move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4"/>
                    <a:pt x="117" y="27"/>
                  </a:cubicBezTo>
                  <a:cubicBezTo>
                    <a:pt x="117" y="30"/>
                    <a:pt x="114" y="33"/>
                    <a:pt x="111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99" y="33"/>
                    <a:pt x="97" y="30"/>
                    <a:pt x="97" y="27"/>
                  </a:cubicBezTo>
                  <a:cubicBezTo>
                    <a:pt x="97" y="24"/>
                    <a:pt x="99" y="21"/>
                    <a:pt x="103" y="21"/>
                  </a:cubicBezTo>
                  <a:close/>
                  <a:moveTo>
                    <a:pt x="75" y="21"/>
                  </a:moveTo>
                  <a:cubicBezTo>
                    <a:pt x="84" y="21"/>
                    <a:pt x="84" y="21"/>
                    <a:pt x="84" y="21"/>
                  </a:cubicBezTo>
                  <a:cubicBezTo>
                    <a:pt x="87" y="21"/>
                    <a:pt x="89" y="24"/>
                    <a:pt x="89" y="27"/>
                  </a:cubicBezTo>
                  <a:cubicBezTo>
                    <a:pt x="89" y="30"/>
                    <a:pt x="87" y="33"/>
                    <a:pt x="8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2" y="33"/>
                    <a:pt x="69" y="30"/>
                    <a:pt x="69" y="27"/>
                  </a:cubicBezTo>
                  <a:cubicBezTo>
                    <a:pt x="69" y="24"/>
                    <a:pt x="72" y="21"/>
                    <a:pt x="75" y="21"/>
                  </a:cubicBezTo>
                  <a:close/>
                  <a:moveTo>
                    <a:pt x="48" y="21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2" y="24"/>
                    <a:pt x="62" y="27"/>
                  </a:cubicBezTo>
                  <a:cubicBezTo>
                    <a:pt x="62" y="30"/>
                    <a:pt x="60" y="33"/>
                    <a:pt x="56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5" y="33"/>
                    <a:pt x="42" y="30"/>
                    <a:pt x="42" y="27"/>
                  </a:cubicBezTo>
                  <a:cubicBezTo>
                    <a:pt x="42" y="24"/>
                    <a:pt x="45" y="21"/>
                    <a:pt x="48" y="21"/>
                  </a:cubicBezTo>
                  <a:close/>
                  <a:moveTo>
                    <a:pt x="21" y="21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32" y="21"/>
                    <a:pt x="35" y="24"/>
                    <a:pt x="35" y="27"/>
                  </a:cubicBezTo>
                  <a:cubicBezTo>
                    <a:pt x="35" y="30"/>
                    <a:pt x="32" y="33"/>
                    <a:pt x="29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7" y="33"/>
                    <a:pt x="15" y="30"/>
                    <a:pt x="15" y="27"/>
                  </a:cubicBezTo>
                  <a:cubicBezTo>
                    <a:pt x="15" y="24"/>
                    <a:pt x="17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7160" y="630"/>
              <a:ext cx="356" cy="95"/>
            </a:xfrm>
            <a:custGeom>
              <a:avLst/>
              <a:gdLst>
                <a:gd name="T0" fmla="*/ 188 w 192"/>
                <a:gd name="T1" fmla="*/ 0 h 51"/>
                <a:gd name="T2" fmla="*/ 172 w 192"/>
                <a:gd name="T3" fmla="*/ 0 h 51"/>
                <a:gd name="T4" fmla="*/ 20 w 192"/>
                <a:gd name="T5" fmla="*/ 0 h 51"/>
                <a:gd name="T6" fmla="*/ 4 w 192"/>
                <a:gd name="T7" fmla="*/ 0 h 51"/>
                <a:gd name="T8" fmla="*/ 0 w 192"/>
                <a:gd name="T9" fmla="*/ 4 h 51"/>
                <a:gd name="T10" fmla="*/ 4 w 192"/>
                <a:gd name="T11" fmla="*/ 8 h 51"/>
                <a:gd name="T12" fmla="*/ 17 w 192"/>
                <a:gd name="T13" fmla="*/ 8 h 51"/>
                <a:gd name="T14" fmla="*/ 96 w 192"/>
                <a:gd name="T15" fmla="*/ 51 h 51"/>
                <a:gd name="T16" fmla="*/ 175 w 192"/>
                <a:gd name="T17" fmla="*/ 8 h 51"/>
                <a:gd name="T18" fmla="*/ 188 w 192"/>
                <a:gd name="T19" fmla="*/ 8 h 51"/>
                <a:gd name="T20" fmla="*/ 192 w 192"/>
                <a:gd name="T21" fmla="*/ 4 h 51"/>
                <a:gd name="T22" fmla="*/ 188 w 192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51">
                  <a:moveTo>
                    <a:pt x="188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5" y="33"/>
                    <a:pt x="58" y="51"/>
                    <a:pt x="96" y="51"/>
                  </a:cubicBezTo>
                  <a:cubicBezTo>
                    <a:pt x="134" y="51"/>
                    <a:pt x="167" y="33"/>
                    <a:pt x="175" y="8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90" y="8"/>
                    <a:pt x="192" y="6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7396" y="511"/>
              <a:ext cx="14" cy="89"/>
            </a:xfrm>
            <a:custGeom>
              <a:avLst/>
              <a:gdLst>
                <a:gd name="T0" fmla="*/ 4 w 8"/>
                <a:gd name="T1" fmla="*/ 48 h 48"/>
                <a:gd name="T2" fmla="*/ 8 w 8"/>
                <a:gd name="T3" fmla="*/ 44 h 48"/>
                <a:gd name="T4" fmla="*/ 8 w 8"/>
                <a:gd name="T5" fmla="*/ 4 h 48"/>
                <a:gd name="T6" fmla="*/ 4 w 8"/>
                <a:gd name="T7" fmla="*/ 0 h 48"/>
                <a:gd name="T8" fmla="*/ 0 w 8"/>
                <a:gd name="T9" fmla="*/ 4 h 48"/>
                <a:gd name="T10" fmla="*/ 0 w 8"/>
                <a:gd name="T11" fmla="*/ 44 h 48"/>
                <a:gd name="T12" fmla="*/ 4 w 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4" y="48"/>
                  </a:moveTo>
                  <a:cubicBezTo>
                    <a:pt x="6" y="48"/>
                    <a:pt x="8" y="46"/>
                    <a:pt x="8" y="4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7331" y="476"/>
              <a:ext cx="15" cy="124"/>
            </a:xfrm>
            <a:custGeom>
              <a:avLst/>
              <a:gdLst>
                <a:gd name="T0" fmla="*/ 4 w 8"/>
                <a:gd name="T1" fmla="*/ 67 h 67"/>
                <a:gd name="T2" fmla="*/ 8 w 8"/>
                <a:gd name="T3" fmla="*/ 63 h 67"/>
                <a:gd name="T4" fmla="*/ 8 w 8"/>
                <a:gd name="T5" fmla="*/ 4 h 67"/>
                <a:gd name="T6" fmla="*/ 4 w 8"/>
                <a:gd name="T7" fmla="*/ 0 h 67"/>
                <a:gd name="T8" fmla="*/ 0 w 8"/>
                <a:gd name="T9" fmla="*/ 4 h 67"/>
                <a:gd name="T10" fmla="*/ 0 w 8"/>
                <a:gd name="T11" fmla="*/ 63 h 67"/>
                <a:gd name="T12" fmla="*/ 4 w 8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7">
                  <a:moveTo>
                    <a:pt x="4" y="67"/>
                  </a:moveTo>
                  <a:cubicBezTo>
                    <a:pt x="6" y="67"/>
                    <a:pt x="8" y="65"/>
                    <a:pt x="8" y="6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7266" y="511"/>
              <a:ext cx="15" cy="89"/>
            </a:xfrm>
            <a:custGeom>
              <a:avLst/>
              <a:gdLst>
                <a:gd name="T0" fmla="*/ 4 w 8"/>
                <a:gd name="T1" fmla="*/ 48 h 48"/>
                <a:gd name="T2" fmla="*/ 8 w 8"/>
                <a:gd name="T3" fmla="*/ 44 h 48"/>
                <a:gd name="T4" fmla="*/ 8 w 8"/>
                <a:gd name="T5" fmla="*/ 4 h 48"/>
                <a:gd name="T6" fmla="*/ 4 w 8"/>
                <a:gd name="T7" fmla="*/ 0 h 48"/>
                <a:gd name="T8" fmla="*/ 0 w 8"/>
                <a:gd name="T9" fmla="*/ 4 h 48"/>
                <a:gd name="T10" fmla="*/ 0 w 8"/>
                <a:gd name="T11" fmla="*/ 44 h 48"/>
                <a:gd name="T12" fmla="*/ 4 w 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4" y="48"/>
                  </a:moveTo>
                  <a:cubicBezTo>
                    <a:pt x="6" y="48"/>
                    <a:pt x="8" y="46"/>
                    <a:pt x="8" y="4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247" y="1207"/>
              <a:ext cx="186" cy="122"/>
            </a:xfrm>
            <a:custGeom>
              <a:avLst/>
              <a:gdLst>
                <a:gd name="T0" fmla="*/ 84 w 100"/>
                <a:gd name="T1" fmla="*/ 0 h 66"/>
                <a:gd name="T2" fmla="*/ 16 w 100"/>
                <a:gd name="T3" fmla="*/ 0 h 66"/>
                <a:gd name="T4" fmla="*/ 0 w 100"/>
                <a:gd name="T5" fmla="*/ 16 h 66"/>
                <a:gd name="T6" fmla="*/ 0 w 100"/>
                <a:gd name="T7" fmla="*/ 66 h 66"/>
                <a:gd name="T8" fmla="*/ 100 w 100"/>
                <a:gd name="T9" fmla="*/ 66 h 66"/>
                <a:gd name="T10" fmla="*/ 100 w 100"/>
                <a:gd name="T11" fmla="*/ 16 h 66"/>
                <a:gd name="T12" fmla="*/ 84 w 100"/>
                <a:gd name="T13" fmla="*/ 0 h 66"/>
                <a:gd name="T14" fmla="*/ 88 w 100"/>
                <a:gd name="T15" fmla="*/ 48 h 66"/>
                <a:gd name="T16" fmla="*/ 84 w 100"/>
                <a:gd name="T17" fmla="*/ 52 h 66"/>
                <a:gd name="T18" fmla="*/ 80 w 100"/>
                <a:gd name="T19" fmla="*/ 48 h 66"/>
                <a:gd name="T20" fmla="*/ 80 w 100"/>
                <a:gd name="T21" fmla="*/ 25 h 66"/>
                <a:gd name="T22" fmla="*/ 84 w 100"/>
                <a:gd name="T23" fmla="*/ 21 h 66"/>
                <a:gd name="T24" fmla="*/ 88 w 100"/>
                <a:gd name="T25" fmla="*/ 25 h 66"/>
                <a:gd name="T26" fmla="*/ 88 w 100"/>
                <a:gd name="T27" fmla="*/ 4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66">
                  <a:moveTo>
                    <a:pt x="8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7"/>
                    <a:pt x="93" y="0"/>
                    <a:pt x="84" y="0"/>
                  </a:cubicBezTo>
                  <a:close/>
                  <a:moveTo>
                    <a:pt x="88" y="48"/>
                  </a:moveTo>
                  <a:cubicBezTo>
                    <a:pt x="88" y="50"/>
                    <a:pt x="86" y="52"/>
                    <a:pt x="84" y="52"/>
                  </a:cubicBezTo>
                  <a:cubicBezTo>
                    <a:pt x="82" y="52"/>
                    <a:pt x="80" y="50"/>
                    <a:pt x="80" y="48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3"/>
                    <a:pt x="82" y="21"/>
                    <a:pt x="84" y="21"/>
                  </a:cubicBezTo>
                  <a:cubicBezTo>
                    <a:pt x="86" y="21"/>
                    <a:pt x="88" y="23"/>
                    <a:pt x="88" y="25"/>
                  </a:cubicBezTo>
                  <a:lnTo>
                    <a:pt x="8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247" y="1344"/>
              <a:ext cx="186" cy="219"/>
            </a:xfrm>
            <a:custGeom>
              <a:avLst/>
              <a:gdLst>
                <a:gd name="T0" fmla="*/ 0 w 100"/>
                <a:gd name="T1" fmla="*/ 0 h 118"/>
                <a:gd name="T2" fmla="*/ 0 w 100"/>
                <a:gd name="T3" fmla="*/ 90 h 118"/>
                <a:gd name="T4" fmla="*/ 16 w 100"/>
                <a:gd name="T5" fmla="*/ 105 h 118"/>
                <a:gd name="T6" fmla="*/ 17 w 100"/>
                <a:gd name="T7" fmla="*/ 105 h 118"/>
                <a:gd name="T8" fmla="*/ 17 w 100"/>
                <a:gd name="T9" fmla="*/ 114 h 118"/>
                <a:gd name="T10" fmla="*/ 21 w 100"/>
                <a:gd name="T11" fmla="*/ 118 h 118"/>
                <a:gd name="T12" fmla="*/ 25 w 100"/>
                <a:gd name="T13" fmla="*/ 114 h 118"/>
                <a:gd name="T14" fmla="*/ 25 w 100"/>
                <a:gd name="T15" fmla="*/ 105 h 118"/>
                <a:gd name="T16" fmla="*/ 75 w 100"/>
                <a:gd name="T17" fmla="*/ 105 h 118"/>
                <a:gd name="T18" fmla="*/ 75 w 100"/>
                <a:gd name="T19" fmla="*/ 114 h 118"/>
                <a:gd name="T20" fmla="*/ 79 w 100"/>
                <a:gd name="T21" fmla="*/ 118 h 118"/>
                <a:gd name="T22" fmla="*/ 83 w 100"/>
                <a:gd name="T23" fmla="*/ 114 h 118"/>
                <a:gd name="T24" fmla="*/ 83 w 100"/>
                <a:gd name="T25" fmla="*/ 105 h 118"/>
                <a:gd name="T26" fmla="*/ 84 w 100"/>
                <a:gd name="T27" fmla="*/ 105 h 118"/>
                <a:gd name="T28" fmla="*/ 100 w 100"/>
                <a:gd name="T29" fmla="*/ 90 h 118"/>
                <a:gd name="T30" fmla="*/ 100 w 100"/>
                <a:gd name="T31" fmla="*/ 0 h 118"/>
                <a:gd name="T32" fmla="*/ 0 w 100"/>
                <a:gd name="T33" fmla="*/ 0 h 118"/>
                <a:gd name="T34" fmla="*/ 88 w 100"/>
                <a:gd name="T35" fmla="*/ 39 h 118"/>
                <a:gd name="T36" fmla="*/ 84 w 100"/>
                <a:gd name="T37" fmla="*/ 44 h 118"/>
                <a:gd name="T38" fmla="*/ 80 w 100"/>
                <a:gd name="T39" fmla="*/ 39 h 118"/>
                <a:gd name="T40" fmla="*/ 80 w 100"/>
                <a:gd name="T41" fmla="*/ 17 h 118"/>
                <a:gd name="T42" fmla="*/ 84 w 100"/>
                <a:gd name="T43" fmla="*/ 13 h 118"/>
                <a:gd name="T44" fmla="*/ 88 w 100"/>
                <a:gd name="T45" fmla="*/ 17 h 118"/>
                <a:gd name="T46" fmla="*/ 88 w 100"/>
                <a:gd name="T47" fmla="*/ 3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118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7" y="105"/>
                    <a:pt x="16" y="105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16"/>
                    <a:pt x="18" y="118"/>
                    <a:pt x="21" y="118"/>
                  </a:cubicBezTo>
                  <a:cubicBezTo>
                    <a:pt x="23" y="118"/>
                    <a:pt x="25" y="116"/>
                    <a:pt x="25" y="114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5" y="116"/>
                    <a:pt x="77" y="118"/>
                    <a:pt x="79" y="118"/>
                  </a:cubicBezTo>
                  <a:cubicBezTo>
                    <a:pt x="81" y="118"/>
                    <a:pt x="83" y="116"/>
                    <a:pt x="83" y="114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93" y="105"/>
                    <a:pt x="100" y="98"/>
                    <a:pt x="100" y="90"/>
                  </a:cubicBezTo>
                  <a:cubicBezTo>
                    <a:pt x="100" y="0"/>
                    <a:pt x="100" y="0"/>
                    <a:pt x="100" y="0"/>
                  </a:cubicBezTo>
                  <a:lnTo>
                    <a:pt x="0" y="0"/>
                  </a:lnTo>
                  <a:close/>
                  <a:moveTo>
                    <a:pt x="88" y="39"/>
                  </a:moveTo>
                  <a:cubicBezTo>
                    <a:pt x="88" y="42"/>
                    <a:pt x="86" y="44"/>
                    <a:pt x="84" y="44"/>
                  </a:cubicBezTo>
                  <a:cubicBezTo>
                    <a:pt x="82" y="44"/>
                    <a:pt x="80" y="42"/>
                    <a:pt x="80" y="39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5"/>
                    <a:pt x="82" y="13"/>
                    <a:pt x="84" y="13"/>
                  </a:cubicBezTo>
                  <a:cubicBezTo>
                    <a:pt x="86" y="13"/>
                    <a:pt x="88" y="15"/>
                    <a:pt x="88" y="17"/>
                  </a:cubicBezTo>
                  <a:lnTo>
                    <a:pt x="88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4908" y="422"/>
              <a:ext cx="180" cy="163"/>
            </a:xfrm>
            <a:custGeom>
              <a:avLst/>
              <a:gdLst>
                <a:gd name="T0" fmla="*/ 32 w 97"/>
                <a:gd name="T1" fmla="*/ 57 h 88"/>
                <a:gd name="T2" fmla="*/ 4 w 97"/>
                <a:gd name="T3" fmla="*/ 51 h 88"/>
                <a:gd name="T4" fmla="*/ 30 w 97"/>
                <a:gd name="T5" fmla="*/ 71 h 88"/>
                <a:gd name="T6" fmla="*/ 23 w 97"/>
                <a:gd name="T7" fmla="*/ 75 h 88"/>
                <a:gd name="T8" fmla="*/ 52 w 97"/>
                <a:gd name="T9" fmla="*/ 88 h 88"/>
                <a:gd name="T10" fmla="*/ 82 w 97"/>
                <a:gd name="T11" fmla="*/ 75 h 88"/>
                <a:gd name="T12" fmla="*/ 67 w 97"/>
                <a:gd name="T13" fmla="*/ 68 h 88"/>
                <a:gd name="T14" fmla="*/ 97 w 97"/>
                <a:gd name="T15" fmla="*/ 57 h 88"/>
                <a:gd name="T16" fmla="*/ 57 w 97"/>
                <a:gd name="T17" fmla="*/ 54 h 88"/>
                <a:gd name="T18" fmla="*/ 78 w 97"/>
                <a:gd name="T19" fmla="*/ 32 h 88"/>
                <a:gd name="T20" fmla="*/ 52 w 97"/>
                <a:gd name="T21" fmla="*/ 40 h 88"/>
                <a:gd name="T22" fmla="*/ 65 w 97"/>
                <a:gd name="T23" fmla="*/ 0 h 88"/>
                <a:gd name="T24" fmla="*/ 40 w 97"/>
                <a:gd name="T25" fmla="*/ 38 h 88"/>
                <a:gd name="T26" fmla="*/ 0 w 97"/>
                <a:gd name="T27" fmla="*/ 13 h 88"/>
                <a:gd name="T28" fmla="*/ 32 w 97"/>
                <a:gd name="T29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88">
                  <a:moveTo>
                    <a:pt x="32" y="57"/>
                  </a:moveTo>
                  <a:cubicBezTo>
                    <a:pt x="23" y="48"/>
                    <a:pt x="4" y="51"/>
                    <a:pt x="4" y="51"/>
                  </a:cubicBezTo>
                  <a:cubicBezTo>
                    <a:pt x="18" y="56"/>
                    <a:pt x="27" y="68"/>
                    <a:pt x="30" y="71"/>
                  </a:cubicBezTo>
                  <a:cubicBezTo>
                    <a:pt x="27" y="72"/>
                    <a:pt x="25" y="74"/>
                    <a:pt x="23" y="75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77" y="72"/>
                    <a:pt x="72" y="69"/>
                    <a:pt x="67" y="68"/>
                  </a:cubicBezTo>
                  <a:cubicBezTo>
                    <a:pt x="77" y="56"/>
                    <a:pt x="97" y="57"/>
                    <a:pt x="97" y="57"/>
                  </a:cubicBezTo>
                  <a:cubicBezTo>
                    <a:pt x="79" y="43"/>
                    <a:pt x="57" y="54"/>
                    <a:pt x="57" y="54"/>
                  </a:cubicBezTo>
                  <a:cubicBezTo>
                    <a:pt x="61" y="40"/>
                    <a:pt x="78" y="32"/>
                    <a:pt x="78" y="32"/>
                  </a:cubicBezTo>
                  <a:cubicBezTo>
                    <a:pt x="65" y="34"/>
                    <a:pt x="57" y="37"/>
                    <a:pt x="52" y="40"/>
                  </a:cubicBezTo>
                  <a:cubicBezTo>
                    <a:pt x="51" y="9"/>
                    <a:pt x="65" y="0"/>
                    <a:pt x="65" y="0"/>
                  </a:cubicBezTo>
                  <a:cubicBezTo>
                    <a:pt x="48" y="9"/>
                    <a:pt x="42" y="31"/>
                    <a:pt x="40" y="38"/>
                  </a:cubicBezTo>
                  <a:cubicBezTo>
                    <a:pt x="27" y="17"/>
                    <a:pt x="0" y="13"/>
                    <a:pt x="0" y="13"/>
                  </a:cubicBezTo>
                  <a:cubicBezTo>
                    <a:pt x="27" y="29"/>
                    <a:pt x="32" y="57"/>
                    <a:pt x="3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907" y="573"/>
              <a:ext cx="79" cy="55"/>
            </a:xfrm>
            <a:custGeom>
              <a:avLst/>
              <a:gdLst>
                <a:gd name="T0" fmla="*/ 17 w 43"/>
                <a:gd name="T1" fmla="*/ 0 h 30"/>
                <a:gd name="T2" fmla="*/ 0 w 43"/>
                <a:gd name="T3" fmla="*/ 30 h 30"/>
                <a:gd name="T4" fmla="*/ 43 w 43"/>
                <a:gd name="T5" fmla="*/ 12 h 30"/>
                <a:gd name="T6" fmla="*/ 17 w 4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0">
                  <a:moveTo>
                    <a:pt x="17" y="0"/>
                  </a:moveTo>
                  <a:cubicBezTo>
                    <a:pt x="9" y="8"/>
                    <a:pt x="3" y="19"/>
                    <a:pt x="0" y="30"/>
                  </a:cubicBezTo>
                  <a:cubicBezTo>
                    <a:pt x="43" y="12"/>
                    <a:pt x="43" y="12"/>
                    <a:pt x="43" y="12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903" y="602"/>
              <a:ext cx="206" cy="100"/>
            </a:xfrm>
            <a:custGeom>
              <a:avLst/>
              <a:gdLst>
                <a:gd name="T0" fmla="*/ 111 w 111"/>
                <a:gd name="T1" fmla="*/ 30 h 54"/>
                <a:gd name="T2" fmla="*/ 111 w 111"/>
                <a:gd name="T3" fmla="*/ 24 h 54"/>
                <a:gd name="T4" fmla="*/ 55 w 111"/>
                <a:gd name="T5" fmla="*/ 0 h 54"/>
                <a:gd name="T6" fmla="*/ 0 w 111"/>
                <a:gd name="T7" fmla="*/ 24 h 54"/>
                <a:gd name="T8" fmla="*/ 0 w 111"/>
                <a:gd name="T9" fmla="*/ 30 h 54"/>
                <a:gd name="T10" fmla="*/ 55 w 111"/>
                <a:gd name="T11" fmla="*/ 54 h 54"/>
                <a:gd name="T12" fmla="*/ 111 w 111"/>
                <a:gd name="T1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4">
                  <a:moveTo>
                    <a:pt x="111" y="30"/>
                  </a:moveTo>
                  <a:cubicBezTo>
                    <a:pt x="111" y="28"/>
                    <a:pt x="111" y="26"/>
                    <a:pt x="111" y="2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8"/>
                    <a:pt x="0" y="30"/>
                  </a:cubicBezTo>
                  <a:cubicBezTo>
                    <a:pt x="55" y="54"/>
                    <a:pt x="55" y="54"/>
                    <a:pt x="55" y="54"/>
                  </a:cubicBezTo>
                  <a:lnTo>
                    <a:pt x="11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903" y="675"/>
              <a:ext cx="83" cy="63"/>
            </a:xfrm>
            <a:custGeom>
              <a:avLst/>
              <a:gdLst>
                <a:gd name="T0" fmla="*/ 0 w 45"/>
                <a:gd name="T1" fmla="*/ 0 h 34"/>
                <a:gd name="T2" fmla="*/ 13 w 45"/>
                <a:gd name="T3" fmla="*/ 34 h 34"/>
                <a:gd name="T4" fmla="*/ 45 w 45"/>
                <a:gd name="T5" fmla="*/ 20 h 34"/>
                <a:gd name="T6" fmla="*/ 0 w 45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4">
                  <a:moveTo>
                    <a:pt x="0" y="0"/>
                  </a:moveTo>
                  <a:cubicBezTo>
                    <a:pt x="2" y="13"/>
                    <a:pt x="6" y="25"/>
                    <a:pt x="13" y="34"/>
                  </a:cubicBezTo>
                  <a:cubicBezTo>
                    <a:pt x="45" y="20"/>
                    <a:pt x="45" y="20"/>
                    <a:pt x="45" y="2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025" y="573"/>
              <a:ext cx="80" cy="55"/>
            </a:xfrm>
            <a:custGeom>
              <a:avLst/>
              <a:gdLst>
                <a:gd name="T0" fmla="*/ 0 w 43"/>
                <a:gd name="T1" fmla="*/ 12 h 30"/>
                <a:gd name="T2" fmla="*/ 43 w 43"/>
                <a:gd name="T3" fmla="*/ 30 h 30"/>
                <a:gd name="T4" fmla="*/ 26 w 43"/>
                <a:gd name="T5" fmla="*/ 0 h 30"/>
                <a:gd name="T6" fmla="*/ 0 w 43"/>
                <a:gd name="T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0">
                  <a:moveTo>
                    <a:pt x="0" y="12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40" y="19"/>
                    <a:pt x="34" y="8"/>
                    <a:pt x="26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938" y="721"/>
              <a:ext cx="135" cy="57"/>
            </a:xfrm>
            <a:custGeom>
              <a:avLst/>
              <a:gdLst>
                <a:gd name="T0" fmla="*/ 0 w 73"/>
                <a:gd name="T1" fmla="*/ 15 h 31"/>
                <a:gd name="T2" fmla="*/ 36 w 73"/>
                <a:gd name="T3" fmla="*/ 31 h 31"/>
                <a:gd name="T4" fmla="*/ 73 w 73"/>
                <a:gd name="T5" fmla="*/ 15 h 31"/>
                <a:gd name="T6" fmla="*/ 36 w 73"/>
                <a:gd name="T7" fmla="*/ 0 h 31"/>
                <a:gd name="T8" fmla="*/ 0 w 73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31">
                  <a:moveTo>
                    <a:pt x="0" y="15"/>
                  </a:moveTo>
                  <a:cubicBezTo>
                    <a:pt x="10" y="25"/>
                    <a:pt x="22" y="31"/>
                    <a:pt x="36" y="31"/>
                  </a:cubicBezTo>
                  <a:cubicBezTo>
                    <a:pt x="50" y="31"/>
                    <a:pt x="63" y="25"/>
                    <a:pt x="73" y="15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025" y="675"/>
              <a:ext cx="84" cy="63"/>
            </a:xfrm>
            <a:custGeom>
              <a:avLst/>
              <a:gdLst>
                <a:gd name="T0" fmla="*/ 32 w 45"/>
                <a:gd name="T1" fmla="*/ 34 h 34"/>
                <a:gd name="T2" fmla="*/ 45 w 45"/>
                <a:gd name="T3" fmla="*/ 0 h 34"/>
                <a:gd name="T4" fmla="*/ 0 w 45"/>
                <a:gd name="T5" fmla="*/ 20 h 34"/>
                <a:gd name="T6" fmla="*/ 32 w 45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4">
                  <a:moveTo>
                    <a:pt x="32" y="34"/>
                  </a:moveTo>
                  <a:cubicBezTo>
                    <a:pt x="39" y="25"/>
                    <a:pt x="43" y="13"/>
                    <a:pt x="45" y="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3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1806" y="1201"/>
              <a:ext cx="178" cy="358"/>
            </a:xfrm>
            <a:custGeom>
              <a:avLst/>
              <a:gdLst>
                <a:gd name="T0" fmla="*/ 90 w 96"/>
                <a:gd name="T1" fmla="*/ 78 h 193"/>
                <a:gd name="T2" fmla="*/ 94 w 96"/>
                <a:gd name="T3" fmla="*/ 37 h 193"/>
                <a:gd name="T4" fmla="*/ 92 w 96"/>
                <a:gd name="T5" fmla="*/ 30 h 193"/>
                <a:gd name="T6" fmla="*/ 33 w 96"/>
                <a:gd name="T7" fmla="*/ 12 h 193"/>
                <a:gd name="T8" fmla="*/ 14 w 96"/>
                <a:gd name="T9" fmla="*/ 2 h 193"/>
                <a:gd name="T10" fmla="*/ 1 w 96"/>
                <a:gd name="T11" fmla="*/ 14 h 193"/>
                <a:gd name="T12" fmla="*/ 18 w 96"/>
                <a:gd name="T13" fmla="*/ 9 h 193"/>
                <a:gd name="T14" fmla="*/ 26 w 96"/>
                <a:gd name="T15" fmla="*/ 15 h 193"/>
                <a:gd name="T16" fmla="*/ 4 w 96"/>
                <a:gd name="T17" fmla="*/ 30 h 193"/>
                <a:gd name="T18" fmla="*/ 2 w 96"/>
                <a:gd name="T19" fmla="*/ 37 h 193"/>
                <a:gd name="T20" fmla="*/ 10 w 96"/>
                <a:gd name="T21" fmla="*/ 66 h 193"/>
                <a:gd name="T22" fmla="*/ 0 w 96"/>
                <a:gd name="T23" fmla="*/ 101 h 193"/>
                <a:gd name="T24" fmla="*/ 43 w 96"/>
                <a:gd name="T25" fmla="*/ 185 h 193"/>
                <a:gd name="T26" fmla="*/ 29 w 96"/>
                <a:gd name="T27" fmla="*/ 189 h 193"/>
                <a:gd name="T28" fmla="*/ 64 w 96"/>
                <a:gd name="T29" fmla="*/ 193 h 193"/>
                <a:gd name="T30" fmla="*/ 64 w 96"/>
                <a:gd name="T31" fmla="*/ 185 h 193"/>
                <a:gd name="T32" fmla="*/ 54 w 96"/>
                <a:gd name="T33" fmla="*/ 149 h 193"/>
                <a:gd name="T34" fmla="*/ 64 w 96"/>
                <a:gd name="T35" fmla="*/ 120 h 193"/>
                <a:gd name="T36" fmla="*/ 57 w 96"/>
                <a:gd name="T37" fmla="*/ 125 h 193"/>
                <a:gd name="T38" fmla="*/ 50 w 96"/>
                <a:gd name="T39" fmla="*/ 117 h 193"/>
                <a:gd name="T40" fmla="*/ 51 w 96"/>
                <a:gd name="T41" fmla="*/ 113 h 193"/>
                <a:gd name="T42" fmla="*/ 59 w 96"/>
                <a:gd name="T43" fmla="*/ 110 h 193"/>
                <a:gd name="T44" fmla="*/ 64 w 96"/>
                <a:gd name="T45" fmla="*/ 118 h 193"/>
                <a:gd name="T46" fmla="*/ 83 w 96"/>
                <a:gd name="T47" fmla="*/ 38 h 193"/>
                <a:gd name="T48" fmla="*/ 57 w 96"/>
                <a:gd name="T49" fmla="*/ 63 h 193"/>
                <a:gd name="T50" fmla="*/ 83 w 96"/>
                <a:gd name="T51" fmla="*/ 38 h 193"/>
                <a:gd name="T52" fmla="*/ 48 w 96"/>
                <a:gd name="T53" fmla="*/ 63 h 193"/>
                <a:gd name="T54" fmla="*/ 13 w 96"/>
                <a:gd name="T55" fmla="*/ 38 h 193"/>
                <a:gd name="T56" fmla="*/ 38 w 96"/>
                <a:gd name="T57" fmla="*/ 95 h 193"/>
                <a:gd name="T58" fmla="*/ 31 w 96"/>
                <a:gd name="T59" fmla="*/ 87 h 193"/>
                <a:gd name="T60" fmla="*/ 38 w 96"/>
                <a:gd name="T61" fmla="*/ 80 h 193"/>
                <a:gd name="T62" fmla="*/ 45 w 96"/>
                <a:gd name="T63" fmla="*/ 84 h 193"/>
                <a:gd name="T64" fmla="*/ 46 w 96"/>
                <a:gd name="T65" fmla="*/ 89 h 193"/>
                <a:gd name="T66" fmla="*/ 38 w 96"/>
                <a:gd name="T67" fmla="*/ 9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193">
                  <a:moveTo>
                    <a:pt x="96" y="101"/>
                  </a:moveTo>
                  <a:cubicBezTo>
                    <a:pt x="96" y="93"/>
                    <a:pt x="94" y="85"/>
                    <a:pt x="90" y="78"/>
                  </a:cubicBezTo>
                  <a:cubicBezTo>
                    <a:pt x="90" y="78"/>
                    <a:pt x="88" y="73"/>
                    <a:pt x="86" y="66"/>
                  </a:cubicBezTo>
                  <a:cubicBezTo>
                    <a:pt x="84" y="53"/>
                    <a:pt x="86" y="43"/>
                    <a:pt x="94" y="37"/>
                  </a:cubicBezTo>
                  <a:cubicBezTo>
                    <a:pt x="96" y="36"/>
                    <a:pt x="96" y="34"/>
                    <a:pt x="96" y="32"/>
                  </a:cubicBezTo>
                  <a:cubicBezTo>
                    <a:pt x="95" y="31"/>
                    <a:pt x="94" y="30"/>
                    <a:pt x="92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38" y="22"/>
                    <a:pt x="35" y="16"/>
                    <a:pt x="33" y="12"/>
                  </a:cubicBezTo>
                  <a:cubicBezTo>
                    <a:pt x="30" y="6"/>
                    <a:pt x="27" y="3"/>
                    <a:pt x="23" y="2"/>
                  </a:cubicBezTo>
                  <a:cubicBezTo>
                    <a:pt x="18" y="0"/>
                    <a:pt x="14" y="2"/>
                    <a:pt x="14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2"/>
                    <a:pt x="1" y="14"/>
                  </a:cubicBezTo>
                  <a:cubicBezTo>
                    <a:pt x="2" y="16"/>
                    <a:pt x="4" y="16"/>
                    <a:pt x="6" y="1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9" y="9"/>
                    <a:pt x="20" y="9"/>
                  </a:cubicBezTo>
                  <a:cubicBezTo>
                    <a:pt x="22" y="10"/>
                    <a:pt x="24" y="12"/>
                    <a:pt x="26" y="15"/>
                  </a:cubicBezTo>
                  <a:cubicBezTo>
                    <a:pt x="27" y="18"/>
                    <a:pt x="30" y="24"/>
                    <a:pt x="3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0" y="34"/>
                    <a:pt x="0" y="36"/>
                    <a:pt x="2" y="37"/>
                  </a:cubicBezTo>
                  <a:cubicBezTo>
                    <a:pt x="10" y="43"/>
                    <a:pt x="13" y="53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73"/>
                    <a:pt x="6" y="78"/>
                    <a:pt x="6" y="78"/>
                  </a:cubicBezTo>
                  <a:cubicBezTo>
                    <a:pt x="6" y="80"/>
                    <a:pt x="0" y="93"/>
                    <a:pt x="0" y="101"/>
                  </a:cubicBezTo>
                  <a:cubicBezTo>
                    <a:pt x="0" y="126"/>
                    <a:pt x="19" y="146"/>
                    <a:pt x="43" y="149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0" y="185"/>
                    <a:pt x="29" y="187"/>
                    <a:pt x="29" y="189"/>
                  </a:cubicBezTo>
                  <a:cubicBezTo>
                    <a:pt x="29" y="191"/>
                    <a:pt x="30" y="193"/>
                    <a:pt x="33" y="193"/>
                  </a:cubicBezTo>
                  <a:cubicBezTo>
                    <a:pt x="64" y="193"/>
                    <a:pt x="64" y="193"/>
                    <a:pt x="64" y="193"/>
                  </a:cubicBezTo>
                  <a:cubicBezTo>
                    <a:pt x="66" y="193"/>
                    <a:pt x="68" y="191"/>
                    <a:pt x="68" y="189"/>
                  </a:cubicBezTo>
                  <a:cubicBezTo>
                    <a:pt x="68" y="187"/>
                    <a:pt x="66" y="185"/>
                    <a:pt x="64" y="185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77" y="146"/>
                    <a:pt x="96" y="126"/>
                    <a:pt x="96" y="101"/>
                  </a:cubicBezTo>
                  <a:close/>
                  <a:moveTo>
                    <a:pt x="64" y="120"/>
                  </a:moveTo>
                  <a:cubicBezTo>
                    <a:pt x="64" y="121"/>
                    <a:pt x="64" y="122"/>
                    <a:pt x="63" y="122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55" y="126"/>
                    <a:pt x="53" y="125"/>
                    <a:pt x="53" y="12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49" y="116"/>
                    <a:pt x="49" y="116"/>
                    <a:pt x="49" y="115"/>
                  </a:cubicBezTo>
                  <a:cubicBezTo>
                    <a:pt x="50" y="114"/>
                    <a:pt x="50" y="113"/>
                    <a:pt x="51" y="113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8" y="110"/>
                    <a:pt x="58" y="110"/>
                    <a:pt x="59" y="110"/>
                  </a:cubicBezTo>
                  <a:cubicBezTo>
                    <a:pt x="60" y="110"/>
                    <a:pt x="61" y="111"/>
                    <a:pt x="61" y="112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65" y="119"/>
                    <a:pt x="65" y="119"/>
                    <a:pt x="64" y="120"/>
                  </a:cubicBezTo>
                  <a:close/>
                  <a:moveTo>
                    <a:pt x="83" y="38"/>
                  </a:moveTo>
                  <a:cubicBezTo>
                    <a:pt x="78" y="44"/>
                    <a:pt x="76" y="53"/>
                    <a:pt x="78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5" y="59"/>
                    <a:pt x="50" y="48"/>
                    <a:pt x="45" y="38"/>
                  </a:cubicBezTo>
                  <a:lnTo>
                    <a:pt x="83" y="38"/>
                  </a:lnTo>
                  <a:close/>
                  <a:moveTo>
                    <a:pt x="36" y="38"/>
                  </a:moveTo>
                  <a:cubicBezTo>
                    <a:pt x="41" y="47"/>
                    <a:pt x="45" y="57"/>
                    <a:pt x="48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53"/>
                    <a:pt x="18" y="44"/>
                    <a:pt x="13" y="38"/>
                  </a:cubicBezTo>
                  <a:lnTo>
                    <a:pt x="36" y="38"/>
                  </a:lnTo>
                  <a:close/>
                  <a:moveTo>
                    <a:pt x="38" y="95"/>
                  </a:moveTo>
                  <a:cubicBezTo>
                    <a:pt x="32" y="92"/>
                    <a:pt x="32" y="92"/>
                    <a:pt x="32" y="92"/>
                  </a:cubicBezTo>
                  <a:cubicBezTo>
                    <a:pt x="31" y="91"/>
                    <a:pt x="31" y="89"/>
                    <a:pt x="31" y="87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6" y="81"/>
                    <a:pt x="37" y="80"/>
                    <a:pt x="38" y="80"/>
                  </a:cubicBezTo>
                  <a:cubicBezTo>
                    <a:pt x="38" y="80"/>
                    <a:pt x="39" y="80"/>
                    <a:pt x="39" y="8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6" y="85"/>
                    <a:pt x="46" y="86"/>
                    <a:pt x="47" y="86"/>
                  </a:cubicBezTo>
                  <a:cubicBezTo>
                    <a:pt x="47" y="87"/>
                    <a:pt x="47" y="88"/>
                    <a:pt x="46" y="89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6"/>
                    <a:pt x="40" y="96"/>
                    <a:pt x="38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2549" y="1209"/>
              <a:ext cx="71" cy="107"/>
            </a:xfrm>
            <a:custGeom>
              <a:avLst/>
              <a:gdLst>
                <a:gd name="T0" fmla="*/ 31 w 38"/>
                <a:gd name="T1" fmla="*/ 57 h 58"/>
                <a:gd name="T2" fmla="*/ 34 w 38"/>
                <a:gd name="T3" fmla="*/ 58 h 58"/>
                <a:gd name="T4" fmla="*/ 37 w 38"/>
                <a:gd name="T5" fmla="*/ 56 h 58"/>
                <a:gd name="T6" fmla="*/ 36 w 38"/>
                <a:gd name="T7" fmla="*/ 50 h 58"/>
                <a:gd name="T8" fmla="*/ 9 w 38"/>
                <a:gd name="T9" fmla="*/ 4 h 58"/>
                <a:gd name="T10" fmla="*/ 4 w 38"/>
                <a:gd name="T11" fmla="*/ 0 h 58"/>
                <a:gd name="T12" fmla="*/ 0 w 38"/>
                <a:gd name="T13" fmla="*/ 5 h 58"/>
                <a:gd name="T14" fmla="*/ 31 w 38"/>
                <a:gd name="T15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8">
                  <a:moveTo>
                    <a:pt x="31" y="57"/>
                  </a:moveTo>
                  <a:cubicBezTo>
                    <a:pt x="32" y="57"/>
                    <a:pt x="33" y="58"/>
                    <a:pt x="34" y="58"/>
                  </a:cubicBezTo>
                  <a:cubicBezTo>
                    <a:pt x="35" y="58"/>
                    <a:pt x="36" y="57"/>
                    <a:pt x="37" y="56"/>
                  </a:cubicBezTo>
                  <a:cubicBezTo>
                    <a:pt x="38" y="54"/>
                    <a:pt x="38" y="52"/>
                    <a:pt x="36" y="50"/>
                  </a:cubicBezTo>
                  <a:cubicBezTo>
                    <a:pt x="12" y="29"/>
                    <a:pt x="9" y="4"/>
                    <a:pt x="9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1" y="6"/>
                    <a:pt x="4" y="33"/>
                    <a:pt x="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2499" y="1199"/>
              <a:ext cx="343" cy="356"/>
            </a:xfrm>
            <a:custGeom>
              <a:avLst/>
              <a:gdLst>
                <a:gd name="T0" fmla="*/ 168 w 185"/>
                <a:gd name="T1" fmla="*/ 82 h 192"/>
                <a:gd name="T2" fmla="*/ 136 w 185"/>
                <a:gd name="T3" fmla="*/ 20 h 192"/>
                <a:gd name="T4" fmla="*/ 111 w 185"/>
                <a:gd name="T5" fmla="*/ 0 h 192"/>
                <a:gd name="T6" fmla="*/ 99 w 185"/>
                <a:gd name="T7" fmla="*/ 4 h 192"/>
                <a:gd name="T8" fmla="*/ 66 w 185"/>
                <a:gd name="T9" fmla="*/ 15 h 192"/>
                <a:gd name="T10" fmla="*/ 59 w 185"/>
                <a:gd name="T11" fmla="*/ 39 h 192"/>
                <a:gd name="T12" fmla="*/ 93 w 185"/>
                <a:gd name="T13" fmla="*/ 13 h 192"/>
                <a:gd name="T14" fmla="*/ 103 w 185"/>
                <a:gd name="T15" fmla="*/ 11 h 192"/>
                <a:gd name="T16" fmla="*/ 86 w 185"/>
                <a:gd name="T17" fmla="*/ 31 h 192"/>
                <a:gd name="T18" fmla="*/ 73 w 185"/>
                <a:gd name="T19" fmla="*/ 39 h 192"/>
                <a:gd name="T20" fmla="*/ 88 w 185"/>
                <a:gd name="T21" fmla="*/ 45 h 192"/>
                <a:gd name="T22" fmla="*/ 118 w 185"/>
                <a:gd name="T23" fmla="*/ 54 h 192"/>
                <a:gd name="T24" fmla="*/ 102 w 185"/>
                <a:gd name="T25" fmla="*/ 66 h 192"/>
                <a:gd name="T26" fmla="*/ 72 w 185"/>
                <a:gd name="T27" fmla="*/ 71 h 192"/>
                <a:gd name="T28" fmla="*/ 65 w 185"/>
                <a:gd name="T29" fmla="*/ 68 h 192"/>
                <a:gd name="T30" fmla="*/ 60 w 185"/>
                <a:gd name="T31" fmla="*/ 92 h 192"/>
                <a:gd name="T32" fmla="*/ 49 w 185"/>
                <a:gd name="T33" fmla="*/ 111 h 192"/>
                <a:gd name="T34" fmla="*/ 43 w 185"/>
                <a:gd name="T35" fmla="*/ 69 h 192"/>
                <a:gd name="T36" fmla="*/ 31 w 185"/>
                <a:gd name="T37" fmla="*/ 74 h 192"/>
                <a:gd name="T38" fmla="*/ 22 w 185"/>
                <a:gd name="T39" fmla="*/ 79 h 192"/>
                <a:gd name="T40" fmla="*/ 13 w 185"/>
                <a:gd name="T41" fmla="*/ 79 h 192"/>
                <a:gd name="T42" fmla="*/ 32 w 185"/>
                <a:gd name="T43" fmla="*/ 57 h 192"/>
                <a:gd name="T44" fmla="*/ 41 w 185"/>
                <a:gd name="T45" fmla="*/ 45 h 192"/>
                <a:gd name="T46" fmla="*/ 24 w 185"/>
                <a:gd name="T47" fmla="*/ 52 h 192"/>
                <a:gd name="T48" fmla="*/ 4 w 185"/>
                <a:gd name="T49" fmla="*/ 79 h 192"/>
                <a:gd name="T50" fmla="*/ 0 w 185"/>
                <a:gd name="T51" fmla="*/ 89 h 192"/>
                <a:gd name="T52" fmla="*/ 15 w 185"/>
                <a:gd name="T53" fmla="*/ 90 h 192"/>
                <a:gd name="T54" fmla="*/ 95 w 185"/>
                <a:gd name="T55" fmla="*/ 175 h 192"/>
                <a:gd name="T56" fmla="*/ 176 w 185"/>
                <a:gd name="T57" fmla="*/ 178 h 192"/>
                <a:gd name="T58" fmla="*/ 74 w 185"/>
                <a:gd name="T59" fmla="*/ 142 h 192"/>
                <a:gd name="T60" fmla="*/ 71 w 185"/>
                <a:gd name="T61" fmla="*/ 130 h 192"/>
                <a:gd name="T62" fmla="*/ 77 w 185"/>
                <a:gd name="T63" fmla="*/ 140 h 192"/>
                <a:gd name="T64" fmla="*/ 96 w 185"/>
                <a:gd name="T65" fmla="*/ 157 h 192"/>
                <a:gd name="T66" fmla="*/ 96 w 185"/>
                <a:gd name="T67" fmla="*/ 146 h 192"/>
                <a:gd name="T68" fmla="*/ 103 w 185"/>
                <a:gd name="T69" fmla="*/ 110 h 192"/>
                <a:gd name="T70" fmla="*/ 93 w 185"/>
                <a:gd name="T71" fmla="*/ 104 h 192"/>
                <a:gd name="T72" fmla="*/ 100 w 185"/>
                <a:gd name="T73" fmla="*/ 99 h 192"/>
                <a:gd name="T74" fmla="*/ 104 w 185"/>
                <a:gd name="T75" fmla="*/ 105 h 192"/>
                <a:gd name="T76" fmla="*/ 115 w 185"/>
                <a:gd name="T77" fmla="*/ 130 h 192"/>
                <a:gd name="T78" fmla="*/ 121 w 185"/>
                <a:gd name="T79" fmla="*/ 125 h 192"/>
                <a:gd name="T80" fmla="*/ 125 w 185"/>
                <a:gd name="T81" fmla="*/ 136 h 192"/>
                <a:gd name="T82" fmla="*/ 115 w 185"/>
                <a:gd name="T83" fmla="*/ 130 h 192"/>
                <a:gd name="T84" fmla="*/ 127 w 185"/>
                <a:gd name="T85" fmla="*/ 171 h 192"/>
                <a:gd name="T86" fmla="*/ 127 w 185"/>
                <a:gd name="T87" fmla="*/ 160 h 192"/>
                <a:gd name="T88" fmla="*/ 140 w 185"/>
                <a:gd name="T89" fmla="*/ 98 h 192"/>
                <a:gd name="T90" fmla="*/ 134 w 185"/>
                <a:gd name="T91" fmla="*/ 88 h 192"/>
                <a:gd name="T92" fmla="*/ 142 w 185"/>
                <a:gd name="T93" fmla="*/ 86 h 192"/>
                <a:gd name="T94" fmla="*/ 140 w 185"/>
                <a:gd name="T95" fmla="*/ 98 h 192"/>
                <a:gd name="T96" fmla="*/ 144 w 185"/>
                <a:gd name="T97" fmla="*/ 124 h 192"/>
                <a:gd name="T98" fmla="*/ 146 w 185"/>
                <a:gd name="T99" fmla="*/ 112 h 192"/>
                <a:gd name="T100" fmla="*/ 151 w 185"/>
                <a:gd name="T101" fmla="*/ 116 h 192"/>
                <a:gd name="T102" fmla="*/ 158 w 185"/>
                <a:gd name="T103" fmla="*/ 163 h 192"/>
                <a:gd name="T104" fmla="*/ 155 w 185"/>
                <a:gd name="T105" fmla="*/ 147 h 192"/>
                <a:gd name="T106" fmla="*/ 162 w 185"/>
                <a:gd name="T107" fmla="*/ 15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192">
                  <a:moveTo>
                    <a:pt x="182" y="139"/>
                  </a:moveTo>
                  <a:cubicBezTo>
                    <a:pt x="179" y="125"/>
                    <a:pt x="176" y="112"/>
                    <a:pt x="171" y="98"/>
                  </a:cubicBezTo>
                  <a:cubicBezTo>
                    <a:pt x="170" y="93"/>
                    <a:pt x="169" y="88"/>
                    <a:pt x="168" y="82"/>
                  </a:cubicBezTo>
                  <a:cubicBezTo>
                    <a:pt x="166" y="75"/>
                    <a:pt x="168" y="68"/>
                    <a:pt x="166" y="61"/>
                  </a:cubicBezTo>
                  <a:cubicBezTo>
                    <a:pt x="164" y="50"/>
                    <a:pt x="159" y="37"/>
                    <a:pt x="152" y="28"/>
                  </a:cubicBezTo>
                  <a:cubicBezTo>
                    <a:pt x="148" y="24"/>
                    <a:pt x="142" y="21"/>
                    <a:pt x="136" y="20"/>
                  </a:cubicBezTo>
                  <a:cubicBezTo>
                    <a:pt x="132" y="18"/>
                    <a:pt x="120" y="16"/>
                    <a:pt x="110" y="17"/>
                  </a:cubicBezTo>
                  <a:cubicBezTo>
                    <a:pt x="112" y="13"/>
                    <a:pt x="113" y="9"/>
                    <a:pt x="114" y="5"/>
                  </a:cubicBezTo>
                  <a:cubicBezTo>
                    <a:pt x="114" y="3"/>
                    <a:pt x="113" y="1"/>
                    <a:pt x="111" y="0"/>
                  </a:cubicBezTo>
                  <a:cubicBezTo>
                    <a:pt x="110" y="0"/>
                    <a:pt x="108" y="0"/>
                    <a:pt x="107" y="2"/>
                  </a:cubicBezTo>
                  <a:cubicBezTo>
                    <a:pt x="106" y="2"/>
                    <a:pt x="103" y="3"/>
                    <a:pt x="101" y="3"/>
                  </a:cubicBezTo>
                  <a:cubicBezTo>
                    <a:pt x="100" y="4"/>
                    <a:pt x="99" y="4"/>
                    <a:pt x="99" y="4"/>
                  </a:cubicBezTo>
                  <a:cubicBezTo>
                    <a:pt x="97" y="4"/>
                    <a:pt x="94" y="5"/>
                    <a:pt x="92" y="5"/>
                  </a:cubicBezTo>
                  <a:cubicBezTo>
                    <a:pt x="89" y="5"/>
                    <a:pt x="86" y="6"/>
                    <a:pt x="82" y="7"/>
                  </a:cubicBezTo>
                  <a:cubicBezTo>
                    <a:pt x="77" y="8"/>
                    <a:pt x="72" y="11"/>
                    <a:pt x="66" y="15"/>
                  </a:cubicBezTo>
                  <a:cubicBezTo>
                    <a:pt x="59" y="20"/>
                    <a:pt x="55" y="27"/>
                    <a:pt x="52" y="37"/>
                  </a:cubicBezTo>
                  <a:cubicBezTo>
                    <a:pt x="51" y="39"/>
                    <a:pt x="52" y="41"/>
                    <a:pt x="54" y="42"/>
                  </a:cubicBezTo>
                  <a:cubicBezTo>
                    <a:pt x="56" y="43"/>
                    <a:pt x="59" y="42"/>
                    <a:pt x="59" y="39"/>
                  </a:cubicBezTo>
                  <a:cubicBezTo>
                    <a:pt x="62" y="31"/>
                    <a:pt x="66" y="25"/>
                    <a:pt x="71" y="22"/>
                  </a:cubicBezTo>
                  <a:cubicBezTo>
                    <a:pt x="76" y="18"/>
                    <a:pt x="80" y="16"/>
                    <a:pt x="85" y="15"/>
                  </a:cubicBezTo>
                  <a:cubicBezTo>
                    <a:pt x="87" y="14"/>
                    <a:pt x="90" y="13"/>
                    <a:pt x="93" y="13"/>
                  </a:cubicBezTo>
                  <a:cubicBezTo>
                    <a:pt x="95" y="13"/>
                    <a:pt x="98" y="12"/>
                    <a:pt x="101" y="12"/>
                  </a:cubicBezTo>
                  <a:cubicBezTo>
                    <a:pt x="101" y="12"/>
                    <a:pt x="102" y="12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2" y="14"/>
                    <a:pt x="100" y="18"/>
                    <a:pt x="97" y="21"/>
                  </a:cubicBezTo>
                  <a:cubicBezTo>
                    <a:pt x="94" y="24"/>
                    <a:pt x="91" y="27"/>
                    <a:pt x="87" y="30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4" y="33"/>
                    <a:pt x="82" y="34"/>
                    <a:pt x="80" y="35"/>
                  </a:cubicBezTo>
                  <a:cubicBezTo>
                    <a:pt x="80" y="35"/>
                    <a:pt x="79" y="36"/>
                    <a:pt x="79" y="36"/>
                  </a:cubicBezTo>
                  <a:cubicBezTo>
                    <a:pt x="77" y="36"/>
                    <a:pt x="74" y="37"/>
                    <a:pt x="73" y="39"/>
                  </a:cubicBezTo>
                  <a:cubicBezTo>
                    <a:pt x="72" y="41"/>
                    <a:pt x="72" y="43"/>
                    <a:pt x="73" y="44"/>
                  </a:cubicBezTo>
                  <a:cubicBezTo>
                    <a:pt x="75" y="46"/>
                    <a:pt x="77" y="46"/>
                    <a:pt x="78" y="45"/>
                  </a:cubicBezTo>
                  <a:cubicBezTo>
                    <a:pt x="80" y="44"/>
                    <a:pt x="85" y="44"/>
                    <a:pt x="88" y="45"/>
                  </a:cubicBezTo>
                  <a:cubicBezTo>
                    <a:pt x="89" y="45"/>
                    <a:pt x="90" y="45"/>
                    <a:pt x="91" y="45"/>
                  </a:cubicBezTo>
                  <a:cubicBezTo>
                    <a:pt x="97" y="45"/>
                    <a:pt x="102" y="45"/>
                    <a:pt x="106" y="47"/>
                  </a:cubicBezTo>
                  <a:cubicBezTo>
                    <a:pt x="111" y="49"/>
                    <a:pt x="116" y="52"/>
                    <a:pt x="118" y="54"/>
                  </a:cubicBezTo>
                  <a:cubicBezTo>
                    <a:pt x="120" y="56"/>
                    <a:pt x="121" y="58"/>
                    <a:pt x="122" y="59"/>
                  </a:cubicBezTo>
                  <a:cubicBezTo>
                    <a:pt x="120" y="59"/>
                    <a:pt x="117" y="59"/>
                    <a:pt x="115" y="60"/>
                  </a:cubicBezTo>
                  <a:cubicBezTo>
                    <a:pt x="110" y="61"/>
                    <a:pt x="106" y="64"/>
                    <a:pt x="102" y="66"/>
                  </a:cubicBezTo>
                  <a:cubicBezTo>
                    <a:pt x="99" y="68"/>
                    <a:pt x="97" y="70"/>
                    <a:pt x="94" y="71"/>
                  </a:cubicBezTo>
                  <a:cubicBezTo>
                    <a:pt x="89" y="74"/>
                    <a:pt x="84" y="75"/>
                    <a:pt x="79" y="74"/>
                  </a:cubicBezTo>
                  <a:cubicBezTo>
                    <a:pt x="77" y="73"/>
                    <a:pt x="74" y="72"/>
                    <a:pt x="72" y="71"/>
                  </a:cubicBezTo>
                  <a:cubicBezTo>
                    <a:pt x="72" y="71"/>
                    <a:pt x="72" y="71"/>
                    <a:pt x="71" y="70"/>
                  </a:cubicBezTo>
                  <a:cubicBezTo>
                    <a:pt x="71" y="70"/>
                    <a:pt x="70" y="69"/>
                    <a:pt x="69" y="69"/>
                  </a:cubicBezTo>
                  <a:cubicBezTo>
                    <a:pt x="68" y="67"/>
                    <a:pt x="67" y="67"/>
                    <a:pt x="65" y="68"/>
                  </a:cubicBezTo>
                  <a:cubicBezTo>
                    <a:pt x="64" y="68"/>
                    <a:pt x="63" y="70"/>
                    <a:pt x="63" y="71"/>
                  </a:cubicBezTo>
                  <a:cubicBezTo>
                    <a:pt x="62" y="73"/>
                    <a:pt x="62" y="75"/>
                    <a:pt x="62" y="77"/>
                  </a:cubicBezTo>
                  <a:cubicBezTo>
                    <a:pt x="62" y="83"/>
                    <a:pt x="62" y="87"/>
                    <a:pt x="60" y="92"/>
                  </a:cubicBezTo>
                  <a:cubicBezTo>
                    <a:pt x="59" y="94"/>
                    <a:pt x="57" y="97"/>
                    <a:pt x="56" y="99"/>
                  </a:cubicBezTo>
                  <a:cubicBezTo>
                    <a:pt x="54" y="101"/>
                    <a:pt x="52" y="104"/>
                    <a:pt x="51" y="106"/>
                  </a:cubicBezTo>
                  <a:cubicBezTo>
                    <a:pt x="50" y="108"/>
                    <a:pt x="49" y="110"/>
                    <a:pt x="49" y="111"/>
                  </a:cubicBezTo>
                  <a:cubicBezTo>
                    <a:pt x="47" y="108"/>
                    <a:pt x="44" y="104"/>
                    <a:pt x="43" y="100"/>
                  </a:cubicBezTo>
                  <a:cubicBezTo>
                    <a:pt x="39" y="92"/>
                    <a:pt x="39" y="81"/>
                    <a:pt x="44" y="74"/>
                  </a:cubicBezTo>
                  <a:cubicBezTo>
                    <a:pt x="45" y="72"/>
                    <a:pt x="45" y="70"/>
                    <a:pt x="43" y="69"/>
                  </a:cubicBezTo>
                  <a:cubicBezTo>
                    <a:pt x="42" y="67"/>
                    <a:pt x="40" y="67"/>
                    <a:pt x="38" y="68"/>
                  </a:cubicBezTo>
                  <a:cubicBezTo>
                    <a:pt x="36" y="69"/>
                    <a:pt x="35" y="71"/>
                    <a:pt x="33" y="72"/>
                  </a:cubicBezTo>
                  <a:cubicBezTo>
                    <a:pt x="32" y="73"/>
                    <a:pt x="32" y="74"/>
                    <a:pt x="31" y="74"/>
                  </a:cubicBezTo>
                  <a:cubicBezTo>
                    <a:pt x="29" y="75"/>
                    <a:pt x="27" y="76"/>
                    <a:pt x="25" y="77"/>
                  </a:cubicBezTo>
                  <a:cubicBezTo>
                    <a:pt x="24" y="78"/>
                    <a:pt x="23" y="78"/>
                    <a:pt x="23" y="78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19" y="80"/>
                    <a:pt x="15" y="82"/>
                    <a:pt x="11" y="83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2" y="81"/>
                    <a:pt x="12" y="80"/>
                    <a:pt x="13" y="79"/>
                  </a:cubicBezTo>
                  <a:cubicBezTo>
                    <a:pt x="16" y="73"/>
                    <a:pt x="18" y="69"/>
                    <a:pt x="22" y="65"/>
                  </a:cubicBezTo>
                  <a:cubicBezTo>
                    <a:pt x="23" y="63"/>
                    <a:pt x="26" y="61"/>
                    <a:pt x="29" y="59"/>
                  </a:cubicBezTo>
                  <a:cubicBezTo>
                    <a:pt x="30" y="58"/>
                    <a:pt x="31" y="58"/>
                    <a:pt x="32" y="57"/>
                  </a:cubicBezTo>
                  <a:cubicBezTo>
                    <a:pt x="35" y="55"/>
                    <a:pt x="37" y="53"/>
                    <a:pt x="41" y="53"/>
                  </a:cubicBezTo>
                  <a:cubicBezTo>
                    <a:pt x="43" y="53"/>
                    <a:pt x="45" y="52"/>
                    <a:pt x="45" y="49"/>
                  </a:cubicBezTo>
                  <a:cubicBezTo>
                    <a:pt x="45" y="47"/>
                    <a:pt x="43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5" y="45"/>
                    <a:pt x="31" y="47"/>
                    <a:pt x="27" y="50"/>
                  </a:cubicBezTo>
                  <a:cubicBezTo>
                    <a:pt x="26" y="51"/>
                    <a:pt x="25" y="52"/>
                    <a:pt x="24" y="52"/>
                  </a:cubicBezTo>
                  <a:cubicBezTo>
                    <a:pt x="21" y="54"/>
                    <a:pt x="18" y="56"/>
                    <a:pt x="15" y="59"/>
                  </a:cubicBezTo>
                  <a:cubicBezTo>
                    <a:pt x="11" y="64"/>
                    <a:pt x="8" y="69"/>
                    <a:pt x="6" y="75"/>
                  </a:cubicBezTo>
                  <a:cubicBezTo>
                    <a:pt x="5" y="77"/>
                    <a:pt x="4" y="78"/>
                    <a:pt x="4" y="79"/>
                  </a:cubicBezTo>
                  <a:cubicBezTo>
                    <a:pt x="4" y="80"/>
                    <a:pt x="3" y="81"/>
                    <a:pt x="3" y="82"/>
                  </a:cubicBezTo>
                  <a:cubicBezTo>
                    <a:pt x="3" y="82"/>
                    <a:pt x="2" y="83"/>
                    <a:pt x="2" y="84"/>
                  </a:cubicBezTo>
                  <a:cubicBezTo>
                    <a:pt x="1" y="85"/>
                    <a:pt x="0" y="87"/>
                    <a:pt x="0" y="89"/>
                  </a:cubicBezTo>
                  <a:cubicBezTo>
                    <a:pt x="0" y="90"/>
                    <a:pt x="0" y="92"/>
                    <a:pt x="1" y="92"/>
                  </a:cubicBezTo>
                  <a:cubicBezTo>
                    <a:pt x="2" y="93"/>
                    <a:pt x="3" y="94"/>
                    <a:pt x="5" y="94"/>
                  </a:cubicBezTo>
                  <a:cubicBezTo>
                    <a:pt x="8" y="93"/>
                    <a:pt x="12" y="92"/>
                    <a:pt x="15" y="90"/>
                  </a:cubicBezTo>
                  <a:cubicBezTo>
                    <a:pt x="11" y="117"/>
                    <a:pt x="17" y="149"/>
                    <a:pt x="42" y="161"/>
                  </a:cubicBezTo>
                  <a:cubicBezTo>
                    <a:pt x="51" y="166"/>
                    <a:pt x="60" y="168"/>
                    <a:pt x="69" y="170"/>
                  </a:cubicBezTo>
                  <a:cubicBezTo>
                    <a:pt x="78" y="171"/>
                    <a:pt x="87" y="171"/>
                    <a:pt x="95" y="175"/>
                  </a:cubicBezTo>
                  <a:cubicBezTo>
                    <a:pt x="110" y="181"/>
                    <a:pt x="126" y="192"/>
                    <a:pt x="142" y="192"/>
                  </a:cubicBezTo>
                  <a:cubicBezTo>
                    <a:pt x="148" y="192"/>
                    <a:pt x="157" y="192"/>
                    <a:pt x="163" y="189"/>
                  </a:cubicBezTo>
                  <a:cubicBezTo>
                    <a:pt x="168" y="186"/>
                    <a:pt x="173" y="183"/>
                    <a:pt x="176" y="178"/>
                  </a:cubicBezTo>
                  <a:cubicBezTo>
                    <a:pt x="184" y="167"/>
                    <a:pt x="185" y="153"/>
                    <a:pt x="182" y="139"/>
                  </a:cubicBezTo>
                  <a:close/>
                  <a:moveTo>
                    <a:pt x="77" y="140"/>
                  </a:moveTo>
                  <a:cubicBezTo>
                    <a:pt x="77" y="141"/>
                    <a:pt x="75" y="142"/>
                    <a:pt x="74" y="142"/>
                  </a:cubicBezTo>
                  <a:cubicBezTo>
                    <a:pt x="73" y="142"/>
                    <a:pt x="72" y="141"/>
                    <a:pt x="72" y="141"/>
                  </a:cubicBezTo>
                  <a:cubicBezTo>
                    <a:pt x="64" y="135"/>
                    <a:pt x="63" y="134"/>
                    <a:pt x="66" y="130"/>
                  </a:cubicBezTo>
                  <a:cubicBezTo>
                    <a:pt x="67" y="129"/>
                    <a:pt x="70" y="128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9" y="136"/>
                    <a:pt x="79" y="138"/>
                    <a:pt x="77" y="140"/>
                  </a:cubicBezTo>
                  <a:close/>
                  <a:moveTo>
                    <a:pt x="102" y="156"/>
                  </a:moveTo>
                  <a:cubicBezTo>
                    <a:pt x="101" y="157"/>
                    <a:pt x="100" y="158"/>
                    <a:pt x="99" y="158"/>
                  </a:cubicBezTo>
                  <a:cubicBezTo>
                    <a:pt x="98" y="158"/>
                    <a:pt x="97" y="157"/>
                    <a:pt x="96" y="157"/>
                  </a:cubicBezTo>
                  <a:cubicBezTo>
                    <a:pt x="89" y="151"/>
                    <a:pt x="88" y="150"/>
                    <a:pt x="90" y="147"/>
                  </a:cubicBezTo>
                  <a:cubicBezTo>
                    <a:pt x="92" y="145"/>
                    <a:pt x="94" y="145"/>
                    <a:pt x="96" y="146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3" y="152"/>
                    <a:pt x="103" y="154"/>
                    <a:pt x="102" y="156"/>
                  </a:cubicBezTo>
                  <a:close/>
                  <a:moveTo>
                    <a:pt x="103" y="110"/>
                  </a:moveTo>
                  <a:cubicBezTo>
                    <a:pt x="103" y="111"/>
                    <a:pt x="102" y="111"/>
                    <a:pt x="101" y="111"/>
                  </a:cubicBezTo>
                  <a:cubicBezTo>
                    <a:pt x="100" y="111"/>
                    <a:pt x="98" y="111"/>
                    <a:pt x="98" y="110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2"/>
                    <a:pt x="92" y="100"/>
                    <a:pt x="94" y="98"/>
                  </a:cubicBezTo>
                  <a:cubicBezTo>
                    <a:pt x="96" y="97"/>
                    <a:pt x="98" y="97"/>
                    <a:pt x="100" y="99"/>
                  </a:cubicBezTo>
                  <a:cubicBezTo>
                    <a:pt x="100" y="99"/>
                    <a:pt x="100" y="99"/>
                    <a:pt x="100" y="99"/>
                  </a:cubicBezTo>
                  <a:cubicBezTo>
                    <a:pt x="100" y="99"/>
                    <a:pt x="100" y="100"/>
                    <a:pt x="100" y="100"/>
                  </a:cubicBezTo>
                  <a:cubicBezTo>
                    <a:pt x="101" y="101"/>
                    <a:pt x="103" y="103"/>
                    <a:pt x="104" y="105"/>
                  </a:cubicBezTo>
                  <a:cubicBezTo>
                    <a:pt x="105" y="106"/>
                    <a:pt x="105" y="109"/>
                    <a:pt x="103" y="110"/>
                  </a:cubicBezTo>
                  <a:close/>
                  <a:moveTo>
                    <a:pt x="115" y="130"/>
                  </a:moveTo>
                  <a:cubicBezTo>
                    <a:pt x="115" y="130"/>
                    <a:pt x="115" y="130"/>
                    <a:pt x="115" y="130"/>
                  </a:cubicBezTo>
                  <a:cubicBezTo>
                    <a:pt x="113" y="128"/>
                    <a:pt x="114" y="125"/>
                    <a:pt x="116" y="124"/>
                  </a:cubicBezTo>
                  <a:cubicBezTo>
                    <a:pt x="118" y="123"/>
                    <a:pt x="119" y="123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2" y="125"/>
                    <a:pt x="122" y="126"/>
                  </a:cubicBezTo>
                  <a:cubicBezTo>
                    <a:pt x="123" y="127"/>
                    <a:pt x="124" y="129"/>
                    <a:pt x="125" y="131"/>
                  </a:cubicBezTo>
                  <a:cubicBezTo>
                    <a:pt x="127" y="132"/>
                    <a:pt x="126" y="135"/>
                    <a:pt x="125" y="136"/>
                  </a:cubicBezTo>
                  <a:cubicBezTo>
                    <a:pt x="124" y="137"/>
                    <a:pt x="123" y="137"/>
                    <a:pt x="122" y="137"/>
                  </a:cubicBezTo>
                  <a:cubicBezTo>
                    <a:pt x="121" y="137"/>
                    <a:pt x="120" y="137"/>
                    <a:pt x="119" y="135"/>
                  </a:cubicBezTo>
                  <a:cubicBezTo>
                    <a:pt x="119" y="135"/>
                    <a:pt x="115" y="130"/>
                    <a:pt x="115" y="130"/>
                  </a:cubicBezTo>
                  <a:close/>
                  <a:moveTo>
                    <a:pt x="133" y="170"/>
                  </a:moveTo>
                  <a:cubicBezTo>
                    <a:pt x="132" y="171"/>
                    <a:pt x="131" y="172"/>
                    <a:pt x="130" y="172"/>
                  </a:cubicBezTo>
                  <a:cubicBezTo>
                    <a:pt x="129" y="172"/>
                    <a:pt x="128" y="172"/>
                    <a:pt x="127" y="171"/>
                  </a:cubicBezTo>
                  <a:cubicBezTo>
                    <a:pt x="120" y="165"/>
                    <a:pt x="119" y="164"/>
                    <a:pt x="121" y="161"/>
                  </a:cubicBezTo>
                  <a:cubicBezTo>
                    <a:pt x="123" y="159"/>
                    <a:pt x="126" y="159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4" y="166"/>
                    <a:pt x="135" y="169"/>
                    <a:pt x="133" y="170"/>
                  </a:cubicBezTo>
                  <a:close/>
                  <a:moveTo>
                    <a:pt x="140" y="98"/>
                  </a:moveTo>
                  <a:cubicBezTo>
                    <a:pt x="140" y="98"/>
                    <a:pt x="139" y="98"/>
                    <a:pt x="139" y="98"/>
                  </a:cubicBezTo>
                  <a:cubicBezTo>
                    <a:pt x="137" y="98"/>
                    <a:pt x="135" y="97"/>
                    <a:pt x="135" y="95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3" y="85"/>
                    <a:pt x="135" y="83"/>
                    <a:pt x="137" y="83"/>
                  </a:cubicBezTo>
                  <a:cubicBezTo>
                    <a:pt x="140" y="82"/>
                    <a:pt x="141" y="83"/>
                    <a:pt x="142" y="86"/>
                  </a:cubicBezTo>
                  <a:cubicBezTo>
                    <a:pt x="142" y="86"/>
                    <a:pt x="142" y="86"/>
                    <a:pt x="142" y="86"/>
                  </a:cubicBezTo>
                  <a:cubicBezTo>
                    <a:pt x="142" y="86"/>
                    <a:pt x="142" y="86"/>
                    <a:pt x="142" y="87"/>
                  </a:cubicBezTo>
                  <a:cubicBezTo>
                    <a:pt x="142" y="88"/>
                    <a:pt x="143" y="90"/>
                    <a:pt x="143" y="93"/>
                  </a:cubicBezTo>
                  <a:cubicBezTo>
                    <a:pt x="144" y="95"/>
                    <a:pt x="142" y="97"/>
                    <a:pt x="140" y="98"/>
                  </a:cubicBezTo>
                  <a:close/>
                  <a:moveTo>
                    <a:pt x="149" y="127"/>
                  </a:moveTo>
                  <a:cubicBezTo>
                    <a:pt x="149" y="127"/>
                    <a:pt x="148" y="127"/>
                    <a:pt x="148" y="127"/>
                  </a:cubicBezTo>
                  <a:cubicBezTo>
                    <a:pt x="146" y="127"/>
                    <a:pt x="144" y="126"/>
                    <a:pt x="144" y="124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2" y="114"/>
                    <a:pt x="144" y="112"/>
                    <a:pt x="146" y="112"/>
                  </a:cubicBezTo>
                  <a:cubicBezTo>
                    <a:pt x="148" y="111"/>
                    <a:pt x="150" y="112"/>
                    <a:pt x="150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1" y="116"/>
                    <a:pt x="151" y="116"/>
                  </a:cubicBezTo>
                  <a:cubicBezTo>
                    <a:pt x="151" y="117"/>
                    <a:pt x="152" y="119"/>
                    <a:pt x="152" y="122"/>
                  </a:cubicBezTo>
                  <a:cubicBezTo>
                    <a:pt x="152" y="124"/>
                    <a:pt x="151" y="127"/>
                    <a:pt x="149" y="127"/>
                  </a:cubicBezTo>
                  <a:close/>
                  <a:moveTo>
                    <a:pt x="158" y="163"/>
                  </a:moveTo>
                  <a:cubicBezTo>
                    <a:pt x="158" y="163"/>
                    <a:pt x="158" y="163"/>
                    <a:pt x="158" y="163"/>
                  </a:cubicBezTo>
                  <a:cubicBezTo>
                    <a:pt x="156" y="163"/>
                    <a:pt x="154" y="161"/>
                    <a:pt x="154" y="159"/>
                  </a:cubicBezTo>
                  <a:cubicBezTo>
                    <a:pt x="152" y="150"/>
                    <a:pt x="151" y="148"/>
                    <a:pt x="155" y="147"/>
                  </a:cubicBezTo>
                  <a:cubicBezTo>
                    <a:pt x="158" y="147"/>
                    <a:pt x="160" y="148"/>
                    <a:pt x="160" y="151"/>
                  </a:cubicBezTo>
                  <a:cubicBezTo>
                    <a:pt x="160" y="151"/>
                    <a:pt x="160" y="151"/>
                    <a:pt x="160" y="151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62" y="160"/>
                    <a:pt x="161" y="162"/>
                    <a:pt x="158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3272" y="1233"/>
              <a:ext cx="363" cy="311"/>
            </a:xfrm>
            <a:custGeom>
              <a:avLst/>
              <a:gdLst>
                <a:gd name="T0" fmla="*/ 134 w 196"/>
                <a:gd name="T1" fmla="*/ 81 h 168"/>
                <a:gd name="T2" fmla="*/ 180 w 196"/>
                <a:gd name="T3" fmla="*/ 74 h 168"/>
                <a:gd name="T4" fmla="*/ 184 w 196"/>
                <a:gd name="T5" fmla="*/ 25 h 168"/>
                <a:gd name="T6" fmla="*/ 135 w 196"/>
                <a:gd name="T7" fmla="*/ 29 h 168"/>
                <a:gd name="T8" fmla="*/ 129 w 196"/>
                <a:gd name="T9" fmla="*/ 75 h 168"/>
                <a:gd name="T10" fmla="*/ 128 w 196"/>
                <a:gd name="T11" fmla="*/ 75 h 168"/>
                <a:gd name="T12" fmla="*/ 105 w 196"/>
                <a:gd name="T13" fmla="*/ 98 h 168"/>
                <a:gd name="T14" fmla="*/ 81 w 196"/>
                <a:gd name="T15" fmla="*/ 75 h 168"/>
                <a:gd name="T16" fmla="*/ 94 w 196"/>
                <a:gd name="T17" fmla="*/ 62 h 168"/>
                <a:gd name="T18" fmla="*/ 94 w 196"/>
                <a:gd name="T19" fmla="*/ 42 h 168"/>
                <a:gd name="T20" fmla="*/ 51 w 196"/>
                <a:gd name="T21" fmla="*/ 0 h 168"/>
                <a:gd name="T22" fmla="*/ 0 w 196"/>
                <a:gd name="T23" fmla="*/ 51 h 168"/>
                <a:gd name="T24" fmla="*/ 42 w 196"/>
                <a:gd name="T25" fmla="*/ 93 h 168"/>
                <a:gd name="T26" fmla="*/ 63 w 196"/>
                <a:gd name="T27" fmla="*/ 93 h 168"/>
                <a:gd name="T28" fmla="*/ 75 w 196"/>
                <a:gd name="T29" fmla="*/ 81 h 168"/>
                <a:gd name="T30" fmla="*/ 99 w 196"/>
                <a:gd name="T31" fmla="*/ 104 h 168"/>
                <a:gd name="T32" fmla="*/ 75 w 196"/>
                <a:gd name="T33" fmla="*/ 129 h 168"/>
                <a:gd name="T34" fmla="*/ 67 w 196"/>
                <a:gd name="T35" fmla="*/ 131 h 168"/>
                <a:gd name="T36" fmla="*/ 43 w 196"/>
                <a:gd name="T37" fmla="*/ 154 h 168"/>
                <a:gd name="T38" fmla="*/ 43 w 196"/>
                <a:gd name="T39" fmla="*/ 166 h 168"/>
                <a:gd name="T40" fmla="*/ 49 w 196"/>
                <a:gd name="T41" fmla="*/ 168 h 168"/>
                <a:gd name="T42" fmla="*/ 55 w 196"/>
                <a:gd name="T43" fmla="*/ 166 h 168"/>
                <a:gd name="T44" fmla="*/ 78 w 196"/>
                <a:gd name="T45" fmla="*/ 142 h 168"/>
                <a:gd name="T46" fmla="*/ 81 w 196"/>
                <a:gd name="T47" fmla="*/ 134 h 168"/>
                <a:gd name="T48" fmla="*/ 105 w 196"/>
                <a:gd name="T49" fmla="*/ 110 h 168"/>
                <a:gd name="T50" fmla="*/ 129 w 196"/>
                <a:gd name="T51" fmla="*/ 134 h 168"/>
                <a:gd name="T52" fmla="*/ 131 w 196"/>
                <a:gd name="T53" fmla="*/ 142 h 168"/>
                <a:gd name="T54" fmla="*/ 155 w 196"/>
                <a:gd name="T55" fmla="*/ 166 h 168"/>
                <a:gd name="T56" fmla="*/ 160 w 196"/>
                <a:gd name="T57" fmla="*/ 168 h 168"/>
                <a:gd name="T58" fmla="*/ 166 w 196"/>
                <a:gd name="T59" fmla="*/ 166 h 168"/>
                <a:gd name="T60" fmla="*/ 166 w 196"/>
                <a:gd name="T61" fmla="*/ 154 h 168"/>
                <a:gd name="T62" fmla="*/ 143 w 196"/>
                <a:gd name="T63" fmla="*/ 131 h 168"/>
                <a:gd name="T64" fmla="*/ 135 w 196"/>
                <a:gd name="T65" fmla="*/ 129 h 168"/>
                <a:gd name="T66" fmla="*/ 111 w 196"/>
                <a:gd name="T67" fmla="*/ 104 h 168"/>
                <a:gd name="T68" fmla="*/ 134 w 196"/>
                <a:gd name="T69" fmla="*/ 81 h 168"/>
                <a:gd name="T70" fmla="*/ 134 w 196"/>
                <a:gd name="T71" fmla="*/ 81 h 168"/>
                <a:gd name="T72" fmla="*/ 178 w 196"/>
                <a:gd name="T73" fmla="*/ 44 h 168"/>
                <a:gd name="T74" fmla="*/ 178 w 196"/>
                <a:gd name="T75" fmla="*/ 50 h 168"/>
                <a:gd name="T76" fmla="*/ 156 w 196"/>
                <a:gd name="T77" fmla="*/ 72 h 168"/>
                <a:gd name="T78" fmla="*/ 153 w 196"/>
                <a:gd name="T79" fmla="*/ 74 h 168"/>
                <a:gd name="T80" fmla="*/ 150 w 196"/>
                <a:gd name="T81" fmla="*/ 72 h 168"/>
                <a:gd name="T82" fmla="*/ 150 w 196"/>
                <a:gd name="T83" fmla="*/ 66 h 168"/>
                <a:gd name="T84" fmla="*/ 172 w 196"/>
                <a:gd name="T85" fmla="*/ 44 h 168"/>
                <a:gd name="T86" fmla="*/ 178 w 196"/>
                <a:gd name="T87" fmla="*/ 44 h 168"/>
                <a:gd name="T88" fmla="*/ 137 w 196"/>
                <a:gd name="T89" fmla="*/ 53 h 168"/>
                <a:gd name="T90" fmla="*/ 159 w 196"/>
                <a:gd name="T91" fmla="*/ 31 h 168"/>
                <a:gd name="T92" fmla="*/ 165 w 196"/>
                <a:gd name="T93" fmla="*/ 31 h 168"/>
                <a:gd name="T94" fmla="*/ 165 w 196"/>
                <a:gd name="T95" fmla="*/ 37 h 168"/>
                <a:gd name="T96" fmla="*/ 143 w 196"/>
                <a:gd name="T97" fmla="*/ 59 h 168"/>
                <a:gd name="T98" fmla="*/ 140 w 196"/>
                <a:gd name="T99" fmla="*/ 60 h 168"/>
                <a:gd name="T100" fmla="*/ 137 w 196"/>
                <a:gd name="T101" fmla="*/ 59 h 168"/>
                <a:gd name="T102" fmla="*/ 137 w 196"/>
                <a:gd name="T103" fmla="*/ 5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168">
                  <a:moveTo>
                    <a:pt x="134" y="81"/>
                  </a:moveTo>
                  <a:cubicBezTo>
                    <a:pt x="147" y="90"/>
                    <a:pt x="167" y="88"/>
                    <a:pt x="180" y="74"/>
                  </a:cubicBezTo>
                  <a:cubicBezTo>
                    <a:pt x="195" y="60"/>
                    <a:pt x="196" y="38"/>
                    <a:pt x="184" y="25"/>
                  </a:cubicBezTo>
                  <a:cubicBezTo>
                    <a:pt x="171" y="13"/>
                    <a:pt x="149" y="14"/>
                    <a:pt x="135" y="29"/>
                  </a:cubicBezTo>
                  <a:cubicBezTo>
                    <a:pt x="121" y="42"/>
                    <a:pt x="119" y="62"/>
                    <a:pt x="129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9" y="57"/>
                    <a:pt x="99" y="48"/>
                    <a:pt x="94" y="4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8" y="99"/>
                    <a:pt x="57" y="99"/>
                    <a:pt x="63" y="9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2" y="128"/>
                    <a:pt x="69" y="128"/>
                    <a:pt x="67" y="131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0" y="157"/>
                    <a:pt x="40" y="163"/>
                    <a:pt x="43" y="166"/>
                  </a:cubicBezTo>
                  <a:cubicBezTo>
                    <a:pt x="45" y="168"/>
                    <a:pt x="47" y="168"/>
                    <a:pt x="49" y="168"/>
                  </a:cubicBezTo>
                  <a:cubicBezTo>
                    <a:pt x="51" y="168"/>
                    <a:pt x="53" y="168"/>
                    <a:pt x="55" y="166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81" y="140"/>
                    <a:pt x="81" y="137"/>
                    <a:pt x="81" y="134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29" y="134"/>
                    <a:pt x="129" y="134"/>
                    <a:pt x="129" y="134"/>
                  </a:cubicBezTo>
                  <a:cubicBezTo>
                    <a:pt x="128" y="137"/>
                    <a:pt x="129" y="140"/>
                    <a:pt x="131" y="142"/>
                  </a:cubicBezTo>
                  <a:cubicBezTo>
                    <a:pt x="155" y="166"/>
                    <a:pt x="155" y="166"/>
                    <a:pt x="155" y="166"/>
                  </a:cubicBezTo>
                  <a:cubicBezTo>
                    <a:pt x="156" y="168"/>
                    <a:pt x="158" y="168"/>
                    <a:pt x="160" y="168"/>
                  </a:cubicBezTo>
                  <a:cubicBezTo>
                    <a:pt x="163" y="168"/>
                    <a:pt x="165" y="168"/>
                    <a:pt x="166" y="166"/>
                  </a:cubicBezTo>
                  <a:cubicBezTo>
                    <a:pt x="170" y="163"/>
                    <a:pt x="170" y="157"/>
                    <a:pt x="166" y="154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1" y="128"/>
                    <a:pt x="138" y="128"/>
                    <a:pt x="135" y="129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34" y="81"/>
                    <a:pt x="134" y="81"/>
                    <a:pt x="134" y="81"/>
                  </a:cubicBezTo>
                  <a:cubicBezTo>
                    <a:pt x="134" y="81"/>
                    <a:pt x="134" y="81"/>
                    <a:pt x="134" y="81"/>
                  </a:cubicBezTo>
                  <a:close/>
                  <a:moveTo>
                    <a:pt x="178" y="44"/>
                  </a:moveTo>
                  <a:cubicBezTo>
                    <a:pt x="180" y="46"/>
                    <a:pt x="180" y="48"/>
                    <a:pt x="178" y="50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5" y="73"/>
                    <a:pt x="154" y="74"/>
                    <a:pt x="153" y="74"/>
                  </a:cubicBezTo>
                  <a:cubicBezTo>
                    <a:pt x="152" y="74"/>
                    <a:pt x="151" y="73"/>
                    <a:pt x="150" y="72"/>
                  </a:cubicBezTo>
                  <a:cubicBezTo>
                    <a:pt x="148" y="71"/>
                    <a:pt x="148" y="68"/>
                    <a:pt x="150" y="66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4" y="43"/>
                    <a:pt x="176" y="43"/>
                    <a:pt x="178" y="44"/>
                  </a:cubicBezTo>
                  <a:close/>
                  <a:moveTo>
                    <a:pt x="137" y="53"/>
                  </a:moveTo>
                  <a:cubicBezTo>
                    <a:pt x="159" y="31"/>
                    <a:pt x="159" y="31"/>
                    <a:pt x="159" y="31"/>
                  </a:cubicBezTo>
                  <a:cubicBezTo>
                    <a:pt x="161" y="29"/>
                    <a:pt x="163" y="29"/>
                    <a:pt x="165" y="31"/>
                  </a:cubicBezTo>
                  <a:cubicBezTo>
                    <a:pt x="167" y="33"/>
                    <a:pt x="167" y="35"/>
                    <a:pt x="165" y="3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2" y="60"/>
                    <a:pt x="141" y="60"/>
                    <a:pt x="140" y="60"/>
                  </a:cubicBezTo>
                  <a:cubicBezTo>
                    <a:pt x="139" y="60"/>
                    <a:pt x="138" y="60"/>
                    <a:pt x="137" y="59"/>
                  </a:cubicBezTo>
                  <a:cubicBezTo>
                    <a:pt x="135" y="58"/>
                    <a:pt x="135" y="55"/>
                    <a:pt x="13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108" y="1359"/>
              <a:ext cx="239" cy="202"/>
            </a:xfrm>
            <a:custGeom>
              <a:avLst/>
              <a:gdLst>
                <a:gd name="T0" fmla="*/ 129 w 129"/>
                <a:gd name="T1" fmla="*/ 0 h 109"/>
                <a:gd name="T2" fmla="*/ 0 w 129"/>
                <a:gd name="T3" fmla="*/ 0 h 109"/>
                <a:gd name="T4" fmla="*/ 59 w 129"/>
                <a:gd name="T5" fmla="*/ 64 h 109"/>
                <a:gd name="T6" fmla="*/ 59 w 129"/>
                <a:gd name="T7" fmla="*/ 101 h 109"/>
                <a:gd name="T8" fmla="*/ 45 w 129"/>
                <a:gd name="T9" fmla="*/ 101 h 109"/>
                <a:gd name="T10" fmla="*/ 41 w 129"/>
                <a:gd name="T11" fmla="*/ 105 h 109"/>
                <a:gd name="T12" fmla="*/ 45 w 129"/>
                <a:gd name="T13" fmla="*/ 109 h 109"/>
                <a:gd name="T14" fmla="*/ 85 w 129"/>
                <a:gd name="T15" fmla="*/ 109 h 109"/>
                <a:gd name="T16" fmla="*/ 89 w 129"/>
                <a:gd name="T17" fmla="*/ 105 h 109"/>
                <a:gd name="T18" fmla="*/ 85 w 129"/>
                <a:gd name="T19" fmla="*/ 101 h 109"/>
                <a:gd name="T20" fmla="*/ 71 w 129"/>
                <a:gd name="T21" fmla="*/ 101 h 109"/>
                <a:gd name="T22" fmla="*/ 71 w 129"/>
                <a:gd name="T23" fmla="*/ 64 h 109"/>
                <a:gd name="T24" fmla="*/ 129 w 129"/>
                <a:gd name="T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09">
                  <a:moveTo>
                    <a:pt x="1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26" y="61"/>
                    <a:pt x="59" y="64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3" y="101"/>
                    <a:pt x="41" y="102"/>
                    <a:pt x="41" y="105"/>
                  </a:cubicBezTo>
                  <a:cubicBezTo>
                    <a:pt x="41" y="107"/>
                    <a:pt x="43" y="109"/>
                    <a:pt x="45" y="109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7" y="109"/>
                    <a:pt x="89" y="107"/>
                    <a:pt x="89" y="105"/>
                  </a:cubicBezTo>
                  <a:cubicBezTo>
                    <a:pt x="89" y="102"/>
                    <a:pt x="87" y="101"/>
                    <a:pt x="85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103" y="61"/>
                    <a:pt x="129" y="34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228" y="1251"/>
              <a:ext cx="113" cy="91"/>
            </a:xfrm>
            <a:custGeom>
              <a:avLst/>
              <a:gdLst>
                <a:gd name="T0" fmla="*/ 8 w 61"/>
                <a:gd name="T1" fmla="*/ 49 h 49"/>
                <a:gd name="T2" fmla="*/ 56 w 61"/>
                <a:gd name="T3" fmla="*/ 49 h 49"/>
                <a:gd name="T4" fmla="*/ 61 w 61"/>
                <a:gd name="T5" fmla="*/ 32 h 49"/>
                <a:gd name="T6" fmla="*/ 29 w 61"/>
                <a:gd name="T7" fmla="*/ 0 h 49"/>
                <a:gd name="T8" fmla="*/ 0 w 61"/>
                <a:gd name="T9" fmla="*/ 20 h 49"/>
                <a:gd name="T10" fmla="*/ 8 w 61"/>
                <a:gd name="T11" fmla="*/ 44 h 49"/>
                <a:gd name="T12" fmla="*/ 8 w 61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49">
                  <a:moveTo>
                    <a:pt x="8" y="49"/>
                  </a:moveTo>
                  <a:cubicBezTo>
                    <a:pt x="56" y="49"/>
                    <a:pt x="56" y="49"/>
                    <a:pt x="56" y="49"/>
                  </a:cubicBezTo>
                  <a:cubicBezTo>
                    <a:pt x="59" y="44"/>
                    <a:pt x="61" y="38"/>
                    <a:pt x="61" y="32"/>
                  </a:cubicBezTo>
                  <a:cubicBezTo>
                    <a:pt x="61" y="14"/>
                    <a:pt x="46" y="0"/>
                    <a:pt x="29" y="0"/>
                  </a:cubicBezTo>
                  <a:cubicBezTo>
                    <a:pt x="16" y="0"/>
                    <a:pt x="5" y="8"/>
                    <a:pt x="0" y="20"/>
                  </a:cubicBezTo>
                  <a:cubicBezTo>
                    <a:pt x="5" y="26"/>
                    <a:pt x="8" y="35"/>
                    <a:pt x="8" y="44"/>
                  </a:cubicBezTo>
                  <a:cubicBezTo>
                    <a:pt x="8" y="45"/>
                    <a:pt x="8" y="47"/>
                    <a:pt x="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167" y="1205"/>
              <a:ext cx="106" cy="72"/>
            </a:xfrm>
            <a:custGeom>
              <a:avLst/>
              <a:gdLst>
                <a:gd name="T0" fmla="*/ 3 w 57"/>
                <a:gd name="T1" fmla="*/ 31 h 39"/>
                <a:gd name="T2" fmla="*/ 26 w 57"/>
                <a:gd name="T3" fmla="*/ 39 h 39"/>
                <a:gd name="T4" fmla="*/ 57 w 57"/>
                <a:gd name="T5" fmla="*/ 17 h 39"/>
                <a:gd name="T6" fmla="*/ 30 w 57"/>
                <a:gd name="T7" fmla="*/ 0 h 39"/>
                <a:gd name="T8" fmla="*/ 0 w 57"/>
                <a:gd name="T9" fmla="*/ 30 h 39"/>
                <a:gd name="T10" fmla="*/ 1 w 57"/>
                <a:gd name="T11" fmla="*/ 31 h 39"/>
                <a:gd name="T12" fmla="*/ 3 w 57"/>
                <a:gd name="T13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3" y="31"/>
                  </a:moveTo>
                  <a:cubicBezTo>
                    <a:pt x="12" y="31"/>
                    <a:pt x="20" y="34"/>
                    <a:pt x="26" y="39"/>
                  </a:cubicBezTo>
                  <a:cubicBezTo>
                    <a:pt x="32" y="27"/>
                    <a:pt x="44" y="19"/>
                    <a:pt x="57" y="17"/>
                  </a:cubicBezTo>
                  <a:cubicBezTo>
                    <a:pt x="52" y="7"/>
                    <a:pt x="42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0"/>
                    <a:pt x="1" y="30"/>
                    <a:pt x="1" y="31"/>
                  </a:cubicBezTo>
                  <a:cubicBezTo>
                    <a:pt x="1" y="31"/>
                    <a:pt x="2" y="31"/>
                    <a:pt x="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117" y="1277"/>
              <a:ext cx="111" cy="65"/>
            </a:xfrm>
            <a:custGeom>
              <a:avLst/>
              <a:gdLst>
                <a:gd name="T0" fmla="*/ 59 w 60"/>
                <a:gd name="T1" fmla="*/ 35 h 35"/>
                <a:gd name="T2" fmla="*/ 60 w 60"/>
                <a:gd name="T3" fmla="*/ 30 h 35"/>
                <a:gd name="T4" fmla="*/ 30 w 60"/>
                <a:gd name="T5" fmla="*/ 0 h 35"/>
                <a:gd name="T6" fmla="*/ 0 w 60"/>
                <a:gd name="T7" fmla="*/ 30 h 35"/>
                <a:gd name="T8" fmla="*/ 1 w 60"/>
                <a:gd name="T9" fmla="*/ 35 h 35"/>
                <a:gd name="T10" fmla="*/ 59 w 6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9" y="35"/>
                  </a:moveTo>
                  <a:cubicBezTo>
                    <a:pt x="59" y="33"/>
                    <a:pt x="60" y="31"/>
                    <a:pt x="60" y="30"/>
                  </a:cubicBezTo>
                  <a:cubicBezTo>
                    <a:pt x="60" y="13"/>
                    <a:pt x="46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1"/>
                    <a:pt x="1" y="33"/>
                    <a:pt x="1" y="35"/>
                  </a:cubicBezTo>
                  <a:lnTo>
                    <a:pt x="5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4050" y="432"/>
              <a:ext cx="360" cy="337"/>
            </a:xfrm>
            <a:custGeom>
              <a:avLst/>
              <a:gdLst>
                <a:gd name="T0" fmla="*/ 191 w 194"/>
                <a:gd name="T1" fmla="*/ 44 h 182"/>
                <a:gd name="T2" fmla="*/ 134 w 194"/>
                <a:gd name="T3" fmla="*/ 0 h 182"/>
                <a:gd name="T4" fmla="*/ 94 w 194"/>
                <a:gd name="T5" fmla="*/ 16 h 182"/>
                <a:gd name="T6" fmla="*/ 68 w 194"/>
                <a:gd name="T7" fmla="*/ 66 h 182"/>
                <a:gd name="T8" fmla="*/ 40 w 194"/>
                <a:gd name="T9" fmla="*/ 117 h 182"/>
                <a:gd name="T10" fmla="*/ 39 w 194"/>
                <a:gd name="T11" fmla="*/ 120 h 182"/>
                <a:gd name="T12" fmla="*/ 41 w 194"/>
                <a:gd name="T13" fmla="*/ 123 h 182"/>
                <a:gd name="T14" fmla="*/ 47 w 194"/>
                <a:gd name="T15" fmla="*/ 128 h 182"/>
                <a:gd name="T16" fmla="*/ 37 w 194"/>
                <a:gd name="T17" fmla="*/ 140 h 182"/>
                <a:gd name="T18" fmla="*/ 19 w 194"/>
                <a:gd name="T19" fmla="*/ 127 h 182"/>
                <a:gd name="T20" fmla="*/ 0 w 194"/>
                <a:gd name="T21" fmla="*/ 146 h 182"/>
                <a:gd name="T22" fmla="*/ 19 w 194"/>
                <a:gd name="T23" fmla="*/ 165 h 182"/>
                <a:gd name="T24" fmla="*/ 24 w 194"/>
                <a:gd name="T25" fmla="*/ 164 h 182"/>
                <a:gd name="T26" fmla="*/ 43 w 194"/>
                <a:gd name="T27" fmla="*/ 182 h 182"/>
                <a:gd name="T28" fmla="*/ 62 w 194"/>
                <a:gd name="T29" fmla="*/ 163 h 182"/>
                <a:gd name="T30" fmla="*/ 44 w 194"/>
                <a:gd name="T31" fmla="*/ 144 h 182"/>
                <a:gd name="T32" fmla="*/ 53 w 194"/>
                <a:gd name="T33" fmla="*/ 132 h 182"/>
                <a:gd name="T34" fmla="*/ 61 w 194"/>
                <a:gd name="T35" fmla="*/ 138 h 182"/>
                <a:gd name="T36" fmla="*/ 63 w 194"/>
                <a:gd name="T37" fmla="*/ 139 h 182"/>
                <a:gd name="T38" fmla="*/ 64 w 194"/>
                <a:gd name="T39" fmla="*/ 139 h 182"/>
                <a:gd name="T40" fmla="*/ 66 w 194"/>
                <a:gd name="T41" fmla="*/ 137 h 182"/>
                <a:gd name="T42" fmla="*/ 122 w 194"/>
                <a:gd name="T43" fmla="*/ 118 h 182"/>
                <a:gd name="T44" fmla="*/ 179 w 194"/>
                <a:gd name="T45" fmla="*/ 92 h 182"/>
                <a:gd name="T46" fmla="*/ 191 w 194"/>
                <a:gd name="T47" fmla="*/ 44 h 182"/>
                <a:gd name="T48" fmla="*/ 19 w 194"/>
                <a:gd name="T49" fmla="*/ 157 h 182"/>
                <a:gd name="T50" fmla="*/ 8 w 194"/>
                <a:gd name="T51" fmla="*/ 146 h 182"/>
                <a:gd name="T52" fmla="*/ 19 w 194"/>
                <a:gd name="T53" fmla="*/ 135 h 182"/>
                <a:gd name="T54" fmla="*/ 30 w 194"/>
                <a:gd name="T55" fmla="*/ 146 h 182"/>
                <a:gd name="T56" fmla="*/ 19 w 194"/>
                <a:gd name="T57" fmla="*/ 157 h 182"/>
                <a:gd name="T58" fmla="*/ 54 w 194"/>
                <a:gd name="T59" fmla="*/ 163 h 182"/>
                <a:gd name="T60" fmla="*/ 43 w 194"/>
                <a:gd name="T61" fmla="*/ 174 h 182"/>
                <a:gd name="T62" fmla="*/ 32 w 194"/>
                <a:gd name="T63" fmla="*/ 163 h 182"/>
                <a:gd name="T64" fmla="*/ 43 w 194"/>
                <a:gd name="T65" fmla="*/ 152 h 182"/>
                <a:gd name="T66" fmla="*/ 54 w 194"/>
                <a:gd name="T67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182">
                  <a:moveTo>
                    <a:pt x="191" y="44"/>
                  </a:moveTo>
                  <a:cubicBezTo>
                    <a:pt x="185" y="19"/>
                    <a:pt x="161" y="0"/>
                    <a:pt x="134" y="0"/>
                  </a:cubicBezTo>
                  <a:cubicBezTo>
                    <a:pt x="120" y="0"/>
                    <a:pt x="106" y="5"/>
                    <a:pt x="94" y="16"/>
                  </a:cubicBezTo>
                  <a:cubicBezTo>
                    <a:pt x="83" y="25"/>
                    <a:pt x="76" y="38"/>
                    <a:pt x="68" y="66"/>
                  </a:cubicBezTo>
                  <a:cubicBezTo>
                    <a:pt x="59" y="92"/>
                    <a:pt x="40" y="117"/>
                    <a:pt x="40" y="117"/>
                  </a:cubicBezTo>
                  <a:cubicBezTo>
                    <a:pt x="40" y="118"/>
                    <a:pt x="39" y="119"/>
                    <a:pt x="39" y="120"/>
                  </a:cubicBezTo>
                  <a:cubicBezTo>
                    <a:pt x="40" y="121"/>
                    <a:pt x="40" y="122"/>
                    <a:pt x="41" y="123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5" y="131"/>
                    <a:pt x="41" y="136"/>
                    <a:pt x="37" y="140"/>
                  </a:cubicBezTo>
                  <a:cubicBezTo>
                    <a:pt x="34" y="133"/>
                    <a:pt x="27" y="127"/>
                    <a:pt x="19" y="127"/>
                  </a:cubicBezTo>
                  <a:cubicBezTo>
                    <a:pt x="8" y="127"/>
                    <a:pt x="0" y="135"/>
                    <a:pt x="0" y="146"/>
                  </a:cubicBezTo>
                  <a:cubicBezTo>
                    <a:pt x="0" y="156"/>
                    <a:pt x="8" y="165"/>
                    <a:pt x="19" y="165"/>
                  </a:cubicBezTo>
                  <a:cubicBezTo>
                    <a:pt x="21" y="165"/>
                    <a:pt x="23" y="164"/>
                    <a:pt x="24" y="164"/>
                  </a:cubicBezTo>
                  <a:cubicBezTo>
                    <a:pt x="25" y="174"/>
                    <a:pt x="33" y="182"/>
                    <a:pt x="43" y="182"/>
                  </a:cubicBezTo>
                  <a:cubicBezTo>
                    <a:pt x="54" y="182"/>
                    <a:pt x="62" y="174"/>
                    <a:pt x="62" y="163"/>
                  </a:cubicBezTo>
                  <a:cubicBezTo>
                    <a:pt x="62" y="153"/>
                    <a:pt x="54" y="145"/>
                    <a:pt x="44" y="144"/>
                  </a:cubicBezTo>
                  <a:cubicBezTo>
                    <a:pt x="47" y="140"/>
                    <a:pt x="51" y="135"/>
                    <a:pt x="53" y="132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38"/>
                    <a:pt x="62" y="139"/>
                    <a:pt x="63" y="139"/>
                  </a:cubicBezTo>
                  <a:cubicBezTo>
                    <a:pt x="63" y="139"/>
                    <a:pt x="63" y="139"/>
                    <a:pt x="64" y="139"/>
                  </a:cubicBezTo>
                  <a:cubicBezTo>
                    <a:pt x="65" y="139"/>
                    <a:pt x="66" y="138"/>
                    <a:pt x="66" y="137"/>
                  </a:cubicBezTo>
                  <a:cubicBezTo>
                    <a:pt x="66" y="137"/>
                    <a:pt x="79" y="119"/>
                    <a:pt x="122" y="118"/>
                  </a:cubicBezTo>
                  <a:cubicBezTo>
                    <a:pt x="146" y="117"/>
                    <a:pt x="166" y="108"/>
                    <a:pt x="179" y="92"/>
                  </a:cubicBezTo>
                  <a:cubicBezTo>
                    <a:pt x="190" y="78"/>
                    <a:pt x="194" y="61"/>
                    <a:pt x="191" y="44"/>
                  </a:cubicBezTo>
                  <a:close/>
                  <a:moveTo>
                    <a:pt x="19" y="157"/>
                  </a:moveTo>
                  <a:cubicBezTo>
                    <a:pt x="13" y="157"/>
                    <a:pt x="8" y="152"/>
                    <a:pt x="8" y="146"/>
                  </a:cubicBezTo>
                  <a:cubicBezTo>
                    <a:pt x="8" y="140"/>
                    <a:pt x="13" y="135"/>
                    <a:pt x="19" y="135"/>
                  </a:cubicBezTo>
                  <a:cubicBezTo>
                    <a:pt x="25" y="135"/>
                    <a:pt x="30" y="140"/>
                    <a:pt x="30" y="146"/>
                  </a:cubicBezTo>
                  <a:cubicBezTo>
                    <a:pt x="30" y="152"/>
                    <a:pt x="25" y="157"/>
                    <a:pt x="19" y="157"/>
                  </a:cubicBezTo>
                  <a:close/>
                  <a:moveTo>
                    <a:pt x="54" y="163"/>
                  </a:moveTo>
                  <a:cubicBezTo>
                    <a:pt x="54" y="169"/>
                    <a:pt x="49" y="174"/>
                    <a:pt x="43" y="174"/>
                  </a:cubicBezTo>
                  <a:cubicBezTo>
                    <a:pt x="37" y="174"/>
                    <a:pt x="32" y="169"/>
                    <a:pt x="32" y="163"/>
                  </a:cubicBezTo>
                  <a:cubicBezTo>
                    <a:pt x="32" y="157"/>
                    <a:pt x="37" y="152"/>
                    <a:pt x="43" y="152"/>
                  </a:cubicBezTo>
                  <a:cubicBezTo>
                    <a:pt x="49" y="152"/>
                    <a:pt x="54" y="157"/>
                    <a:pt x="54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1717" y="2086"/>
              <a:ext cx="382" cy="245"/>
            </a:xfrm>
            <a:custGeom>
              <a:avLst/>
              <a:gdLst>
                <a:gd name="T0" fmla="*/ 189 w 206"/>
                <a:gd name="T1" fmla="*/ 14 h 132"/>
                <a:gd name="T2" fmla="*/ 172 w 206"/>
                <a:gd name="T3" fmla="*/ 2 h 132"/>
                <a:gd name="T4" fmla="*/ 146 w 206"/>
                <a:gd name="T5" fmla="*/ 8 h 132"/>
                <a:gd name="T6" fmla="*/ 145 w 206"/>
                <a:gd name="T7" fmla="*/ 2 h 132"/>
                <a:gd name="T8" fmla="*/ 3 w 206"/>
                <a:gd name="T9" fmla="*/ 2 h 132"/>
                <a:gd name="T10" fmla="*/ 0 w 206"/>
                <a:gd name="T11" fmla="*/ 36 h 132"/>
                <a:gd name="T12" fmla="*/ 31 w 206"/>
                <a:gd name="T13" fmla="*/ 132 h 132"/>
                <a:gd name="T14" fmla="*/ 117 w 206"/>
                <a:gd name="T15" fmla="*/ 132 h 132"/>
                <a:gd name="T16" fmla="*/ 135 w 206"/>
                <a:gd name="T17" fmla="*/ 103 h 132"/>
                <a:gd name="T18" fmla="*/ 135 w 206"/>
                <a:gd name="T19" fmla="*/ 103 h 132"/>
                <a:gd name="T20" fmla="*/ 189 w 206"/>
                <a:gd name="T21" fmla="*/ 14 h 132"/>
                <a:gd name="T22" fmla="*/ 142 w 206"/>
                <a:gd name="T23" fmla="*/ 83 h 132"/>
                <a:gd name="T24" fmla="*/ 148 w 206"/>
                <a:gd name="T25" fmla="*/ 36 h 132"/>
                <a:gd name="T26" fmla="*/ 148 w 206"/>
                <a:gd name="T27" fmla="*/ 19 h 132"/>
                <a:gd name="T28" fmla="*/ 170 w 206"/>
                <a:gd name="T29" fmla="*/ 12 h 132"/>
                <a:gd name="T30" fmla="*/ 180 w 206"/>
                <a:gd name="T31" fmla="*/ 19 h 132"/>
                <a:gd name="T32" fmla="*/ 142 w 206"/>
                <a:gd name="T33" fmla="*/ 8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132">
                  <a:moveTo>
                    <a:pt x="189" y="14"/>
                  </a:moveTo>
                  <a:cubicBezTo>
                    <a:pt x="185" y="7"/>
                    <a:pt x="179" y="3"/>
                    <a:pt x="172" y="2"/>
                  </a:cubicBezTo>
                  <a:cubicBezTo>
                    <a:pt x="162" y="0"/>
                    <a:pt x="153" y="4"/>
                    <a:pt x="146" y="8"/>
                  </a:cubicBezTo>
                  <a:cubicBezTo>
                    <a:pt x="146" y="6"/>
                    <a:pt x="146" y="4"/>
                    <a:pt x="145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13"/>
                    <a:pt x="0" y="24"/>
                    <a:pt x="0" y="36"/>
                  </a:cubicBezTo>
                  <a:cubicBezTo>
                    <a:pt x="0" y="75"/>
                    <a:pt x="12" y="110"/>
                    <a:pt x="31" y="132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24" y="124"/>
                    <a:pt x="130" y="114"/>
                    <a:pt x="135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42" y="98"/>
                    <a:pt x="206" y="42"/>
                    <a:pt x="189" y="14"/>
                  </a:cubicBezTo>
                  <a:close/>
                  <a:moveTo>
                    <a:pt x="142" y="83"/>
                  </a:moveTo>
                  <a:cubicBezTo>
                    <a:pt x="146" y="68"/>
                    <a:pt x="148" y="52"/>
                    <a:pt x="148" y="36"/>
                  </a:cubicBezTo>
                  <a:cubicBezTo>
                    <a:pt x="148" y="30"/>
                    <a:pt x="148" y="25"/>
                    <a:pt x="148" y="19"/>
                  </a:cubicBezTo>
                  <a:cubicBezTo>
                    <a:pt x="152" y="16"/>
                    <a:pt x="162" y="11"/>
                    <a:pt x="170" y="12"/>
                  </a:cubicBezTo>
                  <a:cubicBezTo>
                    <a:pt x="174" y="13"/>
                    <a:pt x="177" y="15"/>
                    <a:pt x="180" y="19"/>
                  </a:cubicBezTo>
                  <a:cubicBezTo>
                    <a:pt x="188" y="32"/>
                    <a:pt x="161" y="65"/>
                    <a:pt x="14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1891" y="2014"/>
              <a:ext cx="13" cy="53"/>
            </a:xfrm>
            <a:custGeom>
              <a:avLst/>
              <a:gdLst>
                <a:gd name="T0" fmla="*/ 4 w 7"/>
                <a:gd name="T1" fmla="*/ 29 h 29"/>
                <a:gd name="T2" fmla="*/ 7 w 7"/>
                <a:gd name="T3" fmla="*/ 25 h 29"/>
                <a:gd name="T4" fmla="*/ 7 w 7"/>
                <a:gd name="T5" fmla="*/ 4 h 29"/>
                <a:gd name="T6" fmla="*/ 4 w 7"/>
                <a:gd name="T7" fmla="*/ 0 h 29"/>
                <a:gd name="T8" fmla="*/ 0 w 7"/>
                <a:gd name="T9" fmla="*/ 4 h 29"/>
                <a:gd name="T10" fmla="*/ 0 w 7"/>
                <a:gd name="T11" fmla="*/ 25 h 29"/>
                <a:gd name="T12" fmla="*/ 4 w 7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9">
                  <a:moveTo>
                    <a:pt x="4" y="29"/>
                  </a:moveTo>
                  <a:cubicBezTo>
                    <a:pt x="6" y="29"/>
                    <a:pt x="7" y="27"/>
                    <a:pt x="7" y="2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9"/>
                    <a:pt x="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1847" y="1988"/>
              <a:ext cx="15" cy="79"/>
            </a:xfrm>
            <a:custGeom>
              <a:avLst/>
              <a:gdLst>
                <a:gd name="T0" fmla="*/ 4 w 8"/>
                <a:gd name="T1" fmla="*/ 43 h 43"/>
                <a:gd name="T2" fmla="*/ 8 w 8"/>
                <a:gd name="T3" fmla="*/ 39 h 43"/>
                <a:gd name="T4" fmla="*/ 8 w 8"/>
                <a:gd name="T5" fmla="*/ 4 h 43"/>
                <a:gd name="T6" fmla="*/ 4 w 8"/>
                <a:gd name="T7" fmla="*/ 0 h 43"/>
                <a:gd name="T8" fmla="*/ 0 w 8"/>
                <a:gd name="T9" fmla="*/ 4 h 43"/>
                <a:gd name="T10" fmla="*/ 0 w 8"/>
                <a:gd name="T11" fmla="*/ 39 h 43"/>
                <a:gd name="T12" fmla="*/ 4 w 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3">
                  <a:moveTo>
                    <a:pt x="4" y="43"/>
                  </a:moveTo>
                  <a:cubicBezTo>
                    <a:pt x="6" y="43"/>
                    <a:pt x="8" y="41"/>
                    <a:pt x="8" y="39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1804" y="2014"/>
              <a:ext cx="15" cy="53"/>
            </a:xfrm>
            <a:custGeom>
              <a:avLst/>
              <a:gdLst>
                <a:gd name="T0" fmla="*/ 4 w 8"/>
                <a:gd name="T1" fmla="*/ 29 h 29"/>
                <a:gd name="T2" fmla="*/ 8 w 8"/>
                <a:gd name="T3" fmla="*/ 25 h 29"/>
                <a:gd name="T4" fmla="*/ 8 w 8"/>
                <a:gd name="T5" fmla="*/ 4 h 29"/>
                <a:gd name="T6" fmla="*/ 4 w 8"/>
                <a:gd name="T7" fmla="*/ 0 h 29"/>
                <a:gd name="T8" fmla="*/ 0 w 8"/>
                <a:gd name="T9" fmla="*/ 4 h 29"/>
                <a:gd name="T10" fmla="*/ 0 w 8"/>
                <a:gd name="T11" fmla="*/ 25 h 29"/>
                <a:gd name="T12" fmla="*/ 4 w 8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9">
                  <a:moveTo>
                    <a:pt x="4" y="29"/>
                  </a:moveTo>
                  <a:cubicBezTo>
                    <a:pt x="6" y="29"/>
                    <a:pt x="8" y="27"/>
                    <a:pt x="8" y="2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9"/>
                    <a:pt x="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2495" y="2121"/>
              <a:ext cx="356" cy="156"/>
            </a:xfrm>
            <a:custGeom>
              <a:avLst/>
              <a:gdLst>
                <a:gd name="T0" fmla="*/ 188 w 192"/>
                <a:gd name="T1" fmla="*/ 0 h 84"/>
                <a:gd name="T2" fmla="*/ 4 w 192"/>
                <a:gd name="T3" fmla="*/ 0 h 84"/>
                <a:gd name="T4" fmla="*/ 0 w 192"/>
                <a:gd name="T5" fmla="*/ 4 h 84"/>
                <a:gd name="T6" fmla="*/ 4 w 192"/>
                <a:gd name="T7" fmla="*/ 8 h 84"/>
                <a:gd name="T8" fmla="*/ 65 w 192"/>
                <a:gd name="T9" fmla="*/ 8 h 84"/>
                <a:gd name="T10" fmla="*/ 65 w 192"/>
                <a:gd name="T11" fmla="*/ 66 h 84"/>
                <a:gd name="T12" fmla="*/ 84 w 192"/>
                <a:gd name="T13" fmla="*/ 84 h 84"/>
                <a:gd name="T14" fmla="*/ 159 w 192"/>
                <a:gd name="T15" fmla="*/ 84 h 84"/>
                <a:gd name="T16" fmla="*/ 178 w 192"/>
                <a:gd name="T17" fmla="*/ 66 h 84"/>
                <a:gd name="T18" fmla="*/ 178 w 192"/>
                <a:gd name="T19" fmla="*/ 8 h 84"/>
                <a:gd name="T20" fmla="*/ 188 w 192"/>
                <a:gd name="T21" fmla="*/ 8 h 84"/>
                <a:gd name="T22" fmla="*/ 192 w 192"/>
                <a:gd name="T23" fmla="*/ 4 h 84"/>
                <a:gd name="T24" fmla="*/ 188 w 192"/>
                <a:gd name="T2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84">
                  <a:moveTo>
                    <a:pt x="18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7"/>
                    <a:pt x="1" y="8"/>
                    <a:pt x="4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76"/>
                    <a:pt x="74" y="84"/>
                    <a:pt x="84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70" y="84"/>
                    <a:pt x="178" y="76"/>
                    <a:pt x="178" y="66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90" y="8"/>
                    <a:pt x="192" y="7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2755" y="2058"/>
              <a:ext cx="15" cy="48"/>
            </a:xfrm>
            <a:custGeom>
              <a:avLst/>
              <a:gdLst>
                <a:gd name="T0" fmla="*/ 4 w 8"/>
                <a:gd name="T1" fmla="*/ 26 h 26"/>
                <a:gd name="T2" fmla="*/ 8 w 8"/>
                <a:gd name="T3" fmla="*/ 22 h 26"/>
                <a:gd name="T4" fmla="*/ 8 w 8"/>
                <a:gd name="T5" fmla="*/ 4 h 26"/>
                <a:gd name="T6" fmla="*/ 4 w 8"/>
                <a:gd name="T7" fmla="*/ 0 h 26"/>
                <a:gd name="T8" fmla="*/ 0 w 8"/>
                <a:gd name="T9" fmla="*/ 4 h 26"/>
                <a:gd name="T10" fmla="*/ 0 w 8"/>
                <a:gd name="T11" fmla="*/ 22 h 26"/>
                <a:gd name="T12" fmla="*/ 4 w 8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cubicBezTo>
                    <a:pt x="7" y="26"/>
                    <a:pt x="8" y="24"/>
                    <a:pt x="8" y="2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2714" y="2039"/>
              <a:ext cx="15" cy="67"/>
            </a:xfrm>
            <a:custGeom>
              <a:avLst/>
              <a:gdLst>
                <a:gd name="T0" fmla="*/ 4 w 8"/>
                <a:gd name="T1" fmla="*/ 36 h 36"/>
                <a:gd name="T2" fmla="*/ 8 w 8"/>
                <a:gd name="T3" fmla="*/ 32 h 36"/>
                <a:gd name="T4" fmla="*/ 8 w 8"/>
                <a:gd name="T5" fmla="*/ 4 h 36"/>
                <a:gd name="T6" fmla="*/ 4 w 8"/>
                <a:gd name="T7" fmla="*/ 0 h 36"/>
                <a:gd name="T8" fmla="*/ 0 w 8"/>
                <a:gd name="T9" fmla="*/ 4 h 36"/>
                <a:gd name="T10" fmla="*/ 0 w 8"/>
                <a:gd name="T11" fmla="*/ 32 h 36"/>
                <a:gd name="T12" fmla="*/ 4 w 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6">
                  <a:moveTo>
                    <a:pt x="4" y="36"/>
                  </a:moveTo>
                  <a:cubicBezTo>
                    <a:pt x="6" y="36"/>
                    <a:pt x="8" y="34"/>
                    <a:pt x="8" y="3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2671" y="2058"/>
              <a:ext cx="15" cy="48"/>
            </a:xfrm>
            <a:custGeom>
              <a:avLst/>
              <a:gdLst>
                <a:gd name="T0" fmla="*/ 4 w 8"/>
                <a:gd name="T1" fmla="*/ 26 h 26"/>
                <a:gd name="T2" fmla="*/ 8 w 8"/>
                <a:gd name="T3" fmla="*/ 22 h 26"/>
                <a:gd name="T4" fmla="*/ 8 w 8"/>
                <a:gd name="T5" fmla="*/ 4 h 26"/>
                <a:gd name="T6" fmla="*/ 4 w 8"/>
                <a:gd name="T7" fmla="*/ 0 h 26"/>
                <a:gd name="T8" fmla="*/ 0 w 8"/>
                <a:gd name="T9" fmla="*/ 4 h 26"/>
                <a:gd name="T10" fmla="*/ 0 w 8"/>
                <a:gd name="T11" fmla="*/ 22 h 26"/>
                <a:gd name="T12" fmla="*/ 4 w 8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cubicBezTo>
                    <a:pt x="6" y="26"/>
                    <a:pt x="8" y="24"/>
                    <a:pt x="8" y="2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4280" y="2225"/>
              <a:ext cx="132" cy="85"/>
            </a:xfrm>
            <a:custGeom>
              <a:avLst/>
              <a:gdLst>
                <a:gd name="T0" fmla="*/ 63 w 71"/>
                <a:gd name="T1" fmla="*/ 5 h 46"/>
                <a:gd name="T2" fmla="*/ 56 w 71"/>
                <a:gd name="T3" fmla="*/ 0 h 46"/>
                <a:gd name="T4" fmla="*/ 46 w 71"/>
                <a:gd name="T5" fmla="*/ 3 h 46"/>
                <a:gd name="T6" fmla="*/ 46 w 71"/>
                <a:gd name="T7" fmla="*/ 2 h 46"/>
                <a:gd name="T8" fmla="*/ 1 w 71"/>
                <a:gd name="T9" fmla="*/ 2 h 46"/>
                <a:gd name="T10" fmla="*/ 0 w 71"/>
                <a:gd name="T11" fmla="*/ 13 h 46"/>
                <a:gd name="T12" fmla="*/ 10 w 71"/>
                <a:gd name="T13" fmla="*/ 46 h 46"/>
                <a:gd name="T14" fmla="*/ 37 w 71"/>
                <a:gd name="T15" fmla="*/ 46 h 46"/>
                <a:gd name="T16" fmla="*/ 42 w 71"/>
                <a:gd name="T17" fmla="*/ 39 h 46"/>
                <a:gd name="T18" fmla="*/ 42 w 71"/>
                <a:gd name="T19" fmla="*/ 39 h 46"/>
                <a:gd name="T20" fmla="*/ 44 w 71"/>
                <a:gd name="T21" fmla="*/ 38 h 46"/>
                <a:gd name="T22" fmla="*/ 63 w 71"/>
                <a:gd name="T23" fmla="*/ 5 h 46"/>
                <a:gd name="T24" fmla="*/ 46 w 71"/>
                <a:gd name="T25" fmla="*/ 28 h 46"/>
                <a:gd name="T26" fmla="*/ 47 w 71"/>
                <a:gd name="T27" fmla="*/ 13 h 46"/>
                <a:gd name="T28" fmla="*/ 47 w 71"/>
                <a:gd name="T29" fmla="*/ 10 h 46"/>
                <a:gd name="T30" fmla="*/ 48 w 71"/>
                <a:gd name="T31" fmla="*/ 10 h 46"/>
                <a:gd name="T32" fmla="*/ 55 w 71"/>
                <a:gd name="T33" fmla="*/ 7 h 46"/>
                <a:gd name="T34" fmla="*/ 58 w 71"/>
                <a:gd name="T35" fmla="*/ 9 h 46"/>
                <a:gd name="T36" fmla="*/ 46 w 71"/>
                <a:gd name="T37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46">
                  <a:moveTo>
                    <a:pt x="63" y="5"/>
                  </a:moveTo>
                  <a:cubicBezTo>
                    <a:pt x="62" y="2"/>
                    <a:pt x="59" y="1"/>
                    <a:pt x="56" y="0"/>
                  </a:cubicBezTo>
                  <a:cubicBezTo>
                    <a:pt x="53" y="0"/>
                    <a:pt x="49" y="1"/>
                    <a:pt x="46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5"/>
                    <a:pt x="0" y="9"/>
                    <a:pt x="0" y="13"/>
                  </a:cubicBezTo>
                  <a:cubicBezTo>
                    <a:pt x="0" y="27"/>
                    <a:pt x="4" y="39"/>
                    <a:pt x="10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4"/>
                    <a:pt x="41" y="42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3" y="39"/>
                    <a:pt x="44" y="39"/>
                    <a:pt x="44" y="38"/>
                  </a:cubicBezTo>
                  <a:cubicBezTo>
                    <a:pt x="45" y="38"/>
                    <a:pt x="71" y="17"/>
                    <a:pt x="63" y="5"/>
                  </a:cubicBezTo>
                  <a:close/>
                  <a:moveTo>
                    <a:pt x="46" y="28"/>
                  </a:moveTo>
                  <a:cubicBezTo>
                    <a:pt x="47" y="23"/>
                    <a:pt x="47" y="18"/>
                    <a:pt x="47" y="13"/>
                  </a:cubicBezTo>
                  <a:cubicBezTo>
                    <a:pt x="47" y="12"/>
                    <a:pt x="47" y="11"/>
                    <a:pt x="47" y="10"/>
                  </a:cubicBezTo>
                  <a:cubicBezTo>
                    <a:pt x="47" y="10"/>
                    <a:pt x="48" y="10"/>
                    <a:pt x="48" y="10"/>
                  </a:cubicBezTo>
                  <a:cubicBezTo>
                    <a:pt x="49" y="9"/>
                    <a:pt x="53" y="7"/>
                    <a:pt x="55" y="7"/>
                  </a:cubicBezTo>
                  <a:cubicBezTo>
                    <a:pt x="56" y="7"/>
                    <a:pt x="57" y="7"/>
                    <a:pt x="58" y="9"/>
                  </a:cubicBezTo>
                  <a:cubicBezTo>
                    <a:pt x="59" y="12"/>
                    <a:pt x="52" y="22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4058" y="1993"/>
              <a:ext cx="231" cy="208"/>
            </a:xfrm>
            <a:custGeom>
              <a:avLst/>
              <a:gdLst>
                <a:gd name="T0" fmla="*/ 125 w 125"/>
                <a:gd name="T1" fmla="*/ 75 h 112"/>
                <a:gd name="T2" fmla="*/ 98 w 125"/>
                <a:gd name="T3" fmla="*/ 81 h 112"/>
                <a:gd name="T4" fmla="*/ 87 w 125"/>
                <a:gd name="T5" fmla="*/ 86 h 112"/>
                <a:gd name="T6" fmla="*/ 97 w 125"/>
                <a:gd name="T7" fmla="*/ 58 h 112"/>
                <a:gd name="T8" fmla="*/ 79 w 125"/>
                <a:gd name="T9" fmla="*/ 32 h 112"/>
                <a:gd name="T10" fmla="*/ 86 w 125"/>
                <a:gd name="T11" fmla="*/ 29 h 112"/>
                <a:gd name="T12" fmla="*/ 85 w 125"/>
                <a:gd name="T13" fmla="*/ 17 h 112"/>
                <a:gd name="T14" fmla="*/ 73 w 125"/>
                <a:gd name="T15" fmla="*/ 18 h 112"/>
                <a:gd name="T16" fmla="*/ 72 w 125"/>
                <a:gd name="T17" fmla="*/ 27 h 112"/>
                <a:gd name="T18" fmla="*/ 42 w 125"/>
                <a:gd name="T19" fmla="*/ 16 h 112"/>
                <a:gd name="T20" fmla="*/ 37 w 125"/>
                <a:gd name="T21" fmla="*/ 17 h 112"/>
                <a:gd name="T22" fmla="*/ 37 w 125"/>
                <a:gd name="T23" fmla="*/ 17 h 112"/>
                <a:gd name="T24" fmla="*/ 28 w 125"/>
                <a:gd name="T25" fmla="*/ 2 h 112"/>
                <a:gd name="T26" fmla="*/ 16 w 125"/>
                <a:gd name="T27" fmla="*/ 3 h 112"/>
                <a:gd name="T28" fmla="*/ 4 w 125"/>
                <a:gd name="T29" fmla="*/ 51 h 112"/>
                <a:gd name="T30" fmla="*/ 4 w 125"/>
                <a:gd name="T31" fmla="*/ 54 h 112"/>
                <a:gd name="T32" fmla="*/ 3 w 125"/>
                <a:gd name="T33" fmla="*/ 58 h 112"/>
                <a:gd name="T34" fmla="*/ 1 w 125"/>
                <a:gd name="T35" fmla="*/ 68 h 112"/>
                <a:gd name="T36" fmla="*/ 1 w 125"/>
                <a:gd name="T37" fmla="*/ 69 h 112"/>
                <a:gd name="T38" fmla="*/ 56 w 125"/>
                <a:gd name="T39" fmla="*/ 111 h 112"/>
                <a:gd name="T40" fmla="*/ 57 w 125"/>
                <a:gd name="T41" fmla="*/ 111 h 112"/>
                <a:gd name="T42" fmla="*/ 72 w 125"/>
                <a:gd name="T43" fmla="*/ 104 h 112"/>
                <a:gd name="T44" fmla="*/ 72 w 125"/>
                <a:gd name="T45" fmla="*/ 104 h 112"/>
                <a:gd name="T46" fmla="*/ 94 w 125"/>
                <a:gd name="T47" fmla="*/ 101 h 112"/>
                <a:gd name="T48" fmla="*/ 122 w 125"/>
                <a:gd name="T49" fmla="*/ 82 h 112"/>
                <a:gd name="T50" fmla="*/ 119 w 125"/>
                <a:gd name="T51" fmla="*/ 77 h 112"/>
                <a:gd name="T52" fmla="*/ 125 w 125"/>
                <a:gd name="T53" fmla="*/ 75 h 112"/>
                <a:gd name="T54" fmla="*/ 11 w 125"/>
                <a:gd name="T55" fmla="*/ 45 h 112"/>
                <a:gd name="T56" fmla="*/ 19 w 125"/>
                <a:gd name="T57" fmla="*/ 9 h 112"/>
                <a:gd name="T58" fmla="*/ 25 w 125"/>
                <a:gd name="T59" fmla="*/ 8 h 112"/>
                <a:gd name="T60" fmla="*/ 30 w 125"/>
                <a:gd name="T61" fmla="*/ 21 h 112"/>
                <a:gd name="T62" fmla="*/ 31 w 125"/>
                <a:gd name="T63" fmla="*/ 22 h 112"/>
                <a:gd name="T64" fmla="*/ 11 w 125"/>
                <a:gd name="T65" fmla="*/ 4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112">
                  <a:moveTo>
                    <a:pt x="125" y="75"/>
                  </a:moveTo>
                  <a:cubicBezTo>
                    <a:pt x="125" y="75"/>
                    <a:pt x="112" y="66"/>
                    <a:pt x="98" y="81"/>
                  </a:cubicBezTo>
                  <a:cubicBezTo>
                    <a:pt x="90" y="90"/>
                    <a:pt x="88" y="88"/>
                    <a:pt x="87" y="86"/>
                  </a:cubicBezTo>
                  <a:cubicBezTo>
                    <a:pt x="93" y="76"/>
                    <a:pt x="97" y="65"/>
                    <a:pt x="97" y="58"/>
                  </a:cubicBezTo>
                  <a:cubicBezTo>
                    <a:pt x="97" y="50"/>
                    <a:pt x="89" y="40"/>
                    <a:pt x="79" y="32"/>
                  </a:cubicBezTo>
                  <a:cubicBezTo>
                    <a:pt x="82" y="32"/>
                    <a:pt x="85" y="31"/>
                    <a:pt x="86" y="29"/>
                  </a:cubicBezTo>
                  <a:cubicBezTo>
                    <a:pt x="89" y="25"/>
                    <a:pt x="89" y="20"/>
                    <a:pt x="85" y="17"/>
                  </a:cubicBezTo>
                  <a:cubicBezTo>
                    <a:pt x="81" y="14"/>
                    <a:pt x="76" y="15"/>
                    <a:pt x="73" y="18"/>
                  </a:cubicBezTo>
                  <a:cubicBezTo>
                    <a:pt x="71" y="21"/>
                    <a:pt x="71" y="24"/>
                    <a:pt x="72" y="27"/>
                  </a:cubicBezTo>
                  <a:cubicBezTo>
                    <a:pt x="61" y="19"/>
                    <a:pt x="49" y="15"/>
                    <a:pt x="42" y="16"/>
                  </a:cubicBezTo>
                  <a:cubicBezTo>
                    <a:pt x="40" y="16"/>
                    <a:pt x="39" y="16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3"/>
                    <a:pt x="34" y="5"/>
                    <a:pt x="28" y="2"/>
                  </a:cubicBezTo>
                  <a:cubicBezTo>
                    <a:pt x="26" y="1"/>
                    <a:pt x="22" y="0"/>
                    <a:pt x="16" y="3"/>
                  </a:cubicBezTo>
                  <a:cubicBezTo>
                    <a:pt x="0" y="10"/>
                    <a:pt x="3" y="36"/>
                    <a:pt x="4" y="51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6"/>
                    <a:pt x="3" y="57"/>
                    <a:pt x="3" y="58"/>
                  </a:cubicBezTo>
                  <a:cubicBezTo>
                    <a:pt x="1" y="62"/>
                    <a:pt x="1" y="66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1"/>
                    <a:pt x="57" y="111"/>
                    <a:pt x="57" y="111"/>
                  </a:cubicBezTo>
                  <a:cubicBezTo>
                    <a:pt x="61" y="111"/>
                    <a:pt x="67" y="108"/>
                    <a:pt x="72" y="104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4"/>
                    <a:pt x="86" y="112"/>
                    <a:pt x="94" y="101"/>
                  </a:cubicBezTo>
                  <a:cubicBezTo>
                    <a:pt x="103" y="90"/>
                    <a:pt x="115" y="78"/>
                    <a:pt x="122" y="82"/>
                  </a:cubicBezTo>
                  <a:cubicBezTo>
                    <a:pt x="119" y="77"/>
                    <a:pt x="119" y="77"/>
                    <a:pt x="119" y="77"/>
                  </a:cubicBezTo>
                  <a:lnTo>
                    <a:pt x="125" y="75"/>
                  </a:lnTo>
                  <a:close/>
                  <a:moveTo>
                    <a:pt x="11" y="45"/>
                  </a:moveTo>
                  <a:cubicBezTo>
                    <a:pt x="9" y="31"/>
                    <a:pt x="9" y="14"/>
                    <a:pt x="19" y="9"/>
                  </a:cubicBezTo>
                  <a:cubicBezTo>
                    <a:pt x="22" y="7"/>
                    <a:pt x="24" y="8"/>
                    <a:pt x="25" y="8"/>
                  </a:cubicBezTo>
                  <a:cubicBezTo>
                    <a:pt x="29" y="10"/>
                    <a:pt x="30" y="19"/>
                    <a:pt x="30" y="21"/>
                  </a:cubicBezTo>
                  <a:cubicBezTo>
                    <a:pt x="30" y="22"/>
                    <a:pt x="30" y="22"/>
                    <a:pt x="31" y="22"/>
                  </a:cubicBezTo>
                  <a:cubicBezTo>
                    <a:pt x="25" y="28"/>
                    <a:pt x="17" y="37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293" y="2147"/>
              <a:ext cx="50" cy="72"/>
            </a:xfrm>
            <a:custGeom>
              <a:avLst/>
              <a:gdLst>
                <a:gd name="T0" fmla="*/ 21 w 27"/>
                <a:gd name="T1" fmla="*/ 39 h 39"/>
                <a:gd name="T2" fmla="*/ 21 w 27"/>
                <a:gd name="T3" fmla="*/ 39 h 39"/>
                <a:gd name="T4" fmla="*/ 18 w 27"/>
                <a:gd name="T5" fmla="*/ 35 h 39"/>
                <a:gd name="T6" fmla="*/ 3 w 27"/>
                <a:gd name="T7" fmla="*/ 8 h 39"/>
                <a:gd name="T8" fmla="*/ 1 w 27"/>
                <a:gd name="T9" fmla="*/ 3 h 39"/>
                <a:gd name="T10" fmla="*/ 6 w 27"/>
                <a:gd name="T11" fmla="*/ 1 h 39"/>
                <a:gd name="T12" fmla="*/ 25 w 27"/>
                <a:gd name="T13" fmla="*/ 35 h 39"/>
                <a:gd name="T14" fmla="*/ 21 w 27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9">
                  <a:moveTo>
                    <a:pt x="21" y="39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19" y="39"/>
                    <a:pt x="17" y="37"/>
                    <a:pt x="18" y="35"/>
                  </a:cubicBezTo>
                  <a:cubicBezTo>
                    <a:pt x="19" y="17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27" y="12"/>
                    <a:pt x="25" y="35"/>
                  </a:cubicBezTo>
                  <a:cubicBezTo>
                    <a:pt x="25" y="38"/>
                    <a:pt x="24" y="39"/>
                    <a:pt x="2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050" y="2318"/>
              <a:ext cx="356" cy="20"/>
            </a:xfrm>
            <a:custGeom>
              <a:avLst/>
              <a:gdLst>
                <a:gd name="T0" fmla="*/ 186 w 192"/>
                <a:gd name="T1" fmla="*/ 11 h 11"/>
                <a:gd name="T2" fmla="*/ 5 w 192"/>
                <a:gd name="T3" fmla="*/ 11 h 11"/>
                <a:gd name="T4" fmla="*/ 0 w 192"/>
                <a:gd name="T5" fmla="*/ 6 h 11"/>
                <a:gd name="T6" fmla="*/ 5 w 192"/>
                <a:gd name="T7" fmla="*/ 0 h 11"/>
                <a:gd name="T8" fmla="*/ 186 w 192"/>
                <a:gd name="T9" fmla="*/ 0 h 11"/>
                <a:gd name="T10" fmla="*/ 192 w 192"/>
                <a:gd name="T11" fmla="*/ 6 h 11"/>
                <a:gd name="T12" fmla="*/ 186 w 19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1">
                  <a:moveTo>
                    <a:pt x="18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9"/>
                    <a:pt x="189" y="11"/>
                    <a:pt x="18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8" name="Freeform 68"/>
            <p:cNvSpPr>
              <a:spLocks noEditPoints="1"/>
            </p:cNvSpPr>
            <p:nvPr/>
          </p:nvSpPr>
          <p:spPr bwMode="auto">
            <a:xfrm>
              <a:off x="5603" y="1975"/>
              <a:ext cx="358" cy="356"/>
            </a:xfrm>
            <a:custGeom>
              <a:avLst/>
              <a:gdLst>
                <a:gd name="T0" fmla="*/ 182 w 193"/>
                <a:gd name="T1" fmla="*/ 56 h 192"/>
                <a:gd name="T2" fmla="*/ 186 w 193"/>
                <a:gd name="T3" fmla="*/ 21 h 192"/>
                <a:gd name="T4" fmla="*/ 181 w 193"/>
                <a:gd name="T5" fmla="*/ 15 h 192"/>
                <a:gd name="T6" fmla="*/ 175 w 193"/>
                <a:gd name="T7" fmla="*/ 20 h 192"/>
                <a:gd name="T8" fmla="*/ 170 w 193"/>
                <a:gd name="T9" fmla="*/ 61 h 192"/>
                <a:gd name="T10" fmla="*/ 153 w 193"/>
                <a:gd name="T11" fmla="*/ 66 h 192"/>
                <a:gd name="T12" fmla="*/ 155 w 193"/>
                <a:gd name="T13" fmla="*/ 21 h 192"/>
                <a:gd name="T14" fmla="*/ 150 w 193"/>
                <a:gd name="T15" fmla="*/ 15 h 192"/>
                <a:gd name="T16" fmla="*/ 144 w 193"/>
                <a:gd name="T17" fmla="*/ 20 h 192"/>
                <a:gd name="T18" fmla="*/ 142 w 193"/>
                <a:gd name="T19" fmla="*/ 68 h 192"/>
                <a:gd name="T20" fmla="*/ 142 w 193"/>
                <a:gd name="T21" fmla="*/ 69 h 192"/>
                <a:gd name="T22" fmla="*/ 133 w 193"/>
                <a:gd name="T23" fmla="*/ 70 h 192"/>
                <a:gd name="T24" fmla="*/ 133 w 193"/>
                <a:gd name="T25" fmla="*/ 69 h 192"/>
                <a:gd name="T26" fmla="*/ 126 w 193"/>
                <a:gd name="T27" fmla="*/ 6 h 192"/>
                <a:gd name="T28" fmla="*/ 120 w 193"/>
                <a:gd name="T29" fmla="*/ 1 h 192"/>
                <a:gd name="T30" fmla="*/ 115 w 193"/>
                <a:gd name="T31" fmla="*/ 7 h 192"/>
                <a:gd name="T32" fmla="*/ 122 w 193"/>
                <a:gd name="T33" fmla="*/ 71 h 192"/>
                <a:gd name="T34" fmla="*/ 122 w 193"/>
                <a:gd name="T35" fmla="*/ 71 h 192"/>
                <a:gd name="T36" fmla="*/ 103 w 193"/>
                <a:gd name="T37" fmla="*/ 72 h 192"/>
                <a:gd name="T38" fmla="*/ 109 w 193"/>
                <a:gd name="T39" fmla="*/ 29 h 192"/>
                <a:gd name="T40" fmla="*/ 104 w 193"/>
                <a:gd name="T41" fmla="*/ 23 h 192"/>
                <a:gd name="T42" fmla="*/ 98 w 193"/>
                <a:gd name="T43" fmla="*/ 28 h 192"/>
                <a:gd name="T44" fmla="*/ 92 w 193"/>
                <a:gd name="T45" fmla="*/ 72 h 192"/>
                <a:gd name="T46" fmla="*/ 85 w 193"/>
                <a:gd name="T47" fmla="*/ 72 h 192"/>
                <a:gd name="T48" fmla="*/ 89 w 193"/>
                <a:gd name="T49" fmla="*/ 7 h 192"/>
                <a:gd name="T50" fmla="*/ 84 w 193"/>
                <a:gd name="T51" fmla="*/ 1 h 192"/>
                <a:gd name="T52" fmla="*/ 78 w 193"/>
                <a:gd name="T53" fmla="*/ 6 h 192"/>
                <a:gd name="T54" fmla="*/ 73 w 193"/>
                <a:gd name="T55" fmla="*/ 71 h 192"/>
                <a:gd name="T56" fmla="*/ 71 w 193"/>
                <a:gd name="T57" fmla="*/ 71 h 192"/>
                <a:gd name="T58" fmla="*/ 71 w 193"/>
                <a:gd name="T59" fmla="*/ 68 h 192"/>
                <a:gd name="T60" fmla="*/ 58 w 193"/>
                <a:gd name="T61" fmla="*/ 22 h 192"/>
                <a:gd name="T62" fmla="*/ 51 w 193"/>
                <a:gd name="T63" fmla="*/ 18 h 192"/>
                <a:gd name="T64" fmla="*/ 47 w 193"/>
                <a:gd name="T65" fmla="*/ 25 h 192"/>
                <a:gd name="T66" fmla="*/ 60 w 193"/>
                <a:gd name="T67" fmla="*/ 69 h 192"/>
                <a:gd name="T68" fmla="*/ 58 w 193"/>
                <a:gd name="T69" fmla="*/ 69 h 192"/>
                <a:gd name="T70" fmla="*/ 58 w 193"/>
                <a:gd name="T71" fmla="*/ 68 h 192"/>
                <a:gd name="T72" fmla="*/ 40 w 193"/>
                <a:gd name="T73" fmla="*/ 15 h 192"/>
                <a:gd name="T74" fmla="*/ 33 w 193"/>
                <a:gd name="T75" fmla="*/ 11 h 192"/>
                <a:gd name="T76" fmla="*/ 29 w 193"/>
                <a:gd name="T77" fmla="*/ 18 h 192"/>
                <a:gd name="T78" fmla="*/ 45 w 193"/>
                <a:gd name="T79" fmla="*/ 67 h 192"/>
                <a:gd name="T80" fmla="*/ 35 w 193"/>
                <a:gd name="T81" fmla="*/ 64 h 192"/>
                <a:gd name="T82" fmla="*/ 12 w 193"/>
                <a:gd name="T83" fmla="*/ 18 h 192"/>
                <a:gd name="T84" fmla="*/ 4 w 193"/>
                <a:gd name="T85" fmla="*/ 15 h 192"/>
                <a:gd name="T86" fmla="*/ 2 w 193"/>
                <a:gd name="T87" fmla="*/ 23 h 192"/>
                <a:gd name="T88" fmla="*/ 20 w 193"/>
                <a:gd name="T89" fmla="*/ 58 h 192"/>
                <a:gd name="T90" fmla="*/ 3 w 193"/>
                <a:gd name="T91" fmla="*/ 50 h 192"/>
                <a:gd name="T92" fmla="*/ 34 w 193"/>
                <a:gd name="T93" fmla="*/ 192 h 192"/>
                <a:gd name="T94" fmla="*/ 162 w 193"/>
                <a:gd name="T95" fmla="*/ 192 h 192"/>
                <a:gd name="T96" fmla="*/ 193 w 193"/>
                <a:gd name="T97" fmla="*/ 50 h 192"/>
                <a:gd name="T98" fmla="*/ 182 w 193"/>
                <a:gd name="T99" fmla="*/ 56 h 192"/>
                <a:gd name="T100" fmla="*/ 98 w 193"/>
                <a:gd name="T101" fmla="*/ 161 h 192"/>
                <a:gd name="T102" fmla="*/ 68 w 193"/>
                <a:gd name="T103" fmla="*/ 129 h 192"/>
                <a:gd name="T104" fmla="*/ 98 w 193"/>
                <a:gd name="T105" fmla="*/ 98 h 192"/>
                <a:gd name="T106" fmla="*/ 128 w 193"/>
                <a:gd name="T107" fmla="*/ 129 h 192"/>
                <a:gd name="T108" fmla="*/ 98 w 193"/>
                <a:gd name="T109" fmla="*/ 16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192">
                  <a:moveTo>
                    <a:pt x="182" y="56"/>
                  </a:moveTo>
                  <a:cubicBezTo>
                    <a:pt x="186" y="21"/>
                    <a:pt x="186" y="21"/>
                    <a:pt x="186" y="21"/>
                  </a:cubicBezTo>
                  <a:cubicBezTo>
                    <a:pt x="186" y="18"/>
                    <a:pt x="184" y="15"/>
                    <a:pt x="181" y="15"/>
                  </a:cubicBezTo>
                  <a:cubicBezTo>
                    <a:pt x="178" y="14"/>
                    <a:pt x="175" y="17"/>
                    <a:pt x="175" y="20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4" y="63"/>
                    <a:pt x="159" y="65"/>
                    <a:pt x="153" y="66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18"/>
                    <a:pt x="153" y="15"/>
                    <a:pt x="150" y="15"/>
                  </a:cubicBezTo>
                  <a:cubicBezTo>
                    <a:pt x="147" y="15"/>
                    <a:pt x="144" y="17"/>
                    <a:pt x="144" y="20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2" y="68"/>
                    <a:pt x="142" y="68"/>
                    <a:pt x="142" y="69"/>
                  </a:cubicBezTo>
                  <a:cubicBezTo>
                    <a:pt x="139" y="69"/>
                    <a:pt x="136" y="70"/>
                    <a:pt x="133" y="70"/>
                  </a:cubicBezTo>
                  <a:cubicBezTo>
                    <a:pt x="133" y="70"/>
                    <a:pt x="133" y="70"/>
                    <a:pt x="133" y="69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6" y="3"/>
                    <a:pt x="123" y="0"/>
                    <a:pt x="120" y="1"/>
                  </a:cubicBezTo>
                  <a:cubicBezTo>
                    <a:pt x="117" y="1"/>
                    <a:pt x="114" y="4"/>
                    <a:pt x="115" y="7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16" y="72"/>
                    <a:pt x="110" y="72"/>
                    <a:pt x="103" y="72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10" y="26"/>
                    <a:pt x="107" y="23"/>
                    <a:pt x="104" y="23"/>
                  </a:cubicBezTo>
                  <a:cubicBezTo>
                    <a:pt x="101" y="23"/>
                    <a:pt x="98" y="25"/>
                    <a:pt x="98" y="28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89" y="72"/>
                    <a:pt x="87" y="72"/>
                    <a:pt x="85" y="72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4"/>
                    <a:pt x="87" y="1"/>
                    <a:pt x="84" y="1"/>
                  </a:cubicBezTo>
                  <a:cubicBezTo>
                    <a:pt x="81" y="0"/>
                    <a:pt x="78" y="3"/>
                    <a:pt x="78" y="6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1" y="71"/>
                  </a:cubicBezTo>
                  <a:cubicBezTo>
                    <a:pt x="71" y="70"/>
                    <a:pt x="71" y="69"/>
                    <a:pt x="71" y="68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19"/>
                    <a:pt x="54" y="17"/>
                    <a:pt x="51" y="18"/>
                  </a:cubicBezTo>
                  <a:cubicBezTo>
                    <a:pt x="48" y="19"/>
                    <a:pt x="46" y="22"/>
                    <a:pt x="47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59" y="69"/>
                    <a:pt x="58" y="69"/>
                    <a:pt x="58" y="69"/>
                  </a:cubicBezTo>
                  <a:cubicBezTo>
                    <a:pt x="58" y="69"/>
                    <a:pt x="58" y="69"/>
                    <a:pt x="58" y="68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2"/>
                    <a:pt x="36" y="10"/>
                    <a:pt x="33" y="11"/>
                  </a:cubicBezTo>
                  <a:cubicBezTo>
                    <a:pt x="30" y="12"/>
                    <a:pt x="28" y="15"/>
                    <a:pt x="29" y="18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2" y="66"/>
                    <a:pt x="38" y="65"/>
                    <a:pt x="35" y="64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5"/>
                    <a:pt x="7" y="14"/>
                    <a:pt x="4" y="15"/>
                  </a:cubicBezTo>
                  <a:cubicBezTo>
                    <a:pt x="1" y="17"/>
                    <a:pt x="0" y="20"/>
                    <a:pt x="2" y="2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6"/>
                    <a:pt x="8" y="53"/>
                    <a:pt x="3" y="50"/>
                  </a:cubicBezTo>
                  <a:cubicBezTo>
                    <a:pt x="34" y="192"/>
                    <a:pt x="34" y="192"/>
                    <a:pt x="34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93" y="50"/>
                    <a:pt x="193" y="50"/>
                    <a:pt x="193" y="50"/>
                  </a:cubicBezTo>
                  <a:cubicBezTo>
                    <a:pt x="190" y="52"/>
                    <a:pt x="186" y="54"/>
                    <a:pt x="182" y="56"/>
                  </a:cubicBezTo>
                  <a:close/>
                  <a:moveTo>
                    <a:pt x="98" y="161"/>
                  </a:moveTo>
                  <a:cubicBezTo>
                    <a:pt x="81" y="161"/>
                    <a:pt x="68" y="147"/>
                    <a:pt x="68" y="129"/>
                  </a:cubicBezTo>
                  <a:cubicBezTo>
                    <a:pt x="68" y="112"/>
                    <a:pt x="81" y="98"/>
                    <a:pt x="98" y="98"/>
                  </a:cubicBezTo>
                  <a:cubicBezTo>
                    <a:pt x="115" y="98"/>
                    <a:pt x="128" y="112"/>
                    <a:pt x="128" y="129"/>
                  </a:cubicBezTo>
                  <a:cubicBezTo>
                    <a:pt x="128" y="147"/>
                    <a:pt x="115" y="161"/>
                    <a:pt x="9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9" name="Freeform 69"/>
            <p:cNvSpPr>
              <a:spLocks noEditPoints="1"/>
            </p:cNvSpPr>
            <p:nvPr/>
          </p:nvSpPr>
          <p:spPr bwMode="auto">
            <a:xfrm>
              <a:off x="939" y="1984"/>
              <a:ext cx="357" cy="356"/>
            </a:xfrm>
            <a:custGeom>
              <a:avLst/>
              <a:gdLst>
                <a:gd name="T0" fmla="*/ 192 w 193"/>
                <a:gd name="T1" fmla="*/ 49 h 192"/>
                <a:gd name="T2" fmla="*/ 192 w 193"/>
                <a:gd name="T3" fmla="*/ 48 h 192"/>
                <a:gd name="T4" fmla="*/ 192 w 193"/>
                <a:gd name="T5" fmla="*/ 48 h 192"/>
                <a:gd name="T6" fmla="*/ 192 w 193"/>
                <a:gd name="T7" fmla="*/ 47 h 192"/>
                <a:gd name="T8" fmla="*/ 191 w 193"/>
                <a:gd name="T9" fmla="*/ 46 h 192"/>
                <a:gd name="T10" fmla="*/ 191 w 193"/>
                <a:gd name="T11" fmla="*/ 46 h 192"/>
                <a:gd name="T12" fmla="*/ 190 w 193"/>
                <a:gd name="T13" fmla="*/ 45 h 192"/>
                <a:gd name="T14" fmla="*/ 190 w 193"/>
                <a:gd name="T15" fmla="*/ 45 h 192"/>
                <a:gd name="T16" fmla="*/ 56 w 193"/>
                <a:gd name="T17" fmla="*/ 1 h 192"/>
                <a:gd name="T18" fmla="*/ 52 w 193"/>
                <a:gd name="T19" fmla="*/ 1 h 192"/>
                <a:gd name="T20" fmla="*/ 2 w 193"/>
                <a:gd name="T21" fmla="*/ 34 h 192"/>
                <a:gd name="T22" fmla="*/ 1 w 193"/>
                <a:gd name="T23" fmla="*/ 39 h 192"/>
                <a:gd name="T24" fmla="*/ 1 w 193"/>
                <a:gd name="T25" fmla="*/ 41 h 192"/>
                <a:gd name="T26" fmla="*/ 1 w 193"/>
                <a:gd name="T27" fmla="*/ 188 h 192"/>
                <a:gd name="T28" fmla="*/ 2 w 193"/>
                <a:gd name="T29" fmla="*/ 191 h 192"/>
                <a:gd name="T30" fmla="*/ 5 w 193"/>
                <a:gd name="T31" fmla="*/ 192 h 192"/>
                <a:gd name="T32" fmla="*/ 5 w 193"/>
                <a:gd name="T33" fmla="*/ 192 h 192"/>
                <a:gd name="T34" fmla="*/ 189 w 193"/>
                <a:gd name="T35" fmla="*/ 174 h 192"/>
                <a:gd name="T36" fmla="*/ 193 w 193"/>
                <a:gd name="T37" fmla="*/ 170 h 192"/>
                <a:gd name="T38" fmla="*/ 193 w 193"/>
                <a:gd name="T39" fmla="*/ 49 h 192"/>
                <a:gd name="T40" fmla="*/ 192 w 193"/>
                <a:gd name="T41" fmla="*/ 49 h 192"/>
                <a:gd name="T42" fmla="*/ 43 w 193"/>
                <a:gd name="T43" fmla="*/ 81 h 192"/>
                <a:gd name="T44" fmla="*/ 48 w 193"/>
                <a:gd name="T45" fmla="*/ 76 h 192"/>
                <a:gd name="T46" fmla="*/ 52 w 193"/>
                <a:gd name="T47" fmla="*/ 81 h 192"/>
                <a:gd name="T48" fmla="*/ 48 w 193"/>
                <a:gd name="T49" fmla="*/ 87 h 192"/>
                <a:gd name="T50" fmla="*/ 43 w 193"/>
                <a:gd name="T51" fmla="*/ 81 h 192"/>
                <a:gd name="T52" fmla="*/ 69 w 193"/>
                <a:gd name="T53" fmla="*/ 142 h 192"/>
                <a:gd name="T54" fmla="*/ 81 w 193"/>
                <a:gd name="T55" fmla="*/ 128 h 192"/>
                <a:gd name="T56" fmla="*/ 93 w 193"/>
                <a:gd name="T57" fmla="*/ 142 h 192"/>
                <a:gd name="T58" fmla="*/ 81 w 193"/>
                <a:gd name="T59" fmla="*/ 156 h 192"/>
                <a:gd name="T60" fmla="*/ 69 w 193"/>
                <a:gd name="T61" fmla="*/ 142 h 192"/>
                <a:gd name="T62" fmla="*/ 129 w 193"/>
                <a:gd name="T63" fmla="*/ 88 h 192"/>
                <a:gd name="T64" fmla="*/ 138 w 193"/>
                <a:gd name="T65" fmla="*/ 77 h 192"/>
                <a:gd name="T66" fmla="*/ 147 w 193"/>
                <a:gd name="T67" fmla="*/ 88 h 192"/>
                <a:gd name="T68" fmla="*/ 138 w 193"/>
                <a:gd name="T69" fmla="*/ 98 h 192"/>
                <a:gd name="T70" fmla="*/ 129 w 193"/>
                <a:gd name="T71" fmla="*/ 88 h 192"/>
                <a:gd name="T72" fmla="*/ 55 w 193"/>
                <a:gd name="T73" fmla="*/ 9 h 192"/>
                <a:gd name="T74" fmla="*/ 160 w 193"/>
                <a:gd name="T75" fmla="*/ 44 h 192"/>
                <a:gd name="T76" fmla="*/ 13 w 193"/>
                <a:gd name="T77" fmla="*/ 37 h 192"/>
                <a:gd name="T78" fmla="*/ 55 w 193"/>
                <a:gd name="T79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" h="192">
                  <a:moveTo>
                    <a:pt x="192" y="49"/>
                  </a:moveTo>
                  <a:cubicBezTo>
                    <a:pt x="192" y="49"/>
                    <a:pt x="192" y="48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7"/>
                    <a:pt x="192" y="47"/>
                    <a:pt x="192" y="47"/>
                  </a:cubicBezTo>
                  <a:cubicBezTo>
                    <a:pt x="192" y="47"/>
                    <a:pt x="191" y="46"/>
                    <a:pt x="191" y="46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90" y="46"/>
                    <a:pt x="190" y="46"/>
                    <a:pt x="190" y="45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0"/>
                    <a:pt x="53" y="0"/>
                    <a:pt x="52" y="1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5"/>
                    <a:pt x="0" y="37"/>
                    <a:pt x="1" y="39"/>
                  </a:cubicBezTo>
                  <a:cubicBezTo>
                    <a:pt x="1" y="40"/>
                    <a:pt x="1" y="40"/>
                    <a:pt x="1" y="41"/>
                  </a:cubicBezTo>
                  <a:cubicBezTo>
                    <a:pt x="1" y="188"/>
                    <a:pt x="1" y="188"/>
                    <a:pt x="1" y="188"/>
                  </a:cubicBezTo>
                  <a:cubicBezTo>
                    <a:pt x="1" y="189"/>
                    <a:pt x="1" y="191"/>
                    <a:pt x="2" y="191"/>
                  </a:cubicBezTo>
                  <a:cubicBezTo>
                    <a:pt x="3" y="192"/>
                    <a:pt x="4" y="192"/>
                    <a:pt x="5" y="192"/>
                  </a:cubicBezTo>
                  <a:cubicBezTo>
                    <a:pt x="5" y="192"/>
                    <a:pt x="5" y="192"/>
                    <a:pt x="5" y="192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91" y="174"/>
                    <a:pt x="193" y="172"/>
                    <a:pt x="193" y="170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9"/>
                    <a:pt x="192" y="49"/>
                    <a:pt x="192" y="49"/>
                  </a:cubicBezTo>
                  <a:close/>
                  <a:moveTo>
                    <a:pt x="43" y="81"/>
                  </a:moveTo>
                  <a:cubicBezTo>
                    <a:pt x="43" y="78"/>
                    <a:pt x="45" y="76"/>
                    <a:pt x="48" y="76"/>
                  </a:cubicBezTo>
                  <a:cubicBezTo>
                    <a:pt x="50" y="76"/>
                    <a:pt x="52" y="78"/>
                    <a:pt x="52" y="81"/>
                  </a:cubicBezTo>
                  <a:cubicBezTo>
                    <a:pt x="52" y="85"/>
                    <a:pt x="50" y="87"/>
                    <a:pt x="48" y="87"/>
                  </a:cubicBezTo>
                  <a:cubicBezTo>
                    <a:pt x="45" y="87"/>
                    <a:pt x="43" y="85"/>
                    <a:pt x="43" y="81"/>
                  </a:cubicBezTo>
                  <a:close/>
                  <a:moveTo>
                    <a:pt x="69" y="142"/>
                  </a:moveTo>
                  <a:cubicBezTo>
                    <a:pt x="69" y="134"/>
                    <a:pt x="74" y="128"/>
                    <a:pt x="81" y="128"/>
                  </a:cubicBezTo>
                  <a:cubicBezTo>
                    <a:pt x="87" y="128"/>
                    <a:pt x="93" y="134"/>
                    <a:pt x="93" y="142"/>
                  </a:cubicBezTo>
                  <a:cubicBezTo>
                    <a:pt x="93" y="150"/>
                    <a:pt x="87" y="156"/>
                    <a:pt x="81" y="156"/>
                  </a:cubicBezTo>
                  <a:cubicBezTo>
                    <a:pt x="74" y="156"/>
                    <a:pt x="69" y="150"/>
                    <a:pt x="69" y="142"/>
                  </a:cubicBezTo>
                  <a:close/>
                  <a:moveTo>
                    <a:pt x="129" y="88"/>
                  </a:moveTo>
                  <a:cubicBezTo>
                    <a:pt x="129" y="82"/>
                    <a:pt x="133" y="77"/>
                    <a:pt x="138" y="77"/>
                  </a:cubicBezTo>
                  <a:cubicBezTo>
                    <a:pt x="143" y="77"/>
                    <a:pt x="147" y="82"/>
                    <a:pt x="147" y="88"/>
                  </a:cubicBezTo>
                  <a:cubicBezTo>
                    <a:pt x="147" y="93"/>
                    <a:pt x="143" y="98"/>
                    <a:pt x="138" y="98"/>
                  </a:cubicBezTo>
                  <a:cubicBezTo>
                    <a:pt x="133" y="98"/>
                    <a:pt x="129" y="93"/>
                    <a:pt x="129" y="88"/>
                  </a:cubicBezTo>
                  <a:close/>
                  <a:moveTo>
                    <a:pt x="55" y="9"/>
                  </a:moveTo>
                  <a:cubicBezTo>
                    <a:pt x="160" y="44"/>
                    <a:pt x="160" y="44"/>
                    <a:pt x="160" y="44"/>
                  </a:cubicBezTo>
                  <a:cubicBezTo>
                    <a:pt x="13" y="37"/>
                    <a:pt x="13" y="37"/>
                    <a:pt x="13" y="37"/>
                  </a:cubicBezTo>
                  <a:lnTo>
                    <a:pt x="5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0" name="Oval 70"/>
            <p:cNvSpPr>
              <a:spLocks noChangeArrowheads="1"/>
            </p:cNvSpPr>
            <p:nvPr/>
          </p:nvSpPr>
          <p:spPr bwMode="auto">
            <a:xfrm>
              <a:off x="1027" y="2017"/>
              <a:ext cx="34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7334" y="2212"/>
              <a:ext cx="171" cy="128"/>
            </a:xfrm>
            <a:custGeom>
              <a:avLst/>
              <a:gdLst>
                <a:gd name="T0" fmla="*/ 89 w 92"/>
                <a:gd name="T1" fmla="*/ 9 h 69"/>
                <a:gd name="T2" fmla="*/ 68 w 92"/>
                <a:gd name="T3" fmla="*/ 4 h 69"/>
                <a:gd name="T4" fmla="*/ 67 w 92"/>
                <a:gd name="T5" fmla="*/ 4 h 69"/>
                <a:gd name="T6" fmla="*/ 56 w 92"/>
                <a:gd name="T7" fmla="*/ 12 h 69"/>
                <a:gd name="T8" fmla="*/ 56 w 92"/>
                <a:gd name="T9" fmla="*/ 12 h 69"/>
                <a:gd name="T10" fmla="*/ 49 w 92"/>
                <a:gd name="T11" fmla="*/ 22 h 69"/>
                <a:gd name="T12" fmla="*/ 50 w 92"/>
                <a:gd name="T13" fmla="*/ 31 h 69"/>
                <a:gd name="T14" fmla="*/ 2 w 92"/>
                <a:gd name="T15" fmla="*/ 62 h 69"/>
                <a:gd name="T16" fmla="*/ 1 w 92"/>
                <a:gd name="T17" fmla="*/ 68 h 69"/>
                <a:gd name="T18" fmla="*/ 4 w 92"/>
                <a:gd name="T19" fmla="*/ 69 h 69"/>
                <a:gd name="T20" fmla="*/ 6 w 92"/>
                <a:gd name="T21" fmla="*/ 69 h 69"/>
                <a:gd name="T22" fmla="*/ 54 w 92"/>
                <a:gd name="T23" fmla="*/ 37 h 69"/>
                <a:gd name="T24" fmla="*/ 65 w 92"/>
                <a:gd name="T25" fmla="*/ 41 h 69"/>
                <a:gd name="T26" fmla="*/ 74 w 92"/>
                <a:gd name="T27" fmla="*/ 38 h 69"/>
                <a:gd name="T28" fmla="*/ 84 w 92"/>
                <a:gd name="T29" fmla="*/ 31 h 69"/>
                <a:gd name="T30" fmla="*/ 84 w 92"/>
                <a:gd name="T31" fmla="*/ 31 h 69"/>
                <a:gd name="T32" fmla="*/ 85 w 92"/>
                <a:gd name="T33" fmla="*/ 31 h 69"/>
                <a:gd name="T34" fmla="*/ 85 w 92"/>
                <a:gd name="T35" fmla="*/ 31 h 69"/>
                <a:gd name="T36" fmla="*/ 86 w 92"/>
                <a:gd name="T37" fmla="*/ 30 h 69"/>
                <a:gd name="T38" fmla="*/ 91 w 92"/>
                <a:gd name="T39" fmla="*/ 21 h 69"/>
                <a:gd name="T40" fmla="*/ 89 w 92"/>
                <a:gd name="T41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69">
                  <a:moveTo>
                    <a:pt x="89" y="9"/>
                  </a:moveTo>
                  <a:cubicBezTo>
                    <a:pt x="84" y="2"/>
                    <a:pt x="75" y="0"/>
                    <a:pt x="68" y="4"/>
                  </a:cubicBezTo>
                  <a:cubicBezTo>
                    <a:pt x="68" y="4"/>
                    <a:pt x="67" y="4"/>
                    <a:pt x="67" y="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2" y="14"/>
                    <a:pt x="50" y="18"/>
                    <a:pt x="49" y="22"/>
                  </a:cubicBezTo>
                  <a:cubicBezTo>
                    <a:pt x="48" y="25"/>
                    <a:pt x="49" y="28"/>
                    <a:pt x="50" y="3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4"/>
                    <a:pt x="0" y="66"/>
                    <a:pt x="1" y="68"/>
                  </a:cubicBezTo>
                  <a:cubicBezTo>
                    <a:pt x="2" y="69"/>
                    <a:pt x="3" y="69"/>
                    <a:pt x="4" y="69"/>
                  </a:cubicBezTo>
                  <a:cubicBezTo>
                    <a:pt x="5" y="69"/>
                    <a:pt x="6" y="69"/>
                    <a:pt x="6" y="69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7" y="40"/>
                    <a:pt x="61" y="41"/>
                    <a:pt x="65" y="41"/>
                  </a:cubicBezTo>
                  <a:cubicBezTo>
                    <a:pt x="68" y="41"/>
                    <a:pt x="71" y="40"/>
                    <a:pt x="74" y="38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1"/>
                    <a:pt x="86" y="30"/>
                    <a:pt x="86" y="30"/>
                  </a:cubicBezTo>
                  <a:cubicBezTo>
                    <a:pt x="89" y="28"/>
                    <a:pt x="91" y="25"/>
                    <a:pt x="91" y="21"/>
                  </a:cubicBezTo>
                  <a:cubicBezTo>
                    <a:pt x="92" y="17"/>
                    <a:pt x="91" y="13"/>
                    <a:pt x="8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2" name="Freeform 72"/>
            <p:cNvSpPr>
              <a:spLocks noEditPoints="1"/>
            </p:cNvSpPr>
            <p:nvPr/>
          </p:nvSpPr>
          <p:spPr bwMode="auto">
            <a:xfrm>
              <a:off x="7173" y="2073"/>
              <a:ext cx="297" cy="178"/>
            </a:xfrm>
            <a:custGeom>
              <a:avLst/>
              <a:gdLst>
                <a:gd name="T0" fmla="*/ 160 w 160"/>
                <a:gd name="T1" fmla="*/ 32 h 96"/>
                <a:gd name="T2" fmla="*/ 158 w 160"/>
                <a:gd name="T3" fmla="*/ 18 h 96"/>
                <a:gd name="T4" fmla="*/ 156 w 160"/>
                <a:gd name="T5" fmla="*/ 16 h 96"/>
                <a:gd name="T6" fmla="*/ 79 w 160"/>
                <a:gd name="T7" fmla="*/ 0 h 96"/>
                <a:gd name="T8" fmla="*/ 2 w 160"/>
                <a:gd name="T9" fmla="*/ 16 h 96"/>
                <a:gd name="T10" fmla="*/ 2 w 160"/>
                <a:gd name="T11" fmla="*/ 18 h 96"/>
                <a:gd name="T12" fmla="*/ 0 w 160"/>
                <a:gd name="T13" fmla="*/ 32 h 96"/>
                <a:gd name="T14" fmla="*/ 80 w 160"/>
                <a:gd name="T15" fmla="*/ 96 h 96"/>
                <a:gd name="T16" fmla="*/ 160 w 160"/>
                <a:gd name="T17" fmla="*/ 32 h 96"/>
                <a:gd name="T18" fmla="*/ 79 w 160"/>
                <a:gd name="T19" fmla="*/ 8 h 96"/>
                <a:gd name="T20" fmla="*/ 150 w 160"/>
                <a:gd name="T21" fmla="*/ 20 h 96"/>
                <a:gd name="T22" fmla="*/ 79 w 160"/>
                <a:gd name="T23" fmla="*/ 33 h 96"/>
                <a:gd name="T24" fmla="*/ 9 w 160"/>
                <a:gd name="T25" fmla="*/ 20 h 96"/>
                <a:gd name="T26" fmla="*/ 9 w 160"/>
                <a:gd name="T27" fmla="*/ 20 h 96"/>
                <a:gd name="T28" fmla="*/ 79 w 160"/>
                <a:gd name="T2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96">
                  <a:moveTo>
                    <a:pt x="160" y="32"/>
                  </a:moveTo>
                  <a:cubicBezTo>
                    <a:pt x="160" y="27"/>
                    <a:pt x="159" y="23"/>
                    <a:pt x="158" y="18"/>
                  </a:cubicBezTo>
                  <a:cubicBezTo>
                    <a:pt x="157" y="17"/>
                    <a:pt x="157" y="16"/>
                    <a:pt x="156" y="16"/>
                  </a:cubicBezTo>
                  <a:cubicBezTo>
                    <a:pt x="147" y="3"/>
                    <a:pt x="103" y="0"/>
                    <a:pt x="79" y="0"/>
                  </a:cubicBezTo>
                  <a:cubicBezTo>
                    <a:pt x="55" y="0"/>
                    <a:pt x="10" y="4"/>
                    <a:pt x="2" y="16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0" y="22"/>
                    <a:pt x="0" y="27"/>
                    <a:pt x="0" y="32"/>
                  </a:cubicBezTo>
                  <a:cubicBezTo>
                    <a:pt x="0" y="67"/>
                    <a:pt x="35" y="96"/>
                    <a:pt x="80" y="96"/>
                  </a:cubicBezTo>
                  <a:cubicBezTo>
                    <a:pt x="124" y="96"/>
                    <a:pt x="160" y="67"/>
                    <a:pt x="160" y="32"/>
                  </a:cubicBezTo>
                  <a:close/>
                  <a:moveTo>
                    <a:pt x="79" y="8"/>
                  </a:moveTo>
                  <a:cubicBezTo>
                    <a:pt x="124" y="8"/>
                    <a:pt x="149" y="16"/>
                    <a:pt x="150" y="20"/>
                  </a:cubicBezTo>
                  <a:cubicBezTo>
                    <a:pt x="149" y="24"/>
                    <a:pt x="127" y="33"/>
                    <a:pt x="79" y="33"/>
                  </a:cubicBezTo>
                  <a:cubicBezTo>
                    <a:pt x="31" y="33"/>
                    <a:pt x="9" y="24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6"/>
                    <a:pt x="36" y="8"/>
                    <a:pt x="7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7349" y="2006"/>
              <a:ext cx="13" cy="48"/>
            </a:xfrm>
            <a:custGeom>
              <a:avLst/>
              <a:gdLst>
                <a:gd name="T0" fmla="*/ 4 w 7"/>
                <a:gd name="T1" fmla="*/ 26 h 26"/>
                <a:gd name="T2" fmla="*/ 7 w 7"/>
                <a:gd name="T3" fmla="*/ 22 h 26"/>
                <a:gd name="T4" fmla="*/ 7 w 7"/>
                <a:gd name="T5" fmla="*/ 4 h 26"/>
                <a:gd name="T6" fmla="*/ 4 w 7"/>
                <a:gd name="T7" fmla="*/ 0 h 26"/>
                <a:gd name="T8" fmla="*/ 0 w 7"/>
                <a:gd name="T9" fmla="*/ 4 h 26"/>
                <a:gd name="T10" fmla="*/ 0 w 7"/>
                <a:gd name="T11" fmla="*/ 22 h 26"/>
                <a:gd name="T12" fmla="*/ 4 w 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6">
                  <a:moveTo>
                    <a:pt x="4" y="26"/>
                  </a:moveTo>
                  <a:cubicBezTo>
                    <a:pt x="6" y="26"/>
                    <a:pt x="7" y="24"/>
                    <a:pt x="7" y="2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7314" y="1984"/>
              <a:ext cx="13" cy="70"/>
            </a:xfrm>
            <a:custGeom>
              <a:avLst/>
              <a:gdLst>
                <a:gd name="T0" fmla="*/ 3 w 7"/>
                <a:gd name="T1" fmla="*/ 38 h 38"/>
                <a:gd name="T2" fmla="*/ 7 w 7"/>
                <a:gd name="T3" fmla="*/ 34 h 38"/>
                <a:gd name="T4" fmla="*/ 7 w 7"/>
                <a:gd name="T5" fmla="*/ 4 h 38"/>
                <a:gd name="T6" fmla="*/ 3 w 7"/>
                <a:gd name="T7" fmla="*/ 0 h 38"/>
                <a:gd name="T8" fmla="*/ 0 w 7"/>
                <a:gd name="T9" fmla="*/ 4 h 38"/>
                <a:gd name="T10" fmla="*/ 0 w 7"/>
                <a:gd name="T11" fmla="*/ 34 h 38"/>
                <a:gd name="T12" fmla="*/ 3 w 7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8">
                  <a:moveTo>
                    <a:pt x="3" y="38"/>
                  </a:moveTo>
                  <a:cubicBezTo>
                    <a:pt x="5" y="38"/>
                    <a:pt x="7" y="36"/>
                    <a:pt x="7" y="3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7277" y="2006"/>
              <a:ext cx="15" cy="48"/>
            </a:xfrm>
            <a:custGeom>
              <a:avLst/>
              <a:gdLst>
                <a:gd name="T0" fmla="*/ 4 w 8"/>
                <a:gd name="T1" fmla="*/ 26 h 26"/>
                <a:gd name="T2" fmla="*/ 8 w 8"/>
                <a:gd name="T3" fmla="*/ 22 h 26"/>
                <a:gd name="T4" fmla="*/ 8 w 8"/>
                <a:gd name="T5" fmla="*/ 4 h 26"/>
                <a:gd name="T6" fmla="*/ 4 w 8"/>
                <a:gd name="T7" fmla="*/ 0 h 26"/>
                <a:gd name="T8" fmla="*/ 0 w 8"/>
                <a:gd name="T9" fmla="*/ 4 h 26"/>
                <a:gd name="T10" fmla="*/ 0 w 8"/>
                <a:gd name="T11" fmla="*/ 22 h 26"/>
                <a:gd name="T12" fmla="*/ 4 w 8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cubicBezTo>
                    <a:pt x="6" y="26"/>
                    <a:pt x="8" y="24"/>
                    <a:pt x="8" y="2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6" name="Freeform 76"/>
            <p:cNvSpPr>
              <a:spLocks noEditPoints="1"/>
            </p:cNvSpPr>
            <p:nvPr/>
          </p:nvSpPr>
          <p:spPr bwMode="auto">
            <a:xfrm>
              <a:off x="253" y="2765"/>
              <a:ext cx="185" cy="358"/>
            </a:xfrm>
            <a:custGeom>
              <a:avLst/>
              <a:gdLst>
                <a:gd name="T0" fmla="*/ 82 w 100"/>
                <a:gd name="T1" fmla="*/ 185 h 193"/>
                <a:gd name="T2" fmla="*/ 61 w 100"/>
                <a:gd name="T3" fmla="*/ 155 h 193"/>
                <a:gd name="T4" fmla="*/ 66 w 100"/>
                <a:gd name="T5" fmla="*/ 138 h 193"/>
                <a:gd name="T6" fmla="*/ 72 w 100"/>
                <a:gd name="T7" fmla="*/ 131 h 193"/>
                <a:gd name="T8" fmla="*/ 91 w 100"/>
                <a:gd name="T9" fmla="*/ 59 h 193"/>
                <a:gd name="T10" fmla="*/ 83 w 100"/>
                <a:gd name="T11" fmla="*/ 38 h 193"/>
                <a:gd name="T12" fmla="*/ 80 w 100"/>
                <a:gd name="T13" fmla="*/ 36 h 193"/>
                <a:gd name="T14" fmla="*/ 40 w 100"/>
                <a:gd name="T15" fmla="*/ 36 h 193"/>
                <a:gd name="T16" fmla="*/ 26 w 100"/>
                <a:gd name="T17" fmla="*/ 3 h 193"/>
                <a:gd name="T18" fmla="*/ 21 w 100"/>
                <a:gd name="T19" fmla="*/ 1 h 193"/>
                <a:gd name="T20" fmla="*/ 3 w 100"/>
                <a:gd name="T21" fmla="*/ 5 h 193"/>
                <a:gd name="T22" fmla="*/ 0 w 100"/>
                <a:gd name="T23" fmla="*/ 10 h 193"/>
                <a:gd name="T24" fmla="*/ 5 w 100"/>
                <a:gd name="T25" fmla="*/ 13 h 193"/>
                <a:gd name="T26" fmla="*/ 20 w 100"/>
                <a:gd name="T27" fmla="*/ 9 h 193"/>
                <a:gd name="T28" fmla="*/ 31 w 100"/>
                <a:gd name="T29" fmla="*/ 36 h 193"/>
                <a:gd name="T30" fmla="*/ 20 w 100"/>
                <a:gd name="T31" fmla="*/ 36 h 193"/>
                <a:gd name="T32" fmla="*/ 17 w 100"/>
                <a:gd name="T33" fmla="*/ 38 h 193"/>
                <a:gd name="T34" fmla="*/ 8 w 100"/>
                <a:gd name="T35" fmla="*/ 63 h 193"/>
                <a:gd name="T36" fmla="*/ 28 w 100"/>
                <a:gd name="T37" fmla="*/ 131 h 193"/>
                <a:gd name="T38" fmla="*/ 34 w 100"/>
                <a:gd name="T39" fmla="*/ 138 h 193"/>
                <a:gd name="T40" fmla="*/ 39 w 100"/>
                <a:gd name="T41" fmla="*/ 155 h 193"/>
                <a:gd name="T42" fmla="*/ 18 w 100"/>
                <a:gd name="T43" fmla="*/ 185 h 193"/>
                <a:gd name="T44" fmla="*/ 17 w 100"/>
                <a:gd name="T45" fmla="*/ 190 h 193"/>
                <a:gd name="T46" fmla="*/ 20 w 100"/>
                <a:gd name="T47" fmla="*/ 193 h 193"/>
                <a:gd name="T48" fmla="*/ 80 w 100"/>
                <a:gd name="T49" fmla="*/ 193 h 193"/>
                <a:gd name="T50" fmla="*/ 83 w 100"/>
                <a:gd name="T51" fmla="*/ 190 h 193"/>
                <a:gd name="T52" fmla="*/ 82 w 100"/>
                <a:gd name="T53" fmla="*/ 185 h 193"/>
                <a:gd name="T54" fmla="*/ 77 w 100"/>
                <a:gd name="T55" fmla="*/ 44 h 193"/>
                <a:gd name="T56" fmla="*/ 81 w 100"/>
                <a:gd name="T57" fmla="*/ 54 h 193"/>
                <a:gd name="T58" fmla="*/ 80 w 100"/>
                <a:gd name="T59" fmla="*/ 54 h 193"/>
                <a:gd name="T60" fmla="*/ 79 w 100"/>
                <a:gd name="T61" fmla="*/ 54 h 193"/>
                <a:gd name="T62" fmla="*/ 68 w 100"/>
                <a:gd name="T63" fmla="*/ 54 h 193"/>
                <a:gd name="T64" fmla="*/ 53 w 100"/>
                <a:gd name="T65" fmla="*/ 58 h 193"/>
                <a:gd name="T66" fmla="*/ 50 w 100"/>
                <a:gd name="T67" fmla="*/ 59 h 193"/>
                <a:gd name="T68" fmla="*/ 43 w 100"/>
                <a:gd name="T69" fmla="*/ 44 h 193"/>
                <a:gd name="T70" fmla="*/ 77 w 100"/>
                <a:gd name="T71" fmla="*/ 44 h 193"/>
                <a:gd name="T72" fmla="*/ 23 w 100"/>
                <a:gd name="T73" fmla="*/ 44 h 193"/>
                <a:gd name="T74" fmla="*/ 35 w 100"/>
                <a:gd name="T75" fmla="*/ 44 h 193"/>
                <a:gd name="T76" fmla="*/ 42 w 100"/>
                <a:gd name="T77" fmla="*/ 62 h 193"/>
                <a:gd name="T78" fmla="*/ 31 w 100"/>
                <a:gd name="T79" fmla="*/ 63 h 193"/>
                <a:gd name="T80" fmla="*/ 28 w 100"/>
                <a:gd name="T81" fmla="*/ 63 h 193"/>
                <a:gd name="T82" fmla="*/ 26 w 100"/>
                <a:gd name="T83" fmla="*/ 62 h 193"/>
                <a:gd name="T84" fmla="*/ 26 w 100"/>
                <a:gd name="T85" fmla="*/ 62 h 193"/>
                <a:gd name="T86" fmla="*/ 23 w 100"/>
                <a:gd name="T87" fmla="*/ 62 h 193"/>
                <a:gd name="T88" fmla="*/ 22 w 100"/>
                <a:gd name="T89" fmla="*/ 62 h 193"/>
                <a:gd name="T90" fmla="*/ 20 w 100"/>
                <a:gd name="T91" fmla="*/ 62 h 193"/>
                <a:gd name="T92" fmla="*/ 19 w 100"/>
                <a:gd name="T93" fmla="*/ 62 h 193"/>
                <a:gd name="T94" fmla="*/ 17 w 100"/>
                <a:gd name="T95" fmla="*/ 61 h 193"/>
                <a:gd name="T96" fmla="*/ 23 w 100"/>
                <a:gd name="T97" fmla="*/ 4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193">
                  <a:moveTo>
                    <a:pt x="82" y="185"/>
                  </a:moveTo>
                  <a:cubicBezTo>
                    <a:pt x="82" y="185"/>
                    <a:pt x="63" y="172"/>
                    <a:pt x="61" y="155"/>
                  </a:cubicBezTo>
                  <a:cubicBezTo>
                    <a:pt x="60" y="149"/>
                    <a:pt x="62" y="144"/>
                    <a:pt x="66" y="138"/>
                  </a:cubicBezTo>
                  <a:cubicBezTo>
                    <a:pt x="68" y="136"/>
                    <a:pt x="70" y="133"/>
                    <a:pt x="72" y="131"/>
                  </a:cubicBezTo>
                  <a:cubicBezTo>
                    <a:pt x="86" y="112"/>
                    <a:pt x="100" y="95"/>
                    <a:pt x="91" y="59"/>
                  </a:cubicBezTo>
                  <a:cubicBezTo>
                    <a:pt x="89" y="52"/>
                    <a:pt x="86" y="45"/>
                    <a:pt x="83" y="38"/>
                  </a:cubicBezTo>
                  <a:cubicBezTo>
                    <a:pt x="83" y="37"/>
                    <a:pt x="81" y="36"/>
                    <a:pt x="8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1"/>
                    <a:pt x="23" y="0"/>
                    <a:pt x="21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1" y="12"/>
                    <a:pt x="3" y="14"/>
                    <a:pt x="5" y="13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7" y="37"/>
                    <a:pt x="17" y="38"/>
                  </a:cubicBezTo>
                  <a:cubicBezTo>
                    <a:pt x="13" y="47"/>
                    <a:pt x="10" y="55"/>
                    <a:pt x="8" y="63"/>
                  </a:cubicBezTo>
                  <a:cubicBezTo>
                    <a:pt x="1" y="96"/>
                    <a:pt x="14" y="113"/>
                    <a:pt x="28" y="131"/>
                  </a:cubicBezTo>
                  <a:cubicBezTo>
                    <a:pt x="30" y="133"/>
                    <a:pt x="32" y="136"/>
                    <a:pt x="34" y="138"/>
                  </a:cubicBezTo>
                  <a:cubicBezTo>
                    <a:pt x="38" y="144"/>
                    <a:pt x="40" y="149"/>
                    <a:pt x="39" y="155"/>
                  </a:cubicBezTo>
                  <a:cubicBezTo>
                    <a:pt x="37" y="171"/>
                    <a:pt x="18" y="185"/>
                    <a:pt x="18" y="185"/>
                  </a:cubicBezTo>
                  <a:cubicBezTo>
                    <a:pt x="17" y="186"/>
                    <a:pt x="16" y="188"/>
                    <a:pt x="17" y="190"/>
                  </a:cubicBezTo>
                  <a:cubicBezTo>
                    <a:pt x="17" y="191"/>
                    <a:pt x="19" y="193"/>
                    <a:pt x="20" y="193"/>
                  </a:cubicBezTo>
                  <a:cubicBezTo>
                    <a:pt x="80" y="193"/>
                    <a:pt x="80" y="193"/>
                    <a:pt x="80" y="193"/>
                  </a:cubicBezTo>
                  <a:cubicBezTo>
                    <a:pt x="81" y="193"/>
                    <a:pt x="83" y="191"/>
                    <a:pt x="83" y="190"/>
                  </a:cubicBezTo>
                  <a:cubicBezTo>
                    <a:pt x="84" y="188"/>
                    <a:pt x="83" y="186"/>
                    <a:pt x="82" y="185"/>
                  </a:cubicBezTo>
                  <a:close/>
                  <a:moveTo>
                    <a:pt x="77" y="44"/>
                  </a:moveTo>
                  <a:cubicBezTo>
                    <a:pt x="78" y="47"/>
                    <a:pt x="80" y="51"/>
                    <a:pt x="81" y="54"/>
                  </a:cubicBezTo>
                  <a:cubicBezTo>
                    <a:pt x="81" y="54"/>
                    <a:pt x="80" y="54"/>
                    <a:pt x="80" y="54"/>
                  </a:cubicBezTo>
                  <a:cubicBezTo>
                    <a:pt x="80" y="54"/>
                    <a:pt x="79" y="54"/>
                    <a:pt x="79" y="54"/>
                  </a:cubicBezTo>
                  <a:cubicBezTo>
                    <a:pt x="75" y="53"/>
                    <a:pt x="72" y="53"/>
                    <a:pt x="68" y="54"/>
                  </a:cubicBezTo>
                  <a:cubicBezTo>
                    <a:pt x="63" y="54"/>
                    <a:pt x="58" y="56"/>
                    <a:pt x="53" y="58"/>
                  </a:cubicBezTo>
                  <a:cubicBezTo>
                    <a:pt x="52" y="59"/>
                    <a:pt x="51" y="59"/>
                    <a:pt x="50" y="59"/>
                  </a:cubicBezTo>
                  <a:cubicBezTo>
                    <a:pt x="43" y="44"/>
                    <a:pt x="43" y="44"/>
                    <a:pt x="43" y="44"/>
                  </a:cubicBezTo>
                  <a:lnTo>
                    <a:pt x="77" y="44"/>
                  </a:lnTo>
                  <a:close/>
                  <a:moveTo>
                    <a:pt x="23" y="44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38" y="62"/>
                    <a:pt x="35" y="63"/>
                    <a:pt x="31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7" y="63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2"/>
                    <a:pt x="24" y="62"/>
                    <a:pt x="23" y="62"/>
                  </a:cubicBezTo>
                  <a:cubicBezTo>
                    <a:pt x="23" y="62"/>
                    <a:pt x="22" y="62"/>
                    <a:pt x="22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1"/>
                    <a:pt x="18" y="61"/>
                    <a:pt x="17" y="61"/>
                  </a:cubicBezTo>
                  <a:cubicBezTo>
                    <a:pt x="18" y="56"/>
                    <a:pt x="20" y="50"/>
                    <a:pt x="2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6384" y="2119"/>
              <a:ext cx="356" cy="221"/>
            </a:xfrm>
            <a:custGeom>
              <a:avLst/>
              <a:gdLst>
                <a:gd name="T0" fmla="*/ 0 w 192"/>
                <a:gd name="T1" fmla="*/ 0 h 119"/>
                <a:gd name="T2" fmla="*/ 9 w 192"/>
                <a:gd name="T3" fmla="*/ 85 h 119"/>
                <a:gd name="T4" fmla="*/ 44 w 192"/>
                <a:gd name="T5" fmla="*/ 119 h 119"/>
                <a:gd name="T6" fmla="*/ 147 w 192"/>
                <a:gd name="T7" fmla="*/ 119 h 119"/>
                <a:gd name="T8" fmla="*/ 182 w 192"/>
                <a:gd name="T9" fmla="*/ 85 h 119"/>
                <a:gd name="T10" fmla="*/ 192 w 192"/>
                <a:gd name="T11" fmla="*/ 0 h 119"/>
                <a:gd name="T12" fmla="*/ 0 w 192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19">
                  <a:moveTo>
                    <a:pt x="0" y="0"/>
                  </a:moveTo>
                  <a:cubicBezTo>
                    <a:pt x="9" y="85"/>
                    <a:pt x="9" y="85"/>
                    <a:pt x="9" y="85"/>
                  </a:cubicBezTo>
                  <a:cubicBezTo>
                    <a:pt x="9" y="104"/>
                    <a:pt x="25" y="119"/>
                    <a:pt x="44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66" y="119"/>
                    <a:pt x="182" y="104"/>
                    <a:pt x="182" y="85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6421" y="2047"/>
              <a:ext cx="154" cy="57"/>
            </a:xfrm>
            <a:custGeom>
              <a:avLst/>
              <a:gdLst>
                <a:gd name="T0" fmla="*/ 74 w 83"/>
                <a:gd name="T1" fmla="*/ 31 h 31"/>
                <a:gd name="T2" fmla="*/ 83 w 83"/>
                <a:gd name="T3" fmla="*/ 31 h 31"/>
                <a:gd name="T4" fmla="*/ 41 w 83"/>
                <a:gd name="T5" fmla="*/ 0 h 31"/>
                <a:gd name="T6" fmla="*/ 0 w 83"/>
                <a:gd name="T7" fmla="*/ 31 h 31"/>
                <a:gd name="T8" fmla="*/ 9 w 83"/>
                <a:gd name="T9" fmla="*/ 31 h 31"/>
                <a:gd name="T10" fmla="*/ 41 w 83"/>
                <a:gd name="T11" fmla="*/ 8 h 31"/>
                <a:gd name="T12" fmla="*/ 74 w 83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31">
                  <a:moveTo>
                    <a:pt x="74" y="31"/>
                  </a:moveTo>
                  <a:cubicBezTo>
                    <a:pt x="83" y="31"/>
                    <a:pt x="83" y="31"/>
                    <a:pt x="83" y="31"/>
                  </a:cubicBezTo>
                  <a:cubicBezTo>
                    <a:pt x="77" y="13"/>
                    <a:pt x="61" y="0"/>
                    <a:pt x="41" y="0"/>
                  </a:cubicBezTo>
                  <a:cubicBezTo>
                    <a:pt x="22" y="0"/>
                    <a:pt x="5" y="13"/>
                    <a:pt x="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4" y="18"/>
                    <a:pt x="26" y="8"/>
                    <a:pt x="41" y="8"/>
                  </a:cubicBezTo>
                  <a:cubicBezTo>
                    <a:pt x="56" y="8"/>
                    <a:pt x="69" y="18"/>
                    <a:pt x="7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6458" y="2080"/>
              <a:ext cx="80" cy="24"/>
            </a:xfrm>
            <a:custGeom>
              <a:avLst/>
              <a:gdLst>
                <a:gd name="T0" fmla="*/ 0 w 43"/>
                <a:gd name="T1" fmla="*/ 13 h 13"/>
                <a:gd name="T2" fmla="*/ 10 w 43"/>
                <a:gd name="T3" fmla="*/ 13 h 13"/>
                <a:gd name="T4" fmla="*/ 21 w 43"/>
                <a:gd name="T5" fmla="*/ 9 h 13"/>
                <a:gd name="T6" fmla="*/ 32 w 43"/>
                <a:gd name="T7" fmla="*/ 13 h 13"/>
                <a:gd name="T8" fmla="*/ 43 w 43"/>
                <a:gd name="T9" fmla="*/ 13 h 13"/>
                <a:gd name="T10" fmla="*/ 21 w 43"/>
                <a:gd name="T11" fmla="*/ 0 h 13"/>
                <a:gd name="T12" fmla="*/ 0 w 43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3">
                  <a:moveTo>
                    <a:pt x="0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3" y="10"/>
                    <a:pt x="17" y="9"/>
                    <a:pt x="21" y="9"/>
                  </a:cubicBezTo>
                  <a:cubicBezTo>
                    <a:pt x="25" y="9"/>
                    <a:pt x="29" y="10"/>
                    <a:pt x="3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38" y="5"/>
                    <a:pt x="30" y="0"/>
                    <a:pt x="21" y="0"/>
                  </a:cubicBezTo>
                  <a:cubicBezTo>
                    <a:pt x="12" y="0"/>
                    <a:pt x="4" y="5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6389" y="1984"/>
              <a:ext cx="338" cy="120"/>
            </a:xfrm>
            <a:custGeom>
              <a:avLst/>
              <a:gdLst>
                <a:gd name="T0" fmla="*/ 58 w 182"/>
                <a:gd name="T1" fmla="*/ 26 h 65"/>
                <a:gd name="T2" fmla="*/ 108 w 182"/>
                <a:gd name="T3" fmla="*/ 65 h 65"/>
                <a:gd name="T4" fmla="*/ 117 w 182"/>
                <a:gd name="T5" fmla="*/ 65 h 65"/>
                <a:gd name="T6" fmla="*/ 111 w 182"/>
                <a:gd name="T7" fmla="*/ 48 h 65"/>
                <a:gd name="T8" fmla="*/ 122 w 182"/>
                <a:gd name="T9" fmla="*/ 44 h 65"/>
                <a:gd name="T10" fmla="*/ 139 w 182"/>
                <a:gd name="T11" fmla="*/ 61 h 65"/>
                <a:gd name="T12" fmla="*/ 138 w 182"/>
                <a:gd name="T13" fmla="*/ 65 h 65"/>
                <a:gd name="T14" fmla="*/ 147 w 182"/>
                <a:gd name="T15" fmla="*/ 65 h 65"/>
                <a:gd name="T16" fmla="*/ 147 w 182"/>
                <a:gd name="T17" fmla="*/ 61 h 65"/>
                <a:gd name="T18" fmla="*/ 122 w 182"/>
                <a:gd name="T19" fmla="*/ 35 h 65"/>
                <a:gd name="T20" fmla="*/ 106 w 182"/>
                <a:gd name="T21" fmla="*/ 41 h 65"/>
                <a:gd name="T22" fmla="*/ 100 w 182"/>
                <a:gd name="T23" fmla="*/ 34 h 65"/>
                <a:gd name="T24" fmla="*/ 122 w 182"/>
                <a:gd name="T25" fmla="*/ 26 h 65"/>
                <a:gd name="T26" fmla="*/ 157 w 182"/>
                <a:gd name="T27" fmla="*/ 61 h 65"/>
                <a:gd name="T28" fmla="*/ 157 w 182"/>
                <a:gd name="T29" fmla="*/ 65 h 65"/>
                <a:gd name="T30" fmla="*/ 165 w 182"/>
                <a:gd name="T31" fmla="*/ 65 h 65"/>
                <a:gd name="T32" fmla="*/ 165 w 182"/>
                <a:gd name="T33" fmla="*/ 61 h 65"/>
                <a:gd name="T34" fmla="*/ 122 w 182"/>
                <a:gd name="T35" fmla="*/ 17 h 65"/>
                <a:gd name="T36" fmla="*/ 93 w 182"/>
                <a:gd name="T37" fmla="*/ 29 h 65"/>
                <a:gd name="T38" fmla="*/ 86 w 182"/>
                <a:gd name="T39" fmla="*/ 24 h 65"/>
                <a:gd name="T40" fmla="*/ 122 w 182"/>
                <a:gd name="T41" fmla="*/ 9 h 65"/>
                <a:gd name="T42" fmla="*/ 174 w 182"/>
                <a:gd name="T43" fmla="*/ 61 h 65"/>
                <a:gd name="T44" fmla="*/ 174 w 182"/>
                <a:gd name="T45" fmla="*/ 65 h 65"/>
                <a:gd name="T46" fmla="*/ 182 w 182"/>
                <a:gd name="T47" fmla="*/ 65 h 65"/>
                <a:gd name="T48" fmla="*/ 182 w 182"/>
                <a:gd name="T49" fmla="*/ 61 h 65"/>
                <a:gd name="T50" fmla="*/ 122 w 182"/>
                <a:gd name="T51" fmla="*/ 0 h 65"/>
                <a:gd name="T52" fmla="*/ 78 w 182"/>
                <a:gd name="T53" fmla="*/ 20 h 65"/>
                <a:gd name="T54" fmla="*/ 58 w 182"/>
                <a:gd name="T55" fmla="*/ 17 h 65"/>
                <a:gd name="T56" fmla="*/ 0 w 182"/>
                <a:gd name="T57" fmla="*/ 65 h 65"/>
                <a:gd name="T58" fmla="*/ 8 w 182"/>
                <a:gd name="T59" fmla="*/ 65 h 65"/>
                <a:gd name="T60" fmla="*/ 58 w 182"/>
                <a:gd name="T61" fmla="*/ 2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2" h="65">
                  <a:moveTo>
                    <a:pt x="58" y="26"/>
                  </a:moveTo>
                  <a:cubicBezTo>
                    <a:pt x="82" y="26"/>
                    <a:pt x="103" y="42"/>
                    <a:pt x="108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6" y="59"/>
                    <a:pt x="114" y="53"/>
                    <a:pt x="111" y="48"/>
                  </a:cubicBezTo>
                  <a:cubicBezTo>
                    <a:pt x="114" y="45"/>
                    <a:pt x="118" y="44"/>
                    <a:pt x="122" y="44"/>
                  </a:cubicBezTo>
                  <a:cubicBezTo>
                    <a:pt x="131" y="44"/>
                    <a:pt x="139" y="51"/>
                    <a:pt x="139" y="61"/>
                  </a:cubicBezTo>
                  <a:cubicBezTo>
                    <a:pt x="139" y="62"/>
                    <a:pt x="139" y="63"/>
                    <a:pt x="138" y="65"/>
                  </a:cubicBezTo>
                  <a:cubicBezTo>
                    <a:pt x="147" y="65"/>
                    <a:pt x="147" y="65"/>
                    <a:pt x="147" y="65"/>
                  </a:cubicBezTo>
                  <a:cubicBezTo>
                    <a:pt x="147" y="63"/>
                    <a:pt x="147" y="62"/>
                    <a:pt x="147" y="61"/>
                  </a:cubicBezTo>
                  <a:cubicBezTo>
                    <a:pt x="147" y="47"/>
                    <a:pt x="136" y="35"/>
                    <a:pt x="122" y="35"/>
                  </a:cubicBezTo>
                  <a:cubicBezTo>
                    <a:pt x="116" y="35"/>
                    <a:pt x="111" y="38"/>
                    <a:pt x="106" y="41"/>
                  </a:cubicBezTo>
                  <a:cubicBezTo>
                    <a:pt x="104" y="39"/>
                    <a:pt x="102" y="36"/>
                    <a:pt x="100" y="34"/>
                  </a:cubicBezTo>
                  <a:cubicBezTo>
                    <a:pt x="106" y="29"/>
                    <a:pt x="114" y="26"/>
                    <a:pt x="122" y="26"/>
                  </a:cubicBezTo>
                  <a:cubicBezTo>
                    <a:pt x="141" y="26"/>
                    <a:pt x="157" y="41"/>
                    <a:pt x="157" y="61"/>
                  </a:cubicBezTo>
                  <a:cubicBezTo>
                    <a:pt x="157" y="62"/>
                    <a:pt x="157" y="63"/>
                    <a:pt x="157" y="65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5" y="63"/>
                    <a:pt x="165" y="62"/>
                    <a:pt x="165" y="61"/>
                  </a:cubicBezTo>
                  <a:cubicBezTo>
                    <a:pt x="165" y="37"/>
                    <a:pt x="146" y="17"/>
                    <a:pt x="122" y="17"/>
                  </a:cubicBezTo>
                  <a:cubicBezTo>
                    <a:pt x="111" y="17"/>
                    <a:pt x="101" y="21"/>
                    <a:pt x="93" y="29"/>
                  </a:cubicBezTo>
                  <a:cubicBezTo>
                    <a:pt x="91" y="27"/>
                    <a:pt x="88" y="25"/>
                    <a:pt x="86" y="24"/>
                  </a:cubicBezTo>
                  <a:cubicBezTo>
                    <a:pt x="95" y="14"/>
                    <a:pt x="108" y="9"/>
                    <a:pt x="122" y="9"/>
                  </a:cubicBezTo>
                  <a:cubicBezTo>
                    <a:pt x="151" y="9"/>
                    <a:pt x="174" y="32"/>
                    <a:pt x="174" y="61"/>
                  </a:cubicBezTo>
                  <a:cubicBezTo>
                    <a:pt x="174" y="62"/>
                    <a:pt x="174" y="63"/>
                    <a:pt x="174" y="65"/>
                  </a:cubicBezTo>
                  <a:cubicBezTo>
                    <a:pt x="182" y="65"/>
                    <a:pt x="182" y="65"/>
                    <a:pt x="182" y="65"/>
                  </a:cubicBezTo>
                  <a:cubicBezTo>
                    <a:pt x="182" y="63"/>
                    <a:pt x="182" y="62"/>
                    <a:pt x="182" y="61"/>
                  </a:cubicBezTo>
                  <a:cubicBezTo>
                    <a:pt x="182" y="27"/>
                    <a:pt x="155" y="0"/>
                    <a:pt x="122" y="0"/>
                  </a:cubicBezTo>
                  <a:cubicBezTo>
                    <a:pt x="105" y="0"/>
                    <a:pt x="89" y="8"/>
                    <a:pt x="78" y="20"/>
                  </a:cubicBezTo>
                  <a:cubicBezTo>
                    <a:pt x="71" y="18"/>
                    <a:pt x="65" y="17"/>
                    <a:pt x="58" y="17"/>
                  </a:cubicBezTo>
                  <a:cubicBezTo>
                    <a:pt x="29" y="17"/>
                    <a:pt x="5" y="38"/>
                    <a:pt x="0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4" y="42"/>
                    <a:pt x="34" y="26"/>
                    <a:pt x="5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1" name="Freeform 81"/>
            <p:cNvSpPr>
              <a:spLocks noEditPoints="1"/>
            </p:cNvSpPr>
            <p:nvPr/>
          </p:nvSpPr>
          <p:spPr bwMode="auto">
            <a:xfrm>
              <a:off x="1721" y="2759"/>
              <a:ext cx="348" cy="360"/>
            </a:xfrm>
            <a:custGeom>
              <a:avLst/>
              <a:gdLst>
                <a:gd name="T0" fmla="*/ 182 w 188"/>
                <a:gd name="T1" fmla="*/ 82 h 194"/>
                <a:gd name="T2" fmla="*/ 169 w 188"/>
                <a:gd name="T3" fmla="*/ 82 h 194"/>
                <a:gd name="T4" fmla="*/ 99 w 188"/>
                <a:gd name="T5" fmla="*/ 2 h 194"/>
                <a:gd name="T6" fmla="*/ 62 w 188"/>
                <a:gd name="T7" fmla="*/ 13 h 194"/>
                <a:gd name="T8" fmla="*/ 51 w 188"/>
                <a:gd name="T9" fmla="*/ 30 h 194"/>
                <a:gd name="T10" fmla="*/ 22 w 188"/>
                <a:gd name="T11" fmla="*/ 30 h 194"/>
                <a:gd name="T12" fmla="*/ 0 w 188"/>
                <a:gd name="T13" fmla="*/ 69 h 194"/>
                <a:gd name="T14" fmla="*/ 0 w 188"/>
                <a:gd name="T15" fmla="*/ 194 h 194"/>
                <a:gd name="T16" fmla="*/ 105 w 188"/>
                <a:gd name="T17" fmla="*/ 194 h 194"/>
                <a:gd name="T18" fmla="*/ 105 w 188"/>
                <a:gd name="T19" fmla="*/ 69 h 194"/>
                <a:gd name="T20" fmla="*/ 84 w 188"/>
                <a:gd name="T21" fmla="*/ 30 h 194"/>
                <a:gd name="T22" fmla="*/ 60 w 188"/>
                <a:gd name="T23" fmla="*/ 30 h 194"/>
                <a:gd name="T24" fmla="*/ 67 w 188"/>
                <a:gd name="T25" fmla="*/ 19 h 194"/>
                <a:gd name="T26" fmla="*/ 98 w 188"/>
                <a:gd name="T27" fmla="*/ 10 h 194"/>
                <a:gd name="T28" fmla="*/ 161 w 188"/>
                <a:gd name="T29" fmla="*/ 82 h 194"/>
                <a:gd name="T30" fmla="*/ 154 w 188"/>
                <a:gd name="T31" fmla="*/ 82 h 194"/>
                <a:gd name="T32" fmla="*/ 148 w 188"/>
                <a:gd name="T33" fmla="*/ 88 h 194"/>
                <a:gd name="T34" fmla="*/ 148 w 188"/>
                <a:gd name="T35" fmla="*/ 126 h 194"/>
                <a:gd name="T36" fmla="*/ 154 w 188"/>
                <a:gd name="T37" fmla="*/ 132 h 194"/>
                <a:gd name="T38" fmla="*/ 182 w 188"/>
                <a:gd name="T39" fmla="*/ 132 h 194"/>
                <a:gd name="T40" fmla="*/ 188 w 188"/>
                <a:gd name="T41" fmla="*/ 126 h 194"/>
                <a:gd name="T42" fmla="*/ 188 w 188"/>
                <a:gd name="T43" fmla="*/ 88 h 194"/>
                <a:gd name="T44" fmla="*/ 182 w 188"/>
                <a:gd name="T45" fmla="*/ 82 h 194"/>
                <a:gd name="T46" fmla="*/ 68 w 188"/>
                <a:gd name="T47" fmla="*/ 69 h 194"/>
                <a:gd name="T48" fmla="*/ 53 w 188"/>
                <a:gd name="T49" fmla="*/ 91 h 194"/>
                <a:gd name="T50" fmla="*/ 38 w 188"/>
                <a:gd name="T51" fmla="*/ 69 h 194"/>
                <a:gd name="T52" fmla="*/ 49 w 188"/>
                <a:gd name="T53" fmla="*/ 48 h 194"/>
                <a:gd name="T54" fmla="*/ 49 w 188"/>
                <a:gd name="T55" fmla="*/ 54 h 194"/>
                <a:gd name="T56" fmla="*/ 53 w 188"/>
                <a:gd name="T57" fmla="*/ 57 h 194"/>
                <a:gd name="T58" fmla="*/ 57 w 188"/>
                <a:gd name="T59" fmla="*/ 53 h 194"/>
                <a:gd name="T60" fmla="*/ 57 w 188"/>
                <a:gd name="T61" fmla="*/ 48 h 194"/>
                <a:gd name="T62" fmla="*/ 68 w 188"/>
                <a:gd name="T63" fmla="*/ 6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94">
                  <a:moveTo>
                    <a:pt x="182" y="82"/>
                  </a:moveTo>
                  <a:cubicBezTo>
                    <a:pt x="169" y="82"/>
                    <a:pt x="169" y="82"/>
                    <a:pt x="169" y="82"/>
                  </a:cubicBezTo>
                  <a:cubicBezTo>
                    <a:pt x="166" y="45"/>
                    <a:pt x="144" y="6"/>
                    <a:pt x="99" y="2"/>
                  </a:cubicBezTo>
                  <a:cubicBezTo>
                    <a:pt x="83" y="0"/>
                    <a:pt x="70" y="4"/>
                    <a:pt x="62" y="13"/>
                  </a:cubicBezTo>
                  <a:cubicBezTo>
                    <a:pt x="56" y="18"/>
                    <a:pt x="53" y="24"/>
                    <a:pt x="51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105" y="194"/>
                    <a:pt x="105" y="194"/>
                    <a:pt x="105" y="194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2" y="26"/>
                    <a:pt x="64" y="22"/>
                    <a:pt x="67" y="19"/>
                  </a:cubicBezTo>
                  <a:cubicBezTo>
                    <a:pt x="74" y="12"/>
                    <a:pt x="85" y="9"/>
                    <a:pt x="98" y="10"/>
                  </a:cubicBezTo>
                  <a:cubicBezTo>
                    <a:pt x="143" y="14"/>
                    <a:pt x="158" y="55"/>
                    <a:pt x="161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1" y="82"/>
                    <a:pt x="148" y="85"/>
                    <a:pt x="148" y="88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48" y="129"/>
                    <a:pt x="151" y="132"/>
                    <a:pt x="154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5" y="132"/>
                    <a:pt x="188" y="129"/>
                    <a:pt x="188" y="126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88" y="85"/>
                    <a:pt x="185" y="82"/>
                    <a:pt x="182" y="82"/>
                  </a:cubicBezTo>
                  <a:close/>
                  <a:moveTo>
                    <a:pt x="68" y="69"/>
                  </a:moveTo>
                  <a:cubicBezTo>
                    <a:pt x="68" y="81"/>
                    <a:pt x="61" y="91"/>
                    <a:pt x="53" y="91"/>
                  </a:cubicBezTo>
                  <a:cubicBezTo>
                    <a:pt x="44" y="91"/>
                    <a:pt x="38" y="81"/>
                    <a:pt x="38" y="69"/>
                  </a:cubicBezTo>
                  <a:cubicBezTo>
                    <a:pt x="38" y="59"/>
                    <a:pt x="42" y="51"/>
                    <a:pt x="49" y="48"/>
                  </a:cubicBezTo>
                  <a:cubicBezTo>
                    <a:pt x="48" y="51"/>
                    <a:pt x="49" y="53"/>
                    <a:pt x="49" y="54"/>
                  </a:cubicBezTo>
                  <a:cubicBezTo>
                    <a:pt x="49" y="56"/>
                    <a:pt x="51" y="57"/>
                    <a:pt x="53" y="57"/>
                  </a:cubicBezTo>
                  <a:cubicBezTo>
                    <a:pt x="55" y="57"/>
                    <a:pt x="57" y="55"/>
                    <a:pt x="57" y="53"/>
                  </a:cubicBezTo>
                  <a:cubicBezTo>
                    <a:pt x="57" y="53"/>
                    <a:pt x="57" y="51"/>
                    <a:pt x="57" y="48"/>
                  </a:cubicBezTo>
                  <a:cubicBezTo>
                    <a:pt x="63" y="51"/>
                    <a:pt x="68" y="59"/>
                    <a:pt x="6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3268" y="2761"/>
              <a:ext cx="313" cy="111"/>
            </a:xfrm>
            <a:custGeom>
              <a:avLst/>
              <a:gdLst>
                <a:gd name="T0" fmla="*/ 117 w 169"/>
                <a:gd name="T1" fmla="*/ 55 h 60"/>
                <a:gd name="T2" fmla="*/ 117 w 169"/>
                <a:gd name="T3" fmla="*/ 55 h 60"/>
                <a:gd name="T4" fmla="*/ 138 w 169"/>
                <a:gd name="T5" fmla="*/ 59 h 60"/>
                <a:gd name="T6" fmla="*/ 138 w 169"/>
                <a:gd name="T7" fmla="*/ 59 h 60"/>
                <a:gd name="T8" fmla="*/ 138 w 169"/>
                <a:gd name="T9" fmla="*/ 59 h 60"/>
                <a:gd name="T10" fmla="*/ 139 w 169"/>
                <a:gd name="T11" fmla="*/ 60 h 60"/>
                <a:gd name="T12" fmla="*/ 140 w 169"/>
                <a:gd name="T13" fmla="*/ 60 h 60"/>
                <a:gd name="T14" fmla="*/ 140 w 169"/>
                <a:gd name="T15" fmla="*/ 60 h 60"/>
                <a:gd name="T16" fmla="*/ 143 w 169"/>
                <a:gd name="T17" fmla="*/ 60 h 60"/>
                <a:gd name="T18" fmla="*/ 156 w 169"/>
                <a:gd name="T19" fmla="*/ 56 h 60"/>
                <a:gd name="T20" fmla="*/ 166 w 169"/>
                <a:gd name="T21" fmla="*/ 40 h 60"/>
                <a:gd name="T22" fmla="*/ 149 w 169"/>
                <a:gd name="T23" fmla="*/ 11 h 60"/>
                <a:gd name="T24" fmla="*/ 149 w 169"/>
                <a:gd name="T25" fmla="*/ 11 h 60"/>
                <a:gd name="T26" fmla="*/ 147 w 169"/>
                <a:gd name="T27" fmla="*/ 11 h 60"/>
                <a:gd name="T28" fmla="*/ 147 w 169"/>
                <a:gd name="T29" fmla="*/ 11 h 60"/>
                <a:gd name="T30" fmla="*/ 147 w 169"/>
                <a:gd name="T31" fmla="*/ 11 h 60"/>
                <a:gd name="T32" fmla="*/ 127 w 169"/>
                <a:gd name="T33" fmla="*/ 6 h 60"/>
                <a:gd name="T34" fmla="*/ 127 w 169"/>
                <a:gd name="T35" fmla="*/ 6 h 60"/>
                <a:gd name="T36" fmla="*/ 109 w 169"/>
                <a:gd name="T37" fmla="*/ 10 h 60"/>
                <a:gd name="T38" fmla="*/ 99 w 169"/>
                <a:gd name="T39" fmla="*/ 21 h 60"/>
                <a:gd name="T40" fmla="*/ 5 w 169"/>
                <a:gd name="T41" fmla="*/ 1 h 60"/>
                <a:gd name="T42" fmla="*/ 0 w 169"/>
                <a:gd name="T43" fmla="*/ 4 h 60"/>
                <a:gd name="T44" fmla="*/ 3 w 169"/>
                <a:gd name="T45" fmla="*/ 9 h 60"/>
                <a:gd name="T46" fmla="*/ 98 w 169"/>
                <a:gd name="T47" fmla="*/ 29 h 60"/>
                <a:gd name="T48" fmla="*/ 117 w 169"/>
                <a:gd name="T4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60">
                  <a:moveTo>
                    <a:pt x="117" y="55"/>
                  </a:moveTo>
                  <a:cubicBezTo>
                    <a:pt x="117" y="55"/>
                    <a:pt x="117" y="55"/>
                    <a:pt x="117" y="55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39" y="60"/>
                    <a:pt x="140" y="60"/>
                    <a:pt x="140" y="60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1" y="60"/>
                    <a:pt x="142" y="60"/>
                    <a:pt x="143" y="60"/>
                  </a:cubicBezTo>
                  <a:cubicBezTo>
                    <a:pt x="147" y="60"/>
                    <a:pt x="152" y="58"/>
                    <a:pt x="156" y="56"/>
                  </a:cubicBezTo>
                  <a:cubicBezTo>
                    <a:pt x="161" y="52"/>
                    <a:pt x="165" y="47"/>
                    <a:pt x="166" y="40"/>
                  </a:cubicBezTo>
                  <a:cubicBezTo>
                    <a:pt x="169" y="27"/>
                    <a:pt x="161" y="15"/>
                    <a:pt x="149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1" y="5"/>
                    <a:pt x="114" y="6"/>
                    <a:pt x="109" y="10"/>
                  </a:cubicBezTo>
                  <a:cubicBezTo>
                    <a:pt x="104" y="12"/>
                    <a:pt x="101" y="17"/>
                    <a:pt x="99" y="2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41"/>
                    <a:pt x="106" y="52"/>
                    <a:pt x="11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3290" y="2907"/>
              <a:ext cx="334" cy="212"/>
            </a:xfrm>
            <a:custGeom>
              <a:avLst/>
              <a:gdLst>
                <a:gd name="T0" fmla="*/ 180 w 180"/>
                <a:gd name="T1" fmla="*/ 1 h 114"/>
                <a:gd name="T2" fmla="*/ 180 w 180"/>
                <a:gd name="T3" fmla="*/ 0 h 114"/>
                <a:gd name="T4" fmla="*/ 0 w 180"/>
                <a:gd name="T5" fmla="*/ 0 h 114"/>
                <a:gd name="T6" fmla="*/ 0 w 180"/>
                <a:gd name="T7" fmla="*/ 1 h 114"/>
                <a:gd name="T8" fmla="*/ 45 w 180"/>
                <a:gd name="T9" fmla="*/ 81 h 114"/>
                <a:gd name="T10" fmla="*/ 45 w 180"/>
                <a:gd name="T11" fmla="*/ 81 h 114"/>
                <a:gd name="T12" fmla="*/ 38 w 180"/>
                <a:gd name="T13" fmla="*/ 92 h 114"/>
                <a:gd name="T14" fmla="*/ 90 w 180"/>
                <a:gd name="T15" fmla="*/ 114 h 114"/>
                <a:gd name="T16" fmla="*/ 142 w 180"/>
                <a:gd name="T17" fmla="*/ 92 h 114"/>
                <a:gd name="T18" fmla="*/ 135 w 180"/>
                <a:gd name="T19" fmla="*/ 81 h 114"/>
                <a:gd name="T20" fmla="*/ 180 w 180"/>
                <a:gd name="T21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114">
                  <a:moveTo>
                    <a:pt x="180" y="1"/>
                  </a:moveTo>
                  <a:cubicBezTo>
                    <a:pt x="180" y="1"/>
                    <a:pt x="180" y="1"/>
                    <a:pt x="1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5"/>
                    <a:pt x="18" y="65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1" y="84"/>
                    <a:pt x="38" y="88"/>
                    <a:pt x="38" y="92"/>
                  </a:cubicBezTo>
                  <a:cubicBezTo>
                    <a:pt x="38" y="104"/>
                    <a:pt x="61" y="114"/>
                    <a:pt x="90" y="114"/>
                  </a:cubicBezTo>
                  <a:cubicBezTo>
                    <a:pt x="119" y="114"/>
                    <a:pt x="142" y="104"/>
                    <a:pt x="142" y="92"/>
                  </a:cubicBezTo>
                  <a:cubicBezTo>
                    <a:pt x="142" y="88"/>
                    <a:pt x="139" y="84"/>
                    <a:pt x="135" y="81"/>
                  </a:cubicBezTo>
                  <a:cubicBezTo>
                    <a:pt x="162" y="65"/>
                    <a:pt x="180" y="35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4827" y="2766"/>
              <a:ext cx="356" cy="357"/>
            </a:xfrm>
            <a:custGeom>
              <a:avLst/>
              <a:gdLst>
                <a:gd name="T0" fmla="*/ 192 w 192"/>
                <a:gd name="T1" fmla="*/ 57 h 192"/>
                <a:gd name="T2" fmla="*/ 139 w 192"/>
                <a:gd name="T3" fmla="*/ 0 h 192"/>
                <a:gd name="T4" fmla="*/ 96 w 192"/>
                <a:gd name="T5" fmla="*/ 22 h 192"/>
                <a:gd name="T6" fmla="*/ 54 w 192"/>
                <a:gd name="T7" fmla="*/ 0 h 192"/>
                <a:gd name="T8" fmla="*/ 0 w 192"/>
                <a:gd name="T9" fmla="*/ 57 h 192"/>
                <a:gd name="T10" fmla="*/ 43 w 192"/>
                <a:gd name="T11" fmla="*/ 113 h 192"/>
                <a:gd name="T12" fmla="*/ 43 w 192"/>
                <a:gd name="T13" fmla="*/ 192 h 192"/>
                <a:gd name="T14" fmla="*/ 156 w 192"/>
                <a:gd name="T15" fmla="*/ 192 h 192"/>
                <a:gd name="T16" fmla="*/ 156 w 192"/>
                <a:gd name="T17" fmla="*/ 112 h 192"/>
                <a:gd name="T18" fmla="*/ 192 w 192"/>
                <a:gd name="T19" fmla="*/ 5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192" y="57"/>
                  </a:moveTo>
                  <a:cubicBezTo>
                    <a:pt x="192" y="25"/>
                    <a:pt x="168" y="0"/>
                    <a:pt x="139" y="0"/>
                  </a:cubicBezTo>
                  <a:cubicBezTo>
                    <a:pt x="122" y="0"/>
                    <a:pt x="106" y="9"/>
                    <a:pt x="96" y="22"/>
                  </a:cubicBezTo>
                  <a:cubicBezTo>
                    <a:pt x="87" y="9"/>
                    <a:pt x="71" y="0"/>
                    <a:pt x="54" y="0"/>
                  </a:cubicBezTo>
                  <a:cubicBezTo>
                    <a:pt x="24" y="0"/>
                    <a:pt x="0" y="25"/>
                    <a:pt x="0" y="57"/>
                  </a:cubicBezTo>
                  <a:cubicBezTo>
                    <a:pt x="0" y="85"/>
                    <a:pt x="19" y="108"/>
                    <a:pt x="43" y="113"/>
                  </a:cubicBezTo>
                  <a:cubicBezTo>
                    <a:pt x="43" y="192"/>
                    <a:pt x="43" y="192"/>
                    <a:pt x="43" y="192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77" y="104"/>
                    <a:pt x="192" y="83"/>
                    <a:pt x="19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7381" y="2763"/>
              <a:ext cx="94" cy="83"/>
            </a:xfrm>
            <a:custGeom>
              <a:avLst/>
              <a:gdLst>
                <a:gd name="T0" fmla="*/ 51 w 51"/>
                <a:gd name="T1" fmla="*/ 10 h 45"/>
                <a:gd name="T2" fmla="*/ 0 w 51"/>
                <a:gd name="T3" fmla="*/ 36 h 45"/>
                <a:gd name="T4" fmla="*/ 51 w 51"/>
                <a:gd name="T5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45">
                  <a:moveTo>
                    <a:pt x="51" y="10"/>
                  </a:moveTo>
                  <a:cubicBezTo>
                    <a:pt x="12" y="0"/>
                    <a:pt x="0" y="36"/>
                    <a:pt x="0" y="36"/>
                  </a:cubicBezTo>
                  <a:cubicBezTo>
                    <a:pt x="36" y="45"/>
                    <a:pt x="51" y="10"/>
                    <a:pt x="5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7218" y="2763"/>
              <a:ext cx="94" cy="83"/>
            </a:xfrm>
            <a:custGeom>
              <a:avLst/>
              <a:gdLst>
                <a:gd name="T0" fmla="*/ 51 w 51"/>
                <a:gd name="T1" fmla="*/ 36 h 45"/>
                <a:gd name="T2" fmla="*/ 0 w 51"/>
                <a:gd name="T3" fmla="*/ 10 h 45"/>
                <a:gd name="T4" fmla="*/ 51 w 51"/>
                <a:gd name="T5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45">
                  <a:moveTo>
                    <a:pt x="51" y="36"/>
                  </a:moveTo>
                  <a:cubicBezTo>
                    <a:pt x="51" y="36"/>
                    <a:pt x="40" y="0"/>
                    <a:pt x="0" y="10"/>
                  </a:cubicBezTo>
                  <a:cubicBezTo>
                    <a:pt x="0" y="10"/>
                    <a:pt x="15" y="45"/>
                    <a:pt x="5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7201" y="2759"/>
              <a:ext cx="276" cy="358"/>
            </a:xfrm>
            <a:custGeom>
              <a:avLst/>
              <a:gdLst>
                <a:gd name="T0" fmla="*/ 84 w 149"/>
                <a:gd name="T1" fmla="*/ 53 h 193"/>
                <a:gd name="T2" fmla="*/ 77 w 149"/>
                <a:gd name="T3" fmla="*/ 4 h 193"/>
                <a:gd name="T4" fmla="*/ 70 w 149"/>
                <a:gd name="T5" fmla="*/ 2 h 193"/>
                <a:gd name="T6" fmla="*/ 68 w 149"/>
                <a:gd name="T7" fmla="*/ 9 h 193"/>
                <a:gd name="T8" fmla="*/ 73 w 149"/>
                <a:gd name="T9" fmla="*/ 53 h 193"/>
                <a:gd name="T10" fmla="*/ 0 w 149"/>
                <a:gd name="T11" fmla="*/ 123 h 193"/>
                <a:gd name="T12" fmla="*/ 74 w 149"/>
                <a:gd name="T13" fmla="*/ 193 h 193"/>
                <a:gd name="T14" fmla="*/ 149 w 149"/>
                <a:gd name="T15" fmla="*/ 123 h 193"/>
                <a:gd name="T16" fmla="*/ 84 w 149"/>
                <a:gd name="T17" fmla="*/ 5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93">
                  <a:moveTo>
                    <a:pt x="84" y="53"/>
                  </a:moveTo>
                  <a:cubicBezTo>
                    <a:pt x="88" y="22"/>
                    <a:pt x="78" y="4"/>
                    <a:pt x="77" y="4"/>
                  </a:cubicBezTo>
                  <a:cubicBezTo>
                    <a:pt x="76" y="1"/>
                    <a:pt x="72" y="0"/>
                    <a:pt x="70" y="2"/>
                  </a:cubicBezTo>
                  <a:cubicBezTo>
                    <a:pt x="67" y="3"/>
                    <a:pt x="66" y="7"/>
                    <a:pt x="68" y="9"/>
                  </a:cubicBezTo>
                  <a:cubicBezTo>
                    <a:pt x="68" y="9"/>
                    <a:pt x="77" y="25"/>
                    <a:pt x="73" y="53"/>
                  </a:cubicBezTo>
                  <a:cubicBezTo>
                    <a:pt x="24" y="53"/>
                    <a:pt x="0" y="84"/>
                    <a:pt x="0" y="123"/>
                  </a:cubicBezTo>
                  <a:cubicBezTo>
                    <a:pt x="0" y="161"/>
                    <a:pt x="33" y="193"/>
                    <a:pt x="74" y="193"/>
                  </a:cubicBezTo>
                  <a:cubicBezTo>
                    <a:pt x="115" y="193"/>
                    <a:pt x="149" y="161"/>
                    <a:pt x="149" y="123"/>
                  </a:cubicBezTo>
                  <a:cubicBezTo>
                    <a:pt x="149" y="86"/>
                    <a:pt x="133" y="57"/>
                    <a:pt x="8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8" name="Freeform 88"/>
            <p:cNvSpPr>
              <a:spLocks noEditPoints="1"/>
            </p:cNvSpPr>
            <p:nvPr/>
          </p:nvSpPr>
          <p:spPr bwMode="auto">
            <a:xfrm>
              <a:off x="162" y="3553"/>
              <a:ext cx="356" cy="343"/>
            </a:xfrm>
            <a:custGeom>
              <a:avLst/>
              <a:gdLst>
                <a:gd name="T0" fmla="*/ 183 w 192"/>
                <a:gd name="T1" fmla="*/ 43 h 185"/>
                <a:gd name="T2" fmla="*/ 177 w 192"/>
                <a:gd name="T3" fmla="*/ 42 h 185"/>
                <a:gd name="T4" fmla="*/ 157 w 192"/>
                <a:gd name="T5" fmla="*/ 33 h 185"/>
                <a:gd name="T6" fmla="*/ 163 w 192"/>
                <a:gd name="T7" fmla="*/ 22 h 185"/>
                <a:gd name="T8" fmla="*/ 150 w 192"/>
                <a:gd name="T9" fmla="*/ 29 h 185"/>
                <a:gd name="T10" fmla="*/ 143 w 192"/>
                <a:gd name="T11" fmla="*/ 8 h 185"/>
                <a:gd name="T12" fmla="*/ 137 w 192"/>
                <a:gd name="T13" fmla="*/ 2 h 185"/>
                <a:gd name="T14" fmla="*/ 125 w 192"/>
                <a:gd name="T15" fmla="*/ 4 h 185"/>
                <a:gd name="T16" fmla="*/ 119 w 192"/>
                <a:gd name="T17" fmla="*/ 8 h 185"/>
                <a:gd name="T18" fmla="*/ 112 w 192"/>
                <a:gd name="T19" fmla="*/ 27 h 185"/>
                <a:gd name="T20" fmla="*/ 102 w 192"/>
                <a:gd name="T21" fmla="*/ 20 h 185"/>
                <a:gd name="T22" fmla="*/ 107 w 192"/>
                <a:gd name="T23" fmla="*/ 33 h 185"/>
                <a:gd name="T24" fmla="*/ 95 w 192"/>
                <a:gd name="T25" fmla="*/ 45 h 185"/>
                <a:gd name="T26" fmla="*/ 85 w 192"/>
                <a:gd name="T27" fmla="*/ 38 h 185"/>
                <a:gd name="T28" fmla="*/ 91 w 192"/>
                <a:gd name="T29" fmla="*/ 52 h 185"/>
                <a:gd name="T30" fmla="*/ 95 w 192"/>
                <a:gd name="T31" fmla="*/ 84 h 185"/>
                <a:gd name="T32" fmla="*/ 1 w 192"/>
                <a:gd name="T33" fmla="*/ 183 h 185"/>
                <a:gd name="T34" fmla="*/ 7 w 192"/>
                <a:gd name="T35" fmla="*/ 183 h 185"/>
                <a:gd name="T36" fmla="*/ 120 w 192"/>
                <a:gd name="T37" fmla="*/ 96 h 185"/>
                <a:gd name="T38" fmla="*/ 138 w 192"/>
                <a:gd name="T39" fmla="*/ 91 h 185"/>
                <a:gd name="T40" fmla="*/ 151 w 192"/>
                <a:gd name="T41" fmla="*/ 125 h 185"/>
                <a:gd name="T42" fmla="*/ 155 w 192"/>
                <a:gd name="T43" fmla="*/ 122 h 185"/>
                <a:gd name="T44" fmla="*/ 144 w 192"/>
                <a:gd name="T45" fmla="*/ 86 h 185"/>
                <a:gd name="T46" fmla="*/ 153 w 192"/>
                <a:gd name="T47" fmla="*/ 87 h 185"/>
                <a:gd name="T48" fmla="*/ 153 w 192"/>
                <a:gd name="T49" fmla="*/ 79 h 185"/>
                <a:gd name="T50" fmla="*/ 162 w 192"/>
                <a:gd name="T51" fmla="*/ 68 h 185"/>
                <a:gd name="T52" fmla="*/ 171 w 192"/>
                <a:gd name="T53" fmla="*/ 69 h 185"/>
                <a:gd name="T54" fmla="*/ 171 w 192"/>
                <a:gd name="T55" fmla="*/ 61 h 185"/>
                <a:gd name="T56" fmla="*/ 179 w 192"/>
                <a:gd name="T57" fmla="*/ 51 h 185"/>
                <a:gd name="T58" fmla="*/ 188 w 192"/>
                <a:gd name="T59" fmla="*/ 52 h 185"/>
                <a:gd name="T60" fmla="*/ 188 w 192"/>
                <a:gd name="T61" fmla="*/ 44 h 185"/>
                <a:gd name="T62" fmla="*/ 144 w 192"/>
                <a:gd name="T63" fmla="*/ 35 h 185"/>
                <a:gd name="T64" fmla="*/ 118 w 192"/>
                <a:gd name="T65" fmla="*/ 33 h 185"/>
                <a:gd name="T66" fmla="*/ 103 w 192"/>
                <a:gd name="T67" fmla="*/ 47 h 185"/>
                <a:gd name="T68" fmla="*/ 127 w 192"/>
                <a:gd name="T69" fmla="*/ 52 h 185"/>
                <a:gd name="T70" fmla="*/ 101 w 192"/>
                <a:gd name="T71" fmla="*/ 51 h 185"/>
                <a:gd name="T72" fmla="*/ 101 w 192"/>
                <a:gd name="T73" fmla="*/ 78 h 185"/>
                <a:gd name="T74" fmla="*/ 97 w 192"/>
                <a:gd name="T75" fmla="*/ 59 h 185"/>
                <a:gd name="T76" fmla="*/ 101 w 192"/>
                <a:gd name="T77" fmla="*/ 78 h 185"/>
                <a:gd name="T78" fmla="*/ 120 w 192"/>
                <a:gd name="T79" fmla="*/ 88 h 185"/>
                <a:gd name="T80" fmla="*/ 116 w 192"/>
                <a:gd name="T81" fmla="*/ 74 h 185"/>
                <a:gd name="T82" fmla="*/ 120 w 192"/>
                <a:gd name="T83" fmla="*/ 88 h 185"/>
                <a:gd name="T84" fmla="*/ 122 w 192"/>
                <a:gd name="T85" fmla="*/ 68 h 185"/>
                <a:gd name="T86" fmla="*/ 153 w 192"/>
                <a:gd name="T87" fmla="*/ 66 h 185"/>
                <a:gd name="T88" fmla="*/ 159 w 192"/>
                <a:gd name="T89" fmla="*/ 59 h 185"/>
                <a:gd name="T90" fmla="*/ 151 w 192"/>
                <a:gd name="T91" fmla="*/ 39 h 185"/>
                <a:gd name="T92" fmla="*/ 159 w 192"/>
                <a:gd name="T93" fmla="*/ 5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85">
                  <a:moveTo>
                    <a:pt x="188" y="44"/>
                  </a:moveTo>
                  <a:cubicBezTo>
                    <a:pt x="187" y="44"/>
                    <a:pt x="185" y="44"/>
                    <a:pt x="183" y="43"/>
                  </a:cubicBezTo>
                  <a:cubicBezTo>
                    <a:pt x="183" y="43"/>
                    <a:pt x="183" y="42"/>
                    <a:pt x="183" y="42"/>
                  </a:cubicBezTo>
                  <a:cubicBezTo>
                    <a:pt x="181" y="40"/>
                    <a:pt x="178" y="40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69" y="40"/>
                    <a:pt x="163" y="37"/>
                    <a:pt x="157" y="33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4" y="26"/>
                    <a:pt x="164" y="23"/>
                    <a:pt x="163" y="22"/>
                  </a:cubicBezTo>
                  <a:cubicBezTo>
                    <a:pt x="161" y="20"/>
                    <a:pt x="159" y="20"/>
                    <a:pt x="157" y="22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44" y="25"/>
                    <a:pt x="139" y="20"/>
                    <a:pt x="135" y="16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4" y="6"/>
                    <a:pt x="144" y="4"/>
                    <a:pt x="143" y="2"/>
                  </a:cubicBezTo>
                  <a:cubicBezTo>
                    <a:pt x="141" y="0"/>
                    <a:pt x="139" y="0"/>
                    <a:pt x="137" y="2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27" y="6"/>
                    <a:pt x="125" y="4"/>
                    <a:pt x="125" y="4"/>
                  </a:cubicBezTo>
                  <a:cubicBezTo>
                    <a:pt x="124" y="2"/>
                    <a:pt x="121" y="2"/>
                    <a:pt x="120" y="3"/>
                  </a:cubicBezTo>
                  <a:cubicBezTo>
                    <a:pt x="118" y="4"/>
                    <a:pt x="117" y="7"/>
                    <a:pt x="119" y="8"/>
                  </a:cubicBezTo>
                  <a:cubicBezTo>
                    <a:pt x="119" y="9"/>
                    <a:pt x="121" y="12"/>
                    <a:pt x="124" y="15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09" y="24"/>
                    <a:pt x="108" y="21"/>
                    <a:pt x="108" y="21"/>
                  </a:cubicBezTo>
                  <a:cubicBezTo>
                    <a:pt x="107" y="20"/>
                    <a:pt x="104" y="19"/>
                    <a:pt x="102" y="20"/>
                  </a:cubicBezTo>
                  <a:cubicBezTo>
                    <a:pt x="100" y="22"/>
                    <a:pt x="100" y="24"/>
                    <a:pt x="101" y="26"/>
                  </a:cubicBezTo>
                  <a:cubicBezTo>
                    <a:pt x="101" y="26"/>
                    <a:pt x="103" y="29"/>
                    <a:pt x="107" y="33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7" y="43"/>
                    <a:pt x="96" y="44"/>
                    <a:pt x="95" y="45"/>
                  </a:cubicBezTo>
                  <a:cubicBezTo>
                    <a:pt x="92" y="41"/>
                    <a:pt x="91" y="39"/>
                    <a:pt x="90" y="39"/>
                  </a:cubicBezTo>
                  <a:cubicBezTo>
                    <a:pt x="89" y="37"/>
                    <a:pt x="87" y="36"/>
                    <a:pt x="85" y="38"/>
                  </a:cubicBezTo>
                  <a:cubicBezTo>
                    <a:pt x="83" y="39"/>
                    <a:pt x="83" y="41"/>
                    <a:pt x="84" y="43"/>
                  </a:cubicBezTo>
                  <a:cubicBezTo>
                    <a:pt x="84" y="44"/>
                    <a:pt x="87" y="47"/>
                    <a:pt x="91" y="52"/>
                  </a:cubicBezTo>
                  <a:cubicBezTo>
                    <a:pt x="89" y="56"/>
                    <a:pt x="88" y="60"/>
                    <a:pt x="88" y="64"/>
                  </a:cubicBezTo>
                  <a:cubicBezTo>
                    <a:pt x="88" y="71"/>
                    <a:pt x="91" y="78"/>
                    <a:pt x="95" y="84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0" y="179"/>
                    <a:pt x="0" y="182"/>
                    <a:pt x="1" y="183"/>
                  </a:cubicBezTo>
                  <a:cubicBezTo>
                    <a:pt x="2" y="184"/>
                    <a:pt x="3" y="185"/>
                    <a:pt x="4" y="185"/>
                  </a:cubicBezTo>
                  <a:cubicBezTo>
                    <a:pt x="5" y="185"/>
                    <a:pt x="6" y="184"/>
                    <a:pt x="7" y="183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6" y="94"/>
                    <a:pt x="113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7" y="96"/>
                    <a:pt x="133" y="94"/>
                    <a:pt x="138" y="91"/>
                  </a:cubicBezTo>
                  <a:cubicBezTo>
                    <a:pt x="139" y="93"/>
                    <a:pt x="149" y="106"/>
                    <a:pt x="147" y="121"/>
                  </a:cubicBezTo>
                  <a:cubicBezTo>
                    <a:pt x="147" y="123"/>
                    <a:pt x="148" y="125"/>
                    <a:pt x="151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3" y="125"/>
                    <a:pt x="155" y="124"/>
                    <a:pt x="155" y="122"/>
                  </a:cubicBezTo>
                  <a:cubicBezTo>
                    <a:pt x="157" y="104"/>
                    <a:pt x="146" y="88"/>
                    <a:pt x="144" y="86"/>
                  </a:cubicBezTo>
                  <a:cubicBezTo>
                    <a:pt x="144" y="86"/>
                    <a:pt x="144" y="86"/>
                    <a:pt x="144" y="86"/>
                  </a:cubicBezTo>
                  <a:cubicBezTo>
                    <a:pt x="147" y="86"/>
                    <a:pt x="150" y="86"/>
                    <a:pt x="153" y="87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5" y="87"/>
                    <a:pt x="157" y="85"/>
                    <a:pt x="157" y="83"/>
                  </a:cubicBezTo>
                  <a:cubicBezTo>
                    <a:pt x="157" y="81"/>
                    <a:pt x="156" y="79"/>
                    <a:pt x="153" y="79"/>
                  </a:cubicBezTo>
                  <a:cubicBezTo>
                    <a:pt x="153" y="79"/>
                    <a:pt x="152" y="78"/>
                    <a:pt x="151" y="78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5" y="69"/>
                    <a:pt x="167" y="69"/>
                    <a:pt x="170" y="69"/>
                  </a:cubicBezTo>
                  <a:cubicBezTo>
                    <a:pt x="170" y="69"/>
                    <a:pt x="171" y="69"/>
                    <a:pt x="171" y="69"/>
                  </a:cubicBezTo>
                  <a:cubicBezTo>
                    <a:pt x="173" y="69"/>
                    <a:pt x="174" y="68"/>
                    <a:pt x="175" y="65"/>
                  </a:cubicBezTo>
                  <a:cubicBezTo>
                    <a:pt x="175" y="63"/>
                    <a:pt x="173" y="61"/>
                    <a:pt x="171" y="61"/>
                  </a:cubicBezTo>
                  <a:cubicBezTo>
                    <a:pt x="170" y="61"/>
                    <a:pt x="169" y="61"/>
                    <a:pt x="169" y="6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2" y="51"/>
                    <a:pt x="185" y="52"/>
                    <a:pt x="188" y="52"/>
                  </a:cubicBezTo>
                  <a:cubicBezTo>
                    <a:pt x="188" y="52"/>
                    <a:pt x="188" y="52"/>
                    <a:pt x="188" y="52"/>
                  </a:cubicBezTo>
                  <a:cubicBezTo>
                    <a:pt x="190" y="52"/>
                    <a:pt x="192" y="50"/>
                    <a:pt x="192" y="48"/>
                  </a:cubicBezTo>
                  <a:cubicBezTo>
                    <a:pt x="192" y="46"/>
                    <a:pt x="190" y="44"/>
                    <a:pt x="188" y="44"/>
                  </a:cubicBezTo>
                  <a:close/>
                  <a:moveTo>
                    <a:pt x="129" y="21"/>
                  </a:moveTo>
                  <a:cubicBezTo>
                    <a:pt x="133" y="26"/>
                    <a:pt x="138" y="30"/>
                    <a:pt x="144" y="35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27" y="42"/>
                    <a:pt x="122" y="37"/>
                    <a:pt x="118" y="33"/>
                  </a:cubicBezTo>
                  <a:lnTo>
                    <a:pt x="129" y="21"/>
                  </a:lnTo>
                  <a:close/>
                  <a:moveTo>
                    <a:pt x="103" y="47"/>
                  </a:moveTo>
                  <a:cubicBezTo>
                    <a:pt x="112" y="39"/>
                    <a:pt x="112" y="39"/>
                    <a:pt x="112" y="39"/>
                  </a:cubicBezTo>
                  <a:cubicBezTo>
                    <a:pt x="116" y="43"/>
                    <a:pt x="121" y="48"/>
                    <a:pt x="127" y="52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09" y="59"/>
                    <a:pt x="104" y="55"/>
                    <a:pt x="101" y="51"/>
                  </a:cubicBezTo>
                  <a:cubicBezTo>
                    <a:pt x="101" y="49"/>
                    <a:pt x="102" y="48"/>
                    <a:pt x="103" y="47"/>
                  </a:cubicBezTo>
                  <a:close/>
                  <a:moveTo>
                    <a:pt x="101" y="78"/>
                  </a:moveTo>
                  <a:cubicBezTo>
                    <a:pt x="98" y="74"/>
                    <a:pt x="96" y="69"/>
                    <a:pt x="96" y="64"/>
                  </a:cubicBezTo>
                  <a:cubicBezTo>
                    <a:pt x="96" y="62"/>
                    <a:pt x="97" y="60"/>
                    <a:pt x="97" y="59"/>
                  </a:cubicBezTo>
                  <a:cubicBezTo>
                    <a:pt x="101" y="62"/>
                    <a:pt x="105" y="66"/>
                    <a:pt x="109" y="69"/>
                  </a:cubicBezTo>
                  <a:lnTo>
                    <a:pt x="101" y="78"/>
                  </a:lnTo>
                  <a:close/>
                  <a:moveTo>
                    <a:pt x="120" y="88"/>
                  </a:moveTo>
                  <a:cubicBezTo>
                    <a:pt x="120" y="88"/>
                    <a:pt x="120" y="88"/>
                    <a:pt x="120" y="88"/>
                  </a:cubicBezTo>
                  <a:cubicBezTo>
                    <a:pt x="115" y="88"/>
                    <a:pt x="111" y="87"/>
                    <a:pt x="106" y="84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22" y="78"/>
                    <a:pt x="128" y="81"/>
                    <a:pt x="135" y="83"/>
                  </a:cubicBezTo>
                  <a:cubicBezTo>
                    <a:pt x="131" y="86"/>
                    <a:pt x="126" y="88"/>
                    <a:pt x="120" y="88"/>
                  </a:cubicBezTo>
                  <a:close/>
                  <a:moveTo>
                    <a:pt x="142" y="77"/>
                  </a:moveTo>
                  <a:cubicBezTo>
                    <a:pt x="135" y="75"/>
                    <a:pt x="128" y="72"/>
                    <a:pt x="122" y="68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9" y="60"/>
                    <a:pt x="146" y="64"/>
                    <a:pt x="153" y="66"/>
                  </a:cubicBezTo>
                  <a:lnTo>
                    <a:pt x="142" y="77"/>
                  </a:lnTo>
                  <a:close/>
                  <a:moveTo>
                    <a:pt x="159" y="59"/>
                  </a:moveTo>
                  <a:cubicBezTo>
                    <a:pt x="152" y="58"/>
                    <a:pt x="145" y="55"/>
                    <a:pt x="139" y="51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57" y="43"/>
                    <a:pt x="163" y="46"/>
                    <a:pt x="170" y="49"/>
                  </a:cubicBezTo>
                  <a:lnTo>
                    <a:pt x="159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9" name="Freeform 89"/>
            <p:cNvSpPr>
              <a:spLocks noEditPoints="1"/>
            </p:cNvSpPr>
            <p:nvPr/>
          </p:nvSpPr>
          <p:spPr bwMode="auto">
            <a:xfrm>
              <a:off x="4834" y="3525"/>
              <a:ext cx="341" cy="202"/>
            </a:xfrm>
            <a:custGeom>
              <a:avLst/>
              <a:gdLst>
                <a:gd name="T0" fmla="*/ 115 w 184"/>
                <a:gd name="T1" fmla="*/ 9 h 109"/>
                <a:gd name="T2" fmla="*/ 0 w 184"/>
                <a:gd name="T3" fmla="*/ 56 h 109"/>
                <a:gd name="T4" fmla="*/ 184 w 184"/>
                <a:gd name="T5" fmla="*/ 109 h 109"/>
                <a:gd name="T6" fmla="*/ 115 w 184"/>
                <a:gd name="T7" fmla="*/ 9 h 109"/>
                <a:gd name="T8" fmla="*/ 69 w 184"/>
                <a:gd name="T9" fmla="*/ 53 h 109"/>
                <a:gd name="T10" fmla="*/ 61 w 184"/>
                <a:gd name="T11" fmla="*/ 45 h 109"/>
                <a:gd name="T12" fmla="*/ 69 w 184"/>
                <a:gd name="T13" fmla="*/ 37 h 109"/>
                <a:gd name="T14" fmla="*/ 77 w 184"/>
                <a:gd name="T15" fmla="*/ 45 h 109"/>
                <a:gd name="T16" fmla="*/ 69 w 184"/>
                <a:gd name="T17" fmla="*/ 53 h 109"/>
                <a:gd name="T18" fmla="*/ 117 w 184"/>
                <a:gd name="T19" fmla="*/ 73 h 109"/>
                <a:gd name="T20" fmla="*/ 110 w 184"/>
                <a:gd name="T21" fmla="*/ 66 h 109"/>
                <a:gd name="T22" fmla="*/ 117 w 184"/>
                <a:gd name="T23" fmla="*/ 59 h 109"/>
                <a:gd name="T24" fmla="*/ 125 w 184"/>
                <a:gd name="T25" fmla="*/ 66 h 109"/>
                <a:gd name="T26" fmla="*/ 117 w 184"/>
                <a:gd name="T27" fmla="*/ 7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109">
                  <a:moveTo>
                    <a:pt x="115" y="9"/>
                  </a:moveTo>
                  <a:cubicBezTo>
                    <a:pt x="25" y="0"/>
                    <a:pt x="0" y="56"/>
                    <a:pt x="0" y="56"/>
                  </a:cubicBezTo>
                  <a:cubicBezTo>
                    <a:pt x="184" y="109"/>
                    <a:pt x="184" y="109"/>
                    <a:pt x="184" y="109"/>
                  </a:cubicBezTo>
                  <a:lnTo>
                    <a:pt x="115" y="9"/>
                  </a:lnTo>
                  <a:close/>
                  <a:moveTo>
                    <a:pt x="69" y="53"/>
                  </a:moveTo>
                  <a:cubicBezTo>
                    <a:pt x="65" y="53"/>
                    <a:pt x="61" y="49"/>
                    <a:pt x="61" y="45"/>
                  </a:cubicBezTo>
                  <a:cubicBezTo>
                    <a:pt x="61" y="40"/>
                    <a:pt x="65" y="37"/>
                    <a:pt x="69" y="37"/>
                  </a:cubicBezTo>
                  <a:cubicBezTo>
                    <a:pt x="74" y="37"/>
                    <a:pt x="77" y="40"/>
                    <a:pt x="77" y="45"/>
                  </a:cubicBezTo>
                  <a:cubicBezTo>
                    <a:pt x="77" y="49"/>
                    <a:pt x="74" y="53"/>
                    <a:pt x="69" y="53"/>
                  </a:cubicBezTo>
                  <a:close/>
                  <a:moveTo>
                    <a:pt x="117" y="73"/>
                  </a:moveTo>
                  <a:cubicBezTo>
                    <a:pt x="113" y="73"/>
                    <a:pt x="110" y="70"/>
                    <a:pt x="110" y="66"/>
                  </a:cubicBezTo>
                  <a:cubicBezTo>
                    <a:pt x="110" y="62"/>
                    <a:pt x="113" y="59"/>
                    <a:pt x="117" y="59"/>
                  </a:cubicBezTo>
                  <a:cubicBezTo>
                    <a:pt x="121" y="59"/>
                    <a:pt x="125" y="62"/>
                    <a:pt x="125" y="66"/>
                  </a:cubicBezTo>
                  <a:cubicBezTo>
                    <a:pt x="125" y="70"/>
                    <a:pt x="121" y="73"/>
                    <a:pt x="11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0" name="Freeform 90"/>
            <p:cNvSpPr>
              <a:spLocks noEditPoints="1"/>
            </p:cNvSpPr>
            <p:nvPr/>
          </p:nvSpPr>
          <p:spPr bwMode="auto">
            <a:xfrm>
              <a:off x="4834" y="3649"/>
              <a:ext cx="341" cy="247"/>
            </a:xfrm>
            <a:custGeom>
              <a:avLst/>
              <a:gdLst>
                <a:gd name="T0" fmla="*/ 0 w 184"/>
                <a:gd name="T1" fmla="*/ 0 h 133"/>
                <a:gd name="T2" fmla="*/ 0 w 184"/>
                <a:gd name="T3" fmla="*/ 133 h 133"/>
                <a:gd name="T4" fmla="*/ 184 w 184"/>
                <a:gd name="T5" fmla="*/ 124 h 133"/>
                <a:gd name="T6" fmla="*/ 184 w 184"/>
                <a:gd name="T7" fmla="*/ 50 h 133"/>
                <a:gd name="T8" fmla="*/ 0 w 184"/>
                <a:gd name="T9" fmla="*/ 0 h 133"/>
                <a:gd name="T10" fmla="*/ 39 w 184"/>
                <a:gd name="T11" fmla="*/ 56 h 133"/>
                <a:gd name="T12" fmla="*/ 31 w 184"/>
                <a:gd name="T13" fmla="*/ 48 h 133"/>
                <a:gd name="T14" fmla="*/ 39 w 184"/>
                <a:gd name="T15" fmla="*/ 40 h 133"/>
                <a:gd name="T16" fmla="*/ 47 w 184"/>
                <a:gd name="T17" fmla="*/ 48 h 133"/>
                <a:gd name="T18" fmla="*/ 39 w 184"/>
                <a:gd name="T19" fmla="*/ 56 h 133"/>
                <a:gd name="T20" fmla="*/ 61 w 184"/>
                <a:gd name="T21" fmla="*/ 106 h 133"/>
                <a:gd name="T22" fmla="*/ 47 w 184"/>
                <a:gd name="T23" fmla="*/ 92 h 133"/>
                <a:gd name="T24" fmla="*/ 61 w 184"/>
                <a:gd name="T25" fmla="*/ 78 h 133"/>
                <a:gd name="T26" fmla="*/ 75 w 184"/>
                <a:gd name="T27" fmla="*/ 92 h 133"/>
                <a:gd name="T28" fmla="*/ 61 w 184"/>
                <a:gd name="T29" fmla="*/ 106 h 133"/>
                <a:gd name="T30" fmla="*/ 138 w 184"/>
                <a:gd name="T31" fmla="*/ 97 h 133"/>
                <a:gd name="T32" fmla="*/ 119 w 184"/>
                <a:gd name="T33" fmla="*/ 78 h 133"/>
                <a:gd name="T34" fmla="*/ 138 w 184"/>
                <a:gd name="T35" fmla="*/ 60 h 133"/>
                <a:gd name="T36" fmla="*/ 157 w 184"/>
                <a:gd name="T37" fmla="*/ 78 h 133"/>
                <a:gd name="T38" fmla="*/ 138 w 184"/>
                <a:gd name="T39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133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184" y="124"/>
                    <a:pt x="184" y="124"/>
                    <a:pt x="184" y="124"/>
                  </a:cubicBezTo>
                  <a:cubicBezTo>
                    <a:pt x="184" y="50"/>
                    <a:pt x="184" y="50"/>
                    <a:pt x="184" y="50"/>
                  </a:cubicBezTo>
                  <a:lnTo>
                    <a:pt x="0" y="0"/>
                  </a:lnTo>
                  <a:close/>
                  <a:moveTo>
                    <a:pt x="39" y="56"/>
                  </a:moveTo>
                  <a:cubicBezTo>
                    <a:pt x="35" y="56"/>
                    <a:pt x="31" y="53"/>
                    <a:pt x="31" y="48"/>
                  </a:cubicBezTo>
                  <a:cubicBezTo>
                    <a:pt x="31" y="44"/>
                    <a:pt x="35" y="40"/>
                    <a:pt x="39" y="40"/>
                  </a:cubicBezTo>
                  <a:cubicBezTo>
                    <a:pt x="44" y="40"/>
                    <a:pt x="47" y="44"/>
                    <a:pt x="47" y="48"/>
                  </a:cubicBezTo>
                  <a:cubicBezTo>
                    <a:pt x="47" y="53"/>
                    <a:pt x="44" y="56"/>
                    <a:pt x="39" y="56"/>
                  </a:cubicBezTo>
                  <a:close/>
                  <a:moveTo>
                    <a:pt x="61" y="106"/>
                  </a:moveTo>
                  <a:cubicBezTo>
                    <a:pt x="53" y="106"/>
                    <a:pt x="47" y="100"/>
                    <a:pt x="47" y="92"/>
                  </a:cubicBezTo>
                  <a:cubicBezTo>
                    <a:pt x="47" y="84"/>
                    <a:pt x="53" y="78"/>
                    <a:pt x="61" y="78"/>
                  </a:cubicBezTo>
                  <a:cubicBezTo>
                    <a:pt x="69" y="78"/>
                    <a:pt x="75" y="84"/>
                    <a:pt x="75" y="92"/>
                  </a:cubicBezTo>
                  <a:cubicBezTo>
                    <a:pt x="75" y="100"/>
                    <a:pt x="69" y="106"/>
                    <a:pt x="61" y="106"/>
                  </a:cubicBezTo>
                  <a:close/>
                  <a:moveTo>
                    <a:pt x="138" y="97"/>
                  </a:moveTo>
                  <a:cubicBezTo>
                    <a:pt x="128" y="97"/>
                    <a:pt x="119" y="88"/>
                    <a:pt x="119" y="78"/>
                  </a:cubicBezTo>
                  <a:cubicBezTo>
                    <a:pt x="119" y="68"/>
                    <a:pt x="128" y="60"/>
                    <a:pt x="138" y="60"/>
                  </a:cubicBezTo>
                  <a:cubicBezTo>
                    <a:pt x="148" y="60"/>
                    <a:pt x="157" y="68"/>
                    <a:pt x="157" y="78"/>
                  </a:cubicBezTo>
                  <a:cubicBezTo>
                    <a:pt x="157" y="88"/>
                    <a:pt x="148" y="97"/>
                    <a:pt x="13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1" name="Freeform 91"/>
            <p:cNvSpPr>
              <a:spLocks noEditPoints="1"/>
            </p:cNvSpPr>
            <p:nvPr/>
          </p:nvSpPr>
          <p:spPr bwMode="auto">
            <a:xfrm>
              <a:off x="7160" y="1203"/>
              <a:ext cx="356" cy="356"/>
            </a:xfrm>
            <a:custGeom>
              <a:avLst/>
              <a:gdLst>
                <a:gd name="T0" fmla="*/ 179 w 192"/>
                <a:gd name="T1" fmla="*/ 104 h 192"/>
                <a:gd name="T2" fmla="*/ 179 w 192"/>
                <a:gd name="T3" fmla="*/ 103 h 192"/>
                <a:gd name="T4" fmla="*/ 179 w 192"/>
                <a:gd name="T5" fmla="*/ 41 h 192"/>
                <a:gd name="T6" fmla="*/ 141 w 192"/>
                <a:gd name="T7" fmla="*/ 0 h 192"/>
                <a:gd name="T8" fmla="*/ 72 w 192"/>
                <a:gd name="T9" fmla="*/ 0 h 192"/>
                <a:gd name="T10" fmla="*/ 35 w 192"/>
                <a:gd name="T11" fmla="*/ 41 h 192"/>
                <a:gd name="T12" fmla="*/ 35 w 192"/>
                <a:gd name="T13" fmla="*/ 100 h 192"/>
                <a:gd name="T14" fmla="*/ 5 w 192"/>
                <a:gd name="T15" fmla="*/ 85 h 192"/>
                <a:gd name="T16" fmla="*/ 0 w 192"/>
                <a:gd name="T17" fmla="*/ 97 h 192"/>
                <a:gd name="T18" fmla="*/ 23 w 192"/>
                <a:gd name="T19" fmla="*/ 127 h 192"/>
                <a:gd name="T20" fmla="*/ 23 w 192"/>
                <a:gd name="T21" fmla="*/ 134 h 192"/>
                <a:gd name="T22" fmla="*/ 107 w 192"/>
                <a:gd name="T23" fmla="*/ 192 h 192"/>
                <a:gd name="T24" fmla="*/ 192 w 192"/>
                <a:gd name="T25" fmla="*/ 134 h 192"/>
                <a:gd name="T26" fmla="*/ 179 w 192"/>
                <a:gd name="T27" fmla="*/ 104 h 192"/>
                <a:gd name="T28" fmla="*/ 162 w 192"/>
                <a:gd name="T29" fmla="*/ 61 h 192"/>
                <a:gd name="T30" fmla="*/ 163 w 192"/>
                <a:gd name="T31" fmla="*/ 48 h 192"/>
                <a:gd name="T32" fmla="*/ 120 w 192"/>
                <a:gd name="T33" fmla="*/ 48 h 192"/>
                <a:gd name="T34" fmla="*/ 128 w 192"/>
                <a:gd name="T35" fmla="*/ 35 h 192"/>
                <a:gd name="T36" fmla="*/ 107 w 192"/>
                <a:gd name="T37" fmla="*/ 18 h 192"/>
                <a:gd name="T38" fmla="*/ 86 w 192"/>
                <a:gd name="T39" fmla="*/ 35 h 192"/>
                <a:gd name="T40" fmla="*/ 93 w 192"/>
                <a:gd name="T41" fmla="*/ 48 h 192"/>
                <a:gd name="T42" fmla="*/ 52 w 192"/>
                <a:gd name="T43" fmla="*/ 48 h 192"/>
                <a:gd name="T44" fmla="*/ 53 w 192"/>
                <a:gd name="T45" fmla="*/ 61 h 192"/>
                <a:gd name="T46" fmla="*/ 45 w 192"/>
                <a:gd name="T47" fmla="*/ 95 h 192"/>
                <a:gd name="T48" fmla="*/ 45 w 192"/>
                <a:gd name="T49" fmla="*/ 95 h 192"/>
                <a:gd name="T50" fmla="*/ 43 w 192"/>
                <a:gd name="T51" fmla="*/ 97 h 192"/>
                <a:gd name="T52" fmla="*/ 43 w 192"/>
                <a:gd name="T53" fmla="*/ 41 h 192"/>
                <a:gd name="T54" fmla="*/ 72 w 192"/>
                <a:gd name="T55" fmla="*/ 8 h 192"/>
                <a:gd name="T56" fmla="*/ 141 w 192"/>
                <a:gd name="T57" fmla="*/ 8 h 192"/>
                <a:gd name="T58" fmla="*/ 171 w 192"/>
                <a:gd name="T59" fmla="*/ 41 h 192"/>
                <a:gd name="T60" fmla="*/ 171 w 192"/>
                <a:gd name="T61" fmla="*/ 96 h 192"/>
                <a:gd name="T62" fmla="*/ 169 w 192"/>
                <a:gd name="T63" fmla="*/ 95 h 192"/>
                <a:gd name="T64" fmla="*/ 169 w 192"/>
                <a:gd name="T65" fmla="*/ 95 h 192"/>
                <a:gd name="T66" fmla="*/ 162 w 192"/>
                <a:gd name="T67" fmla="*/ 6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92">
                  <a:moveTo>
                    <a:pt x="179" y="104"/>
                  </a:moveTo>
                  <a:cubicBezTo>
                    <a:pt x="179" y="104"/>
                    <a:pt x="179" y="103"/>
                    <a:pt x="179" y="103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9" y="18"/>
                    <a:pt x="162" y="0"/>
                    <a:pt x="141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1" y="0"/>
                    <a:pt x="35" y="18"/>
                    <a:pt x="35" y="41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26" y="95"/>
                    <a:pt x="15" y="88"/>
                    <a:pt x="5" y="8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12" y="109"/>
                    <a:pt x="23" y="127"/>
                  </a:cubicBezTo>
                  <a:cubicBezTo>
                    <a:pt x="23" y="130"/>
                    <a:pt x="23" y="132"/>
                    <a:pt x="23" y="134"/>
                  </a:cubicBezTo>
                  <a:cubicBezTo>
                    <a:pt x="23" y="166"/>
                    <a:pt x="60" y="192"/>
                    <a:pt x="107" y="192"/>
                  </a:cubicBezTo>
                  <a:cubicBezTo>
                    <a:pt x="154" y="192"/>
                    <a:pt x="192" y="166"/>
                    <a:pt x="192" y="134"/>
                  </a:cubicBezTo>
                  <a:cubicBezTo>
                    <a:pt x="192" y="123"/>
                    <a:pt x="187" y="113"/>
                    <a:pt x="179" y="104"/>
                  </a:cubicBezTo>
                  <a:close/>
                  <a:moveTo>
                    <a:pt x="162" y="61"/>
                  </a:moveTo>
                  <a:cubicBezTo>
                    <a:pt x="163" y="48"/>
                    <a:pt x="163" y="48"/>
                    <a:pt x="163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5" y="45"/>
                    <a:pt x="128" y="40"/>
                    <a:pt x="128" y="35"/>
                  </a:cubicBezTo>
                  <a:cubicBezTo>
                    <a:pt x="128" y="26"/>
                    <a:pt x="118" y="18"/>
                    <a:pt x="107" y="18"/>
                  </a:cubicBezTo>
                  <a:cubicBezTo>
                    <a:pt x="95" y="18"/>
                    <a:pt x="86" y="26"/>
                    <a:pt x="86" y="35"/>
                  </a:cubicBezTo>
                  <a:cubicBezTo>
                    <a:pt x="86" y="40"/>
                    <a:pt x="89" y="45"/>
                    <a:pt x="93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77" y="71"/>
                    <a:pt x="45" y="95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4" y="96"/>
                    <a:pt x="44" y="97"/>
                    <a:pt x="43" y="97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23"/>
                    <a:pt x="56" y="8"/>
                    <a:pt x="72" y="8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58" y="8"/>
                    <a:pt x="171" y="23"/>
                    <a:pt x="171" y="41"/>
                  </a:cubicBezTo>
                  <a:cubicBezTo>
                    <a:pt x="171" y="96"/>
                    <a:pt x="171" y="96"/>
                    <a:pt x="171" y="96"/>
                  </a:cubicBezTo>
                  <a:cubicBezTo>
                    <a:pt x="170" y="96"/>
                    <a:pt x="170" y="96"/>
                    <a:pt x="169" y="95"/>
                  </a:cubicBezTo>
                  <a:cubicBezTo>
                    <a:pt x="169" y="95"/>
                    <a:pt x="169" y="95"/>
                    <a:pt x="169" y="95"/>
                  </a:cubicBezTo>
                  <a:cubicBezTo>
                    <a:pt x="169" y="95"/>
                    <a:pt x="138" y="71"/>
                    <a:pt x="16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2" name="Freeform 92"/>
            <p:cNvSpPr>
              <a:spLocks noEditPoints="1"/>
            </p:cNvSpPr>
            <p:nvPr/>
          </p:nvSpPr>
          <p:spPr bwMode="auto">
            <a:xfrm>
              <a:off x="164" y="2095"/>
              <a:ext cx="352" cy="247"/>
            </a:xfrm>
            <a:custGeom>
              <a:avLst/>
              <a:gdLst>
                <a:gd name="T0" fmla="*/ 186 w 190"/>
                <a:gd name="T1" fmla="*/ 0 h 133"/>
                <a:gd name="T2" fmla="*/ 172 w 190"/>
                <a:gd name="T3" fmla="*/ 0 h 133"/>
                <a:gd name="T4" fmla="*/ 18 w 190"/>
                <a:gd name="T5" fmla="*/ 0 h 133"/>
                <a:gd name="T6" fmla="*/ 4 w 190"/>
                <a:gd name="T7" fmla="*/ 0 h 133"/>
                <a:gd name="T8" fmla="*/ 0 w 190"/>
                <a:gd name="T9" fmla="*/ 4 h 133"/>
                <a:gd name="T10" fmla="*/ 4 w 190"/>
                <a:gd name="T11" fmla="*/ 8 h 133"/>
                <a:gd name="T12" fmla="*/ 14 w 190"/>
                <a:gd name="T13" fmla="*/ 8 h 133"/>
                <a:gd name="T14" fmla="*/ 14 w 190"/>
                <a:gd name="T15" fmla="*/ 8 h 133"/>
                <a:gd name="T16" fmla="*/ 50 w 190"/>
                <a:gd name="T17" fmla="*/ 87 h 133"/>
                <a:gd name="T18" fmla="*/ 50 w 190"/>
                <a:gd name="T19" fmla="*/ 88 h 133"/>
                <a:gd name="T20" fmla="*/ 36 w 190"/>
                <a:gd name="T21" fmla="*/ 122 h 133"/>
                <a:gd name="T22" fmla="*/ 27 w 190"/>
                <a:gd name="T23" fmla="*/ 122 h 133"/>
                <a:gd name="T24" fmla="*/ 21 w 190"/>
                <a:gd name="T25" fmla="*/ 128 h 133"/>
                <a:gd name="T26" fmla="*/ 27 w 190"/>
                <a:gd name="T27" fmla="*/ 133 h 133"/>
                <a:gd name="T28" fmla="*/ 163 w 190"/>
                <a:gd name="T29" fmla="*/ 133 h 133"/>
                <a:gd name="T30" fmla="*/ 169 w 190"/>
                <a:gd name="T31" fmla="*/ 128 h 133"/>
                <a:gd name="T32" fmla="*/ 163 w 190"/>
                <a:gd name="T33" fmla="*/ 122 h 133"/>
                <a:gd name="T34" fmla="*/ 154 w 190"/>
                <a:gd name="T35" fmla="*/ 122 h 133"/>
                <a:gd name="T36" fmla="*/ 140 w 190"/>
                <a:gd name="T37" fmla="*/ 88 h 133"/>
                <a:gd name="T38" fmla="*/ 140 w 190"/>
                <a:gd name="T39" fmla="*/ 87 h 133"/>
                <a:gd name="T40" fmla="*/ 176 w 190"/>
                <a:gd name="T41" fmla="*/ 8 h 133"/>
                <a:gd name="T42" fmla="*/ 176 w 190"/>
                <a:gd name="T43" fmla="*/ 8 h 133"/>
                <a:gd name="T44" fmla="*/ 186 w 190"/>
                <a:gd name="T45" fmla="*/ 8 h 133"/>
                <a:gd name="T46" fmla="*/ 190 w 190"/>
                <a:gd name="T47" fmla="*/ 4 h 133"/>
                <a:gd name="T48" fmla="*/ 186 w 190"/>
                <a:gd name="T49" fmla="*/ 0 h 133"/>
                <a:gd name="T50" fmla="*/ 119 w 190"/>
                <a:gd name="T51" fmla="*/ 122 h 133"/>
                <a:gd name="T52" fmla="*/ 71 w 190"/>
                <a:gd name="T53" fmla="*/ 122 h 133"/>
                <a:gd name="T54" fmla="*/ 59 w 190"/>
                <a:gd name="T55" fmla="*/ 93 h 133"/>
                <a:gd name="T56" fmla="*/ 95 w 190"/>
                <a:gd name="T57" fmla="*/ 103 h 133"/>
                <a:gd name="T58" fmla="*/ 131 w 190"/>
                <a:gd name="T59" fmla="*/ 93 h 133"/>
                <a:gd name="T60" fmla="*/ 119 w 190"/>
                <a:gd name="T61" fmla="*/ 1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" h="133">
                  <a:moveTo>
                    <a:pt x="186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41"/>
                    <a:pt x="28" y="70"/>
                    <a:pt x="50" y="87"/>
                  </a:cubicBezTo>
                  <a:cubicBezTo>
                    <a:pt x="50" y="87"/>
                    <a:pt x="50" y="88"/>
                    <a:pt x="50" y="88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4" y="122"/>
                    <a:pt x="21" y="125"/>
                    <a:pt x="21" y="128"/>
                  </a:cubicBezTo>
                  <a:cubicBezTo>
                    <a:pt x="21" y="131"/>
                    <a:pt x="24" y="133"/>
                    <a:pt x="27" y="133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66" y="133"/>
                    <a:pt x="169" y="131"/>
                    <a:pt x="169" y="128"/>
                  </a:cubicBezTo>
                  <a:cubicBezTo>
                    <a:pt x="169" y="125"/>
                    <a:pt x="166" y="122"/>
                    <a:pt x="163" y="122"/>
                  </a:cubicBezTo>
                  <a:cubicBezTo>
                    <a:pt x="154" y="122"/>
                    <a:pt x="154" y="122"/>
                    <a:pt x="154" y="122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40" y="88"/>
                    <a:pt x="140" y="87"/>
                    <a:pt x="140" y="87"/>
                  </a:cubicBezTo>
                  <a:cubicBezTo>
                    <a:pt x="162" y="70"/>
                    <a:pt x="176" y="41"/>
                    <a:pt x="176" y="8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8" y="8"/>
                    <a:pt x="190" y="6"/>
                    <a:pt x="190" y="4"/>
                  </a:cubicBezTo>
                  <a:cubicBezTo>
                    <a:pt x="190" y="2"/>
                    <a:pt x="188" y="0"/>
                    <a:pt x="186" y="0"/>
                  </a:cubicBezTo>
                  <a:close/>
                  <a:moveTo>
                    <a:pt x="119" y="122"/>
                  </a:moveTo>
                  <a:cubicBezTo>
                    <a:pt x="71" y="122"/>
                    <a:pt x="71" y="122"/>
                    <a:pt x="71" y="122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70" y="99"/>
                    <a:pt x="82" y="103"/>
                    <a:pt x="95" y="103"/>
                  </a:cubicBezTo>
                  <a:cubicBezTo>
                    <a:pt x="108" y="103"/>
                    <a:pt x="120" y="99"/>
                    <a:pt x="131" y="93"/>
                  </a:cubicBezTo>
                  <a:lnTo>
                    <a:pt x="119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366" y="2010"/>
              <a:ext cx="15" cy="59"/>
            </a:xfrm>
            <a:custGeom>
              <a:avLst/>
              <a:gdLst>
                <a:gd name="T0" fmla="*/ 4 w 8"/>
                <a:gd name="T1" fmla="*/ 32 h 32"/>
                <a:gd name="T2" fmla="*/ 8 w 8"/>
                <a:gd name="T3" fmla="*/ 28 h 32"/>
                <a:gd name="T4" fmla="*/ 8 w 8"/>
                <a:gd name="T5" fmla="*/ 4 h 32"/>
                <a:gd name="T6" fmla="*/ 4 w 8"/>
                <a:gd name="T7" fmla="*/ 0 h 32"/>
                <a:gd name="T8" fmla="*/ 0 w 8"/>
                <a:gd name="T9" fmla="*/ 4 h 32"/>
                <a:gd name="T10" fmla="*/ 0 w 8"/>
                <a:gd name="T11" fmla="*/ 28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6" y="32"/>
                    <a:pt x="8" y="30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332" y="1986"/>
              <a:ext cx="15" cy="83"/>
            </a:xfrm>
            <a:custGeom>
              <a:avLst/>
              <a:gdLst>
                <a:gd name="T0" fmla="*/ 4 w 8"/>
                <a:gd name="T1" fmla="*/ 45 h 45"/>
                <a:gd name="T2" fmla="*/ 8 w 8"/>
                <a:gd name="T3" fmla="*/ 41 h 45"/>
                <a:gd name="T4" fmla="*/ 8 w 8"/>
                <a:gd name="T5" fmla="*/ 4 h 45"/>
                <a:gd name="T6" fmla="*/ 4 w 8"/>
                <a:gd name="T7" fmla="*/ 0 h 45"/>
                <a:gd name="T8" fmla="*/ 0 w 8"/>
                <a:gd name="T9" fmla="*/ 4 h 45"/>
                <a:gd name="T10" fmla="*/ 0 w 8"/>
                <a:gd name="T11" fmla="*/ 41 h 45"/>
                <a:gd name="T12" fmla="*/ 4 w 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5">
                  <a:moveTo>
                    <a:pt x="4" y="45"/>
                  </a:moveTo>
                  <a:cubicBezTo>
                    <a:pt x="6" y="45"/>
                    <a:pt x="8" y="43"/>
                    <a:pt x="8" y="4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299" y="2010"/>
              <a:ext cx="15" cy="59"/>
            </a:xfrm>
            <a:custGeom>
              <a:avLst/>
              <a:gdLst>
                <a:gd name="T0" fmla="*/ 4 w 8"/>
                <a:gd name="T1" fmla="*/ 32 h 32"/>
                <a:gd name="T2" fmla="*/ 8 w 8"/>
                <a:gd name="T3" fmla="*/ 28 h 32"/>
                <a:gd name="T4" fmla="*/ 8 w 8"/>
                <a:gd name="T5" fmla="*/ 4 h 32"/>
                <a:gd name="T6" fmla="*/ 4 w 8"/>
                <a:gd name="T7" fmla="*/ 0 h 32"/>
                <a:gd name="T8" fmla="*/ 0 w 8"/>
                <a:gd name="T9" fmla="*/ 4 h 32"/>
                <a:gd name="T10" fmla="*/ 0 w 8"/>
                <a:gd name="T11" fmla="*/ 28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6" y="32"/>
                    <a:pt x="8" y="30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6404" y="3536"/>
              <a:ext cx="248" cy="95"/>
            </a:xfrm>
            <a:custGeom>
              <a:avLst/>
              <a:gdLst>
                <a:gd name="T0" fmla="*/ 113 w 134"/>
                <a:gd name="T1" fmla="*/ 17 h 51"/>
                <a:gd name="T2" fmla="*/ 100 w 134"/>
                <a:gd name="T3" fmla="*/ 20 h 51"/>
                <a:gd name="T4" fmla="*/ 79 w 134"/>
                <a:gd name="T5" fmla="*/ 9 h 51"/>
                <a:gd name="T6" fmla="*/ 67 w 134"/>
                <a:gd name="T7" fmla="*/ 12 h 51"/>
                <a:gd name="T8" fmla="*/ 44 w 134"/>
                <a:gd name="T9" fmla="*/ 0 h 51"/>
                <a:gd name="T10" fmla="*/ 18 w 134"/>
                <a:gd name="T11" fmla="*/ 17 h 51"/>
                <a:gd name="T12" fmla="*/ 0 w 134"/>
                <a:gd name="T13" fmla="*/ 34 h 51"/>
                <a:gd name="T14" fmla="*/ 22 w 134"/>
                <a:gd name="T15" fmla="*/ 51 h 51"/>
                <a:gd name="T16" fmla="*/ 113 w 134"/>
                <a:gd name="T17" fmla="*/ 51 h 51"/>
                <a:gd name="T18" fmla="*/ 134 w 134"/>
                <a:gd name="T19" fmla="*/ 34 h 51"/>
                <a:gd name="T20" fmla="*/ 113 w 134"/>
                <a:gd name="T21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51">
                  <a:moveTo>
                    <a:pt x="113" y="17"/>
                  </a:moveTo>
                  <a:cubicBezTo>
                    <a:pt x="108" y="17"/>
                    <a:pt x="104" y="18"/>
                    <a:pt x="100" y="20"/>
                  </a:cubicBezTo>
                  <a:cubicBezTo>
                    <a:pt x="96" y="14"/>
                    <a:pt x="88" y="9"/>
                    <a:pt x="79" y="9"/>
                  </a:cubicBezTo>
                  <a:cubicBezTo>
                    <a:pt x="75" y="9"/>
                    <a:pt x="71" y="10"/>
                    <a:pt x="67" y="12"/>
                  </a:cubicBezTo>
                  <a:cubicBezTo>
                    <a:pt x="63" y="5"/>
                    <a:pt x="54" y="0"/>
                    <a:pt x="44" y="0"/>
                  </a:cubicBezTo>
                  <a:cubicBezTo>
                    <a:pt x="31" y="0"/>
                    <a:pt x="21" y="7"/>
                    <a:pt x="18" y="17"/>
                  </a:cubicBezTo>
                  <a:cubicBezTo>
                    <a:pt x="8" y="18"/>
                    <a:pt x="0" y="25"/>
                    <a:pt x="0" y="34"/>
                  </a:cubicBezTo>
                  <a:cubicBezTo>
                    <a:pt x="0" y="43"/>
                    <a:pt x="10" y="51"/>
                    <a:pt x="22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25" y="51"/>
                    <a:pt x="134" y="43"/>
                    <a:pt x="134" y="34"/>
                  </a:cubicBezTo>
                  <a:cubicBezTo>
                    <a:pt x="134" y="24"/>
                    <a:pt x="125" y="17"/>
                    <a:pt x="11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7" name="Freeform 97"/>
            <p:cNvSpPr>
              <a:spLocks noEditPoints="1"/>
            </p:cNvSpPr>
            <p:nvPr/>
          </p:nvSpPr>
          <p:spPr bwMode="auto">
            <a:xfrm>
              <a:off x="6408" y="3651"/>
              <a:ext cx="317" cy="241"/>
            </a:xfrm>
            <a:custGeom>
              <a:avLst/>
              <a:gdLst>
                <a:gd name="T0" fmla="*/ 150 w 171"/>
                <a:gd name="T1" fmla="*/ 23 h 130"/>
                <a:gd name="T2" fmla="*/ 131 w 171"/>
                <a:gd name="T3" fmla="*/ 23 h 130"/>
                <a:gd name="T4" fmla="*/ 131 w 171"/>
                <a:gd name="T5" fmla="*/ 17 h 130"/>
                <a:gd name="T6" fmla="*/ 110 w 171"/>
                <a:gd name="T7" fmla="*/ 0 h 130"/>
                <a:gd name="T8" fmla="*/ 21 w 171"/>
                <a:gd name="T9" fmla="*/ 0 h 130"/>
                <a:gd name="T10" fmla="*/ 0 w 171"/>
                <a:gd name="T11" fmla="*/ 17 h 130"/>
                <a:gd name="T12" fmla="*/ 0 w 171"/>
                <a:gd name="T13" fmla="*/ 113 h 130"/>
                <a:gd name="T14" fmla="*/ 21 w 171"/>
                <a:gd name="T15" fmla="*/ 130 h 130"/>
                <a:gd name="T16" fmla="*/ 110 w 171"/>
                <a:gd name="T17" fmla="*/ 130 h 130"/>
                <a:gd name="T18" fmla="*/ 131 w 171"/>
                <a:gd name="T19" fmla="*/ 113 h 130"/>
                <a:gd name="T20" fmla="*/ 131 w 171"/>
                <a:gd name="T21" fmla="*/ 90 h 130"/>
                <a:gd name="T22" fmla="*/ 142 w 171"/>
                <a:gd name="T23" fmla="*/ 90 h 130"/>
                <a:gd name="T24" fmla="*/ 163 w 171"/>
                <a:gd name="T25" fmla="*/ 73 h 130"/>
                <a:gd name="T26" fmla="*/ 171 w 171"/>
                <a:gd name="T27" fmla="*/ 41 h 130"/>
                <a:gd name="T28" fmla="*/ 171 w 171"/>
                <a:gd name="T29" fmla="*/ 40 h 130"/>
                <a:gd name="T30" fmla="*/ 150 w 171"/>
                <a:gd name="T31" fmla="*/ 23 h 130"/>
                <a:gd name="T32" fmla="*/ 40 w 171"/>
                <a:gd name="T33" fmla="*/ 104 h 130"/>
                <a:gd name="T34" fmla="*/ 36 w 171"/>
                <a:gd name="T35" fmla="*/ 107 h 130"/>
                <a:gd name="T36" fmla="*/ 32 w 171"/>
                <a:gd name="T37" fmla="*/ 104 h 130"/>
                <a:gd name="T38" fmla="*/ 32 w 171"/>
                <a:gd name="T39" fmla="*/ 27 h 130"/>
                <a:gd name="T40" fmla="*/ 36 w 171"/>
                <a:gd name="T41" fmla="*/ 23 h 130"/>
                <a:gd name="T42" fmla="*/ 40 w 171"/>
                <a:gd name="T43" fmla="*/ 27 h 130"/>
                <a:gd name="T44" fmla="*/ 40 w 171"/>
                <a:gd name="T45" fmla="*/ 104 h 130"/>
                <a:gd name="T46" fmla="*/ 69 w 171"/>
                <a:gd name="T47" fmla="*/ 104 h 130"/>
                <a:gd name="T48" fmla="*/ 65 w 171"/>
                <a:gd name="T49" fmla="*/ 107 h 130"/>
                <a:gd name="T50" fmla="*/ 61 w 171"/>
                <a:gd name="T51" fmla="*/ 104 h 130"/>
                <a:gd name="T52" fmla="*/ 61 w 171"/>
                <a:gd name="T53" fmla="*/ 27 h 130"/>
                <a:gd name="T54" fmla="*/ 65 w 171"/>
                <a:gd name="T55" fmla="*/ 23 h 130"/>
                <a:gd name="T56" fmla="*/ 69 w 171"/>
                <a:gd name="T57" fmla="*/ 27 h 130"/>
                <a:gd name="T58" fmla="*/ 69 w 171"/>
                <a:gd name="T59" fmla="*/ 104 h 130"/>
                <a:gd name="T60" fmla="*/ 98 w 171"/>
                <a:gd name="T61" fmla="*/ 104 h 130"/>
                <a:gd name="T62" fmla="*/ 94 w 171"/>
                <a:gd name="T63" fmla="*/ 107 h 130"/>
                <a:gd name="T64" fmla="*/ 90 w 171"/>
                <a:gd name="T65" fmla="*/ 104 h 130"/>
                <a:gd name="T66" fmla="*/ 90 w 171"/>
                <a:gd name="T67" fmla="*/ 27 h 130"/>
                <a:gd name="T68" fmla="*/ 94 w 171"/>
                <a:gd name="T69" fmla="*/ 23 h 130"/>
                <a:gd name="T70" fmla="*/ 98 w 171"/>
                <a:gd name="T71" fmla="*/ 27 h 130"/>
                <a:gd name="T72" fmla="*/ 98 w 171"/>
                <a:gd name="T73" fmla="*/ 104 h 130"/>
                <a:gd name="T74" fmla="*/ 155 w 171"/>
                <a:gd name="T75" fmla="*/ 72 h 130"/>
                <a:gd name="T76" fmla="*/ 155 w 171"/>
                <a:gd name="T77" fmla="*/ 73 h 130"/>
                <a:gd name="T78" fmla="*/ 142 w 171"/>
                <a:gd name="T79" fmla="*/ 83 h 130"/>
                <a:gd name="T80" fmla="*/ 131 w 171"/>
                <a:gd name="T81" fmla="*/ 83 h 130"/>
                <a:gd name="T82" fmla="*/ 131 w 171"/>
                <a:gd name="T83" fmla="*/ 31 h 130"/>
                <a:gd name="T84" fmla="*/ 150 w 171"/>
                <a:gd name="T85" fmla="*/ 31 h 130"/>
                <a:gd name="T86" fmla="*/ 163 w 171"/>
                <a:gd name="T87" fmla="*/ 40 h 130"/>
                <a:gd name="T88" fmla="*/ 155 w 171"/>
                <a:gd name="T89" fmla="*/ 7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1" h="130">
                  <a:moveTo>
                    <a:pt x="150" y="23"/>
                  </a:moveTo>
                  <a:cubicBezTo>
                    <a:pt x="131" y="23"/>
                    <a:pt x="131" y="23"/>
                    <a:pt x="131" y="23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8"/>
                    <a:pt x="121" y="0"/>
                    <a:pt x="11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2"/>
                    <a:pt x="9" y="130"/>
                    <a:pt x="21" y="13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21" y="130"/>
                    <a:pt x="131" y="122"/>
                    <a:pt x="131" y="113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53" y="90"/>
                    <a:pt x="162" y="83"/>
                    <a:pt x="163" y="73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0"/>
                  </a:cubicBezTo>
                  <a:cubicBezTo>
                    <a:pt x="171" y="31"/>
                    <a:pt x="161" y="23"/>
                    <a:pt x="150" y="23"/>
                  </a:cubicBezTo>
                  <a:close/>
                  <a:moveTo>
                    <a:pt x="40" y="104"/>
                  </a:moveTo>
                  <a:cubicBezTo>
                    <a:pt x="40" y="106"/>
                    <a:pt x="39" y="107"/>
                    <a:pt x="36" y="107"/>
                  </a:cubicBezTo>
                  <a:cubicBezTo>
                    <a:pt x="34" y="107"/>
                    <a:pt x="32" y="106"/>
                    <a:pt x="32" y="104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5"/>
                    <a:pt x="34" y="23"/>
                    <a:pt x="36" y="23"/>
                  </a:cubicBezTo>
                  <a:cubicBezTo>
                    <a:pt x="39" y="23"/>
                    <a:pt x="40" y="25"/>
                    <a:pt x="40" y="27"/>
                  </a:cubicBezTo>
                  <a:lnTo>
                    <a:pt x="40" y="104"/>
                  </a:lnTo>
                  <a:close/>
                  <a:moveTo>
                    <a:pt x="69" y="104"/>
                  </a:moveTo>
                  <a:cubicBezTo>
                    <a:pt x="69" y="106"/>
                    <a:pt x="67" y="107"/>
                    <a:pt x="65" y="107"/>
                  </a:cubicBezTo>
                  <a:cubicBezTo>
                    <a:pt x="63" y="107"/>
                    <a:pt x="61" y="106"/>
                    <a:pt x="61" y="104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5"/>
                    <a:pt x="63" y="23"/>
                    <a:pt x="65" y="23"/>
                  </a:cubicBezTo>
                  <a:cubicBezTo>
                    <a:pt x="67" y="23"/>
                    <a:pt x="69" y="25"/>
                    <a:pt x="69" y="27"/>
                  </a:cubicBezTo>
                  <a:lnTo>
                    <a:pt x="69" y="104"/>
                  </a:lnTo>
                  <a:close/>
                  <a:moveTo>
                    <a:pt x="98" y="104"/>
                  </a:moveTo>
                  <a:cubicBezTo>
                    <a:pt x="98" y="106"/>
                    <a:pt x="96" y="107"/>
                    <a:pt x="94" y="107"/>
                  </a:cubicBezTo>
                  <a:cubicBezTo>
                    <a:pt x="92" y="107"/>
                    <a:pt x="90" y="106"/>
                    <a:pt x="90" y="10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5"/>
                    <a:pt x="92" y="23"/>
                    <a:pt x="94" y="23"/>
                  </a:cubicBezTo>
                  <a:cubicBezTo>
                    <a:pt x="96" y="23"/>
                    <a:pt x="98" y="25"/>
                    <a:pt x="98" y="27"/>
                  </a:cubicBezTo>
                  <a:lnTo>
                    <a:pt x="98" y="104"/>
                  </a:lnTo>
                  <a:close/>
                  <a:moveTo>
                    <a:pt x="155" y="72"/>
                  </a:moveTo>
                  <a:cubicBezTo>
                    <a:pt x="155" y="72"/>
                    <a:pt x="155" y="73"/>
                    <a:pt x="155" y="73"/>
                  </a:cubicBezTo>
                  <a:cubicBezTo>
                    <a:pt x="155" y="78"/>
                    <a:pt x="149" y="83"/>
                    <a:pt x="142" y="83"/>
                  </a:cubicBezTo>
                  <a:cubicBezTo>
                    <a:pt x="131" y="83"/>
                    <a:pt x="131" y="83"/>
                    <a:pt x="131" y="83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57" y="31"/>
                    <a:pt x="162" y="35"/>
                    <a:pt x="163" y="40"/>
                  </a:cubicBezTo>
                  <a:lnTo>
                    <a:pt x="155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7233" y="3547"/>
              <a:ext cx="211" cy="149"/>
            </a:xfrm>
            <a:custGeom>
              <a:avLst/>
              <a:gdLst>
                <a:gd name="T0" fmla="*/ 12 w 114"/>
                <a:gd name="T1" fmla="*/ 42 h 80"/>
                <a:gd name="T2" fmla="*/ 12 w 114"/>
                <a:gd name="T3" fmla="*/ 33 h 80"/>
                <a:gd name="T4" fmla="*/ 111 w 114"/>
                <a:gd name="T5" fmla="*/ 33 h 80"/>
                <a:gd name="T6" fmla="*/ 110 w 114"/>
                <a:gd name="T7" fmla="*/ 39 h 80"/>
                <a:gd name="T8" fmla="*/ 114 w 114"/>
                <a:gd name="T9" fmla="*/ 27 h 80"/>
                <a:gd name="T10" fmla="*/ 95 w 114"/>
                <a:gd name="T11" fmla="*/ 8 h 80"/>
                <a:gd name="T12" fmla="*/ 84 w 114"/>
                <a:gd name="T13" fmla="*/ 11 h 80"/>
                <a:gd name="T14" fmla="*/ 72 w 114"/>
                <a:gd name="T15" fmla="*/ 6 h 80"/>
                <a:gd name="T16" fmla="*/ 63 w 114"/>
                <a:gd name="T17" fmla="*/ 9 h 80"/>
                <a:gd name="T18" fmla="*/ 46 w 114"/>
                <a:gd name="T19" fmla="*/ 0 h 80"/>
                <a:gd name="T20" fmla="*/ 25 w 114"/>
                <a:gd name="T21" fmla="*/ 17 h 80"/>
                <a:gd name="T22" fmla="*/ 22 w 114"/>
                <a:gd name="T23" fmla="*/ 17 h 80"/>
                <a:gd name="T24" fmla="*/ 8 w 114"/>
                <a:gd name="T25" fmla="*/ 31 h 80"/>
                <a:gd name="T26" fmla="*/ 12 w 114"/>
                <a:gd name="T27" fmla="*/ 40 h 80"/>
                <a:gd name="T28" fmla="*/ 0 w 114"/>
                <a:gd name="T29" fmla="*/ 59 h 80"/>
                <a:gd name="T30" fmla="*/ 17 w 114"/>
                <a:gd name="T31" fmla="*/ 80 h 80"/>
                <a:gd name="T32" fmla="*/ 12 w 114"/>
                <a:gd name="T33" fmla="*/ 4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80">
                  <a:moveTo>
                    <a:pt x="12" y="42"/>
                  </a:moveTo>
                  <a:cubicBezTo>
                    <a:pt x="12" y="33"/>
                    <a:pt x="12" y="33"/>
                    <a:pt x="12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3" y="36"/>
                    <a:pt x="114" y="32"/>
                    <a:pt x="114" y="27"/>
                  </a:cubicBezTo>
                  <a:cubicBezTo>
                    <a:pt x="114" y="17"/>
                    <a:pt x="105" y="8"/>
                    <a:pt x="95" y="8"/>
                  </a:cubicBezTo>
                  <a:cubicBezTo>
                    <a:pt x="91" y="8"/>
                    <a:pt x="87" y="9"/>
                    <a:pt x="84" y="11"/>
                  </a:cubicBezTo>
                  <a:cubicBezTo>
                    <a:pt x="81" y="8"/>
                    <a:pt x="77" y="6"/>
                    <a:pt x="72" y="6"/>
                  </a:cubicBezTo>
                  <a:cubicBezTo>
                    <a:pt x="68" y="6"/>
                    <a:pt x="65" y="7"/>
                    <a:pt x="63" y="9"/>
                  </a:cubicBezTo>
                  <a:cubicBezTo>
                    <a:pt x="59" y="3"/>
                    <a:pt x="53" y="0"/>
                    <a:pt x="46" y="0"/>
                  </a:cubicBezTo>
                  <a:cubicBezTo>
                    <a:pt x="35" y="0"/>
                    <a:pt x="27" y="7"/>
                    <a:pt x="25" y="17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15" y="17"/>
                    <a:pt x="8" y="23"/>
                    <a:pt x="8" y="31"/>
                  </a:cubicBezTo>
                  <a:cubicBezTo>
                    <a:pt x="8" y="34"/>
                    <a:pt x="10" y="38"/>
                    <a:pt x="12" y="40"/>
                  </a:cubicBezTo>
                  <a:cubicBezTo>
                    <a:pt x="5" y="43"/>
                    <a:pt x="0" y="51"/>
                    <a:pt x="0" y="59"/>
                  </a:cubicBezTo>
                  <a:cubicBezTo>
                    <a:pt x="0" y="69"/>
                    <a:pt x="7" y="78"/>
                    <a:pt x="17" y="80"/>
                  </a:cubicBezTo>
                  <a:cubicBezTo>
                    <a:pt x="14" y="60"/>
                    <a:pt x="13" y="43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9" name="Freeform 99"/>
            <p:cNvSpPr>
              <a:spLocks noEditPoints="1"/>
            </p:cNvSpPr>
            <p:nvPr/>
          </p:nvSpPr>
          <p:spPr bwMode="auto">
            <a:xfrm>
              <a:off x="7271" y="3623"/>
              <a:ext cx="151" cy="280"/>
            </a:xfrm>
            <a:custGeom>
              <a:avLst/>
              <a:gdLst>
                <a:gd name="T0" fmla="*/ 65 w 81"/>
                <a:gd name="T1" fmla="*/ 83 h 151"/>
                <a:gd name="T2" fmla="*/ 81 w 81"/>
                <a:gd name="T3" fmla="*/ 0 h 151"/>
                <a:gd name="T4" fmla="*/ 40 w 81"/>
                <a:gd name="T5" fmla="*/ 0 h 151"/>
                <a:gd name="T6" fmla="*/ 0 w 81"/>
                <a:gd name="T7" fmla="*/ 0 h 151"/>
                <a:gd name="T8" fmla="*/ 15 w 81"/>
                <a:gd name="T9" fmla="*/ 83 h 151"/>
                <a:gd name="T10" fmla="*/ 3 w 81"/>
                <a:gd name="T11" fmla="*/ 139 h 151"/>
                <a:gd name="T12" fmla="*/ 15 w 81"/>
                <a:gd name="T13" fmla="*/ 151 h 151"/>
                <a:gd name="T14" fmla="*/ 40 w 81"/>
                <a:gd name="T15" fmla="*/ 151 h 151"/>
                <a:gd name="T16" fmla="*/ 65 w 81"/>
                <a:gd name="T17" fmla="*/ 151 h 151"/>
                <a:gd name="T18" fmla="*/ 77 w 81"/>
                <a:gd name="T19" fmla="*/ 139 h 151"/>
                <a:gd name="T20" fmla="*/ 65 w 81"/>
                <a:gd name="T21" fmla="*/ 83 h 151"/>
                <a:gd name="T22" fmla="*/ 25 w 81"/>
                <a:gd name="T23" fmla="*/ 62 h 151"/>
                <a:gd name="T24" fmla="*/ 33 w 81"/>
                <a:gd name="T25" fmla="*/ 54 h 151"/>
                <a:gd name="T26" fmla="*/ 41 w 81"/>
                <a:gd name="T27" fmla="*/ 62 h 151"/>
                <a:gd name="T28" fmla="*/ 33 w 81"/>
                <a:gd name="T29" fmla="*/ 70 h 151"/>
                <a:gd name="T30" fmla="*/ 25 w 81"/>
                <a:gd name="T31" fmla="*/ 62 h 151"/>
                <a:gd name="T32" fmla="*/ 42 w 81"/>
                <a:gd name="T33" fmla="*/ 89 h 151"/>
                <a:gd name="T34" fmla="*/ 38 w 81"/>
                <a:gd name="T35" fmla="*/ 85 h 151"/>
                <a:gd name="T36" fmla="*/ 42 w 81"/>
                <a:gd name="T37" fmla="*/ 81 h 151"/>
                <a:gd name="T38" fmla="*/ 47 w 81"/>
                <a:gd name="T39" fmla="*/ 85 h 151"/>
                <a:gd name="T40" fmla="*/ 42 w 81"/>
                <a:gd name="T41" fmla="*/ 89 h 151"/>
                <a:gd name="T42" fmla="*/ 50 w 81"/>
                <a:gd name="T43" fmla="*/ 44 h 151"/>
                <a:gd name="T44" fmla="*/ 40 w 81"/>
                <a:gd name="T45" fmla="*/ 34 h 151"/>
                <a:gd name="T46" fmla="*/ 50 w 81"/>
                <a:gd name="T47" fmla="*/ 24 h 151"/>
                <a:gd name="T48" fmla="*/ 61 w 81"/>
                <a:gd name="T49" fmla="*/ 34 h 151"/>
                <a:gd name="T50" fmla="*/ 50 w 81"/>
                <a:gd name="T51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151">
                  <a:moveTo>
                    <a:pt x="65" y="83"/>
                  </a:moveTo>
                  <a:cubicBezTo>
                    <a:pt x="75" y="57"/>
                    <a:pt x="81" y="0"/>
                    <a:pt x="8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7"/>
                    <a:pt x="15" y="83"/>
                  </a:cubicBezTo>
                  <a:cubicBezTo>
                    <a:pt x="25" y="109"/>
                    <a:pt x="3" y="139"/>
                    <a:pt x="3" y="139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77" y="139"/>
                    <a:pt x="56" y="109"/>
                    <a:pt x="65" y="83"/>
                  </a:cubicBezTo>
                  <a:close/>
                  <a:moveTo>
                    <a:pt x="25" y="62"/>
                  </a:moveTo>
                  <a:cubicBezTo>
                    <a:pt x="25" y="57"/>
                    <a:pt x="28" y="54"/>
                    <a:pt x="33" y="54"/>
                  </a:cubicBezTo>
                  <a:cubicBezTo>
                    <a:pt x="37" y="54"/>
                    <a:pt x="41" y="57"/>
                    <a:pt x="41" y="62"/>
                  </a:cubicBezTo>
                  <a:cubicBezTo>
                    <a:pt x="41" y="66"/>
                    <a:pt x="37" y="70"/>
                    <a:pt x="33" y="70"/>
                  </a:cubicBezTo>
                  <a:cubicBezTo>
                    <a:pt x="28" y="70"/>
                    <a:pt x="25" y="66"/>
                    <a:pt x="25" y="62"/>
                  </a:cubicBezTo>
                  <a:close/>
                  <a:moveTo>
                    <a:pt x="42" y="89"/>
                  </a:moveTo>
                  <a:cubicBezTo>
                    <a:pt x="40" y="89"/>
                    <a:pt x="38" y="87"/>
                    <a:pt x="38" y="85"/>
                  </a:cubicBezTo>
                  <a:cubicBezTo>
                    <a:pt x="38" y="83"/>
                    <a:pt x="40" y="81"/>
                    <a:pt x="42" y="81"/>
                  </a:cubicBezTo>
                  <a:cubicBezTo>
                    <a:pt x="45" y="81"/>
                    <a:pt x="47" y="83"/>
                    <a:pt x="47" y="85"/>
                  </a:cubicBezTo>
                  <a:cubicBezTo>
                    <a:pt x="47" y="87"/>
                    <a:pt x="45" y="89"/>
                    <a:pt x="42" y="89"/>
                  </a:cubicBezTo>
                  <a:close/>
                  <a:moveTo>
                    <a:pt x="50" y="44"/>
                  </a:moveTo>
                  <a:cubicBezTo>
                    <a:pt x="45" y="44"/>
                    <a:pt x="40" y="39"/>
                    <a:pt x="40" y="34"/>
                  </a:cubicBezTo>
                  <a:cubicBezTo>
                    <a:pt x="40" y="28"/>
                    <a:pt x="45" y="24"/>
                    <a:pt x="50" y="24"/>
                  </a:cubicBezTo>
                  <a:cubicBezTo>
                    <a:pt x="56" y="24"/>
                    <a:pt x="61" y="28"/>
                    <a:pt x="61" y="34"/>
                  </a:cubicBezTo>
                  <a:cubicBezTo>
                    <a:pt x="61" y="39"/>
                    <a:pt x="56" y="44"/>
                    <a:pt x="5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5670" y="3540"/>
              <a:ext cx="171" cy="120"/>
            </a:xfrm>
            <a:custGeom>
              <a:avLst/>
              <a:gdLst>
                <a:gd name="T0" fmla="*/ 89 w 92"/>
                <a:gd name="T1" fmla="*/ 51 h 65"/>
                <a:gd name="T2" fmla="*/ 89 w 92"/>
                <a:gd name="T3" fmla="*/ 37 h 65"/>
                <a:gd name="T4" fmla="*/ 74 w 92"/>
                <a:gd name="T5" fmla="*/ 45 h 65"/>
                <a:gd name="T6" fmla="*/ 70 w 92"/>
                <a:gd name="T7" fmla="*/ 55 h 65"/>
                <a:gd name="T8" fmla="*/ 65 w 92"/>
                <a:gd name="T9" fmla="*/ 42 h 65"/>
                <a:gd name="T10" fmla="*/ 64 w 92"/>
                <a:gd name="T11" fmla="*/ 27 h 65"/>
                <a:gd name="T12" fmla="*/ 51 w 92"/>
                <a:gd name="T13" fmla="*/ 15 h 65"/>
                <a:gd name="T14" fmla="*/ 46 w 92"/>
                <a:gd name="T15" fmla="*/ 0 h 65"/>
                <a:gd name="T16" fmla="*/ 37 w 92"/>
                <a:gd name="T17" fmla="*/ 10 h 65"/>
                <a:gd name="T18" fmla="*/ 34 w 92"/>
                <a:gd name="T19" fmla="*/ 23 h 65"/>
                <a:gd name="T20" fmla="*/ 39 w 92"/>
                <a:gd name="T21" fmla="*/ 38 h 65"/>
                <a:gd name="T22" fmla="*/ 33 w 92"/>
                <a:gd name="T23" fmla="*/ 51 h 65"/>
                <a:gd name="T24" fmla="*/ 26 w 92"/>
                <a:gd name="T25" fmla="*/ 41 h 65"/>
                <a:gd name="T26" fmla="*/ 21 w 92"/>
                <a:gd name="T27" fmla="*/ 29 h 65"/>
                <a:gd name="T28" fmla="*/ 11 w 92"/>
                <a:gd name="T29" fmla="*/ 39 h 65"/>
                <a:gd name="T30" fmla="*/ 2 w 92"/>
                <a:gd name="T31" fmla="*/ 53 h 65"/>
                <a:gd name="T32" fmla="*/ 2 w 92"/>
                <a:gd name="T33" fmla="*/ 65 h 65"/>
                <a:gd name="T34" fmla="*/ 92 w 92"/>
                <a:gd name="T35" fmla="*/ 65 h 65"/>
                <a:gd name="T36" fmla="*/ 89 w 92"/>
                <a:gd name="T37" fmla="*/ 5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65">
                  <a:moveTo>
                    <a:pt x="89" y="51"/>
                  </a:moveTo>
                  <a:cubicBezTo>
                    <a:pt x="87" y="46"/>
                    <a:pt x="85" y="41"/>
                    <a:pt x="89" y="37"/>
                  </a:cubicBezTo>
                  <a:cubicBezTo>
                    <a:pt x="84" y="39"/>
                    <a:pt x="79" y="41"/>
                    <a:pt x="74" y="45"/>
                  </a:cubicBezTo>
                  <a:cubicBezTo>
                    <a:pt x="70" y="48"/>
                    <a:pt x="70" y="51"/>
                    <a:pt x="70" y="55"/>
                  </a:cubicBezTo>
                  <a:cubicBezTo>
                    <a:pt x="66" y="51"/>
                    <a:pt x="63" y="48"/>
                    <a:pt x="65" y="42"/>
                  </a:cubicBezTo>
                  <a:cubicBezTo>
                    <a:pt x="67" y="36"/>
                    <a:pt x="68" y="32"/>
                    <a:pt x="64" y="27"/>
                  </a:cubicBezTo>
                  <a:cubicBezTo>
                    <a:pt x="60" y="22"/>
                    <a:pt x="55" y="19"/>
                    <a:pt x="51" y="15"/>
                  </a:cubicBezTo>
                  <a:cubicBezTo>
                    <a:pt x="48" y="12"/>
                    <a:pt x="44" y="4"/>
                    <a:pt x="46" y="0"/>
                  </a:cubicBezTo>
                  <a:cubicBezTo>
                    <a:pt x="43" y="3"/>
                    <a:pt x="39" y="6"/>
                    <a:pt x="37" y="10"/>
                  </a:cubicBezTo>
                  <a:cubicBezTo>
                    <a:pt x="34" y="14"/>
                    <a:pt x="34" y="18"/>
                    <a:pt x="34" y="23"/>
                  </a:cubicBezTo>
                  <a:cubicBezTo>
                    <a:pt x="34" y="29"/>
                    <a:pt x="37" y="32"/>
                    <a:pt x="39" y="38"/>
                  </a:cubicBezTo>
                  <a:cubicBezTo>
                    <a:pt x="41" y="43"/>
                    <a:pt x="38" y="47"/>
                    <a:pt x="33" y="51"/>
                  </a:cubicBezTo>
                  <a:cubicBezTo>
                    <a:pt x="35" y="45"/>
                    <a:pt x="32" y="44"/>
                    <a:pt x="26" y="41"/>
                  </a:cubicBezTo>
                  <a:cubicBezTo>
                    <a:pt x="23" y="38"/>
                    <a:pt x="20" y="34"/>
                    <a:pt x="21" y="29"/>
                  </a:cubicBezTo>
                  <a:cubicBezTo>
                    <a:pt x="18" y="33"/>
                    <a:pt x="13" y="36"/>
                    <a:pt x="11" y="39"/>
                  </a:cubicBezTo>
                  <a:cubicBezTo>
                    <a:pt x="6" y="44"/>
                    <a:pt x="3" y="48"/>
                    <a:pt x="2" y="53"/>
                  </a:cubicBezTo>
                  <a:cubicBezTo>
                    <a:pt x="0" y="57"/>
                    <a:pt x="0" y="61"/>
                    <a:pt x="2" y="65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59"/>
                    <a:pt x="91" y="56"/>
                    <a:pt x="8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5635" y="3683"/>
              <a:ext cx="291" cy="76"/>
            </a:xfrm>
            <a:custGeom>
              <a:avLst/>
              <a:gdLst>
                <a:gd name="T0" fmla="*/ 153 w 157"/>
                <a:gd name="T1" fmla="*/ 1 h 41"/>
                <a:gd name="T2" fmla="*/ 129 w 157"/>
                <a:gd name="T3" fmla="*/ 1 h 41"/>
                <a:gd name="T4" fmla="*/ 130 w 157"/>
                <a:gd name="T5" fmla="*/ 0 h 41"/>
                <a:gd name="T6" fmla="*/ 0 w 157"/>
                <a:gd name="T7" fmla="*/ 0 h 41"/>
                <a:gd name="T8" fmla="*/ 36 w 157"/>
                <a:gd name="T9" fmla="*/ 41 h 41"/>
                <a:gd name="T10" fmla="*/ 95 w 157"/>
                <a:gd name="T11" fmla="*/ 41 h 41"/>
                <a:gd name="T12" fmla="*/ 122 w 157"/>
                <a:gd name="T13" fmla="*/ 9 h 41"/>
                <a:gd name="T14" fmla="*/ 153 w 157"/>
                <a:gd name="T15" fmla="*/ 9 h 41"/>
                <a:gd name="T16" fmla="*/ 157 w 157"/>
                <a:gd name="T17" fmla="*/ 5 h 41"/>
                <a:gd name="T18" fmla="*/ 153 w 157"/>
                <a:gd name="T1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41">
                  <a:moveTo>
                    <a:pt x="153" y="1"/>
                  </a:moveTo>
                  <a:cubicBezTo>
                    <a:pt x="129" y="1"/>
                    <a:pt x="129" y="1"/>
                    <a:pt x="129" y="1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5" y="9"/>
                    <a:pt x="157" y="7"/>
                    <a:pt x="157" y="5"/>
                  </a:cubicBezTo>
                  <a:cubicBezTo>
                    <a:pt x="157" y="3"/>
                    <a:pt x="155" y="1"/>
                    <a:pt x="15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5681" y="3811"/>
              <a:ext cx="80" cy="77"/>
            </a:xfrm>
            <a:custGeom>
              <a:avLst/>
              <a:gdLst>
                <a:gd name="T0" fmla="*/ 25 w 43"/>
                <a:gd name="T1" fmla="*/ 22 h 42"/>
                <a:gd name="T2" fmla="*/ 21 w 43"/>
                <a:gd name="T3" fmla="*/ 23 h 42"/>
                <a:gd name="T4" fmla="*/ 19 w 43"/>
                <a:gd name="T5" fmla="*/ 23 h 42"/>
                <a:gd name="T6" fmla="*/ 18 w 43"/>
                <a:gd name="T7" fmla="*/ 17 h 42"/>
                <a:gd name="T8" fmla="*/ 34 w 43"/>
                <a:gd name="T9" fmla="*/ 4 h 42"/>
                <a:gd name="T10" fmla="*/ 21 w 43"/>
                <a:gd name="T11" fmla="*/ 0 h 42"/>
                <a:gd name="T12" fmla="*/ 0 w 43"/>
                <a:gd name="T13" fmla="*/ 21 h 42"/>
                <a:gd name="T14" fmla="*/ 21 w 43"/>
                <a:gd name="T15" fmla="*/ 42 h 42"/>
                <a:gd name="T16" fmla="*/ 43 w 43"/>
                <a:gd name="T17" fmla="*/ 21 h 42"/>
                <a:gd name="T18" fmla="*/ 40 w 43"/>
                <a:gd name="T19" fmla="*/ 9 h 42"/>
                <a:gd name="T20" fmla="*/ 25 w 43"/>
                <a:gd name="T21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2">
                  <a:moveTo>
                    <a:pt x="25" y="22"/>
                  </a:moveTo>
                  <a:cubicBezTo>
                    <a:pt x="24" y="23"/>
                    <a:pt x="23" y="23"/>
                    <a:pt x="21" y="23"/>
                  </a:cubicBezTo>
                  <a:cubicBezTo>
                    <a:pt x="21" y="23"/>
                    <a:pt x="20" y="23"/>
                    <a:pt x="19" y="23"/>
                  </a:cubicBezTo>
                  <a:cubicBezTo>
                    <a:pt x="17" y="21"/>
                    <a:pt x="17" y="19"/>
                    <a:pt x="18" y="17"/>
                  </a:cubicBezTo>
                  <a:cubicBezTo>
                    <a:pt x="18" y="17"/>
                    <a:pt x="24" y="10"/>
                    <a:pt x="34" y="4"/>
                  </a:cubicBezTo>
                  <a:cubicBezTo>
                    <a:pt x="31" y="1"/>
                    <a:pt x="26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cubicBezTo>
                    <a:pt x="34" y="42"/>
                    <a:pt x="43" y="33"/>
                    <a:pt x="43" y="21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1" y="15"/>
                    <a:pt x="25" y="21"/>
                    <a:pt x="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5670" y="3779"/>
              <a:ext cx="202" cy="117"/>
            </a:xfrm>
            <a:custGeom>
              <a:avLst/>
              <a:gdLst>
                <a:gd name="T0" fmla="*/ 109 w 109"/>
                <a:gd name="T1" fmla="*/ 58 h 63"/>
                <a:gd name="T2" fmla="*/ 92 w 109"/>
                <a:gd name="T3" fmla="*/ 3 h 63"/>
                <a:gd name="T4" fmla="*/ 88 w 109"/>
                <a:gd name="T5" fmla="*/ 0 h 63"/>
                <a:gd name="T6" fmla="*/ 4 w 109"/>
                <a:gd name="T7" fmla="*/ 0 h 63"/>
                <a:gd name="T8" fmla="*/ 0 w 109"/>
                <a:gd name="T9" fmla="*/ 4 h 63"/>
                <a:gd name="T10" fmla="*/ 4 w 109"/>
                <a:gd name="T11" fmla="*/ 8 h 63"/>
                <a:gd name="T12" fmla="*/ 85 w 109"/>
                <a:gd name="T13" fmla="*/ 8 h 63"/>
                <a:gd name="T14" fmla="*/ 87 w 109"/>
                <a:gd name="T15" fmla="*/ 15 h 63"/>
                <a:gd name="T16" fmla="*/ 40 w 109"/>
                <a:gd name="T17" fmla="*/ 21 h 63"/>
                <a:gd name="T18" fmla="*/ 46 w 109"/>
                <a:gd name="T19" fmla="*/ 26 h 63"/>
                <a:gd name="T20" fmla="*/ 90 w 109"/>
                <a:gd name="T21" fmla="*/ 25 h 63"/>
                <a:gd name="T22" fmla="*/ 101 w 109"/>
                <a:gd name="T23" fmla="*/ 60 h 63"/>
                <a:gd name="T24" fmla="*/ 105 w 109"/>
                <a:gd name="T25" fmla="*/ 63 h 63"/>
                <a:gd name="T26" fmla="*/ 106 w 109"/>
                <a:gd name="T27" fmla="*/ 63 h 63"/>
                <a:gd name="T28" fmla="*/ 109 w 109"/>
                <a:gd name="T2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63">
                  <a:moveTo>
                    <a:pt x="109" y="58"/>
                  </a:moveTo>
                  <a:cubicBezTo>
                    <a:pt x="92" y="3"/>
                    <a:pt x="92" y="3"/>
                    <a:pt x="92" y="3"/>
                  </a:cubicBezTo>
                  <a:cubicBezTo>
                    <a:pt x="91" y="1"/>
                    <a:pt x="89" y="0"/>
                    <a:pt x="8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68" y="8"/>
                    <a:pt x="52" y="14"/>
                    <a:pt x="40" y="21"/>
                  </a:cubicBezTo>
                  <a:cubicBezTo>
                    <a:pt x="42" y="22"/>
                    <a:pt x="44" y="24"/>
                    <a:pt x="46" y="26"/>
                  </a:cubicBezTo>
                  <a:cubicBezTo>
                    <a:pt x="56" y="20"/>
                    <a:pt x="72" y="16"/>
                    <a:pt x="90" y="25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2"/>
                    <a:pt x="103" y="63"/>
                    <a:pt x="105" y="63"/>
                  </a:cubicBezTo>
                  <a:cubicBezTo>
                    <a:pt x="105" y="63"/>
                    <a:pt x="106" y="63"/>
                    <a:pt x="106" y="63"/>
                  </a:cubicBezTo>
                  <a:cubicBezTo>
                    <a:pt x="108" y="62"/>
                    <a:pt x="109" y="60"/>
                    <a:pt x="10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4" name="Freeform 104"/>
            <p:cNvSpPr>
              <a:spLocks noEditPoints="1"/>
            </p:cNvSpPr>
            <p:nvPr/>
          </p:nvSpPr>
          <p:spPr bwMode="auto">
            <a:xfrm>
              <a:off x="4145" y="3807"/>
              <a:ext cx="185" cy="96"/>
            </a:xfrm>
            <a:custGeom>
              <a:avLst/>
              <a:gdLst>
                <a:gd name="T0" fmla="*/ 80 w 100"/>
                <a:gd name="T1" fmla="*/ 0 h 52"/>
                <a:gd name="T2" fmla="*/ 20 w 100"/>
                <a:gd name="T3" fmla="*/ 0 h 52"/>
                <a:gd name="T4" fmla="*/ 0 w 100"/>
                <a:gd name="T5" fmla="*/ 17 h 52"/>
                <a:gd name="T6" fmla="*/ 0 w 100"/>
                <a:gd name="T7" fmla="*/ 52 h 52"/>
                <a:gd name="T8" fmla="*/ 100 w 100"/>
                <a:gd name="T9" fmla="*/ 52 h 52"/>
                <a:gd name="T10" fmla="*/ 100 w 100"/>
                <a:gd name="T11" fmla="*/ 17 h 52"/>
                <a:gd name="T12" fmla="*/ 80 w 100"/>
                <a:gd name="T13" fmla="*/ 0 h 52"/>
                <a:gd name="T14" fmla="*/ 56 w 100"/>
                <a:gd name="T15" fmla="*/ 30 h 52"/>
                <a:gd name="T16" fmla="*/ 43 w 100"/>
                <a:gd name="T17" fmla="*/ 30 h 52"/>
                <a:gd name="T18" fmla="*/ 39 w 100"/>
                <a:gd name="T19" fmla="*/ 26 h 52"/>
                <a:gd name="T20" fmla="*/ 43 w 100"/>
                <a:gd name="T21" fmla="*/ 22 h 52"/>
                <a:gd name="T22" fmla="*/ 56 w 100"/>
                <a:gd name="T23" fmla="*/ 22 h 52"/>
                <a:gd name="T24" fmla="*/ 60 w 100"/>
                <a:gd name="T25" fmla="*/ 26 h 52"/>
                <a:gd name="T26" fmla="*/ 56 w 100"/>
                <a:gd name="T27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52">
                  <a:moveTo>
                    <a:pt x="8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100" y="17"/>
                    <a:pt x="100" y="17"/>
                    <a:pt x="100" y="17"/>
                  </a:cubicBezTo>
                  <a:lnTo>
                    <a:pt x="80" y="0"/>
                  </a:lnTo>
                  <a:close/>
                  <a:moveTo>
                    <a:pt x="56" y="30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40" y="30"/>
                    <a:pt x="39" y="28"/>
                    <a:pt x="39" y="26"/>
                  </a:cubicBezTo>
                  <a:cubicBezTo>
                    <a:pt x="39" y="24"/>
                    <a:pt x="40" y="22"/>
                    <a:pt x="43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8" y="22"/>
                    <a:pt x="60" y="24"/>
                    <a:pt x="60" y="26"/>
                  </a:cubicBezTo>
                  <a:cubicBezTo>
                    <a:pt x="60" y="28"/>
                    <a:pt x="58" y="30"/>
                    <a:pt x="5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5" name="Freeform 105"/>
            <p:cNvSpPr>
              <a:spLocks noEditPoints="1"/>
            </p:cNvSpPr>
            <p:nvPr/>
          </p:nvSpPr>
          <p:spPr bwMode="auto">
            <a:xfrm>
              <a:off x="4097" y="3547"/>
              <a:ext cx="267" cy="247"/>
            </a:xfrm>
            <a:custGeom>
              <a:avLst/>
              <a:gdLst>
                <a:gd name="T0" fmla="*/ 28 w 144"/>
                <a:gd name="T1" fmla="*/ 0 h 133"/>
                <a:gd name="T2" fmla="*/ 28 w 144"/>
                <a:gd name="T3" fmla="*/ 11 h 133"/>
                <a:gd name="T4" fmla="*/ 4 w 144"/>
                <a:gd name="T5" fmla="*/ 11 h 133"/>
                <a:gd name="T6" fmla="*/ 0 w 144"/>
                <a:gd name="T7" fmla="*/ 15 h 133"/>
                <a:gd name="T8" fmla="*/ 0 w 144"/>
                <a:gd name="T9" fmla="*/ 93 h 133"/>
                <a:gd name="T10" fmla="*/ 4 w 144"/>
                <a:gd name="T11" fmla="*/ 97 h 133"/>
                <a:gd name="T12" fmla="*/ 8 w 144"/>
                <a:gd name="T13" fmla="*/ 93 h 133"/>
                <a:gd name="T14" fmla="*/ 8 w 144"/>
                <a:gd name="T15" fmla="*/ 19 h 133"/>
                <a:gd name="T16" fmla="*/ 28 w 144"/>
                <a:gd name="T17" fmla="*/ 19 h 133"/>
                <a:gd name="T18" fmla="*/ 28 w 144"/>
                <a:gd name="T19" fmla="*/ 84 h 133"/>
                <a:gd name="T20" fmla="*/ 52 w 144"/>
                <a:gd name="T21" fmla="*/ 133 h 133"/>
                <a:gd name="T22" fmla="*/ 99 w 144"/>
                <a:gd name="T23" fmla="*/ 133 h 133"/>
                <a:gd name="T24" fmla="*/ 124 w 144"/>
                <a:gd name="T25" fmla="*/ 84 h 133"/>
                <a:gd name="T26" fmla="*/ 124 w 144"/>
                <a:gd name="T27" fmla="*/ 27 h 133"/>
                <a:gd name="T28" fmla="*/ 144 w 144"/>
                <a:gd name="T29" fmla="*/ 0 h 133"/>
                <a:gd name="T30" fmla="*/ 28 w 144"/>
                <a:gd name="T31" fmla="*/ 0 h 133"/>
                <a:gd name="T32" fmla="*/ 91 w 144"/>
                <a:gd name="T33" fmla="*/ 113 h 133"/>
                <a:gd name="T34" fmla="*/ 60 w 144"/>
                <a:gd name="T35" fmla="*/ 113 h 133"/>
                <a:gd name="T36" fmla="*/ 55 w 144"/>
                <a:gd name="T37" fmla="*/ 109 h 133"/>
                <a:gd name="T38" fmla="*/ 60 w 144"/>
                <a:gd name="T39" fmla="*/ 105 h 133"/>
                <a:gd name="T40" fmla="*/ 91 w 144"/>
                <a:gd name="T41" fmla="*/ 105 h 133"/>
                <a:gd name="T42" fmla="*/ 95 w 144"/>
                <a:gd name="T43" fmla="*/ 109 h 133"/>
                <a:gd name="T44" fmla="*/ 91 w 144"/>
                <a:gd name="T45" fmla="*/ 113 h 133"/>
                <a:gd name="T46" fmla="*/ 91 w 144"/>
                <a:gd name="T47" fmla="*/ 87 h 133"/>
                <a:gd name="T48" fmla="*/ 60 w 144"/>
                <a:gd name="T49" fmla="*/ 87 h 133"/>
                <a:gd name="T50" fmla="*/ 55 w 144"/>
                <a:gd name="T51" fmla="*/ 83 h 133"/>
                <a:gd name="T52" fmla="*/ 60 w 144"/>
                <a:gd name="T53" fmla="*/ 78 h 133"/>
                <a:gd name="T54" fmla="*/ 91 w 144"/>
                <a:gd name="T55" fmla="*/ 78 h 133"/>
                <a:gd name="T56" fmla="*/ 95 w 144"/>
                <a:gd name="T57" fmla="*/ 83 h 133"/>
                <a:gd name="T58" fmla="*/ 91 w 144"/>
                <a:gd name="T59" fmla="*/ 87 h 133"/>
                <a:gd name="T60" fmla="*/ 91 w 144"/>
                <a:gd name="T61" fmla="*/ 61 h 133"/>
                <a:gd name="T62" fmla="*/ 60 w 144"/>
                <a:gd name="T63" fmla="*/ 61 h 133"/>
                <a:gd name="T64" fmla="*/ 55 w 144"/>
                <a:gd name="T65" fmla="*/ 57 h 133"/>
                <a:gd name="T66" fmla="*/ 60 w 144"/>
                <a:gd name="T67" fmla="*/ 52 h 133"/>
                <a:gd name="T68" fmla="*/ 91 w 144"/>
                <a:gd name="T69" fmla="*/ 52 h 133"/>
                <a:gd name="T70" fmla="*/ 95 w 144"/>
                <a:gd name="T71" fmla="*/ 57 h 133"/>
                <a:gd name="T72" fmla="*/ 91 w 144"/>
                <a:gd name="T73" fmla="*/ 61 h 133"/>
                <a:gd name="T74" fmla="*/ 91 w 144"/>
                <a:gd name="T75" fmla="*/ 35 h 133"/>
                <a:gd name="T76" fmla="*/ 60 w 144"/>
                <a:gd name="T77" fmla="*/ 35 h 133"/>
                <a:gd name="T78" fmla="*/ 55 w 144"/>
                <a:gd name="T79" fmla="*/ 31 h 133"/>
                <a:gd name="T80" fmla="*/ 60 w 144"/>
                <a:gd name="T81" fmla="*/ 26 h 133"/>
                <a:gd name="T82" fmla="*/ 91 w 144"/>
                <a:gd name="T83" fmla="*/ 26 h 133"/>
                <a:gd name="T84" fmla="*/ 95 w 144"/>
                <a:gd name="T85" fmla="*/ 31 h 133"/>
                <a:gd name="T86" fmla="*/ 91 w 144"/>
                <a:gd name="T87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4" h="133">
                  <a:moveTo>
                    <a:pt x="28" y="0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5"/>
                    <a:pt x="2" y="97"/>
                    <a:pt x="4" y="97"/>
                  </a:cubicBezTo>
                  <a:cubicBezTo>
                    <a:pt x="6" y="97"/>
                    <a:pt x="8" y="95"/>
                    <a:pt x="8" y="9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105"/>
                    <a:pt x="38" y="123"/>
                    <a:pt x="52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14" y="123"/>
                    <a:pt x="124" y="105"/>
                    <a:pt x="124" y="84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28" y="0"/>
                  </a:lnTo>
                  <a:close/>
                  <a:moveTo>
                    <a:pt x="91" y="113"/>
                  </a:moveTo>
                  <a:cubicBezTo>
                    <a:pt x="60" y="113"/>
                    <a:pt x="60" y="113"/>
                    <a:pt x="60" y="113"/>
                  </a:cubicBezTo>
                  <a:cubicBezTo>
                    <a:pt x="57" y="113"/>
                    <a:pt x="55" y="111"/>
                    <a:pt x="55" y="109"/>
                  </a:cubicBezTo>
                  <a:cubicBezTo>
                    <a:pt x="55" y="106"/>
                    <a:pt x="57" y="105"/>
                    <a:pt x="60" y="105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3" y="105"/>
                    <a:pt x="95" y="106"/>
                    <a:pt x="95" y="109"/>
                  </a:cubicBezTo>
                  <a:cubicBezTo>
                    <a:pt x="95" y="111"/>
                    <a:pt x="93" y="113"/>
                    <a:pt x="91" y="113"/>
                  </a:cubicBezTo>
                  <a:close/>
                  <a:moveTo>
                    <a:pt x="91" y="87"/>
                  </a:moveTo>
                  <a:cubicBezTo>
                    <a:pt x="60" y="87"/>
                    <a:pt x="60" y="87"/>
                    <a:pt x="60" y="87"/>
                  </a:cubicBezTo>
                  <a:cubicBezTo>
                    <a:pt x="57" y="87"/>
                    <a:pt x="55" y="85"/>
                    <a:pt x="55" y="83"/>
                  </a:cubicBezTo>
                  <a:cubicBezTo>
                    <a:pt x="55" y="80"/>
                    <a:pt x="57" y="78"/>
                    <a:pt x="60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3" y="78"/>
                    <a:pt x="95" y="80"/>
                    <a:pt x="95" y="83"/>
                  </a:cubicBezTo>
                  <a:cubicBezTo>
                    <a:pt x="95" y="85"/>
                    <a:pt x="93" y="87"/>
                    <a:pt x="91" y="87"/>
                  </a:cubicBezTo>
                  <a:close/>
                  <a:moveTo>
                    <a:pt x="91" y="61"/>
                  </a:moveTo>
                  <a:cubicBezTo>
                    <a:pt x="60" y="61"/>
                    <a:pt x="60" y="61"/>
                    <a:pt x="60" y="61"/>
                  </a:cubicBezTo>
                  <a:cubicBezTo>
                    <a:pt x="57" y="61"/>
                    <a:pt x="55" y="59"/>
                    <a:pt x="55" y="57"/>
                  </a:cubicBezTo>
                  <a:cubicBezTo>
                    <a:pt x="55" y="54"/>
                    <a:pt x="57" y="52"/>
                    <a:pt x="6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3" y="52"/>
                    <a:pt x="95" y="54"/>
                    <a:pt x="95" y="57"/>
                  </a:cubicBezTo>
                  <a:cubicBezTo>
                    <a:pt x="95" y="59"/>
                    <a:pt x="93" y="61"/>
                    <a:pt x="91" y="61"/>
                  </a:cubicBezTo>
                  <a:close/>
                  <a:moveTo>
                    <a:pt x="91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57" y="35"/>
                    <a:pt x="55" y="33"/>
                    <a:pt x="55" y="31"/>
                  </a:cubicBezTo>
                  <a:cubicBezTo>
                    <a:pt x="55" y="28"/>
                    <a:pt x="57" y="26"/>
                    <a:pt x="6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3" y="26"/>
                    <a:pt x="95" y="28"/>
                    <a:pt x="95" y="31"/>
                  </a:cubicBezTo>
                  <a:cubicBezTo>
                    <a:pt x="95" y="33"/>
                    <a:pt x="93" y="35"/>
                    <a:pt x="9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4037" y="2763"/>
              <a:ext cx="373" cy="365"/>
            </a:xfrm>
            <a:custGeom>
              <a:avLst/>
              <a:gdLst>
                <a:gd name="T0" fmla="*/ 198 w 201"/>
                <a:gd name="T1" fmla="*/ 40 h 197"/>
                <a:gd name="T2" fmla="*/ 166 w 201"/>
                <a:gd name="T3" fmla="*/ 41 h 197"/>
                <a:gd name="T4" fmla="*/ 179 w 201"/>
                <a:gd name="T5" fmla="*/ 27 h 197"/>
                <a:gd name="T6" fmla="*/ 179 w 201"/>
                <a:gd name="T7" fmla="*/ 21 h 197"/>
                <a:gd name="T8" fmla="*/ 174 w 201"/>
                <a:gd name="T9" fmla="*/ 21 h 197"/>
                <a:gd name="T10" fmla="*/ 157 w 201"/>
                <a:gd name="T11" fmla="*/ 38 h 197"/>
                <a:gd name="T12" fmla="*/ 160 w 201"/>
                <a:gd name="T13" fmla="*/ 3 h 197"/>
                <a:gd name="T14" fmla="*/ 156 w 201"/>
                <a:gd name="T15" fmla="*/ 0 h 197"/>
                <a:gd name="T16" fmla="*/ 152 w 201"/>
                <a:gd name="T17" fmla="*/ 4 h 197"/>
                <a:gd name="T18" fmla="*/ 141 w 201"/>
                <a:gd name="T19" fmla="*/ 53 h 197"/>
                <a:gd name="T20" fmla="*/ 141 w 201"/>
                <a:gd name="T21" fmla="*/ 54 h 197"/>
                <a:gd name="T22" fmla="*/ 87 w 201"/>
                <a:gd name="T23" fmla="*/ 53 h 197"/>
                <a:gd name="T24" fmla="*/ 61 w 201"/>
                <a:gd name="T25" fmla="*/ 85 h 197"/>
                <a:gd name="T26" fmla="*/ 79 w 201"/>
                <a:gd name="T27" fmla="*/ 104 h 197"/>
                <a:gd name="T28" fmla="*/ 79 w 201"/>
                <a:gd name="T29" fmla="*/ 111 h 197"/>
                <a:gd name="T30" fmla="*/ 75 w 201"/>
                <a:gd name="T31" fmla="*/ 113 h 197"/>
                <a:gd name="T32" fmla="*/ 71 w 201"/>
                <a:gd name="T33" fmla="*/ 111 h 197"/>
                <a:gd name="T34" fmla="*/ 54 w 201"/>
                <a:gd name="T35" fmla="*/ 95 h 197"/>
                <a:gd name="T36" fmla="*/ 11 w 201"/>
                <a:gd name="T37" fmla="*/ 189 h 197"/>
                <a:gd name="T38" fmla="*/ 72 w 201"/>
                <a:gd name="T39" fmla="*/ 168 h 197"/>
                <a:gd name="T40" fmla="*/ 59 w 201"/>
                <a:gd name="T41" fmla="*/ 155 h 197"/>
                <a:gd name="T42" fmla="*/ 59 w 201"/>
                <a:gd name="T43" fmla="*/ 147 h 197"/>
                <a:gd name="T44" fmla="*/ 67 w 201"/>
                <a:gd name="T45" fmla="*/ 147 h 197"/>
                <a:gd name="T46" fmla="*/ 81 w 201"/>
                <a:gd name="T47" fmla="*/ 161 h 197"/>
                <a:gd name="T48" fmla="*/ 82 w 201"/>
                <a:gd name="T49" fmla="*/ 162 h 197"/>
                <a:gd name="T50" fmla="*/ 134 w 201"/>
                <a:gd name="T51" fmla="*/ 125 h 197"/>
                <a:gd name="T52" fmla="*/ 111 w 201"/>
                <a:gd name="T53" fmla="*/ 102 h 197"/>
                <a:gd name="T54" fmla="*/ 111 w 201"/>
                <a:gd name="T55" fmla="*/ 94 h 197"/>
                <a:gd name="T56" fmla="*/ 119 w 201"/>
                <a:gd name="T57" fmla="*/ 94 h 197"/>
                <a:gd name="T58" fmla="*/ 142 w 201"/>
                <a:gd name="T59" fmla="*/ 117 h 197"/>
                <a:gd name="T60" fmla="*/ 143 w 201"/>
                <a:gd name="T61" fmla="*/ 118 h 197"/>
                <a:gd name="T62" fmla="*/ 147 w 201"/>
                <a:gd name="T63" fmla="*/ 114 h 197"/>
                <a:gd name="T64" fmla="*/ 146 w 201"/>
                <a:gd name="T65" fmla="*/ 59 h 197"/>
                <a:gd name="T66" fmla="*/ 147 w 201"/>
                <a:gd name="T67" fmla="*/ 59 h 197"/>
                <a:gd name="T68" fmla="*/ 195 w 201"/>
                <a:gd name="T69" fmla="*/ 48 h 197"/>
                <a:gd name="T70" fmla="*/ 201 w 201"/>
                <a:gd name="T71" fmla="*/ 46 h 197"/>
                <a:gd name="T72" fmla="*/ 198 w 201"/>
                <a:gd name="T73" fmla="*/ 4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1" h="197">
                  <a:moveTo>
                    <a:pt x="198" y="40"/>
                  </a:moveTo>
                  <a:cubicBezTo>
                    <a:pt x="187" y="36"/>
                    <a:pt x="175" y="38"/>
                    <a:pt x="166" y="41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81" y="25"/>
                    <a:pt x="181" y="23"/>
                    <a:pt x="179" y="21"/>
                  </a:cubicBezTo>
                  <a:cubicBezTo>
                    <a:pt x="178" y="19"/>
                    <a:pt x="175" y="19"/>
                    <a:pt x="174" y="21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61" y="21"/>
                    <a:pt x="160" y="4"/>
                    <a:pt x="160" y="3"/>
                  </a:cubicBezTo>
                  <a:cubicBezTo>
                    <a:pt x="160" y="1"/>
                    <a:pt x="158" y="0"/>
                    <a:pt x="156" y="0"/>
                  </a:cubicBezTo>
                  <a:cubicBezTo>
                    <a:pt x="154" y="0"/>
                    <a:pt x="152" y="2"/>
                    <a:pt x="152" y="4"/>
                  </a:cubicBezTo>
                  <a:cubicBezTo>
                    <a:pt x="152" y="4"/>
                    <a:pt x="154" y="37"/>
                    <a:pt x="141" y="53"/>
                  </a:cubicBezTo>
                  <a:cubicBezTo>
                    <a:pt x="141" y="53"/>
                    <a:pt x="141" y="54"/>
                    <a:pt x="141" y="54"/>
                  </a:cubicBezTo>
                  <a:cubicBezTo>
                    <a:pt x="124" y="40"/>
                    <a:pt x="101" y="39"/>
                    <a:pt x="87" y="53"/>
                  </a:cubicBezTo>
                  <a:cubicBezTo>
                    <a:pt x="82" y="58"/>
                    <a:pt x="72" y="70"/>
                    <a:pt x="61" y="85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1" y="106"/>
                    <a:pt x="81" y="109"/>
                    <a:pt x="79" y="111"/>
                  </a:cubicBezTo>
                  <a:cubicBezTo>
                    <a:pt x="78" y="113"/>
                    <a:pt x="76" y="113"/>
                    <a:pt x="75" y="113"/>
                  </a:cubicBezTo>
                  <a:cubicBezTo>
                    <a:pt x="74" y="113"/>
                    <a:pt x="72" y="113"/>
                    <a:pt x="71" y="111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29" y="131"/>
                    <a:pt x="0" y="178"/>
                    <a:pt x="11" y="189"/>
                  </a:cubicBezTo>
                  <a:cubicBezTo>
                    <a:pt x="19" y="197"/>
                    <a:pt x="45" y="185"/>
                    <a:pt x="72" y="168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53"/>
                    <a:pt x="57" y="150"/>
                    <a:pt x="59" y="147"/>
                  </a:cubicBezTo>
                  <a:cubicBezTo>
                    <a:pt x="62" y="145"/>
                    <a:pt x="65" y="145"/>
                    <a:pt x="67" y="147"/>
                  </a:cubicBezTo>
                  <a:cubicBezTo>
                    <a:pt x="81" y="161"/>
                    <a:pt x="81" y="161"/>
                    <a:pt x="81" y="161"/>
                  </a:cubicBezTo>
                  <a:cubicBezTo>
                    <a:pt x="81" y="161"/>
                    <a:pt x="82" y="162"/>
                    <a:pt x="82" y="162"/>
                  </a:cubicBezTo>
                  <a:cubicBezTo>
                    <a:pt x="102" y="149"/>
                    <a:pt x="121" y="135"/>
                    <a:pt x="134" y="125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109" y="99"/>
                    <a:pt x="109" y="96"/>
                    <a:pt x="111" y="94"/>
                  </a:cubicBezTo>
                  <a:cubicBezTo>
                    <a:pt x="113" y="91"/>
                    <a:pt x="117" y="91"/>
                    <a:pt x="119" y="94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42" y="117"/>
                    <a:pt x="142" y="118"/>
                    <a:pt x="143" y="118"/>
                  </a:cubicBezTo>
                  <a:cubicBezTo>
                    <a:pt x="145" y="116"/>
                    <a:pt x="146" y="115"/>
                    <a:pt x="147" y="114"/>
                  </a:cubicBezTo>
                  <a:cubicBezTo>
                    <a:pt x="161" y="100"/>
                    <a:pt x="161" y="76"/>
                    <a:pt x="146" y="59"/>
                  </a:cubicBezTo>
                  <a:cubicBezTo>
                    <a:pt x="146" y="59"/>
                    <a:pt x="147" y="59"/>
                    <a:pt x="147" y="59"/>
                  </a:cubicBezTo>
                  <a:cubicBezTo>
                    <a:pt x="147" y="58"/>
                    <a:pt x="173" y="40"/>
                    <a:pt x="195" y="48"/>
                  </a:cubicBezTo>
                  <a:cubicBezTo>
                    <a:pt x="197" y="49"/>
                    <a:pt x="200" y="48"/>
                    <a:pt x="201" y="46"/>
                  </a:cubicBezTo>
                  <a:cubicBezTo>
                    <a:pt x="201" y="43"/>
                    <a:pt x="200" y="41"/>
                    <a:pt x="19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7" name="Freeform 107"/>
            <p:cNvSpPr>
              <a:spLocks noEditPoints="1"/>
            </p:cNvSpPr>
            <p:nvPr/>
          </p:nvSpPr>
          <p:spPr bwMode="auto">
            <a:xfrm>
              <a:off x="1824" y="515"/>
              <a:ext cx="249" cy="249"/>
            </a:xfrm>
            <a:custGeom>
              <a:avLst/>
              <a:gdLst>
                <a:gd name="T0" fmla="*/ 67 w 134"/>
                <a:gd name="T1" fmla="*/ 0 h 134"/>
                <a:gd name="T2" fmla="*/ 0 w 134"/>
                <a:gd name="T3" fmla="*/ 67 h 134"/>
                <a:gd name="T4" fmla="*/ 67 w 134"/>
                <a:gd name="T5" fmla="*/ 134 h 134"/>
                <a:gd name="T6" fmla="*/ 134 w 134"/>
                <a:gd name="T7" fmla="*/ 67 h 134"/>
                <a:gd name="T8" fmla="*/ 67 w 134"/>
                <a:gd name="T9" fmla="*/ 0 h 134"/>
                <a:gd name="T10" fmla="*/ 47 w 134"/>
                <a:gd name="T11" fmla="*/ 89 h 134"/>
                <a:gd name="T12" fmla="*/ 38 w 134"/>
                <a:gd name="T13" fmla="*/ 80 h 134"/>
                <a:gd name="T14" fmla="*/ 47 w 134"/>
                <a:gd name="T15" fmla="*/ 71 h 134"/>
                <a:gd name="T16" fmla="*/ 57 w 134"/>
                <a:gd name="T17" fmla="*/ 80 h 134"/>
                <a:gd name="T18" fmla="*/ 47 w 134"/>
                <a:gd name="T19" fmla="*/ 89 h 134"/>
                <a:gd name="T20" fmla="*/ 53 w 134"/>
                <a:gd name="T21" fmla="*/ 43 h 134"/>
                <a:gd name="T22" fmla="*/ 44 w 134"/>
                <a:gd name="T23" fmla="*/ 34 h 134"/>
                <a:gd name="T24" fmla="*/ 53 w 134"/>
                <a:gd name="T25" fmla="*/ 25 h 134"/>
                <a:gd name="T26" fmla="*/ 63 w 134"/>
                <a:gd name="T27" fmla="*/ 34 h 134"/>
                <a:gd name="T28" fmla="*/ 53 w 134"/>
                <a:gd name="T29" fmla="*/ 43 h 134"/>
                <a:gd name="T30" fmla="*/ 91 w 134"/>
                <a:gd name="T31" fmla="*/ 86 h 134"/>
                <a:gd name="T32" fmla="*/ 81 w 134"/>
                <a:gd name="T33" fmla="*/ 76 h 134"/>
                <a:gd name="T34" fmla="*/ 91 w 134"/>
                <a:gd name="T35" fmla="*/ 67 h 134"/>
                <a:gd name="T36" fmla="*/ 100 w 134"/>
                <a:gd name="T37" fmla="*/ 76 h 134"/>
                <a:gd name="T38" fmla="*/ 91 w 134"/>
                <a:gd name="T39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134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cubicBezTo>
                    <a:pt x="104" y="134"/>
                    <a:pt x="134" y="104"/>
                    <a:pt x="134" y="67"/>
                  </a:cubicBezTo>
                  <a:cubicBezTo>
                    <a:pt x="134" y="30"/>
                    <a:pt x="104" y="0"/>
                    <a:pt x="67" y="0"/>
                  </a:cubicBezTo>
                  <a:close/>
                  <a:moveTo>
                    <a:pt x="47" y="89"/>
                  </a:moveTo>
                  <a:cubicBezTo>
                    <a:pt x="42" y="89"/>
                    <a:pt x="38" y="85"/>
                    <a:pt x="38" y="80"/>
                  </a:cubicBezTo>
                  <a:cubicBezTo>
                    <a:pt x="38" y="75"/>
                    <a:pt x="42" y="71"/>
                    <a:pt x="47" y="71"/>
                  </a:cubicBezTo>
                  <a:cubicBezTo>
                    <a:pt x="52" y="71"/>
                    <a:pt x="57" y="75"/>
                    <a:pt x="57" y="80"/>
                  </a:cubicBezTo>
                  <a:cubicBezTo>
                    <a:pt x="57" y="85"/>
                    <a:pt x="52" y="89"/>
                    <a:pt x="47" y="89"/>
                  </a:cubicBezTo>
                  <a:close/>
                  <a:moveTo>
                    <a:pt x="53" y="43"/>
                  </a:moveTo>
                  <a:cubicBezTo>
                    <a:pt x="48" y="43"/>
                    <a:pt x="44" y="39"/>
                    <a:pt x="44" y="34"/>
                  </a:cubicBezTo>
                  <a:cubicBezTo>
                    <a:pt x="44" y="29"/>
                    <a:pt x="48" y="25"/>
                    <a:pt x="53" y="25"/>
                  </a:cubicBezTo>
                  <a:cubicBezTo>
                    <a:pt x="58" y="25"/>
                    <a:pt x="63" y="29"/>
                    <a:pt x="63" y="34"/>
                  </a:cubicBezTo>
                  <a:cubicBezTo>
                    <a:pt x="63" y="39"/>
                    <a:pt x="58" y="43"/>
                    <a:pt x="53" y="43"/>
                  </a:cubicBezTo>
                  <a:close/>
                  <a:moveTo>
                    <a:pt x="91" y="86"/>
                  </a:moveTo>
                  <a:cubicBezTo>
                    <a:pt x="85" y="86"/>
                    <a:pt x="81" y="82"/>
                    <a:pt x="81" y="76"/>
                  </a:cubicBezTo>
                  <a:cubicBezTo>
                    <a:pt x="81" y="71"/>
                    <a:pt x="85" y="67"/>
                    <a:pt x="91" y="67"/>
                  </a:cubicBezTo>
                  <a:cubicBezTo>
                    <a:pt x="96" y="67"/>
                    <a:pt x="100" y="71"/>
                    <a:pt x="100" y="76"/>
                  </a:cubicBezTo>
                  <a:cubicBezTo>
                    <a:pt x="100" y="82"/>
                    <a:pt x="96" y="86"/>
                    <a:pt x="9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8" name="Freeform 108"/>
            <p:cNvSpPr>
              <a:spLocks noEditPoints="1"/>
            </p:cNvSpPr>
            <p:nvPr/>
          </p:nvSpPr>
          <p:spPr bwMode="auto">
            <a:xfrm>
              <a:off x="1717" y="437"/>
              <a:ext cx="232" cy="245"/>
            </a:xfrm>
            <a:custGeom>
              <a:avLst/>
              <a:gdLst>
                <a:gd name="T0" fmla="*/ 125 w 125"/>
                <a:gd name="T1" fmla="*/ 34 h 132"/>
                <a:gd name="T2" fmla="*/ 125 w 125"/>
                <a:gd name="T3" fmla="*/ 34 h 132"/>
                <a:gd name="T4" fmla="*/ 67 w 125"/>
                <a:gd name="T5" fmla="*/ 0 h 132"/>
                <a:gd name="T6" fmla="*/ 0 w 125"/>
                <a:gd name="T7" fmla="*/ 67 h 132"/>
                <a:gd name="T8" fmla="*/ 53 w 125"/>
                <a:gd name="T9" fmla="*/ 132 h 132"/>
                <a:gd name="T10" fmla="*/ 50 w 125"/>
                <a:gd name="T11" fmla="*/ 109 h 132"/>
                <a:gd name="T12" fmla="*/ 125 w 125"/>
                <a:gd name="T13" fmla="*/ 34 h 132"/>
                <a:gd name="T14" fmla="*/ 37 w 125"/>
                <a:gd name="T15" fmla="*/ 76 h 132"/>
                <a:gd name="T16" fmla="*/ 28 w 125"/>
                <a:gd name="T17" fmla="*/ 67 h 132"/>
                <a:gd name="T18" fmla="*/ 37 w 125"/>
                <a:gd name="T19" fmla="*/ 57 h 132"/>
                <a:gd name="T20" fmla="*/ 46 w 125"/>
                <a:gd name="T21" fmla="*/ 67 h 132"/>
                <a:gd name="T22" fmla="*/ 37 w 125"/>
                <a:gd name="T23" fmla="*/ 76 h 132"/>
                <a:gd name="T24" fmla="*/ 46 w 125"/>
                <a:gd name="T25" fmla="*/ 37 h 132"/>
                <a:gd name="T26" fmla="*/ 55 w 125"/>
                <a:gd name="T27" fmla="*/ 28 h 132"/>
                <a:gd name="T28" fmla="*/ 65 w 125"/>
                <a:gd name="T29" fmla="*/ 37 h 132"/>
                <a:gd name="T30" fmla="*/ 55 w 125"/>
                <a:gd name="T31" fmla="*/ 46 h 132"/>
                <a:gd name="T32" fmla="*/ 46 w 125"/>
                <a:gd name="T33" fmla="*/ 3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32">
                  <a:moveTo>
                    <a:pt x="125" y="34"/>
                  </a:moveTo>
                  <a:cubicBezTo>
                    <a:pt x="125" y="34"/>
                    <a:pt x="125" y="34"/>
                    <a:pt x="125" y="34"/>
                  </a:cubicBezTo>
                  <a:cubicBezTo>
                    <a:pt x="114" y="13"/>
                    <a:pt x="92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9"/>
                    <a:pt x="23" y="126"/>
                    <a:pt x="53" y="132"/>
                  </a:cubicBezTo>
                  <a:cubicBezTo>
                    <a:pt x="51" y="125"/>
                    <a:pt x="50" y="117"/>
                    <a:pt x="50" y="109"/>
                  </a:cubicBezTo>
                  <a:cubicBezTo>
                    <a:pt x="50" y="68"/>
                    <a:pt x="84" y="34"/>
                    <a:pt x="125" y="34"/>
                  </a:cubicBezTo>
                  <a:close/>
                  <a:moveTo>
                    <a:pt x="37" y="76"/>
                  </a:moveTo>
                  <a:cubicBezTo>
                    <a:pt x="32" y="76"/>
                    <a:pt x="28" y="72"/>
                    <a:pt x="28" y="67"/>
                  </a:cubicBezTo>
                  <a:cubicBezTo>
                    <a:pt x="28" y="61"/>
                    <a:pt x="32" y="57"/>
                    <a:pt x="37" y="57"/>
                  </a:cubicBezTo>
                  <a:cubicBezTo>
                    <a:pt x="42" y="57"/>
                    <a:pt x="46" y="61"/>
                    <a:pt x="46" y="67"/>
                  </a:cubicBezTo>
                  <a:cubicBezTo>
                    <a:pt x="46" y="72"/>
                    <a:pt x="42" y="76"/>
                    <a:pt x="37" y="76"/>
                  </a:cubicBezTo>
                  <a:close/>
                  <a:moveTo>
                    <a:pt x="46" y="37"/>
                  </a:moveTo>
                  <a:cubicBezTo>
                    <a:pt x="46" y="32"/>
                    <a:pt x="50" y="28"/>
                    <a:pt x="55" y="28"/>
                  </a:cubicBezTo>
                  <a:cubicBezTo>
                    <a:pt x="60" y="28"/>
                    <a:pt x="65" y="32"/>
                    <a:pt x="65" y="37"/>
                  </a:cubicBezTo>
                  <a:cubicBezTo>
                    <a:pt x="65" y="42"/>
                    <a:pt x="60" y="46"/>
                    <a:pt x="55" y="46"/>
                  </a:cubicBezTo>
                  <a:cubicBezTo>
                    <a:pt x="50" y="46"/>
                    <a:pt x="46" y="42"/>
                    <a:pt x="4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9" name="Freeform 109"/>
            <p:cNvSpPr>
              <a:spLocks noEditPoints="1"/>
            </p:cNvSpPr>
            <p:nvPr/>
          </p:nvSpPr>
          <p:spPr bwMode="auto">
            <a:xfrm>
              <a:off x="6411" y="2766"/>
              <a:ext cx="299" cy="357"/>
            </a:xfrm>
            <a:custGeom>
              <a:avLst/>
              <a:gdLst>
                <a:gd name="T0" fmla="*/ 131 w 161"/>
                <a:gd name="T1" fmla="*/ 61 h 192"/>
                <a:gd name="T2" fmla="*/ 125 w 161"/>
                <a:gd name="T3" fmla="*/ 71 h 192"/>
                <a:gd name="T4" fmla="*/ 122 w 161"/>
                <a:gd name="T5" fmla="*/ 69 h 192"/>
                <a:gd name="T6" fmla="*/ 126 w 161"/>
                <a:gd name="T7" fmla="*/ 54 h 192"/>
                <a:gd name="T8" fmla="*/ 108 w 161"/>
                <a:gd name="T9" fmla="*/ 28 h 192"/>
                <a:gd name="T10" fmla="*/ 108 w 161"/>
                <a:gd name="T11" fmla="*/ 27 h 192"/>
                <a:gd name="T12" fmla="*/ 81 w 161"/>
                <a:gd name="T13" fmla="*/ 0 h 192"/>
                <a:gd name="T14" fmla="*/ 53 w 161"/>
                <a:gd name="T15" fmla="*/ 27 h 192"/>
                <a:gd name="T16" fmla="*/ 53 w 161"/>
                <a:gd name="T17" fmla="*/ 28 h 192"/>
                <a:gd name="T18" fmla="*/ 35 w 161"/>
                <a:gd name="T19" fmla="*/ 54 h 192"/>
                <a:gd name="T20" fmla="*/ 39 w 161"/>
                <a:gd name="T21" fmla="*/ 69 h 192"/>
                <a:gd name="T22" fmla="*/ 36 w 161"/>
                <a:gd name="T23" fmla="*/ 71 h 192"/>
                <a:gd name="T24" fmla="*/ 30 w 161"/>
                <a:gd name="T25" fmla="*/ 61 h 192"/>
                <a:gd name="T26" fmla="*/ 77 w 161"/>
                <a:gd name="T27" fmla="*/ 163 h 192"/>
                <a:gd name="T28" fmla="*/ 77 w 161"/>
                <a:gd name="T29" fmla="*/ 188 h 192"/>
                <a:gd name="T30" fmla="*/ 81 w 161"/>
                <a:gd name="T31" fmla="*/ 192 h 192"/>
                <a:gd name="T32" fmla="*/ 85 w 161"/>
                <a:gd name="T33" fmla="*/ 188 h 192"/>
                <a:gd name="T34" fmla="*/ 85 w 161"/>
                <a:gd name="T35" fmla="*/ 163 h 192"/>
                <a:gd name="T36" fmla="*/ 131 w 161"/>
                <a:gd name="T37" fmla="*/ 61 h 192"/>
                <a:gd name="T38" fmla="*/ 81 w 161"/>
                <a:gd name="T39" fmla="*/ 158 h 192"/>
                <a:gd name="T40" fmla="*/ 81 w 161"/>
                <a:gd name="T41" fmla="*/ 158 h 192"/>
                <a:gd name="T42" fmla="*/ 80 w 161"/>
                <a:gd name="T43" fmla="*/ 158 h 192"/>
                <a:gd name="T44" fmla="*/ 39 w 161"/>
                <a:gd name="T45" fmla="*/ 78 h 192"/>
                <a:gd name="T46" fmla="*/ 40 w 161"/>
                <a:gd name="T47" fmla="*/ 78 h 192"/>
                <a:gd name="T48" fmla="*/ 47 w 161"/>
                <a:gd name="T49" fmla="*/ 74 h 192"/>
                <a:gd name="T50" fmla="*/ 49 w 161"/>
                <a:gd name="T51" fmla="*/ 71 h 192"/>
                <a:gd name="T52" fmla="*/ 48 w 161"/>
                <a:gd name="T53" fmla="*/ 67 h 192"/>
                <a:gd name="T54" fmla="*/ 43 w 161"/>
                <a:gd name="T55" fmla="*/ 54 h 192"/>
                <a:gd name="T56" fmla="*/ 59 w 161"/>
                <a:gd name="T57" fmla="*/ 35 h 192"/>
                <a:gd name="T58" fmla="*/ 61 w 161"/>
                <a:gd name="T59" fmla="*/ 34 h 192"/>
                <a:gd name="T60" fmla="*/ 62 w 161"/>
                <a:gd name="T61" fmla="*/ 31 h 192"/>
                <a:gd name="T62" fmla="*/ 61 w 161"/>
                <a:gd name="T63" fmla="*/ 27 h 192"/>
                <a:gd name="T64" fmla="*/ 81 w 161"/>
                <a:gd name="T65" fmla="*/ 8 h 192"/>
                <a:gd name="T66" fmla="*/ 100 w 161"/>
                <a:gd name="T67" fmla="*/ 27 h 192"/>
                <a:gd name="T68" fmla="*/ 99 w 161"/>
                <a:gd name="T69" fmla="*/ 31 h 192"/>
                <a:gd name="T70" fmla="*/ 100 w 161"/>
                <a:gd name="T71" fmla="*/ 34 h 192"/>
                <a:gd name="T72" fmla="*/ 102 w 161"/>
                <a:gd name="T73" fmla="*/ 35 h 192"/>
                <a:gd name="T74" fmla="*/ 118 w 161"/>
                <a:gd name="T75" fmla="*/ 54 h 192"/>
                <a:gd name="T76" fmla="*/ 113 w 161"/>
                <a:gd name="T77" fmla="*/ 67 h 192"/>
                <a:gd name="T78" fmla="*/ 112 w 161"/>
                <a:gd name="T79" fmla="*/ 71 h 192"/>
                <a:gd name="T80" fmla="*/ 114 w 161"/>
                <a:gd name="T81" fmla="*/ 74 h 192"/>
                <a:gd name="T82" fmla="*/ 121 w 161"/>
                <a:gd name="T83" fmla="*/ 78 h 192"/>
                <a:gd name="T84" fmla="*/ 122 w 161"/>
                <a:gd name="T85" fmla="*/ 78 h 192"/>
                <a:gd name="T86" fmla="*/ 81 w 161"/>
                <a:gd name="T87" fmla="*/ 15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1" h="192">
                  <a:moveTo>
                    <a:pt x="131" y="61"/>
                  </a:moveTo>
                  <a:cubicBezTo>
                    <a:pt x="125" y="71"/>
                    <a:pt x="125" y="71"/>
                    <a:pt x="125" y="71"/>
                  </a:cubicBezTo>
                  <a:cubicBezTo>
                    <a:pt x="124" y="70"/>
                    <a:pt x="123" y="69"/>
                    <a:pt x="122" y="69"/>
                  </a:cubicBezTo>
                  <a:cubicBezTo>
                    <a:pt x="124" y="64"/>
                    <a:pt x="126" y="59"/>
                    <a:pt x="126" y="54"/>
                  </a:cubicBezTo>
                  <a:cubicBezTo>
                    <a:pt x="126" y="42"/>
                    <a:pt x="118" y="32"/>
                    <a:pt x="108" y="28"/>
                  </a:cubicBezTo>
                  <a:cubicBezTo>
                    <a:pt x="108" y="28"/>
                    <a:pt x="108" y="27"/>
                    <a:pt x="108" y="27"/>
                  </a:cubicBezTo>
                  <a:cubicBezTo>
                    <a:pt x="108" y="12"/>
                    <a:pt x="96" y="0"/>
                    <a:pt x="81" y="0"/>
                  </a:cubicBezTo>
                  <a:cubicBezTo>
                    <a:pt x="65" y="0"/>
                    <a:pt x="53" y="12"/>
                    <a:pt x="53" y="27"/>
                  </a:cubicBezTo>
                  <a:cubicBezTo>
                    <a:pt x="53" y="27"/>
                    <a:pt x="53" y="28"/>
                    <a:pt x="53" y="28"/>
                  </a:cubicBezTo>
                  <a:cubicBezTo>
                    <a:pt x="43" y="32"/>
                    <a:pt x="35" y="42"/>
                    <a:pt x="35" y="54"/>
                  </a:cubicBezTo>
                  <a:cubicBezTo>
                    <a:pt x="35" y="59"/>
                    <a:pt x="37" y="64"/>
                    <a:pt x="39" y="69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0" y="160"/>
                    <a:pt x="58" y="164"/>
                    <a:pt x="77" y="163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77" y="190"/>
                    <a:pt x="78" y="192"/>
                    <a:pt x="81" y="192"/>
                  </a:cubicBezTo>
                  <a:cubicBezTo>
                    <a:pt x="83" y="192"/>
                    <a:pt x="85" y="190"/>
                    <a:pt x="85" y="188"/>
                  </a:cubicBezTo>
                  <a:cubicBezTo>
                    <a:pt x="85" y="163"/>
                    <a:pt x="85" y="163"/>
                    <a:pt x="85" y="163"/>
                  </a:cubicBezTo>
                  <a:cubicBezTo>
                    <a:pt x="103" y="164"/>
                    <a:pt x="161" y="160"/>
                    <a:pt x="131" y="61"/>
                  </a:cubicBezTo>
                  <a:close/>
                  <a:moveTo>
                    <a:pt x="81" y="158"/>
                  </a:moveTo>
                  <a:cubicBezTo>
                    <a:pt x="81" y="158"/>
                    <a:pt x="81" y="158"/>
                    <a:pt x="81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2" y="76"/>
                    <a:pt x="44" y="75"/>
                    <a:pt x="47" y="74"/>
                  </a:cubicBezTo>
                  <a:cubicBezTo>
                    <a:pt x="48" y="74"/>
                    <a:pt x="49" y="73"/>
                    <a:pt x="49" y="71"/>
                  </a:cubicBezTo>
                  <a:cubicBezTo>
                    <a:pt x="50" y="70"/>
                    <a:pt x="49" y="68"/>
                    <a:pt x="48" y="67"/>
                  </a:cubicBezTo>
                  <a:cubicBezTo>
                    <a:pt x="45" y="64"/>
                    <a:pt x="43" y="59"/>
                    <a:pt x="43" y="54"/>
                  </a:cubicBezTo>
                  <a:cubicBezTo>
                    <a:pt x="43" y="45"/>
                    <a:pt x="50" y="37"/>
                    <a:pt x="59" y="35"/>
                  </a:cubicBezTo>
                  <a:cubicBezTo>
                    <a:pt x="60" y="35"/>
                    <a:pt x="60" y="34"/>
                    <a:pt x="61" y="34"/>
                  </a:cubicBezTo>
                  <a:cubicBezTo>
                    <a:pt x="62" y="33"/>
                    <a:pt x="62" y="32"/>
                    <a:pt x="62" y="31"/>
                  </a:cubicBezTo>
                  <a:cubicBezTo>
                    <a:pt x="61" y="29"/>
                    <a:pt x="61" y="28"/>
                    <a:pt x="61" y="27"/>
                  </a:cubicBezTo>
                  <a:cubicBezTo>
                    <a:pt x="61" y="16"/>
                    <a:pt x="70" y="8"/>
                    <a:pt x="81" y="8"/>
                  </a:cubicBezTo>
                  <a:cubicBezTo>
                    <a:pt x="91" y="8"/>
                    <a:pt x="100" y="16"/>
                    <a:pt x="100" y="27"/>
                  </a:cubicBezTo>
                  <a:cubicBezTo>
                    <a:pt x="100" y="28"/>
                    <a:pt x="100" y="29"/>
                    <a:pt x="99" y="31"/>
                  </a:cubicBezTo>
                  <a:cubicBezTo>
                    <a:pt x="99" y="32"/>
                    <a:pt x="99" y="33"/>
                    <a:pt x="100" y="34"/>
                  </a:cubicBezTo>
                  <a:cubicBezTo>
                    <a:pt x="101" y="34"/>
                    <a:pt x="101" y="35"/>
                    <a:pt x="102" y="35"/>
                  </a:cubicBezTo>
                  <a:cubicBezTo>
                    <a:pt x="111" y="37"/>
                    <a:pt x="118" y="45"/>
                    <a:pt x="118" y="54"/>
                  </a:cubicBezTo>
                  <a:cubicBezTo>
                    <a:pt x="118" y="59"/>
                    <a:pt x="116" y="64"/>
                    <a:pt x="113" y="67"/>
                  </a:cubicBezTo>
                  <a:cubicBezTo>
                    <a:pt x="112" y="68"/>
                    <a:pt x="111" y="70"/>
                    <a:pt x="112" y="71"/>
                  </a:cubicBezTo>
                  <a:cubicBezTo>
                    <a:pt x="112" y="73"/>
                    <a:pt x="113" y="74"/>
                    <a:pt x="114" y="74"/>
                  </a:cubicBezTo>
                  <a:cubicBezTo>
                    <a:pt x="117" y="75"/>
                    <a:pt x="119" y="76"/>
                    <a:pt x="121" y="78"/>
                  </a:cubicBezTo>
                  <a:cubicBezTo>
                    <a:pt x="121" y="78"/>
                    <a:pt x="121" y="78"/>
                    <a:pt x="122" y="78"/>
                  </a:cubicBezTo>
                  <a:lnTo>
                    <a:pt x="8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0" name="Oval 110"/>
            <p:cNvSpPr>
              <a:spLocks noChangeArrowheads="1"/>
            </p:cNvSpPr>
            <p:nvPr/>
          </p:nvSpPr>
          <p:spPr bwMode="auto">
            <a:xfrm>
              <a:off x="6552" y="2839"/>
              <a:ext cx="17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1" name="Oval 111"/>
            <p:cNvSpPr>
              <a:spLocks noChangeArrowheads="1"/>
            </p:cNvSpPr>
            <p:nvPr/>
          </p:nvSpPr>
          <p:spPr bwMode="auto">
            <a:xfrm>
              <a:off x="6525" y="2889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2" name="Oval 112"/>
            <p:cNvSpPr>
              <a:spLocks noChangeArrowheads="1"/>
            </p:cNvSpPr>
            <p:nvPr/>
          </p:nvSpPr>
          <p:spPr bwMode="auto">
            <a:xfrm>
              <a:off x="6575" y="2909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3" name="Oval 113"/>
            <p:cNvSpPr>
              <a:spLocks noChangeArrowheads="1"/>
            </p:cNvSpPr>
            <p:nvPr/>
          </p:nvSpPr>
          <p:spPr bwMode="auto">
            <a:xfrm>
              <a:off x="6547" y="2948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2523" y="3102"/>
              <a:ext cx="267" cy="21"/>
            </a:xfrm>
            <a:custGeom>
              <a:avLst/>
              <a:gdLst>
                <a:gd name="T0" fmla="*/ 138 w 144"/>
                <a:gd name="T1" fmla="*/ 0 h 11"/>
                <a:gd name="T2" fmla="*/ 6 w 144"/>
                <a:gd name="T3" fmla="*/ 0 h 11"/>
                <a:gd name="T4" fmla="*/ 0 w 144"/>
                <a:gd name="T5" fmla="*/ 6 h 11"/>
                <a:gd name="T6" fmla="*/ 6 w 144"/>
                <a:gd name="T7" fmla="*/ 11 h 11"/>
                <a:gd name="T8" fmla="*/ 138 w 144"/>
                <a:gd name="T9" fmla="*/ 11 h 11"/>
                <a:gd name="T10" fmla="*/ 144 w 144"/>
                <a:gd name="T11" fmla="*/ 6 h 11"/>
                <a:gd name="T12" fmla="*/ 138 w 14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1">
                  <a:moveTo>
                    <a:pt x="13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41" y="11"/>
                    <a:pt x="144" y="9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2707" y="2804"/>
              <a:ext cx="14" cy="50"/>
            </a:xfrm>
            <a:custGeom>
              <a:avLst/>
              <a:gdLst>
                <a:gd name="T0" fmla="*/ 4 w 8"/>
                <a:gd name="T1" fmla="*/ 27 h 27"/>
                <a:gd name="T2" fmla="*/ 8 w 8"/>
                <a:gd name="T3" fmla="*/ 23 h 27"/>
                <a:gd name="T4" fmla="*/ 8 w 8"/>
                <a:gd name="T5" fmla="*/ 4 h 27"/>
                <a:gd name="T6" fmla="*/ 4 w 8"/>
                <a:gd name="T7" fmla="*/ 0 h 27"/>
                <a:gd name="T8" fmla="*/ 0 w 8"/>
                <a:gd name="T9" fmla="*/ 4 h 27"/>
                <a:gd name="T10" fmla="*/ 0 w 8"/>
                <a:gd name="T11" fmla="*/ 23 h 27"/>
                <a:gd name="T12" fmla="*/ 4 w 8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4" y="27"/>
                  </a:moveTo>
                  <a:cubicBezTo>
                    <a:pt x="6" y="27"/>
                    <a:pt x="8" y="25"/>
                    <a:pt x="8" y="2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2649" y="2766"/>
              <a:ext cx="15" cy="88"/>
            </a:xfrm>
            <a:custGeom>
              <a:avLst/>
              <a:gdLst>
                <a:gd name="T0" fmla="*/ 4 w 8"/>
                <a:gd name="T1" fmla="*/ 47 h 47"/>
                <a:gd name="T2" fmla="*/ 8 w 8"/>
                <a:gd name="T3" fmla="*/ 43 h 47"/>
                <a:gd name="T4" fmla="*/ 8 w 8"/>
                <a:gd name="T5" fmla="*/ 4 h 47"/>
                <a:gd name="T6" fmla="*/ 4 w 8"/>
                <a:gd name="T7" fmla="*/ 0 h 47"/>
                <a:gd name="T8" fmla="*/ 0 w 8"/>
                <a:gd name="T9" fmla="*/ 4 h 47"/>
                <a:gd name="T10" fmla="*/ 0 w 8"/>
                <a:gd name="T11" fmla="*/ 43 h 47"/>
                <a:gd name="T12" fmla="*/ 4 w 8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7">
                  <a:moveTo>
                    <a:pt x="4" y="47"/>
                  </a:moveTo>
                  <a:cubicBezTo>
                    <a:pt x="6" y="47"/>
                    <a:pt x="8" y="45"/>
                    <a:pt x="8" y="4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2592" y="2804"/>
              <a:ext cx="15" cy="50"/>
            </a:xfrm>
            <a:custGeom>
              <a:avLst/>
              <a:gdLst>
                <a:gd name="T0" fmla="*/ 4 w 8"/>
                <a:gd name="T1" fmla="*/ 27 h 27"/>
                <a:gd name="T2" fmla="*/ 8 w 8"/>
                <a:gd name="T3" fmla="*/ 23 h 27"/>
                <a:gd name="T4" fmla="*/ 8 w 8"/>
                <a:gd name="T5" fmla="*/ 4 h 27"/>
                <a:gd name="T6" fmla="*/ 4 w 8"/>
                <a:gd name="T7" fmla="*/ 0 h 27"/>
                <a:gd name="T8" fmla="*/ 0 w 8"/>
                <a:gd name="T9" fmla="*/ 4 h 27"/>
                <a:gd name="T10" fmla="*/ 0 w 8"/>
                <a:gd name="T11" fmla="*/ 23 h 27"/>
                <a:gd name="T12" fmla="*/ 4 w 8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4" y="27"/>
                  </a:moveTo>
                  <a:cubicBezTo>
                    <a:pt x="6" y="27"/>
                    <a:pt x="8" y="25"/>
                    <a:pt x="8" y="2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8" name="Freeform 118"/>
            <p:cNvSpPr>
              <a:spLocks noEditPoints="1"/>
            </p:cNvSpPr>
            <p:nvPr/>
          </p:nvSpPr>
          <p:spPr bwMode="auto">
            <a:xfrm>
              <a:off x="2560" y="2878"/>
              <a:ext cx="258" cy="196"/>
            </a:xfrm>
            <a:custGeom>
              <a:avLst/>
              <a:gdLst>
                <a:gd name="T0" fmla="*/ 120 w 139"/>
                <a:gd name="T1" fmla="*/ 9 h 106"/>
                <a:gd name="T2" fmla="*/ 104 w 139"/>
                <a:gd name="T3" fmla="*/ 9 h 106"/>
                <a:gd name="T4" fmla="*/ 103 w 139"/>
                <a:gd name="T5" fmla="*/ 9 h 106"/>
                <a:gd name="T6" fmla="*/ 104 w 139"/>
                <a:gd name="T7" fmla="*/ 0 h 106"/>
                <a:gd name="T8" fmla="*/ 0 w 139"/>
                <a:gd name="T9" fmla="*/ 0 h 106"/>
                <a:gd name="T10" fmla="*/ 10 w 139"/>
                <a:gd name="T11" fmla="*/ 106 h 106"/>
                <a:gd name="T12" fmla="*/ 94 w 139"/>
                <a:gd name="T13" fmla="*/ 106 h 106"/>
                <a:gd name="T14" fmla="*/ 97 w 139"/>
                <a:gd name="T15" fmla="*/ 70 h 106"/>
                <a:gd name="T16" fmla="*/ 97 w 139"/>
                <a:gd name="T17" fmla="*/ 70 h 106"/>
                <a:gd name="T18" fmla="*/ 114 w 139"/>
                <a:gd name="T19" fmla="*/ 70 h 106"/>
                <a:gd name="T20" fmla="*/ 134 w 139"/>
                <a:gd name="T21" fmla="*/ 53 h 106"/>
                <a:gd name="T22" fmla="*/ 139 w 139"/>
                <a:gd name="T23" fmla="*/ 28 h 106"/>
                <a:gd name="T24" fmla="*/ 139 w 139"/>
                <a:gd name="T25" fmla="*/ 27 h 106"/>
                <a:gd name="T26" fmla="*/ 120 w 139"/>
                <a:gd name="T27" fmla="*/ 9 h 106"/>
                <a:gd name="T28" fmla="*/ 126 w 139"/>
                <a:gd name="T29" fmla="*/ 52 h 106"/>
                <a:gd name="T30" fmla="*/ 126 w 139"/>
                <a:gd name="T31" fmla="*/ 53 h 106"/>
                <a:gd name="T32" fmla="*/ 114 w 139"/>
                <a:gd name="T33" fmla="*/ 62 h 106"/>
                <a:gd name="T34" fmla="*/ 98 w 139"/>
                <a:gd name="T35" fmla="*/ 62 h 106"/>
                <a:gd name="T36" fmla="*/ 102 w 139"/>
                <a:gd name="T37" fmla="*/ 17 h 106"/>
                <a:gd name="T38" fmla="*/ 104 w 139"/>
                <a:gd name="T39" fmla="*/ 17 h 106"/>
                <a:gd name="T40" fmla="*/ 120 w 139"/>
                <a:gd name="T41" fmla="*/ 17 h 106"/>
                <a:gd name="T42" fmla="*/ 132 w 139"/>
                <a:gd name="T43" fmla="*/ 26 h 106"/>
                <a:gd name="T44" fmla="*/ 126 w 139"/>
                <a:gd name="T45" fmla="*/ 5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06">
                  <a:moveTo>
                    <a:pt x="120" y="9"/>
                  </a:move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3" y="9"/>
                    <a:pt x="103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25" y="70"/>
                    <a:pt x="134" y="63"/>
                    <a:pt x="134" y="53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17"/>
                    <a:pt x="131" y="9"/>
                    <a:pt x="120" y="9"/>
                  </a:cubicBezTo>
                  <a:close/>
                  <a:moveTo>
                    <a:pt x="126" y="52"/>
                  </a:moveTo>
                  <a:cubicBezTo>
                    <a:pt x="126" y="52"/>
                    <a:pt x="126" y="53"/>
                    <a:pt x="126" y="53"/>
                  </a:cubicBezTo>
                  <a:cubicBezTo>
                    <a:pt x="126" y="58"/>
                    <a:pt x="121" y="62"/>
                    <a:pt x="114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3" y="17"/>
                    <a:pt x="103" y="17"/>
                    <a:pt x="104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6" y="17"/>
                    <a:pt x="131" y="21"/>
                    <a:pt x="132" y="26"/>
                  </a:cubicBezTo>
                  <a:lnTo>
                    <a:pt x="12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5605" y="415"/>
              <a:ext cx="282" cy="263"/>
            </a:xfrm>
            <a:custGeom>
              <a:avLst/>
              <a:gdLst>
                <a:gd name="T0" fmla="*/ 23 w 152"/>
                <a:gd name="T1" fmla="*/ 133 h 142"/>
                <a:gd name="T2" fmla="*/ 28 w 152"/>
                <a:gd name="T3" fmla="*/ 95 h 142"/>
                <a:gd name="T4" fmla="*/ 27 w 152"/>
                <a:gd name="T5" fmla="*/ 90 h 142"/>
                <a:gd name="T6" fmla="*/ 28 w 152"/>
                <a:gd name="T7" fmla="*/ 69 h 142"/>
                <a:gd name="T8" fmla="*/ 39 w 152"/>
                <a:gd name="T9" fmla="*/ 57 h 142"/>
                <a:gd name="T10" fmla="*/ 45 w 152"/>
                <a:gd name="T11" fmla="*/ 51 h 142"/>
                <a:gd name="T12" fmla="*/ 49 w 152"/>
                <a:gd name="T13" fmla="*/ 46 h 142"/>
                <a:gd name="T14" fmla="*/ 63 w 152"/>
                <a:gd name="T15" fmla="*/ 32 h 142"/>
                <a:gd name="T16" fmla="*/ 101 w 152"/>
                <a:gd name="T17" fmla="*/ 25 h 142"/>
                <a:gd name="T18" fmla="*/ 111 w 152"/>
                <a:gd name="T19" fmla="*/ 25 h 142"/>
                <a:gd name="T20" fmla="*/ 132 w 152"/>
                <a:gd name="T21" fmla="*/ 25 h 142"/>
                <a:gd name="T22" fmla="*/ 152 w 152"/>
                <a:gd name="T23" fmla="*/ 18 h 142"/>
                <a:gd name="T24" fmla="*/ 96 w 152"/>
                <a:gd name="T25" fmla="*/ 0 h 142"/>
                <a:gd name="T26" fmla="*/ 0 w 152"/>
                <a:gd name="T27" fmla="*/ 96 h 142"/>
                <a:gd name="T28" fmla="*/ 12 w 152"/>
                <a:gd name="T29" fmla="*/ 142 h 142"/>
                <a:gd name="T30" fmla="*/ 23 w 152"/>
                <a:gd name="T31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42">
                  <a:moveTo>
                    <a:pt x="23" y="133"/>
                  </a:moveTo>
                  <a:cubicBezTo>
                    <a:pt x="29" y="120"/>
                    <a:pt x="29" y="106"/>
                    <a:pt x="28" y="95"/>
                  </a:cubicBezTo>
                  <a:cubicBezTo>
                    <a:pt x="28" y="93"/>
                    <a:pt x="27" y="92"/>
                    <a:pt x="27" y="90"/>
                  </a:cubicBezTo>
                  <a:cubicBezTo>
                    <a:pt x="26" y="83"/>
                    <a:pt x="25" y="75"/>
                    <a:pt x="28" y="69"/>
                  </a:cubicBezTo>
                  <a:cubicBezTo>
                    <a:pt x="30" y="64"/>
                    <a:pt x="35" y="60"/>
                    <a:pt x="39" y="57"/>
                  </a:cubicBezTo>
                  <a:cubicBezTo>
                    <a:pt x="41" y="55"/>
                    <a:pt x="44" y="53"/>
                    <a:pt x="45" y="51"/>
                  </a:cubicBezTo>
                  <a:cubicBezTo>
                    <a:pt x="47" y="49"/>
                    <a:pt x="48" y="48"/>
                    <a:pt x="49" y="46"/>
                  </a:cubicBezTo>
                  <a:cubicBezTo>
                    <a:pt x="53" y="41"/>
                    <a:pt x="57" y="35"/>
                    <a:pt x="63" y="32"/>
                  </a:cubicBezTo>
                  <a:cubicBezTo>
                    <a:pt x="75" y="26"/>
                    <a:pt x="90" y="25"/>
                    <a:pt x="101" y="25"/>
                  </a:cubicBezTo>
                  <a:cubicBezTo>
                    <a:pt x="104" y="25"/>
                    <a:pt x="108" y="25"/>
                    <a:pt x="111" y="25"/>
                  </a:cubicBezTo>
                  <a:cubicBezTo>
                    <a:pt x="118" y="25"/>
                    <a:pt x="126" y="26"/>
                    <a:pt x="132" y="25"/>
                  </a:cubicBezTo>
                  <a:cubicBezTo>
                    <a:pt x="143" y="23"/>
                    <a:pt x="149" y="21"/>
                    <a:pt x="152" y="18"/>
                  </a:cubicBezTo>
                  <a:cubicBezTo>
                    <a:pt x="136" y="7"/>
                    <a:pt x="117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13"/>
                    <a:pt x="4" y="129"/>
                    <a:pt x="12" y="142"/>
                  </a:cubicBezTo>
                  <a:cubicBezTo>
                    <a:pt x="16" y="141"/>
                    <a:pt x="21" y="137"/>
                    <a:pt x="23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0" name="Freeform 120"/>
            <p:cNvSpPr>
              <a:spLocks noEditPoints="1"/>
            </p:cNvSpPr>
            <p:nvPr/>
          </p:nvSpPr>
          <p:spPr bwMode="auto">
            <a:xfrm>
              <a:off x="5635" y="458"/>
              <a:ext cx="326" cy="313"/>
            </a:xfrm>
            <a:custGeom>
              <a:avLst/>
              <a:gdLst>
                <a:gd name="T0" fmla="*/ 143 w 176"/>
                <a:gd name="T1" fmla="*/ 0 h 169"/>
                <a:gd name="T2" fmla="*/ 117 w 176"/>
                <a:gd name="T3" fmla="*/ 10 h 169"/>
                <a:gd name="T4" fmla="*/ 95 w 176"/>
                <a:gd name="T5" fmla="*/ 10 h 169"/>
                <a:gd name="T6" fmla="*/ 85 w 176"/>
                <a:gd name="T7" fmla="*/ 10 h 169"/>
                <a:gd name="T8" fmla="*/ 50 w 176"/>
                <a:gd name="T9" fmla="*/ 16 h 169"/>
                <a:gd name="T10" fmla="*/ 39 w 176"/>
                <a:gd name="T11" fmla="*/ 28 h 169"/>
                <a:gd name="T12" fmla="*/ 36 w 176"/>
                <a:gd name="T13" fmla="*/ 33 h 169"/>
                <a:gd name="T14" fmla="*/ 28 w 176"/>
                <a:gd name="T15" fmla="*/ 40 h 169"/>
                <a:gd name="T16" fmla="*/ 19 w 176"/>
                <a:gd name="T17" fmla="*/ 49 h 169"/>
                <a:gd name="T18" fmla="*/ 19 w 176"/>
                <a:gd name="T19" fmla="*/ 66 h 169"/>
                <a:gd name="T20" fmla="*/ 20 w 176"/>
                <a:gd name="T21" fmla="*/ 71 h 169"/>
                <a:gd name="T22" fmla="*/ 14 w 176"/>
                <a:gd name="T23" fmla="*/ 113 h 169"/>
                <a:gd name="T24" fmla="*/ 0 w 176"/>
                <a:gd name="T25" fmla="*/ 126 h 169"/>
                <a:gd name="T26" fmla="*/ 80 w 176"/>
                <a:gd name="T27" fmla="*/ 169 h 169"/>
                <a:gd name="T28" fmla="*/ 176 w 176"/>
                <a:gd name="T29" fmla="*/ 73 h 169"/>
                <a:gd name="T30" fmla="*/ 143 w 176"/>
                <a:gd name="T31" fmla="*/ 0 h 169"/>
                <a:gd name="T32" fmla="*/ 80 w 176"/>
                <a:gd name="T33" fmla="*/ 104 h 169"/>
                <a:gd name="T34" fmla="*/ 49 w 176"/>
                <a:gd name="T35" fmla="*/ 73 h 169"/>
                <a:gd name="T36" fmla="*/ 80 w 176"/>
                <a:gd name="T37" fmla="*/ 42 h 169"/>
                <a:gd name="T38" fmla="*/ 111 w 176"/>
                <a:gd name="T39" fmla="*/ 73 h 169"/>
                <a:gd name="T40" fmla="*/ 80 w 176"/>
                <a:gd name="T41" fmla="*/ 10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69">
                  <a:moveTo>
                    <a:pt x="143" y="0"/>
                  </a:moveTo>
                  <a:cubicBezTo>
                    <a:pt x="137" y="5"/>
                    <a:pt x="129" y="8"/>
                    <a:pt x="117" y="10"/>
                  </a:cubicBezTo>
                  <a:cubicBezTo>
                    <a:pt x="110" y="11"/>
                    <a:pt x="102" y="10"/>
                    <a:pt x="95" y="10"/>
                  </a:cubicBezTo>
                  <a:cubicBezTo>
                    <a:pt x="92" y="10"/>
                    <a:pt x="88" y="10"/>
                    <a:pt x="85" y="10"/>
                  </a:cubicBezTo>
                  <a:cubicBezTo>
                    <a:pt x="75" y="10"/>
                    <a:pt x="62" y="10"/>
                    <a:pt x="50" y="16"/>
                  </a:cubicBezTo>
                  <a:cubicBezTo>
                    <a:pt x="46" y="18"/>
                    <a:pt x="43" y="23"/>
                    <a:pt x="39" y="28"/>
                  </a:cubicBezTo>
                  <a:cubicBezTo>
                    <a:pt x="38" y="30"/>
                    <a:pt x="37" y="31"/>
                    <a:pt x="36" y="33"/>
                  </a:cubicBezTo>
                  <a:cubicBezTo>
                    <a:pt x="33" y="36"/>
                    <a:pt x="31" y="38"/>
                    <a:pt x="28" y="40"/>
                  </a:cubicBezTo>
                  <a:cubicBezTo>
                    <a:pt x="24" y="43"/>
                    <a:pt x="21" y="46"/>
                    <a:pt x="19" y="49"/>
                  </a:cubicBezTo>
                  <a:cubicBezTo>
                    <a:pt x="17" y="53"/>
                    <a:pt x="18" y="60"/>
                    <a:pt x="19" y="66"/>
                  </a:cubicBezTo>
                  <a:cubicBezTo>
                    <a:pt x="19" y="68"/>
                    <a:pt x="20" y="69"/>
                    <a:pt x="20" y="71"/>
                  </a:cubicBezTo>
                  <a:cubicBezTo>
                    <a:pt x="21" y="83"/>
                    <a:pt x="21" y="99"/>
                    <a:pt x="14" y="113"/>
                  </a:cubicBezTo>
                  <a:cubicBezTo>
                    <a:pt x="11" y="119"/>
                    <a:pt x="6" y="124"/>
                    <a:pt x="0" y="126"/>
                  </a:cubicBezTo>
                  <a:cubicBezTo>
                    <a:pt x="17" y="152"/>
                    <a:pt x="47" y="169"/>
                    <a:pt x="80" y="169"/>
                  </a:cubicBezTo>
                  <a:cubicBezTo>
                    <a:pt x="133" y="169"/>
                    <a:pt x="176" y="126"/>
                    <a:pt x="176" y="73"/>
                  </a:cubicBezTo>
                  <a:cubicBezTo>
                    <a:pt x="176" y="44"/>
                    <a:pt x="163" y="18"/>
                    <a:pt x="143" y="0"/>
                  </a:cubicBezTo>
                  <a:close/>
                  <a:moveTo>
                    <a:pt x="80" y="104"/>
                  </a:moveTo>
                  <a:cubicBezTo>
                    <a:pt x="63" y="104"/>
                    <a:pt x="49" y="90"/>
                    <a:pt x="49" y="73"/>
                  </a:cubicBezTo>
                  <a:cubicBezTo>
                    <a:pt x="49" y="56"/>
                    <a:pt x="63" y="42"/>
                    <a:pt x="80" y="42"/>
                  </a:cubicBezTo>
                  <a:cubicBezTo>
                    <a:pt x="97" y="42"/>
                    <a:pt x="111" y="56"/>
                    <a:pt x="111" y="73"/>
                  </a:cubicBezTo>
                  <a:cubicBezTo>
                    <a:pt x="111" y="90"/>
                    <a:pt x="97" y="104"/>
                    <a:pt x="8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998" y="2770"/>
              <a:ext cx="239" cy="356"/>
            </a:xfrm>
            <a:custGeom>
              <a:avLst/>
              <a:gdLst>
                <a:gd name="T0" fmla="*/ 129 w 129"/>
                <a:gd name="T1" fmla="*/ 30 h 192"/>
                <a:gd name="T2" fmla="*/ 89 w 129"/>
                <a:gd name="T3" fmla="*/ 0 h 192"/>
                <a:gd name="T4" fmla="*/ 40 w 129"/>
                <a:gd name="T5" fmla="*/ 0 h 192"/>
                <a:gd name="T6" fmla="*/ 0 w 129"/>
                <a:gd name="T7" fmla="*/ 30 h 192"/>
                <a:gd name="T8" fmla="*/ 40 w 129"/>
                <a:gd name="T9" fmla="*/ 59 h 192"/>
                <a:gd name="T10" fmla="*/ 60 w 129"/>
                <a:gd name="T11" fmla="*/ 59 h 192"/>
                <a:gd name="T12" fmla="*/ 59 w 129"/>
                <a:gd name="T13" fmla="*/ 62 h 192"/>
                <a:gd name="T14" fmla="*/ 59 w 129"/>
                <a:gd name="T15" fmla="*/ 92 h 192"/>
                <a:gd name="T16" fmla="*/ 63 w 129"/>
                <a:gd name="T17" fmla="*/ 97 h 192"/>
                <a:gd name="T18" fmla="*/ 91 w 129"/>
                <a:gd name="T19" fmla="*/ 112 h 192"/>
                <a:gd name="T20" fmla="*/ 70 w 129"/>
                <a:gd name="T21" fmla="*/ 123 h 192"/>
                <a:gd name="T22" fmla="*/ 41 w 129"/>
                <a:gd name="T23" fmla="*/ 144 h 192"/>
                <a:gd name="T24" fmla="*/ 66 w 129"/>
                <a:gd name="T25" fmla="*/ 165 h 192"/>
                <a:gd name="T26" fmla="*/ 66 w 129"/>
                <a:gd name="T27" fmla="*/ 187 h 192"/>
                <a:gd name="T28" fmla="*/ 71 w 129"/>
                <a:gd name="T29" fmla="*/ 192 h 192"/>
                <a:gd name="T30" fmla="*/ 77 w 129"/>
                <a:gd name="T31" fmla="*/ 187 h 192"/>
                <a:gd name="T32" fmla="*/ 77 w 129"/>
                <a:gd name="T33" fmla="*/ 161 h 192"/>
                <a:gd name="T34" fmla="*/ 73 w 129"/>
                <a:gd name="T35" fmla="*/ 156 h 192"/>
                <a:gd name="T36" fmla="*/ 52 w 129"/>
                <a:gd name="T37" fmla="*/ 145 h 192"/>
                <a:gd name="T38" fmla="*/ 73 w 129"/>
                <a:gd name="T39" fmla="*/ 134 h 192"/>
                <a:gd name="T40" fmla="*/ 102 w 129"/>
                <a:gd name="T41" fmla="*/ 112 h 192"/>
                <a:gd name="T42" fmla="*/ 70 w 129"/>
                <a:gd name="T43" fmla="*/ 88 h 192"/>
                <a:gd name="T44" fmla="*/ 70 w 129"/>
                <a:gd name="T45" fmla="*/ 62 h 192"/>
                <a:gd name="T46" fmla="*/ 69 w 129"/>
                <a:gd name="T47" fmla="*/ 59 h 192"/>
                <a:gd name="T48" fmla="*/ 89 w 129"/>
                <a:gd name="T49" fmla="*/ 59 h 192"/>
                <a:gd name="T50" fmla="*/ 129 w 129"/>
                <a:gd name="T51" fmla="*/ 3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92">
                  <a:moveTo>
                    <a:pt x="129" y="30"/>
                  </a:moveTo>
                  <a:cubicBezTo>
                    <a:pt x="129" y="14"/>
                    <a:pt x="111" y="0"/>
                    <a:pt x="8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4"/>
                    <a:pt x="0" y="30"/>
                  </a:cubicBezTo>
                  <a:cubicBezTo>
                    <a:pt x="0" y="46"/>
                    <a:pt x="18" y="59"/>
                    <a:pt x="40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9" y="60"/>
                    <a:pt x="59" y="61"/>
                    <a:pt x="59" y="6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5"/>
                    <a:pt x="60" y="97"/>
                    <a:pt x="63" y="97"/>
                  </a:cubicBezTo>
                  <a:cubicBezTo>
                    <a:pt x="76" y="102"/>
                    <a:pt x="89" y="109"/>
                    <a:pt x="91" y="112"/>
                  </a:cubicBezTo>
                  <a:cubicBezTo>
                    <a:pt x="91" y="116"/>
                    <a:pt x="77" y="121"/>
                    <a:pt x="70" y="123"/>
                  </a:cubicBezTo>
                  <a:cubicBezTo>
                    <a:pt x="55" y="128"/>
                    <a:pt x="42" y="133"/>
                    <a:pt x="41" y="144"/>
                  </a:cubicBezTo>
                  <a:cubicBezTo>
                    <a:pt x="40" y="153"/>
                    <a:pt x="53" y="160"/>
                    <a:pt x="66" y="165"/>
                  </a:cubicBezTo>
                  <a:cubicBezTo>
                    <a:pt x="66" y="187"/>
                    <a:pt x="66" y="187"/>
                    <a:pt x="66" y="187"/>
                  </a:cubicBezTo>
                  <a:cubicBezTo>
                    <a:pt x="66" y="190"/>
                    <a:pt x="68" y="192"/>
                    <a:pt x="71" y="192"/>
                  </a:cubicBezTo>
                  <a:cubicBezTo>
                    <a:pt x="74" y="192"/>
                    <a:pt x="77" y="190"/>
                    <a:pt x="77" y="187"/>
                  </a:cubicBezTo>
                  <a:cubicBezTo>
                    <a:pt x="77" y="161"/>
                    <a:pt x="77" y="161"/>
                    <a:pt x="77" y="161"/>
                  </a:cubicBezTo>
                  <a:cubicBezTo>
                    <a:pt x="77" y="159"/>
                    <a:pt x="75" y="157"/>
                    <a:pt x="73" y="156"/>
                  </a:cubicBezTo>
                  <a:cubicBezTo>
                    <a:pt x="64" y="153"/>
                    <a:pt x="54" y="147"/>
                    <a:pt x="52" y="145"/>
                  </a:cubicBezTo>
                  <a:cubicBezTo>
                    <a:pt x="54" y="141"/>
                    <a:pt x="66" y="137"/>
                    <a:pt x="73" y="134"/>
                  </a:cubicBezTo>
                  <a:cubicBezTo>
                    <a:pt x="87" y="129"/>
                    <a:pt x="102" y="123"/>
                    <a:pt x="102" y="112"/>
                  </a:cubicBezTo>
                  <a:cubicBezTo>
                    <a:pt x="102" y="101"/>
                    <a:pt x="83" y="93"/>
                    <a:pt x="70" y="88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61"/>
                    <a:pt x="70" y="60"/>
                    <a:pt x="69" y="59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11" y="59"/>
                    <a:pt x="129" y="46"/>
                    <a:pt x="12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2" name="Freeform 122"/>
            <p:cNvSpPr>
              <a:spLocks noEditPoints="1"/>
            </p:cNvSpPr>
            <p:nvPr/>
          </p:nvSpPr>
          <p:spPr bwMode="auto">
            <a:xfrm>
              <a:off x="160" y="495"/>
              <a:ext cx="375" cy="211"/>
            </a:xfrm>
            <a:custGeom>
              <a:avLst/>
              <a:gdLst>
                <a:gd name="T0" fmla="*/ 131 w 202"/>
                <a:gd name="T1" fmla="*/ 12 h 114"/>
                <a:gd name="T2" fmla="*/ 129 w 202"/>
                <a:gd name="T3" fmla="*/ 11 h 114"/>
                <a:gd name="T4" fmla="*/ 101 w 202"/>
                <a:gd name="T5" fmla="*/ 7 h 114"/>
                <a:gd name="T6" fmla="*/ 78 w 202"/>
                <a:gd name="T7" fmla="*/ 2 h 114"/>
                <a:gd name="T8" fmla="*/ 61 w 202"/>
                <a:gd name="T9" fmla="*/ 23 h 114"/>
                <a:gd name="T10" fmla="*/ 1 w 202"/>
                <a:gd name="T11" fmla="*/ 84 h 114"/>
                <a:gd name="T12" fmla="*/ 13 w 202"/>
                <a:gd name="T13" fmla="*/ 98 h 114"/>
                <a:gd name="T14" fmla="*/ 190 w 202"/>
                <a:gd name="T15" fmla="*/ 61 h 114"/>
                <a:gd name="T16" fmla="*/ 135 w 202"/>
                <a:gd name="T17" fmla="*/ 23 h 114"/>
                <a:gd name="T18" fmla="*/ 135 w 202"/>
                <a:gd name="T19" fmla="*/ 20 h 114"/>
                <a:gd name="T20" fmla="*/ 135 w 202"/>
                <a:gd name="T21" fmla="*/ 20 h 114"/>
                <a:gd name="T22" fmla="*/ 132 w 202"/>
                <a:gd name="T23" fmla="*/ 13 h 114"/>
                <a:gd name="T24" fmla="*/ 135 w 202"/>
                <a:gd name="T25" fmla="*/ 19 h 114"/>
                <a:gd name="T26" fmla="*/ 135 w 202"/>
                <a:gd name="T27" fmla="*/ 19 h 114"/>
                <a:gd name="T28" fmla="*/ 134 w 202"/>
                <a:gd name="T29" fmla="*/ 17 h 114"/>
                <a:gd name="T30" fmla="*/ 134 w 202"/>
                <a:gd name="T31" fmla="*/ 16 h 114"/>
                <a:gd name="T32" fmla="*/ 134 w 202"/>
                <a:gd name="T33" fmla="*/ 16 h 114"/>
                <a:gd name="T34" fmla="*/ 133 w 202"/>
                <a:gd name="T35" fmla="*/ 14 h 114"/>
                <a:gd name="T36" fmla="*/ 62 w 202"/>
                <a:gd name="T37" fmla="*/ 25 h 114"/>
                <a:gd name="T38" fmla="*/ 62 w 202"/>
                <a:gd name="T39" fmla="*/ 25 h 114"/>
                <a:gd name="T40" fmla="*/ 63 w 202"/>
                <a:gd name="T41" fmla="*/ 52 h 114"/>
                <a:gd name="T42" fmla="*/ 50 w 202"/>
                <a:gd name="T43" fmla="*/ 52 h 114"/>
                <a:gd name="T44" fmla="*/ 35 w 202"/>
                <a:gd name="T45" fmla="*/ 72 h 114"/>
                <a:gd name="T46" fmla="*/ 35 w 202"/>
                <a:gd name="T47" fmla="*/ 64 h 114"/>
                <a:gd name="T48" fmla="*/ 35 w 202"/>
                <a:gd name="T49" fmla="*/ 72 h 114"/>
                <a:gd name="T50" fmla="*/ 47 w 202"/>
                <a:gd name="T51" fmla="*/ 78 h 114"/>
                <a:gd name="T52" fmla="*/ 66 w 202"/>
                <a:gd name="T53" fmla="*/ 78 h 114"/>
                <a:gd name="T54" fmla="*/ 138 w 202"/>
                <a:gd name="T55" fmla="*/ 78 h 114"/>
                <a:gd name="T56" fmla="*/ 69 w 202"/>
                <a:gd name="T57" fmla="*/ 23 h 114"/>
                <a:gd name="T58" fmla="*/ 93 w 202"/>
                <a:gd name="T59" fmla="*/ 15 h 114"/>
                <a:gd name="T60" fmla="*/ 125 w 202"/>
                <a:gd name="T61" fmla="*/ 18 h 114"/>
                <a:gd name="T62" fmla="*/ 128 w 202"/>
                <a:gd name="T63" fmla="*/ 30 h 114"/>
                <a:gd name="T64" fmla="*/ 143 w 202"/>
                <a:gd name="T65" fmla="*/ 36 h 114"/>
                <a:gd name="T66" fmla="*/ 140 w 202"/>
                <a:gd name="T67" fmla="*/ 43 h 114"/>
                <a:gd name="T68" fmla="*/ 144 w 202"/>
                <a:gd name="T69" fmla="*/ 48 h 114"/>
                <a:gd name="T70" fmla="*/ 159 w 202"/>
                <a:gd name="T71" fmla="*/ 50 h 114"/>
                <a:gd name="T72" fmla="*/ 149 w 202"/>
                <a:gd name="T73" fmla="*/ 59 h 114"/>
                <a:gd name="T74" fmla="*/ 150 w 202"/>
                <a:gd name="T75" fmla="*/ 65 h 114"/>
                <a:gd name="T76" fmla="*/ 159 w 202"/>
                <a:gd name="T77" fmla="*/ 90 h 114"/>
                <a:gd name="T78" fmla="*/ 138 w 202"/>
                <a:gd name="T79" fmla="*/ 78 h 114"/>
                <a:gd name="T80" fmla="*/ 158 w 202"/>
                <a:gd name="T81" fmla="*/ 9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" h="114">
                  <a:moveTo>
                    <a:pt x="190" y="61"/>
                  </a:moveTo>
                  <a:cubicBezTo>
                    <a:pt x="180" y="36"/>
                    <a:pt x="155" y="14"/>
                    <a:pt x="131" y="12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30" y="11"/>
                    <a:pt x="130" y="11"/>
                    <a:pt x="129" y="11"/>
                  </a:cubicBezTo>
                  <a:cubicBezTo>
                    <a:pt x="123" y="7"/>
                    <a:pt x="107" y="6"/>
                    <a:pt x="103" y="6"/>
                  </a:cubicBezTo>
                  <a:cubicBezTo>
                    <a:pt x="102" y="6"/>
                    <a:pt x="101" y="6"/>
                    <a:pt x="101" y="7"/>
                  </a:cubicBezTo>
                  <a:cubicBezTo>
                    <a:pt x="100" y="7"/>
                    <a:pt x="99" y="8"/>
                    <a:pt x="98" y="8"/>
                  </a:cubicBezTo>
                  <a:cubicBezTo>
                    <a:pt x="91" y="2"/>
                    <a:pt x="84" y="0"/>
                    <a:pt x="78" y="2"/>
                  </a:cubicBezTo>
                  <a:cubicBezTo>
                    <a:pt x="67" y="5"/>
                    <a:pt x="61" y="20"/>
                    <a:pt x="61" y="20"/>
                  </a:cubicBezTo>
                  <a:cubicBezTo>
                    <a:pt x="61" y="21"/>
                    <a:pt x="61" y="22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35" y="25"/>
                    <a:pt x="9" y="41"/>
                    <a:pt x="1" y="84"/>
                  </a:cubicBezTo>
                  <a:cubicBezTo>
                    <a:pt x="1" y="87"/>
                    <a:pt x="0" y="91"/>
                    <a:pt x="3" y="94"/>
                  </a:cubicBezTo>
                  <a:cubicBezTo>
                    <a:pt x="5" y="97"/>
                    <a:pt x="8" y="97"/>
                    <a:pt x="13" y="98"/>
                  </a:cubicBezTo>
                  <a:cubicBezTo>
                    <a:pt x="47" y="100"/>
                    <a:pt x="134" y="103"/>
                    <a:pt x="151" y="107"/>
                  </a:cubicBezTo>
                  <a:cubicBezTo>
                    <a:pt x="172" y="114"/>
                    <a:pt x="202" y="90"/>
                    <a:pt x="190" y="61"/>
                  </a:cubicBezTo>
                  <a:close/>
                  <a:moveTo>
                    <a:pt x="135" y="22"/>
                  </a:moveTo>
                  <a:cubicBezTo>
                    <a:pt x="135" y="22"/>
                    <a:pt x="135" y="23"/>
                    <a:pt x="135" y="23"/>
                  </a:cubicBezTo>
                  <a:cubicBezTo>
                    <a:pt x="135" y="23"/>
                    <a:pt x="135" y="22"/>
                    <a:pt x="135" y="22"/>
                  </a:cubicBezTo>
                  <a:close/>
                  <a:moveTo>
                    <a:pt x="135" y="20"/>
                  </a:moveTo>
                  <a:cubicBezTo>
                    <a:pt x="135" y="20"/>
                    <a:pt x="135" y="21"/>
                    <a:pt x="135" y="21"/>
                  </a:cubicBezTo>
                  <a:cubicBezTo>
                    <a:pt x="135" y="21"/>
                    <a:pt x="135" y="20"/>
                    <a:pt x="135" y="20"/>
                  </a:cubicBezTo>
                  <a:close/>
                  <a:moveTo>
                    <a:pt x="132" y="13"/>
                  </a:moveTo>
                  <a:cubicBezTo>
                    <a:pt x="132" y="13"/>
                    <a:pt x="132" y="13"/>
                    <a:pt x="132" y="13"/>
                  </a:cubicBezTo>
                  <a:cubicBezTo>
                    <a:pt x="132" y="13"/>
                    <a:pt x="132" y="13"/>
                    <a:pt x="132" y="13"/>
                  </a:cubicBezTo>
                  <a:close/>
                  <a:moveTo>
                    <a:pt x="135" y="19"/>
                  </a:moveTo>
                  <a:cubicBezTo>
                    <a:pt x="135" y="19"/>
                    <a:pt x="135" y="19"/>
                    <a:pt x="134" y="18"/>
                  </a:cubicBezTo>
                  <a:cubicBezTo>
                    <a:pt x="135" y="19"/>
                    <a:pt x="135" y="19"/>
                    <a:pt x="135" y="19"/>
                  </a:cubicBezTo>
                  <a:close/>
                  <a:moveTo>
                    <a:pt x="134" y="18"/>
                  </a:moveTo>
                  <a:cubicBezTo>
                    <a:pt x="134" y="17"/>
                    <a:pt x="134" y="17"/>
                    <a:pt x="134" y="17"/>
                  </a:cubicBezTo>
                  <a:cubicBezTo>
                    <a:pt x="134" y="17"/>
                    <a:pt x="134" y="17"/>
                    <a:pt x="134" y="18"/>
                  </a:cubicBezTo>
                  <a:close/>
                  <a:moveTo>
                    <a:pt x="134" y="16"/>
                  </a:moveTo>
                  <a:cubicBezTo>
                    <a:pt x="134" y="16"/>
                    <a:pt x="134" y="16"/>
                    <a:pt x="134" y="15"/>
                  </a:cubicBezTo>
                  <a:cubicBezTo>
                    <a:pt x="134" y="16"/>
                    <a:pt x="134" y="16"/>
                    <a:pt x="134" y="16"/>
                  </a:cubicBezTo>
                  <a:close/>
                  <a:moveTo>
                    <a:pt x="133" y="15"/>
                  </a:moveTo>
                  <a:cubicBezTo>
                    <a:pt x="133" y="14"/>
                    <a:pt x="133" y="14"/>
                    <a:pt x="133" y="14"/>
                  </a:cubicBezTo>
                  <a:cubicBezTo>
                    <a:pt x="133" y="14"/>
                    <a:pt x="133" y="14"/>
                    <a:pt x="133" y="15"/>
                  </a:cubicBezTo>
                  <a:close/>
                  <a:moveTo>
                    <a:pt x="62" y="25"/>
                  </a:moveTo>
                  <a:cubicBezTo>
                    <a:pt x="62" y="25"/>
                    <a:pt x="62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lose/>
                  <a:moveTo>
                    <a:pt x="56" y="46"/>
                  </a:moveTo>
                  <a:cubicBezTo>
                    <a:pt x="60" y="46"/>
                    <a:pt x="63" y="49"/>
                    <a:pt x="63" y="52"/>
                  </a:cubicBezTo>
                  <a:cubicBezTo>
                    <a:pt x="63" y="56"/>
                    <a:pt x="60" y="59"/>
                    <a:pt x="56" y="59"/>
                  </a:cubicBezTo>
                  <a:cubicBezTo>
                    <a:pt x="52" y="59"/>
                    <a:pt x="50" y="56"/>
                    <a:pt x="50" y="52"/>
                  </a:cubicBezTo>
                  <a:cubicBezTo>
                    <a:pt x="50" y="49"/>
                    <a:pt x="52" y="46"/>
                    <a:pt x="56" y="46"/>
                  </a:cubicBezTo>
                  <a:close/>
                  <a:moveTo>
                    <a:pt x="35" y="72"/>
                  </a:moveTo>
                  <a:cubicBezTo>
                    <a:pt x="33" y="72"/>
                    <a:pt x="31" y="70"/>
                    <a:pt x="31" y="68"/>
                  </a:cubicBezTo>
                  <a:cubicBezTo>
                    <a:pt x="31" y="66"/>
                    <a:pt x="33" y="64"/>
                    <a:pt x="35" y="64"/>
                  </a:cubicBezTo>
                  <a:cubicBezTo>
                    <a:pt x="37" y="64"/>
                    <a:pt x="39" y="66"/>
                    <a:pt x="39" y="68"/>
                  </a:cubicBezTo>
                  <a:cubicBezTo>
                    <a:pt x="39" y="70"/>
                    <a:pt x="37" y="72"/>
                    <a:pt x="35" y="72"/>
                  </a:cubicBezTo>
                  <a:close/>
                  <a:moveTo>
                    <a:pt x="56" y="87"/>
                  </a:moveTo>
                  <a:cubicBezTo>
                    <a:pt x="51" y="87"/>
                    <a:pt x="47" y="83"/>
                    <a:pt x="47" y="78"/>
                  </a:cubicBezTo>
                  <a:cubicBezTo>
                    <a:pt x="47" y="72"/>
                    <a:pt x="51" y="68"/>
                    <a:pt x="56" y="68"/>
                  </a:cubicBezTo>
                  <a:cubicBezTo>
                    <a:pt x="61" y="68"/>
                    <a:pt x="66" y="72"/>
                    <a:pt x="66" y="78"/>
                  </a:cubicBezTo>
                  <a:cubicBezTo>
                    <a:pt x="66" y="83"/>
                    <a:pt x="61" y="87"/>
                    <a:pt x="56" y="87"/>
                  </a:cubicBezTo>
                  <a:close/>
                  <a:moveTo>
                    <a:pt x="138" y="78"/>
                  </a:moveTo>
                  <a:cubicBezTo>
                    <a:pt x="125" y="57"/>
                    <a:pt x="106" y="25"/>
                    <a:pt x="73" y="23"/>
                  </a:cubicBezTo>
                  <a:cubicBezTo>
                    <a:pt x="72" y="23"/>
                    <a:pt x="71" y="23"/>
                    <a:pt x="69" y="23"/>
                  </a:cubicBezTo>
                  <a:cubicBezTo>
                    <a:pt x="70" y="20"/>
                    <a:pt x="74" y="12"/>
                    <a:pt x="80" y="10"/>
                  </a:cubicBezTo>
                  <a:cubicBezTo>
                    <a:pt x="84" y="9"/>
                    <a:pt x="88" y="11"/>
                    <a:pt x="93" y="15"/>
                  </a:cubicBezTo>
                  <a:cubicBezTo>
                    <a:pt x="96" y="18"/>
                    <a:pt x="101" y="17"/>
                    <a:pt x="105" y="14"/>
                  </a:cubicBezTo>
                  <a:cubicBezTo>
                    <a:pt x="112" y="15"/>
                    <a:pt x="122" y="16"/>
                    <a:pt x="125" y="18"/>
                  </a:cubicBezTo>
                  <a:cubicBezTo>
                    <a:pt x="127" y="19"/>
                    <a:pt x="126" y="24"/>
                    <a:pt x="126" y="24"/>
                  </a:cubicBezTo>
                  <a:cubicBezTo>
                    <a:pt x="125" y="26"/>
                    <a:pt x="126" y="29"/>
                    <a:pt x="128" y="30"/>
                  </a:cubicBezTo>
                  <a:cubicBezTo>
                    <a:pt x="128" y="30"/>
                    <a:pt x="137" y="33"/>
                    <a:pt x="141" y="36"/>
                  </a:cubicBezTo>
                  <a:cubicBezTo>
                    <a:pt x="142" y="36"/>
                    <a:pt x="142" y="36"/>
                    <a:pt x="143" y="36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4"/>
                    <a:pt x="140" y="46"/>
                    <a:pt x="141" y="47"/>
                  </a:cubicBezTo>
                  <a:cubicBezTo>
                    <a:pt x="142" y="48"/>
                    <a:pt x="143" y="49"/>
                    <a:pt x="144" y="48"/>
                  </a:cubicBezTo>
                  <a:cubicBezTo>
                    <a:pt x="144" y="48"/>
                    <a:pt x="153" y="48"/>
                    <a:pt x="159" y="49"/>
                  </a:cubicBezTo>
                  <a:cubicBezTo>
                    <a:pt x="159" y="49"/>
                    <a:pt x="159" y="49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8" y="59"/>
                    <a:pt x="147" y="61"/>
                    <a:pt x="147" y="62"/>
                  </a:cubicBezTo>
                  <a:cubicBezTo>
                    <a:pt x="148" y="64"/>
                    <a:pt x="148" y="65"/>
                    <a:pt x="150" y="65"/>
                  </a:cubicBezTo>
                  <a:cubicBezTo>
                    <a:pt x="153" y="67"/>
                    <a:pt x="162" y="73"/>
                    <a:pt x="165" y="77"/>
                  </a:cubicBezTo>
                  <a:cubicBezTo>
                    <a:pt x="169" y="83"/>
                    <a:pt x="159" y="90"/>
                    <a:pt x="159" y="90"/>
                  </a:cubicBezTo>
                  <a:cubicBezTo>
                    <a:pt x="158" y="91"/>
                    <a:pt x="157" y="92"/>
                    <a:pt x="157" y="93"/>
                  </a:cubicBezTo>
                  <a:cubicBezTo>
                    <a:pt x="153" y="92"/>
                    <a:pt x="145" y="89"/>
                    <a:pt x="138" y="78"/>
                  </a:cubicBezTo>
                  <a:close/>
                  <a:moveTo>
                    <a:pt x="157" y="94"/>
                  </a:moveTo>
                  <a:cubicBezTo>
                    <a:pt x="157" y="95"/>
                    <a:pt x="157" y="95"/>
                    <a:pt x="158" y="96"/>
                  </a:cubicBezTo>
                  <a:cubicBezTo>
                    <a:pt x="157" y="95"/>
                    <a:pt x="157" y="95"/>
                    <a:pt x="157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388" y="526"/>
              <a:ext cx="7" cy="11"/>
            </a:xfrm>
            <a:custGeom>
              <a:avLst/>
              <a:gdLst>
                <a:gd name="T0" fmla="*/ 2 w 4"/>
                <a:gd name="T1" fmla="*/ 1 h 6"/>
                <a:gd name="T2" fmla="*/ 0 w 4"/>
                <a:gd name="T3" fmla="*/ 0 h 6"/>
                <a:gd name="T4" fmla="*/ 3 w 4"/>
                <a:gd name="T5" fmla="*/ 6 h 6"/>
                <a:gd name="T6" fmla="*/ 2 w 4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4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1096" y="1225"/>
              <a:ext cx="148" cy="158"/>
            </a:xfrm>
            <a:custGeom>
              <a:avLst/>
              <a:gdLst>
                <a:gd name="T0" fmla="*/ 3 w 80"/>
                <a:gd name="T1" fmla="*/ 34 h 85"/>
                <a:gd name="T2" fmla="*/ 80 w 80"/>
                <a:gd name="T3" fmla="*/ 51 h 85"/>
                <a:gd name="T4" fmla="*/ 0 w 80"/>
                <a:gd name="T5" fmla="*/ 26 h 85"/>
                <a:gd name="T6" fmla="*/ 3 w 80"/>
                <a:gd name="T7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5">
                  <a:moveTo>
                    <a:pt x="3" y="34"/>
                  </a:moveTo>
                  <a:cubicBezTo>
                    <a:pt x="16" y="85"/>
                    <a:pt x="80" y="51"/>
                    <a:pt x="80" y="51"/>
                  </a:cubicBezTo>
                  <a:cubicBezTo>
                    <a:pt x="42" y="0"/>
                    <a:pt x="0" y="26"/>
                    <a:pt x="0" y="26"/>
                  </a:cubicBezTo>
                  <a:lnTo>
                    <a:pt x="3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961" y="1199"/>
              <a:ext cx="313" cy="362"/>
            </a:xfrm>
            <a:custGeom>
              <a:avLst/>
              <a:gdLst>
                <a:gd name="T0" fmla="*/ 136 w 169"/>
                <a:gd name="T1" fmla="*/ 114 h 195"/>
                <a:gd name="T2" fmla="*/ 101 w 169"/>
                <a:gd name="T3" fmla="*/ 127 h 195"/>
                <a:gd name="T4" fmla="*/ 60 w 169"/>
                <a:gd name="T5" fmla="*/ 43 h 195"/>
                <a:gd name="T6" fmla="*/ 83 w 169"/>
                <a:gd name="T7" fmla="*/ 7 h 195"/>
                <a:gd name="T8" fmla="*/ 83 w 169"/>
                <a:gd name="T9" fmla="*/ 1 h 195"/>
                <a:gd name="T10" fmla="*/ 77 w 169"/>
                <a:gd name="T11" fmla="*/ 1 h 195"/>
                <a:gd name="T12" fmla="*/ 39 w 169"/>
                <a:gd name="T13" fmla="*/ 118 h 195"/>
                <a:gd name="T14" fmla="*/ 39 w 169"/>
                <a:gd name="T15" fmla="*/ 118 h 195"/>
                <a:gd name="T16" fmla="*/ 3 w 169"/>
                <a:gd name="T17" fmla="*/ 148 h 195"/>
                <a:gd name="T18" fmla="*/ 33 w 169"/>
                <a:gd name="T19" fmla="*/ 192 h 195"/>
                <a:gd name="T20" fmla="*/ 76 w 169"/>
                <a:gd name="T21" fmla="*/ 161 h 195"/>
                <a:gd name="T22" fmla="*/ 48 w 169"/>
                <a:gd name="T23" fmla="*/ 119 h 195"/>
                <a:gd name="T24" fmla="*/ 49 w 169"/>
                <a:gd name="T25" fmla="*/ 128 h 195"/>
                <a:gd name="T26" fmla="*/ 45 w 169"/>
                <a:gd name="T27" fmla="*/ 133 h 195"/>
                <a:gd name="T28" fmla="*/ 45 w 169"/>
                <a:gd name="T29" fmla="*/ 133 h 195"/>
                <a:gd name="T30" fmla="*/ 41 w 169"/>
                <a:gd name="T31" fmla="*/ 130 h 195"/>
                <a:gd name="T32" fmla="*/ 39 w 169"/>
                <a:gd name="T33" fmla="*/ 118 h 195"/>
                <a:gd name="T34" fmla="*/ 48 w 169"/>
                <a:gd name="T35" fmla="*/ 119 h 195"/>
                <a:gd name="T36" fmla="*/ 55 w 169"/>
                <a:gd name="T37" fmla="*/ 56 h 195"/>
                <a:gd name="T38" fmla="*/ 96 w 169"/>
                <a:gd name="T39" fmla="*/ 133 h 195"/>
                <a:gd name="T40" fmla="*/ 96 w 169"/>
                <a:gd name="T41" fmla="*/ 133 h 195"/>
                <a:gd name="T42" fmla="*/ 93 w 169"/>
                <a:gd name="T43" fmla="*/ 144 h 195"/>
                <a:gd name="T44" fmla="*/ 123 w 169"/>
                <a:gd name="T45" fmla="*/ 187 h 195"/>
                <a:gd name="T46" fmla="*/ 166 w 169"/>
                <a:gd name="T47" fmla="*/ 157 h 195"/>
                <a:gd name="T48" fmla="*/ 136 w 169"/>
                <a:gd name="T49" fmla="*/ 114 h 195"/>
                <a:gd name="T50" fmla="*/ 114 w 169"/>
                <a:gd name="T51" fmla="*/ 142 h 195"/>
                <a:gd name="T52" fmla="*/ 111 w 169"/>
                <a:gd name="T53" fmla="*/ 144 h 195"/>
                <a:gd name="T54" fmla="*/ 109 w 169"/>
                <a:gd name="T55" fmla="*/ 143 h 195"/>
                <a:gd name="T56" fmla="*/ 96 w 169"/>
                <a:gd name="T57" fmla="*/ 134 h 195"/>
                <a:gd name="T58" fmla="*/ 101 w 169"/>
                <a:gd name="T59" fmla="*/ 127 h 195"/>
                <a:gd name="T60" fmla="*/ 101 w 169"/>
                <a:gd name="T61" fmla="*/ 127 h 195"/>
                <a:gd name="T62" fmla="*/ 113 w 169"/>
                <a:gd name="T63" fmla="*/ 136 h 195"/>
                <a:gd name="T64" fmla="*/ 114 w 169"/>
                <a:gd name="T65" fmla="*/ 14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95">
                  <a:moveTo>
                    <a:pt x="136" y="114"/>
                  </a:moveTo>
                  <a:cubicBezTo>
                    <a:pt x="122" y="112"/>
                    <a:pt x="109" y="117"/>
                    <a:pt x="101" y="127"/>
                  </a:cubicBezTo>
                  <a:cubicBezTo>
                    <a:pt x="74" y="100"/>
                    <a:pt x="62" y="51"/>
                    <a:pt x="60" y="43"/>
                  </a:cubicBezTo>
                  <a:cubicBezTo>
                    <a:pt x="66" y="31"/>
                    <a:pt x="73" y="18"/>
                    <a:pt x="83" y="7"/>
                  </a:cubicBezTo>
                  <a:cubicBezTo>
                    <a:pt x="85" y="5"/>
                    <a:pt x="85" y="3"/>
                    <a:pt x="83" y="1"/>
                  </a:cubicBezTo>
                  <a:cubicBezTo>
                    <a:pt x="81" y="0"/>
                    <a:pt x="79" y="0"/>
                    <a:pt x="77" y="1"/>
                  </a:cubicBezTo>
                  <a:cubicBezTo>
                    <a:pt x="40" y="44"/>
                    <a:pt x="38" y="95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22" y="118"/>
                    <a:pt x="6" y="131"/>
                    <a:pt x="3" y="148"/>
                  </a:cubicBezTo>
                  <a:cubicBezTo>
                    <a:pt x="0" y="169"/>
                    <a:pt x="13" y="188"/>
                    <a:pt x="33" y="192"/>
                  </a:cubicBezTo>
                  <a:cubicBezTo>
                    <a:pt x="54" y="195"/>
                    <a:pt x="73" y="182"/>
                    <a:pt x="76" y="161"/>
                  </a:cubicBezTo>
                  <a:cubicBezTo>
                    <a:pt x="80" y="142"/>
                    <a:pt x="67" y="123"/>
                    <a:pt x="48" y="119"/>
                  </a:cubicBezTo>
                  <a:cubicBezTo>
                    <a:pt x="48" y="125"/>
                    <a:pt x="49" y="128"/>
                    <a:pt x="49" y="128"/>
                  </a:cubicBezTo>
                  <a:cubicBezTo>
                    <a:pt x="49" y="131"/>
                    <a:pt x="47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3" y="133"/>
                    <a:pt x="41" y="132"/>
                    <a:pt x="41" y="130"/>
                  </a:cubicBezTo>
                  <a:cubicBezTo>
                    <a:pt x="40" y="129"/>
                    <a:pt x="40" y="125"/>
                    <a:pt x="39" y="118"/>
                  </a:cubicBezTo>
                  <a:cubicBezTo>
                    <a:pt x="42" y="118"/>
                    <a:pt x="45" y="118"/>
                    <a:pt x="48" y="119"/>
                  </a:cubicBezTo>
                  <a:cubicBezTo>
                    <a:pt x="47" y="106"/>
                    <a:pt x="47" y="82"/>
                    <a:pt x="55" y="56"/>
                  </a:cubicBezTo>
                  <a:cubicBezTo>
                    <a:pt x="61" y="76"/>
                    <a:pt x="73" y="111"/>
                    <a:pt x="96" y="133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4" y="137"/>
                    <a:pt x="93" y="140"/>
                    <a:pt x="93" y="144"/>
                  </a:cubicBezTo>
                  <a:cubicBezTo>
                    <a:pt x="89" y="164"/>
                    <a:pt x="102" y="184"/>
                    <a:pt x="123" y="187"/>
                  </a:cubicBezTo>
                  <a:cubicBezTo>
                    <a:pt x="143" y="191"/>
                    <a:pt x="162" y="177"/>
                    <a:pt x="166" y="157"/>
                  </a:cubicBezTo>
                  <a:cubicBezTo>
                    <a:pt x="169" y="137"/>
                    <a:pt x="156" y="118"/>
                    <a:pt x="136" y="114"/>
                  </a:cubicBezTo>
                  <a:close/>
                  <a:moveTo>
                    <a:pt x="114" y="142"/>
                  </a:moveTo>
                  <a:cubicBezTo>
                    <a:pt x="113" y="143"/>
                    <a:pt x="112" y="144"/>
                    <a:pt x="111" y="144"/>
                  </a:cubicBezTo>
                  <a:cubicBezTo>
                    <a:pt x="110" y="144"/>
                    <a:pt x="109" y="144"/>
                    <a:pt x="109" y="143"/>
                  </a:cubicBezTo>
                  <a:cubicBezTo>
                    <a:pt x="104" y="140"/>
                    <a:pt x="100" y="137"/>
                    <a:pt x="96" y="134"/>
                  </a:cubicBezTo>
                  <a:cubicBezTo>
                    <a:pt x="98" y="131"/>
                    <a:pt x="99" y="129"/>
                    <a:pt x="101" y="127"/>
                  </a:cubicBezTo>
                  <a:cubicBezTo>
                    <a:pt x="101" y="127"/>
                    <a:pt x="101" y="127"/>
                    <a:pt x="101" y="127"/>
                  </a:cubicBezTo>
                  <a:cubicBezTo>
                    <a:pt x="105" y="130"/>
                    <a:pt x="109" y="134"/>
                    <a:pt x="113" y="136"/>
                  </a:cubicBezTo>
                  <a:cubicBezTo>
                    <a:pt x="115" y="137"/>
                    <a:pt x="115" y="140"/>
                    <a:pt x="114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6" name="Freeform 126"/>
            <p:cNvSpPr>
              <a:spLocks noEditPoints="1"/>
            </p:cNvSpPr>
            <p:nvPr/>
          </p:nvSpPr>
          <p:spPr bwMode="auto">
            <a:xfrm>
              <a:off x="3276" y="2060"/>
              <a:ext cx="337" cy="226"/>
            </a:xfrm>
            <a:custGeom>
              <a:avLst/>
              <a:gdLst>
                <a:gd name="T0" fmla="*/ 47 w 182"/>
                <a:gd name="T1" fmla="*/ 18 h 122"/>
                <a:gd name="T2" fmla="*/ 7 w 182"/>
                <a:gd name="T3" fmla="*/ 36 h 122"/>
                <a:gd name="T4" fmla="*/ 7 w 182"/>
                <a:gd name="T5" fmla="*/ 40 h 122"/>
                <a:gd name="T6" fmla="*/ 94 w 182"/>
                <a:gd name="T7" fmla="*/ 122 h 122"/>
                <a:gd name="T8" fmla="*/ 181 w 182"/>
                <a:gd name="T9" fmla="*/ 40 h 122"/>
                <a:gd name="T10" fmla="*/ 122 w 182"/>
                <a:gd name="T11" fmla="*/ 16 h 122"/>
                <a:gd name="T12" fmla="*/ 111 w 182"/>
                <a:gd name="T13" fmla="*/ 8 h 122"/>
                <a:gd name="T14" fmla="*/ 110 w 182"/>
                <a:gd name="T15" fmla="*/ 8 h 122"/>
                <a:gd name="T16" fmla="*/ 95 w 182"/>
                <a:gd name="T17" fmla="*/ 5 h 122"/>
                <a:gd name="T18" fmla="*/ 81 w 182"/>
                <a:gd name="T19" fmla="*/ 7 h 122"/>
                <a:gd name="T20" fmla="*/ 73 w 182"/>
                <a:gd name="T21" fmla="*/ 16 h 122"/>
                <a:gd name="T22" fmla="*/ 1 w 182"/>
                <a:gd name="T23" fmla="*/ 3 h 122"/>
                <a:gd name="T24" fmla="*/ 174 w 182"/>
                <a:gd name="T25" fmla="*/ 37 h 122"/>
                <a:gd name="T26" fmla="*/ 174 w 182"/>
                <a:gd name="T27" fmla="*/ 37 h 122"/>
                <a:gd name="T28" fmla="*/ 163 w 182"/>
                <a:gd name="T29" fmla="*/ 43 h 122"/>
                <a:gd name="T30" fmla="*/ 159 w 182"/>
                <a:gd name="T31" fmla="*/ 44 h 122"/>
                <a:gd name="T32" fmla="*/ 155 w 182"/>
                <a:gd name="T33" fmla="*/ 45 h 122"/>
                <a:gd name="T34" fmla="*/ 150 w 182"/>
                <a:gd name="T35" fmla="*/ 46 h 122"/>
                <a:gd name="T36" fmla="*/ 144 w 182"/>
                <a:gd name="T37" fmla="*/ 47 h 122"/>
                <a:gd name="T38" fmla="*/ 139 w 182"/>
                <a:gd name="T39" fmla="*/ 48 h 122"/>
                <a:gd name="T40" fmla="*/ 132 w 182"/>
                <a:gd name="T41" fmla="*/ 48 h 122"/>
                <a:gd name="T42" fmla="*/ 125 w 182"/>
                <a:gd name="T43" fmla="*/ 49 h 122"/>
                <a:gd name="T44" fmla="*/ 117 w 182"/>
                <a:gd name="T45" fmla="*/ 50 h 122"/>
                <a:gd name="T46" fmla="*/ 108 w 182"/>
                <a:gd name="T47" fmla="*/ 50 h 122"/>
                <a:gd name="T48" fmla="*/ 94 w 182"/>
                <a:gd name="T49" fmla="*/ 50 h 122"/>
                <a:gd name="T50" fmla="*/ 80 w 182"/>
                <a:gd name="T51" fmla="*/ 50 h 122"/>
                <a:gd name="T52" fmla="*/ 71 w 182"/>
                <a:gd name="T53" fmla="*/ 50 h 122"/>
                <a:gd name="T54" fmla="*/ 63 w 182"/>
                <a:gd name="T55" fmla="*/ 49 h 122"/>
                <a:gd name="T56" fmla="*/ 56 w 182"/>
                <a:gd name="T57" fmla="*/ 48 h 122"/>
                <a:gd name="T58" fmla="*/ 15 w 182"/>
                <a:gd name="T59" fmla="*/ 37 h 122"/>
                <a:gd name="T60" fmla="*/ 15 w 182"/>
                <a:gd name="T61" fmla="*/ 37 h 122"/>
                <a:gd name="T62" fmla="*/ 72 w 182"/>
                <a:gd name="T63" fmla="*/ 24 h 122"/>
                <a:gd name="T64" fmla="*/ 103 w 182"/>
                <a:gd name="T65" fmla="*/ 47 h 122"/>
                <a:gd name="T66" fmla="*/ 103 w 182"/>
                <a:gd name="T67" fmla="*/ 47 h 122"/>
                <a:gd name="T68" fmla="*/ 105 w 182"/>
                <a:gd name="T69" fmla="*/ 48 h 122"/>
                <a:gd name="T70" fmla="*/ 107 w 182"/>
                <a:gd name="T71" fmla="*/ 48 h 122"/>
                <a:gd name="T72" fmla="*/ 125 w 182"/>
                <a:gd name="T73" fmla="*/ 32 h 122"/>
                <a:gd name="T74" fmla="*/ 174 w 182"/>
                <a:gd name="T75" fmla="*/ 37 h 122"/>
                <a:gd name="T76" fmla="*/ 94 w 182"/>
                <a:gd name="T77" fmla="*/ 13 h 122"/>
                <a:gd name="T78" fmla="*/ 94 w 182"/>
                <a:gd name="T79" fmla="*/ 13 h 122"/>
                <a:gd name="T80" fmla="*/ 117 w 182"/>
                <a:gd name="T81" fmla="*/ 30 h 122"/>
                <a:gd name="T82" fmla="*/ 104 w 182"/>
                <a:gd name="T83" fmla="*/ 39 h 122"/>
                <a:gd name="T84" fmla="*/ 81 w 182"/>
                <a:gd name="T85" fmla="*/ 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" h="122">
                  <a:moveTo>
                    <a:pt x="4" y="8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28" y="21"/>
                    <a:pt x="8" y="2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7"/>
                    <a:pt x="7" y="37"/>
                  </a:cubicBezTo>
                  <a:cubicBezTo>
                    <a:pt x="7" y="38"/>
                    <a:pt x="7" y="39"/>
                    <a:pt x="7" y="40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1" y="118"/>
                    <a:pt x="69" y="122"/>
                    <a:pt x="94" y="122"/>
                  </a:cubicBezTo>
                  <a:cubicBezTo>
                    <a:pt x="120" y="122"/>
                    <a:pt x="168" y="118"/>
                    <a:pt x="168" y="101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2" y="39"/>
                    <a:pt x="182" y="38"/>
                    <a:pt x="182" y="37"/>
                  </a:cubicBezTo>
                  <a:cubicBezTo>
                    <a:pt x="182" y="22"/>
                    <a:pt x="141" y="18"/>
                    <a:pt x="122" y="16"/>
                  </a:cubicBezTo>
                  <a:cubicBezTo>
                    <a:pt x="119" y="13"/>
                    <a:pt x="116" y="10"/>
                    <a:pt x="113" y="9"/>
                  </a:cubicBezTo>
                  <a:cubicBezTo>
                    <a:pt x="112" y="9"/>
                    <a:pt x="112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0" y="4"/>
                    <a:pt x="86" y="4"/>
                    <a:pt x="81" y="7"/>
                  </a:cubicBezTo>
                  <a:cubicBezTo>
                    <a:pt x="78" y="9"/>
                    <a:pt x="76" y="12"/>
                    <a:pt x="74" y="16"/>
                  </a:cubicBezTo>
                  <a:cubicBezTo>
                    <a:pt x="74" y="16"/>
                    <a:pt x="73" y="16"/>
                    <a:pt x="73" y="1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1" y="1"/>
                    <a:pt x="1" y="3"/>
                  </a:cubicBezTo>
                  <a:cubicBezTo>
                    <a:pt x="0" y="6"/>
                    <a:pt x="2" y="8"/>
                    <a:pt x="4" y="8"/>
                  </a:cubicBezTo>
                  <a:close/>
                  <a:moveTo>
                    <a:pt x="174" y="37"/>
                  </a:move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3" y="39"/>
                    <a:pt x="169" y="41"/>
                    <a:pt x="163" y="42"/>
                  </a:cubicBezTo>
                  <a:cubicBezTo>
                    <a:pt x="163" y="42"/>
                    <a:pt x="163" y="43"/>
                    <a:pt x="163" y="43"/>
                  </a:cubicBezTo>
                  <a:cubicBezTo>
                    <a:pt x="162" y="43"/>
                    <a:pt x="161" y="43"/>
                    <a:pt x="160" y="44"/>
                  </a:cubicBezTo>
                  <a:cubicBezTo>
                    <a:pt x="160" y="44"/>
                    <a:pt x="159" y="44"/>
                    <a:pt x="159" y="44"/>
                  </a:cubicBezTo>
                  <a:cubicBezTo>
                    <a:pt x="158" y="44"/>
                    <a:pt x="157" y="44"/>
                    <a:pt x="156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3" y="45"/>
                    <a:pt x="152" y="45"/>
                    <a:pt x="151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48" y="46"/>
                    <a:pt x="147" y="46"/>
                    <a:pt x="145" y="47"/>
                  </a:cubicBezTo>
                  <a:cubicBezTo>
                    <a:pt x="145" y="47"/>
                    <a:pt x="145" y="47"/>
                    <a:pt x="144" y="47"/>
                  </a:cubicBezTo>
                  <a:cubicBezTo>
                    <a:pt x="143" y="47"/>
                    <a:pt x="141" y="47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7" y="48"/>
                    <a:pt x="135" y="48"/>
                    <a:pt x="133" y="48"/>
                  </a:cubicBezTo>
                  <a:cubicBezTo>
                    <a:pt x="133" y="48"/>
                    <a:pt x="132" y="48"/>
                    <a:pt x="132" y="48"/>
                  </a:cubicBezTo>
                  <a:cubicBezTo>
                    <a:pt x="130" y="49"/>
                    <a:pt x="128" y="49"/>
                    <a:pt x="126" y="49"/>
                  </a:cubicBezTo>
                  <a:cubicBezTo>
                    <a:pt x="126" y="49"/>
                    <a:pt x="125" y="49"/>
                    <a:pt x="125" y="49"/>
                  </a:cubicBezTo>
                  <a:cubicBezTo>
                    <a:pt x="123" y="49"/>
                    <a:pt x="121" y="49"/>
                    <a:pt x="119" y="50"/>
                  </a:cubicBezTo>
                  <a:cubicBezTo>
                    <a:pt x="118" y="50"/>
                    <a:pt x="118" y="50"/>
                    <a:pt x="117" y="50"/>
                  </a:cubicBezTo>
                  <a:cubicBezTo>
                    <a:pt x="115" y="50"/>
                    <a:pt x="113" y="50"/>
                    <a:pt x="111" y="50"/>
                  </a:cubicBezTo>
                  <a:cubicBezTo>
                    <a:pt x="110" y="50"/>
                    <a:pt x="109" y="50"/>
                    <a:pt x="108" y="50"/>
                  </a:cubicBezTo>
                  <a:cubicBezTo>
                    <a:pt x="106" y="50"/>
                    <a:pt x="105" y="50"/>
                    <a:pt x="103" y="50"/>
                  </a:cubicBezTo>
                  <a:cubicBezTo>
                    <a:pt x="100" y="50"/>
                    <a:pt x="97" y="50"/>
                    <a:pt x="94" y="50"/>
                  </a:cubicBezTo>
                  <a:cubicBezTo>
                    <a:pt x="91" y="50"/>
                    <a:pt x="88" y="50"/>
                    <a:pt x="85" y="50"/>
                  </a:cubicBezTo>
                  <a:cubicBezTo>
                    <a:pt x="84" y="50"/>
                    <a:pt x="82" y="50"/>
                    <a:pt x="80" y="50"/>
                  </a:cubicBezTo>
                  <a:cubicBezTo>
                    <a:pt x="79" y="50"/>
                    <a:pt x="78" y="50"/>
                    <a:pt x="77" y="50"/>
                  </a:cubicBezTo>
                  <a:cubicBezTo>
                    <a:pt x="75" y="50"/>
                    <a:pt x="73" y="50"/>
                    <a:pt x="71" y="50"/>
                  </a:cubicBezTo>
                  <a:cubicBezTo>
                    <a:pt x="71" y="50"/>
                    <a:pt x="70" y="50"/>
                    <a:pt x="70" y="50"/>
                  </a:cubicBezTo>
                  <a:cubicBezTo>
                    <a:pt x="67" y="49"/>
                    <a:pt x="65" y="49"/>
                    <a:pt x="63" y="49"/>
                  </a:cubicBezTo>
                  <a:cubicBezTo>
                    <a:pt x="63" y="49"/>
                    <a:pt x="63" y="49"/>
                    <a:pt x="62" y="49"/>
                  </a:cubicBezTo>
                  <a:cubicBezTo>
                    <a:pt x="60" y="49"/>
                    <a:pt x="58" y="49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31" y="46"/>
                    <a:pt x="17" y="41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3"/>
                    <a:pt x="34" y="26"/>
                    <a:pt x="7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33"/>
                    <a:pt x="79" y="42"/>
                    <a:pt x="88" y="44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8"/>
                    <a:pt x="104" y="48"/>
                    <a:pt x="105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6" y="48"/>
                    <a:pt x="107" y="48"/>
                  </a:cubicBezTo>
                  <a:cubicBezTo>
                    <a:pt x="110" y="48"/>
                    <a:pt x="114" y="47"/>
                    <a:pt x="117" y="45"/>
                  </a:cubicBezTo>
                  <a:cubicBezTo>
                    <a:pt x="121" y="42"/>
                    <a:pt x="124" y="37"/>
                    <a:pt x="125" y="32"/>
                  </a:cubicBezTo>
                  <a:cubicBezTo>
                    <a:pt x="126" y="29"/>
                    <a:pt x="126" y="27"/>
                    <a:pt x="125" y="25"/>
                  </a:cubicBezTo>
                  <a:cubicBezTo>
                    <a:pt x="158" y="27"/>
                    <a:pt x="173" y="34"/>
                    <a:pt x="174" y="37"/>
                  </a:cubicBezTo>
                  <a:close/>
                  <a:moveTo>
                    <a:pt x="86" y="14"/>
                  </a:moveTo>
                  <a:cubicBezTo>
                    <a:pt x="88" y="12"/>
                    <a:pt x="91" y="12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14" y="17"/>
                    <a:pt x="118" y="24"/>
                    <a:pt x="117" y="30"/>
                  </a:cubicBezTo>
                  <a:cubicBezTo>
                    <a:pt x="116" y="34"/>
                    <a:pt x="115" y="36"/>
                    <a:pt x="112" y="38"/>
                  </a:cubicBezTo>
                  <a:cubicBezTo>
                    <a:pt x="110" y="40"/>
                    <a:pt x="107" y="40"/>
                    <a:pt x="104" y="39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4" y="35"/>
                    <a:pt x="80" y="28"/>
                    <a:pt x="81" y="22"/>
                  </a:cubicBezTo>
                  <a:cubicBezTo>
                    <a:pt x="81" y="18"/>
                    <a:pt x="83" y="16"/>
                    <a:pt x="8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3418" y="1999"/>
              <a:ext cx="15" cy="59"/>
            </a:xfrm>
            <a:custGeom>
              <a:avLst/>
              <a:gdLst>
                <a:gd name="T0" fmla="*/ 4 w 8"/>
                <a:gd name="T1" fmla="*/ 32 h 32"/>
                <a:gd name="T2" fmla="*/ 8 w 8"/>
                <a:gd name="T3" fmla="*/ 27 h 32"/>
                <a:gd name="T4" fmla="*/ 8 w 8"/>
                <a:gd name="T5" fmla="*/ 4 h 32"/>
                <a:gd name="T6" fmla="*/ 4 w 8"/>
                <a:gd name="T7" fmla="*/ 0 h 32"/>
                <a:gd name="T8" fmla="*/ 0 w 8"/>
                <a:gd name="T9" fmla="*/ 4 h 32"/>
                <a:gd name="T10" fmla="*/ 0 w 8"/>
                <a:gd name="T11" fmla="*/ 27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6" y="32"/>
                    <a:pt x="8" y="30"/>
                    <a:pt x="8" y="2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3454" y="1980"/>
              <a:ext cx="14" cy="78"/>
            </a:xfrm>
            <a:custGeom>
              <a:avLst/>
              <a:gdLst>
                <a:gd name="T0" fmla="*/ 4 w 8"/>
                <a:gd name="T1" fmla="*/ 42 h 42"/>
                <a:gd name="T2" fmla="*/ 8 w 8"/>
                <a:gd name="T3" fmla="*/ 37 h 42"/>
                <a:gd name="T4" fmla="*/ 8 w 8"/>
                <a:gd name="T5" fmla="*/ 4 h 42"/>
                <a:gd name="T6" fmla="*/ 4 w 8"/>
                <a:gd name="T7" fmla="*/ 0 h 42"/>
                <a:gd name="T8" fmla="*/ 0 w 8"/>
                <a:gd name="T9" fmla="*/ 4 h 42"/>
                <a:gd name="T10" fmla="*/ 0 w 8"/>
                <a:gd name="T11" fmla="*/ 37 h 42"/>
                <a:gd name="T12" fmla="*/ 4 w 8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2">
                  <a:moveTo>
                    <a:pt x="4" y="42"/>
                  </a:moveTo>
                  <a:cubicBezTo>
                    <a:pt x="6" y="42"/>
                    <a:pt x="8" y="40"/>
                    <a:pt x="8" y="3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0"/>
                    <a:pt x="2" y="42"/>
                    <a:pt x="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3489" y="1999"/>
              <a:ext cx="15" cy="59"/>
            </a:xfrm>
            <a:custGeom>
              <a:avLst/>
              <a:gdLst>
                <a:gd name="T0" fmla="*/ 4 w 8"/>
                <a:gd name="T1" fmla="*/ 32 h 32"/>
                <a:gd name="T2" fmla="*/ 8 w 8"/>
                <a:gd name="T3" fmla="*/ 27 h 32"/>
                <a:gd name="T4" fmla="*/ 8 w 8"/>
                <a:gd name="T5" fmla="*/ 4 h 32"/>
                <a:gd name="T6" fmla="*/ 4 w 8"/>
                <a:gd name="T7" fmla="*/ 0 h 32"/>
                <a:gd name="T8" fmla="*/ 0 w 8"/>
                <a:gd name="T9" fmla="*/ 4 h 32"/>
                <a:gd name="T10" fmla="*/ 0 w 8"/>
                <a:gd name="T11" fmla="*/ 27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6" y="32"/>
                    <a:pt x="8" y="30"/>
                    <a:pt x="8" y="2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1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3276" y="2225"/>
              <a:ext cx="348" cy="111"/>
            </a:xfrm>
            <a:custGeom>
              <a:avLst/>
              <a:gdLst>
                <a:gd name="T0" fmla="*/ 179 w 188"/>
                <a:gd name="T1" fmla="*/ 0 h 60"/>
                <a:gd name="T2" fmla="*/ 177 w 188"/>
                <a:gd name="T3" fmla="*/ 13 h 60"/>
                <a:gd name="T4" fmla="*/ 94 w 188"/>
                <a:gd name="T5" fmla="*/ 42 h 60"/>
                <a:gd name="T6" fmla="*/ 12 w 188"/>
                <a:gd name="T7" fmla="*/ 13 h 60"/>
                <a:gd name="T8" fmla="*/ 9 w 188"/>
                <a:gd name="T9" fmla="*/ 0 h 60"/>
                <a:gd name="T10" fmla="*/ 0 w 188"/>
                <a:gd name="T11" fmla="*/ 18 h 60"/>
                <a:gd name="T12" fmla="*/ 94 w 188"/>
                <a:gd name="T13" fmla="*/ 60 h 60"/>
                <a:gd name="T14" fmla="*/ 188 w 188"/>
                <a:gd name="T15" fmla="*/ 18 h 60"/>
                <a:gd name="T16" fmla="*/ 179 w 188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60">
                  <a:moveTo>
                    <a:pt x="179" y="0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4" y="40"/>
                    <a:pt x="113" y="42"/>
                    <a:pt x="94" y="42"/>
                  </a:cubicBezTo>
                  <a:cubicBezTo>
                    <a:pt x="75" y="42"/>
                    <a:pt x="14" y="40"/>
                    <a:pt x="12" y="1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6"/>
                    <a:pt x="0" y="12"/>
                    <a:pt x="0" y="18"/>
                  </a:cubicBezTo>
                  <a:cubicBezTo>
                    <a:pt x="0" y="41"/>
                    <a:pt x="42" y="60"/>
                    <a:pt x="94" y="60"/>
                  </a:cubicBezTo>
                  <a:cubicBezTo>
                    <a:pt x="146" y="60"/>
                    <a:pt x="188" y="41"/>
                    <a:pt x="188" y="18"/>
                  </a:cubicBezTo>
                  <a:cubicBezTo>
                    <a:pt x="188" y="12"/>
                    <a:pt x="185" y="6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1735" y="3885"/>
              <a:ext cx="266" cy="20"/>
            </a:xfrm>
            <a:custGeom>
              <a:avLst/>
              <a:gdLst>
                <a:gd name="T0" fmla="*/ 137 w 143"/>
                <a:gd name="T1" fmla="*/ 11 h 11"/>
                <a:gd name="T2" fmla="*/ 5 w 143"/>
                <a:gd name="T3" fmla="*/ 11 h 11"/>
                <a:gd name="T4" fmla="*/ 0 w 143"/>
                <a:gd name="T5" fmla="*/ 5 h 11"/>
                <a:gd name="T6" fmla="*/ 5 w 143"/>
                <a:gd name="T7" fmla="*/ 0 h 11"/>
                <a:gd name="T8" fmla="*/ 137 w 143"/>
                <a:gd name="T9" fmla="*/ 0 h 11"/>
                <a:gd name="T10" fmla="*/ 143 w 143"/>
                <a:gd name="T11" fmla="*/ 5 h 11"/>
                <a:gd name="T12" fmla="*/ 137 w 14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1">
                  <a:moveTo>
                    <a:pt x="137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3" y="2"/>
                    <a:pt x="143" y="5"/>
                  </a:cubicBezTo>
                  <a:cubicBezTo>
                    <a:pt x="143" y="8"/>
                    <a:pt x="140" y="11"/>
                    <a:pt x="1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2" name="Freeform 132"/>
            <p:cNvSpPr>
              <a:spLocks noEditPoints="1"/>
            </p:cNvSpPr>
            <p:nvPr/>
          </p:nvSpPr>
          <p:spPr bwMode="auto">
            <a:xfrm>
              <a:off x="1721" y="3627"/>
              <a:ext cx="354" cy="245"/>
            </a:xfrm>
            <a:custGeom>
              <a:avLst/>
              <a:gdLst>
                <a:gd name="T0" fmla="*/ 186 w 191"/>
                <a:gd name="T1" fmla="*/ 19 h 132"/>
                <a:gd name="T2" fmla="*/ 161 w 191"/>
                <a:gd name="T3" fmla="*/ 3 h 132"/>
                <a:gd name="T4" fmla="*/ 133 w 191"/>
                <a:gd name="T5" fmla="*/ 8 h 132"/>
                <a:gd name="T6" fmla="*/ 135 w 191"/>
                <a:gd name="T7" fmla="*/ 2 h 132"/>
                <a:gd name="T8" fmla="*/ 135 w 191"/>
                <a:gd name="T9" fmla="*/ 0 h 132"/>
                <a:gd name="T10" fmla="*/ 136 w 191"/>
                <a:gd name="T11" fmla="*/ 0 h 132"/>
                <a:gd name="T12" fmla="*/ 23 w 191"/>
                <a:gd name="T13" fmla="*/ 0 h 132"/>
                <a:gd name="T14" fmla="*/ 23 w 191"/>
                <a:gd name="T15" fmla="*/ 0 h 132"/>
                <a:gd name="T16" fmla="*/ 2 w 191"/>
                <a:gd name="T17" fmla="*/ 52 h 132"/>
                <a:gd name="T18" fmla="*/ 0 w 191"/>
                <a:gd name="T19" fmla="*/ 56 h 132"/>
                <a:gd name="T20" fmla="*/ 23 w 191"/>
                <a:gd name="T21" fmla="*/ 118 h 132"/>
                <a:gd name="T22" fmla="*/ 17 w 191"/>
                <a:gd name="T23" fmla="*/ 125 h 132"/>
                <a:gd name="T24" fmla="*/ 17 w 191"/>
                <a:gd name="T25" fmla="*/ 129 h 132"/>
                <a:gd name="T26" fmla="*/ 20 w 191"/>
                <a:gd name="T27" fmla="*/ 132 h 132"/>
                <a:gd name="T28" fmla="*/ 138 w 191"/>
                <a:gd name="T29" fmla="*/ 132 h 132"/>
                <a:gd name="T30" fmla="*/ 142 w 191"/>
                <a:gd name="T31" fmla="*/ 129 h 132"/>
                <a:gd name="T32" fmla="*/ 141 w 191"/>
                <a:gd name="T33" fmla="*/ 125 h 132"/>
                <a:gd name="T34" fmla="*/ 135 w 191"/>
                <a:gd name="T35" fmla="*/ 118 h 132"/>
                <a:gd name="T36" fmla="*/ 153 w 191"/>
                <a:gd name="T37" fmla="*/ 92 h 132"/>
                <a:gd name="T38" fmla="*/ 183 w 191"/>
                <a:gd name="T39" fmla="*/ 65 h 132"/>
                <a:gd name="T40" fmla="*/ 186 w 191"/>
                <a:gd name="T41" fmla="*/ 19 h 132"/>
                <a:gd name="T42" fmla="*/ 175 w 191"/>
                <a:gd name="T43" fmla="*/ 63 h 132"/>
                <a:gd name="T44" fmla="*/ 155 w 191"/>
                <a:gd name="T45" fmla="*/ 83 h 132"/>
                <a:gd name="T46" fmla="*/ 159 w 191"/>
                <a:gd name="T47" fmla="*/ 56 h 132"/>
                <a:gd name="T48" fmla="*/ 156 w 191"/>
                <a:gd name="T49" fmla="*/ 52 h 132"/>
                <a:gd name="T50" fmla="*/ 132 w 191"/>
                <a:gd name="T51" fmla="*/ 18 h 132"/>
                <a:gd name="T52" fmla="*/ 159 w 191"/>
                <a:gd name="T53" fmla="*/ 10 h 132"/>
                <a:gd name="T54" fmla="*/ 179 w 191"/>
                <a:gd name="T55" fmla="*/ 23 h 132"/>
                <a:gd name="T56" fmla="*/ 175 w 191"/>
                <a:gd name="T57" fmla="*/ 6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1" h="132">
                  <a:moveTo>
                    <a:pt x="186" y="19"/>
                  </a:moveTo>
                  <a:cubicBezTo>
                    <a:pt x="181" y="11"/>
                    <a:pt x="173" y="5"/>
                    <a:pt x="161" y="3"/>
                  </a:cubicBezTo>
                  <a:cubicBezTo>
                    <a:pt x="152" y="1"/>
                    <a:pt x="143" y="3"/>
                    <a:pt x="133" y="8"/>
                  </a:cubicBezTo>
                  <a:cubicBezTo>
                    <a:pt x="133" y="6"/>
                    <a:pt x="134" y="4"/>
                    <a:pt x="135" y="2"/>
                  </a:cubicBezTo>
                  <a:cubicBezTo>
                    <a:pt x="135" y="1"/>
                    <a:pt x="135" y="1"/>
                    <a:pt x="135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37"/>
                    <a:pt x="4" y="52"/>
                    <a:pt x="2" y="52"/>
                  </a:cubicBezTo>
                  <a:cubicBezTo>
                    <a:pt x="1" y="53"/>
                    <a:pt x="0" y="54"/>
                    <a:pt x="0" y="56"/>
                  </a:cubicBezTo>
                  <a:cubicBezTo>
                    <a:pt x="0" y="95"/>
                    <a:pt x="16" y="112"/>
                    <a:pt x="23" y="118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8"/>
                    <a:pt x="17" y="129"/>
                  </a:cubicBezTo>
                  <a:cubicBezTo>
                    <a:pt x="17" y="131"/>
                    <a:pt x="19" y="132"/>
                    <a:pt x="20" y="13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40" y="132"/>
                    <a:pt x="141" y="131"/>
                    <a:pt x="142" y="129"/>
                  </a:cubicBezTo>
                  <a:cubicBezTo>
                    <a:pt x="142" y="128"/>
                    <a:pt x="142" y="126"/>
                    <a:pt x="141" y="125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40" y="114"/>
                    <a:pt x="147" y="106"/>
                    <a:pt x="153" y="92"/>
                  </a:cubicBezTo>
                  <a:cubicBezTo>
                    <a:pt x="166" y="89"/>
                    <a:pt x="177" y="80"/>
                    <a:pt x="183" y="65"/>
                  </a:cubicBezTo>
                  <a:cubicBezTo>
                    <a:pt x="190" y="45"/>
                    <a:pt x="191" y="30"/>
                    <a:pt x="186" y="19"/>
                  </a:cubicBezTo>
                  <a:close/>
                  <a:moveTo>
                    <a:pt x="175" y="63"/>
                  </a:moveTo>
                  <a:cubicBezTo>
                    <a:pt x="171" y="73"/>
                    <a:pt x="164" y="80"/>
                    <a:pt x="155" y="83"/>
                  </a:cubicBezTo>
                  <a:cubicBezTo>
                    <a:pt x="157" y="76"/>
                    <a:pt x="159" y="67"/>
                    <a:pt x="159" y="56"/>
                  </a:cubicBezTo>
                  <a:cubicBezTo>
                    <a:pt x="159" y="54"/>
                    <a:pt x="158" y="53"/>
                    <a:pt x="156" y="52"/>
                  </a:cubicBezTo>
                  <a:cubicBezTo>
                    <a:pt x="155" y="52"/>
                    <a:pt x="132" y="42"/>
                    <a:pt x="132" y="18"/>
                  </a:cubicBezTo>
                  <a:cubicBezTo>
                    <a:pt x="141" y="11"/>
                    <a:pt x="151" y="9"/>
                    <a:pt x="159" y="10"/>
                  </a:cubicBezTo>
                  <a:cubicBezTo>
                    <a:pt x="169" y="13"/>
                    <a:pt x="175" y="17"/>
                    <a:pt x="179" y="23"/>
                  </a:cubicBezTo>
                  <a:cubicBezTo>
                    <a:pt x="183" y="32"/>
                    <a:pt x="182" y="45"/>
                    <a:pt x="17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1717" y="3547"/>
              <a:ext cx="272" cy="67"/>
            </a:xfrm>
            <a:custGeom>
              <a:avLst/>
              <a:gdLst>
                <a:gd name="T0" fmla="*/ 140 w 147"/>
                <a:gd name="T1" fmla="*/ 36 h 36"/>
                <a:gd name="T2" fmla="*/ 147 w 147"/>
                <a:gd name="T3" fmla="*/ 18 h 36"/>
                <a:gd name="T4" fmla="*/ 146 w 147"/>
                <a:gd name="T5" fmla="*/ 14 h 36"/>
                <a:gd name="T6" fmla="*/ 142 w 147"/>
                <a:gd name="T7" fmla="*/ 13 h 36"/>
                <a:gd name="T8" fmla="*/ 96 w 147"/>
                <a:gd name="T9" fmla="*/ 18 h 36"/>
                <a:gd name="T10" fmla="*/ 96 w 147"/>
                <a:gd name="T11" fmla="*/ 18 h 36"/>
                <a:gd name="T12" fmla="*/ 6 w 147"/>
                <a:gd name="T13" fmla="*/ 1 h 36"/>
                <a:gd name="T14" fmla="*/ 2 w 147"/>
                <a:gd name="T15" fmla="*/ 2 h 36"/>
                <a:gd name="T16" fmla="*/ 1 w 147"/>
                <a:gd name="T17" fmla="*/ 7 h 36"/>
                <a:gd name="T18" fmla="*/ 21 w 147"/>
                <a:gd name="T19" fmla="*/ 36 h 36"/>
                <a:gd name="T20" fmla="*/ 140 w 147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36">
                  <a:moveTo>
                    <a:pt x="140" y="36"/>
                  </a:moveTo>
                  <a:cubicBezTo>
                    <a:pt x="147" y="18"/>
                    <a:pt x="147" y="18"/>
                    <a:pt x="147" y="18"/>
                  </a:cubicBezTo>
                  <a:cubicBezTo>
                    <a:pt x="147" y="17"/>
                    <a:pt x="147" y="16"/>
                    <a:pt x="146" y="14"/>
                  </a:cubicBezTo>
                  <a:cubicBezTo>
                    <a:pt x="145" y="13"/>
                    <a:pt x="144" y="13"/>
                    <a:pt x="142" y="13"/>
                  </a:cubicBezTo>
                  <a:cubicBezTo>
                    <a:pt x="127" y="16"/>
                    <a:pt x="112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44" y="18"/>
                    <a:pt x="7" y="1"/>
                    <a:pt x="6" y="1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14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2538" y="3740"/>
              <a:ext cx="80" cy="110"/>
            </a:xfrm>
            <a:custGeom>
              <a:avLst/>
              <a:gdLst>
                <a:gd name="T0" fmla="*/ 43 w 43"/>
                <a:gd name="T1" fmla="*/ 0 h 59"/>
                <a:gd name="T2" fmla="*/ 0 w 43"/>
                <a:gd name="T3" fmla="*/ 43 h 59"/>
                <a:gd name="T4" fmla="*/ 43 w 43"/>
                <a:gd name="T5" fmla="*/ 58 h 59"/>
                <a:gd name="T6" fmla="*/ 43 w 43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9">
                  <a:moveTo>
                    <a:pt x="43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3" y="54"/>
                    <a:pt x="28" y="59"/>
                    <a:pt x="43" y="58"/>
                  </a:cubicBez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2632" y="3751"/>
              <a:ext cx="64" cy="95"/>
            </a:xfrm>
            <a:custGeom>
              <a:avLst/>
              <a:gdLst>
                <a:gd name="T0" fmla="*/ 34 w 34"/>
                <a:gd name="T1" fmla="*/ 34 h 51"/>
                <a:gd name="T2" fmla="*/ 0 w 34"/>
                <a:gd name="T3" fmla="*/ 0 h 51"/>
                <a:gd name="T4" fmla="*/ 1 w 34"/>
                <a:gd name="T5" fmla="*/ 51 h 51"/>
                <a:gd name="T6" fmla="*/ 34 w 34"/>
                <a:gd name="T7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51">
                  <a:moveTo>
                    <a:pt x="34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3" y="49"/>
                    <a:pt x="25" y="43"/>
                    <a:pt x="3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2499" y="3651"/>
              <a:ext cx="96" cy="63"/>
            </a:xfrm>
            <a:custGeom>
              <a:avLst/>
              <a:gdLst>
                <a:gd name="T0" fmla="*/ 52 w 52"/>
                <a:gd name="T1" fmla="*/ 34 h 34"/>
                <a:gd name="T2" fmla="*/ 18 w 52"/>
                <a:gd name="T3" fmla="*/ 0 h 34"/>
                <a:gd name="T4" fmla="*/ 0 w 52"/>
                <a:gd name="T5" fmla="*/ 34 h 34"/>
                <a:gd name="T6" fmla="*/ 52 w 52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34">
                  <a:moveTo>
                    <a:pt x="52" y="34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10"/>
                    <a:pt x="2" y="22"/>
                    <a:pt x="0" y="34"/>
                  </a:cubicBezTo>
                  <a:lnTo>
                    <a:pt x="5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2497" y="3729"/>
              <a:ext cx="110" cy="80"/>
            </a:xfrm>
            <a:custGeom>
              <a:avLst/>
              <a:gdLst>
                <a:gd name="T0" fmla="*/ 59 w 59"/>
                <a:gd name="T1" fmla="*/ 0 h 43"/>
                <a:gd name="T2" fmla="*/ 1 w 59"/>
                <a:gd name="T3" fmla="*/ 1 h 43"/>
                <a:gd name="T4" fmla="*/ 16 w 59"/>
                <a:gd name="T5" fmla="*/ 43 h 43"/>
                <a:gd name="T6" fmla="*/ 59 w 59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3">
                  <a:moveTo>
                    <a:pt x="59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6"/>
                    <a:pt x="6" y="31"/>
                    <a:pt x="16" y="43"/>
                  </a:cubicBez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2612" y="3594"/>
              <a:ext cx="243" cy="174"/>
            </a:xfrm>
            <a:custGeom>
              <a:avLst/>
              <a:gdLst>
                <a:gd name="T0" fmla="*/ 80 w 131"/>
                <a:gd name="T1" fmla="*/ 1 h 94"/>
                <a:gd name="T2" fmla="*/ 79 w 131"/>
                <a:gd name="T3" fmla="*/ 1 h 94"/>
                <a:gd name="T4" fmla="*/ 65 w 131"/>
                <a:gd name="T5" fmla="*/ 0 h 94"/>
                <a:gd name="T6" fmla="*/ 20 w 131"/>
                <a:gd name="T7" fmla="*/ 7 h 94"/>
                <a:gd name="T8" fmla="*/ 20 w 131"/>
                <a:gd name="T9" fmla="*/ 7 h 94"/>
                <a:gd name="T10" fmla="*/ 0 w 131"/>
                <a:gd name="T11" fmla="*/ 26 h 94"/>
                <a:gd name="T12" fmla="*/ 65 w 131"/>
                <a:gd name="T13" fmla="*/ 94 h 94"/>
                <a:gd name="T14" fmla="*/ 131 w 131"/>
                <a:gd name="T15" fmla="*/ 26 h 94"/>
                <a:gd name="T16" fmla="*/ 80 w 131"/>
                <a:gd name="T17" fmla="*/ 1 h 94"/>
                <a:gd name="T18" fmla="*/ 77 w 131"/>
                <a:gd name="T19" fmla="*/ 44 h 94"/>
                <a:gd name="T20" fmla="*/ 72 w 131"/>
                <a:gd name="T21" fmla="*/ 31 h 94"/>
                <a:gd name="T22" fmla="*/ 121 w 131"/>
                <a:gd name="T23" fmla="*/ 31 h 94"/>
                <a:gd name="T24" fmla="*/ 77 w 131"/>
                <a:gd name="T25" fmla="*/ 44 h 94"/>
                <a:gd name="T26" fmla="*/ 68 w 131"/>
                <a:gd name="T27" fmla="*/ 45 h 94"/>
                <a:gd name="T28" fmla="*/ 65 w 131"/>
                <a:gd name="T29" fmla="*/ 45 h 94"/>
                <a:gd name="T30" fmla="*/ 29 w 131"/>
                <a:gd name="T31" fmla="*/ 40 h 94"/>
                <a:gd name="T32" fmla="*/ 64 w 131"/>
                <a:gd name="T33" fmla="*/ 31 h 94"/>
                <a:gd name="T34" fmla="*/ 68 w 131"/>
                <a:gd name="T35" fmla="*/ 45 h 94"/>
                <a:gd name="T36" fmla="*/ 121 w 131"/>
                <a:gd name="T37" fmla="*/ 22 h 94"/>
                <a:gd name="T38" fmla="*/ 74 w 131"/>
                <a:gd name="T39" fmla="*/ 22 h 94"/>
                <a:gd name="T40" fmla="*/ 81 w 131"/>
                <a:gd name="T41" fmla="*/ 9 h 94"/>
                <a:gd name="T42" fmla="*/ 121 w 131"/>
                <a:gd name="T43" fmla="*/ 22 h 94"/>
                <a:gd name="T44" fmla="*/ 72 w 131"/>
                <a:gd name="T45" fmla="*/ 8 h 94"/>
                <a:gd name="T46" fmla="*/ 65 w 131"/>
                <a:gd name="T47" fmla="*/ 21 h 94"/>
                <a:gd name="T48" fmla="*/ 35 w 131"/>
                <a:gd name="T49" fmla="*/ 11 h 94"/>
                <a:gd name="T50" fmla="*/ 65 w 131"/>
                <a:gd name="T51" fmla="*/ 8 h 94"/>
                <a:gd name="T52" fmla="*/ 72 w 131"/>
                <a:gd name="T53" fmla="*/ 8 h 94"/>
                <a:gd name="T54" fmla="*/ 22 w 131"/>
                <a:gd name="T55" fmla="*/ 15 h 94"/>
                <a:gd name="T56" fmla="*/ 52 w 131"/>
                <a:gd name="T57" fmla="*/ 26 h 94"/>
                <a:gd name="T58" fmla="*/ 18 w 131"/>
                <a:gd name="T59" fmla="*/ 34 h 94"/>
                <a:gd name="T60" fmla="*/ 17 w 131"/>
                <a:gd name="T61" fmla="*/ 35 h 94"/>
                <a:gd name="T62" fmla="*/ 8 w 131"/>
                <a:gd name="T63" fmla="*/ 26 h 94"/>
                <a:gd name="T64" fmla="*/ 22 w 131"/>
                <a:gd name="T65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94">
                  <a:moveTo>
                    <a:pt x="80" y="1"/>
                  </a:moveTo>
                  <a:cubicBezTo>
                    <a:pt x="80" y="1"/>
                    <a:pt x="79" y="1"/>
                    <a:pt x="79" y="1"/>
                  </a:cubicBezTo>
                  <a:cubicBezTo>
                    <a:pt x="75" y="0"/>
                    <a:pt x="70" y="0"/>
                    <a:pt x="65" y="0"/>
                  </a:cubicBezTo>
                  <a:cubicBezTo>
                    <a:pt x="49" y="0"/>
                    <a:pt x="33" y="2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8" y="12"/>
                    <a:pt x="0" y="18"/>
                    <a:pt x="0" y="26"/>
                  </a:cubicBezTo>
                  <a:cubicBezTo>
                    <a:pt x="0" y="64"/>
                    <a:pt x="29" y="94"/>
                    <a:pt x="65" y="94"/>
                  </a:cubicBezTo>
                  <a:cubicBezTo>
                    <a:pt x="101" y="94"/>
                    <a:pt x="131" y="64"/>
                    <a:pt x="131" y="26"/>
                  </a:cubicBezTo>
                  <a:cubicBezTo>
                    <a:pt x="131" y="12"/>
                    <a:pt x="106" y="3"/>
                    <a:pt x="80" y="1"/>
                  </a:cubicBezTo>
                  <a:close/>
                  <a:moveTo>
                    <a:pt x="77" y="44"/>
                  </a:moveTo>
                  <a:cubicBezTo>
                    <a:pt x="72" y="31"/>
                    <a:pt x="72" y="31"/>
                    <a:pt x="72" y="31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15" y="36"/>
                    <a:pt x="100" y="43"/>
                    <a:pt x="77" y="44"/>
                  </a:cubicBezTo>
                  <a:close/>
                  <a:moveTo>
                    <a:pt x="68" y="45"/>
                  </a:moveTo>
                  <a:cubicBezTo>
                    <a:pt x="67" y="45"/>
                    <a:pt x="66" y="45"/>
                    <a:pt x="65" y="45"/>
                  </a:cubicBezTo>
                  <a:cubicBezTo>
                    <a:pt x="51" y="45"/>
                    <a:pt x="38" y="43"/>
                    <a:pt x="29" y="40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8" y="45"/>
                  </a:lnTo>
                  <a:close/>
                  <a:moveTo>
                    <a:pt x="121" y="22"/>
                  </a:moveTo>
                  <a:cubicBezTo>
                    <a:pt x="74" y="22"/>
                    <a:pt x="74" y="22"/>
                    <a:pt x="74" y="22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102" y="11"/>
                    <a:pt x="116" y="17"/>
                    <a:pt x="121" y="22"/>
                  </a:cubicBezTo>
                  <a:close/>
                  <a:moveTo>
                    <a:pt x="72" y="8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44" y="9"/>
                    <a:pt x="54" y="8"/>
                    <a:pt x="65" y="8"/>
                  </a:cubicBezTo>
                  <a:cubicBezTo>
                    <a:pt x="68" y="8"/>
                    <a:pt x="70" y="8"/>
                    <a:pt x="72" y="8"/>
                  </a:cubicBezTo>
                  <a:close/>
                  <a:moveTo>
                    <a:pt x="22" y="15"/>
                  </a:moveTo>
                  <a:cubicBezTo>
                    <a:pt x="52" y="26"/>
                    <a:pt x="52" y="26"/>
                    <a:pt x="52" y="26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1" y="33"/>
                    <a:pt x="8" y="29"/>
                    <a:pt x="8" y="26"/>
                  </a:cubicBezTo>
                  <a:cubicBezTo>
                    <a:pt x="8" y="23"/>
                    <a:pt x="13" y="19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4827" y="1984"/>
              <a:ext cx="356" cy="356"/>
            </a:xfrm>
            <a:custGeom>
              <a:avLst/>
              <a:gdLst>
                <a:gd name="T0" fmla="*/ 190 w 192"/>
                <a:gd name="T1" fmla="*/ 63 h 192"/>
                <a:gd name="T2" fmla="*/ 188 w 192"/>
                <a:gd name="T3" fmla="*/ 60 h 192"/>
                <a:gd name="T4" fmla="*/ 130 w 192"/>
                <a:gd name="T5" fmla="*/ 36 h 192"/>
                <a:gd name="T6" fmla="*/ 137 w 192"/>
                <a:gd name="T7" fmla="*/ 18 h 192"/>
                <a:gd name="T8" fmla="*/ 186 w 192"/>
                <a:gd name="T9" fmla="*/ 8 h 192"/>
                <a:gd name="T10" fmla="*/ 189 w 192"/>
                <a:gd name="T11" fmla="*/ 4 h 192"/>
                <a:gd name="T12" fmla="*/ 185 w 192"/>
                <a:gd name="T13" fmla="*/ 0 h 192"/>
                <a:gd name="T14" fmla="*/ 133 w 192"/>
                <a:gd name="T15" fmla="*/ 11 h 192"/>
                <a:gd name="T16" fmla="*/ 130 w 192"/>
                <a:gd name="T17" fmla="*/ 13 h 192"/>
                <a:gd name="T18" fmla="*/ 122 w 192"/>
                <a:gd name="T19" fmla="*/ 35 h 192"/>
                <a:gd name="T20" fmla="*/ 96 w 192"/>
                <a:gd name="T21" fmla="*/ 34 h 192"/>
                <a:gd name="T22" fmla="*/ 3 w 192"/>
                <a:gd name="T23" fmla="*/ 61 h 192"/>
                <a:gd name="T24" fmla="*/ 3 w 192"/>
                <a:gd name="T25" fmla="*/ 63 h 192"/>
                <a:gd name="T26" fmla="*/ 0 w 192"/>
                <a:gd name="T27" fmla="*/ 86 h 192"/>
                <a:gd name="T28" fmla="*/ 96 w 192"/>
                <a:gd name="T29" fmla="*/ 192 h 192"/>
                <a:gd name="T30" fmla="*/ 192 w 192"/>
                <a:gd name="T31" fmla="*/ 86 h 192"/>
                <a:gd name="T32" fmla="*/ 190 w 192"/>
                <a:gd name="T33" fmla="*/ 63 h 192"/>
                <a:gd name="T34" fmla="*/ 96 w 192"/>
                <a:gd name="T35" fmla="*/ 90 h 192"/>
                <a:gd name="T36" fmla="*/ 10 w 192"/>
                <a:gd name="T37" fmla="*/ 66 h 192"/>
                <a:gd name="T38" fmla="*/ 96 w 192"/>
                <a:gd name="T39" fmla="*/ 42 h 192"/>
                <a:gd name="T40" fmla="*/ 118 w 192"/>
                <a:gd name="T41" fmla="*/ 43 h 192"/>
                <a:gd name="T42" fmla="*/ 107 w 192"/>
                <a:gd name="T43" fmla="*/ 71 h 192"/>
                <a:gd name="T44" fmla="*/ 109 w 192"/>
                <a:gd name="T45" fmla="*/ 76 h 192"/>
                <a:gd name="T46" fmla="*/ 111 w 192"/>
                <a:gd name="T47" fmla="*/ 77 h 192"/>
                <a:gd name="T48" fmla="*/ 114 w 192"/>
                <a:gd name="T49" fmla="*/ 74 h 192"/>
                <a:gd name="T50" fmla="*/ 127 w 192"/>
                <a:gd name="T51" fmla="*/ 43 h 192"/>
                <a:gd name="T52" fmla="*/ 181 w 192"/>
                <a:gd name="T53" fmla="*/ 66 h 192"/>
                <a:gd name="T54" fmla="*/ 96 w 192"/>
                <a:gd name="T55" fmla="*/ 9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192">
                  <a:moveTo>
                    <a:pt x="190" y="63"/>
                  </a:moveTo>
                  <a:cubicBezTo>
                    <a:pt x="190" y="62"/>
                    <a:pt x="189" y="61"/>
                    <a:pt x="188" y="60"/>
                  </a:cubicBezTo>
                  <a:cubicBezTo>
                    <a:pt x="183" y="48"/>
                    <a:pt x="158" y="39"/>
                    <a:pt x="130" y="36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8" y="8"/>
                    <a:pt x="190" y="6"/>
                    <a:pt x="189" y="4"/>
                  </a:cubicBezTo>
                  <a:cubicBezTo>
                    <a:pt x="189" y="1"/>
                    <a:pt x="187" y="0"/>
                    <a:pt x="185" y="0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11"/>
                    <a:pt x="131" y="12"/>
                    <a:pt x="130" y="13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13" y="34"/>
                    <a:pt x="105" y="34"/>
                    <a:pt x="96" y="34"/>
                  </a:cubicBezTo>
                  <a:cubicBezTo>
                    <a:pt x="54" y="34"/>
                    <a:pt x="9" y="43"/>
                    <a:pt x="3" y="61"/>
                  </a:cubicBezTo>
                  <a:cubicBezTo>
                    <a:pt x="3" y="62"/>
                    <a:pt x="3" y="62"/>
                    <a:pt x="3" y="63"/>
                  </a:cubicBezTo>
                  <a:cubicBezTo>
                    <a:pt x="1" y="70"/>
                    <a:pt x="0" y="78"/>
                    <a:pt x="0" y="86"/>
                  </a:cubicBezTo>
                  <a:cubicBezTo>
                    <a:pt x="0" y="144"/>
                    <a:pt x="43" y="192"/>
                    <a:pt x="96" y="192"/>
                  </a:cubicBezTo>
                  <a:cubicBezTo>
                    <a:pt x="149" y="192"/>
                    <a:pt x="192" y="144"/>
                    <a:pt x="192" y="86"/>
                  </a:cubicBezTo>
                  <a:cubicBezTo>
                    <a:pt x="192" y="78"/>
                    <a:pt x="192" y="70"/>
                    <a:pt x="190" y="63"/>
                  </a:cubicBezTo>
                  <a:close/>
                  <a:moveTo>
                    <a:pt x="96" y="90"/>
                  </a:moveTo>
                  <a:cubicBezTo>
                    <a:pt x="43" y="90"/>
                    <a:pt x="10" y="76"/>
                    <a:pt x="10" y="66"/>
                  </a:cubicBezTo>
                  <a:cubicBezTo>
                    <a:pt x="10" y="56"/>
                    <a:pt x="43" y="42"/>
                    <a:pt x="96" y="42"/>
                  </a:cubicBezTo>
                  <a:cubicBezTo>
                    <a:pt x="104" y="42"/>
                    <a:pt x="111" y="42"/>
                    <a:pt x="118" y="43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6" y="73"/>
                    <a:pt x="107" y="76"/>
                    <a:pt x="109" y="76"/>
                  </a:cubicBezTo>
                  <a:cubicBezTo>
                    <a:pt x="110" y="77"/>
                    <a:pt x="110" y="77"/>
                    <a:pt x="111" y="77"/>
                  </a:cubicBezTo>
                  <a:cubicBezTo>
                    <a:pt x="112" y="77"/>
                    <a:pt x="114" y="76"/>
                    <a:pt x="114" y="74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61" y="47"/>
                    <a:pt x="181" y="58"/>
                    <a:pt x="181" y="66"/>
                  </a:cubicBezTo>
                  <a:cubicBezTo>
                    <a:pt x="181" y="76"/>
                    <a:pt x="149" y="90"/>
                    <a:pt x="96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4886" y="2075"/>
              <a:ext cx="245" cy="63"/>
            </a:xfrm>
            <a:custGeom>
              <a:avLst/>
              <a:gdLst>
                <a:gd name="T0" fmla="*/ 96 w 132"/>
                <a:gd name="T1" fmla="*/ 2 h 34"/>
                <a:gd name="T2" fmla="*/ 86 w 132"/>
                <a:gd name="T3" fmla="*/ 27 h 34"/>
                <a:gd name="T4" fmla="*/ 79 w 132"/>
                <a:gd name="T5" fmla="*/ 32 h 34"/>
                <a:gd name="T6" fmla="*/ 76 w 132"/>
                <a:gd name="T7" fmla="*/ 31 h 34"/>
                <a:gd name="T8" fmla="*/ 71 w 132"/>
                <a:gd name="T9" fmla="*/ 21 h 34"/>
                <a:gd name="T10" fmla="*/ 79 w 132"/>
                <a:gd name="T11" fmla="*/ 1 h 34"/>
                <a:gd name="T12" fmla="*/ 66 w 132"/>
                <a:gd name="T13" fmla="*/ 0 h 34"/>
                <a:gd name="T14" fmla="*/ 0 w 132"/>
                <a:gd name="T15" fmla="*/ 17 h 34"/>
                <a:gd name="T16" fmla="*/ 66 w 132"/>
                <a:gd name="T17" fmla="*/ 34 h 34"/>
                <a:gd name="T18" fmla="*/ 132 w 132"/>
                <a:gd name="T19" fmla="*/ 17 h 34"/>
                <a:gd name="T20" fmla="*/ 96 w 132"/>
                <a:gd name="T21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34">
                  <a:moveTo>
                    <a:pt x="96" y="2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5" y="30"/>
                    <a:pt x="82" y="32"/>
                    <a:pt x="79" y="32"/>
                  </a:cubicBezTo>
                  <a:cubicBezTo>
                    <a:pt x="78" y="32"/>
                    <a:pt x="77" y="32"/>
                    <a:pt x="76" y="31"/>
                  </a:cubicBezTo>
                  <a:cubicBezTo>
                    <a:pt x="71" y="30"/>
                    <a:pt x="69" y="25"/>
                    <a:pt x="71" y="2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5" y="0"/>
                    <a:pt x="70" y="0"/>
                    <a:pt x="66" y="0"/>
                  </a:cubicBezTo>
                  <a:cubicBezTo>
                    <a:pt x="29" y="0"/>
                    <a:pt x="0" y="8"/>
                    <a:pt x="0" y="17"/>
                  </a:cubicBezTo>
                  <a:cubicBezTo>
                    <a:pt x="0" y="27"/>
                    <a:pt x="29" y="34"/>
                    <a:pt x="66" y="34"/>
                  </a:cubicBezTo>
                  <a:cubicBezTo>
                    <a:pt x="102" y="34"/>
                    <a:pt x="132" y="27"/>
                    <a:pt x="132" y="17"/>
                  </a:cubicBezTo>
                  <a:cubicBezTo>
                    <a:pt x="132" y="11"/>
                    <a:pt x="117" y="5"/>
                    <a:pt x="9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41" name="Freeform 141"/>
            <p:cNvSpPr>
              <a:spLocks noEditPoints="1"/>
            </p:cNvSpPr>
            <p:nvPr/>
          </p:nvSpPr>
          <p:spPr bwMode="auto">
            <a:xfrm>
              <a:off x="6439" y="1405"/>
              <a:ext cx="147" cy="95"/>
            </a:xfrm>
            <a:custGeom>
              <a:avLst/>
              <a:gdLst>
                <a:gd name="T0" fmla="*/ 17 w 79"/>
                <a:gd name="T1" fmla="*/ 0 h 51"/>
                <a:gd name="T2" fmla="*/ 17 w 79"/>
                <a:gd name="T3" fmla="*/ 7 h 51"/>
                <a:gd name="T4" fmla="*/ 9 w 79"/>
                <a:gd name="T5" fmla="*/ 4 h 51"/>
                <a:gd name="T6" fmla="*/ 1 w 79"/>
                <a:gd name="T7" fmla="*/ 23 h 51"/>
                <a:gd name="T8" fmla="*/ 15 w 79"/>
                <a:gd name="T9" fmla="*/ 39 h 51"/>
                <a:gd name="T10" fmla="*/ 19 w 79"/>
                <a:gd name="T11" fmla="*/ 37 h 51"/>
                <a:gd name="T12" fmla="*/ 41 w 79"/>
                <a:gd name="T13" fmla="*/ 51 h 51"/>
                <a:gd name="T14" fmla="*/ 55 w 79"/>
                <a:gd name="T15" fmla="*/ 51 h 51"/>
                <a:gd name="T16" fmla="*/ 79 w 79"/>
                <a:gd name="T17" fmla="*/ 27 h 51"/>
                <a:gd name="T18" fmla="*/ 79 w 79"/>
                <a:gd name="T19" fmla="*/ 0 h 51"/>
                <a:gd name="T20" fmla="*/ 17 w 79"/>
                <a:gd name="T21" fmla="*/ 0 h 51"/>
                <a:gd name="T22" fmla="*/ 14 w 79"/>
                <a:gd name="T23" fmla="*/ 35 h 51"/>
                <a:gd name="T24" fmla="*/ 5 w 79"/>
                <a:gd name="T25" fmla="*/ 22 h 51"/>
                <a:gd name="T26" fmla="*/ 10 w 79"/>
                <a:gd name="T27" fmla="*/ 8 h 51"/>
                <a:gd name="T28" fmla="*/ 17 w 79"/>
                <a:gd name="T29" fmla="*/ 13 h 51"/>
                <a:gd name="T30" fmla="*/ 17 w 79"/>
                <a:gd name="T31" fmla="*/ 27 h 51"/>
                <a:gd name="T32" fmla="*/ 18 w 79"/>
                <a:gd name="T33" fmla="*/ 32 h 51"/>
                <a:gd name="T34" fmla="*/ 14 w 79"/>
                <a:gd name="T35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51">
                  <a:moveTo>
                    <a:pt x="17" y="0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5" y="5"/>
                    <a:pt x="12" y="3"/>
                    <a:pt x="9" y="4"/>
                  </a:cubicBezTo>
                  <a:cubicBezTo>
                    <a:pt x="3" y="5"/>
                    <a:pt x="0" y="13"/>
                    <a:pt x="1" y="23"/>
                  </a:cubicBezTo>
                  <a:cubicBezTo>
                    <a:pt x="3" y="33"/>
                    <a:pt x="9" y="40"/>
                    <a:pt x="15" y="39"/>
                  </a:cubicBezTo>
                  <a:cubicBezTo>
                    <a:pt x="17" y="38"/>
                    <a:pt x="18" y="38"/>
                    <a:pt x="19" y="37"/>
                  </a:cubicBezTo>
                  <a:cubicBezTo>
                    <a:pt x="23" y="45"/>
                    <a:pt x="31" y="51"/>
                    <a:pt x="41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8" y="51"/>
                    <a:pt x="79" y="41"/>
                    <a:pt x="79" y="27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17" y="0"/>
                  </a:lnTo>
                  <a:close/>
                  <a:moveTo>
                    <a:pt x="14" y="35"/>
                  </a:moveTo>
                  <a:cubicBezTo>
                    <a:pt x="11" y="35"/>
                    <a:pt x="6" y="30"/>
                    <a:pt x="5" y="22"/>
                  </a:cubicBezTo>
                  <a:cubicBezTo>
                    <a:pt x="4" y="15"/>
                    <a:pt x="6" y="9"/>
                    <a:pt x="10" y="8"/>
                  </a:cubicBezTo>
                  <a:cubicBezTo>
                    <a:pt x="12" y="7"/>
                    <a:pt x="15" y="10"/>
                    <a:pt x="17" y="13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31"/>
                    <a:pt x="18" y="32"/>
                  </a:cubicBezTo>
                  <a:cubicBezTo>
                    <a:pt x="17" y="33"/>
                    <a:pt x="16" y="34"/>
                    <a:pt x="1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sp>
        <p:nvSpPr>
          <p:cNvPr id="143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0610" y="157913"/>
            <a:ext cx="509440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  <a:sym typeface="+mn-lt"/>
              </a:rPr>
              <a:t>赠送图标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087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039465" y="1028670"/>
            <a:ext cx="10113070" cy="4800659"/>
            <a:chOff x="469" y="449"/>
            <a:chExt cx="7213" cy="342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523" y="1259"/>
              <a:ext cx="385" cy="298"/>
            </a:xfrm>
            <a:custGeom>
              <a:avLst/>
              <a:gdLst>
                <a:gd name="T0" fmla="*/ 188 w 212"/>
                <a:gd name="T1" fmla="*/ 32 h 164"/>
                <a:gd name="T2" fmla="*/ 155 w 212"/>
                <a:gd name="T3" fmla="*/ 37 h 164"/>
                <a:gd name="T4" fmla="*/ 62 w 212"/>
                <a:gd name="T5" fmla="*/ 107 h 164"/>
                <a:gd name="T6" fmla="*/ 53 w 212"/>
                <a:gd name="T7" fmla="*/ 131 h 164"/>
                <a:gd name="T8" fmla="*/ 20 w 212"/>
                <a:gd name="T9" fmla="*/ 137 h 164"/>
                <a:gd name="T10" fmla="*/ 6 w 212"/>
                <a:gd name="T11" fmla="*/ 126 h 164"/>
                <a:gd name="T12" fmla="*/ 21 w 212"/>
                <a:gd name="T13" fmla="*/ 94 h 164"/>
                <a:gd name="T14" fmla="*/ 72 w 212"/>
                <a:gd name="T15" fmla="*/ 48 h 164"/>
                <a:gd name="T16" fmla="*/ 140 w 212"/>
                <a:gd name="T17" fmla="*/ 0 h 164"/>
                <a:gd name="T18" fmla="*/ 17 w 212"/>
                <a:gd name="T19" fmla="*/ 76 h 164"/>
                <a:gd name="T20" fmla="*/ 0 w 212"/>
                <a:gd name="T21" fmla="*/ 111 h 164"/>
                <a:gd name="T22" fmla="*/ 5 w 212"/>
                <a:gd name="T23" fmla="*/ 136 h 164"/>
                <a:gd name="T24" fmla="*/ 47 w 212"/>
                <a:gd name="T25" fmla="*/ 156 h 164"/>
                <a:gd name="T26" fmla="*/ 146 w 212"/>
                <a:gd name="T27" fmla="*/ 113 h 164"/>
                <a:gd name="T28" fmla="*/ 188 w 212"/>
                <a:gd name="T29" fmla="*/ 3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164">
                  <a:moveTo>
                    <a:pt x="188" y="32"/>
                  </a:moveTo>
                  <a:cubicBezTo>
                    <a:pt x="184" y="23"/>
                    <a:pt x="174" y="28"/>
                    <a:pt x="155" y="37"/>
                  </a:cubicBezTo>
                  <a:cubicBezTo>
                    <a:pt x="137" y="46"/>
                    <a:pt x="62" y="107"/>
                    <a:pt x="62" y="107"/>
                  </a:cubicBezTo>
                  <a:cubicBezTo>
                    <a:pt x="62" y="107"/>
                    <a:pt x="59" y="122"/>
                    <a:pt x="53" y="131"/>
                  </a:cubicBezTo>
                  <a:cubicBezTo>
                    <a:pt x="47" y="139"/>
                    <a:pt x="33" y="140"/>
                    <a:pt x="20" y="137"/>
                  </a:cubicBezTo>
                  <a:cubicBezTo>
                    <a:pt x="20" y="137"/>
                    <a:pt x="10" y="131"/>
                    <a:pt x="6" y="126"/>
                  </a:cubicBezTo>
                  <a:cubicBezTo>
                    <a:pt x="6" y="126"/>
                    <a:pt x="7" y="99"/>
                    <a:pt x="21" y="94"/>
                  </a:cubicBezTo>
                  <a:cubicBezTo>
                    <a:pt x="21" y="94"/>
                    <a:pt x="55" y="58"/>
                    <a:pt x="72" y="48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3" y="0"/>
                    <a:pt x="43" y="56"/>
                    <a:pt x="17" y="76"/>
                  </a:cubicBezTo>
                  <a:cubicBezTo>
                    <a:pt x="4" y="85"/>
                    <a:pt x="0" y="99"/>
                    <a:pt x="0" y="111"/>
                  </a:cubicBezTo>
                  <a:cubicBezTo>
                    <a:pt x="0" y="123"/>
                    <a:pt x="4" y="133"/>
                    <a:pt x="5" y="136"/>
                  </a:cubicBezTo>
                  <a:cubicBezTo>
                    <a:pt x="8" y="141"/>
                    <a:pt x="16" y="152"/>
                    <a:pt x="47" y="156"/>
                  </a:cubicBezTo>
                  <a:cubicBezTo>
                    <a:pt x="78" y="161"/>
                    <a:pt x="80" y="164"/>
                    <a:pt x="146" y="113"/>
                  </a:cubicBezTo>
                  <a:cubicBezTo>
                    <a:pt x="212" y="62"/>
                    <a:pt x="188" y="32"/>
                    <a:pt x="18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565" y="1290"/>
              <a:ext cx="257" cy="211"/>
            </a:xfrm>
            <a:custGeom>
              <a:avLst/>
              <a:gdLst>
                <a:gd name="T0" fmla="*/ 107 w 142"/>
                <a:gd name="T1" fmla="*/ 14 h 116"/>
                <a:gd name="T2" fmla="*/ 105 w 142"/>
                <a:gd name="T3" fmla="*/ 16 h 116"/>
                <a:gd name="T4" fmla="*/ 99 w 142"/>
                <a:gd name="T5" fmla="*/ 19 h 116"/>
                <a:gd name="T6" fmla="*/ 98 w 142"/>
                <a:gd name="T7" fmla="*/ 19 h 116"/>
                <a:gd name="T8" fmla="*/ 76 w 142"/>
                <a:gd name="T9" fmla="*/ 34 h 116"/>
                <a:gd name="T10" fmla="*/ 64 w 142"/>
                <a:gd name="T11" fmla="*/ 45 h 116"/>
                <a:gd name="T12" fmla="*/ 43 w 142"/>
                <a:gd name="T13" fmla="*/ 62 h 116"/>
                <a:gd name="T14" fmla="*/ 29 w 142"/>
                <a:gd name="T15" fmla="*/ 73 h 116"/>
                <a:gd name="T16" fmla="*/ 26 w 142"/>
                <a:gd name="T17" fmla="*/ 73 h 116"/>
                <a:gd name="T18" fmla="*/ 16 w 142"/>
                <a:gd name="T19" fmla="*/ 77 h 116"/>
                <a:gd name="T20" fmla="*/ 10 w 142"/>
                <a:gd name="T21" fmla="*/ 90 h 116"/>
                <a:gd name="T22" fmla="*/ 10 w 142"/>
                <a:gd name="T23" fmla="*/ 91 h 116"/>
                <a:gd name="T24" fmla="*/ 8 w 142"/>
                <a:gd name="T25" fmla="*/ 105 h 116"/>
                <a:gd name="T26" fmla="*/ 6 w 142"/>
                <a:gd name="T27" fmla="*/ 105 h 116"/>
                <a:gd name="T28" fmla="*/ 0 w 142"/>
                <a:gd name="T29" fmla="*/ 112 h 116"/>
                <a:gd name="T30" fmla="*/ 4 w 142"/>
                <a:gd name="T31" fmla="*/ 116 h 116"/>
                <a:gd name="T32" fmla="*/ 4 w 142"/>
                <a:gd name="T33" fmla="*/ 116 h 116"/>
                <a:gd name="T34" fmla="*/ 8 w 142"/>
                <a:gd name="T35" fmla="*/ 114 h 116"/>
                <a:gd name="T36" fmla="*/ 14 w 142"/>
                <a:gd name="T37" fmla="*/ 111 h 116"/>
                <a:gd name="T38" fmla="*/ 18 w 142"/>
                <a:gd name="T39" fmla="*/ 91 h 116"/>
                <a:gd name="T40" fmla="*/ 18 w 142"/>
                <a:gd name="T41" fmla="*/ 90 h 116"/>
                <a:gd name="T42" fmla="*/ 21 w 142"/>
                <a:gd name="T43" fmla="*/ 84 h 116"/>
                <a:gd name="T44" fmla="*/ 28 w 142"/>
                <a:gd name="T45" fmla="*/ 81 h 116"/>
                <a:gd name="T46" fmla="*/ 31 w 142"/>
                <a:gd name="T47" fmla="*/ 81 h 116"/>
                <a:gd name="T48" fmla="*/ 51 w 142"/>
                <a:gd name="T49" fmla="*/ 65 h 116"/>
                <a:gd name="T50" fmla="*/ 65 w 142"/>
                <a:gd name="T51" fmla="*/ 53 h 116"/>
                <a:gd name="T52" fmla="*/ 83 w 142"/>
                <a:gd name="T53" fmla="*/ 37 h 116"/>
                <a:gd name="T54" fmla="*/ 100 w 142"/>
                <a:gd name="T55" fmla="*/ 28 h 116"/>
                <a:gd name="T56" fmla="*/ 101 w 142"/>
                <a:gd name="T57" fmla="*/ 27 h 116"/>
                <a:gd name="T58" fmla="*/ 112 w 142"/>
                <a:gd name="T59" fmla="*/ 22 h 116"/>
                <a:gd name="T60" fmla="*/ 115 w 142"/>
                <a:gd name="T61" fmla="*/ 17 h 116"/>
                <a:gd name="T62" fmla="*/ 118 w 142"/>
                <a:gd name="T63" fmla="*/ 11 h 116"/>
                <a:gd name="T64" fmla="*/ 135 w 142"/>
                <a:gd name="T65" fmla="*/ 8 h 116"/>
                <a:gd name="T66" fmla="*/ 138 w 142"/>
                <a:gd name="T67" fmla="*/ 8 h 116"/>
                <a:gd name="T68" fmla="*/ 142 w 142"/>
                <a:gd name="T69" fmla="*/ 4 h 116"/>
                <a:gd name="T70" fmla="*/ 138 w 142"/>
                <a:gd name="T71" fmla="*/ 0 h 116"/>
                <a:gd name="T72" fmla="*/ 135 w 142"/>
                <a:gd name="T73" fmla="*/ 0 h 116"/>
                <a:gd name="T74" fmla="*/ 113 w 142"/>
                <a:gd name="T75" fmla="*/ 5 h 116"/>
                <a:gd name="T76" fmla="*/ 107 w 142"/>
                <a:gd name="T77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116">
                  <a:moveTo>
                    <a:pt x="107" y="14"/>
                  </a:moveTo>
                  <a:cubicBezTo>
                    <a:pt x="106" y="15"/>
                    <a:pt x="106" y="16"/>
                    <a:pt x="105" y="16"/>
                  </a:cubicBezTo>
                  <a:cubicBezTo>
                    <a:pt x="105" y="17"/>
                    <a:pt x="103" y="18"/>
                    <a:pt x="99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0" y="21"/>
                    <a:pt x="80" y="24"/>
                    <a:pt x="76" y="34"/>
                  </a:cubicBezTo>
                  <a:cubicBezTo>
                    <a:pt x="72" y="42"/>
                    <a:pt x="70" y="44"/>
                    <a:pt x="64" y="45"/>
                  </a:cubicBezTo>
                  <a:cubicBezTo>
                    <a:pt x="52" y="46"/>
                    <a:pt x="47" y="53"/>
                    <a:pt x="43" y="62"/>
                  </a:cubicBezTo>
                  <a:cubicBezTo>
                    <a:pt x="41" y="68"/>
                    <a:pt x="36" y="71"/>
                    <a:pt x="29" y="73"/>
                  </a:cubicBezTo>
                  <a:cubicBezTo>
                    <a:pt x="28" y="73"/>
                    <a:pt x="27" y="73"/>
                    <a:pt x="26" y="73"/>
                  </a:cubicBezTo>
                  <a:cubicBezTo>
                    <a:pt x="23" y="74"/>
                    <a:pt x="19" y="75"/>
                    <a:pt x="16" y="77"/>
                  </a:cubicBezTo>
                  <a:cubicBezTo>
                    <a:pt x="10" y="81"/>
                    <a:pt x="10" y="87"/>
                    <a:pt x="10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4"/>
                    <a:pt x="10" y="103"/>
                    <a:pt x="8" y="105"/>
                  </a:cubicBezTo>
                  <a:cubicBezTo>
                    <a:pt x="8" y="105"/>
                    <a:pt x="7" y="105"/>
                    <a:pt x="6" y="105"/>
                  </a:cubicBezTo>
                  <a:cubicBezTo>
                    <a:pt x="3" y="106"/>
                    <a:pt x="0" y="108"/>
                    <a:pt x="0" y="112"/>
                  </a:cubicBezTo>
                  <a:cubicBezTo>
                    <a:pt x="0" y="114"/>
                    <a:pt x="2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6" y="116"/>
                    <a:pt x="7" y="115"/>
                    <a:pt x="8" y="114"/>
                  </a:cubicBezTo>
                  <a:cubicBezTo>
                    <a:pt x="10" y="114"/>
                    <a:pt x="12" y="113"/>
                    <a:pt x="14" y="111"/>
                  </a:cubicBezTo>
                  <a:cubicBezTo>
                    <a:pt x="18" y="107"/>
                    <a:pt x="18" y="99"/>
                    <a:pt x="18" y="91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7"/>
                    <a:pt x="18" y="85"/>
                    <a:pt x="21" y="84"/>
                  </a:cubicBezTo>
                  <a:cubicBezTo>
                    <a:pt x="23" y="82"/>
                    <a:pt x="25" y="82"/>
                    <a:pt x="28" y="81"/>
                  </a:cubicBezTo>
                  <a:cubicBezTo>
                    <a:pt x="29" y="81"/>
                    <a:pt x="30" y="81"/>
                    <a:pt x="31" y="81"/>
                  </a:cubicBezTo>
                  <a:cubicBezTo>
                    <a:pt x="39" y="78"/>
                    <a:pt x="47" y="75"/>
                    <a:pt x="51" y="65"/>
                  </a:cubicBezTo>
                  <a:cubicBezTo>
                    <a:pt x="54" y="58"/>
                    <a:pt x="57" y="54"/>
                    <a:pt x="65" y="53"/>
                  </a:cubicBezTo>
                  <a:cubicBezTo>
                    <a:pt x="75" y="51"/>
                    <a:pt x="79" y="46"/>
                    <a:pt x="83" y="37"/>
                  </a:cubicBezTo>
                  <a:cubicBezTo>
                    <a:pt x="86" y="31"/>
                    <a:pt x="93" y="29"/>
                    <a:pt x="100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4" y="27"/>
                    <a:pt x="109" y="25"/>
                    <a:pt x="112" y="22"/>
                  </a:cubicBezTo>
                  <a:cubicBezTo>
                    <a:pt x="113" y="20"/>
                    <a:pt x="114" y="18"/>
                    <a:pt x="115" y="17"/>
                  </a:cubicBezTo>
                  <a:cubicBezTo>
                    <a:pt x="115" y="15"/>
                    <a:pt x="116" y="13"/>
                    <a:pt x="118" y="11"/>
                  </a:cubicBezTo>
                  <a:cubicBezTo>
                    <a:pt x="122" y="8"/>
                    <a:pt x="129" y="8"/>
                    <a:pt x="135" y="8"/>
                  </a:cubicBezTo>
                  <a:cubicBezTo>
                    <a:pt x="136" y="8"/>
                    <a:pt x="137" y="8"/>
                    <a:pt x="138" y="8"/>
                  </a:cubicBezTo>
                  <a:cubicBezTo>
                    <a:pt x="141" y="8"/>
                    <a:pt x="142" y="7"/>
                    <a:pt x="142" y="4"/>
                  </a:cubicBezTo>
                  <a:cubicBezTo>
                    <a:pt x="142" y="2"/>
                    <a:pt x="141" y="0"/>
                    <a:pt x="138" y="0"/>
                  </a:cubicBezTo>
                  <a:cubicBezTo>
                    <a:pt x="137" y="0"/>
                    <a:pt x="136" y="0"/>
                    <a:pt x="135" y="0"/>
                  </a:cubicBezTo>
                  <a:cubicBezTo>
                    <a:pt x="128" y="0"/>
                    <a:pt x="120" y="0"/>
                    <a:pt x="113" y="5"/>
                  </a:cubicBezTo>
                  <a:cubicBezTo>
                    <a:pt x="109" y="7"/>
                    <a:pt x="108" y="11"/>
                    <a:pt x="10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7350" y="1225"/>
              <a:ext cx="312" cy="352"/>
            </a:xfrm>
            <a:custGeom>
              <a:avLst/>
              <a:gdLst>
                <a:gd name="T0" fmla="*/ 162 w 172"/>
                <a:gd name="T1" fmla="*/ 31 h 194"/>
                <a:gd name="T2" fmla="*/ 132 w 172"/>
                <a:gd name="T3" fmla="*/ 7 h 194"/>
                <a:gd name="T4" fmla="*/ 103 w 172"/>
                <a:gd name="T5" fmla="*/ 10 h 194"/>
                <a:gd name="T6" fmla="*/ 24 w 172"/>
                <a:gd name="T7" fmla="*/ 97 h 194"/>
                <a:gd name="T8" fmla="*/ 27 w 172"/>
                <a:gd name="T9" fmla="*/ 127 h 194"/>
                <a:gd name="T10" fmla="*/ 37 w 172"/>
                <a:gd name="T11" fmla="*/ 136 h 194"/>
                <a:gd name="T12" fmla="*/ 0 w 172"/>
                <a:gd name="T13" fmla="*/ 180 h 194"/>
                <a:gd name="T14" fmla="*/ 17 w 172"/>
                <a:gd name="T15" fmla="*/ 194 h 194"/>
                <a:gd name="T16" fmla="*/ 54 w 172"/>
                <a:gd name="T17" fmla="*/ 150 h 194"/>
                <a:gd name="T18" fmla="*/ 65 w 172"/>
                <a:gd name="T19" fmla="*/ 158 h 194"/>
                <a:gd name="T20" fmla="*/ 94 w 172"/>
                <a:gd name="T21" fmla="*/ 155 h 194"/>
                <a:gd name="T22" fmla="*/ 165 w 172"/>
                <a:gd name="T23" fmla="*/ 61 h 194"/>
                <a:gd name="T24" fmla="*/ 162 w 172"/>
                <a:gd name="T25" fmla="*/ 3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194">
                  <a:moveTo>
                    <a:pt x="162" y="31"/>
                  </a:moveTo>
                  <a:cubicBezTo>
                    <a:pt x="132" y="7"/>
                    <a:pt x="132" y="7"/>
                    <a:pt x="132" y="7"/>
                  </a:cubicBezTo>
                  <a:cubicBezTo>
                    <a:pt x="123" y="0"/>
                    <a:pt x="110" y="1"/>
                    <a:pt x="103" y="10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16" y="106"/>
                    <a:pt x="18" y="120"/>
                    <a:pt x="27" y="127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74" y="166"/>
                    <a:pt x="87" y="164"/>
                    <a:pt x="94" y="155"/>
                  </a:cubicBezTo>
                  <a:cubicBezTo>
                    <a:pt x="165" y="61"/>
                    <a:pt x="165" y="61"/>
                    <a:pt x="165" y="61"/>
                  </a:cubicBezTo>
                  <a:cubicBezTo>
                    <a:pt x="172" y="52"/>
                    <a:pt x="171" y="39"/>
                    <a:pt x="1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717" y="2080"/>
              <a:ext cx="398" cy="176"/>
            </a:xfrm>
            <a:custGeom>
              <a:avLst/>
              <a:gdLst>
                <a:gd name="T0" fmla="*/ 208 w 219"/>
                <a:gd name="T1" fmla="*/ 42 h 97"/>
                <a:gd name="T2" fmla="*/ 168 w 219"/>
                <a:gd name="T3" fmla="*/ 22 h 97"/>
                <a:gd name="T4" fmla="*/ 123 w 219"/>
                <a:gd name="T5" fmla="*/ 0 h 97"/>
                <a:gd name="T6" fmla="*/ 79 w 219"/>
                <a:gd name="T7" fmla="*/ 17 h 97"/>
                <a:gd name="T8" fmla="*/ 40 w 219"/>
                <a:gd name="T9" fmla="*/ 44 h 97"/>
                <a:gd name="T10" fmla="*/ 77 w 219"/>
                <a:gd name="T11" fmla="*/ 96 h 97"/>
                <a:gd name="T12" fmla="*/ 172 w 219"/>
                <a:gd name="T13" fmla="*/ 92 h 97"/>
                <a:gd name="T14" fmla="*/ 215 w 219"/>
                <a:gd name="T15" fmla="*/ 76 h 97"/>
                <a:gd name="T16" fmla="*/ 208 w 219"/>
                <a:gd name="T17" fmla="*/ 42 h 97"/>
                <a:gd name="T18" fmla="*/ 118 w 219"/>
                <a:gd name="T19" fmla="*/ 63 h 97"/>
                <a:gd name="T20" fmla="*/ 84 w 219"/>
                <a:gd name="T21" fmla="*/ 40 h 97"/>
                <a:gd name="T22" fmla="*/ 118 w 219"/>
                <a:gd name="T23" fmla="*/ 17 h 97"/>
                <a:gd name="T24" fmla="*/ 151 w 219"/>
                <a:gd name="T25" fmla="*/ 40 h 97"/>
                <a:gd name="T26" fmla="*/ 118 w 219"/>
                <a:gd name="T27" fmla="*/ 6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97">
                  <a:moveTo>
                    <a:pt x="208" y="42"/>
                  </a:moveTo>
                  <a:cubicBezTo>
                    <a:pt x="199" y="32"/>
                    <a:pt x="179" y="29"/>
                    <a:pt x="168" y="22"/>
                  </a:cubicBezTo>
                  <a:cubicBezTo>
                    <a:pt x="150" y="11"/>
                    <a:pt x="146" y="0"/>
                    <a:pt x="123" y="0"/>
                  </a:cubicBezTo>
                  <a:cubicBezTo>
                    <a:pt x="104" y="0"/>
                    <a:pt x="92" y="4"/>
                    <a:pt x="79" y="17"/>
                  </a:cubicBezTo>
                  <a:cubicBezTo>
                    <a:pt x="67" y="28"/>
                    <a:pt x="50" y="32"/>
                    <a:pt x="40" y="44"/>
                  </a:cubicBezTo>
                  <a:cubicBezTo>
                    <a:pt x="0" y="71"/>
                    <a:pt x="48" y="96"/>
                    <a:pt x="77" y="96"/>
                  </a:cubicBezTo>
                  <a:cubicBezTo>
                    <a:pt x="109" y="97"/>
                    <a:pt x="140" y="94"/>
                    <a:pt x="172" y="92"/>
                  </a:cubicBezTo>
                  <a:cubicBezTo>
                    <a:pt x="187" y="91"/>
                    <a:pt x="208" y="92"/>
                    <a:pt x="215" y="76"/>
                  </a:cubicBezTo>
                  <a:cubicBezTo>
                    <a:pt x="219" y="67"/>
                    <a:pt x="215" y="49"/>
                    <a:pt x="208" y="42"/>
                  </a:cubicBezTo>
                  <a:close/>
                  <a:moveTo>
                    <a:pt x="118" y="63"/>
                  </a:moveTo>
                  <a:cubicBezTo>
                    <a:pt x="99" y="63"/>
                    <a:pt x="84" y="52"/>
                    <a:pt x="84" y="40"/>
                  </a:cubicBezTo>
                  <a:cubicBezTo>
                    <a:pt x="84" y="27"/>
                    <a:pt x="99" y="17"/>
                    <a:pt x="118" y="17"/>
                  </a:cubicBezTo>
                  <a:cubicBezTo>
                    <a:pt x="136" y="17"/>
                    <a:pt x="151" y="27"/>
                    <a:pt x="151" y="40"/>
                  </a:cubicBezTo>
                  <a:cubicBezTo>
                    <a:pt x="151" y="52"/>
                    <a:pt x="136" y="63"/>
                    <a:pt x="118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797" y="2876"/>
              <a:ext cx="234" cy="232"/>
            </a:xfrm>
            <a:custGeom>
              <a:avLst/>
              <a:gdLst>
                <a:gd name="T0" fmla="*/ 121 w 129"/>
                <a:gd name="T1" fmla="*/ 68 h 128"/>
                <a:gd name="T2" fmla="*/ 96 w 129"/>
                <a:gd name="T3" fmla="*/ 80 h 128"/>
                <a:gd name="T4" fmla="*/ 91 w 129"/>
                <a:gd name="T5" fmla="*/ 81 h 128"/>
                <a:gd name="T6" fmla="*/ 86 w 129"/>
                <a:gd name="T7" fmla="*/ 80 h 128"/>
                <a:gd name="T8" fmla="*/ 80 w 129"/>
                <a:gd name="T9" fmla="*/ 74 h 128"/>
                <a:gd name="T10" fmla="*/ 46 w 129"/>
                <a:gd name="T11" fmla="*/ 1 h 128"/>
                <a:gd name="T12" fmla="*/ 38 w 129"/>
                <a:gd name="T13" fmla="*/ 0 h 128"/>
                <a:gd name="T14" fmla="*/ 13 w 129"/>
                <a:gd name="T15" fmla="*/ 9 h 128"/>
                <a:gd name="T16" fmla="*/ 0 w 129"/>
                <a:gd name="T17" fmla="*/ 38 h 128"/>
                <a:gd name="T18" fmla="*/ 12 w 129"/>
                <a:gd name="T19" fmla="*/ 63 h 128"/>
                <a:gd name="T20" fmla="*/ 27 w 129"/>
                <a:gd name="T21" fmla="*/ 78 h 128"/>
                <a:gd name="T22" fmla="*/ 25 w 129"/>
                <a:gd name="T23" fmla="*/ 78 h 128"/>
                <a:gd name="T24" fmla="*/ 13 w 129"/>
                <a:gd name="T25" fmla="*/ 92 h 128"/>
                <a:gd name="T26" fmla="*/ 25 w 129"/>
                <a:gd name="T27" fmla="*/ 108 h 128"/>
                <a:gd name="T28" fmla="*/ 26 w 129"/>
                <a:gd name="T29" fmla="*/ 108 h 128"/>
                <a:gd name="T30" fmla="*/ 58 w 129"/>
                <a:gd name="T31" fmla="*/ 109 h 128"/>
                <a:gd name="T32" fmla="*/ 62 w 129"/>
                <a:gd name="T33" fmla="*/ 113 h 128"/>
                <a:gd name="T34" fmla="*/ 62 w 129"/>
                <a:gd name="T35" fmla="*/ 113 h 128"/>
                <a:gd name="T36" fmla="*/ 64 w 129"/>
                <a:gd name="T37" fmla="*/ 115 h 128"/>
                <a:gd name="T38" fmla="*/ 65 w 129"/>
                <a:gd name="T39" fmla="*/ 115 h 128"/>
                <a:gd name="T40" fmla="*/ 76 w 129"/>
                <a:gd name="T41" fmla="*/ 126 h 128"/>
                <a:gd name="T42" fmla="*/ 79 w 129"/>
                <a:gd name="T43" fmla="*/ 128 h 128"/>
                <a:gd name="T44" fmla="*/ 82 w 129"/>
                <a:gd name="T45" fmla="*/ 126 h 128"/>
                <a:gd name="T46" fmla="*/ 127 w 129"/>
                <a:gd name="T47" fmla="*/ 81 h 128"/>
                <a:gd name="T48" fmla="*/ 129 w 129"/>
                <a:gd name="T49" fmla="*/ 78 h 128"/>
                <a:gd name="T50" fmla="*/ 127 w 129"/>
                <a:gd name="T51" fmla="*/ 75 h 128"/>
                <a:gd name="T52" fmla="*/ 121 w 129"/>
                <a:gd name="T53" fmla="*/ 6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128">
                  <a:moveTo>
                    <a:pt x="121" y="68"/>
                  </a:moveTo>
                  <a:cubicBezTo>
                    <a:pt x="96" y="80"/>
                    <a:pt x="96" y="80"/>
                    <a:pt x="96" y="80"/>
                  </a:cubicBezTo>
                  <a:cubicBezTo>
                    <a:pt x="94" y="81"/>
                    <a:pt x="92" y="81"/>
                    <a:pt x="91" y="81"/>
                  </a:cubicBezTo>
                  <a:cubicBezTo>
                    <a:pt x="89" y="81"/>
                    <a:pt x="88" y="81"/>
                    <a:pt x="86" y="80"/>
                  </a:cubicBezTo>
                  <a:cubicBezTo>
                    <a:pt x="83" y="79"/>
                    <a:pt x="81" y="77"/>
                    <a:pt x="80" y="74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3" y="1"/>
                    <a:pt x="41" y="0"/>
                    <a:pt x="38" y="0"/>
                  </a:cubicBezTo>
                  <a:cubicBezTo>
                    <a:pt x="23" y="0"/>
                    <a:pt x="13" y="9"/>
                    <a:pt x="13" y="9"/>
                  </a:cubicBezTo>
                  <a:cubicBezTo>
                    <a:pt x="4" y="18"/>
                    <a:pt x="0" y="28"/>
                    <a:pt x="0" y="38"/>
                  </a:cubicBezTo>
                  <a:cubicBezTo>
                    <a:pt x="0" y="53"/>
                    <a:pt x="12" y="63"/>
                    <a:pt x="12" y="63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6" y="78"/>
                    <a:pt x="25" y="78"/>
                    <a:pt x="25" y="78"/>
                  </a:cubicBezTo>
                  <a:cubicBezTo>
                    <a:pt x="19" y="79"/>
                    <a:pt x="15" y="84"/>
                    <a:pt x="13" y="92"/>
                  </a:cubicBezTo>
                  <a:cubicBezTo>
                    <a:pt x="12" y="101"/>
                    <a:pt x="20" y="106"/>
                    <a:pt x="25" y="108"/>
                  </a:cubicBezTo>
                  <a:cubicBezTo>
                    <a:pt x="25" y="108"/>
                    <a:pt x="26" y="108"/>
                    <a:pt x="26" y="108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7" y="127"/>
                    <a:pt x="78" y="128"/>
                    <a:pt x="79" y="128"/>
                  </a:cubicBezTo>
                  <a:cubicBezTo>
                    <a:pt x="80" y="128"/>
                    <a:pt x="81" y="127"/>
                    <a:pt x="82" y="126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8" y="80"/>
                    <a:pt x="129" y="79"/>
                    <a:pt x="129" y="78"/>
                  </a:cubicBezTo>
                  <a:cubicBezTo>
                    <a:pt x="129" y="77"/>
                    <a:pt x="128" y="76"/>
                    <a:pt x="127" y="75"/>
                  </a:cubicBezTo>
                  <a:lnTo>
                    <a:pt x="121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861" y="2759"/>
              <a:ext cx="216" cy="249"/>
            </a:xfrm>
            <a:custGeom>
              <a:avLst/>
              <a:gdLst>
                <a:gd name="T0" fmla="*/ 118 w 119"/>
                <a:gd name="T1" fmla="*/ 50 h 137"/>
                <a:gd name="T2" fmla="*/ 107 w 119"/>
                <a:gd name="T3" fmla="*/ 33 h 137"/>
                <a:gd name="T4" fmla="*/ 102 w 119"/>
                <a:gd name="T5" fmla="*/ 33 h 137"/>
                <a:gd name="T6" fmla="*/ 90 w 119"/>
                <a:gd name="T7" fmla="*/ 39 h 137"/>
                <a:gd name="T8" fmla="*/ 89 w 119"/>
                <a:gd name="T9" fmla="*/ 41 h 137"/>
                <a:gd name="T10" fmla="*/ 81 w 119"/>
                <a:gd name="T11" fmla="*/ 22 h 137"/>
                <a:gd name="T12" fmla="*/ 49 w 119"/>
                <a:gd name="T13" fmla="*/ 0 h 137"/>
                <a:gd name="T14" fmla="*/ 30 w 119"/>
                <a:gd name="T15" fmla="*/ 4 h 137"/>
                <a:gd name="T16" fmla="*/ 15 w 119"/>
                <a:gd name="T17" fmla="*/ 54 h 137"/>
                <a:gd name="T18" fmla="*/ 52 w 119"/>
                <a:gd name="T19" fmla="*/ 135 h 137"/>
                <a:gd name="T20" fmla="*/ 54 w 119"/>
                <a:gd name="T21" fmla="*/ 137 h 137"/>
                <a:gd name="T22" fmla="*/ 56 w 119"/>
                <a:gd name="T23" fmla="*/ 137 h 137"/>
                <a:gd name="T24" fmla="*/ 57 w 119"/>
                <a:gd name="T25" fmla="*/ 137 h 137"/>
                <a:gd name="T26" fmla="*/ 116 w 119"/>
                <a:gd name="T27" fmla="*/ 110 h 137"/>
                <a:gd name="T28" fmla="*/ 118 w 119"/>
                <a:gd name="T29" fmla="*/ 104 h 137"/>
                <a:gd name="T30" fmla="*/ 111 w 119"/>
                <a:gd name="T31" fmla="*/ 90 h 137"/>
                <a:gd name="T32" fmla="*/ 111 w 119"/>
                <a:gd name="T33" fmla="*/ 89 h 137"/>
                <a:gd name="T34" fmla="*/ 107 w 119"/>
                <a:gd name="T35" fmla="*/ 81 h 137"/>
                <a:gd name="T36" fmla="*/ 118 w 119"/>
                <a:gd name="T37" fmla="*/ 51 h 137"/>
                <a:gd name="T38" fmla="*/ 118 w 119"/>
                <a:gd name="T39" fmla="*/ 5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137">
                  <a:moveTo>
                    <a:pt x="118" y="50"/>
                  </a:moveTo>
                  <a:cubicBezTo>
                    <a:pt x="118" y="44"/>
                    <a:pt x="116" y="35"/>
                    <a:pt x="107" y="33"/>
                  </a:cubicBezTo>
                  <a:cubicBezTo>
                    <a:pt x="106" y="33"/>
                    <a:pt x="104" y="33"/>
                    <a:pt x="102" y="33"/>
                  </a:cubicBezTo>
                  <a:cubicBezTo>
                    <a:pt x="95" y="33"/>
                    <a:pt x="92" y="36"/>
                    <a:pt x="90" y="39"/>
                  </a:cubicBezTo>
                  <a:cubicBezTo>
                    <a:pt x="90" y="40"/>
                    <a:pt x="90" y="40"/>
                    <a:pt x="89" y="4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0" y="21"/>
                    <a:pt x="72" y="0"/>
                    <a:pt x="49" y="0"/>
                  </a:cubicBezTo>
                  <a:cubicBezTo>
                    <a:pt x="43" y="0"/>
                    <a:pt x="37" y="1"/>
                    <a:pt x="30" y="4"/>
                  </a:cubicBezTo>
                  <a:cubicBezTo>
                    <a:pt x="30" y="4"/>
                    <a:pt x="0" y="21"/>
                    <a:pt x="15" y="54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52" y="136"/>
                    <a:pt x="53" y="136"/>
                    <a:pt x="54" y="137"/>
                  </a:cubicBezTo>
                  <a:cubicBezTo>
                    <a:pt x="55" y="137"/>
                    <a:pt x="55" y="137"/>
                    <a:pt x="56" y="137"/>
                  </a:cubicBezTo>
                  <a:cubicBezTo>
                    <a:pt x="56" y="137"/>
                    <a:pt x="57" y="137"/>
                    <a:pt x="57" y="137"/>
                  </a:cubicBezTo>
                  <a:cubicBezTo>
                    <a:pt x="116" y="110"/>
                    <a:pt x="116" y="110"/>
                    <a:pt x="116" y="110"/>
                  </a:cubicBezTo>
                  <a:cubicBezTo>
                    <a:pt x="118" y="109"/>
                    <a:pt x="119" y="106"/>
                    <a:pt x="118" y="104"/>
                  </a:cubicBezTo>
                  <a:cubicBezTo>
                    <a:pt x="111" y="90"/>
                    <a:pt x="111" y="90"/>
                    <a:pt x="111" y="90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0"/>
                    <a:pt x="118" y="50"/>
                    <a:pt x="11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285" y="1306"/>
              <a:ext cx="350" cy="207"/>
            </a:xfrm>
            <a:custGeom>
              <a:avLst/>
              <a:gdLst>
                <a:gd name="T0" fmla="*/ 148 w 193"/>
                <a:gd name="T1" fmla="*/ 18 h 114"/>
                <a:gd name="T2" fmla="*/ 128 w 193"/>
                <a:gd name="T3" fmla="*/ 58 h 114"/>
                <a:gd name="T4" fmla="*/ 135 w 193"/>
                <a:gd name="T5" fmla="*/ 10 h 114"/>
                <a:gd name="T6" fmla="*/ 98 w 193"/>
                <a:gd name="T7" fmla="*/ 0 h 114"/>
                <a:gd name="T8" fmla="*/ 91 w 193"/>
                <a:gd name="T9" fmla="*/ 0 h 114"/>
                <a:gd name="T10" fmla="*/ 94 w 193"/>
                <a:gd name="T11" fmla="*/ 51 h 114"/>
                <a:gd name="T12" fmla="*/ 78 w 193"/>
                <a:gd name="T13" fmla="*/ 4 h 114"/>
                <a:gd name="T14" fmla="*/ 77 w 193"/>
                <a:gd name="T15" fmla="*/ 1 h 114"/>
                <a:gd name="T16" fmla="*/ 39 w 193"/>
                <a:gd name="T17" fmla="*/ 20 h 114"/>
                <a:gd name="T18" fmla="*/ 54 w 193"/>
                <a:gd name="T19" fmla="*/ 68 h 114"/>
                <a:gd name="T20" fmla="*/ 29 w 193"/>
                <a:gd name="T21" fmla="*/ 29 h 114"/>
                <a:gd name="T22" fmla="*/ 0 w 193"/>
                <a:gd name="T23" fmla="*/ 67 h 114"/>
                <a:gd name="T24" fmla="*/ 97 w 193"/>
                <a:gd name="T25" fmla="*/ 104 h 114"/>
                <a:gd name="T26" fmla="*/ 192 w 193"/>
                <a:gd name="T27" fmla="*/ 74 h 114"/>
                <a:gd name="T28" fmla="*/ 148 w 193"/>
                <a:gd name="T29" fmla="*/ 1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114">
                  <a:moveTo>
                    <a:pt x="148" y="18"/>
                  </a:moveTo>
                  <a:cubicBezTo>
                    <a:pt x="148" y="49"/>
                    <a:pt x="115" y="76"/>
                    <a:pt x="128" y="58"/>
                  </a:cubicBezTo>
                  <a:cubicBezTo>
                    <a:pt x="141" y="40"/>
                    <a:pt x="136" y="16"/>
                    <a:pt x="135" y="10"/>
                  </a:cubicBezTo>
                  <a:cubicBezTo>
                    <a:pt x="124" y="5"/>
                    <a:pt x="112" y="1"/>
                    <a:pt x="98" y="0"/>
                  </a:cubicBezTo>
                  <a:cubicBezTo>
                    <a:pt x="95" y="0"/>
                    <a:pt x="93" y="0"/>
                    <a:pt x="91" y="0"/>
                  </a:cubicBezTo>
                  <a:cubicBezTo>
                    <a:pt x="111" y="27"/>
                    <a:pt x="90" y="75"/>
                    <a:pt x="94" y="51"/>
                  </a:cubicBezTo>
                  <a:cubicBezTo>
                    <a:pt x="98" y="27"/>
                    <a:pt x="78" y="4"/>
                    <a:pt x="78" y="4"/>
                  </a:cubicBezTo>
                  <a:cubicBezTo>
                    <a:pt x="78" y="4"/>
                    <a:pt x="78" y="3"/>
                    <a:pt x="77" y="1"/>
                  </a:cubicBezTo>
                  <a:cubicBezTo>
                    <a:pt x="63" y="4"/>
                    <a:pt x="50" y="12"/>
                    <a:pt x="39" y="20"/>
                  </a:cubicBezTo>
                  <a:cubicBezTo>
                    <a:pt x="65" y="42"/>
                    <a:pt x="56" y="92"/>
                    <a:pt x="54" y="68"/>
                  </a:cubicBezTo>
                  <a:cubicBezTo>
                    <a:pt x="52" y="48"/>
                    <a:pt x="36" y="34"/>
                    <a:pt x="29" y="29"/>
                  </a:cubicBezTo>
                  <a:cubicBezTo>
                    <a:pt x="10" y="47"/>
                    <a:pt x="0" y="67"/>
                    <a:pt x="0" y="67"/>
                  </a:cubicBezTo>
                  <a:cubicBezTo>
                    <a:pt x="5" y="111"/>
                    <a:pt x="52" y="94"/>
                    <a:pt x="97" y="104"/>
                  </a:cubicBezTo>
                  <a:cubicBezTo>
                    <a:pt x="142" y="114"/>
                    <a:pt x="190" y="89"/>
                    <a:pt x="192" y="74"/>
                  </a:cubicBezTo>
                  <a:cubicBezTo>
                    <a:pt x="193" y="65"/>
                    <a:pt x="177" y="37"/>
                    <a:pt x="14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309" y="611"/>
              <a:ext cx="299" cy="201"/>
            </a:xfrm>
            <a:custGeom>
              <a:avLst/>
              <a:gdLst>
                <a:gd name="T0" fmla="*/ 146 w 165"/>
                <a:gd name="T1" fmla="*/ 69 h 111"/>
                <a:gd name="T2" fmla="*/ 115 w 165"/>
                <a:gd name="T3" fmla="*/ 60 h 111"/>
                <a:gd name="T4" fmla="*/ 106 w 165"/>
                <a:gd name="T5" fmla="*/ 78 h 111"/>
                <a:gd name="T6" fmla="*/ 95 w 165"/>
                <a:gd name="T7" fmla="*/ 84 h 111"/>
                <a:gd name="T8" fmla="*/ 90 w 165"/>
                <a:gd name="T9" fmla="*/ 83 h 111"/>
                <a:gd name="T10" fmla="*/ 84 w 165"/>
                <a:gd name="T11" fmla="*/ 76 h 111"/>
                <a:gd name="T12" fmla="*/ 83 w 165"/>
                <a:gd name="T13" fmla="*/ 74 h 111"/>
                <a:gd name="T14" fmla="*/ 77 w 165"/>
                <a:gd name="T15" fmla="*/ 75 h 111"/>
                <a:gd name="T16" fmla="*/ 72 w 165"/>
                <a:gd name="T17" fmla="*/ 74 h 111"/>
                <a:gd name="T18" fmla="*/ 65 w 165"/>
                <a:gd name="T19" fmla="*/ 65 h 111"/>
                <a:gd name="T20" fmla="*/ 59 w 165"/>
                <a:gd name="T21" fmla="*/ 66 h 111"/>
                <a:gd name="T22" fmla="*/ 54 w 165"/>
                <a:gd name="T23" fmla="*/ 65 h 111"/>
                <a:gd name="T24" fmla="*/ 49 w 165"/>
                <a:gd name="T25" fmla="*/ 49 h 111"/>
                <a:gd name="T26" fmla="*/ 59 w 165"/>
                <a:gd name="T27" fmla="*/ 29 h 111"/>
                <a:gd name="T28" fmla="*/ 42 w 165"/>
                <a:gd name="T29" fmla="*/ 10 h 111"/>
                <a:gd name="T30" fmla="*/ 24 w 165"/>
                <a:gd name="T31" fmla="*/ 0 h 111"/>
                <a:gd name="T32" fmla="*/ 13 w 165"/>
                <a:gd name="T33" fmla="*/ 3 h 111"/>
                <a:gd name="T34" fmla="*/ 6 w 165"/>
                <a:gd name="T35" fmla="*/ 32 h 111"/>
                <a:gd name="T36" fmla="*/ 137 w 165"/>
                <a:gd name="T37" fmla="*/ 111 h 111"/>
                <a:gd name="T38" fmla="*/ 142 w 165"/>
                <a:gd name="T39" fmla="*/ 111 h 111"/>
                <a:gd name="T40" fmla="*/ 163 w 165"/>
                <a:gd name="T41" fmla="*/ 94 h 111"/>
                <a:gd name="T42" fmla="*/ 146 w 165"/>
                <a:gd name="T43" fmla="*/ 6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5" h="111">
                  <a:moveTo>
                    <a:pt x="146" y="69"/>
                  </a:moveTo>
                  <a:cubicBezTo>
                    <a:pt x="135" y="67"/>
                    <a:pt x="125" y="64"/>
                    <a:pt x="115" y="60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4" y="82"/>
                    <a:pt x="100" y="84"/>
                    <a:pt x="95" y="84"/>
                  </a:cubicBezTo>
                  <a:cubicBezTo>
                    <a:pt x="93" y="84"/>
                    <a:pt x="91" y="84"/>
                    <a:pt x="90" y="83"/>
                  </a:cubicBezTo>
                  <a:cubicBezTo>
                    <a:pt x="87" y="82"/>
                    <a:pt x="85" y="79"/>
                    <a:pt x="84" y="76"/>
                  </a:cubicBezTo>
                  <a:cubicBezTo>
                    <a:pt x="83" y="75"/>
                    <a:pt x="83" y="75"/>
                    <a:pt x="83" y="74"/>
                  </a:cubicBezTo>
                  <a:cubicBezTo>
                    <a:pt x="81" y="75"/>
                    <a:pt x="79" y="75"/>
                    <a:pt x="77" y="75"/>
                  </a:cubicBezTo>
                  <a:cubicBezTo>
                    <a:pt x="75" y="75"/>
                    <a:pt x="73" y="75"/>
                    <a:pt x="72" y="74"/>
                  </a:cubicBezTo>
                  <a:cubicBezTo>
                    <a:pt x="68" y="72"/>
                    <a:pt x="66" y="69"/>
                    <a:pt x="65" y="65"/>
                  </a:cubicBezTo>
                  <a:cubicBezTo>
                    <a:pt x="63" y="66"/>
                    <a:pt x="61" y="66"/>
                    <a:pt x="59" y="66"/>
                  </a:cubicBezTo>
                  <a:cubicBezTo>
                    <a:pt x="57" y="66"/>
                    <a:pt x="56" y="66"/>
                    <a:pt x="54" y="65"/>
                  </a:cubicBezTo>
                  <a:cubicBezTo>
                    <a:pt x="48" y="62"/>
                    <a:pt x="46" y="55"/>
                    <a:pt x="49" y="4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47" y="19"/>
                    <a:pt x="42" y="11"/>
                    <a:pt x="42" y="10"/>
                  </a:cubicBezTo>
                  <a:cubicBezTo>
                    <a:pt x="38" y="4"/>
                    <a:pt x="31" y="0"/>
                    <a:pt x="24" y="0"/>
                  </a:cubicBezTo>
                  <a:cubicBezTo>
                    <a:pt x="20" y="0"/>
                    <a:pt x="16" y="1"/>
                    <a:pt x="13" y="3"/>
                  </a:cubicBezTo>
                  <a:cubicBezTo>
                    <a:pt x="3" y="9"/>
                    <a:pt x="0" y="22"/>
                    <a:pt x="6" y="32"/>
                  </a:cubicBezTo>
                  <a:cubicBezTo>
                    <a:pt x="7" y="35"/>
                    <a:pt x="41" y="90"/>
                    <a:pt x="137" y="111"/>
                  </a:cubicBezTo>
                  <a:cubicBezTo>
                    <a:pt x="139" y="111"/>
                    <a:pt x="140" y="111"/>
                    <a:pt x="142" y="111"/>
                  </a:cubicBezTo>
                  <a:cubicBezTo>
                    <a:pt x="152" y="111"/>
                    <a:pt x="160" y="104"/>
                    <a:pt x="163" y="94"/>
                  </a:cubicBezTo>
                  <a:cubicBezTo>
                    <a:pt x="165" y="83"/>
                    <a:pt x="158" y="71"/>
                    <a:pt x="14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409" y="462"/>
              <a:ext cx="177" cy="287"/>
            </a:xfrm>
            <a:custGeom>
              <a:avLst/>
              <a:gdLst>
                <a:gd name="T0" fmla="*/ 3 w 98"/>
                <a:gd name="T1" fmla="*/ 140 h 158"/>
                <a:gd name="T2" fmla="*/ 4 w 98"/>
                <a:gd name="T3" fmla="*/ 140 h 158"/>
                <a:gd name="T4" fmla="*/ 8 w 98"/>
                <a:gd name="T5" fmla="*/ 138 h 158"/>
                <a:gd name="T6" fmla="*/ 26 w 98"/>
                <a:gd name="T7" fmla="*/ 102 h 158"/>
                <a:gd name="T8" fmla="*/ 35 w 98"/>
                <a:gd name="T9" fmla="*/ 95 h 158"/>
                <a:gd name="T10" fmla="*/ 44 w 98"/>
                <a:gd name="T11" fmla="*/ 94 h 158"/>
                <a:gd name="T12" fmla="*/ 19 w 98"/>
                <a:gd name="T13" fmla="*/ 143 h 158"/>
                <a:gd name="T14" fmla="*/ 20 w 98"/>
                <a:gd name="T15" fmla="*/ 149 h 158"/>
                <a:gd name="T16" fmla="*/ 22 w 98"/>
                <a:gd name="T17" fmla="*/ 149 h 158"/>
                <a:gd name="T18" fmla="*/ 26 w 98"/>
                <a:gd name="T19" fmla="*/ 147 h 158"/>
                <a:gd name="T20" fmla="*/ 51 w 98"/>
                <a:gd name="T21" fmla="*/ 98 h 158"/>
                <a:gd name="T22" fmla="*/ 55 w 98"/>
                <a:gd name="T23" fmla="*/ 117 h 158"/>
                <a:gd name="T24" fmla="*/ 36 w 98"/>
                <a:gd name="T25" fmla="*/ 153 h 158"/>
                <a:gd name="T26" fmla="*/ 38 w 98"/>
                <a:gd name="T27" fmla="*/ 158 h 158"/>
                <a:gd name="T28" fmla="*/ 40 w 98"/>
                <a:gd name="T29" fmla="*/ 158 h 158"/>
                <a:gd name="T30" fmla="*/ 44 w 98"/>
                <a:gd name="T31" fmla="*/ 156 h 158"/>
                <a:gd name="T32" fmla="*/ 62 w 98"/>
                <a:gd name="T33" fmla="*/ 120 h 158"/>
                <a:gd name="T34" fmla="*/ 54 w 98"/>
                <a:gd name="T35" fmla="*/ 90 h 158"/>
                <a:gd name="T36" fmla="*/ 97 w 98"/>
                <a:gd name="T37" fmla="*/ 7 h 158"/>
                <a:gd name="T38" fmla="*/ 95 w 98"/>
                <a:gd name="T39" fmla="*/ 1 h 158"/>
                <a:gd name="T40" fmla="*/ 90 w 98"/>
                <a:gd name="T41" fmla="*/ 3 h 158"/>
                <a:gd name="T42" fmla="*/ 47 w 98"/>
                <a:gd name="T43" fmla="*/ 87 h 158"/>
                <a:gd name="T44" fmla="*/ 33 w 98"/>
                <a:gd name="T45" fmla="*/ 87 h 158"/>
                <a:gd name="T46" fmla="*/ 19 w 98"/>
                <a:gd name="T47" fmla="*/ 99 h 158"/>
                <a:gd name="T48" fmla="*/ 1 w 98"/>
                <a:gd name="T49" fmla="*/ 134 h 158"/>
                <a:gd name="T50" fmla="*/ 3 w 98"/>
                <a:gd name="T51" fmla="*/ 14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158">
                  <a:moveTo>
                    <a:pt x="3" y="140"/>
                  </a:moveTo>
                  <a:cubicBezTo>
                    <a:pt x="3" y="140"/>
                    <a:pt x="4" y="140"/>
                    <a:pt x="4" y="140"/>
                  </a:cubicBezTo>
                  <a:cubicBezTo>
                    <a:pt x="6" y="140"/>
                    <a:pt x="7" y="139"/>
                    <a:pt x="8" y="138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31" y="96"/>
                    <a:pt x="35" y="95"/>
                  </a:cubicBezTo>
                  <a:cubicBezTo>
                    <a:pt x="38" y="94"/>
                    <a:pt x="41" y="94"/>
                    <a:pt x="44" y="94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8" y="145"/>
                    <a:pt x="18" y="148"/>
                    <a:pt x="20" y="149"/>
                  </a:cubicBezTo>
                  <a:cubicBezTo>
                    <a:pt x="21" y="149"/>
                    <a:pt x="22" y="149"/>
                    <a:pt x="22" y="149"/>
                  </a:cubicBezTo>
                  <a:cubicBezTo>
                    <a:pt x="24" y="149"/>
                    <a:pt x="25" y="148"/>
                    <a:pt x="26" y="147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6" y="103"/>
                    <a:pt x="58" y="110"/>
                    <a:pt x="55" y="117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5" y="155"/>
                    <a:pt x="36" y="157"/>
                    <a:pt x="38" y="158"/>
                  </a:cubicBezTo>
                  <a:cubicBezTo>
                    <a:pt x="39" y="158"/>
                    <a:pt x="39" y="158"/>
                    <a:pt x="40" y="158"/>
                  </a:cubicBezTo>
                  <a:cubicBezTo>
                    <a:pt x="41" y="158"/>
                    <a:pt x="43" y="158"/>
                    <a:pt x="44" y="156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7" y="110"/>
                    <a:pt x="64" y="97"/>
                    <a:pt x="54" y="90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8" y="5"/>
                    <a:pt x="97" y="2"/>
                    <a:pt x="95" y="1"/>
                  </a:cubicBezTo>
                  <a:cubicBezTo>
                    <a:pt x="93" y="0"/>
                    <a:pt x="91" y="1"/>
                    <a:pt x="90" y="3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3" y="85"/>
                    <a:pt x="38" y="85"/>
                    <a:pt x="33" y="87"/>
                  </a:cubicBezTo>
                  <a:cubicBezTo>
                    <a:pt x="27" y="89"/>
                    <a:pt x="22" y="93"/>
                    <a:pt x="19" y="99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0" y="136"/>
                    <a:pt x="1" y="139"/>
                    <a:pt x="3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282" y="685"/>
              <a:ext cx="261" cy="127"/>
            </a:xfrm>
            <a:custGeom>
              <a:avLst/>
              <a:gdLst>
                <a:gd name="T0" fmla="*/ 116 w 144"/>
                <a:gd name="T1" fmla="*/ 7 h 70"/>
                <a:gd name="T2" fmla="*/ 108 w 144"/>
                <a:gd name="T3" fmla="*/ 45 h 70"/>
                <a:gd name="T4" fmla="*/ 104 w 144"/>
                <a:gd name="T5" fmla="*/ 49 h 70"/>
                <a:gd name="T6" fmla="*/ 103 w 144"/>
                <a:gd name="T7" fmla="*/ 49 h 70"/>
                <a:gd name="T8" fmla="*/ 100 w 144"/>
                <a:gd name="T9" fmla="*/ 44 h 70"/>
                <a:gd name="T10" fmla="*/ 107 w 144"/>
                <a:gd name="T11" fmla="*/ 8 h 70"/>
                <a:gd name="T12" fmla="*/ 76 w 144"/>
                <a:gd name="T13" fmla="*/ 10 h 70"/>
                <a:gd name="T14" fmla="*/ 76 w 144"/>
                <a:gd name="T15" fmla="*/ 47 h 70"/>
                <a:gd name="T16" fmla="*/ 72 w 144"/>
                <a:gd name="T17" fmla="*/ 51 h 70"/>
                <a:gd name="T18" fmla="*/ 68 w 144"/>
                <a:gd name="T19" fmla="*/ 47 h 70"/>
                <a:gd name="T20" fmla="*/ 68 w 144"/>
                <a:gd name="T21" fmla="*/ 10 h 70"/>
                <a:gd name="T22" fmla="*/ 37 w 144"/>
                <a:gd name="T23" fmla="*/ 8 h 70"/>
                <a:gd name="T24" fmla="*/ 44 w 144"/>
                <a:gd name="T25" fmla="*/ 44 h 70"/>
                <a:gd name="T26" fmla="*/ 41 w 144"/>
                <a:gd name="T27" fmla="*/ 49 h 70"/>
                <a:gd name="T28" fmla="*/ 40 w 144"/>
                <a:gd name="T29" fmla="*/ 49 h 70"/>
                <a:gd name="T30" fmla="*/ 36 w 144"/>
                <a:gd name="T31" fmla="*/ 45 h 70"/>
                <a:gd name="T32" fmla="*/ 29 w 144"/>
                <a:gd name="T33" fmla="*/ 7 h 70"/>
                <a:gd name="T34" fmla="*/ 0 w 144"/>
                <a:gd name="T35" fmla="*/ 0 h 70"/>
                <a:gd name="T36" fmla="*/ 11 w 144"/>
                <a:gd name="T37" fmla="*/ 62 h 70"/>
                <a:gd name="T38" fmla="*/ 72 w 144"/>
                <a:gd name="T39" fmla="*/ 70 h 70"/>
                <a:gd name="T40" fmla="*/ 131 w 144"/>
                <a:gd name="T41" fmla="*/ 62 h 70"/>
                <a:gd name="T42" fmla="*/ 144 w 144"/>
                <a:gd name="T43" fmla="*/ 0 h 70"/>
                <a:gd name="T44" fmla="*/ 116 w 144"/>
                <a:gd name="T45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70">
                  <a:moveTo>
                    <a:pt x="116" y="7"/>
                  </a:moveTo>
                  <a:cubicBezTo>
                    <a:pt x="108" y="45"/>
                    <a:pt x="108" y="45"/>
                    <a:pt x="108" y="45"/>
                  </a:cubicBezTo>
                  <a:cubicBezTo>
                    <a:pt x="108" y="47"/>
                    <a:pt x="106" y="49"/>
                    <a:pt x="104" y="49"/>
                  </a:cubicBezTo>
                  <a:cubicBezTo>
                    <a:pt x="104" y="49"/>
                    <a:pt x="104" y="49"/>
                    <a:pt x="103" y="49"/>
                  </a:cubicBezTo>
                  <a:cubicBezTo>
                    <a:pt x="101" y="48"/>
                    <a:pt x="100" y="46"/>
                    <a:pt x="100" y="44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97" y="9"/>
                    <a:pt x="86" y="10"/>
                    <a:pt x="76" y="10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9"/>
                    <a:pt x="74" y="51"/>
                    <a:pt x="72" y="51"/>
                  </a:cubicBezTo>
                  <a:cubicBezTo>
                    <a:pt x="70" y="51"/>
                    <a:pt x="68" y="49"/>
                    <a:pt x="68" y="4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59" y="10"/>
                    <a:pt x="48" y="9"/>
                    <a:pt x="37" y="8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6"/>
                    <a:pt x="43" y="48"/>
                    <a:pt x="41" y="49"/>
                  </a:cubicBezTo>
                  <a:cubicBezTo>
                    <a:pt x="41" y="49"/>
                    <a:pt x="41" y="49"/>
                    <a:pt x="40" y="49"/>
                  </a:cubicBezTo>
                  <a:cubicBezTo>
                    <a:pt x="38" y="49"/>
                    <a:pt x="37" y="47"/>
                    <a:pt x="36" y="45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19" y="5"/>
                    <a:pt x="9" y="3"/>
                    <a:pt x="0" y="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5"/>
                    <a:pt x="12" y="70"/>
                    <a:pt x="72" y="70"/>
                  </a:cubicBezTo>
                  <a:cubicBezTo>
                    <a:pt x="129" y="70"/>
                    <a:pt x="130" y="65"/>
                    <a:pt x="131" y="62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5" y="3"/>
                    <a:pt x="126" y="5"/>
                    <a:pt x="1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1240" y="464"/>
              <a:ext cx="349" cy="225"/>
            </a:xfrm>
            <a:custGeom>
              <a:avLst/>
              <a:gdLst>
                <a:gd name="T0" fmla="*/ 96 w 192"/>
                <a:gd name="T1" fmla="*/ 0 h 124"/>
                <a:gd name="T2" fmla="*/ 0 w 192"/>
                <a:gd name="T3" fmla="*/ 90 h 124"/>
                <a:gd name="T4" fmla="*/ 0 w 192"/>
                <a:gd name="T5" fmla="*/ 90 h 124"/>
                <a:gd name="T6" fmla="*/ 0 w 192"/>
                <a:gd name="T7" fmla="*/ 92 h 124"/>
                <a:gd name="T8" fmla="*/ 0 w 192"/>
                <a:gd name="T9" fmla="*/ 93 h 124"/>
                <a:gd name="T10" fmla="*/ 95 w 192"/>
                <a:gd name="T11" fmla="*/ 124 h 124"/>
                <a:gd name="T12" fmla="*/ 191 w 192"/>
                <a:gd name="T13" fmla="*/ 94 h 124"/>
                <a:gd name="T14" fmla="*/ 192 w 192"/>
                <a:gd name="T15" fmla="*/ 91 h 124"/>
                <a:gd name="T16" fmla="*/ 96 w 192"/>
                <a:gd name="T17" fmla="*/ 0 h 124"/>
                <a:gd name="T18" fmla="*/ 55 w 192"/>
                <a:gd name="T19" fmla="*/ 59 h 124"/>
                <a:gd name="T20" fmla="*/ 50 w 192"/>
                <a:gd name="T21" fmla="*/ 54 h 124"/>
                <a:gd name="T22" fmla="*/ 55 w 192"/>
                <a:gd name="T23" fmla="*/ 48 h 124"/>
                <a:gd name="T24" fmla="*/ 61 w 192"/>
                <a:gd name="T25" fmla="*/ 54 h 124"/>
                <a:gd name="T26" fmla="*/ 55 w 192"/>
                <a:gd name="T27" fmla="*/ 59 h 124"/>
                <a:gd name="T28" fmla="*/ 88 w 192"/>
                <a:gd name="T29" fmla="*/ 88 h 124"/>
                <a:gd name="T30" fmla="*/ 84 w 192"/>
                <a:gd name="T31" fmla="*/ 83 h 124"/>
                <a:gd name="T32" fmla="*/ 88 w 192"/>
                <a:gd name="T33" fmla="*/ 79 h 124"/>
                <a:gd name="T34" fmla="*/ 93 w 192"/>
                <a:gd name="T35" fmla="*/ 83 h 124"/>
                <a:gd name="T36" fmla="*/ 88 w 192"/>
                <a:gd name="T37" fmla="*/ 88 h 124"/>
                <a:gd name="T38" fmla="*/ 93 w 192"/>
                <a:gd name="T39" fmla="*/ 39 h 124"/>
                <a:gd name="T40" fmla="*/ 88 w 192"/>
                <a:gd name="T41" fmla="*/ 35 h 124"/>
                <a:gd name="T42" fmla="*/ 93 w 192"/>
                <a:gd name="T43" fmla="*/ 30 h 124"/>
                <a:gd name="T44" fmla="*/ 99 w 192"/>
                <a:gd name="T45" fmla="*/ 35 h 124"/>
                <a:gd name="T46" fmla="*/ 93 w 192"/>
                <a:gd name="T47" fmla="*/ 39 h 124"/>
                <a:gd name="T48" fmla="*/ 133 w 192"/>
                <a:gd name="T49" fmla="*/ 71 h 124"/>
                <a:gd name="T50" fmla="*/ 127 w 192"/>
                <a:gd name="T51" fmla="*/ 64 h 124"/>
                <a:gd name="T52" fmla="*/ 133 w 192"/>
                <a:gd name="T53" fmla="*/ 57 h 124"/>
                <a:gd name="T54" fmla="*/ 140 w 192"/>
                <a:gd name="T55" fmla="*/ 64 h 124"/>
                <a:gd name="T56" fmla="*/ 133 w 192"/>
                <a:gd name="T57" fmla="*/ 7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124">
                  <a:moveTo>
                    <a:pt x="96" y="0"/>
                  </a:moveTo>
                  <a:cubicBezTo>
                    <a:pt x="43" y="0"/>
                    <a:pt x="0" y="4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" y="113"/>
                    <a:pt x="50" y="124"/>
                    <a:pt x="95" y="124"/>
                  </a:cubicBezTo>
                  <a:cubicBezTo>
                    <a:pt x="140" y="124"/>
                    <a:pt x="186" y="114"/>
                    <a:pt x="191" y="94"/>
                  </a:cubicBezTo>
                  <a:cubicBezTo>
                    <a:pt x="191" y="93"/>
                    <a:pt x="192" y="92"/>
                    <a:pt x="192" y="91"/>
                  </a:cubicBezTo>
                  <a:cubicBezTo>
                    <a:pt x="192" y="41"/>
                    <a:pt x="148" y="0"/>
                    <a:pt x="96" y="0"/>
                  </a:cubicBezTo>
                  <a:close/>
                  <a:moveTo>
                    <a:pt x="55" y="59"/>
                  </a:moveTo>
                  <a:cubicBezTo>
                    <a:pt x="52" y="59"/>
                    <a:pt x="50" y="57"/>
                    <a:pt x="50" y="54"/>
                  </a:cubicBezTo>
                  <a:cubicBezTo>
                    <a:pt x="50" y="50"/>
                    <a:pt x="52" y="48"/>
                    <a:pt x="55" y="48"/>
                  </a:cubicBezTo>
                  <a:cubicBezTo>
                    <a:pt x="58" y="48"/>
                    <a:pt x="61" y="50"/>
                    <a:pt x="61" y="54"/>
                  </a:cubicBezTo>
                  <a:cubicBezTo>
                    <a:pt x="61" y="57"/>
                    <a:pt x="58" y="59"/>
                    <a:pt x="55" y="59"/>
                  </a:cubicBezTo>
                  <a:close/>
                  <a:moveTo>
                    <a:pt x="88" y="88"/>
                  </a:moveTo>
                  <a:cubicBezTo>
                    <a:pt x="86" y="88"/>
                    <a:pt x="84" y="86"/>
                    <a:pt x="84" y="83"/>
                  </a:cubicBezTo>
                  <a:cubicBezTo>
                    <a:pt x="84" y="81"/>
                    <a:pt x="86" y="79"/>
                    <a:pt x="88" y="79"/>
                  </a:cubicBezTo>
                  <a:cubicBezTo>
                    <a:pt x="91" y="79"/>
                    <a:pt x="93" y="81"/>
                    <a:pt x="93" y="83"/>
                  </a:cubicBezTo>
                  <a:cubicBezTo>
                    <a:pt x="93" y="86"/>
                    <a:pt x="91" y="88"/>
                    <a:pt x="88" y="88"/>
                  </a:cubicBezTo>
                  <a:close/>
                  <a:moveTo>
                    <a:pt x="93" y="39"/>
                  </a:moveTo>
                  <a:cubicBezTo>
                    <a:pt x="90" y="39"/>
                    <a:pt x="88" y="37"/>
                    <a:pt x="88" y="35"/>
                  </a:cubicBezTo>
                  <a:cubicBezTo>
                    <a:pt x="88" y="32"/>
                    <a:pt x="90" y="30"/>
                    <a:pt x="93" y="30"/>
                  </a:cubicBezTo>
                  <a:cubicBezTo>
                    <a:pt x="96" y="30"/>
                    <a:pt x="99" y="32"/>
                    <a:pt x="99" y="35"/>
                  </a:cubicBezTo>
                  <a:cubicBezTo>
                    <a:pt x="99" y="37"/>
                    <a:pt x="96" y="39"/>
                    <a:pt x="93" y="39"/>
                  </a:cubicBezTo>
                  <a:close/>
                  <a:moveTo>
                    <a:pt x="133" y="71"/>
                  </a:moveTo>
                  <a:cubicBezTo>
                    <a:pt x="130" y="71"/>
                    <a:pt x="127" y="68"/>
                    <a:pt x="127" y="64"/>
                  </a:cubicBezTo>
                  <a:cubicBezTo>
                    <a:pt x="127" y="60"/>
                    <a:pt x="130" y="57"/>
                    <a:pt x="133" y="57"/>
                  </a:cubicBezTo>
                  <a:cubicBezTo>
                    <a:pt x="137" y="57"/>
                    <a:pt x="140" y="60"/>
                    <a:pt x="140" y="64"/>
                  </a:cubicBezTo>
                  <a:cubicBezTo>
                    <a:pt x="140" y="68"/>
                    <a:pt x="137" y="71"/>
                    <a:pt x="133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048" y="522"/>
              <a:ext cx="254" cy="276"/>
            </a:xfrm>
            <a:custGeom>
              <a:avLst/>
              <a:gdLst>
                <a:gd name="T0" fmla="*/ 139 w 140"/>
                <a:gd name="T1" fmla="*/ 34 h 152"/>
                <a:gd name="T2" fmla="*/ 123 w 140"/>
                <a:gd name="T3" fmla="*/ 15 h 152"/>
                <a:gd name="T4" fmla="*/ 123 w 140"/>
                <a:gd name="T5" fmla="*/ 4 h 152"/>
                <a:gd name="T6" fmla="*/ 119 w 140"/>
                <a:gd name="T7" fmla="*/ 0 h 152"/>
                <a:gd name="T8" fmla="*/ 21 w 140"/>
                <a:gd name="T9" fmla="*/ 0 h 152"/>
                <a:gd name="T10" fmla="*/ 17 w 140"/>
                <a:gd name="T11" fmla="*/ 4 h 152"/>
                <a:gd name="T12" fmla="*/ 17 w 140"/>
                <a:gd name="T13" fmla="*/ 15 h 152"/>
                <a:gd name="T14" fmla="*/ 1 w 140"/>
                <a:gd name="T15" fmla="*/ 34 h 152"/>
                <a:gd name="T16" fmla="*/ 0 w 140"/>
                <a:gd name="T17" fmla="*/ 36 h 152"/>
                <a:gd name="T18" fmla="*/ 0 w 140"/>
                <a:gd name="T19" fmla="*/ 118 h 152"/>
                <a:gd name="T20" fmla="*/ 2 w 140"/>
                <a:gd name="T21" fmla="*/ 121 h 152"/>
                <a:gd name="T22" fmla="*/ 38 w 140"/>
                <a:gd name="T23" fmla="*/ 151 h 152"/>
                <a:gd name="T24" fmla="*/ 41 w 140"/>
                <a:gd name="T25" fmla="*/ 152 h 152"/>
                <a:gd name="T26" fmla="*/ 99 w 140"/>
                <a:gd name="T27" fmla="*/ 152 h 152"/>
                <a:gd name="T28" fmla="*/ 102 w 140"/>
                <a:gd name="T29" fmla="*/ 151 h 152"/>
                <a:gd name="T30" fmla="*/ 138 w 140"/>
                <a:gd name="T31" fmla="*/ 121 h 152"/>
                <a:gd name="T32" fmla="*/ 140 w 140"/>
                <a:gd name="T33" fmla="*/ 118 h 152"/>
                <a:gd name="T34" fmla="*/ 140 w 140"/>
                <a:gd name="T35" fmla="*/ 36 h 152"/>
                <a:gd name="T36" fmla="*/ 139 w 140"/>
                <a:gd name="T37" fmla="*/ 34 h 152"/>
                <a:gd name="T38" fmla="*/ 58 w 140"/>
                <a:gd name="T39" fmla="*/ 132 h 152"/>
                <a:gd name="T40" fmla="*/ 20 w 140"/>
                <a:gd name="T41" fmla="*/ 107 h 152"/>
                <a:gd name="T42" fmla="*/ 58 w 140"/>
                <a:gd name="T43" fmla="*/ 81 h 152"/>
                <a:gd name="T44" fmla="*/ 96 w 140"/>
                <a:gd name="T45" fmla="*/ 107 h 152"/>
                <a:gd name="T46" fmla="*/ 58 w 140"/>
                <a:gd name="T47" fmla="*/ 132 h 152"/>
                <a:gd name="T48" fmla="*/ 112 w 140"/>
                <a:gd name="T49" fmla="*/ 120 h 152"/>
                <a:gd name="T50" fmla="*/ 98 w 140"/>
                <a:gd name="T51" fmla="*/ 123 h 152"/>
                <a:gd name="T52" fmla="*/ 104 w 140"/>
                <a:gd name="T53" fmla="*/ 107 h 152"/>
                <a:gd name="T54" fmla="*/ 59 w 140"/>
                <a:gd name="T55" fmla="*/ 73 h 152"/>
                <a:gd name="T56" fmla="*/ 67 w 140"/>
                <a:gd name="T57" fmla="*/ 59 h 152"/>
                <a:gd name="T58" fmla="*/ 110 w 140"/>
                <a:gd name="T59" fmla="*/ 74 h 152"/>
                <a:gd name="T60" fmla="*/ 112 w 140"/>
                <a:gd name="T61" fmla="*/ 12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152">
                  <a:moveTo>
                    <a:pt x="139" y="34"/>
                  </a:moveTo>
                  <a:cubicBezTo>
                    <a:pt x="123" y="15"/>
                    <a:pt x="123" y="15"/>
                    <a:pt x="123" y="15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2"/>
                    <a:pt x="121" y="0"/>
                    <a:pt x="1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7" y="2"/>
                    <a:pt x="17" y="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5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9"/>
                    <a:pt x="1" y="120"/>
                    <a:pt x="2" y="12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9" y="152"/>
                    <a:pt x="40" y="152"/>
                    <a:pt x="41" y="152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100" y="152"/>
                    <a:pt x="101" y="152"/>
                    <a:pt x="102" y="15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9" y="120"/>
                    <a:pt x="140" y="119"/>
                    <a:pt x="140" y="118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35"/>
                    <a:pt x="140" y="34"/>
                    <a:pt x="139" y="34"/>
                  </a:cubicBezTo>
                  <a:close/>
                  <a:moveTo>
                    <a:pt x="58" y="132"/>
                  </a:moveTo>
                  <a:cubicBezTo>
                    <a:pt x="37" y="132"/>
                    <a:pt x="20" y="121"/>
                    <a:pt x="20" y="107"/>
                  </a:cubicBezTo>
                  <a:cubicBezTo>
                    <a:pt x="20" y="93"/>
                    <a:pt x="37" y="81"/>
                    <a:pt x="58" y="81"/>
                  </a:cubicBezTo>
                  <a:cubicBezTo>
                    <a:pt x="79" y="81"/>
                    <a:pt x="96" y="93"/>
                    <a:pt x="96" y="107"/>
                  </a:cubicBezTo>
                  <a:cubicBezTo>
                    <a:pt x="96" y="121"/>
                    <a:pt x="79" y="132"/>
                    <a:pt x="58" y="132"/>
                  </a:cubicBezTo>
                  <a:close/>
                  <a:moveTo>
                    <a:pt x="112" y="120"/>
                  </a:moveTo>
                  <a:cubicBezTo>
                    <a:pt x="108" y="122"/>
                    <a:pt x="103" y="124"/>
                    <a:pt x="98" y="123"/>
                  </a:cubicBezTo>
                  <a:cubicBezTo>
                    <a:pt x="102" y="118"/>
                    <a:pt x="104" y="113"/>
                    <a:pt x="104" y="107"/>
                  </a:cubicBezTo>
                  <a:cubicBezTo>
                    <a:pt x="104" y="88"/>
                    <a:pt x="85" y="74"/>
                    <a:pt x="59" y="73"/>
                  </a:cubicBezTo>
                  <a:cubicBezTo>
                    <a:pt x="60" y="67"/>
                    <a:pt x="63" y="62"/>
                    <a:pt x="67" y="59"/>
                  </a:cubicBezTo>
                  <a:cubicBezTo>
                    <a:pt x="78" y="51"/>
                    <a:pt x="97" y="57"/>
                    <a:pt x="110" y="74"/>
                  </a:cubicBezTo>
                  <a:cubicBezTo>
                    <a:pt x="122" y="91"/>
                    <a:pt x="123" y="111"/>
                    <a:pt x="112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062" y="449"/>
              <a:ext cx="225" cy="60"/>
            </a:xfrm>
            <a:custGeom>
              <a:avLst/>
              <a:gdLst>
                <a:gd name="T0" fmla="*/ 4 w 124"/>
                <a:gd name="T1" fmla="*/ 33 h 33"/>
                <a:gd name="T2" fmla="*/ 120 w 124"/>
                <a:gd name="T3" fmla="*/ 33 h 33"/>
                <a:gd name="T4" fmla="*/ 124 w 124"/>
                <a:gd name="T5" fmla="*/ 29 h 33"/>
                <a:gd name="T6" fmla="*/ 124 w 124"/>
                <a:gd name="T7" fmla="*/ 4 h 33"/>
                <a:gd name="T8" fmla="*/ 120 w 124"/>
                <a:gd name="T9" fmla="*/ 0 h 33"/>
                <a:gd name="T10" fmla="*/ 4 w 124"/>
                <a:gd name="T11" fmla="*/ 0 h 33"/>
                <a:gd name="T12" fmla="*/ 0 w 124"/>
                <a:gd name="T13" fmla="*/ 4 h 33"/>
                <a:gd name="T14" fmla="*/ 0 w 124"/>
                <a:gd name="T15" fmla="*/ 29 h 33"/>
                <a:gd name="T16" fmla="*/ 4 w 12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33">
                  <a:moveTo>
                    <a:pt x="4" y="33"/>
                  </a:moveTo>
                  <a:cubicBezTo>
                    <a:pt x="120" y="33"/>
                    <a:pt x="120" y="33"/>
                    <a:pt x="120" y="33"/>
                  </a:cubicBezTo>
                  <a:cubicBezTo>
                    <a:pt x="122" y="33"/>
                    <a:pt x="124" y="31"/>
                    <a:pt x="124" y="29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2"/>
                    <a:pt x="122" y="0"/>
                    <a:pt x="1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2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2777" y="462"/>
              <a:ext cx="327" cy="350"/>
            </a:xfrm>
            <a:custGeom>
              <a:avLst/>
              <a:gdLst>
                <a:gd name="T0" fmla="*/ 152 w 180"/>
                <a:gd name="T1" fmla="*/ 88 h 193"/>
                <a:gd name="T2" fmla="*/ 135 w 180"/>
                <a:gd name="T3" fmla="*/ 75 h 193"/>
                <a:gd name="T4" fmla="*/ 85 w 180"/>
                <a:gd name="T5" fmla="*/ 46 h 193"/>
                <a:gd name="T6" fmla="*/ 72 w 180"/>
                <a:gd name="T7" fmla="*/ 44 h 193"/>
                <a:gd name="T8" fmla="*/ 55 w 180"/>
                <a:gd name="T9" fmla="*/ 52 h 193"/>
                <a:gd name="T10" fmla="*/ 40 w 180"/>
                <a:gd name="T11" fmla="*/ 14 h 193"/>
                <a:gd name="T12" fmla="*/ 49 w 180"/>
                <a:gd name="T13" fmla="*/ 9 h 193"/>
                <a:gd name="T14" fmla="*/ 51 w 180"/>
                <a:gd name="T15" fmla="*/ 4 h 193"/>
                <a:gd name="T16" fmla="*/ 46 w 180"/>
                <a:gd name="T17" fmla="*/ 1 h 193"/>
                <a:gd name="T18" fmla="*/ 21 w 180"/>
                <a:gd name="T19" fmla="*/ 55 h 193"/>
                <a:gd name="T20" fmla="*/ 19 w 180"/>
                <a:gd name="T21" fmla="*/ 56 h 193"/>
                <a:gd name="T22" fmla="*/ 1 w 180"/>
                <a:gd name="T23" fmla="*/ 119 h 193"/>
                <a:gd name="T24" fmla="*/ 24 w 180"/>
                <a:gd name="T25" fmla="*/ 193 h 193"/>
                <a:gd name="T26" fmla="*/ 26 w 180"/>
                <a:gd name="T27" fmla="*/ 193 h 193"/>
                <a:gd name="T28" fmla="*/ 26 w 180"/>
                <a:gd name="T29" fmla="*/ 193 h 193"/>
                <a:gd name="T30" fmla="*/ 46 w 180"/>
                <a:gd name="T31" fmla="*/ 155 h 193"/>
                <a:gd name="T32" fmla="*/ 48 w 180"/>
                <a:gd name="T33" fmla="*/ 134 h 193"/>
                <a:gd name="T34" fmla="*/ 46 w 180"/>
                <a:gd name="T35" fmla="*/ 76 h 193"/>
                <a:gd name="T36" fmla="*/ 29 w 180"/>
                <a:gd name="T37" fmla="*/ 54 h 193"/>
                <a:gd name="T38" fmla="*/ 31 w 180"/>
                <a:gd name="T39" fmla="*/ 32 h 193"/>
                <a:gd name="T40" fmla="*/ 54 w 180"/>
                <a:gd name="T41" fmla="*/ 60 h 193"/>
                <a:gd name="T42" fmla="*/ 97 w 180"/>
                <a:gd name="T43" fmla="*/ 107 h 193"/>
                <a:gd name="T44" fmla="*/ 160 w 180"/>
                <a:gd name="T45" fmla="*/ 130 h 193"/>
                <a:gd name="T46" fmla="*/ 160 w 180"/>
                <a:gd name="T47" fmla="*/ 130 h 193"/>
                <a:gd name="T48" fmla="*/ 172 w 180"/>
                <a:gd name="T49" fmla="*/ 127 h 193"/>
                <a:gd name="T50" fmla="*/ 173 w 180"/>
                <a:gd name="T51" fmla="*/ 125 h 193"/>
                <a:gd name="T52" fmla="*/ 152 w 180"/>
                <a:gd name="T53" fmla="*/ 88 h 193"/>
                <a:gd name="T54" fmla="*/ 25 w 180"/>
                <a:gd name="T55" fmla="*/ 157 h 193"/>
                <a:gd name="T56" fmla="*/ 17 w 180"/>
                <a:gd name="T57" fmla="*/ 149 h 193"/>
                <a:gd name="T58" fmla="*/ 25 w 180"/>
                <a:gd name="T59" fmla="*/ 141 h 193"/>
                <a:gd name="T60" fmla="*/ 33 w 180"/>
                <a:gd name="T61" fmla="*/ 149 h 193"/>
                <a:gd name="T62" fmla="*/ 25 w 180"/>
                <a:gd name="T63" fmla="*/ 157 h 193"/>
                <a:gd name="T64" fmla="*/ 26 w 180"/>
                <a:gd name="T65" fmla="*/ 128 h 193"/>
                <a:gd name="T66" fmla="*/ 16 w 180"/>
                <a:gd name="T67" fmla="*/ 118 h 193"/>
                <a:gd name="T68" fmla="*/ 26 w 180"/>
                <a:gd name="T69" fmla="*/ 109 h 193"/>
                <a:gd name="T70" fmla="*/ 36 w 180"/>
                <a:gd name="T71" fmla="*/ 118 h 193"/>
                <a:gd name="T72" fmla="*/ 26 w 180"/>
                <a:gd name="T73" fmla="*/ 128 h 193"/>
                <a:gd name="T74" fmla="*/ 35 w 180"/>
                <a:gd name="T75" fmla="*/ 88 h 193"/>
                <a:gd name="T76" fmla="*/ 27 w 180"/>
                <a:gd name="T77" fmla="*/ 97 h 193"/>
                <a:gd name="T78" fmla="*/ 19 w 180"/>
                <a:gd name="T79" fmla="*/ 88 h 193"/>
                <a:gd name="T80" fmla="*/ 27 w 180"/>
                <a:gd name="T81" fmla="*/ 80 h 193"/>
                <a:gd name="T82" fmla="*/ 35 w 180"/>
                <a:gd name="T83" fmla="*/ 88 h 193"/>
                <a:gd name="T84" fmla="*/ 92 w 180"/>
                <a:gd name="T85" fmla="*/ 74 h 193"/>
                <a:gd name="T86" fmla="*/ 80 w 180"/>
                <a:gd name="T87" fmla="*/ 77 h 193"/>
                <a:gd name="T88" fmla="*/ 77 w 180"/>
                <a:gd name="T89" fmla="*/ 64 h 193"/>
                <a:gd name="T90" fmla="*/ 89 w 180"/>
                <a:gd name="T91" fmla="*/ 62 h 193"/>
                <a:gd name="T92" fmla="*/ 92 w 180"/>
                <a:gd name="T93" fmla="*/ 74 h 193"/>
                <a:gd name="T94" fmla="*/ 117 w 180"/>
                <a:gd name="T95" fmla="*/ 91 h 193"/>
                <a:gd name="T96" fmla="*/ 103 w 180"/>
                <a:gd name="T97" fmla="*/ 95 h 193"/>
                <a:gd name="T98" fmla="*/ 100 w 180"/>
                <a:gd name="T99" fmla="*/ 81 h 193"/>
                <a:gd name="T100" fmla="*/ 114 w 180"/>
                <a:gd name="T101" fmla="*/ 77 h 193"/>
                <a:gd name="T102" fmla="*/ 117 w 180"/>
                <a:gd name="T103" fmla="*/ 91 h 193"/>
                <a:gd name="T104" fmla="*/ 142 w 180"/>
                <a:gd name="T105" fmla="*/ 107 h 193"/>
                <a:gd name="T106" fmla="*/ 131 w 180"/>
                <a:gd name="T107" fmla="*/ 109 h 193"/>
                <a:gd name="T108" fmla="*/ 129 w 180"/>
                <a:gd name="T109" fmla="*/ 98 h 193"/>
                <a:gd name="T110" fmla="*/ 139 w 180"/>
                <a:gd name="T111" fmla="*/ 96 h 193"/>
                <a:gd name="T112" fmla="*/ 142 w 180"/>
                <a:gd name="T113" fmla="*/ 10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3">
                  <a:moveTo>
                    <a:pt x="152" y="88"/>
                  </a:moveTo>
                  <a:cubicBezTo>
                    <a:pt x="145" y="84"/>
                    <a:pt x="140" y="79"/>
                    <a:pt x="135" y="75"/>
                  </a:cubicBezTo>
                  <a:cubicBezTo>
                    <a:pt x="117" y="62"/>
                    <a:pt x="103" y="52"/>
                    <a:pt x="85" y="46"/>
                  </a:cubicBezTo>
                  <a:cubicBezTo>
                    <a:pt x="80" y="45"/>
                    <a:pt x="76" y="44"/>
                    <a:pt x="72" y="44"/>
                  </a:cubicBezTo>
                  <a:cubicBezTo>
                    <a:pt x="62" y="44"/>
                    <a:pt x="57" y="48"/>
                    <a:pt x="55" y="52"/>
                  </a:cubicBezTo>
                  <a:cubicBezTo>
                    <a:pt x="34" y="43"/>
                    <a:pt x="39" y="19"/>
                    <a:pt x="40" y="14"/>
                  </a:cubicBezTo>
                  <a:cubicBezTo>
                    <a:pt x="42" y="12"/>
                    <a:pt x="45" y="10"/>
                    <a:pt x="49" y="9"/>
                  </a:cubicBezTo>
                  <a:cubicBezTo>
                    <a:pt x="51" y="8"/>
                    <a:pt x="52" y="6"/>
                    <a:pt x="51" y="4"/>
                  </a:cubicBezTo>
                  <a:cubicBezTo>
                    <a:pt x="51" y="2"/>
                    <a:pt x="48" y="0"/>
                    <a:pt x="46" y="1"/>
                  </a:cubicBezTo>
                  <a:cubicBezTo>
                    <a:pt x="21" y="9"/>
                    <a:pt x="20" y="43"/>
                    <a:pt x="21" y="55"/>
                  </a:cubicBezTo>
                  <a:cubicBezTo>
                    <a:pt x="20" y="55"/>
                    <a:pt x="20" y="55"/>
                    <a:pt x="19" y="56"/>
                  </a:cubicBezTo>
                  <a:cubicBezTo>
                    <a:pt x="18" y="56"/>
                    <a:pt x="0" y="77"/>
                    <a:pt x="1" y="119"/>
                  </a:cubicBezTo>
                  <a:cubicBezTo>
                    <a:pt x="3" y="159"/>
                    <a:pt x="11" y="187"/>
                    <a:pt x="24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8" y="193"/>
                    <a:pt x="44" y="190"/>
                    <a:pt x="46" y="155"/>
                  </a:cubicBezTo>
                  <a:cubicBezTo>
                    <a:pt x="47" y="147"/>
                    <a:pt x="47" y="140"/>
                    <a:pt x="48" y="134"/>
                  </a:cubicBezTo>
                  <a:cubicBezTo>
                    <a:pt x="50" y="112"/>
                    <a:pt x="51" y="95"/>
                    <a:pt x="46" y="76"/>
                  </a:cubicBezTo>
                  <a:cubicBezTo>
                    <a:pt x="42" y="60"/>
                    <a:pt x="35" y="56"/>
                    <a:pt x="29" y="54"/>
                  </a:cubicBezTo>
                  <a:cubicBezTo>
                    <a:pt x="29" y="50"/>
                    <a:pt x="29" y="41"/>
                    <a:pt x="31" y="32"/>
                  </a:cubicBezTo>
                  <a:cubicBezTo>
                    <a:pt x="33" y="43"/>
                    <a:pt x="39" y="54"/>
                    <a:pt x="54" y="60"/>
                  </a:cubicBezTo>
                  <a:cubicBezTo>
                    <a:pt x="56" y="67"/>
                    <a:pt x="66" y="89"/>
                    <a:pt x="97" y="107"/>
                  </a:cubicBezTo>
                  <a:cubicBezTo>
                    <a:pt x="122" y="122"/>
                    <a:pt x="145" y="130"/>
                    <a:pt x="160" y="130"/>
                  </a:cubicBezTo>
                  <a:cubicBezTo>
                    <a:pt x="160" y="130"/>
                    <a:pt x="160" y="130"/>
                    <a:pt x="160" y="130"/>
                  </a:cubicBezTo>
                  <a:cubicBezTo>
                    <a:pt x="165" y="130"/>
                    <a:pt x="169" y="129"/>
                    <a:pt x="172" y="127"/>
                  </a:cubicBezTo>
                  <a:cubicBezTo>
                    <a:pt x="172" y="127"/>
                    <a:pt x="173" y="126"/>
                    <a:pt x="173" y="125"/>
                  </a:cubicBezTo>
                  <a:cubicBezTo>
                    <a:pt x="174" y="124"/>
                    <a:pt x="180" y="109"/>
                    <a:pt x="152" y="88"/>
                  </a:cubicBezTo>
                  <a:close/>
                  <a:moveTo>
                    <a:pt x="25" y="157"/>
                  </a:moveTo>
                  <a:cubicBezTo>
                    <a:pt x="21" y="157"/>
                    <a:pt x="17" y="153"/>
                    <a:pt x="17" y="149"/>
                  </a:cubicBezTo>
                  <a:cubicBezTo>
                    <a:pt x="17" y="145"/>
                    <a:pt x="21" y="141"/>
                    <a:pt x="25" y="141"/>
                  </a:cubicBezTo>
                  <a:cubicBezTo>
                    <a:pt x="30" y="141"/>
                    <a:pt x="33" y="145"/>
                    <a:pt x="33" y="149"/>
                  </a:cubicBezTo>
                  <a:cubicBezTo>
                    <a:pt x="33" y="153"/>
                    <a:pt x="30" y="157"/>
                    <a:pt x="25" y="157"/>
                  </a:cubicBezTo>
                  <a:close/>
                  <a:moveTo>
                    <a:pt x="26" y="128"/>
                  </a:moveTo>
                  <a:cubicBezTo>
                    <a:pt x="21" y="128"/>
                    <a:pt x="16" y="123"/>
                    <a:pt x="16" y="118"/>
                  </a:cubicBezTo>
                  <a:cubicBezTo>
                    <a:pt x="16" y="113"/>
                    <a:pt x="21" y="109"/>
                    <a:pt x="26" y="109"/>
                  </a:cubicBezTo>
                  <a:cubicBezTo>
                    <a:pt x="31" y="109"/>
                    <a:pt x="36" y="113"/>
                    <a:pt x="36" y="118"/>
                  </a:cubicBezTo>
                  <a:cubicBezTo>
                    <a:pt x="36" y="123"/>
                    <a:pt x="31" y="128"/>
                    <a:pt x="26" y="128"/>
                  </a:cubicBezTo>
                  <a:close/>
                  <a:moveTo>
                    <a:pt x="35" y="88"/>
                  </a:moveTo>
                  <a:cubicBezTo>
                    <a:pt x="35" y="93"/>
                    <a:pt x="32" y="97"/>
                    <a:pt x="27" y="97"/>
                  </a:cubicBezTo>
                  <a:cubicBezTo>
                    <a:pt x="23" y="97"/>
                    <a:pt x="19" y="93"/>
                    <a:pt x="19" y="88"/>
                  </a:cubicBezTo>
                  <a:cubicBezTo>
                    <a:pt x="19" y="84"/>
                    <a:pt x="23" y="80"/>
                    <a:pt x="27" y="80"/>
                  </a:cubicBezTo>
                  <a:cubicBezTo>
                    <a:pt x="32" y="80"/>
                    <a:pt x="35" y="84"/>
                    <a:pt x="35" y="88"/>
                  </a:cubicBezTo>
                  <a:close/>
                  <a:moveTo>
                    <a:pt x="92" y="74"/>
                  </a:moveTo>
                  <a:cubicBezTo>
                    <a:pt x="89" y="78"/>
                    <a:pt x="84" y="79"/>
                    <a:pt x="80" y="77"/>
                  </a:cubicBezTo>
                  <a:cubicBezTo>
                    <a:pt x="76" y="74"/>
                    <a:pt x="75" y="69"/>
                    <a:pt x="77" y="64"/>
                  </a:cubicBezTo>
                  <a:cubicBezTo>
                    <a:pt x="80" y="60"/>
                    <a:pt x="85" y="59"/>
                    <a:pt x="89" y="62"/>
                  </a:cubicBezTo>
                  <a:cubicBezTo>
                    <a:pt x="93" y="64"/>
                    <a:pt x="95" y="70"/>
                    <a:pt x="92" y="74"/>
                  </a:cubicBezTo>
                  <a:close/>
                  <a:moveTo>
                    <a:pt x="117" y="91"/>
                  </a:moveTo>
                  <a:cubicBezTo>
                    <a:pt x="114" y="96"/>
                    <a:pt x="108" y="98"/>
                    <a:pt x="103" y="95"/>
                  </a:cubicBezTo>
                  <a:cubicBezTo>
                    <a:pt x="98" y="92"/>
                    <a:pt x="97" y="85"/>
                    <a:pt x="100" y="81"/>
                  </a:cubicBezTo>
                  <a:cubicBezTo>
                    <a:pt x="103" y="76"/>
                    <a:pt x="109" y="74"/>
                    <a:pt x="114" y="77"/>
                  </a:cubicBezTo>
                  <a:cubicBezTo>
                    <a:pt x="118" y="80"/>
                    <a:pt x="120" y="87"/>
                    <a:pt x="117" y="91"/>
                  </a:cubicBezTo>
                  <a:close/>
                  <a:moveTo>
                    <a:pt x="142" y="107"/>
                  </a:moveTo>
                  <a:cubicBezTo>
                    <a:pt x="140" y="110"/>
                    <a:pt x="135" y="111"/>
                    <a:pt x="131" y="109"/>
                  </a:cubicBezTo>
                  <a:cubicBezTo>
                    <a:pt x="127" y="107"/>
                    <a:pt x="126" y="102"/>
                    <a:pt x="129" y="98"/>
                  </a:cubicBezTo>
                  <a:cubicBezTo>
                    <a:pt x="131" y="94"/>
                    <a:pt x="136" y="93"/>
                    <a:pt x="139" y="96"/>
                  </a:cubicBezTo>
                  <a:cubicBezTo>
                    <a:pt x="143" y="98"/>
                    <a:pt x="144" y="103"/>
                    <a:pt x="142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6570" y="518"/>
              <a:ext cx="352" cy="229"/>
            </a:xfrm>
            <a:custGeom>
              <a:avLst/>
              <a:gdLst>
                <a:gd name="T0" fmla="*/ 190 w 194"/>
                <a:gd name="T1" fmla="*/ 98 h 126"/>
                <a:gd name="T2" fmla="*/ 186 w 194"/>
                <a:gd name="T3" fmla="*/ 83 h 126"/>
                <a:gd name="T4" fmla="*/ 182 w 194"/>
                <a:gd name="T5" fmla="*/ 76 h 126"/>
                <a:gd name="T6" fmla="*/ 180 w 194"/>
                <a:gd name="T7" fmla="*/ 64 h 126"/>
                <a:gd name="T8" fmla="*/ 178 w 194"/>
                <a:gd name="T9" fmla="*/ 57 h 126"/>
                <a:gd name="T10" fmla="*/ 181 w 194"/>
                <a:gd name="T11" fmla="*/ 46 h 126"/>
                <a:gd name="T12" fmla="*/ 183 w 194"/>
                <a:gd name="T13" fmla="*/ 34 h 126"/>
                <a:gd name="T14" fmla="*/ 168 w 194"/>
                <a:gd name="T15" fmla="*/ 31 h 126"/>
                <a:gd name="T16" fmla="*/ 154 w 194"/>
                <a:gd name="T17" fmla="*/ 52 h 126"/>
                <a:gd name="T18" fmla="*/ 150 w 194"/>
                <a:gd name="T19" fmla="*/ 54 h 126"/>
                <a:gd name="T20" fmla="*/ 147 w 194"/>
                <a:gd name="T21" fmla="*/ 28 h 126"/>
                <a:gd name="T22" fmla="*/ 139 w 194"/>
                <a:gd name="T23" fmla="*/ 28 h 126"/>
                <a:gd name="T24" fmla="*/ 139 w 194"/>
                <a:gd name="T25" fmla="*/ 57 h 126"/>
                <a:gd name="T26" fmla="*/ 126 w 194"/>
                <a:gd name="T27" fmla="*/ 57 h 126"/>
                <a:gd name="T28" fmla="*/ 122 w 194"/>
                <a:gd name="T29" fmla="*/ 20 h 126"/>
                <a:gd name="T30" fmla="*/ 117 w 194"/>
                <a:gd name="T31" fmla="*/ 56 h 126"/>
                <a:gd name="T32" fmla="*/ 112 w 194"/>
                <a:gd name="T33" fmla="*/ 55 h 126"/>
                <a:gd name="T34" fmla="*/ 104 w 194"/>
                <a:gd name="T35" fmla="*/ 20 h 126"/>
                <a:gd name="T36" fmla="*/ 96 w 194"/>
                <a:gd name="T37" fmla="*/ 20 h 126"/>
                <a:gd name="T38" fmla="*/ 95 w 194"/>
                <a:gd name="T39" fmla="*/ 50 h 126"/>
                <a:gd name="T40" fmla="*/ 83 w 194"/>
                <a:gd name="T41" fmla="*/ 48 h 126"/>
                <a:gd name="T42" fmla="*/ 79 w 194"/>
                <a:gd name="T43" fmla="*/ 12 h 126"/>
                <a:gd name="T44" fmla="*/ 75 w 194"/>
                <a:gd name="T45" fmla="*/ 48 h 126"/>
                <a:gd name="T46" fmla="*/ 63 w 194"/>
                <a:gd name="T47" fmla="*/ 48 h 126"/>
                <a:gd name="T48" fmla="*/ 60 w 194"/>
                <a:gd name="T49" fmla="*/ 6 h 126"/>
                <a:gd name="T50" fmla="*/ 21 w 194"/>
                <a:gd name="T51" fmla="*/ 65 h 126"/>
                <a:gd name="T52" fmla="*/ 60 w 194"/>
                <a:gd name="T53" fmla="*/ 126 h 126"/>
                <a:gd name="T54" fmla="*/ 61 w 194"/>
                <a:gd name="T55" fmla="*/ 78 h 126"/>
                <a:gd name="T56" fmla="*/ 66 w 194"/>
                <a:gd name="T57" fmla="*/ 76 h 126"/>
                <a:gd name="T58" fmla="*/ 75 w 194"/>
                <a:gd name="T59" fmla="*/ 76 h 126"/>
                <a:gd name="T60" fmla="*/ 79 w 194"/>
                <a:gd name="T61" fmla="*/ 115 h 126"/>
                <a:gd name="T62" fmla="*/ 83 w 194"/>
                <a:gd name="T63" fmla="*/ 76 h 126"/>
                <a:gd name="T64" fmla="*/ 95 w 194"/>
                <a:gd name="T65" fmla="*/ 78 h 126"/>
                <a:gd name="T66" fmla="*/ 96 w 194"/>
                <a:gd name="T67" fmla="*/ 115 h 126"/>
                <a:gd name="T68" fmla="*/ 104 w 194"/>
                <a:gd name="T69" fmla="*/ 115 h 126"/>
                <a:gd name="T70" fmla="*/ 112 w 194"/>
                <a:gd name="T71" fmla="*/ 84 h 126"/>
                <a:gd name="T72" fmla="*/ 117 w 194"/>
                <a:gd name="T73" fmla="*/ 118 h 126"/>
                <a:gd name="T74" fmla="*/ 126 w 194"/>
                <a:gd name="T75" fmla="*/ 118 h 126"/>
                <a:gd name="T76" fmla="*/ 131 w 194"/>
                <a:gd name="T77" fmla="*/ 85 h 126"/>
                <a:gd name="T78" fmla="*/ 139 w 194"/>
                <a:gd name="T79" fmla="*/ 122 h 126"/>
                <a:gd name="T80" fmla="*/ 147 w 194"/>
                <a:gd name="T81" fmla="*/ 122 h 126"/>
                <a:gd name="T82" fmla="*/ 150 w 194"/>
                <a:gd name="T83" fmla="*/ 84 h 126"/>
                <a:gd name="T84" fmla="*/ 165 w 194"/>
                <a:gd name="T85" fmla="*/ 93 h 126"/>
                <a:gd name="T86" fmla="*/ 189 w 194"/>
                <a:gd name="T87" fmla="*/ 103 h 126"/>
                <a:gd name="T88" fmla="*/ 30 w 194"/>
                <a:gd name="T89" fmla="*/ 63 h 126"/>
                <a:gd name="T90" fmla="*/ 51 w 194"/>
                <a:gd name="T91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4" h="126">
                  <a:moveTo>
                    <a:pt x="189" y="103"/>
                  </a:moveTo>
                  <a:cubicBezTo>
                    <a:pt x="190" y="101"/>
                    <a:pt x="190" y="100"/>
                    <a:pt x="190" y="98"/>
                  </a:cubicBezTo>
                  <a:cubicBezTo>
                    <a:pt x="190" y="95"/>
                    <a:pt x="188" y="95"/>
                    <a:pt x="187" y="93"/>
                  </a:cubicBezTo>
                  <a:cubicBezTo>
                    <a:pt x="185" y="90"/>
                    <a:pt x="187" y="86"/>
                    <a:pt x="186" y="83"/>
                  </a:cubicBezTo>
                  <a:cubicBezTo>
                    <a:pt x="185" y="81"/>
                    <a:pt x="182" y="81"/>
                    <a:pt x="181" y="79"/>
                  </a:cubicBezTo>
                  <a:cubicBezTo>
                    <a:pt x="180" y="77"/>
                    <a:pt x="182" y="78"/>
                    <a:pt x="182" y="76"/>
                  </a:cubicBezTo>
                  <a:cubicBezTo>
                    <a:pt x="184" y="72"/>
                    <a:pt x="183" y="73"/>
                    <a:pt x="179" y="71"/>
                  </a:cubicBezTo>
                  <a:cubicBezTo>
                    <a:pt x="173" y="68"/>
                    <a:pt x="177" y="68"/>
                    <a:pt x="180" y="64"/>
                  </a:cubicBezTo>
                  <a:cubicBezTo>
                    <a:pt x="182" y="62"/>
                    <a:pt x="181" y="60"/>
                    <a:pt x="181" y="57"/>
                  </a:cubicBezTo>
                  <a:cubicBezTo>
                    <a:pt x="180" y="57"/>
                    <a:pt x="179" y="57"/>
                    <a:pt x="178" y="57"/>
                  </a:cubicBezTo>
                  <a:cubicBezTo>
                    <a:pt x="180" y="53"/>
                    <a:pt x="186" y="51"/>
                    <a:pt x="185" y="46"/>
                  </a:cubicBezTo>
                  <a:cubicBezTo>
                    <a:pt x="184" y="46"/>
                    <a:pt x="183" y="46"/>
                    <a:pt x="181" y="46"/>
                  </a:cubicBezTo>
                  <a:cubicBezTo>
                    <a:pt x="186" y="42"/>
                    <a:pt x="189" y="38"/>
                    <a:pt x="188" y="32"/>
                  </a:cubicBezTo>
                  <a:cubicBezTo>
                    <a:pt x="186" y="32"/>
                    <a:pt x="185" y="34"/>
                    <a:pt x="183" y="34"/>
                  </a:cubicBezTo>
                  <a:cubicBezTo>
                    <a:pt x="185" y="28"/>
                    <a:pt x="192" y="25"/>
                    <a:pt x="191" y="18"/>
                  </a:cubicBezTo>
                  <a:cubicBezTo>
                    <a:pt x="184" y="25"/>
                    <a:pt x="176" y="26"/>
                    <a:pt x="168" y="31"/>
                  </a:cubicBezTo>
                  <a:cubicBezTo>
                    <a:pt x="164" y="34"/>
                    <a:pt x="162" y="39"/>
                    <a:pt x="159" y="42"/>
                  </a:cubicBezTo>
                  <a:cubicBezTo>
                    <a:pt x="156" y="45"/>
                    <a:pt x="155" y="49"/>
                    <a:pt x="154" y="52"/>
                  </a:cubicBezTo>
                  <a:cubicBezTo>
                    <a:pt x="153" y="53"/>
                    <a:pt x="152" y="53"/>
                    <a:pt x="151" y="54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7" y="26"/>
                    <a:pt x="145" y="24"/>
                    <a:pt x="143" y="24"/>
                  </a:cubicBezTo>
                  <a:cubicBezTo>
                    <a:pt x="141" y="24"/>
                    <a:pt x="139" y="26"/>
                    <a:pt x="139" y="28"/>
                  </a:cubicBezTo>
                  <a:cubicBezTo>
                    <a:pt x="139" y="57"/>
                    <a:pt x="139" y="57"/>
                    <a:pt x="139" y="57"/>
                  </a:cubicBezTo>
                  <a:cubicBezTo>
                    <a:pt x="139" y="57"/>
                    <a:pt x="139" y="57"/>
                    <a:pt x="139" y="57"/>
                  </a:cubicBezTo>
                  <a:cubicBezTo>
                    <a:pt x="136" y="57"/>
                    <a:pt x="134" y="57"/>
                    <a:pt x="131" y="57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6" y="22"/>
                    <a:pt x="124" y="20"/>
                    <a:pt x="122" y="20"/>
                  </a:cubicBezTo>
                  <a:cubicBezTo>
                    <a:pt x="119" y="20"/>
                    <a:pt x="117" y="22"/>
                    <a:pt x="117" y="24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16" y="56"/>
                    <a:pt x="116" y="56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8"/>
                    <a:pt x="103" y="16"/>
                    <a:pt x="100" y="16"/>
                  </a:cubicBezTo>
                  <a:cubicBezTo>
                    <a:pt x="98" y="16"/>
                    <a:pt x="96" y="18"/>
                    <a:pt x="96" y="2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50"/>
                    <a:pt x="96" y="50"/>
                    <a:pt x="95" y="50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8"/>
                    <a:pt x="84" y="48"/>
                    <a:pt x="83" y="48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4"/>
                    <a:pt x="81" y="12"/>
                    <a:pt x="79" y="12"/>
                  </a:cubicBezTo>
                  <a:cubicBezTo>
                    <a:pt x="77" y="12"/>
                    <a:pt x="75" y="14"/>
                    <a:pt x="75" y="16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7" y="48"/>
                    <a:pt x="65" y="48"/>
                    <a:pt x="63" y="48"/>
                  </a:cubicBezTo>
                  <a:cubicBezTo>
                    <a:pt x="62" y="48"/>
                    <a:pt x="61" y="48"/>
                    <a:pt x="60" y="49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55" y="0"/>
                    <a:pt x="0" y="5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13" y="111"/>
                    <a:pt x="60" y="126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4" y="77"/>
                    <a:pt x="65" y="76"/>
                    <a:pt x="66" y="76"/>
                  </a:cubicBezTo>
                  <a:cubicBezTo>
                    <a:pt x="67" y="76"/>
                    <a:pt x="68" y="76"/>
                    <a:pt x="69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5" y="113"/>
                    <a:pt x="77" y="115"/>
                    <a:pt x="79" y="115"/>
                  </a:cubicBezTo>
                  <a:cubicBezTo>
                    <a:pt x="81" y="115"/>
                    <a:pt x="83" y="113"/>
                    <a:pt x="83" y="111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4" y="76"/>
                    <a:pt x="85" y="76"/>
                    <a:pt x="86" y="76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6" y="117"/>
                    <a:pt x="98" y="119"/>
                    <a:pt x="100" y="119"/>
                  </a:cubicBezTo>
                  <a:cubicBezTo>
                    <a:pt x="103" y="119"/>
                    <a:pt x="104" y="117"/>
                    <a:pt x="104" y="115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4" y="84"/>
                    <a:pt x="116" y="84"/>
                    <a:pt x="117" y="85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7" y="121"/>
                    <a:pt x="119" y="123"/>
                    <a:pt x="122" y="123"/>
                  </a:cubicBezTo>
                  <a:cubicBezTo>
                    <a:pt x="124" y="123"/>
                    <a:pt x="126" y="121"/>
                    <a:pt x="126" y="118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31" y="85"/>
                    <a:pt x="131" y="85"/>
                    <a:pt x="131" y="85"/>
                  </a:cubicBezTo>
                  <a:cubicBezTo>
                    <a:pt x="134" y="85"/>
                    <a:pt x="136" y="85"/>
                    <a:pt x="139" y="85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9" y="125"/>
                    <a:pt x="141" y="126"/>
                    <a:pt x="143" y="126"/>
                  </a:cubicBezTo>
                  <a:cubicBezTo>
                    <a:pt x="145" y="126"/>
                    <a:pt x="147" y="125"/>
                    <a:pt x="147" y="122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3" y="83"/>
                    <a:pt x="156" y="82"/>
                    <a:pt x="159" y="81"/>
                  </a:cubicBezTo>
                  <a:cubicBezTo>
                    <a:pt x="160" y="85"/>
                    <a:pt x="162" y="89"/>
                    <a:pt x="165" y="93"/>
                  </a:cubicBezTo>
                  <a:cubicBezTo>
                    <a:pt x="173" y="104"/>
                    <a:pt x="189" y="105"/>
                    <a:pt x="189" y="120"/>
                  </a:cubicBezTo>
                  <a:cubicBezTo>
                    <a:pt x="194" y="116"/>
                    <a:pt x="189" y="108"/>
                    <a:pt x="189" y="103"/>
                  </a:cubicBezTo>
                  <a:close/>
                  <a:moveTo>
                    <a:pt x="41" y="74"/>
                  </a:moveTo>
                  <a:cubicBezTo>
                    <a:pt x="35" y="74"/>
                    <a:pt x="30" y="69"/>
                    <a:pt x="30" y="63"/>
                  </a:cubicBezTo>
                  <a:cubicBezTo>
                    <a:pt x="30" y="57"/>
                    <a:pt x="35" y="52"/>
                    <a:pt x="41" y="52"/>
                  </a:cubicBezTo>
                  <a:cubicBezTo>
                    <a:pt x="47" y="52"/>
                    <a:pt x="51" y="57"/>
                    <a:pt x="51" y="63"/>
                  </a:cubicBezTo>
                  <a:cubicBezTo>
                    <a:pt x="51" y="69"/>
                    <a:pt x="47" y="74"/>
                    <a:pt x="4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7377" y="464"/>
              <a:ext cx="243" cy="348"/>
            </a:xfrm>
            <a:custGeom>
              <a:avLst/>
              <a:gdLst>
                <a:gd name="T0" fmla="*/ 57 w 134"/>
                <a:gd name="T1" fmla="*/ 101 h 192"/>
                <a:gd name="T2" fmla="*/ 113 w 134"/>
                <a:gd name="T3" fmla="*/ 154 h 192"/>
                <a:gd name="T4" fmla="*/ 113 w 134"/>
                <a:gd name="T5" fmla="*/ 111 h 192"/>
                <a:gd name="T6" fmla="*/ 119 w 134"/>
                <a:gd name="T7" fmla="*/ 105 h 192"/>
                <a:gd name="T8" fmla="*/ 125 w 134"/>
                <a:gd name="T9" fmla="*/ 75 h 192"/>
                <a:gd name="T10" fmla="*/ 121 w 134"/>
                <a:gd name="T11" fmla="*/ 70 h 192"/>
                <a:gd name="T12" fmla="*/ 116 w 134"/>
                <a:gd name="T13" fmla="*/ 57 h 192"/>
                <a:gd name="T14" fmla="*/ 123 w 134"/>
                <a:gd name="T15" fmla="*/ 37 h 192"/>
                <a:gd name="T16" fmla="*/ 127 w 134"/>
                <a:gd name="T17" fmla="*/ 31 h 192"/>
                <a:gd name="T18" fmla="*/ 131 w 134"/>
                <a:gd name="T19" fmla="*/ 15 h 192"/>
                <a:gd name="T20" fmla="*/ 112 w 134"/>
                <a:gd name="T21" fmla="*/ 8 h 192"/>
                <a:gd name="T22" fmla="*/ 105 w 134"/>
                <a:gd name="T23" fmla="*/ 19 h 192"/>
                <a:gd name="T24" fmla="*/ 95 w 134"/>
                <a:gd name="T25" fmla="*/ 32 h 192"/>
                <a:gd name="T26" fmla="*/ 72 w 134"/>
                <a:gd name="T27" fmla="*/ 47 h 192"/>
                <a:gd name="T28" fmla="*/ 67 w 134"/>
                <a:gd name="T29" fmla="*/ 56 h 192"/>
                <a:gd name="T30" fmla="*/ 62 w 134"/>
                <a:gd name="T31" fmla="*/ 46 h 192"/>
                <a:gd name="T32" fmla="*/ 41 w 134"/>
                <a:gd name="T33" fmla="*/ 28 h 192"/>
                <a:gd name="T34" fmla="*/ 33 w 134"/>
                <a:gd name="T35" fmla="*/ 14 h 192"/>
                <a:gd name="T36" fmla="*/ 28 w 134"/>
                <a:gd name="T37" fmla="*/ 2 h 192"/>
                <a:gd name="T38" fmla="*/ 22 w 134"/>
                <a:gd name="T39" fmla="*/ 0 h 192"/>
                <a:gd name="T40" fmla="*/ 5 w 134"/>
                <a:gd name="T41" fmla="*/ 12 h 192"/>
                <a:gd name="T42" fmla="*/ 10 w 134"/>
                <a:gd name="T43" fmla="*/ 25 h 192"/>
                <a:gd name="T44" fmla="*/ 16 w 134"/>
                <a:gd name="T45" fmla="*/ 39 h 192"/>
                <a:gd name="T46" fmla="*/ 15 w 134"/>
                <a:gd name="T47" fmla="*/ 67 h 192"/>
                <a:gd name="T48" fmla="*/ 16 w 134"/>
                <a:gd name="T49" fmla="*/ 70 h 192"/>
                <a:gd name="T50" fmla="*/ 1 w 134"/>
                <a:gd name="T51" fmla="*/ 71 h 192"/>
                <a:gd name="T52" fmla="*/ 17 w 134"/>
                <a:gd name="T53" fmla="*/ 189 h 192"/>
                <a:gd name="T54" fmla="*/ 104 w 134"/>
                <a:gd name="T55" fmla="*/ 192 h 192"/>
                <a:gd name="T56" fmla="*/ 112 w 134"/>
                <a:gd name="T57" fmla="*/ 162 h 192"/>
                <a:gd name="T58" fmla="*/ 79 w 134"/>
                <a:gd name="T59" fmla="*/ 52 h 192"/>
                <a:gd name="T60" fmla="*/ 89 w 134"/>
                <a:gd name="T61" fmla="*/ 48 h 192"/>
                <a:gd name="T62" fmla="*/ 100 w 134"/>
                <a:gd name="T63" fmla="*/ 39 h 192"/>
                <a:gd name="T64" fmla="*/ 111 w 134"/>
                <a:gd name="T65" fmla="*/ 24 h 192"/>
                <a:gd name="T66" fmla="*/ 116 w 134"/>
                <a:gd name="T67" fmla="*/ 15 h 192"/>
                <a:gd name="T68" fmla="*/ 119 w 134"/>
                <a:gd name="T69" fmla="*/ 28 h 192"/>
                <a:gd name="T70" fmla="*/ 116 w 134"/>
                <a:gd name="T71" fmla="*/ 33 h 192"/>
                <a:gd name="T72" fmla="*/ 108 w 134"/>
                <a:gd name="T73" fmla="*/ 55 h 192"/>
                <a:gd name="T74" fmla="*/ 110 w 134"/>
                <a:gd name="T75" fmla="*/ 70 h 192"/>
                <a:gd name="T76" fmla="*/ 71 w 134"/>
                <a:gd name="T77" fmla="*/ 65 h 192"/>
                <a:gd name="T78" fmla="*/ 22 w 134"/>
                <a:gd name="T79" fmla="*/ 65 h 192"/>
                <a:gd name="T80" fmla="*/ 25 w 134"/>
                <a:gd name="T81" fmla="*/ 54 h 192"/>
                <a:gd name="T82" fmla="*/ 23 w 134"/>
                <a:gd name="T83" fmla="*/ 40 h 192"/>
                <a:gd name="T84" fmla="*/ 18 w 134"/>
                <a:gd name="T85" fmla="*/ 22 h 192"/>
                <a:gd name="T86" fmla="*/ 14 w 134"/>
                <a:gd name="T87" fmla="*/ 13 h 192"/>
                <a:gd name="T88" fmla="*/ 26 w 134"/>
                <a:gd name="T89" fmla="*/ 18 h 192"/>
                <a:gd name="T90" fmla="*/ 28 w 134"/>
                <a:gd name="T91" fmla="*/ 23 h 192"/>
                <a:gd name="T92" fmla="*/ 41 w 134"/>
                <a:gd name="T93" fmla="*/ 42 h 192"/>
                <a:gd name="T94" fmla="*/ 55 w 134"/>
                <a:gd name="T95" fmla="*/ 50 h 192"/>
                <a:gd name="T96" fmla="*/ 64 w 134"/>
                <a:gd name="T97" fmla="*/ 70 h 192"/>
                <a:gd name="T98" fmla="*/ 22 w 134"/>
                <a:gd name="T99" fmla="*/ 6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92">
                  <a:moveTo>
                    <a:pt x="56" y="106"/>
                  </a:moveTo>
                  <a:cubicBezTo>
                    <a:pt x="55" y="104"/>
                    <a:pt x="55" y="102"/>
                    <a:pt x="57" y="101"/>
                  </a:cubicBezTo>
                  <a:cubicBezTo>
                    <a:pt x="59" y="99"/>
                    <a:pt x="61" y="100"/>
                    <a:pt x="63" y="102"/>
                  </a:cubicBezTo>
                  <a:cubicBezTo>
                    <a:pt x="75" y="120"/>
                    <a:pt x="97" y="146"/>
                    <a:pt x="113" y="154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6" y="115"/>
                    <a:pt x="114" y="112"/>
                    <a:pt x="113" y="111"/>
                  </a:cubicBezTo>
                  <a:cubicBezTo>
                    <a:pt x="111" y="109"/>
                    <a:pt x="112" y="106"/>
                    <a:pt x="113" y="105"/>
                  </a:cubicBezTo>
                  <a:cubicBezTo>
                    <a:pt x="115" y="103"/>
                    <a:pt x="117" y="104"/>
                    <a:pt x="119" y="105"/>
                  </a:cubicBezTo>
                  <a:cubicBezTo>
                    <a:pt x="119" y="106"/>
                    <a:pt x="120" y="106"/>
                    <a:pt x="120" y="107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3"/>
                    <a:pt x="125" y="72"/>
                    <a:pt x="124" y="71"/>
                  </a:cubicBezTo>
                  <a:cubicBezTo>
                    <a:pt x="123" y="71"/>
                    <a:pt x="122" y="70"/>
                    <a:pt x="121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9" y="66"/>
                    <a:pt x="118" y="61"/>
                    <a:pt x="116" y="57"/>
                  </a:cubicBezTo>
                  <a:cubicBezTo>
                    <a:pt x="118" y="54"/>
                    <a:pt x="119" y="51"/>
                    <a:pt x="119" y="46"/>
                  </a:cubicBezTo>
                  <a:cubicBezTo>
                    <a:pt x="119" y="43"/>
                    <a:pt x="121" y="41"/>
                    <a:pt x="123" y="37"/>
                  </a:cubicBezTo>
                  <a:cubicBezTo>
                    <a:pt x="124" y="36"/>
                    <a:pt x="125" y="34"/>
                    <a:pt x="126" y="32"/>
                  </a:cubicBezTo>
                  <a:cubicBezTo>
                    <a:pt x="126" y="32"/>
                    <a:pt x="127" y="31"/>
                    <a:pt x="127" y="3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4" y="19"/>
                    <a:pt x="133" y="16"/>
                    <a:pt x="131" y="15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5" y="5"/>
                    <a:pt x="113" y="6"/>
                    <a:pt x="112" y="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21"/>
                    <a:pt x="103" y="23"/>
                    <a:pt x="102" y="24"/>
                  </a:cubicBezTo>
                  <a:cubicBezTo>
                    <a:pt x="100" y="28"/>
                    <a:pt x="99" y="30"/>
                    <a:pt x="95" y="32"/>
                  </a:cubicBezTo>
                  <a:cubicBezTo>
                    <a:pt x="92" y="34"/>
                    <a:pt x="89" y="37"/>
                    <a:pt x="88" y="40"/>
                  </a:cubicBezTo>
                  <a:cubicBezTo>
                    <a:pt x="81" y="40"/>
                    <a:pt x="75" y="43"/>
                    <a:pt x="72" y="47"/>
                  </a:cubicBezTo>
                  <a:cubicBezTo>
                    <a:pt x="72" y="47"/>
                    <a:pt x="72" y="48"/>
                    <a:pt x="72" y="48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9" y="41"/>
                    <a:pt x="54" y="38"/>
                    <a:pt x="48" y="37"/>
                  </a:cubicBezTo>
                  <a:cubicBezTo>
                    <a:pt x="46" y="34"/>
                    <a:pt x="44" y="31"/>
                    <a:pt x="41" y="28"/>
                  </a:cubicBezTo>
                  <a:cubicBezTo>
                    <a:pt x="38" y="26"/>
                    <a:pt x="37" y="24"/>
                    <a:pt x="35" y="20"/>
                  </a:cubicBezTo>
                  <a:cubicBezTo>
                    <a:pt x="35" y="18"/>
                    <a:pt x="34" y="16"/>
                    <a:pt x="33" y="14"/>
                  </a:cubicBezTo>
                  <a:cubicBezTo>
                    <a:pt x="33" y="14"/>
                    <a:pt x="33" y="14"/>
                    <a:pt x="32" y="1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6" y="1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8"/>
                    <a:pt x="4" y="10"/>
                    <a:pt x="5" y="1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5"/>
                  </a:cubicBezTo>
                  <a:cubicBezTo>
                    <a:pt x="11" y="27"/>
                    <a:pt x="12" y="28"/>
                    <a:pt x="13" y="30"/>
                  </a:cubicBezTo>
                  <a:cubicBezTo>
                    <a:pt x="15" y="34"/>
                    <a:pt x="16" y="36"/>
                    <a:pt x="16" y="39"/>
                  </a:cubicBezTo>
                  <a:cubicBezTo>
                    <a:pt x="15" y="44"/>
                    <a:pt x="16" y="48"/>
                    <a:pt x="17" y="50"/>
                  </a:cubicBezTo>
                  <a:cubicBezTo>
                    <a:pt x="14" y="56"/>
                    <a:pt x="13" y="62"/>
                    <a:pt x="15" y="67"/>
                  </a:cubicBezTo>
                  <a:cubicBezTo>
                    <a:pt x="15" y="67"/>
                    <a:pt x="15" y="68"/>
                    <a:pt x="15" y="6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3" y="70"/>
                    <a:pt x="2" y="71"/>
                    <a:pt x="1" y="71"/>
                  </a:cubicBezTo>
                  <a:cubicBezTo>
                    <a:pt x="1" y="72"/>
                    <a:pt x="0" y="73"/>
                    <a:pt x="0" y="75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91"/>
                    <a:pt x="19" y="192"/>
                    <a:pt x="21" y="192"/>
                  </a:cubicBezTo>
                  <a:cubicBezTo>
                    <a:pt x="104" y="192"/>
                    <a:pt x="104" y="192"/>
                    <a:pt x="104" y="192"/>
                  </a:cubicBezTo>
                  <a:cubicBezTo>
                    <a:pt x="106" y="192"/>
                    <a:pt x="108" y="191"/>
                    <a:pt x="108" y="189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88" y="152"/>
                    <a:pt x="60" y="112"/>
                    <a:pt x="56" y="106"/>
                  </a:cubicBezTo>
                  <a:close/>
                  <a:moveTo>
                    <a:pt x="79" y="52"/>
                  </a:moveTo>
                  <a:cubicBezTo>
                    <a:pt x="79" y="52"/>
                    <a:pt x="79" y="52"/>
                    <a:pt x="79" y="52"/>
                  </a:cubicBezTo>
                  <a:cubicBezTo>
                    <a:pt x="81" y="49"/>
                    <a:pt x="85" y="48"/>
                    <a:pt x="89" y="48"/>
                  </a:cubicBezTo>
                  <a:cubicBezTo>
                    <a:pt x="91" y="48"/>
                    <a:pt x="93" y="47"/>
                    <a:pt x="93" y="46"/>
                  </a:cubicBezTo>
                  <a:cubicBezTo>
                    <a:pt x="94" y="44"/>
                    <a:pt x="96" y="41"/>
                    <a:pt x="100" y="39"/>
                  </a:cubicBezTo>
                  <a:cubicBezTo>
                    <a:pt x="105" y="36"/>
                    <a:pt x="107" y="32"/>
                    <a:pt x="109" y="28"/>
                  </a:cubicBezTo>
                  <a:cubicBezTo>
                    <a:pt x="110" y="27"/>
                    <a:pt x="110" y="26"/>
                    <a:pt x="111" y="24"/>
                  </a:cubicBezTo>
                  <a:cubicBezTo>
                    <a:pt x="111" y="24"/>
                    <a:pt x="111" y="24"/>
                    <a:pt x="112" y="23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9" y="28"/>
                    <a:pt x="119" y="29"/>
                    <a:pt x="119" y="29"/>
                  </a:cubicBezTo>
                  <a:cubicBezTo>
                    <a:pt x="118" y="30"/>
                    <a:pt x="117" y="31"/>
                    <a:pt x="116" y="33"/>
                  </a:cubicBezTo>
                  <a:cubicBezTo>
                    <a:pt x="114" y="37"/>
                    <a:pt x="111" y="40"/>
                    <a:pt x="111" y="46"/>
                  </a:cubicBezTo>
                  <a:cubicBezTo>
                    <a:pt x="111" y="50"/>
                    <a:pt x="109" y="53"/>
                    <a:pt x="108" y="55"/>
                  </a:cubicBezTo>
                  <a:cubicBezTo>
                    <a:pt x="107" y="56"/>
                    <a:pt x="107" y="58"/>
                    <a:pt x="108" y="59"/>
                  </a:cubicBezTo>
                  <a:cubicBezTo>
                    <a:pt x="111" y="63"/>
                    <a:pt x="111" y="67"/>
                    <a:pt x="110" y="7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1" y="65"/>
                    <a:pt x="71" y="65"/>
                    <a:pt x="71" y="65"/>
                  </a:cubicBezTo>
                  <a:lnTo>
                    <a:pt x="79" y="52"/>
                  </a:lnTo>
                  <a:close/>
                  <a:moveTo>
                    <a:pt x="22" y="65"/>
                  </a:moveTo>
                  <a:cubicBezTo>
                    <a:pt x="22" y="65"/>
                    <a:pt x="22" y="65"/>
                    <a:pt x="22" y="65"/>
                  </a:cubicBezTo>
                  <a:cubicBezTo>
                    <a:pt x="21" y="61"/>
                    <a:pt x="22" y="57"/>
                    <a:pt x="25" y="54"/>
                  </a:cubicBezTo>
                  <a:cubicBezTo>
                    <a:pt x="26" y="52"/>
                    <a:pt x="26" y="51"/>
                    <a:pt x="25" y="49"/>
                  </a:cubicBezTo>
                  <a:cubicBezTo>
                    <a:pt x="25" y="47"/>
                    <a:pt x="23" y="44"/>
                    <a:pt x="23" y="40"/>
                  </a:cubicBezTo>
                  <a:cubicBezTo>
                    <a:pt x="24" y="34"/>
                    <a:pt x="22" y="30"/>
                    <a:pt x="20" y="26"/>
                  </a:cubicBezTo>
                  <a:cubicBezTo>
                    <a:pt x="19" y="25"/>
                    <a:pt x="19" y="24"/>
                    <a:pt x="18" y="22"/>
                  </a:cubicBezTo>
                  <a:cubicBezTo>
                    <a:pt x="18" y="22"/>
                    <a:pt x="18" y="22"/>
                    <a:pt x="18" y="2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9"/>
                  </a:cubicBezTo>
                  <a:cubicBezTo>
                    <a:pt x="27" y="20"/>
                    <a:pt x="27" y="21"/>
                    <a:pt x="28" y="23"/>
                  </a:cubicBezTo>
                  <a:cubicBezTo>
                    <a:pt x="30" y="27"/>
                    <a:pt x="31" y="31"/>
                    <a:pt x="36" y="35"/>
                  </a:cubicBezTo>
                  <a:cubicBezTo>
                    <a:pt x="39" y="37"/>
                    <a:pt x="41" y="40"/>
                    <a:pt x="41" y="42"/>
                  </a:cubicBezTo>
                  <a:cubicBezTo>
                    <a:pt x="42" y="44"/>
                    <a:pt x="43" y="45"/>
                    <a:pt x="45" y="45"/>
                  </a:cubicBezTo>
                  <a:cubicBezTo>
                    <a:pt x="50" y="45"/>
                    <a:pt x="54" y="47"/>
                    <a:pt x="5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25" y="70"/>
                    <a:pt x="25" y="70"/>
                    <a:pt x="25" y="70"/>
                  </a:cubicBezTo>
                  <a:lnTo>
                    <a:pt x="22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7580" y="658"/>
              <a:ext cx="56" cy="103"/>
            </a:xfrm>
            <a:custGeom>
              <a:avLst/>
              <a:gdLst>
                <a:gd name="T0" fmla="*/ 8 w 31"/>
                <a:gd name="T1" fmla="*/ 0 h 57"/>
                <a:gd name="T2" fmla="*/ 6 w 31"/>
                <a:gd name="T3" fmla="*/ 11 h 57"/>
                <a:gd name="T4" fmla="*/ 19 w 31"/>
                <a:gd name="T5" fmla="*/ 42 h 57"/>
                <a:gd name="T6" fmla="*/ 14 w 31"/>
                <a:gd name="T7" fmla="*/ 48 h 57"/>
                <a:gd name="T8" fmla="*/ 1 w 31"/>
                <a:gd name="T9" fmla="*/ 47 h 57"/>
                <a:gd name="T10" fmla="*/ 0 w 31"/>
                <a:gd name="T11" fmla="*/ 55 h 57"/>
                <a:gd name="T12" fmla="*/ 10 w 31"/>
                <a:gd name="T13" fmla="*/ 57 h 57"/>
                <a:gd name="T14" fmla="*/ 17 w 31"/>
                <a:gd name="T15" fmla="*/ 56 h 57"/>
                <a:gd name="T16" fmla="*/ 27 w 31"/>
                <a:gd name="T17" fmla="*/ 44 h 57"/>
                <a:gd name="T18" fmla="*/ 8 w 3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57">
                  <a:moveTo>
                    <a:pt x="8" y="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13" y="20"/>
                    <a:pt x="21" y="34"/>
                    <a:pt x="19" y="42"/>
                  </a:cubicBezTo>
                  <a:cubicBezTo>
                    <a:pt x="19" y="45"/>
                    <a:pt x="17" y="47"/>
                    <a:pt x="14" y="48"/>
                  </a:cubicBezTo>
                  <a:cubicBezTo>
                    <a:pt x="11" y="50"/>
                    <a:pt x="6" y="49"/>
                    <a:pt x="1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6"/>
                    <a:pt x="7" y="57"/>
                    <a:pt x="10" y="57"/>
                  </a:cubicBezTo>
                  <a:cubicBezTo>
                    <a:pt x="13" y="57"/>
                    <a:pt x="15" y="57"/>
                    <a:pt x="17" y="56"/>
                  </a:cubicBezTo>
                  <a:cubicBezTo>
                    <a:pt x="23" y="53"/>
                    <a:pt x="26" y="49"/>
                    <a:pt x="27" y="44"/>
                  </a:cubicBezTo>
                  <a:cubicBezTo>
                    <a:pt x="31" y="28"/>
                    <a:pt x="13" y="6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5807" y="464"/>
              <a:ext cx="349" cy="348"/>
            </a:xfrm>
            <a:custGeom>
              <a:avLst/>
              <a:gdLst>
                <a:gd name="T0" fmla="*/ 188 w 192"/>
                <a:gd name="T1" fmla="*/ 0 h 192"/>
                <a:gd name="T2" fmla="*/ 4 w 192"/>
                <a:gd name="T3" fmla="*/ 0 h 192"/>
                <a:gd name="T4" fmla="*/ 0 w 192"/>
                <a:gd name="T5" fmla="*/ 4 h 192"/>
                <a:gd name="T6" fmla="*/ 5 w 192"/>
                <a:gd name="T7" fmla="*/ 40 h 192"/>
                <a:gd name="T8" fmla="*/ 90 w 192"/>
                <a:gd name="T9" fmla="*/ 122 h 192"/>
                <a:gd name="T10" fmla="*/ 90 w 192"/>
                <a:gd name="T11" fmla="*/ 184 h 192"/>
                <a:gd name="T12" fmla="*/ 44 w 192"/>
                <a:gd name="T13" fmla="*/ 184 h 192"/>
                <a:gd name="T14" fmla="*/ 40 w 192"/>
                <a:gd name="T15" fmla="*/ 188 h 192"/>
                <a:gd name="T16" fmla="*/ 44 w 192"/>
                <a:gd name="T17" fmla="*/ 192 h 192"/>
                <a:gd name="T18" fmla="*/ 148 w 192"/>
                <a:gd name="T19" fmla="*/ 192 h 192"/>
                <a:gd name="T20" fmla="*/ 152 w 192"/>
                <a:gd name="T21" fmla="*/ 188 h 192"/>
                <a:gd name="T22" fmla="*/ 148 w 192"/>
                <a:gd name="T23" fmla="*/ 184 h 192"/>
                <a:gd name="T24" fmla="*/ 101 w 192"/>
                <a:gd name="T25" fmla="*/ 184 h 192"/>
                <a:gd name="T26" fmla="*/ 101 w 192"/>
                <a:gd name="T27" fmla="*/ 122 h 192"/>
                <a:gd name="T28" fmla="*/ 187 w 192"/>
                <a:gd name="T29" fmla="*/ 40 h 192"/>
                <a:gd name="T30" fmla="*/ 192 w 192"/>
                <a:gd name="T31" fmla="*/ 4 h 192"/>
                <a:gd name="T32" fmla="*/ 188 w 192"/>
                <a:gd name="T33" fmla="*/ 0 h 192"/>
                <a:gd name="T34" fmla="*/ 184 w 192"/>
                <a:gd name="T35" fmla="*/ 8 h 192"/>
                <a:gd name="T36" fmla="*/ 180 w 192"/>
                <a:gd name="T37" fmla="*/ 35 h 192"/>
                <a:gd name="T38" fmla="*/ 12 w 192"/>
                <a:gd name="T39" fmla="*/ 35 h 192"/>
                <a:gd name="T40" fmla="*/ 8 w 192"/>
                <a:gd name="T41" fmla="*/ 8 h 192"/>
                <a:gd name="T42" fmla="*/ 184 w 192"/>
                <a:gd name="T43" fmla="*/ 8 h 192"/>
                <a:gd name="T44" fmla="*/ 47 w 192"/>
                <a:gd name="T45" fmla="*/ 65 h 192"/>
                <a:gd name="T46" fmla="*/ 44 w 192"/>
                <a:gd name="T47" fmla="*/ 61 h 192"/>
                <a:gd name="T48" fmla="*/ 47 w 192"/>
                <a:gd name="T49" fmla="*/ 58 h 192"/>
                <a:gd name="T50" fmla="*/ 51 w 192"/>
                <a:gd name="T51" fmla="*/ 61 h 192"/>
                <a:gd name="T52" fmla="*/ 47 w 192"/>
                <a:gd name="T53" fmla="*/ 65 h 192"/>
                <a:gd name="T54" fmla="*/ 84 w 192"/>
                <a:gd name="T55" fmla="*/ 90 h 192"/>
                <a:gd name="T56" fmla="*/ 77 w 192"/>
                <a:gd name="T57" fmla="*/ 83 h 192"/>
                <a:gd name="T58" fmla="*/ 84 w 192"/>
                <a:gd name="T59" fmla="*/ 76 h 192"/>
                <a:gd name="T60" fmla="*/ 91 w 192"/>
                <a:gd name="T61" fmla="*/ 83 h 192"/>
                <a:gd name="T62" fmla="*/ 84 w 192"/>
                <a:gd name="T63" fmla="*/ 90 h 192"/>
                <a:gd name="T64" fmla="*/ 125 w 192"/>
                <a:gd name="T65" fmla="*/ 76 h 192"/>
                <a:gd name="T66" fmla="*/ 119 w 192"/>
                <a:gd name="T67" fmla="*/ 71 h 192"/>
                <a:gd name="T68" fmla="*/ 125 w 192"/>
                <a:gd name="T69" fmla="*/ 66 h 192"/>
                <a:gd name="T70" fmla="*/ 130 w 192"/>
                <a:gd name="T71" fmla="*/ 71 h 192"/>
                <a:gd name="T72" fmla="*/ 125 w 192"/>
                <a:gd name="T73" fmla="*/ 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18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6"/>
                    <a:pt x="1" y="29"/>
                    <a:pt x="5" y="40"/>
                  </a:cubicBezTo>
                  <a:cubicBezTo>
                    <a:pt x="17" y="87"/>
                    <a:pt x="51" y="119"/>
                    <a:pt x="90" y="122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2" y="184"/>
                    <a:pt x="40" y="186"/>
                    <a:pt x="40" y="188"/>
                  </a:cubicBezTo>
                  <a:cubicBezTo>
                    <a:pt x="40" y="190"/>
                    <a:pt x="42" y="192"/>
                    <a:pt x="44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50" y="192"/>
                    <a:pt x="152" y="190"/>
                    <a:pt x="152" y="188"/>
                  </a:cubicBezTo>
                  <a:cubicBezTo>
                    <a:pt x="152" y="186"/>
                    <a:pt x="150" y="184"/>
                    <a:pt x="148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41" y="119"/>
                    <a:pt x="175" y="87"/>
                    <a:pt x="187" y="40"/>
                  </a:cubicBezTo>
                  <a:cubicBezTo>
                    <a:pt x="190" y="29"/>
                    <a:pt x="192" y="16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  <a:moveTo>
                    <a:pt x="184" y="8"/>
                  </a:moveTo>
                  <a:cubicBezTo>
                    <a:pt x="184" y="17"/>
                    <a:pt x="182" y="26"/>
                    <a:pt x="18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9" y="26"/>
                    <a:pt x="8" y="17"/>
                    <a:pt x="8" y="8"/>
                  </a:cubicBezTo>
                  <a:lnTo>
                    <a:pt x="184" y="8"/>
                  </a:lnTo>
                  <a:close/>
                  <a:moveTo>
                    <a:pt x="47" y="65"/>
                  </a:moveTo>
                  <a:cubicBezTo>
                    <a:pt x="46" y="65"/>
                    <a:pt x="44" y="63"/>
                    <a:pt x="44" y="61"/>
                  </a:cubicBezTo>
                  <a:cubicBezTo>
                    <a:pt x="44" y="60"/>
                    <a:pt x="46" y="58"/>
                    <a:pt x="47" y="58"/>
                  </a:cubicBezTo>
                  <a:cubicBezTo>
                    <a:pt x="49" y="58"/>
                    <a:pt x="51" y="60"/>
                    <a:pt x="51" y="61"/>
                  </a:cubicBezTo>
                  <a:cubicBezTo>
                    <a:pt x="51" y="63"/>
                    <a:pt x="49" y="65"/>
                    <a:pt x="47" y="65"/>
                  </a:cubicBezTo>
                  <a:close/>
                  <a:moveTo>
                    <a:pt x="84" y="90"/>
                  </a:moveTo>
                  <a:cubicBezTo>
                    <a:pt x="80" y="90"/>
                    <a:pt x="77" y="87"/>
                    <a:pt x="77" y="83"/>
                  </a:cubicBezTo>
                  <a:cubicBezTo>
                    <a:pt x="77" y="79"/>
                    <a:pt x="80" y="76"/>
                    <a:pt x="84" y="76"/>
                  </a:cubicBezTo>
                  <a:cubicBezTo>
                    <a:pt x="87" y="76"/>
                    <a:pt x="91" y="79"/>
                    <a:pt x="91" y="83"/>
                  </a:cubicBezTo>
                  <a:cubicBezTo>
                    <a:pt x="91" y="87"/>
                    <a:pt x="87" y="90"/>
                    <a:pt x="84" y="90"/>
                  </a:cubicBezTo>
                  <a:close/>
                  <a:moveTo>
                    <a:pt x="125" y="76"/>
                  </a:moveTo>
                  <a:cubicBezTo>
                    <a:pt x="122" y="76"/>
                    <a:pt x="119" y="74"/>
                    <a:pt x="119" y="71"/>
                  </a:cubicBezTo>
                  <a:cubicBezTo>
                    <a:pt x="119" y="68"/>
                    <a:pt x="122" y="66"/>
                    <a:pt x="125" y="66"/>
                  </a:cubicBezTo>
                  <a:cubicBezTo>
                    <a:pt x="127" y="66"/>
                    <a:pt x="130" y="68"/>
                    <a:pt x="130" y="71"/>
                  </a:cubicBezTo>
                  <a:cubicBezTo>
                    <a:pt x="130" y="74"/>
                    <a:pt x="127" y="76"/>
                    <a:pt x="12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75" y="1208"/>
              <a:ext cx="354" cy="206"/>
            </a:xfrm>
            <a:custGeom>
              <a:avLst/>
              <a:gdLst>
                <a:gd name="T0" fmla="*/ 192 w 195"/>
                <a:gd name="T1" fmla="*/ 88 h 113"/>
                <a:gd name="T2" fmla="*/ 163 w 195"/>
                <a:gd name="T3" fmla="*/ 74 h 113"/>
                <a:gd name="T4" fmla="*/ 125 w 195"/>
                <a:gd name="T5" fmla="*/ 87 h 113"/>
                <a:gd name="T6" fmla="*/ 104 w 195"/>
                <a:gd name="T7" fmla="*/ 85 h 113"/>
                <a:gd name="T8" fmla="*/ 113 w 195"/>
                <a:gd name="T9" fmla="*/ 74 h 113"/>
                <a:gd name="T10" fmla="*/ 136 w 195"/>
                <a:gd name="T11" fmla="*/ 65 h 113"/>
                <a:gd name="T12" fmla="*/ 138 w 195"/>
                <a:gd name="T13" fmla="*/ 54 h 113"/>
                <a:gd name="T14" fmla="*/ 132 w 195"/>
                <a:gd name="T15" fmla="*/ 46 h 113"/>
                <a:gd name="T16" fmla="*/ 106 w 195"/>
                <a:gd name="T17" fmla="*/ 28 h 113"/>
                <a:gd name="T18" fmla="*/ 120 w 195"/>
                <a:gd name="T19" fmla="*/ 8 h 113"/>
                <a:gd name="T20" fmla="*/ 42 w 195"/>
                <a:gd name="T21" fmla="*/ 33 h 113"/>
                <a:gd name="T22" fmla="*/ 40 w 195"/>
                <a:gd name="T23" fmla="*/ 47 h 113"/>
                <a:gd name="T24" fmla="*/ 75 w 195"/>
                <a:gd name="T25" fmla="*/ 61 h 113"/>
                <a:gd name="T26" fmla="*/ 67 w 195"/>
                <a:gd name="T27" fmla="*/ 71 h 113"/>
                <a:gd name="T28" fmla="*/ 31 w 195"/>
                <a:gd name="T29" fmla="*/ 65 h 113"/>
                <a:gd name="T30" fmla="*/ 23 w 195"/>
                <a:gd name="T31" fmla="*/ 68 h 113"/>
                <a:gd name="T32" fmla="*/ 14 w 195"/>
                <a:gd name="T33" fmla="*/ 71 h 113"/>
                <a:gd name="T34" fmla="*/ 3 w 195"/>
                <a:gd name="T35" fmla="*/ 82 h 113"/>
                <a:gd name="T36" fmla="*/ 4 w 195"/>
                <a:gd name="T37" fmla="*/ 112 h 113"/>
                <a:gd name="T38" fmla="*/ 175 w 195"/>
                <a:gd name="T39" fmla="*/ 112 h 113"/>
                <a:gd name="T40" fmla="*/ 193 w 195"/>
                <a:gd name="T41" fmla="*/ 102 h 113"/>
                <a:gd name="T42" fmla="*/ 192 w 195"/>
                <a:gd name="T43" fmla="*/ 8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5" h="113">
                  <a:moveTo>
                    <a:pt x="192" y="88"/>
                  </a:moveTo>
                  <a:cubicBezTo>
                    <a:pt x="188" y="77"/>
                    <a:pt x="176" y="72"/>
                    <a:pt x="163" y="74"/>
                  </a:cubicBezTo>
                  <a:cubicBezTo>
                    <a:pt x="149" y="77"/>
                    <a:pt x="139" y="87"/>
                    <a:pt x="125" y="87"/>
                  </a:cubicBezTo>
                  <a:cubicBezTo>
                    <a:pt x="119" y="87"/>
                    <a:pt x="109" y="89"/>
                    <a:pt x="104" y="85"/>
                  </a:cubicBezTo>
                  <a:cubicBezTo>
                    <a:pt x="95" y="79"/>
                    <a:pt x="105" y="74"/>
                    <a:pt x="113" y="74"/>
                  </a:cubicBezTo>
                  <a:cubicBezTo>
                    <a:pt x="122" y="73"/>
                    <a:pt x="130" y="73"/>
                    <a:pt x="136" y="65"/>
                  </a:cubicBezTo>
                  <a:cubicBezTo>
                    <a:pt x="138" y="61"/>
                    <a:pt x="139" y="58"/>
                    <a:pt x="138" y="54"/>
                  </a:cubicBezTo>
                  <a:cubicBezTo>
                    <a:pt x="138" y="49"/>
                    <a:pt x="137" y="48"/>
                    <a:pt x="132" y="46"/>
                  </a:cubicBezTo>
                  <a:cubicBezTo>
                    <a:pt x="123" y="43"/>
                    <a:pt x="108" y="38"/>
                    <a:pt x="106" y="28"/>
                  </a:cubicBezTo>
                  <a:cubicBezTo>
                    <a:pt x="105" y="18"/>
                    <a:pt x="111" y="11"/>
                    <a:pt x="120" y="8"/>
                  </a:cubicBezTo>
                  <a:cubicBezTo>
                    <a:pt x="95" y="0"/>
                    <a:pt x="55" y="11"/>
                    <a:pt x="42" y="33"/>
                  </a:cubicBezTo>
                  <a:cubicBezTo>
                    <a:pt x="41" y="36"/>
                    <a:pt x="38" y="42"/>
                    <a:pt x="40" y="47"/>
                  </a:cubicBezTo>
                  <a:cubicBezTo>
                    <a:pt x="47" y="63"/>
                    <a:pt x="72" y="60"/>
                    <a:pt x="75" y="61"/>
                  </a:cubicBezTo>
                  <a:cubicBezTo>
                    <a:pt x="86" y="66"/>
                    <a:pt x="72" y="71"/>
                    <a:pt x="67" y="71"/>
                  </a:cubicBezTo>
                  <a:cubicBezTo>
                    <a:pt x="54" y="72"/>
                    <a:pt x="44" y="61"/>
                    <a:pt x="31" y="65"/>
                  </a:cubicBezTo>
                  <a:cubicBezTo>
                    <a:pt x="28" y="66"/>
                    <a:pt x="26" y="67"/>
                    <a:pt x="23" y="68"/>
                  </a:cubicBezTo>
                  <a:cubicBezTo>
                    <a:pt x="20" y="69"/>
                    <a:pt x="17" y="70"/>
                    <a:pt x="14" y="71"/>
                  </a:cubicBezTo>
                  <a:cubicBezTo>
                    <a:pt x="8" y="74"/>
                    <a:pt x="5" y="77"/>
                    <a:pt x="3" y="82"/>
                  </a:cubicBezTo>
                  <a:cubicBezTo>
                    <a:pt x="0" y="90"/>
                    <a:pt x="4" y="112"/>
                    <a:pt x="4" y="112"/>
                  </a:cubicBezTo>
                  <a:cubicBezTo>
                    <a:pt x="175" y="112"/>
                    <a:pt x="175" y="112"/>
                    <a:pt x="175" y="112"/>
                  </a:cubicBezTo>
                  <a:cubicBezTo>
                    <a:pt x="181" y="113"/>
                    <a:pt x="191" y="107"/>
                    <a:pt x="193" y="102"/>
                  </a:cubicBezTo>
                  <a:cubicBezTo>
                    <a:pt x="195" y="97"/>
                    <a:pt x="194" y="92"/>
                    <a:pt x="192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84" y="1433"/>
              <a:ext cx="317" cy="133"/>
            </a:xfrm>
            <a:custGeom>
              <a:avLst/>
              <a:gdLst>
                <a:gd name="T0" fmla="*/ 13 w 175"/>
                <a:gd name="T1" fmla="*/ 53 h 73"/>
                <a:gd name="T2" fmla="*/ 30 w 175"/>
                <a:gd name="T3" fmla="*/ 73 h 73"/>
                <a:gd name="T4" fmla="*/ 145 w 175"/>
                <a:gd name="T5" fmla="*/ 73 h 73"/>
                <a:gd name="T6" fmla="*/ 162 w 175"/>
                <a:gd name="T7" fmla="*/ 53 h 73"/>
                <a:gd name="T8" fmla="*/ 175 w 175"/>
                <a:gd name="T9" fmla="*/ 0 h 73"/>
                <a:gd name="T10" fmla="*/ 0 w 175"/>
                <a:gd name="T11" fmla="*/ 0 h 73"/>
                <a:gd name="T12" fmla="*/ 13 w 175"/>
                <a:gd name="T13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3">
                  <a:moveTo>
                    <a:pt x="13" y="53"/>
                  </a:moveTo>
                  <a:cubicBezTo>
                    <a:pt x="13" y="64"/>
                    <a:pt x="21" y="73"/>
                    <a:pt x="30" y="73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54" y="73"/>
                    <a:pt x="162" y="64"/>
                    <a:pt x="162" y="53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2001" y="1228"/>
              <a:ext cx="348" cy="349"/>
            </a:xfrm>
            <a:custGeom>
              <a:avLst/>
              <a:gdLst>
                <a:gd name="T0" fmla="*/ 191 w 192"/>
                <a:gd name="T1" fmla="*/ 136 h 192"/>
                <a:gd name="T2" fmla="*/ 163 w 192"/>
                <a:gd name="T3" fmla="*/ 44 h 192"/>
                <a:gd name="T4" fmla="*/ 154 w 192"/>
                <a:gd name="T5" fmla="*/ 37 h 192"/>
                <a:gd name="T6" fmla="*/ 139 w 192"/>
                <a:gd name="T7" fmla="*/ 37 h 192"/>
                <a:gd name="T8" fmla="*/ 132 w 192"/>
                <a:gd name="T9" fmla="*/ 29 h 192"/>
                <a:gd name="T10" fmla="*/ 132 w 192"/>
                <a:gd name="T11" fmla="*/ 26 h 192"/>
                <a:gd name="T12" fmla="*/ 139 w 192"/>
                <a:gd name="T13" fmla="*/ 19 h 192"/>
                <a:gd name="T14" fmla="*/ 179 w 192"/>
                <a:gd name="T15" fmla="*/ 19 h 192"/>
                <a:gd name="T16" fmla="*/ 186 w 192"/>
                <a:gd name="T17" fmla="*/ 11 h 192"/>
                <a:gd name="T18" fmla="*/ 186 w 192"/>
                <a:gd name="T19" fmla="*/ 8 h 192"/>
                <a:gd name="T20" fmla="*/ 179 w 192"/>
                <a:gd name="T21" fmla="*/ 0 h 192"/>
                <a:gd name="T22" fmla="*/ 13 w 192"/>
                <a:gd name="T23" fmla="*/ 0 h 192"/>
                <a:gd name="T24" fmla="*/ 6 w 192"/>
                <a:gd name="T25" fmla="*/ 8 h 192"/>
                <a:gd name="T26" fmla="*/ 6 w 192"/>
                <a:gd name="T27" fmla="*/ 11 h 192"/>
                <a:gd name="T28" fmla="*/ 13 w 192"/>
                <a:gd name="T29" fmla="*/ 19 h 192"/>
                <a:gd name="T30" fmla="*/ 53 w 192"/>
                <a:gd name="T31" fmla="*/ 19 h 192"/>
                <a:gd name="T32" fmla="*/ 60 w 192"/>
                <a:gd name="T33" fmla="*/ 26 h 192"/>
                <a:gd name="T34" fmla="*/ 60 w 192"/>
                <a:gd name="T35" fmla="*/ 29 h 192"/>
                <a:gd name="T36" fmla="*/ 53 w 192"/>
                <a:gd name="T37" fmla="*/ 37 h 192"/>
                <a:gd name="T38" fmla="*/ 38 w 192"/>
                <a:gd name="T39" fmla="*/ 37 h 192"/>
                <a:gd name="T40" fmla="*/ 29 w 192"/>
                <a:gd name="T41" fmla="*/ 44 h 192"/>
                <a:gd name="T42" fmla="*/ 1 w 192"/>
                <a:gd name="T43" fmla="*/ 136 h 192"/>
                <a:gd name="T44" fmla="*/ 1 w 192"/>
                <a:gd name="T45" fmla="*/ 151 h 192"/>
                <a:gd name="T46" fmla="*/ 11 w 192"/>
                <a:gd name="T47" fmla="*/ 185 h 192"/>
                <a:gd name="T48" fmla="*/ 21 w 192"/>
                <a:gd name="T49" fmla="*/ 192 h 192"/>
                <a:gd name="T50" fmla="*/ 171 w 192"/>
                <a:gd name="T51" fmla="*/ 192 h 192"/>
                <a:gd name="T52" fmla="*/ 181 w 192"/>
                <a:gd name="T53" fmla="*/ 185 h 192"/>
                <a:gd name="T54" fmla="*/ 191 w 192"/>
                <a:gd name="T55" fmla="*/ 151 h 192"/>
                <a:gd name="T56" fmla="*/ 191 w 192"/>
                <a:gd name="T57" fmla="*/ 136 h 192"/>
                <a:gd name="T58" fmla="*/ 96 w 192"/>
                <a:gd name="T59" fmla="*/ 163 h 192"/>
                <a:gd name="T60" fmla="*/ 50 w 192"/>
                <a:gd name="T61" fmla="*/ 115 h 192"/>
                <a:gd name="T62" fmla="*/ 96 w 192"/>
                <a:gd name="T63" fmla="*/ 67 h 192"/>
                <a:gd name="T64" fmla="*/ 142 w 192"/>
                <a:gd name="T65" fmla="*/ 115 h 192"/>
                <a:gd name="T66" fmla="*/ 96 w 192"/>
                <a:gd name="T67" fmla="*/ 16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92">
                  <a:moveTo>
                    <a:pt x="191" y="136"/>
                  </a:moveTo>
                  <a:cubicBezTo>
                    <a:pt x="163" y="44"/>
                    <a:pt x="163" y="44"/>
                    <a:pt x="163" y="44"/>
                  </a:cubicBezTo>
                  <a:cubicBezTo>
                    <a:pt x="162" y="40"/>
                    <a:pt x="158" y="37"/>
                    <a:pt x="154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35" y="37"/>
                    <a:pt x="132" y="33"/>
                    <a:pt x="132" y="29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32" y="22"/>
                    <a:pt x="135" y="19"/>
                    <a:pt x="13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83" y="19"/>
                    <a:pt x="186" y="16"/>
                    <a:pt x="186" y="11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6" y="4"/>
                    <a:pt x="183" y="0"/>
                    <a:pt x="17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4"/>
                    <a:pt x="6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6"/>
                    <a:pt x="9" y="19"/>
                    <a:pt x="1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19"/>
                    <a:pt x="60" y="22"/>
                    <a:pt x="60" y="26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33"/>
                    <a:pt x="57" y="37"/>
                    <a:pt x="53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4" y="37"/>
                    <a:pt x="30" y="40"/>
                    <a:pt x="29" y="44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40"/>
                    <a:pt x="0" y="147"/>
                    <a:pt x="1" y="151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13" y="189"/>
                    <a:pt x="17" y="192"/>
                    <a:pt x="21" y="192"/>
                  </a:cubicBezTo>
                  <a:cubicBezTo>
                    <a:pt x="171" y="192"/>
                    <a:pt x="171" y="192"/>
                    <a:pt x="171" y="192"/>
                  </a:cubicBezTo>
                  <a:cubicBezTo>
                    <a:pt x="175" y="192"/>
                    <a:pt x="179" y="189"/>
                    <a:pt x="181" y="185"/>
                  </a:cubicBezTo>
                  <a:cubicBezTo>
                    <a:pt x="191" y="151"/>
                    <a:pt x="191" y="151"/>
                    <a:pt x="191" y="151"/>
                  </a:cubicBezTo>
                  <a:cubicBezTo>
                    <a:pt x="192" y="147"/>
                    <a:pt x="192" y="140"/>
                    <a:pt x="191" y="136"/>
                  </a:cubicBezTo>
                  <a:close/>
                  <a:moveTo>
                    <a:pt x="96" y="163"/>
                  </a:moveTo>
                  <a:cubicBezTo>
                    <a:pt x="71" y="163"/>
                    <a:pt x="50" y="141"/>
                    <a:pt x="50" y="115"/>
                  </a:cubicBezTo>
                  <a:cubicBezTo>
                    <a:pt x="50" y="88"/>
                    <a:pt x="71" y="67"/>
                    <a:pt x="96" y="67"/>
                  </a:cubicBezTo>
                  <a:cubicBezTo>
                    <a:pt x="122" y="67"/>
                    <a:pt x="142" y="88"/>
                    <a:pt x="142" y="115"/>
                  </a:cubicBezTo>
                  <a:cubicBezTo>
                    <a:pt x="142" y="141"/>
                    <a:pt x="122" y="163"/>
                    <a:pt x="96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2168" y="1368"/>
              <a:ext cx="14" cy="78"/>
            </a:xfrm>
            <a:custGeom>
              <a:avLst/>
              <a:gdLst>
                <a:gd name="T0" fmla="*/ 4 w 8"/>
                <a:gd name="T1" fmla="*/ 0 h 43"/>
                <a:gd name="T2" fmla="*/ 0 w 8"/>
                <a:gd name="T3" fmla="*/ 4 h 43"/>
                <a:gd name="T4" fmla="*/ 0 w 8"/>
                <a:gd name="T5" fmla="*/ 39 h 43"/>
                <a:gd name="T6" fmla="*/ 4 w 8"/>
                <a:gd name="T7" fmla="*/ 43 h 43"/>
                <a:gd name="T8" fmla="*/ 8 w 8"/>
                <a:gd name="T9" fmla="*/ 39 h 43"/>
                <a:gd name="T10" fmla="*/ 8 w 8"/>
                <a:gd name="T11" fmla="*/ 4 h 43"/>
                <a:gd name="T12" fmla="*/ 4 w 8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3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8" y="41"/>
                    <a:pt x="8" y="39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866" y="1346"/>
              <a:ext cx="140" cy="227"/>
            </a:xfrm>
            <a:custGeom>
              <a:avLst/>
              <a:gdLst>
                <a:gd name="T0" fmla="*/ 63 w 77"/>
                <a:gd name="T1" fmla="*/ 6 h 125"/>
                <a:gd name="T2" fmla="*/ 60 w 77"/>
                <a:gd name="T3" fmla="*/ 0 h 125"/>
                <a:gd name="T4" fmla="*/ 59 w 77"/>
                <a:gd name="T5" fmla="*/ 0 h 125"/>
                <a:gd name="T6" fmla="*/ 19 w 77"/>
                <a:gd name="T7" fmla="*/ 0 h 125"/>
                <a:gd name="T8" fmla="*/ 17 w 77"/>
                <a:gd name="T9" fmla="*/ 0 h 125"/>
                <a:gd name="T10" fmla="*/ 14 w 77"/>
                <a:gd name="T11" fmla="*/ 6 h 125"/>
                <a:gd name="T12" fmla="*/ 0 w 77"/>
                <a:gd name="T13" fmla="*/ 121 h 125"/>
                <a:gd name="T14" fmla="*/ 39 w 77"/>
                <a:gd name="T15" fmla="*/ 125 h 125"/>
                <a:gd name="T16" fmla="*/ 77 w 77"/>
                <a:gd name="T17" fmla="*/ 121 h 125"/>
                <a:gd name="T18" fmla="*/ 63 w 77"/>
                <a:gd name="T19" fmla="*/ 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25">
                  <a:moveTo>
                    <a:pt x="63" y="6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59" y="0"/>
                    <a:pt x="5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22" y="125"/>
                    <a:pt x="39" y="125"/>
                  </a:cubicBezTo>
                  <a:cubicBezTo>
                    <a:pt x="57" y="125"/>
                    <a:pt x="77" y="121"/>
                    <a:pt x="77" y="121"/>
                  </a:cubicBezTo>
                  <a:lnTo>
                    <a:pt x="6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2893" y="1225"/>
              <a:ext cx="88" cy="107"/>
            </a:xfrm>
            <a:custGeom>
              <a:avLst/>
              <a:gdLst>
                <a:gd name="T0" fmla="*/ 44 w 48"/>
                <a:gd name="T1" fmla="*/ 27 h 59"/>
                <a:gd name="T2" fmla="*/ 28 w 48"/>
                <a:gd name="T3" fmla="*/ 27 h 59"/>
                <a:gd name="T4" fmla="*/ 28 w 48"/>
                <a:gd name="T5" fmla="*/ 4 h 59"/>
                <a:gd name="T6" fmla="*/ 24 w 48"/>
                <a:gd name="T7" fmla="*/ 0 h 59"/>
                <a:gd name="T8" fmla="*/ 20 w 48"/>
                <a:gd name="T9" fmla="*/ 4 h 59"/>
                <a:gd name="T10" fmla="*/ 20 w 48"/>
                <a:gd name="T11" fmla="*/ 27 h 59"/>
                <a:gd name="T12" fmla="*/ 4 w 48"/>
                <a:gd name="T13" fmla="*/ 27 h 59"/>
                <a:gd name="T14" fmla="*/ 0 w 48"/>
                <a:gd name="T15" fmla="*/ 31 h 59"/>
                <a:gd name="T16" fmla="*/ 0 w 48"/>
                <a:gd name="T17" fmla="*/ 55 h 59"/>
                <a:gd name="T18" fmla="*/ 4 w 48"/>
                <a:gd name="T19" fmla="*/ 59 h 59"/>
                <a:gd name="T20" fmla="*/ 44 w 48"/>
                <a:gd name="T21" fmla="*/ 59 h 59"/>
                <a:gd name="T22" fmla="*/ 48 w 48"/>
                <a:gd name="T23" fmla="*/ 55 h 59"/>
                <a:gd name="T24" fmla="*/ 48 w 48"/>
                <a:gd name="T25" fmla="*/ 31 h 59"/>
                <a:gd name="T26" fmla="*/ 44 w 48"/>
                <a:gd name="T27" fmla="*/ 27 h 59"/>
                <a:gd name="T28" fmla="*/ 13 w 48"/>
                <a:gd name="T29" fmla="*/ 51 h 59"/>
                <a:gd name="T30" fmla="*/ 8 w 48"/>
                <a:gd name="T31" fmla="*/ 51 h 59"/>
                <a:gd name="T32" fmla="*/ 8 w 48"/>
                <a:gd name="T33" fmla="*/ 35 h 59"/>
                <a:gd name="T34" fmla="*/ 13 w 48"/>
                <a:gd name="T35" fmla="*/ 35 h 59"/>
                <a:gd name="T36" fmla="*/ 13 w 48"/>
                <a:gd name="T37" fmla="*/ 51 h 59"/>
                <a:gd name="T38" fmla="*/ 26 w 48"/>
                <a:gd name="T39" fmla="*/ 51 h 59"/>
                <a:gd name="T40" fmla="*/ 21 w 48"/>
                <a:gd name="T41" fmla="*/ 51 h 59"/>
                <a:gd name="T42" fmla="*/ 21 w 48"/>
                <a:gd name="T43" fmla="*/ 35 h 59"/>
                <a:gd name="T44" fmla="*/ 26 w 48"/>
                <a:gd name="T45" fmla="*/ 35 h 59"/>
                <a:gd name="T46" fmla="*/ 26 w 48"/>
                <a:gd name="T47" fmla="*/ 51 h 59"/>
                <a:gd name="T48" fmla="*/ 40 w 48"/>
                <a:gd name="T49" fmla="*/ 51 h 59"/>
                <a:gd name="T50" fmla="*/ 35 w 48"/>
                <a:gd name="T51" fmla="*/ 51 h 59"/>
                <a:gd name="T52" fmla="*/ 35 w 48"/>
                <a:gd name="T53" fmla="*/ 35 h 59"/>
                <a:gd name="T54" fmla="*/ 40 w 48"/>
                <a:gd name="T55" fmla="*/ 35 h 59"/>
                <a:gd name="T56" fmla="*/ 40 w 48"/>
                <a:gd name="T5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59">
                  <a:moveTo>
                    <a:pt x="44" y="27"/>
                  </a:moveTo>
                  <a:cubicBezTo>
                    <a:pt x="28" y="27"/>
                    <a:pt x="28" y="27"/>
                    <a:pt x="28" y="27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6" y="0"/>
                    <a:pt x="24" y="0"/>
                  </a:cubicBezTo>
                  <a:cubicBezTo>
                    <a:pt x="21" y="0"/>
                    <a:pt x="20" y="2"/>
                    <a:pt x="20" y="4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7"/>
                    <a:pt x="0" y="29"/>
                    <a:pt x="0" y="3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7"/>
                    <a:pt x="1" y="59"/>
                    <a:pt x="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6" y="59"/>
                    <a:pt x="48" y="57"/>
                    <a:pt x="48" y="55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29"/>
                    <a:pt x="46" y="27"/>
                    <a:pt x="44" y="27"/>
                  </a:cubicBezTo>
                  <a:close/>
                  <a:moveTo>
                    <a:pt x="13" y="51"/>
                  </a:moveTo>
                  <a:cubicBezTo>
                    <a:pt x="8" y="51"/>
                    <a:pt x="8" y="51"/>
                    <a:pt x="8" y="51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13" y="51"/>
                  </a:lnTo>
                  <a:close/>
                  <a:moveTo>
                    <a:pt x="26" y="51"/>
                  </a:moveTo>
                  <a:cubicBezTo>
                    <a:pt x="21" y="51"/>
                    <a:pt x="21" y="51"/>
                    <a:pt x="21" y="51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35"/>
                    <a:pt x="26" y="35"/>
                    <a:pt x="26" y="35"/>
                  </a:cubicBezTo>
                  <a:lnTo>
                    <a:pt x="26" y="51"/>
                  </a:lnTo>
                  <a:close/>
                  <a:moveTo>
                    <a:pt x="40" y="51"/>
                  </a:moveTo>
                  <a:cubicBezTo>
                    <a:pt x="35" y="51"/>
                    <a:pt x="35" y="51"/>
                    <a:pt x="35" y="51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4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3697" y="505"/>
              <a:ext cx="180" cy="187"/>
            </a:xfrm>
            <a:custGeom>
              <a:avLst/>
              <a:gdLst>
                <a:gd name="T0" fmla="*/ 3 w 99"/>
                <a:gd name="T1" fmla="*/ 20 h 103"/>
                <a:gd name="T2" fmla="*/ 59 w 99"/>
                <a:gd name="T3" fmla="*/ 102 h 103"/>
                <a:gd name="T4" fmla="*/ 79 w 99"/>
                <a:gd name="T5" fmla="*/ 96 h 103"/>
                <a:gd name="T6" fmla="*/ 96 w 99"/>
                <a:gd name="T7" fmla="*/ 103 h 103"/>
                <a:gd name="T8" fmla="*/ 18 w 99"/>
                <a:gd name="T9" fmla="*/ 1 h 103"/>
                <a:gd name="T10" fmla="*/ 17 w 99"/>
                <a:gd name="T11" fmla="*/ 1 h 103"/>
                <a:gd name="T12" fmla="*/ 5 w 99"/>
                <a:gd name="T13" fmla="*/ 4 h 103"/>
                <a:gd name="T14" fmla="*/ 0 w 99"/>
                <a:gd name="T15" fmla="*/ 20 h 103"/>
                <a:gd name="T16" fmla="*/ 3 w 99"/>
                <a:gd name="T17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03">
                  <a:moveTo>
                    <a:pt x="3" y="20"/>
                  </a:moveTo>
                  <a:cubicBezTo>
                    <a:pt x="6" y="21"/>
                    <a:pt x="62" y="51"/>
                    <a:pt x="59" y="102"/>
                  </a:cubicBezTo>
                  <a:cubicBezTo>
                    <a:pt x="64" y="98"/>
                    <a:pt x="71" y="95"/>
                    <a:pt x="79" y="96"/>
                  </a:cubicBezTo>
                  <a:cubicBezTo>
                    <a:pt x="86" y="96"/>
                    <a:pt x="91" y="98"/>
                    <a:pt x="96" y="103"/>
                  </a:cubicBezTo>
                  <a:cubicBezTo>
                    <a:pt x="99" y="33"/>
                    <a:pt x="18" y="2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1" y="8"/>
                    <a:pt x="0" y="15"/>
                    <a:pt x="0" y="20"/>
                  </a:cubicBezTo>
                  <a:cubicBezTo>
                    <a:pt x="1" y="19"/>
                    <a:pt x="2" y="19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528" y="692"/>
              <a:ext cx="340" cy="77"/>
            </a:xfrm>
            <a:custGeom>
              <a:avLst/>
              <a:gdLst>
                <a:gd name="T0" fmla="*/ 186 w 187"/>
                <a:gd name="T1" fmla="*/ 9 h 42"/>
                <a:gd name="T2" fmla="*/ 172 w 187"/>
                <a:gd name="T3" fmla="*/ 1 h 42"/>
                <a:gd name="T4" fmla="*/ 152 w 187"/>
                <a:gd name="T5" fmla="*/ 9 h 42"/>
                <a:gd name="T6" fmla="*/ 149 w 187"/>
                <a:gd name="T7" fmla="*/ 10 h 42"/>
                <a:gd name="T8" fmla="*/ 0 w 187"/>
                <a:gd name="T9" fmla="*/ 21 h 42"/>
                <a:gd name="T10" fmla="*/ 8 w 187"/>
                <a:gd name="T11" fmla="*/ 40 h 42"/>
                <a:gd name="T12" fmla="*/ 12 w 187"/>
                <a:gd name="T13" fmla="*/ 42 h 42"/>
                <a:gd name="T14" fmla="*/ 12 w 187"/>
                <a:gd name="T15" fmla="*/ 42 h 42"/>
                <a:gd name="T16" fmla="*/ 177 w 187"/>
                <a:gd name="T17" fmla="*/ 29 h 42"/>
                <a:gd name="T18" fmla="*/ 180 w 187"/>
                <a:gd name="T19" fmla="*/ 27 h 42"/>
                <a:gd name="T20" fmla="*/ 187 w 187"/>
                <a:gd name="T21" fmla="*/ 9 h 42"/>
                <a:gd name="T22" fmla="*/ 186 w 187"/>
                <a:gd name="T23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2">
                  <a:moveTo>
                    <a:pt x="186" y="9"/>
                  </a:moveTo>
                  <a:cubicBezTo>
                    <a:pt x="182" y="4"/>
                    <a:pt x="177" y="1"/>
                    <a:pt x="172" y="1"/>
                  </a:cubicBezTo>
                  <a:cubicBezTo>
                    <a:pt x="161" y="0"/>
                    <a:pt x="152" y="9"/>
                    <a:pt x="152" y="9"/>
                  </a:cubicBezTo>
                  <a:cubicBezTo>
                    <a:pt x="151" y="10"/>
                    <a:pt x="150" y="10"/>
                    <a:pt x="149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11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78" y="29"/>
                    <a:pt x="179" y="28"/>
                    <a:pt x="180" y="27"/>
                  </a:cubicBezTo>
                  <a:cubicBezTo>
                    <a:pt x="187" y="9"/>
                    <a:pt x="187" y="9"/>
                    <a:pt x="187" y="9"/>
                  </a:cubicBezTo>
                  <a:cubicBezTo>
                    <a:pt x="187" y="9"/>
                    <a:pt x="187" y="9"/>
                    <a:pt x="18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3523" y="549"/>
              <a:ext cx="278" cy="167"/>
            </a:xfrm>
            <a:custGeom>
              <a:avLst/>
              <a:gdLst>
                <a:gd name="T0" fmla="*/ 96 w 153"/>
                <a:gd name="T1" fmla="*/ 3 h 92"/>
                <a:gd name="T2" fmla="*/ 94 w 153"/>
                <a:gd name="T3" fmla="*/ 0 h 92"/>
                <a:gd name="T4" fmla="*/ 1 w 153"/>
                <a:gd name="T5" fmla="*/ 90 h 92"/>
                <a:gd name="T6" fmla="*/ 0 w 153"/>
                <a:gd name="T7" fmla="*/ 92 h 92"/>
                <a:gd name="T8" fmla="*/ 147 w 153"/>
                <a:gd name="T9" fmla="*/ 82 h 92"/>
                <a:gd name="T10" fmla="*/ 96 w 153"/>
                <a:gd name="T11" fmla="*/ 3 h 92"/>
                <a:gd name="T12" fmla="*/ 73 w 153"/>
                <a:gd name="T13" fmla="*/ 65 h 92"/>
                <a:gd name="T14" fmla="*/ 67 w 153"/>
                <a:gd name="T15" fmla="*/ 61 h 92"/>
                <a:gd name="T16" fmla="*/ 73 w 153"/>
                <a:gd name="T17" fmla="*/ 56 h 92"/>
                <a:gd name="T18" fmla="*/ 79 w 153"/>
                <a:gd name="T19" fmla="*/ 61 h 92"/>
                <a:gd name="T20" fmla="*/ 73 w 153"/>
                <a:gd name="T21" fmla="*/ 65 h 92"/>
                <a:gd name="T22" fmla="*/ 94 w 153"/>
                <a:gd name="T23" fmla="*/ 32 h 92"/>
                <a:gd name="T24" fmla="*/ 100 w 153"/>
                <a:gd name="T25" fmla="*/ 29 h 92"/>
                <a:gd name="T26" fmla="*/ 107 w 153"/>
                <a:gd name="T27" fmla="*/ 32 h 92"/>
                <a:gd name="T28" fmla="*/ 100 w 153"/>
                <a:gd name="T29" fmla="*/ 35 h 92"/>
                <a:gd name="T30" fmla="*/ 94 w 153"/>
                <a:gd name="T31" fmla="*/ 32 h 92"/>
                <a:gd name="T32" fmla="*/ 111 w 153"/>
                <a:gd name="T33" fmla="*/ 65 h 92"/>
                <a:gd name="T34" fmla="*/ 103 w 153"/>
                <a:gd name="T35" fmla="*/ 59 h 92"/>
                <a:gd name="T36" fmla="*/ 111 w 153"/>
                <a:gd name="T37" fmla="*/ 54 h 92"/>
                <a:gd name="T38" fmla="*/ 118 w 153"/>
                <a:gd name="T39" fmla="*/ 59 h 92"/>
                <a:gd name="T40" fmla="*/ 111 w 153"/>
                <a:gd name="T41" fmla="*/ 6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3" h="92">
                  <a:moveTo>
                    <a:pt x="96" y="3"/>
                  </a:moveTo>
                  <a:cubicBezTo>
                    <a:pt x="95" y="2"/>
                    <a:pt x="94" y="1"/>
                    <a:pt x="94" y="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53" y="33"/>
                    <a:pt x="96" y="3"/>
                    <a:pt x="96" y="3"/>
                  </a:cubicBezTo>
                  <a:close/>
                  <a:moveTo>
                    <a:pt x="73" y="65"/>
                  </a:moveTo>
                  <a:cubicBezTo>
                    <a:pt x="69" y="65"/>
                    <a:pt x="67" y="63"/>
                    <a:pt x="67" y="61"/>
                  </a:cubicBezTo>
                  <a:cubicBezTo>
                    <a:pt x="67" y="58"/>
                    <a:pt x="69" y="56"/>
                    <a:pt x="73" y="56"/>
                  </a:cubicBezTo>
                  <a:cubicBezTo>
                    <a:pt x="76" y="56"/>
                    <a:pt x="79" y="58"/>
                    <a:pt x="79" y="61"/>
                  </a:cubicBezTo>
                  <a:cubicBezTo>
                    <a:pt x="79" y="63"/>
                    <a:pt x="76" y="65"/>
                    <a:pt x="73" y="65"/>
                  </a:cubicBezTo>
                  <a:close/>
                  <a:moveTo>
                    <a:pt x="94" y="32"/>
                  </a:moveTo>
                  <a:cubicBezTo>
                    <a:pt x="94" y="30"/>
                    <a:pt x="97" y="29"/>
                    <a:pt x="100" y="29"/>
                  </a:cubicBezTo>
                  <a:cubicBezTo>
                    <a:pt x="104" y="29"/>
                    <a:pt x="107" y="30"/>
                    <a:pt x="107" y="32"/>
                  </a:cubicBezTo>
                  <a:cubicBezTo>
                    <a:pt x="107" y="34"/>
                    <a:pt x="104" y="35"/>
                    <a:pt x="100" y="35"/>
                  </a:cubicBezTo>
                  <a:cubicBezTo>
                    <a:pt x="97" y="35"/>
                    <a:pt x="94" y="34"/>
                    <a:pt x="94" y="32"/>
                  </a:cubicBezTo>
                  <a:close/>
                  <a:moveTo>
                    <a:pt x="111" y="65"/>
                  </a:moveTo>
                  <a:cubicBezTo>
                    <a:pt x="107" y="65"/>
                    <a:pt x="103" y="63"/>
                    <a:pt x="103" y="59"/>
                  </a:cubicBezTo>
                  <a:cubicBezTo>
                    <a:pt x="103" y="56"/>
                    <a:pt x="107" y="54"/>
                    <a:pt x="111" y="54"/>
                  </a:cubicBezTo>
                  <a:cubicBezTo>
                    <a:pt x="115" y="54"/>
                    <a:pt x="118" y="56"/>
                    <a:pt x="118" y="59"/>
                  </a:cubicBezTo>
                  <a:cubicBezTo>
                    <a:pt x="118" y="63"/>
                    <a:pt x="115" y="65"/>
                    <a:pt x="111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999" y="2060"/>
              <a:ext cx="352" cy="216"/>
            </a:xfrm>
            <a:custGeom>
              <a:avLst/>
              <a:gdLst>
                <a:gd name="T0" fmla="*/ 177 w 194"/>
                <a:gd name="T1" fmla="*/ 1 h 119"/>
                <a:gd name="T2" fmla="*/ 161 w 194"/>
                <a:gd name="T3" fmla="*/ 0 h 119"/>
                <a:gd name="T4" fmla="*/ 159 w 194"/>
                <a:gd name="T5" fmla="*/ 0 h 119"/>
                <a:gd name="T6" fmla="*/ 110 w 194"/>
                <a:gd name="T7" fmla="*/ 1 h 119"/>
                <a:gd name="T8" fmla="*/ 61 w 194"/>
                <a:gd name="T9" fmla="*/ 3 h 119"/>
                <a:gd name="T10" fmla="*/ 21 w 194"/>
                <a:gd name="T11" fmla="*/ 25 h 119"/>
                <a:gd name="T12" fmla="*/ 16 w 194"/>
                <a:gd name="T13" fmla="*/ 31 h 119"/>
                <a:gd name="T14" fmla="*/ 14 w 194"/>
                <a:gd name="T15" fmla="*/ 35 h 119"/>
                <a:gd name="T16" fmla="*/ 10 w 194"/>
                <a:gd name="T17" fmla="*/ 39 h 119"/>
                <a:gd name="T18" fmla="*/ 7 w 194"/>
                <a:gd name="T19" fmla="*/ 50 h 119"/>
                <a:gd name="T20" fmla="*/ 5 w 194"/>
                <a:gd name="T21" fmla="*/ 56 h 119"/>
                <a:gd name="T22" fmla="*/ 6 w 194"/>
                <a:gd name="T23" fmla="*/ 64 h 119"/>
                <a:gd name="T24" fmla="*/ 6 w 194"/>
                <a:gd name="T25" fmla="*/ 73 h 119"/>
                <a:gd name="T26" fmla="*/ 2 w 194"/>
                <a:gd name="T27" fmla="*/ 87 h 119"/>
                <a:gd name="T28" fmla="*/ 10 w 194"/>
                <a:gd name="T29" fmla="*/ 101 h 119"/>
                <a:gd name="T30" fmla="*/ 23 w 194"/>
                <a:gd name="T31" fmla="*/ 110 h 119"/>
                <a:gd name="T32" fmla="*/ 36 w 194"/>
                <a:gd name="T33" fmla="*/ 111 h 119"/>
                <a:gd name="T34" fmla="*/ 40 w 194"/>
                <a:gd name="T35" fmla="*/ 112 h 119"/>
                <a:gd name="T36" fmla="*/ 52 w 194"/>
                <a:gd name="T37" fmla="*/ 114 h 119"/>
                <a:gd name="T38" fmla="*/ 57 w 194"/>
                <a:gd name="T39" fmla="*/ 114 h 119"/>
                <a:gd name="T40" fmla="*/ 61 w 194"/>
                <a:gd name="T41" fmla="*/ 117 h 119"/>
                <a:gd name="T42" fmla="*/ 69 w 194"/>
                <a:gd name="T43" fmla="*/ 119 h 119"/>
                <a:gd name="T44" fmla="*/ 88 w 194"/>
                <a:gd name="T45" fmla="*/ 116 h 119"/>
                <a:gd name="T46" fmla="*/ 95 w 194"/>
                <a:gd name="T47" fmla="*/ 114 h 119"/>
                <a:gd name="T48" fmla="*/ 182 w 194"/>
                <a:gd name="T49" fmla="*/ 56 h 119"/>
                <a:gd name="T50" fmla="*/ 193 w 194"/>
                <a:gd name="T51" fmla="*/ 28 h 119"/>
                <a:gd name="T52" fmla="*/ 53 w 194"/>
                <a:gd name="T53" fmla="*/ 24 h 119"/>
                <a:gd name="T54" fmla="*/ 45 w 194"/>
                <a:gd name="T55" fmla="*/ 31 h 119"/>
                <a:gd name="T56" fmla="*/ 34 w 194"/>
                <a:gd name="T57" fmla="*/ 33 h 119"/>
                <a:gd name="T58" fmla="*/ 30 w 194"/>
                <a:gd name="T59" fmla="*/ 30 h 119"/>
                <a:gd name="T60" fmla="*/ 103 w 194"/>
                <a:gd name="T61" fmla="*/ 83 h 119"/>
                <a:gd name="T62" fmla="*/ 97 w 194"/>
                <a:gd name="T63" fmla="*/ 74 h 119"/>
                <a:gd name="T64" fmla="*/ 91 w 194"/>
                <a:gd name="T65" fmla="*/ 72 h 119"/>
                <a:gd name="T66" fmla="*/ 89 w 194"/>
                <a:gd name="T67" fmla="*/ 60 h 119"/>
                <a:gd name="T68" fmla="*/ 81 w 194"/>
                <a:gd name="T69" fmla="*/ 54 h 119"/>
                <a:gd name="T70" fmla="*/ 65 w 194"/>
                <a:gd name="T71" fmla="*/ 58 h 119"/>
                <a:gd name="T72" fmla="*/ 63 w 194"/>
                <a:gd name="T73" fmla="*/ 63 h 119"/>
                <a:gd name="T74" fmla="*/ 60 w 194"/>
                <a:gd name="T75" fmla="*/ 69 h 119"/>
                <a:gd name="T76" fmla="*/ 56 w 194"/>
                <a:gd name="T77" fmla="*/ 78 h 119"/>
                <a:gd name="T78" fmla="*/ 53 w 194"/>
                <a:gd name="T79" fmla="*/ 77 h 119"/>
                <a:gd name="T80" fmla="*/ 43 w 194"/>
                <a:gd name="T81" fmla="*/ 72 h 119"/>
                <a:gd name="T82" fmla="*/ 31 w 194"/>
                <a:gd name="T83" fmla="*/ 69 h 119"/>
                <a:gd name="T84" fmla="*/ 36 w 194"/>
                <a:gd name="T85" fmla="*/ 63 h 119"/>
                <a:gd name="T86" fmla="*/ 39 w 194"/>
                <a:gd name="T87" fmla="*/ 64 h 119"/>
                <a:gd name="T88" fmla="*/ 52 w 194"/>
                <a:gd name="T89" fmla="*/ 60 h 119"/>
                <a:gd name="T90" fmla="*/ 53 w 194"/>
                <a:gd name="T91" fmla="*/ 59 h 119"/>
                <a:gd name="T92" fmla="*/ 60 w 194"/>
                <a:gd name="T93" fmla="*/ 49 h 119"/>
                <a:gd name="T94" fmla="*/ 59 w 194"/>
                <a:gd name="T95" fmla="*/ 45 h 119"/>
                <a:gd name="T96" fmla="*/ 76 w 194"/>
                <a:gd name="T97" fmla="*/ 37 h 119"/>
                <a:gd name="T98" fmla="*/ 69 w 194"/>
                <a:gd name="T99" fmla="*/ 21 h 119"/>
                <a:gd name="T100" fmla="*/ 106 w 194"/>
                <a:gd name="T101" fmla="*/ 42 h 119"/>
                <a:gd name="T102" fmla="*/ 103 w 194"/>
                <a:gd name="T103" fmla="*/ 83 h 119"/>
                <a:gd name="T104" fmla="*/ 87 w 194"/>
                <a:gd name="T105" fmla="*/ 10 h 119"/>
                <a:gd name="T106" fmla="*/ 112 w 194"/>
                <a:gd name="T107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4" h="119">
                  <a:moveTo>
                    <a:pt x="193" y="28"/>
                  </a:moveTo>
                  <a:cubicBezTo>
                    <a:pt x="191" y="12"/>
                    <a:pt x="178" y="1"/>
                    <a:pt x="177" y="1"/>
                  </a:cubicBezTo>
                  <a:cubicBezTo>
                    <a:pt x="177" y="0"/>
                    <a:pt x="176" y="0"/>
                    <a:pt x="175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0" y="0"/>
                    <a:pt x="160" y="0"/>
                  </a:cubicBezTo>
                  <a:cubicBezTo>
                    <a:pt x="160" y="0"/>
                    <a:pt x="160" y="0"/>
                    <a:pt x="159" y="0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41" y="4"/>
                    <a:pt x="27" y="18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19" y="28"/>
                    <a:pt x="18" y="29"/>
                  </a:cubicBezTo>
                  <a:cubicBezTo>
                    <a:pt x="17" y="29"/>
                    <a:pt x="17" y="30"/>
                    <a:pt x="16" y="31"/>
                  </a:cubicBezTo>
                  <a:cubicBezTo>
                    <a:pt x="16" y="31"/>
                    <a:pt x="15" y="32"/>
                    <a:pt x="15" y="33"/>
                  </a:cubicBezTo>
                  <a:cubicBezTo>
                    <a:pt x="14" y="34"/>
                    <a:pt x="14" y="34"/>
                    <a:pt x="14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6"/>
                    <a:pt x="10" y="37"/>
                    <a:pt x="10" y="39"/>
                  </a:cubicBezTo>
                  <a:cubicBezTo>
                    <a:pt x="8" y="41"/>
                    <a:pt x="8" y="44"/>
                    <a:pt x="8" y="47"/>
                  </a:cubicBezTo>
                  <a:cubicBezTo>
                    <a:pt x="8" y="48"/>
                    <a:pt x="8" y="49"/>
                    <a:pt x="7" y="50"/>
                  </a:cubicBezTo>
                  <a:cubicBezTo>
                    <a:pt x="7" y="51"/>
                    <a:pt x="7" y="51"/>
                    <a:pt x="6" y="52"/>
                  </a:cubicBezTo>
                  <a:cubicBezTo>
                    <a:pt x="6" y="53"/>
                    <a:pt x="5" y="54"/>
                    <a:pt x="5" y="56"/>
                  </a:cubicBezTo>
                  <a:cubicBezTo>
                    <a:pt x="4" y="59"/>
                    <a:pt x="5" y="62"/>
                    <a:pt x="6" y="63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7"/>
                    <a:pt x="7" y="71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4"/>
                    <a:pt x="3" y="75"/>
                    <a:pt x="2" y="77"/>
                  </a:cubicBezTo>
                  <a:cubicBezTo>
                    <a:pt x="0" y="79"/>
                    <a:pt x="1" y="83"/>
                    <a:pt x="2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4" y="94"/>
                    <a:pt x="7" y="98"/>
                    <a:pt x="10" y="101"/>
                  </a:cubicBezTo>
                  <a:cubicBezTo>
                    <a:pt x="11" y="102"/>
                    <a:pt x="12" y="103"/>
                    <a:pt x="13" y="104"/>
                  </a:cubicBezTo>
                  <a:cubicBezTo>
                    <a:pt x="15" y="107"/>
                    <a:pt x="18" y="110"/>
                    <a:pt x="23" y="110"/>
                  </a:cubicBezTo>
                  <a:cubicBezTo>
                    <a:pt x="24" y="110"/>
                    <a:pt x="26" y="109"/>
                    <a:pt x="27" y="109"/>
                  </a:cubicBezTo>
                  <a:cubicBezTo>
                    <a:pt x="30" y="112"/>
                    <a:pt x="34" y="111"/>
                    <a:pt x="36" y="111"/>
                  </a:cubicBezTo>
                  <a:cubicBezTo>
                    <a:pt x="37" y="111"/>
                    <a:pt x="38" y="111"/>
                    <a:pt x="39" y="111"/>
                  </a:cubicBezTo>
                  <a:cubicBezTo>
                    <a:pt x="39" y="111"/>
                    <a:pt x="40" y="111"/>
                    <a:pt x="40" y="112"/>
                  </a:cubicBezTo>
                  <a:cubicBezTo>
                    <a:pt x="41" y="112"/>
                    <a:pt x="42" y="113"/>
                    <a:pt x="43" y="113"/>
                  </a:cubicBezTo>
                  <a:cubicBezTo>
                    <a:pt x="46" y="114"/>
                    <a:pt x="49" y="114"/>
                    <a:pt x="52" y="114"/>
                  </a:cubicBezTo>
                  <a:cubicBezTo>
                    <a:pt x="53" y="114"/>
                    <a:pt x="54" y="114"/>
                    <a:pt x="55" y="114"/>
                  </a:cubicBezTo>
                  <a:cubicBezTo>
                    <a:pt x="55" y="114"/>
                    <a:pt x="57" y="114"/>
                    <a:pt x="57" y="114"/>
                  </a:cubicBezTo>
                  <a:cubicBezTo>
                    <a:pt x="58" y="114"/>
                    <a:pt x="58" y="114"/>
                    <a:pt x="58" y="115"/>
                  </a:cubicBezTo>
                  <a:cubicBezTo>
                    <a:pt x="59" y="115"/>
                    <a:pt x="59" y="116"/>
                    <a:pt x="61" y="117"/>
                  </a:cubicBezTo>
                  <a:cubicBezTo>
                    <a:pt x="63" y="119"/>
                    <a:pt x="65" y="119"/>
                    <a:pt x="68" y="119"/>
                  </a:cubicBezTo>
                  <a:cubicBezTo>
                    <a:pt x="68" y="119"/>
                    <a:pt x="68" y="119"/>
                    <a:pt x="69" y="119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5" y="119"/>
                    <a:pt x="82" y="119"/>
                    <a:pt x="88" y="116"/>
                  </a:cubicBezTo>
                  <a:cubicBezTo>
                    <a:pt x="90" y="116"/>
                    <a:pt x="91" y="115"/>
                    <a:pt x="93" y="114"/>
                  </a:cubicBezTo>
                  <a:cubicBezTo>
                    <a:pt x="94" y="114"/>
                    <a:pt x="94" y="114"/>
                    <a:pt x="95" y="114"/>
                  </a:cubicBezTo>
                  <a:cubicBezTo>
                    <a:pt x="96" y="113"/>
                    <a:pt x="96" y="113"/>
                    <a:pt x="97" y="112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82" y="56"/>
                    <a:pt x="183" y="56"/>
                    <a:pt x="183" y="56"/>
                  </a:cubicBezTo>
                  <a:cubicBezTo>
                    <a:pt x="190" y="47"/>
                    <a:pt x="194" y="38"/>
                    <a:pt x="193" y="28"/>
                  </a:cubicBezTo>
                  <a:close/>
                  <a:moveTo>
                    <a:pt x="30" y="28"/>
                  </a:moveTo>
                  <a:cubicBezTo>
                    <a:pt x="53" y="24"/>
                    <a:pt x="53" y="24"/>
                    <a:pt x="53" y="24"/>
                  </a:cubicBezTo>
                  <a:cubicBezTo>
                    <a:pt x="52" y="25"/>
                    <a:pt x="51" y="26"/>
                    <a:pt x="49" y="27"/>
                  </a:cubicBezTo>
                  <a:cubicBezTo>
                    <a:pt x="48" y="29"/>
                    <a:pt x="46" y="31"/>
                    <a:pt x="45" y="31"/>
                  </a:cubicBezTo>
                  <a:cubicBezTo>
                    <a:pt x="44" y="31"/>
                    <a:pt x="43" y="32"/>
                    <a:pt x="42" y="32"/>
                  </a:cubicBezTo>
                  <a:cubicBezTo>
                    <a:pt x="39" y="32"/>
                    <a:pt x="36" y="33"/>
                    <a:pt x="34" y="33"/>
                  </a:cubicBezTo>
                  <a:cubicBezTo>
                    <a:pt x="33" y="33"/>
                    <a:pt x="31" y="31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29"/>
                    <a:pt x="30" y="29"/>
                    <a:pt x="30" y="28"/>
                  </a:cubicBezTo>
                  <a:close/>
                  <a:moveTo>
                    <a:pt x="103" y="83"/>
                  </a:moveTo>
                  <a:cubicBezTo>
                    <a:pt x="103" y="82"/>
                    <a:pt x="103" y="82"/>
                    <a:pt x="103" y="82"/>
                  </a:cubicBezTo>
                  <a:cubicBezTo>
                    <a:pt x="102" y="79"/>
                    <a:pt x="101" y="75"/>
                    <a:pt x="97" y="74"/>
                  </a:cubicBezTo>
                  <a:cubicBezTo>
                    <a:pt x="95" y="73"/>
                    <a:pt x="93" y="73"/>
                    <a:pt x="91" y="73"/>
                  </a:cubicBezTo>
                  <a:cubicBezTo>
                    <a:pt x="91" y="73"/>
                    <a:pt x="91" y="73"/>
                    <a:pt x="91" y="72"/>
                  </a:cubicBezTo>
                  <a:cubicBezTo>
                    <a:pt x="92" y="67"/>
                    <a:pt x="92" y="65"/>
                    <a:pt x="89" y="61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7" y="57"/>
                    <a:pt x="86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5" y="54"/>
                    <a:pt x="69" y="54"/>
                    <a:pt x="65" y="58"/>
                  </a:cubicBezTo>
                  <a:cubicBezTo>
                    <a:pt x="64" y="59"/>
                    <a:pt x="64" y="61"/>
                    <a:pt x="64" y="62"/>
                  </a:cubicBezTo>
                  <a:cubicBezTo>
                    <a:pt x="64" y="62"/>
                    <a:pt x="63" y="63"/>
                    <a:pt x="63" y="63"/>
                  </a:cubicBezTo>
                  <a:cubicBezTo>
                    <a:pt x="63" y="64"/>
                    <a:pt x="62" y="65"/>
                    <a:pt x="62" y="66"/>
                  </a:cubicBezTo>
                  <a:cubicBezTo>
                    <a:pt x="61" y="67"/>
                    <a:pt x="61" y="68"/>
                    <a:pt x="60" y="69"/>
                  </a:cubicBezTo>
                  <a:cubicBezTo>
                    <a:pt x="60" y="70"/>
                    <a:pt x="59" y="72"/>
                    <a:pt x="59" y="73"/>
                  </a:cubicBezTo>
                  <a:cubicBezTo>
                    <a:pt x="58" y="75"/>
                    <a:pt x="57" y="78"/>
                    <a:pt x="56" y="78"/>
                  </a:cubicBezTo>
                  <a:cubicBezTo>
                    <a:pt x="56" y="78"/>
                    <a:pt x="54" y="78"/>
                    <a:pt x="54" y="78"/>
                  </a:cubicBezTo>
                  <a:cubicBezTo>
                    <a:pt x="54" y="78"/>
                    <a:pt x="53" y="77"/>
                    <a:pt x="53" y="77"/>
                  </a:cubicBezTo>
                  <a:cubicBezTo>
                    <a:pt x="53" y="76"/>
                    <a:pt x="52" y="74"/>
                    <a:pt x="50" y="73"/>
                  </a:cubicBezTo>
                  <a:cubicBezTo>
                    <a:pt x="48" y="72"/>
                    <a:pt x="45" y="72"/>
                    <a:pt x="43" y="72"/>
                  </a:cubicBezTo>
                  <a:cubicBezTo>
                    <a:pt x="43" y="72"/>
                    <a:pt x="42" y="72"/>
                    <a:pt x="42" y="72"/>
                  </a:cubicBezTo>
                  <a:cubicBezTo>
                    <a:pt x="33" y="72"/>
                    <a:pt x="31" y="70"/>
                    <a:pt x="31" y="69"/>
                  </a:cubicBezTo>
                  <a:cubicBezTo>
                    <a:pt x="31" y="69"/>
                    <a:pt x="30" y="69"/>
                    <a:pt x="31" y="67"/>
                  </a:cubicBezTo>
                  <a:cubicBezTo>
                    <a:pt x="31" y="66"/>
                    <a:pt x="34" y="64"/>
                    <a:pt x="36" y="63"/>
                  </a:cubicBezTo>
                  <a:cubicBezTo>
                    <a:pt x="36" y="63"/>
                    <a:pt x="36" y="63"/>
                    <a:pt x="37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6" y="67"/>
                    <a:pt x="49" y="65"/>
                    <a:pt x="51" y="63"/>
                  </a:cubicBezTo>
                  <a:cubicBezTo>
                    <a:pt x="51" y="62"/>
                    <a:pt x="52" y="61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9"/>
                    <a:pt x="54" y="59"/>
                    <a:pt x="54" y="58"/>
                  </a:cubicBezTo>
                  <a:cubicBezTo>
                    <a:pt x="56" y="57"/>
                    <a:pt x="61" y="54"/>
                    <a:pt x="60" y="49"/>
                  </a:cubicBezTo>
                  <a:cubicBezTo>
                    <a:pt x="60" y="47"/>
                    <a:pt x="59" y="46"/>
                    <a:pt x="58" y="45"/>
                  </a:cubicBezTo>
                  <a:cubicBezTo>
                    <a:pt x="58" y="45"/>
                    <a:pt x="59" y="45"/>
                    <a:pt x="59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70" y="46"/>
                    <a:pt x="76" y="43"/>
                    <a:pt x="76" y="37"/>
                  </a:cubicBezTo>
                  <a:cubicBezTo>
                    <a:pt x="77" y="34"/>
                    <a:pt x="76" y="27"/>
                    <a:pt x="73" y="23"/>
                  </a:cubicBezTo>
                  <a:cubicBezTo>
                    <a:pt x="72" y="22"/>
                    <a:pt x="70" y="21"/>
                    <a:pt x="69" y="21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92" y="23"/>
                    <a:pt x="99" y="31"/>
                    <a:pt x="106" y="42"/>
                  </a:cubicBezTo>
                  <a:cubicBezTo>
                    <a:pt x="120" y="62"/>
                    <a:pt x="112" y="81"/>
                    <a:pt x="104" y="93"/>
                  </a:cubicBezTo>
                  <a:cubicBezTo>
                    <a:pt x="105" y="89"/>
                    <a:pt x="104" y="86"/>
                    <a:pt x="103" y="83"/>
                  </a:cubicBezTo>
                  <a:close/>
                  <a:moveTo>
                    <a:pt x="95" y="16"/>
                  </a:moveTo>
                  <a:cubicBezTo>
                    <a:pt x="92" y="14"/>
                    <a:pt x="89" y="12"/>
                    <a:pt x="87" y="10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10" y="10"/>
                    <a:pt x="111" y="12"/>
                    <a:pt x="112" y="13"/>
                  </a:cubicBezTo>
                  <a:lnTo>
                    <a:pt x="9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1259" y="1993"/>
              <a:ext cx="310" cy="194"/>
            </a:xfrm>
            <a:custGeom>
              <a:avLst/>
              <a:gdLst>
                <a:gd name="T0" fmla="*/ 171 w 171"/>
                <a:gd name="T1" fmla="*/ 107 h 107"/>
                <a:gd name="T2" fmla="*/ 140 w 171"/>
                <a:gd name="T3" fmla="*/ 75 h 107"/>
                <a:gd name="T4" fmla="*/ 102 w 171"/>
                <a:gd name="T5" fmla="*/ 44 h 107"/>
                <a:gd name="T6" fmla="*/ 75 w 171"/>
                <a:gd name="T7" fmla="*/ 28 h 107"/>
                <a:gd name="T8" fmla="*/ 70 w 171"/>
                <a:gd name="T9" fmla="*/ 29 h 107"/>
                <a:gd name="T10" fmla="*/ 52 w 171"/>
                <a:gd name="T11" fmla="*/ 1 h 107"/>
                <a:gd name="T12" fmla="*/ 46 w 171"/>
                <a:gd name="T13" fmla="*/ 2 h 107"/>
                <a:gd name="T14" fmla="*/ 47 w 171"/>
                <a:gd name="T15" fmla="*/ 8 h 107"/>
                <a:gd name="T16" fmla="*/ 62 w 171"/>
                <a:gd name="T17" fmla="*/ 31 h 107"/>
                <a:gd name="T18" fmla="*/ 45 w 171"/>
                <a:gd name="T19" fmla="*/ 56 h 107"/>
                <a:gd name="T20" fmla="*/ 47 w 171"/>
                <a:gd name="T21" fmla="*/ 65 h 107"/>
                <a:gd name="T22" fmla="*/ 42 w 171"/>
                <a:gd name="T23" fmla="*/ 77 h 107"/>
                <a:gd name="T24" fmla="*/ 0 w 171"/>
                <a:gd name="T25" fmla="*/ 107 h 107"/>
                <a:gd name="T26" fmla="*/ 171 w 171"/>
                <a:gd name="T27" fmla="*/ 107 h 107"/>
                <a:gd name="T28" fmla="*/ 75 w 171"/>
                <a:gd name="T29" fmla="*/ 36 h 107"/>
                <a:gd name="T30" fmla="*/ 96 w 171"/>
                <a:gd name="T31" fmla="*/ 49 h 107"/>
                <a:gd name="T32" fmla="*/ 97 w 171"/>
                <a:gd name="T33" fmla="*/ 52 h 107"/>
                <a:gd name="T34" fmla="*/ 97 w 171"/>
                <a:gd name="T35" fmla="*/ 52 h 107"/>
                <a:gd name="T36" fmla="*/ 97 w 171"/>
                <a:gd name="T37" fmla="*/ 56 h 107"/>
                <a:gd name="T38" fmla="*/ 75 w 171"/>
                <a:gd name="T39" fmla="*/ 76 h 107"/>
                <a:gd name="T40" fmla="*/ 72 w 171"/>
                <a:gd name="T41" fmla="*/ 75 h 107"/>
                <a:gd name="T42" fmla="*/ 72 w 171"/>
                <a:gd name="T43" fmla="*/ 75 h 107"/>
                <a:gd name="T44" fmla="*/ 69 w 171"/>
                <a:gd name="T45" fmla="*/ 75 h 107"/>
                <a:gd name="T46" fmla="*/ 69 w 171"/>
                <a:gd name="T47" fmla="*/ 75 h 107"/>
                <a:gd name="T48" fmla="*/ 66 w 171"/>
                <a:gd name="T49" fmla="*/ 74 h 107"/>
                <a:gd name="T50" fmla="*/ 66 w 171"/>
                <a:gd name="T51" fmla="*/ 74 h 107"/>
                <a:gd name="T52" fmla="*/ 61 w 171"/>
                <a:gd name="T53" fmla="*/ 71 h 107"/>
                <a:gd name="T54" fmla="*/ 61 w 171"/>
                <a:gd name="T55" fmla="*/ 71 h 107"/>
                <a:gd name="T56" fmla="*/ 55 w 171"/>
                <a:gd name="T57" fmla="*/ 64 h 107"/>
                <a:gd name="T58" fmla="*/ 55 w 171"/>
                <a:gd name="T59" fmla="*/ 64 h 107"/>
                <a:gd name="T60" fmla="*/ 53 w 171"/>
                <a:gd name="T61" fmla="*/ 56 h 107"/>
                <a:gd name="T62" fmla="*/ 75 w 171"/>
                <a:gd name="T63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07">
                  <a:moveTo>
                    <a:pt x="171" y="107"/>
                  </a:moveTo>
                  <a:cubicBezTo>
                    <a:pt x="169" y="91"/>
                    <a:pt x="157" y="78"/>
                    <a:pt x="140" y="75"/>
                  </a:cubicBezTo>
                  <a:cubicBezTo>
                    <a:pt x="134" y="59"/>
                    <a:pt x="120" y="47"/>
                    <a:pt x="102" y="44"/>
                  </a:cubicBezTo>
                  <a:cubicBezTo>
                    <a:pt x="97" y="35"/>
                    <a:pt x="87" y="28"/>
                    <a:pt x="75" y="28"/>
                  </a:cubicBezTo>
                  <a:cubicBezTo>
                    <a:pt x="73" y="28"/>
                    <a:pt x="71" y="29"/>
                    <a:pt x="70" y="29"/>
                  </a:cubicBezTo>
                  <a:cubicBezTo>
                    <a:pt x="67" y="12"/>
                    <a:pt x="52" y="2"/>
                    <a:pt x="52" y="1"/>
                  </a:cubicBezTo>
                  <a:cubicBezTo>
                    <a:pt x="50" y="0"/>
                    <a:pt x="47" y="0"/>
                    <a:pt x="46" y="2"/>
                  </a:cubicBezTo>
                  <a:cubicBezTo>
                    <a:pt x="45" y="4"/>
                    <a:pt x="45" y="6"/>
                    <a:pt x="47" y="8"/>
                  </a:cubicBezTo>
                  <a:cubicBezTo>
                    <a:pt x="47" y="8"/>
                    <a:pt x="60" y="18"/>
                    <a:pt x="62" y="31"/>
                  </a:cubicBezTo>
                  <a:cubicBezTo>
                    <a:pt x="52" y="36"/>
                    <a:pt x="45" y="45"/>
                    <a:pt x="45" y="56"/>
                  </a:cubicBezTo>
                  <a:cubicBezTo>
                    <a:pt x="45" y="59"/>
                    <a:pt x="46" y="63"/>
                    <a:pt x="47" y="65"/>
                  </a:cubicBezTo>
                  <a:cubicBezTo>
                    <a:pt x="45" y="69"/>
                    <a:pt x="43" y="73"/>
                    <a:pt x="42" y="77"/>
                  </a:cubicBezTo>
                  <a:cubicBezTo>
                    <a:pt x="21" y="75"/>
                    <a:pt x="3" y="89"/>
                    <a:pt x="0" y="107"/>
                  </a:cubicBezTo>
                  <a:lnTo>
                    <a:pt x="171" y="107"/>
                  </a:lnTo>
                  <a:close/>
                  <a:moveTo>
                    <a:pt x="75" y="36"/>
                  </a:moveTo>
                  <a:cubicBezTo>
                    <a:pt x="85" y="36"/>
                    <a:pt x="93" y="42"/>
                    <a:pt x="96" y="49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7" y="54"/>
                    <a:pt x="97" y="55"/>
                    <a:pt x="97" y="56"/>
                  </a:cubicBezTo>
                  <a:cubicBezTo>
                    <a:pt x="97" y="67"/>
                    <a:pt x="87" y="76"/>
                    <a:pt x="75" y="76"/>
                  </a:cubicBezTo>
                  <a:cubicBezTo>
                    <a:pt x="74" y="76"/>
                    <a:pt x="73" y="76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1" y="75"/>
                    <a:pt x="70" y="75"/>
                    <a:pt x="69" y="75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8" y="75"/>
                    <a:pt x="67" y="74"/>
                    <a:pt x="66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4" y="73"/>
                    <a:pt x="63" y="72"/>
                    <a:pt x="61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69"/>
                    <a:pt x="57" y="67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2"/>
                    <a:pt x="53" y="59"/>
                    <a:pt x="53" y="56"/>
                  </a:cubicBezTo>
                  <a:cubicBezTo>
                    <a:pt x="53" y="45"/>
                    <a:pt x="63" y="36"/>
                    <a:pt x="7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1240" y="2207"/>
              <a:ext cx="349" cy="135"/>
            </a:xfrm>
            <a:custGeom>
              <a:avLst/>
              <a:gdLst>
                <a:gd name="T0" fmla="*/ 188 w 192"/>
                <a:gd name="T1" fmla="*/ 0 h 74"/>
                <a:gd name="T2" fmla="*/ 169 w 192"/>
                <a:gd name="T3" fmla="*/ 0 h 74"/>
                <a:gd name="T4" fmla="*/ 22 w 192"/>
                <a:gd name="T5" fmla="*/ 0 h 74"/>
                <a:gd name="T6" fmla="*/ 4 w 192"/>
                <a:gd name="T7" fmla="*/ 0 h 74"/>
                <a:gd name="T8" fmla="*/ 0 w 192"/>
                <a:gd name="T9" fmla="*/ 4 h 74"/>
                <a:gd name="T10" fmla="*/ 4 w 192"/>
                <a:gd name="T11" fmla="*/ 8 h 74"/>
                <a:gd name="T12" fmla="*/ 19 w 192"/>
                <a:gd name="T13" fmla="*/ 8 h 74"/>
                <a:gd name="T14" fmla="*/ 45 w 192"/>
                <a:gd name="T15" fmla="*/ 72 h 74"/>
                <a:gd name="T16" fmla="*/ 49 w 192"/>
                <a:gd name="T17" fmla="*/ 74 h 74"/>
                <a:gd name="T18" fmla="*/ 142 w 192"/>
                <a:gd name="T19" fmla="*/ 74 h 74"/>
                <a:gd name="T20" fmla="*/ 146 w 192"/>
                <a:gd name="T21" fmla="*/ 72 h 74"/>
                <a:gd name="T22" fmla="*/ 172 w 192"/>
                <a:gd name="T23" fmla="*/ 8 h 74"/>
                <a:gd name="T24" fmla="*/ 188 w 192"/>
                <a:gd name="T25" fmla="*/ 8 h 74"/>
                <a:gd name="T26" fmla="*/ 192 w 192"/>
                <a:gd name="T27" fmla="*/ 4 h 74"/>
                <a:gd name="T28" fmla="*/ 188 w 192"/>
                <a:gd name="T29" fmla="*/ 0 h 74"/>
                <a:gd name="T30" fmla="*/ 74 w 192"/>
                <a:gd name="T31" fmla="*/ 61 h 74"/>
                <a:gd name="T32" fmla="*/ 73 w 192"/>
                <a:gd name="T33" fmla="*/ 61 h 74"/>
                <a:gd name="T34" fmla="*/ 69 w 192"/>
                <a:gd name="T35" fmla="*/ 58 h 74"/>
                <a:gd name="T36" fmla="*/ 55 w 192"/>
                <a:gd name="T37" fmla="*/ 18 h 74"/>
                <a:gd name="T38" fmla="*/ 58 w 192"/>
                <a:gd name="T39" fmla="*/ 13 h 74"/>
                <a:gd name="T40" fmla="*/ 63 w 192"/>
                <a:gd name="T41" fmla="*/ 16 h 74"/>
                <a:gd name="T42" fmla="*/ 77 w 192"/>
                <a:gd name="T43" fmla="*/ 56 h 74"/>
                <a:gd name="T44" fmla="*/ 74 w 192"/>
                <a:gd name="T45" fmla="*/ 61 h 74"/>
                <a:gd name="T46" fmla="*/ 100 w 192"/>
                <a:gd name="T47" fmla="*/ 57 h 74"/>
                <a:gd name="T48" fmla="*/ 96 w 192"/>
                <a:gd name="T49" fmla="*/ 61 h 74"/>
                <a:gd name="T50" fmla="*/ 92 w 192"/>
                <a:gd name="T51" fmla="*/ 57 h 74"/>
                <a:gd name="T52" fmla="*/ 92 w 192"/>
                <a:gd name="T53" fmla="*/ 17 h 74"/>
                <a:gd name="T54" fmla="*/ 96 w 192"/>
                <a:gd name="T55" fmla="*/ 13 h 74"/>
                <a:gd name="T56" fmla="*/ 100 w 192"/>
                <a:gd name="T57" fmla="*/ 17 h 74"/>
                <a:gd name="T58" fmla="*/ 100 w 192"/>
                <a:gd name="T59" fmla="*/ 57 h 74"/>
                <a:gd name="T60" fmla="*/ 136 w 192"/>
                <a:gd name="T61" fmla="*/ 18 h 74"/>
                <a:gd name="T62" fmla="*/ 122 w 192"/>
                <a:gd name="T63" fmla="*/ 58 h 74"/>
                <a:gd name="T64" fmla="*/ 118 w 192"/>
                <a:gd name="T65" fmla="*/ 61 h 74"/>
                <a:gd name="T66" fmla="*/ 117 w 192"/>
                <a:gd name="T67" fmla="*/ 61 h 74"/>
                <a:gd name="T68" fmla="*/ 114 w 192"/>
                <a:gd name="T69" fmla="*/ 56 h 74"/>
                <a:gd name="T70" fmla="*/ 128 w 192"/>
                <a:gd name="T71" fmla="*/ 16 h 74"/>
                <a:gd name="T72" fmla="*/ 133 w 192"/>
                <a:gd name="T73" fmla="*/ 13 h 74"/>
                <a:gd name="T74" fmla="*/ 136 w 192"/>
                <a:gd name="T75" fmla="*/ 1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74">
                  <a:moveTo>
                    <a:pt x="18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6" y="73"/>
                    <a:pt x="48" y="74"/>
                    <a:pt x="49" y="74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43" y="74"/>
                    <a:pt x="145" y="73"/>
                    <a:pt x="146" y="72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90" y="8"/>
                    <a:pt x="192" y="6"/>
                    <a:pt x="192" y="4"/>
                  </a:cubicBezTo>
                  <a:cubicBezTo>
                    <a:pt x="192" y="1"/>
                    <a:pt x="190" y="0"/>
                    <a:pt x="188" y="0"/>
                  </a:cubicBezTo>
                  <a:close/>
                  <a:moveTo>
                    <a:pt x="74" y="61"/>
                  </a:moveTo>
                  <a:cubicBezTo>
                    <a:pt x="74" y="61"/>
                    <a:pt x="73" y="61"/>
                    <a:pt x="73" y="61"/>
                  </a:cubicBezTo>
                  <a:cubicBezTo>
                    <a:pt x="71" y="61"/>
                    <a:pt x="70" y="60"/>
                    <a:pt x="69" y="5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6"/>
                    <a:pt x="56" y="14"/>
                    <a:pt x="58" y="13"/>
                  </a:cubicBezTo>
                  <a:cubicBezTo>
                    <a:pt x="60" y="12"/>
                    <a:pt x="62" y="14"/>
                    <a:pt x="63" y="1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8"/>
                    <a:pt x="76" y="60"/>
                    <a:pt x="74" y="61"/>
                  </a:cubicBezTo>
                  <a:close/>
                  <a:moveTo>
                    <a:pt x="100" y="57"/>
                  </a:moveTo>
                  <a:cubicBezTo>
                    <a:pt x="100" y="59"/>
                    <a:pt x="98" y="61"/>
                    <a:pt x="96" y="61"/>
                  </a:cubicBezTo>
                  <a:cubicBezTo>
                    <a:pt x="93" y="61"/>
                    <a:pt x="92" y="59"/>
                    <a:pt x="92" y="5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15"/>
                    <a:pt x="93" y="13"/>
                    <a:pt x="96" y="13"/>
                  </a:cubicBezTo>
                  <a:cubicBezTo>
                    <a:pt x="98" y="13"/>
                    <a:pt x="100" y="15"/>
                    <a:pt x="100" y="17"/>
                  </a:cubicBezTo>
                  <a:lnTo>
                    <a:pt x="100" y="57"/>
                  </a:lnTo>
                  <a:close/>
                  <a:moveTo>
                    <a:pt x="136" y="18"/>
                  </a:moveTo>
                  <a:cubicBezTo>
                    <a:pt x="122" y="58"/>
                    <a:pt x="122" y="58"/>
                    <a:pt x="122" y="58"/>
                  </a:cubicBezTo>
                  <a:cubicBezTo>
                    <a:pt x="121" y="60"/>
                    <a:pt x="120" y="61"/>
                    <a:pt x="118" y="61"/>
                  </a:cubicBezTo>
                  <a:cubicBezTo>
                    <a:pt x="118" y="61"/>
                    <a:pt x="117" y="61"/>
                    <a:pt x="117" y="61"/>
                  </a:cubicBezTo>
                  <a:cubicBezTo>
                    <a:pt x="115" y="60"/>
                    <a:pt x="114" y="58"/>
                    <a:pt x="114" y="5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9" y="14"/>
                    <a:pt x="131" y="12"/>
                    <a:pt x="133" y="13"/>
                  </a:cubicBezTo>
                  <a:cubicBezTo>
                    <a:pt x="135" y="14"/>
                    <a:pt x="136" y="16"/>
                    <a:pt x="13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882" y="1228"/>
              <a:ext cx="194" cy="349"/>
            </a:xfrm>
            <a:custGeom>
              <a:avLst/>
              <a:gdLst>
                <a:gd name="T0" fmla="*/ 89 w 107"/>
                <a:gd name="T1" fmla="*/ 100 h 192"/>
                <a:gd name="T2" fmla="*/ 87 w 107"/>
                <a:gd name="T3" fmla="*/ 98 h 192"/>
                <a:gd name="T4" fmla="*/ 86 w 107"/>
                <a:gd name="T5" fmla="*/ 95 h 192"/>
                <a:gd name="T6" fmla="*/ 78 w 107"/>
                <a:gd name="T7" fmla="*/ 65 h 192"/>
                <a:gd name="T8" fmla="*/ 64 w 107"/>
                <a:gd name="T9" fmla="*/ 40 h 192"/>
                <a:gd name="T10" fmla="*/ 62 w 107"/>
                <a:gd name="T11" fmla="*/ 40 h 192"/>
                <a:gd name="T12" fmla="*/ 61 w 107"/>
                <a:gd name="T13" fmla="*/ 39 h 192"/>
                <a:gd name="T14" fmla="*/ 73 w 107"/>
                <a:gd name="T15" fmla="*/ 7 h 192"/>
                <a:gd name="T16" fmla="*/ 74 w 107"/>
                <a:gd name="T17" fmla="*/ 2 h 192"/>
                <a:gd name="T18" fmla="*/ 68 w 107"/>
                <a:gd name="T19" fmla="*/ 1 h 192"/>
                <a:gd name="T20" fmla="*/ 56 w 107"/>
                <a:gd name="T21" fmla="*/ 18 h 192"/>
                <a:gd name="T22" fmla="*/ 38 w 107"/>
                <a:gd name="T23" fmla="*/ 12 h 192"/>
                <a:gd name="T24" fmla="*/ 10 w 107"/>
                <a:gd name="T25" fmla="*/ 25 h 192"/>
                <a:gd name="T26" fmla="*/ 9 w 107"/>
                <a:gd name="T27" fmla="*/ 28 h 192"/>
                <a:gd name="T28" fmla="*/ 11 w 107"/>
                <a:gd name="T29" fmla="*/ 31 h 192"/>
                <a:gd name="T30" fmla="*/ 38 w 107"/>
                <a:gd name="T31" fmla="*/ 39 h 192"/>
                <a:gd name="T32" fmla="*/ 38 w 107"/>
                <a:gd name="T33" fmla="*/ 39 h 192"/>
                <a:gd name="T34" fmla="*/ 53 w 107"/>
                <a:gd name="T35" fmla="*/ 34 h 192"/>
                <a:gd name="T36" fmla="*/ 53 w 107"/>
                <a:gd name="T37" fmla="*/ 39 h 192"/>
                <a:gd name="T38" fmla="*/ 52 w 107"/>
                <a:gd name="T39" fmla="*/ 39 h 192"/>
                <a:gd name="T40" fmla="*/ 32 w 107"/>
                <a:gd name="T41" fmla="*/ 62 h 192"/>
                <a:gd name="T42" fmla="*/ 14 w 107"/>
                <a:gd name="T43" fmla="*/ 108 h 192"/>
                <a:gd name="T44" fmla="*/ 4 w 107"/>
                <a:gd name="T45" fmla="*/ 157 h 192"/>
                <a:gd name="T46" fmla="*/ 32 w 107"/>
                <a:gd name="T47" fmla="*/ 187 h 192"/>
                <a:gd name="T48" fmla="*/ 55 w 107"/>
                <a:gd name="T49" fmla="*/ 192 h 192"/>
                <a:gd name="T50" fmla="*/ 55 w 107"/>
                <a:gd name="T51" fmla="*/ 192 h 192"/>
                <a:gd name="T52" fmla="*/ 92 w 107"/>
                <a:gd name="T53" fmla="*/ 177 h 192"/>
                <a:gd name="T54" fmla="*/ 107 w 107"/>
                <a:gd name="T55" fmla="*/ 143 h 192"/>
                <a:gd name="T56" fmla="*/ 89 w 107"/>
                <a:gd name="T57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92">
                  <a:moveTo>
                    <a:pt x="89" y="100"/>
                  </a:moveTo>
                  <a:cubicBezTo>
                    <a:pt x="88" y="99"/>
                    <a:pt x="87" y="98"/>
                    <a:pt x="87" y="98"/>
                  </a:cubicBezTo>
                  <a:cubicBezTo>
                    <a:pt x="87" y="97"/>
                    <a:pt x="86" y="96"/>
                    <a:pt x="86" y="95"/>
                  </a:cubicBezTo>
                  <a:cubicBezTo>
                    <a:pt x="83" y="89"/>
                    <a:pt x="77" y="76"/>
                    <a:pt x="78" y="65"/>
                  </a:cubicBezTo>
                  <a:cubicBezTo>
                    <a:pt x="79" y="54"/>
                    <a:pt x="71" y="45"/>
                    <a:pt x="64" y="40"/>
                  </a:cubicBezTo>
                  <a:cubicBezTo>
                    <a:pt x="63" y="40"/>
                    <a:pt x="63" y="40"/>
                    <a:pt x="62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3"/>
                    <a:pt x="62" y="16"/>
                    <a:pt x="73" y="7"/>
                  </a:cubicBezTo>
                  <a:cubicBezTo>
                    <a:pt x="75" y="6"/>
                    <a:pt x="75" y="4"/>
                    <a:pt x="74" y="2"/>
                  </a:cubicBezTo>
                  <a:cubicBezTo>
                    <a:pt x="72" y="0"/>
                    <a:pt x="70" y="0"/>
                    <a:pt x="68" y="1"/>
                  </a:cubicBezTo>
                  <a:cubicBezTo>
                    <a:pt x="62" y="6"/>
                    <a:pt x="58" y="12"/>
                    <a:pt x="56" y="18"/>
                  </a:cubicBezTo>
                  <a:cubicBezTo>
                    <a:pt x="50" y="14"/>
                    <a:pt x="44" y="12"/>
                    <a:pt x="38" y="12"/>
                  </a:cubicBezTo>
                  <a:cubicBezTo>
                    <a:pt x="22" y="12"/>
                    <a:pt x="11" y="24"/>
                    <a:pt x="10" y="25"/>
                  </a:cubicBezTo>
                  <a:cubicBezTo>
                    <a:pt x="9" y="26"/>
                    <a:pt x="9" y="27"/>
                    <a:pt x="9" y="28"/>
                  </a:cubicBezTo>
                  <a:cubicBezTo>
                    <a:pt x="9" y="29"/>
                    <a:pt x="10" y="31"/>
                    <a:pt x="11" y="31"/>
                  </a:cubicBezTo>
                  <a:cubicBezTo>
                    <a:pt x="22" y="36"/>
                    <a:pt x="31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5" y="39"/>
                    <a:pt x="50" y="36"/>
                    <a:pt x="53" y="34"/>
                  </a:cubicBezTo>
                  <a:cubicBezTo>
                    <a:pt x="53" y="35"/>
                    <a:pt x="53" y="37"/>
                    <a:pt x="53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45" y="40"/>
                    <a:pt x="34" y="45"/>
                    <a:pt x="32" y="62"/>
                  </a:cubicBezTo>
                  <a:cubicBezTo>
                    <a:pt x="29" y="81"/>
                    <a:pt x="26" y="93"/>
                    <a:pt x="14" y="108"/>
                  </a:cubicBezTo>
                  <a:cubicBezTo>
                    <a:pt x="6" y="119"/>
                    <a:pt x="0" y="139"/>
                    <a:pt x="4" y="157"/>
                  </a:cubicBezTo>
                  <a:cubicBezTo>
                    <a:pt x="8" y="171"/>
                    <a:pt x="17" y="181"/>
                    <a:pt x="32" y="187"/>
                  </a:cubicBezTo>
                  <a:cubicBezTo>
                    <a:pt x="39" y="190"/>
                    <a:pt x="47" y="192"/>
                    <a:pt x="55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69" y="192"/>
                    <a:pt x="82" y="187"/>
                    <a:pt x="92" y="177"/>
                  </a:cubicBezTo>
                  <a:cubicBezTo>
                    <a:pt x="102" y="168"/>
                    <a:pt x="107" y="156"/>
                    <a:pt x="107" y="143"/>
                  </a:cubicBezTo>
                  <a:cubicBezTo>
                    <a:pt x="107" y="118"/>
                    <a:pt x="94" y="105"/>
                    <a:pt x="89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5045" y="1281"/>
              <a:ext cx="349" cy="245"/>
            </a:xfrm>
            <a:custGeom>
              <a:avLst/>
              <a:gdLst>
                <a:gd name="T0" fmla="*/ 182 w 192"/>
                <a:gd name="T1" fmla="*/ 52 h 135"/>
                <a:gd name="T2" fmla="*/ 181 w 192"/>
                <a:gd name="T3" fmla="*/ 52 h 135"/>
                <a:gd name="T4" fmla="*/ 97 w 192"/>
                <a:gd name="T5" fmla="*/ 0 h 135"/>
                <a:gd name="T6" fmla="*/ 11 w 192"/>
                <a:gd name="T7" fmla="*/ 59 h 135"/>
                <a:gd name="T8" fmla="*/ 0 w 192"/>
                <a:gd name="T9" fmla="*/ 72 h 135"/>
                <a:gd name="T10" fmla="*/ 12 w 192"/>
                <a:gd name="T11" fmla="*/ 85 h 135"/>
                <a:gd name="T12" fmla="*/ 13 w 192"/>
                <a:gd name="T13" fmla="*/ 85 h 135"/>
                <a:gd name="T14" fmla="*/ 97 w 192"/>
                <a:gd name="T15" fmla="*/ 135 h 135"/>
                <a:gd name="T16" fmla="*/ 182 w 192"/>
                <a:gd name="T17" fmla="*/ 80 h 135"/>
                <a:gd name="T18" fmla="*/ 182 w 192"/>
                <a:gd name="T19" fmla="*/ 80 h 135"/>
                <a:gd name="T20" fmla="*/ 192 w 192"/>
                <a:gd name="T21" fmla="*/ 66 h 135"/>
                <a:gd name="T22" fmla="*/ 182 w 192"/>
                <a:gd name="T23" fmla="*/ 52 h 135"/>
                <a:gd name="T24" fmla="*/ 97 w 192"/>
                <a:gd name="T25" fmla="*/ 85 h 135"/>
                <a:gd name="T26" fmla="*/ 93 w 192"/>
                <a:gd name="T27" fmla="*/ 80 h 135"/>
                <a:gd name="T28" fmla="*/ 97 w 192"/>
                <a:gd name="T29" fmla="*/ 76 h 135"/>
                <a:gd name="T30" fmla="*/ 102 w 192"/>
                <a:gd name="T31" fmla="*/ 80 h 135"/>
                <a:gd name="T32" fmla="*/ 97 w 192"/>
                <a:gd name="T33" fmla="*/ 85 h 135"/>
                <a:gd name="T34" fmla="*/ 108 w 192"/>
                <a:gd name="T35" fmla="*/ 104 h 135"/>
                <a:gd name="T36" fmla="*/ 103 w 192"/>
                <a:gd name="T37" fmla="*/ 99 h 135"/>
                <a:gd name="T38" fmla="*/ 108 w 192"/>
                <a:gd name="T39" fmla="*/ 95 h 135"/>
                <a:gd name="T40" fmla="*/ 113 w 192"/>
                <a:gd name="T41" fmla="*/ 99 h 135"/>
                <a:gd name="T42" fmla="*/ 108 w 192"/>
                <a:gd name="T43" fmla="*/ 104 h 135"/>
                <a:gd name="T44" fmla="*/ 116 w 192"/>
                <a:gd name="T45" fmla="*/ 70 h 135"/>
                <a:gd name="T46" fmla="*/ 113 w 192"/>
                <a:gd name="T47" fmla="*/ 66 h 135"/>
                <a:gd name="T48" fmla="*/ 116 w 192"/>
                <a:gd name="T49" fmla="*/ 62 h 135"/>
                <a:gd name="T50" fmla="*/ 120 w 192"/>
                <a:gd name="T51" fmla="*/ 66 h 135"/>
                <a:gd name="T52" fmla="*/ 116 w 192"/>
                <a:gd name="T53" fmla="*/ 70 h 135"/>
                <a:gd name="T54" fmla="*/ 124 w 192"/>
                <a:gd name="T55" fmla="*/ 91 h 135"/>
                <a:gd name="T56" fmla="*/ 120 w 192"/>
                <a:gd name="T57" fmla="*/ 87 h 135"/>
                <a:gd name="T58" fmla="*/ 124 w 192"/>
                <a:gd name="T59" fmla="*/ 83 h 135"/>
                <a:gd name="T60" fmla="*/ 128 w 192"/>
                <a:gd name="T61" fmla="*/ 87 h 135"/>
                <a:gd name="T62" fmla="*/ 124 w 192"/>
                <a:gd name="T63" fmla="*/ 91 h 135"/>
                <a:gd name="T64" fmla="*/ 133 w 192"/>
                <a:gd name="T65" fmla="*/ 104 h 135"/>
                <a:gd name="T66" fmla="*/ 131 w 192"/>
                <a:gd name="T67" fmla="*/ 102 h 135"/>
                <a:gd name="T68" fmla="*/ 133 w 192"/>
                <a:gd name="T69" fmla="*/ 99 h 135"/>
                <a:gd name="T70" fmla="*/ 136 w 192"/>
                <a:gd name="T71" fmla="*/ 102 h 135"/>
                <a:gd name="T72" fmla="*/ 133 w 192"/>
                <a:gd name="T73" fmla="*/ 104 h 135"/>
                <a:gd name="T74" fmla="*/ 136 w 192"/>
                <a:gd name="T75" fmla="*/ 70 h 135"/>
                <a:gd name="T76" fmla="*/ 133 w 192"/>
                <a:gd name="T77" fmla="*/ 67 h 135"/>
                <a:gd name="T78" fmla="*/ 136 w 192"/>
                <a:gd name="T79" fmla="*/ 64 h 135"/>
                <a:gd name="T80" fmla="*/ 139 w 192"/>
                <a:gd name="T81" fmla="*/ 67 h 135"/>
                <a:gd name="T82" fmla="*/ 136 w 192"/>
                <a:gd name="T83" fmla="*/ 70 h 135"/>
                <a:gd name="T84" fmla="*/ 147 w 192"/>
                <a:gd name="T85" fmla="*/ 91 h 135"/>
                <a:gd name="T86" fmla="*/ 143 w 192"/>
                <a:gd name="T87" fmla="*/ 87 h 135"/>
                <a:gd name="T88" fmla="*/ 147 w 192"/>
                <a:gd name="T89" fmla="*/ 83 h 135"/>
                <a:gd name="T90" fmla="*/ 151 w 192"/>
                <a:gd name="T91" fmla="*/ 87 h 135"/>
                <a:gd name="T92" fmla="*/ 147 w 192"/>
                <a:gd name="T93" fmla="*/ 9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35">
                  <a:moveTo>
                    <a:pt x="182" y="52"/>
                  </a:moveTo>
                  <a:cubicBezTo>
                    <a:pt x="182" y="52"/>
                    <a:pt x="181" y="52"/>
                    <a:pt x="181" y="52"/>
                  </a:cubicBezTo>
                  <a:cubicBezTo>
                    <a:pt x="172" y="22"/>
                    <a:pt x="138" y="0"/>
                    <a:pt x="97" y="0"/>
                  </a:cubicBezTo>
                  <a:cubicBezTo>
                    <a:pt x="52" y="0"/>
                    <a:pt x="16" y="26"/>
                    <a:pt x="11" y="59"/>
                  </a:cubicBezTo>
                  <a:cubicBezTo>
                    <a:pt x="5" y="60"/>
                    <a:pt x="0" y="65"/>
                    <a:pt x="0" y="72"/>
                  </a:cubicBezTo>
                  <a:cubicBezTo>
                    <a:pt x="0" y="79"/>
                    <a:pt x="6" y="85"/>
                    <a:pt x="12" y="85"/>
                  </a:cubicBezTo>
                  <a:cubicBezTo>
                    <a:pt x="12" y="85"/>
                    <a:pt x="13" y="85"/>
                    <a:pt x="13" y="85"/>
                  </a:cubicBezTo>
                  <a:cubicBezTo>
                    <a:pt x="23" y="113"/>
                    <a:pt x="57" y="135"/>
                    <a:pt x="97" y="135"/>
                  </a:cubicBezTo>
                  <a:cubicBezTo>
                    <a:pt x="139" y="135"/>
                    <a:pt x="174" y="111"/>
                    <a:pt x="182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8" y="80"/>
                    <a:pt x="192" y="74"/>
                    <a:pt x="192" y="66"/>
                  </a:cubicBezTo>
                  <a:cubicBezTo>
                    <a:pt x="192" y="58"/>
                    <a:pt x="188" y="52"/>
                    <a:pt x="182" y="52"/>
                  </a:cubicBezTo>
                  <a:close/>
                  <a:moveTo>
                    <a:pt x="97" y="85"/>
                  </a:moveTo>
                  <a:cubicBezTo>
                    <a:pt x="95" y="85"/>
                    <a:pt x="93" y="83"/>
                    <a:pt x="93" y="80"/>
                  </a:cubicBezTo>
                  <a:cubicBezTo>
                    <a:pt x="93" y="78"/>
                    <a:pt x="95" y="76"/>
                    <a:pt x="97" y="76"/>
                  </a:cubicBezTo>
                  <a:cubicBezTo>
                    <a:pt x="100" y="76"/>
                    <a:pt x="102" y="78"/>
                    <a:pt x="102" y="80"/>
                  </a:cubicBezTo>
                  <a:cubicBezTo>
                    <a:pt x="102" y="83"/>
                    <a:pt x="100" y="85"/>
                    <a:pt x="97" y="85"/>
                  </a:cubicBezTo>
                  <a:close/>
                  <a:moveTo>
                    <a:pt x="108" y="104"/>
                  </a:moveTo>
                  <a:cubicBezTo>
                    <a:pt x="105" y="104"/>
                    <a:pt x="103" y="102"/>
                    <a:pt x="103" y="99"/>
                  </a:cubicBezTo>
                  <a:cubicBezTo>
                    <a:pt x="103" y="97"/>
                    <a:pt x="105" y="95"/>
                    <a:pt x="108" y="95"/>
                  </a:cubicBezTo>
                  <a:cubicBezTo>
                    <a:pt x="110" y="95"/>
                    <a:pt x="113" y="97"/>
                    <a:pt x="113" y="99"/>
                  </a:cubicBezTo>
                  <a:cubicBezTo>
                    <a:pt x="113" y="102"/>
                    <a:pt x="110" y="104"/>
                    <a:pt x="108" y="104"/>
                  </a:cubicBezTo>
                  <a:close/>
                  <a:moveTo>
                    <a:pt x="116" y="70"/>
                  </a:moveTo>
                  <a:cubicBezTo>
                    <a:pt x="114" y="70"/>
                    <a:pt x="113" y="68"/>
                    <a:pt x="113" y="66"/>
                  </a:cubicBezTo>
                  <a:cubicBezTo>
                    <a:pt x="113" y="64"/>
                    <a:pt x="114" y="62"/>
                    <a:pt x="116" y="62"/>
                  </a:cubicBezTo>
                  <a:cubicBezTo>
                    <a:pt x="118" y="62"/>
                    <a:pt x="120" y="64"/>
                    <a:pt x="120" y="66"/>
                  </a:cubicBezTo>
                  <a:cubicBezTo>
                    <a:pt x="120" y="68"/>
                    <a:pt x="118" y="70"/>
                    <a:pt x="116" y="70"/>
                  </a:cubicBezTo>
                  <a:close/>
                  <a:moveTo>
                    <a:pt x="124" y="91"/>
                  </a:moveTo>
                  <a:cubicBezTo>
                    <a:pt x="122" y="91"/>
                    <a:pt x="120" y="89"/>
                    <a:pt x="120" y="87"/>
                  </a:cubicBezTo>
                  <a:cubicBezTo>
                    <a:pt x="120" y="85"/>
                    <a:pt x="122" y="83"/>
                    <a:pt x="124" y="83"/>
                  </a:cubicBezTo>
                  <a:cubicBezTo>
                    <a:pt x="126" y="83"/>
                    <a:pt x="128" y="85"/>
                    <a:pt x="128" y="87"/>
                  </a:cubicBezTo>
                  <a:cubicBezTo>
                    <a:pt x="128" y="89"/>
                    <a:pt x="126" y="91"/>
                    <a:pt x="124" y="91"/>
                  </a:cubicBezTo>
                  <a:close/>
                  <a:moveTo>
                    <a:pt x="133" y="104"/>
                  </a:moveTo>
                  <a:cubicBezTo>
                    <a:pt x="132" y="104"/>
                    <a:pt x="131" y="103"/>
                    <a:pt x="131" y="102"/>
                  </a:cubicBezTo>
                  <a:cubicBezTo>
                    <a:pt x="131" y="100"/>
                    <a:pt x="132" y="99"/>
                    <a:pt x="133" y="99"/>
                  </a:cubicBezTo>
                  <a:cubicBezTo>
                    <a:pt x="135" y="99"/>
                    <a:pt x="136" y="100"/>
                    <a:pt x="136" y="102"/>
                  </a:cubicBezTo>
                  <a:cubicBezTo>
                    <a:pt x="136" y="103"/>
                    <a:pt x="135" y="104"/>
                    <a:pt x="133" y="104"/>
                  </a:cubicBezTo>
                  <a:close/>
                  <a:moveTo>
                    <a:pt x="136" y="70"/>
                  </a:moveTo>
                  <a:cubicBezTo>
                    <a:pt x="134" y="70"/>
                    <a:pt x="133" y="69"/>
                    <a:pt x="133" y="67"/>
                  </a:cubicBezTo>
                  <a:cubicBezTo>
                    <a:pt x="133" y="65"/>
                    <a:pt x="134" y="64"/>
                    <a:pt x="136" y="64"/>
                  </a:cubicBezTo>
                  <a:cubicBezTo>
                    <a:pt x="138" y="64"/>
                    <a:pt x="139" y="65"/>
                    <a:pt x="139" y="67"/>
                  </a:cubicBezTo>
                  <a:cubicBezTo>
                    <a:pt x="139" y="69"/>
                    <a:pt x="138" y="70"/>
                    <a:pt x="136" y="70"/>
                  </a:cubicBezTo>
                  <a:close/>
                  <a:moveTo>
                    <a:pt x="147" y="91"/>
                  </a:moveTo>
                  <a:cubicBezTo>
                    <a:pt x="145" y="91"/>
                    <a:pt x="143" y="89"/>
                    <a:pt x="143" y="87"/>
                  </a:cubicBezTo>
                  <a:cubicBezTo>
                    <a:pt x="143" y="85"/>
                    <a:pt x="145" y="83"/>
                    <a:pt x="147" y="83"/>
                  </a:cubicBezTo>
                  <a:cubicBezTo>
                    <a:pt x="150" y="83"/>
                    <a:pt x="151" y="85"/>
                    <a:pt x="151" y="87"/>
                  </a:cubicBezTo>
                  <a:cubicBezTo>
                    <a:pt x="151" y="89"/>
                    <a:pt x="150" y="91"/>
                    <a:pt x="14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2111" y="2879"/>
              <a:ext cx="0" cy="2"/>
            </a:xfrm>
            <a:custGeom>
              <a:avLst/>
              <a:gdLst>
                <a:gd name="T0" fmla="*/ 1 h 1"/>
                <a:gd name="T1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2062" y="2759"/>
              <a:ext cx="227" cy="349"/>
            </a:xfrm>
            <a:custGeom>
              <a:avLst/>
              <a:gdLst>
                <a:gd name="T0" fmla="*/ 82 w 125"/>
                <a:gd name="T1" fmla="*/ 111 h 192"/>
                <a:gd name="T2" fmla="*/ 66 w 125"/>
                <a:gd name="T3" fmla="*/ 109 h 192"/>
                <a:gd name="T4" fmla="*/ 30 w 125"/>
                <a:gd name="T5" fmla="*/ 72 h 192"/>
                <a:gd name="T6" fmla="*/ 37 w 125"/>
                <a:gd name="T7" fmla="*/ 43 h 192"/>
                <a:gd name="T8" fmla="*/ 70 w 125"/>
                <a:gd name="T9" fmla="*/ 32 h 192"/>
                <a:gd name="T10" fmla="*/ 98 w 125"/>
                <a:gd name="T11" fmla="*/ 53 h 192"/>
                <a:gd name="T12" fmla="*/ 88 w 125"/>
                <a:gd name="T13" fmla="*/ 80 h 192"/>
                <a:gd name="T14" fmla="*/ 82 w 125"/>
                <a:gd name="T15" fmla="*/ 79 h 192"/>
                <a:gd name="T16" fmla="*/ 83 w 125"/>
                <a:gd name="T17" fmla="*/ 73 h 192"/>
                <a:gd name="T18" fmla="*/ 91 w 125"/>
                <a:gd name="T19" fmla="*/ 55 h 192"/>
                <a:gd name="T20" fmla="*/ 69 w 125"/>
                <a:gd name="T21" fmla="*/ 39 h 192"/>
                <a:gd name="T22" fmla="*/ 42 w 125"/>
                <a:gd name="T23" fmla="*/ 49 h 192"/>
                <a:gd name="T24" fmla="*/ 38 w 125"/>
                <a:gd name="T25" fmla="*/ 71 h 192"/>
                <a:gd name="T26" fmla="*/ 68 w 125"/>
                <a:gd name="T27" fmla="*/ 102 h 192"/>
                <a:gd name="T28" fmla="*/ 117 w 125"/>
                <a:gd name="T29" fmla="*/ 90 h 192"/>
                <a:gd name="T30" fmla="*/ 119 w 125"/>
                <a:gd name="T31" fmla="*/ 88 h 192"/>
                <a:gd name="T32" fmla="*/ 125 w 125"/>
                <a:gd name="T33" fmla="*/ 63 h 192"/>
                <a:gd name="T34" fmla="*/ 62 w 125"/>
                <a:gd name="T35" fmla="*/ 0 h 192"/>
                <a:gd name="T36" fmla="*/ 0 w 125"/>
                <a:gd name="T37" fmla="*/ 63 h 192"/>
                <a:gd name="T38" fmla="*/ 57 w 125"/>
                <a:gd name="T39" fmla="*/ 125 h 192"/>
                <a:gd name="T40" fmla="*/ 57 w 125"/>
                <a:gd name="T41" fmla="*/ 187 h 192"/>
                <a:gd name="T42" fmla="*/ 62 w 125"/>
                <a:gd name="T43" fmla="*/ 192 h 192"/>
                <a:gd name="T44" fmla="*/ 68 w 125"/>
                <a:gd name="T45" fmla="*/ 187 h 192"/>
                <a:gd name="T46" fmla="*/ 68 w 125"/>
                <a:gd name="T47" fmla="*/ 125 h 192"/>
                <a:gd name="T48" fmla="*/ 108 w 125"/>
                <a:gd name="T49" fmla="*/ 106 h 192"/>
                <a:gd name="T50" fmla="*/ 82 w 125"/>
                <a:gd name="T51" fmla="*/ 11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92">
                  <a:moveTo>
                    <a:pt x="82" y="111"/>
                  </a:moveTo>
                  <a:cubicBezTo>
                    <a:pt x="76" y="111"/>
                    <a:pt x="71" y="111"/>
                    <a:pt x="66" y="109"/>
                  </a:cubicBezTo>
                  <a:cubicBezTo>
                    <a:pt x="47" y="104"/>
                    <a:pt x="34" y="91"/>
                    <a:pt x="30" y="72"/>
                  </a:cubicBezTo>
                  <a:cubicBezTo>
                    <a:pt x="28" y="60"/>
                    <a:pt x="30" y="51"/>
                    <a:pt x="37" y="43"/>
                  </a:cubicBezTo>
                  <a:cubicBezTo>
                    <a:pt x="48" y="31"/>
                    <a:pt x="68" y="31"/>
                    <a:pt x="70" y="32"/>
                  </a:cubicBezTo>
                  <a:cubicBezTo>
                    <a:pt x="84" y="33"/>
                    <a:pt x="95" y="42"/>
                    <a:pt x="98" y="53"/>
                  </a:cubicBezTo>
                  <a:cubicBezTo>
                    <a:pt x="100" y="58"/>
                    <a:pt x="100" y="69"/>
                    <a:pt x="88" y="80"/>
                  </a:cubicBezTo>
                  <a:cubicBezTo>
                    <a:pt x="86" y="81"/>
                    <a:pt x="84" y="81"/>
                    <a:pt x="82" y="79"/>
                  </a:cubicBezTo>
                  <a:cubicBezTo>
                    <a:pt x="81" y="77"/>
                    <a:pt x="81" y="75"/>
                    <a:pt x="83" y="73"/>
                  </a:cubicBezTo>
                  <a:cubicBezTo>
                    <a:pt x="90" y="68"/>
                    <a:pt x="92" y="61"/>
                    <a:pt x="91" y="55"/>
                  </a:cubicBezTo>
                  <a:cubicBezTo>
                    <a:pt x="88" y="48"/>
                    <a:pt x="79" y="41"/>
                    <a:pt x="69" y="39"/>
                  </a:cubicBezTo>
                  <a:cubicBezTo>
                    <a:pt x="67" y="39"/>
                    <a:pt x="51" y="40"/>
                    <a:pt x="42" y="49"/>
                  </a:cubicBezTo>
                  <a:cubicBezTo>
                    <a:pt x="37" y="54"/>
                    <a:pt x="36" y="62"/>
                    <a:pt x="38" y="71"/>
                  </a:cubicBezTo>
                  <a:cubicBezTo>
                    <a:pt x="42" y="92"/>
                    <a:pt x="59" y="99"/>
                    <a:pt x="68" y="102"/>
                  </a:cubicBezTo>
                  <a:cubicBezTo>
                    <a:pt x="86" y="106"/>
                    <a:pt x="107" y="101"/>
                    <a:pt x="117" y="90"/>
                  </a:cubicBezTo>
                  <a:cubicBezTo>
                    <a:pt x="117" y="89"/>
                    <a:pt x="118" y="88"/>
                    <a:pt x="119" y="88"/>
                  </a:cubicBezTo>
                  <a:cubicBezTo>
                    <a:pt x="123" y="80"/>
                    <a:pt x="125" y="72"/>
                    <a:pt x="125" y="63"/>
                  </a:cubicBezTo>
                  <a:cubicBezTo>
                    <a:pt x="125" y="28"/>
                    <a:pt x="97" y="0"/>
                    <a:pt x="62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96"/>
                    <a:pt x="25" y="122"/>
                    <a:pt x="57" y="125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57" y="190"/>
                    <a:pt x="59" y="192"/>
                    <a:pt x="62" y="192"/>
                  </a:cubicBezTo>
                  <a:cubicBezTo>
                    <a:pt x="65" y="192"/>
                    <a:pt x="68" y="190"/>
                    <a:pt x="68" y="187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83" y="124"/>
                    <a:pt x="97" y="117"/>
                    <a:pt x="108" y="106"/>
                  </a:cubicBezTo>
                  <a:cubicBezTo>
                    <a:pt x="100" y="109"/>
                    <a:pt x="91" y="111"/>
                    <a:pt x="82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6568" y="2160"/>
              <a:ext cx="350" cy="53"/>
            </a:xfrm>
            <a:custGeom>
              <a:avLst/>
              <a:gdLst>
                <a:gd name="T0" fmla="*/ 192 w 193"/>
                <a:gd name="T1" fmla="*/ 9 h 29"/>
                <a:gd name="T2" fmla="*/ 187 w 193"/>
                <a:gd name="T3" fmla="*/ 6 h 29"/>
                <a:gd name="T4" fmla="*/ 185 w 193"/>
                <a:gd name="T5" fmla="*/ 7 h 29"/>
                <a:gd name="T6" fmla="*/ 182 w 193"/>
                <a:gd name="T7" fmla="*/ 8 h 29"/>
                <a:gd name="T8" fmla="*/ 175 w 193"/>
                <a:gd name="T9" fmla="*/ 12 h 29"/>
                <a:gd name="T10" fmla="*/ 161 w 193"/>
                <a:gd name="T11" fmla="*/ 16 h 29"/>
                <a:gd name="T12" fmla="*/ 140 w 193"/>
                <a:gd name="T13" fmla="*/ 15 h 29"/>
                <a:gd name="T14" fmla="*/ 127 w 193"/>
                <a:gd name="T15" fmla="*/ 19 h 29"/>
                <a:gd name="T16" fmla="*/ 120 w 193"/>
                <a:gd name="T17" fmla="*/ 17 h 29"/>
                <a:gd name="T18" fmla="*/ 116 w 193"/>
                <a:gd name="T19" fmla="*/ 15 h 29"/>
                <a:gd name="T20" fmla="*/ 106 w 193"/>
                <a:gd name="T21" fmla="*/ 17 h 29"/>
                <a:gd name="T22" fmla="*/ 96 w 193"/>
                <a:gd name="T23" fmla="*/ 20 h 29"/>
                <a:gd name="T24" fmla="*/ 96 w 193"/>
                <a:gd name="T25" fmla="*/ 20 h 29"/>
                <a:gd name="T26" fmla="*/ 85 w 193"/>
                <a:gd name="T27" fmla="*/ 16 h 29"/>
                <a:gd name="T28" fmla="*/ 75 w 193"/>
                <a:gd name="T29" fmla="*/ 13 h 29"/>
                <a:gd name="T30" fmla="*/ 70 w 193"/>
                <a:gd name="T31" fmla="*/ 15 h 29"/>
                <a:gd name="T32" fmla="*/ 64 w 193"/>
                <a:gd name="T33" fmla="*/ 18 h 29"/>
                <a:gd name="T34" fmla="*/ 53 w 193"/>
                <a:gd name="T35" fmla="*/ 14 h 29"/>
                <a:gd name="T36" fmla="*/ 52 w 193"/>
                <a:gd name="T37" fmla="*/ 14 h 29"/>
                <a:gd name="T38" fmla="*/ 50 w 193"/>
                <a:gd name="T39" fmla="*/ 12 h 29"/>
                <a:gd name="T40" fmla="*/ 43 w 193"/>
                <a:gd name="T41" fmla="*/ 8 h 29"/>
                <a:gd name="T42" fmla="*/ 37 w 193"/>
                <a:gd name="T43" fmla="*/ 11 h 29"/>
                <a:gd name="T44" fmla="*/ 32 w 193"/>
                <a:gd name="T45" fmla="*/ 14 h 29"/>
                <a:gd name="T46" fmla="*/ 19 w 193"/>
                <a:gd name="T47" fmla="*/ 12 h 29"/>
                <a:gd name="T48" fmla="*/ 8 w 193"/>
                <a:gd name="T49" fmla="*/ 3 h 29"/>
                <a:gd name="T50" fmla="*/ 3 w 193"/>
                <a:gd name="T51" fmla="*/ 1 h 29"/>
                <a:gd name="T52" fmla="*/ 1 w 193"/>
                <a:gd name="T53" fmla="*/ 7 h 29"/>
                <a:gd name="T54" fmla="*/ 16 w 193"/>
                <a:gd name="T55" fmla="*/ 19 h 29"/>
                <a:gd name="T56" fmla="*/ 35 w 193"/>
                <a:gd name="T57" fmla="*/ 22 h 29"/>
                <a:gd name="T58" fmla="*/ 42 w 193"/>
                <a:gd name="T59" fmla="*/ 17 h 29"/>
                <a:gd name="T60" fmla="*/ 43 w 193"/>
                <a:gd name="T61" fmla="*/ 17 h 29"/>
                <a:gd name="T62" fmla="*/ 46 w 193"/>
                <a:gd name="T63" fmla="*/ 19 h 29"/>
                <a:gd name="T64" fmla="*/ 47 w 193"/>
                <a:gd name="T65" fmla="*/ 20 h 29"/>
                <a:gd name="T66" fmla="*/ 48 w 193"/>
                <a:gd name="T67" fmla="*/ 20 h 29"/>
                <a:gd name="T68" fmla="*/ 66 w 193"/>
                <a:gd name="T69" fmla="*/ 26 h 29"/>
                <a:gd name="T70" fmla="*/ 74 w 193"/>
                <a:gd name="T71" fmla="*/ 22 h 29"/>
                <a:gd name="T72" fmla="*/ 76 w 193"/>
                <a:gd name="T73" fmla="*/ 20 h 29"/>
                <a:gd name="T74" fmla="*/ 81 w 193"/>
                <a:gd name="T75" fmla="*/ 23 h 29"/>
                <a:gd name="T76" fmla="*/ 96 w 193"/>
                <a:gd name="T77" fmla="*/ 28 h 29"/>
                <a:gd name="T78" fmla="*/ 97 w 193"/>
                <a:gd name="T79" fmla="*/ 28 h 29"/>
                <a:gd name="T80" fmla="*/ 109 w 193"/>
                <a:gd name="T81" fmla="*/ 24 h 29"/>
                <a:gd name="T82" fmla="*/ 114 w 193"/>
                <a:gd name="T83" fmla="*/ 23 h 29"/>
                <a:gd name="T84" fmla="*/ 116 w 193"/>
                <a:gd name="T85" fmla="*/ 24 h 29"/>
                <a:gd name="T86" fmla="*/ 126 w 193"/>
                <a:gd name="T87" fmla="*/ 27 h 29"/>
                <a:gd name="T88" fmla="*/ 144 w 193"/>
                <a:gd name="T89" fmla="*/ 22 h 29"/>
                <a:gd name="T90" fmla="*/ 157 w 193"/>
                <a:gd name="T91" fmla="*/ 23 h 29"/>
                <a:gd name="T92" fmla="*/ 181 w 193"/>
                <a:gd name="T93" fmla="*/ 18 h 29"/>
                <a:gd name="T94" fmla="*/ 185 w 193"/>
                <a:gd name="T95" fmla="*/ 15 h 29"/>
                <a:gd name="T96" fmla="*/ 188 w 193"/>
                <a:gd name="T97" fmla="*/ 14 h 29"/>
                <a:gd name="T98" fmla="*/ 190 w 193"/>
                <a:gd name="T99" fmla="*/ 14 h 29"/>
                <a:gd name="T100" fmla="*/ 192 w 193"/>
                <a:gd name="T101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3" h="29">
                  <a:moveTo>
                    <a:pt x="192" y="9"/>
                  </a:moveTo>
                  <a:cubicBezTo>
                    <a:pt x="192" y="7"/>
                    <a:pt x="189" y="5"/>
                    <a:pt x="187" y="6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84" y="7"/>
                    <a:pt x="183" y="7"/>
                    <a:pt x="182" y="8"/>
                  </a:cubicBezTo>
                  <a:cubicBezTo>
                    <a:pt x="180" y="9"/>
                    <a:pt x="177" y="10"/>
                    <a:pt x="175" y="12"/>
                  </a:cubicBezTo>
                  <a:cubicBezTo>
                    <a:pt x="171" y="16"/>
                    <a:pt x="167" y="19"/>
                    <a:pt x="161" y="16"/>
                  </a:cubicBezTo>
                  <a:cubicBezTo>
                    <a:pt x="153" y="11"/>
                    <a:pt x="149" y="10"/>
                    <a:pt x="140" y="15"/>
                  </a:cubicBezTo>
                  <a:cubicBezTo>
                    <a:pt x="136" y="18"/>
                    <a:pt x="132" y="20"/>
                    <a:pt x="127" y="19"/>
                  </a:cubicBezTo>
                  <a:cubicBezTo>
                    <a:pt x="124" y="19"/>
                    <a:pt x="122" y="18"/>
                    <a:pt x="120" y="17"/>
                  </a:cubicBezTo>
                  <a:cubicBezTo>
                    <a:pt x="119" y="16"/>
                    <a:pt x="118" y="15"/>
                    <a:pt x="116" y="15"/>
                  </a:cubicBezTo>
                  <a:cubicBezTo>
                    <a:pt x="112" y="14"/>
                    <a:pt x="109" y="15"/>
                    <a:pt x="106" y="17"/>
                  </a:cubicBezTo>
                  <a:cubicBezTo>
                    <a:pt x="103" y="18"/>
                    <a:pt x="100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2" y="20"/>
                    <a:pt x="88" y="18"/>
                    <a:pt x="85" y="16"/>
                  </a:cubicBezTo>
                  <a:cubicBezTo>
                    <a:pt x="82" y="14"/>
                    <a:pt x="79" y="12"/>
                    <a:pt x="75" y="13"/>
                  </a:cubicBezTo>
                  <a:cubicBezTo>
                    <a:pt x="73" y="13"/>
                    <a:pt x="71" y="14"/>
                    <a:pt x="70" y="15"/>
                  </a:cubicBezTo>
                  <a:cubicBezTo>
                    <a:pt x="68" y="16"/>
                    <a:pt x="66" y="18"/>
                    <a:pt x="64" y="18"/>
                  </a:cubicBezTo>
                  <a:cubicBezTo>
                    <a:pt x="60" y="19"/>
                    <a:pt x="56" y="16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3"/>
                    <a:pt x="51" y="13"/>
                    <a:pt x="50" y="12"/>
                  </a:cubicBezTo>
                  <a:cubicBezTo>
                    <a:pt x="47" y="10"/>
                    <a:pt x="45" y="8"/>
                    <a:pt x="43" y="8"/>
                  </a:cubicBezTo>
                  <a:cubicBezTo>
                    <a:pt x="41" y="8"/>
                    <a:pt x="39" y="10"/>
                    <a:pt x="37" y="11"/>
                  </a:cubicBezTo>
                  <a:cubicBezTo>
                    <a:pt x="36" y="12"/>
                    <a:pt x="34" y="14"/>
                    <a:pt x="32" y="14"/>
                  </a:cubicBezTo>
                  <a:cubicBezTo>
                    <a:pt x="27" y="16"/>
                    <a:pt x="21" y="13"/>
                    <a:pt x="19" y="12"/>
                  </a:cubicBezTo>
                  <a:cubicBezTo>
                    <a:pt x="12" y="8"/>
                    <a:pt x="9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3" y="11"/>
                    <a:pt x="8" y="16"/>
                    <a:pt x="16" y="19"/>
                  </a:cubicBezTo>
                  <a:cubicBezTo>
                    <a:pt x="18" y="21"/>
                    <a:pt x="27" y="25"/>
                    <a:pt x="35" y="22"/>
                  </a:cubicBezTo>
                  <a:cubicBezTo>
                    <a:pt x="38" y="21"/>
                    <a:pt x="41" y="19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5" y="18"/>
                    <a:pt x="46" y="19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2" y="23"/>
                    <a:pt x="58" y="28"/>
                    <a:pt x="66" y="26"/>
                  </a:cubicBezTo>
                  <a:cubicBezTo>
                    <a:pt x="69" y="25"/>
                    <a:pt x="72" y="23"/>
                    <a:pt x="74" y="22"/>
                  </a:cubicBezTo>
                  <a:cubicBezTo>
                    <a:pt x="75" y="21"/>
                    <a:pt x="76" y="21"/>
                    <a:pt x="76" y="20"/>
                  </a:cubicBezTo>
                  <a:cubicBezTo>
                    <a:pt x="77" y="20"/>
                    <a:pt x="78" y="21"/>
                    <a:pt x="81" y="23"/>
                  </a:cubicBezTo>
                  <a:cubicBezTo>
                    <a:pt x="85" y="25"/>
                    <a:pt x="89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102" y="27"/>
                    <a:pt x="106" y="25"/>
                    <a:pt x="109" y="24"/>
                  </a:cubicBezTo>
                  <a:cubicBezTo>
                    <a:pt x="113" y="22"/>
                    <a:pt x="113" y="22"/>
                    <a:pt x="114" y="23"/>
                  </a:cubicBezTo>
                  <a:cubicBezTo>
                    <a:pt x="115" y="23"/>
                    <a:pt x="115" y="23"/>
                    <a:pt x="116" y="24"/>
                  </a:cubicBezTo>
                  <a:cubicBezTo>
                    <a:pt x="119" y="25"/>
                    <a:pt x="122" y="27"/>
                    <a:pt x="126" y="27"/>
                  </a:cubicBezTo>
                  <a:cubicBezTo>
                    <a:pt x="134" y="28"/>
                    <a:pt x="139" y="25"/>
                    <a:pt x="144" y="22"/>
                  </a:cubicBezTo>
                  <a:cubicBezTo>
                    <a:pt x="150" y="19"/>
                    <a:pt x="150" y="19"/>
                    <a:pt x="157" y="23"/>
                  </a:cubicBezTo>
                  <a:cubicBezTo>
                    <a:pt x="168" y="29"/>
                    <a:pt x="176" y="22"/>
                    <a:pt x="181" y="18"/>
                  </a:cubicBezTo>
                  <a:cubicBezTo>
                    <a:pt x="182" y="17"/>
                    <a:pt x="184" y="16"/>
                    <a:pt x="185" y="15"/>
                  </a:cubicBezTo>
                  <a:cubicBezTo>
                    <a:pt x="186" y="15"/>
                    <a:pt x="187" y="15"/>
                    <a:pt x="188" y="14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2" y="13"/>
                    <a:pt x="193" y="11"/>
                    <a:pt x="19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6584" y="2225"/>
              <a:ext cx="316" cy="79"/>
            </a:xfrm>
            <a:custGeom>
              <a:avLst/>
              <a:gdLst>
                <a:gd name="T0" fmla="*/ 172 w 174"/>
                <a:gd name="T1" fmla="*/ 4 h 43"/>
                <a:gd name="T2" fmla="*/ 168 w 174"/>
                <a:gd name="T3" fmla="*/ 4 h 43"/>
                <a:gd name="T4" fmla="*/ 148 w 174"/>
                <a:gd name="T5" fmla="*/ 5 h 43"/>
                <a:gd name="T6" fmla="*/ 141 w 174"/>
                <a:gd name="T7" fmla="*/ 2 h 43"/>
                <a:gd name="T8" fmla="*/ 139 w 174"/>
                <a:gd name="T9" fmla="*/ 3 h 43"/>
                <a:gd name="T10" fmla="*/ 136 w 174"/>
                <a:gd name="T11" fmla="*/ 4 h 43"/>
                <a:gd name="T12" fmla="*/ 119 w 174"/>
                <a:gd name="T13" fmla="*/ 10 h 43"/>
                <a:gd name="T14" fmla="*/ 117 w 174"/>
                <a:gd name="T15" fmla="*/ 10 h 43"/>
                <a:gd name="T16" fmla="*/ 107 w 174"/>
                <a:gd name="T17" fmla="*/ 6 h 43"/>
                <a:gd name="T18" fmla="*/ 106 w 174"/>
                <a:gd name="T19" fmla="*/ 6 h 43"/>
                <a:gd name="T20" fmla="*/ 103 w 174"/>
                <a:gd name="T21" fmla="*/ 6 h 43"/>
                <a:gd name="T22" fmla="*/ 101 w 174"/>
                <a:gd name="T23" fmla="*/ 6 h 43"/>
                <a:gd name="T24" fmla="*/ 88 w 174"/>
                <a:gd name="T25" fmla="*/ 10 h 43"/>
                <a:gd name="T26" fmla="*/ 87 w 174"/>
                <a:gd name="T27" fmla="*/ 10 h 43"/>
                <a:gd name="T28" fmla="*/ 71 w 174"/>
                <a:gd name="T29" fmla="*/ 5 h 43"/>
                <a:gd name="T30" fmla="*/ 70 w 174"/>
                <a:gd name="T31" fmla="*/ 4 h 43"/>
                <a:gd name="T32" fmla="*/ 66 w 174"/>
                <a:gd name="T33" fmla="*/ 4 h 43"/>
                <a:gd name="T34" fmla="*/ 57 w 174"/>
                <a:gd name="T35" fmla="*/ 9 h 43"/>
                <a:gd name="T36" fmla="*/ 53 w 174"/>
                <a:gd name="T37" fmla="*/ 9 h 43"/>
                <a:gd name="T38" fmla="*/ 38 w 174"/>
                <a:gd name="T39" fmla="*/ 3 h 43"/>
                <a:gd name="T40" fmla="*/ 37 w 174"/>
                <a:gd name="T41" fmla="*/ 2 h 43"/>
                <a:gd name="T42" fmla="*/ 32 w 174"/>
                <a:gd name="T43" fmla="*/ 1 h 43"/>
                <a:gd name="T44" fmla="*/ 26 w 174"/>
                <a:gd name="T45" fmla="*/ 4 h 43"/>
                <a:gd name="T46" fmla="*/ 20 w 174"/>
                <a:gd name="T47" fmla="*/ 6 h 43"/>
                <a:gd name="T48" fmla="*/ 6 w 174"/>
                <a:gd name="T49" fmla="*/ 2 h 43"/>
                <a:gd name="T50" fmla="*/ 5 w 174"/>
                <a:gd name="T51" fmla="*/ 2 h 43"/>
                <a:gd name="T52" fmla="*/ 2 w 174"/>
                <a:gd name="T53" fmla="*/ 2 h 43"/>
                <a:gd name="T54" fmla="*/ 0 w 174"/>
                <a:gd name="T55" fmla="*/ 5 h 43"/>
                <a:gd name="T56" fmla="*/ 0 w 174"/>
                <a:gd name="T57" fmla="*/ 7 h 43"/>
                <a:gd name="T58" fmla="*/ 0 w 174"/>
                <a:gd name="T59" fmla="*/ 7 h 43"/>
                <a:gd name="T60" fmla="*/ 8 w 174"/>
                <a:gd name="T61" fmla="*/ 40 h 43"/>
                <a:gd name="T62" fmla="*/ 12 w 174"/>
                <a:gd name="T63" fmla="*/ 43 h 43"/>
                <a:gd name="T64" fmla="*/ 165 w 174"/>
                <a:gd name="T65" fmla="*/ 43 h 43"/>
                <a:gd name="T66" fmla="*/ 169 w 174"/>
                <a:gd name="T67" fmla="*/ 40 h 43"/>
                <a:gd name="T68" fmla="*/ 174 w 174"/>
                <a:gd name="T69" fmla="*/ 8 h 43"/>
                <a:gd name="T70" fmla="*/ 172 w 174"/>
                <a:gd name="T71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4" h="43">
                  <a:moveTo>
                    <a:pt x="172" y="4"/>
                  </a:moveTo>
                  <a:cubicBezTo>
                    <a:pt x="171" y="3"/>
                    <a:pt x="169" y="3"/>
                    <a:pt x="168" y="4"/>
                  </a:cubicBezTo>
                  <a:cubicBezTo>
                    <a:pt x="161" y="8"/>
                    <a:pt x="154" y="9"/>
                    <a:pt x="148" y="5"/>
                  </a:cubicBezTo>
                  <a:cubicBezTo>
                    <a:pt x="143" y="3"/>
                    <a:pt x="142" y="3"/>
                    <a:pt x="141" y="2"/>
                  </a:cubicBezTo>
                  <a:cubicBezTo>
                    <a:pt x="141" y="2"/>
                    <a:pt x="140" y="2"/>
                    <a:pt x="139" y="3"/>
                  </a:cubicBezTo>
                  <a:cubicBezTo>
                    <a:pt x="139" y="3"/>
                    <a:pt x="138" y="3"/>
                    <a:pt x="136" y="4"/>
                  </a:cubicBezTo>
                  <a:cubicBezTo>
                    <a:pt x="131" y="7"/>
                    <a:pt x="126" y="10"/>
                    <a:pt x="119" y="10"/>
                  </a:cubicBezTo>
                  <a:cubicBezTo>
                    <a:pt x="119" y="10"/>
                    <a:pt x="118" y="10"/>
                    <a:pt x="117" y="10"/>
                  </a:cubicBezTo>
                  <a:cubicBezTo>
                    <a:pt x="113" y="9"/>
                    <a:pt x="109" y="7"/>
                    <a:pt x="107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5" y="5"/>
                    <a:pt x="104" y="5"/>
                    <a:pt x="103" y="6"/>
                  </a:cubicBezTo>
                  <a:cubicBezTo>
                    <a:pt x="102" y="6"/>
                    <a:pt x="101" y="6"/>
                    <a:pt x="101" y="6"/>
                  </a:cubicBezTo>
                  <a:cubicBezTo>
                    <a:pt x="98" y="8"/>
                    <a:pt x="93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0" y="10"/>
                    <a:pt x="75" y="7"/>
                    <a:pt x="71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3"/>
                    <a:pt x="67" y="3"/>
                    <a:pt x="66" y="4"/>
                  </a:cubicBezTo>
                  <a:cubicBezTo>
                    <a:pt x="64" y="6"/>
                    <a:pt x="61" y="8"/>
                    <a:pt x="57" y="9"/>
                  </a:cubicBezTo>
                  <a:cubicBezTo>
                    <a:pt x="56" y="9"/>
                    <a:pt x="55" y="9"/>
                    <a:pt x="53" y="9"/>
                  </a:cubicBezTo>
                  <a:cubicBezTo>
                    <a:pt x="47" y="9"/>
                    <a:pt x="41" y="5"/>
                    <a:pt x="38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0"/>
                    <a:pt x="33" y="0"/>
                    <a:pt x="32" y="1"/>
                  </a:cubicBezTo>
                  <a:cubicBezTo>
                    <a:pt x="30" y="3"/>
                    <a:pt x="28" y="4"/>
                    <a:pt x="26" y="4"/>
                  </a:cubicBezTo>
                  <a:cubicBezTo>
                    <a:pt x="24" y="5"/>
                    <a:pt x="22" y="6"/>
                    <a:pt x="20" y="6"/>
                  </a:cubicBezTo>
                  <a:cubicBezTo>
                    <a:pt x="14" y="6"/>
                    <a:pt x="9" y="3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2"/>
                    <a:pt x="10" y="43"/>
                    <a:pt x="12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7" y="43"/>
                    <a:pt x="169" y="42"/>
                    <a:pt x="169" y="40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4" y="7"/>
                    <a:pt x="173" y="5"/>
                    <a:pt x="17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6588" y="2031"/>
              <a:ext cx="315" cy="127"/>
            </a:xfrm>
            <a:custGeom>
              <a:avLst/>
              <a:gdLst>
                <a:gd name="T0" fmla="*/ 3 w 174"/>
                <a:gd name="T1" fmla="*/ 56 h 70"/>
                <a:gd name="T2" fmla="*/ 8 w 174"/>
                <a:gd name="T3" fmla="*/ 60 h 70"/>
                <a:gd name="T4" fmla="*/ 9 w 174"/>
                <a:gd name="T5" fmla="*/ 61 h 70"/>
                <a:gd name="T6" fmla="*/ 14 w 174"/>
                <a:gd name="T7" fmla="*/ 64 h 70"/>
                <a:gd name="T8" fmla="*/ 15 w 174"/>
                <a:gd name="T9" fmla="*/ 64 h 70"/>
                <a:gd name="T10" fmla="*/ 19 w 174"/>
                <a:gd name="T11" fmla="*/ 64 h 70"/>
                <a:gd name="T12" fmla="*/ 32 w 174"/>
                <a:gd name="T13" fmla="*/ 59 h 70"/>
                <a:gd name="T14" fmla="*/ 47 w 174"/>
                <a:gd name="T15" fmla="*/ 65 h 70"/>
                <a:gd name="T16" fmla="*/ 49 w 174"/>
                <a:gd name="T17" fmla="*/ 66 h 70"/>
                <a:gd name="T18" fmla="*/ 53 w 174"/>
                <a:gd name="T19" fmla="*/ 67 h 70"/>
                <a:gd name="T20" fmla="*/ 61 w 174"/>
                <a:gd name="T21" fmla="*/ 63 h 70"/>
                <a:gd name="T22" fmla="*/ 66 w 174"/>
                <a:gd name="T23" fmla="*/ 63 h 70"/>
                <a:gd name="T24" fmla="*/ 81 w 174"/>
                <a:gd name="T25" fmla="*/ 68 h 70"/>
                <a:gd name="T26" fmla="*/ 83 w 174"/>
                <a:gd name="T27" fmla="*/ 69 h 70"/>
                <a:gd name="T28" fmla="*/ 85 w 174"/>
                <a:gd name="T29" fmla="*/ 70 h 70"/>
                <a:gd name="T30" fmla="*/ 87 w 174"/>
                <a:gd name="T31" fmla="*/ 69 h 70"/>
                <a:gd name="T32" fmla="*/ 89 w 174"/>
                <a:gd name="T33" fmla="*/ 68 h 70"/>
                <a:gd name="T34" fmla="*/ 102 w 174"/>
                <a:gd name="T35" fmla="*/ 65 h 70"/>
                <a:gd name="T36" fmla="*/ 109 w 174"/>
                <a:gd name="T37" fmla="*/ 66 h 70"/>
                <a:gd name="T38" fmla="*/ 115 w 174"/>
                <a:gd name="T39" fmla="*/ 69 h 70"/>
                <a:gd name="T40" fmla="*/ 116 w 174"/>
                <a:gd name="T41" fmla="*/ 69 h 70"/>
                <a:gd name="T42" fmla="*/ 119 w 174"/>
                <a:gd name="T43" fmla="*/ 69 h 70"/>
                <a:gd name="T44" fmla="*/ 123 w 174"/>
                <a:gd name="T45" fmla="*/ 67 h 70"/>
                <a:gd name="T46" fmla="*/ 139 w 174"/>
                <a:gd name="T47" fmla="*/ 62 h 70"/>
                <a:gd name="T48" fmla="*/ 152 w 174"/>
                <a:gd name="T49" fmla="*/ 66 h 70"/>
                <a:gd name="T50" fmla="*/ 157 w 174"/>
                <a:gd name="T51" fmla="*/ 65 h 70"/>
                <a:gd name="T52" fmla="*/ 167 w 174"/>
                <a:gd name="T53" fmla="*/ 59 h 70"/>
                <a:gd name="T54" fmla="*/ 170 w 174"/>
                <a:gd name="T55" fmla="*/ 58 h 70"/>
                <a:gd name="T56" fmla="*/ 171 w 174"/>
                <a:gd name="T57" fmla="*/ 57 h 70"/>
                <a:gd name="T58" fmla="*/ 173 w 174"/>
                <a:gd name="T59" fmla="*/ 55 h 70"/>
                <a:gd name="T60" fmla="*/ 172 w 174"/>
                <a:gd name="T61" fmla="*/ 51 h 70"/>
                <a:gd name="T62" fmla="*/ 83 w 174"/>
                <a:gd name="T63" fmla="*/ 0 h 70"/>
                <a:gd name="T64" fmla="*/ 1 w 174"/>
                <a:gd name="T65" fmla="*/ 50 h 70"/>
                <a:gd name="T66" fmla="*/ 1 w 174"/>
                <a:gd name="T67" fmla="*/ 53 h 70"/>
                <a:gd name="T68" fmla="*/ 3 w 174"/>
                <a:gd name="T69" fmla="*/ 56 h 70"/>
                <a:gd name="T70" fmla="*/ 103 w 174"/>
                <a:gd name="T71" fmla="*/ 19 h 70"/>
                <a:gd name="T72" fmla="*/ 109 w 174"/>
                <a:gd name="T73" fmla="*/ 23 h 70"/>
                <a:gd name="T74" fmla="*/ 109 w 174"/>
                <a:gd name="T75" fmla="*/ 31 h 70"/>
                <a:gd name="T76" fmla="*/ 103 w 174"/>
                <a:gd name="T77" fmla="*/ 28 h 70"/>
                <a:gd name="T78" fmla="*/ 103 w 174"/>
                <a:gd name="T79" fmla="*/ 19 h 70"/>
                <a:gd name="T80" fmla="*/ 87 w 174"/>
                <a:gd name="T81" fmla="*/ 22 h 70"/>
                <a:gd name="T82" fmla="*/ 91 w 174"/>
                <a:gd name="T83" fmla="*/ 30 h 70"/>
                <a:gd name="T84" fmla="*/ 87 w 174"/>
                <a:gd name="T85" fmla="*/ 37 h 70"/>
                <a:gd name="T86" fmla="*/ 83 w 174"/>
                <a:gd name="T87" fmla="*/ 30 h 70"/>
                <a:gd name="T88" fmla="*/ 87 w 174"/>
                <a:gd name="T89" fmla="*/ 22 h 70"/>
                <a:gd name="T90" fmla="*/ 65 w 174"/>
                <a:gd name="T91" fmla="*/ 23 h 70"/>
                <a:gd name="T92" fmla="*/ 71 w 174"/>
                <a:gd name="T93" fmla="*/ 19 h 70"/>
                <a:gd name="T94" fmla="*/ 71 w 174"/>
                <a:gd name="T95" fmla="*/ 28 h 70"/>
                <a:gd name="T96" fmla="*/ 65 w 174"/>
                <a:gd name="T97" fmla="*/ 31 h 70"/>
                <a:gd name="T98" fmla="*/ 65 w 174"/>
                <a:gd name="T99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" h="70">
                  <a:moveTo>
                    <a:pt x="3" y="56"/>
                  </a:moveTo>
                  <a:cubicBezTo>
                    <a:pt x="5" y="57"/>
                    <a:pt x="7" y="58"/>
                    <a:pt x="8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2"/>
                    <a:pt x="12" y="63"/>
                    <a:pt x="14" y="64"/>
                  </a:cubicBezTo>
                  <a:cubicBezTo>
                    <a:pt x="14" y="64"/>
                    <a:pt x="15" y="64"/>
                    <a:pt x="15" y="64"/>
                  </a:cubicBezTo>
                  <a:cubicBezTo>
                    <a:pt x="16" y="65"/>
                    <a:pt x="18" y="65"/>
                    <a:pt x="19" y="64"/>
                  </a:cubicBezTo>
                  <a:cubicBezTo>
                    <a:pt x="22" y="61"/>
                    <a:pt x="26" y="59"/>
                    <a:pt x="32" y="59"/>
                  </a:cubicBezTo>
                  <a:cubicBezTo>
                    <a:pt x="39" y="59"/>
                    <a:pt x="44" y="63"/>
                    <a:pt x="47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7"/>
                    <a:pt x="52" y="68"/>
                    <a:pt x="53" y="67"/>
                  </a:cubicBezTo>
                  <a:cubicBezTo>
                    <a:pt x="55" y="65"/>
                    <a:pt x="58" y="64"/>
                    <a:pt x="61" y="63"/>
                  </a:cubicBezTo>
                  <a:cubicBezTo>
                    <a:pt x="63" y="63"/>
                    <a:pt x="64" y="63"/>
                    <a:pt x="66" y="63"/>
                  </a:cubicBezTo>
                  <a:cubicBezTo>
                    <a:pt x="72" y="63"/>
                    <a:pt x="77" y="66"/>
                    <a:pt x="81" y="68"/>
                  </a:cubicBezTo>
                  <a:cubicBezTo>
                    <a:pt x="81" y="68"/>
                    <a:pt x="83" y="69"/>
                    <a:pt x="83" y="69"/>
                  </a:cubicBezTo>
                  <a:cubicBezTo>
                    <a:pt x="84" y="70"/>
                    <a:pt x="85" y="70"/>
                    <a:pt x="85" y="70"/>
                  </a:cubicBezTo>
                  <a:cubicBezTo>
                    <a:pt x="86" y="70"/>
                    <a:pt x="86" y="70"/>
                    <a:pt x="87" y="69"/>
                  </a:cubicBezTo>
                  <a:cubicBezTo>
                    <a:pt x="87" y="69"/>
                    <a:pt x="88" y="69"/>
                    <a:pt x="89" y="68"/>
                  </a:cubicBezTo>
                  <a:cubicBezTo>
                    <a:pt x="93" y="67"/>
                    <a:pt x="97" y="65"/>
                    <a:pt x="102" y="65"/>
                  </a:cubicBezTo>
                  <a:cubicBezTo>
                    <a:pt x="104" y="65"/>
                    <a:pt x="107" y="65"/>
                    <a:pt x="109" y="66"/>
                  </a:cubicBezTo>
                  <a:cubicBezTo>
                    <a:pt x="112" y="66"/>
                    <a:pt x="114" y="68"/>
                    <a:pt x="115" y="6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7" y="69"/>
                    <a:pt x="118" y="69"/>
                    <a:pt x="119" y="69"/>
                  </a:cubicBezTo>
                  <a:cubicBezTo>
                    <a:pt x="120" y="69"/>
                    <a:pt x="121" y="69"/>
                    <a:pt x="123" y="67"/>
                  </a:cubicBezTo>
                  <a:cubicBezTo>
                    <a:pt x="129" y="64"/>
                    <a:pt x="134" y="62"/>
                    <a:pt x="139" y="62"/>
                  </a:cubicBezTo>
                  <a:cubicBezTo>
                    <a:pt x="143" y="62"/>
                    <a:pt x="147" y="63"/>
                    <a:pt x="152" y="66"/>
                  </a:cubicBezTo>
                  <a:cubicBezTo>
                    <a:pt x="154" y="66"/>
                    <a:pt x="156" y="66"/>
                    <a:pt x="157" y="65"/>
                  </a:cubicBezTo>
                  <a:cubicBezTo>
                    <a:pt x="159" y="63"/>
                    <a:pt x="163" y="60"/>
                    <a:pt x="167" y="59"/>
                  </a:cubicBezTo>
                  <a:cubicBezTo>
                    <a:pt x="168" y="58"/>
                    <a:pt x="169" y="58"/>
                    <a:pt x="170" y="58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2" y="57"/>
                    <a:pt x="173" y="56"/>
                    <a:pt x="173" y="55"/>
                  </a:cubicBezTo>
                  <a:cubicBezTo>
                    <a:pt x="174" y="53"/>
                    <a:pt x="173" y="52"/>
                    <a:pt x="172" y="51"/>
                  </a:cubicBezTo>
                  <a:cubicBezTo>
                    <a:pt x="165" y="43"/>
                    <a:pt x="127" y="0"/>
                    <a:pt x="83" y="0"/>
                  </a:cubicBezTo>
                  <a:cubicBezTo>
                    <a:pt x="41" y="0"/>
                    <a:pt x="10" y="38"/>
                    <a:pt x="1" y="50"/>
                  </a:cubicBezTo>
                  <a:cubicBezTo>
                    <a:pt x="1" y="51"/>
                    <a:pt x="0" y="52"/>
                    <a:pt x="1" y="53"/>
                  </a:cubicBezTo>
                  <a:cubicBezTo>
                    <a:pt x="1" y="54"/>
                    <a:pt x="2" y="55"/>
                    <a:pt x="3" y="56"/>
                  </a:cubicBezTo>
                  <a:close/>
                  <a:moveTo>
                    <a:pt x="103" y="19"/>
                  </a:moveTo>
                  <a:cubicBezTo>
                    <a:pt x="104" y="18"/>
                    <a:pt x="107" y="20"/>
                    <a:pt x="109" y="23"/>
                  </a:cubicBezTo>
                  <a:cubicBezTo>
                    <a:pt x="111" y="26"/>
                    <a:pt x="111" y="30"/>
                    <a:pt x="109" y="31"/>
                  </a:cubicBezTo>
                  <a:cubicBezTo>
                    <a:pt x="107" y="33"/>
                    <a:pt x="104" y="31"/>
                    <a:pt x="103" y="28"/>
                  </a:cubicBezTo>
                  <a:cubicBezTo>
                    <a:pt x="101" y="25"/>
                    <a:pt x="101" y="21"/>
                    <a:pt x="103" y="19"/>
                  </a:cubicBezTo>
                  <a:close/>
                  <a:moveTo>
                    <a:pt x="87" y="22"/>
                  </a:moveTo>
                  <a:cubicBezTo>
                    <a:pt x="89" y="22"/>
                    <a:pt x="91" y="26"/>
                    <a:pt x="91" y="30"/>
                  </a:cubicBezTo>
                  <a:cubicBezTo>
                    <a:pt x="91" y="34"/>
                    <a:pt x="89" y="37"/>
                    <a:pt x="87" y="37"/>
                  </a:cubicBezTo>
                  <a:cubicBezTo>
                    <a:pt x="85" y="37"/>
                    <a:pt x="83" y="34"/>
                    <a:pt x="83" y="30"/>
                  </a:cubicBezTo>
                  <a:cubicBezTo>
                    <a:pt x="83" y="26"/>
                    <a:pt x="85" y="22"/>
                    <a:pt x="87" y="22"/>
                  </a:cubicBezTo>
                  <a:close/>
                  <a:moveTo>
                    <a:pt x="65" y="23"/>
                  </a:moveTo>
                  <a:cubicBezTo>
                    <a:pt x="67" y="20"/>
                    <a:pt x="70" y="18"/>
                    <a:pt x="71" y="19"/>
                  </a:cubicBezTo>
                  <a:cubicBezTo>
                    <a:pt x="73" y="21"/>
                    <a:pt x="73" y="25"/>
                    <a:pt x="71" y="28"/>
                  </a:cubicBezTo>
                  <a:cubicBezTo>
                    <a:pt x="70" y="31"/>
                    <a:pt x="67" y="33"/>
                    <a:pt x="65" y="31"/>
                  </a:cubicBezTo>
                  <a:cubicBezTo>
                    <a:pt x="63" y="30"/>
                    <a:pt x="63" y="26"/>
                    <a:pt x="6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5045" y="2096"/>
              <a:ext cx="267" cy="157"/>
            </a:xfrm>
            <a:custGeom>
              <a:avLst/>
              <a:gdLst>
                <a:gd name="T0" fmla="*/ 112 w 147"/>
                <a:gd name="T1" fmla="*/ 75 h 86"/>
                <a:gd name="T2" fmla="*/ 108 w 147"/>
                <a:gd name="T3" fmla="*/ 70 h 86"/>
                <a:gd name="T4" fmla="*/ 147 w 147"/>
                <a:gd name="T5" fmla="*/ 4 h 86"/>
                <a:gd name="T6" fmla="*/ 143 w 147"/>
                <a:gd name="T7" fmla="*/ 0 h 86"/>
                <a:gd name="T8" fmla="*/ 4 w 147"/>
                <a:gd name="T9" fmla="*/ 0 h 86"/>
                <a:gd name="T10" fmla="*/ 0 w 147"/>
                <a:gd name="T11" fmla="*/ 4 h 86"/>
                <a:gd name="T12" fmla="*/ 39 w 147"/>
                <a:gd name="T13" fmla="*/ 70 h 86"/>
                <a:gd name="T14" fmla="*/ 36 w 147"/>
                <a:gd name="T15" fmla="*/ 75 h 86"/>
                <a:gd name="T16" fmla="*/ 74 w 147"/>
                <a:gd name="T17" fmla="*/ 86 h 86"/>
                <a:gd name="T18" fmla="*/ 112 w 147"/>
                <a:gd name="T19" fmla="*/ 7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86">
                  <a:moveTo>
                    <a:pt x="112" y="75"/>
                  </a:moveTo>
                  <a:cubicBezTo>
                    <a:pt x="112" y="73"/>
                    <a:pt x="110" y="71"/>
                    <a:pt x="108" y="70"/>
                  </a:cubicBezTo>
                  <a:cubicBezTo>
                    <a:pt x="132" y="57"/>
                    <a:pt x="147" y="31"/>
                    <a:pt x="147" y="4"/>
                  </a:cubicBezTo>
                  <a:cubicBezTo>
                    <a:pt x="147" y="1"/>
                    <a:pt x="145" y="0"/>
                    <a:pt x="14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31"/>
                    <a:pt x="16" y="57"/>
                    <a:pt x="39" y="70"/>
                  </a:cubicBezTo>
                  <a:cubicBezTo>
                    <a:pt x="37" y="71"/>
                    <a:pt x="36" y="73"/>
                    <a:pt x="36" y="75"/>
                  </a:cubicBezTo>
                  <a:cubicBezTo>
                    <a:pt x="36" y="85"/>
                    <a:pt x="60" y="86"/>
                    <a:pt x="74" y="86"/>
                  </a:cubicBezTo>
                  <a:cubicBezTo>
                    <a:pt x="88" y="86"/>
                    <a:pt x="112" y="85"/>
                    <a:pt x="11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5214" y="2024"/>
              <a:ext cx="15" cy="54"/>
            </a:xfrm>
            <a:custGeom>
              <a:avLst/>
              <a:gdLst>
                <a:gd name="T0" fmla="*/ 4 w 8"/>
                <a:gd name="T1" fmla="*/ 30 h 30"/>
                <a:gd name="T2" fmla="*/ 8 w 8"/>
                <a:gd name="T3" fmla="*/ 26 h 30"/>
                <a:gd name="T4" fmla="*/ 8 w 8"/>
                <a:gd name="T5" fmla="*/ 4 h 30"/>
                <a:gd name="T6" fmla="*/ 4 w 8"/>
                <a:gd name="T7" fmla="*/ 0 h 30"/>
                <a:gd name="T8" fmla="*/ 0 w 8"/>
                <a:gd name="T9" fmla="*/ 4 h 30"/>
                <a:gd name="T10" fmla="*/ 0 w 8"/>
                <a:gd name="T11" fmla="*/ 26 h 30"/>
                <a:gd name="T12" fmla="*/ 4 w 8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30"/>
                  </a:moveTo>
                  <a:cubicBezTo>
                    <a:pt x="6" y="30"/>
                    <a:pt x="8" y="28"/>
                    <a:pt x="8" y="2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172" y="1993"/>
              <a:ext cx="15" cy="85"/>
            </a:xfrm>
            <a:custGeom>
              <a:avLst/>
              <a:gdLst>
                <a:gd name="T0" fmla="*/ 4 w 8"/>
                <a:gd name="T1" fmla="*/ 47 h 47"/>
                <a:gd name="T2" fmla="*/ 8 w 8"/>
                <a:gd name="T3" fmla="*/ 43 h 47"/>
                <a:gd name="T4" fmla="*/ 8 w 8"/>
                <a:gd name="T5" fmla="*/ 4 h 47"/>
                <a:gd name="T6" fmla="*/ 4 w 8"/>
                <a:gd name="T7" fmla="*/ 0 h 47"/>
                <a:gd name="T8" fmla="*/ 0 w 8"/>
                <a:gd name="T9" fmla="*/ 4 h 47"/>
                <a:gd name="T10" fmla="*/ 0 w 8"/>
                <a:gd name="T11" fmla="*/ 43 h 47"/>
                <a:gd name="T12" fmla="*/ 4 w 8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7">
                  <a:moveTo>
                    <a:pt x="4" y="47"/>
                  </a:moveTo>
                  <a:cubicBezTo>
                    <a:pt x="6" y="47"/>
                    <a:pt x="8" y="45"/>
                    <a:pt x="8" y="4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129" y="2024"/>
              <a:ext cx="14" cy="54"/>
            </a:xfrm>
            <a:custGeom>
              <a:avLst/>
              <a:gdLst>
                <a:gd name="T0" fmla="*/ 4 w 8"/>
                <a:gd name="T1" fmla="*/ 30 h 30"/>
                <a:gd name="T2" fmla="*/ 8 w 8"/>
                <a:gd name="T3" fmla="*/ 26 h 30"/>
                <a:gd name="T4" fmla="*/ 8 w 8"/>
                <a:gd name="T5" fmla="*/ 4 h 30"/>
                <a:gd name="T6" fmla="*/ 4 w 8"/>
                <a:gd name="T7" fmla="*/ 0 h 30"/>
                <a:gd name="T8" fmla="*/ 0 w 8"/>
                <a:gd name="T9" fmla="*/ 4 h 30"/>
                <a:gd name="T10" fmla="*/ 0 w 8"/>
                <a:gd name="T11" fmla="*/ 26 h 30"/>
                <a:gd name="T12" fmla="*/ 4 w 8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30"/>
                  </a:moveTo>
                  <a:cubicBezTo>
                    <a:pt x="7" y="30"/>
                    <a:pt x="8" y="28"/>
                    <a:pt x="8" y="2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138" y="2171"/>
              <a:ext cx="258" cy="171"/>
            </a:xfrm>
            <a:custGeom>
              <a:avLst/>
              <a:gdLst>
                <a:gd name="T0" fmla="*/ 141 w 142"/>
                <a:gd name="T1" fmla="*/ 26 h 94"/>
                <a:gd name="T2" fmla="*/ 136 w 142"/>
                <a:gd name="T3" fmla="*/ 24 h 94"/>
                <a:gd name="T4" fmla="*/ 89 w 142"/>
                <a:gd name="T5" fmla="*/ 40 h 94"/>
                <a:gd name="T6" fmla="*/ 130 w 142"/>
                <a:gd name="T7" fmla="*/ 8 h 94"/>
                <a:gd name="T8" fmla="*/ 131 w 142"/>
                <a:gd name="T9" fmla="*/ 3 h 94"/>
                <a:gd name="T10" fmla="*/ 125 w 142"/>
                <a:gd name="T11" fmla="*/ 2 h 94"/>
                <a:gd name="T12" fmla="*/ 65 w 142"/>
                <a:gd name="T13" fmla="*/ 49 h 94"/>
                <a:gd name="T14" fmla="*/ 3 w 142"/>
                <a:gd name="T15" fmla="*/ 71 h 94"/>
                <a:gd name="T16" fmla="*/ 1 w 142"/>
                <a:gd name="T17" fmla="*/ 76 h 94"/>
                <a:gd name="T18" fmla="*/ 4 w 142"/>
                <a:gd name="T19" fmla="*/ 78 h 94"/>
                <a:gd name="T20" fmla="*/ 6 w 142"/>
                <a:gd name="T21" fmla="*/ 78 h 94"/>
                <a:gd name="T22" fmla="*/ 45 w 142"/>
                <a:gd name="T23" fmla="*/ 64 h 94"/>
                <a:gd name="T24" fmla="*/ 16 w 142"/>
                <a:gd name="T25" fmla="*/ 87 h 94"/>
                <a:gd name="T26" fmla="*/ 15 w 142"/>
                <a:gd name="T27" fmla="*/ 93 h 94"/>
                <a:gd name="T28" fmla="*/ 18 w 142"/>
                <a:gd name="T29" fmla="*/ 94 h 94"/>
                <a:gd name="T30" fmla="*/ 21 w 142"/>
                <a:gd name="T31" fmla="*/ 94 h 94"/>
                <a:gd name="T32" fmla="*/ 69 w 142"/>
                <a:gd name="T33" fmla="*/ 56 h 94"/>
                <a:gd name="T34" fmla="*/ 139 w 142"/>
                <a:gd name="T35" fmla="*/ 31 h 94"/>
                <a:gd name="T36" fmla="*/ 141 w 142"/>
                <a:gd name="T37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94">
                  <a:moveTo>
                    <a:pt x="141" y="26"/>
                  </a:moveTo>
                  <a:cubicBezTo>
                    <a:pt x="140" y="24"/>
                    <a:pt x="138" y="23"/>
                    <a:pt x="136" y="24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2" y="7"/>
                    <a:pt x="132" y="4"/>
                    <a:pt x="131" y="3"/>
                  </a:cubicBezTo>
                  <a:cubicBezTo>
                    <a:pt x="129" y="1"/>
                    <a:pt x="127" y="0"/>
                    <a:pt x="125" y="2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71"/>
                    <a:pt x="0" y="74"/>
                    <a:pt x="1" y="76"/>
                  </a:cubicBezTo>
                  <a:cubicBezTo>
                    <a:pt x="1" y="77"/>
                    <a:pt x="3" y="78"/>
                    <a:pt x="4" y="78"/>
                  </a:cubicBezTo>
                  <a:cubicBezTo>
                    <a:pt x="5" y="78"/>
                    <a:pt x="5" y="78"/>
                    <a:pt x="6" y="78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4" y="89"/>
                    <a:pt x="14" y="91"/>
                    <a:pt x="15" y="93"/>
                  </a:cubicBezTo>
                  <a:cubicBezTo>
                    <a:pt x="16" y="94"/>
                    <a:pt x="17" y="94"/>
                    <a:pt x="18" y="94"/>
                  </a:cubicBezTo>
                  <a:cubicBezTo>
                    <a:pt x="19" y="94"/>
                    <a:pt x="20" y="94"/>
                    <a:pt x="21" y="94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41" y="30"/>
                    <a:pt x="142" y="28"/>
                    <a:pt x="14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4385" y="1993"/>
              <a:ext cx="149" cy="116"/>
            </a:xfrm>
            <a:custGeom>
              <a:avLst/>
              <a:gdLst>
                <a:gd name="T0" fmla="*/ 82 w 82"/>
                <a:gd name="T1" fmla="*/ 64 h 64"/>
                <a:gd name="T2" fmla="*/ 82 w 82"/>
                <a:gd name="T3" fmla="*/ 59 h 64"/>
                <a:gd name="T4" fmla="*/ 41 w 82"/>
                <a:gd name="T5" fmla="*/ 0 h 64"/>
                <a:gd name="T6" fmla="*/ 0 w 82"/>
                <a:gd name="T7" fmla="*/ 59 h 64"/>
                <a:gd name="T8" fmla="*/ 0 w 82"/>
                <a:gd name="T9" fmla="*/ 64 h 64"/>
                <a:gd name="T10" fmla="*/ 82 w 82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4">
                  <a:moveTo>
                    <a:pt x="82" y="64"/>
                  </a:moveTo>
                  <a:cubicBezTo>
                    <a:pt x="82" y="62"/>
                    <a:pt x="82" y="61"/>
                    <a:pt x="82" y="59"/>
                  </a:cubicBezTo>
                  <a:cubicBezTo>
                    <a:pt x="82" y="27"/>
                    <a:pt x="64" y="0"/>
                    <a:pt x="41" y="0"/>
                  </a:cubicBezTo>
                  <a:cubicBezTo>
                    <a:pt x="18" y="0"/>
                    <a:pt x="0" y="27"/>
                    <a:pt x="0" y="59"/>
                  </a:cubicBezTo>
                  <a:cubicBezTo>
                    <a:pt x="0" y="61"/>
                    <a:pt x="0" y="62"/>
                    <a:pt x="0" y="64"/>
                  </a:cubicBezTo>
                  <a:lnTo>
                    <a:pt x="82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340" y="2136"/>
              <a:ext cx="239" cy="206"/>
            </a:xfrm>
            <a:custGeom>
              <a:avLst/>
              <a:gdLst>
                <a:gd name="T0" fmla="*/ 132 w 132"/>
                <a:gd name="T1" fmla="*/ 4 h 113"/>
                <a:gd name="T2" fmla="*/ 128 w 132"/>
                <a:gd name="T3" fmla="*/ 0 h 113"/>
                <a:gd name="T4" fmla="*/ 4 w 132"/>
                <a:gd name="T5" fmla="*/ 0 h 113"/>
                <a:gd name="T6" fmla="*/ 0 w 132"/>
                <a:gd name="T7" fmla="*/ 4 h 113"/>
                <a:gd name="T8" fmla="*/ 60 w 132"/>
                <a:gd name="T9" fmla="*/ 70 h 113"/>
                <a:gd name="T10" fmla="*/ 60 w 132"/>
                <a:gd name="T11" fmla="*/ 105 h 113"/>
                <a:gd name="T12" fmla="*/ 45 w 132"/>
                <a:gd name="T13" fmla="*/ 105 h 113"/>
                <a:gd name="T14" fmla="*/ 41 w 132"/>
                <a:gd name="T15" fmla="*/ 109 h 113"/>
                <a:gd name="T16" fmla="*/ 45 w 132"/>
                <a:gd name="T17" fmla="*/ 113 h 113"/>
                <a:gd name="T18" fmla="*/ 87 w 132"/>
                <a:gd name="T19" fmla="*/ 113 h 113"/>
                <a:gd name="T20" fmla="*/ 91 w 132"/>
                <a:gd name="T21" fmla="*/ 109 h 113"/>
                <a:gd name="T22" fmla="*/ 87 w 132"/>
                <a:gd name="T23" fmla="*/ 105 h 113"/>
                <a:gd name="T24" fmla="*/ 71 w 132"/>
                <a:gd name="T25" fmla="*/ 105 h 113"/>
                <a:gd name="T26" fmla="*/ 71 w 132"/>
                <a:gd name="T27" fmla="*/ 70 h 113"/>
                <a:gd name="T28" fmla="*/ 132 w 132"/>
                <a:gd name="T29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13">
                  <a:moveTo>
                    <a:pt x="132" y="4"/>
                  </a:moveTo>
                  <a:cubicBezTo>
                    <a:pt x="132" y="2"/>
                    <a:pt x="130" y="0"/>
                    <a:pt x="1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9"/>
                    <a:pt x="26" y="67"/>
                    <a:pt x="60" y="70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3" y="105"/>
                    <a:pt x="41" y="107"/>
                    <a:pt x="41" y="109"/>
                  </a:cubicBezTo>
                  <a:cubicBezTo>
                    <a:pt x="41" y="112"/>
                    <a:pt x="43" y="113"/>
                    <a:pt x="45" y="113"/>
                  </a:cubicBezTo>
                  <a:cubicBezTo>
                    <a:pt x="87" y="113"/>
                    <a:pt x="87" y="113"/>
                    <a:pt x="87" y="113"/>
                  </a:cubicBezTo>
                  <a:cubicBezTo>
                    <a:pt x="89" y="113"/>
                    <a:pt x="91" y="112"/>
                    <a:pt x="91" y="109"/>
                  </a:cubicBezTo>
                  <a:cubicBezTo>
                    <a:pt x="91" y="107"/>
                    <a:pt x="89" y="105"/>
                    <a:pt x="87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105" y="67"/>
                    <a:pt x="132" y="39"/>
                    <a:pt x="1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5807" y="2832"/>
              <a:ext cx="349" cy="202"/>
            </a:xfrm>
            <a:custGeom>
              <a:avLst/>
              <a:gdLst>
                <a:gd name="T0" fmla="*/ 96 w 192"/>
                <a:gd name="T1" fmla="*/ 0 h 111"/>
                <a:gd name="T2" fmla="*/ 0 w 192"/>
                <a:gd name="T3" fmla="*/ 56 h 111"/>
                <a:gd name="T4" fmla="*/ 96 w 192"/>
                <a:gd name="T5" fmla="*/ 111 h 111"/>
                <a:gd name="T6" fmla="*/ 192 w 192"/>
                <a:gd name="T7" fmla="*/ 56 h 111"/>
                <a:gd name="T8" fmla="*/ 96 w 192"/>
                <a:gd name="T9" fmla="*/ 0 h 111"/>
                <a:gd name="T10" fmla="*/ 147 w 192"/>
                <a:gd name="T11" fmla="*/ 49 h 111"/>
                <a:gd name="T12" fmla="*/ 143 w 192"/>
                <a:gd name="T13" fmla="*/ 52 h 111"/>
                <a:gd name="T14" fmla="*/ 146 w 192"/>
                <a:gd name="T15" fmla="*/ 55 h 111"/>
                <a:gd name="T16" fmla="*/ 153 w 192"/>
                <a:gd name="T17" fmla="*/ 72 h 111"/>
                <a:gd name="T18" fmla="*/ 152 w 192"/>
                <a:gd name="T19" fmla="*/ 74 h 111"/>
                <a:gd name="T20" fmla="*/ 128 w 192"/>
                <a:gd name="T21" fmla="*/ 53 h 111"/>
                <a:gd name="T22" fmla="*/ 153 w 192"/>
                <a:gd name="T23" fmla="*/ 35 h 111"/>
                <a:gd name="T24" fmla="*/ 153 w 192"/>
                <a:gd name="T25" fmla="*/ 41 h 111"/>
                <a:gd name="T26" fmla="*/ 147 w 192"/>
                <a:gd name="T27" fmla="*/ 49 h 111"/>
                <a:gd name="T28" fmla="*/ 124 w 192"/>
                <a:gd name="T29" fmla="*/ 53 h 111"/>
                <a:gd name="T30" fmla="*/ 124 w 192"/>
                <a:gd name="T31" fmla="*/ 53 h 111"/>
                <a:gd name="T32" fmla="*/ 70 w 192"/>
                <a:gd name="T33" fmla="*/ 73 h 111"/>
                <a:gd name="T34" fmla="*/ 70 w 192"/>
                <a:gd name="T35" fmla="*/ 73 h 111"/>
                <a:gd name="T36" fmla="*/ 29 w 192"/>
                <a:gd name="T37" fmla="*/ 46 h 111"/>
                <a:gd name="T38" fmla="*/ 68 w 192"/>
                <a:gd name="T39" fmla="*/ 29 h 111"/>
                <a:gd name="T40" fmla="*/ 123 w 192"/>
                <a:gd name="T41" fmla="*/ 53 h 111"/>
                <a:gd name="T42" fmla="*/ 124 w 192"/>
                <a:gd name="T43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111">
                  <a:moveTo>
                    <a:pt x="96" y="0"/>
                  </a:moveTo>
                  <a:cubicBezTo>
                    <a:pt x="42" y="0"/>
                    <a:pt x="0" y="24"/>
                    <a:pt x="0" y="56"/>
                  </a:cubicBezTo>
                  <a:cubicBezTo>
                    <a:pt x="0" y="87"/>
                    <a:pt x="42" y="111"/>
                    <a:pt x="96" y="111"/>
                  </a:cubicBezTo>
                  <a:cubicBezTo>
                    <a:pt x="150" y="111"/>
                    <a:pt x="192" y="87"/>
                    <a:pt x="192" y="56"/>
                  </a:cubicBezTo>
                  <a:cubicBezTo>
                    <a:pt x="192" y="24"/>
                    <a:pt x="150" y="0"/>
                    <a:pt x="96" y="0"/>
                  </a:cubicBezTo>
                  <a:close/>
                  <a:moveTo>
                    <a:pt x="147" y="49"/>
                  </a:moveTo>
                  <a:cubicBezTo>
                    <a:pt x="143" y="52"/>
                    <a:pt x="143" y="52"/>
                    <a:pt x="143" y="52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8" y="58"/>
                    <a:pt x="153" y="66"/>
                    <a:pt x="153" y="72"/>
                  </a:cubicBezTo>
                  <a:cubicBezTo>
                    <a:pt x="153" y="73"/>
                    <a:pt x="153" y="73"/>
                    <a:pt x="152" y="74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4" y="36"/>
                    <a:pt x="154" y="39"/>
                    <a:pt x="153" y="41"/>
                  </a:cubicBezTo>
                  <a:cubicBezTo>
                    <a:pt x="153" y="44"/>
                    <a:pt x="150" y="47"/>
                    <a:pt x="147" y="49"/>
                  </a:cubicBezTo>
                  <a:close/>
                  <a:moveTo>
                    <a:pt x="124" y="53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3" y="54"/>
                    <a:pt x="96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51" y="73"/>
                    <a:pt x="38" y="64"/>
                    <a:pt x="29" y="46"/>
                  </a:cubicBezTo>
                  <a:cubicBezTo>
                    <a:pt x="33" y="41"/>
                    <a:pt x="47" y="29"/>
                    <a:pt x="68" y="29"/>
                  </a:cubicBezTo>
                  <a:cubicBezTo>
                    <a:pt x="86" y="29"/>
                    <a:pt x="104" y="37"/>
                    <a:pt x="123" y="53"/>
                  </a:cubicBezTo>
                  <a:lnTo>
                    <a:pt x="12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889" y="2908"/>
              <a:ext cx="16" cy="17"/>
            </a:xfrm>
            <a:custGeom>
              <a:avLst/>
              <a:gdLst>
                <a:gd name="T0" fmla="*/ 3 w 9"/>
                <a:gd name="T1" fmla="*/ 1 h 9"/>
                <a:gd name="T2" fmla="*/ 1 w 9"/>
                <a:gd name="T3" fmla="*/ 6 h 9"/>
                <a:gd name="T4" fmla="*/ 6 w 9"/>
                <a:gd name="T5" fmla="*/ 8 h 9"/>
                <a:gd name="T6" fmla="*/ 8 w 9"/>
                <a:gd name="T7" fmla="*/ 3 h 9"/>
                <a:gd name="T8" fmla="*/ 3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2" y="8"/>
                    <a:pt x="4" y="9"/>
                    <a:pt x="6" y="8"/>
                  </a:cubicBezTo>
                  <a:cubicBezTo>
                    <a:pt x="8" y="8"/>
                    <a:pt x="9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5033" y="2759"/>
              <a:ext cx="212" cy="197"/>
            </a:xfrm>
            <a:custGeom>
              <a:avLst/>
              <a:gdLst>
                <a:gd name="T0" fmla="*/ 90 w 117"/>
                <a:gd name="T1" fmla="*/ 82 h 108"/>
                <a:gd name="T2" fmla="*/ 114 w 117"/>
                <a:gd name="T3" fmla="*/ 42 h 108"/>
                <a:gd name="T4" fmla="*/ 107 w 117"/>
                <a:gd name="T5" fmla="*/ 8 h 108"/>
                <a:gd name="T6" fmla="*/ 85 w 117"/>
                <a:gd name="T7" fmla="*/ 0 h 108"/>
                <a:gd name="T8" fmla="*/ 33 w 117"/>
                <a:gd name="T9" fmla="*/ 25 h 108"/>
                <a:gd name="T10" fmla="*/ 16 w 117"/>
                <a:gd name="T11" fmla="*/ 99 h 108"/>
                <a:gd name="T12" fmla="*/ 38 w 117"/>
                <a:gd name="T13" fmla="*/ 108 h 108"/>
                <a:gd name="T14" fmla="*/ 90 w 117"/>
                <a:gd name="T15" fmla="*/ 82 h 108"/>
                <a:gd name="T16" fmla="*/ 72 w 117"/>
                <a:gd name="T17" fmla="*/ 33 h 108"/>
                <a:gd name="T18" fmla="*/ 80 w 117"/>
                <a:gd name="T19" fmla="*/ 31 h 108"/>
                <a:gd name="T20" fmla="*/ 78 w 117"/>
                <a:gd name="T21" fmla="*/ 38 h 108"/>
                <a:gd name="T22" fmla="*/ 71 w 117"/>
                <a:gd name="T23" fmla="*/ 40 h 108"/>
                <a:gd name="T24" fmla="*/ 72 w 117"/>
                <a:gd name="T25" fmla="*/ 33 h 108"/>
                <a:gd name="T26" fmla="*/ 65 w 117"/>
                <a:gd name="T27" fmla="*/ 59 h 108"/>
                <a:gd name="T28" fmla="*/ 72 w 117"/>
                <a:gd name="T29" fmla="*/ 57 h 108"/>
                <a:gd name="T30" fmla="*/ 71 w 117"/>
                <a:gd name="T31" fmla="*/ 64 h 108"/>
                <a:gd name="T32" fmla="*/ 63 w 117"/>
                <a:gd name="T33" fmla="*/ 66 h 108"/>
                <a:gd name="T34" fmla="*/ 65 w 117"/>
                <a:gd name="T35" fmla="*/ 59 h 108"/>
                <a:gd name="T36" fmla="*/ 44 w 117"/>
                <a:gd name="T37" fmla="*/ 45 h 108"/>
                <a:gd name="T38" fmla="*/ 51 w 117"/>
                <a:gd name="T39" fmla="*/ 44 h 108"/>
                <a:gd name="T40" fmla="*/ 50 w 117"/>
                <a:gd name="T41" fmla="*/ 51 h 108"/>
                <a:gd name="T42" fmla="*/ 42 w 117"/>
                <a:gd name="T43" fmla="*/ 52 h 108"/>
                <a:gd name="T44" fmla="*/ 44 w 117"/>
                <a:gd name="T45" fmla="*/ 45 h 108"/>
                <a:gd name="T46" fmla="*/ 36 w 117"/>
                <a:gd name="T47" fmla="*/ 80 h 108"/>
                <a:gd name="T48" fmla="*/ 38 w 117"/>
                <a:gd name="T49" fmla="*/ 73 h 108"/>
                <a:gd name="T50" fmla="*/ 45 w 117"/>
                <a:gd name="T51" fmla="*/ 71 h 108"/>
                <a:gd name="T52" fmla="*/ 43 w 117"/>
                <a:gd name="T53" fmla="*/ 79 h 108"/>
                <a:gd name="T54" fmla="*/ 36 w 117"/>
                <a:gd name="T55" fmla="*/ 8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7" h="108">
                  <a:moveTo>
                    <a:pt x="90" y="82"/>
                  </a:moveTo>
                  <a:cubicBezTo>
                    <a:pt x="102" y="70"/>
                    <a:pt x="110" y="56"/>
                    <a:pt x="114" y="42"/>
                  </a:cubicBezTo>
                  <a:cubicBezTo>
                    <a:pt x="117" y="28"/>
                    <a:pt x="115" y="16"/>
                    <a:pt x="107" y="8"/>
                  </a:cubicBezTo>
                  <a:cubicBezTo>
                    <a:pt x="102" y="2"/>
                    <a:pt x="94" y="0"/>
                    <a:pt x="85" y="0"/>
                  </a:cubicBezTo>
                  <a:cubicBezTo>
                    <a:pt x="68" y="0"/>
                    <a:pt x="49" y="9"/>
                    <a:pt x="33" y="25"/>
                  </a:cubicBezTo>
                  <a:cubicBezTo>
                    <a:pt x="7" y="51"/>
                    <a:pt x="0" y="83"/>
                    <a:pt x="16" y="99"/>
                  </a:cubicBezTo>
                  <a:cubicBezTo>
                    <a:pt x="21" y="105"/>
                    <a:pt x="29" y="108"/>
                    <a:pt x="38" y="108"/>
                  </a:cubicBezTo>
                  <a:cubicBezTo>
                    <a:pt x="54" y="108"/>
                    <a:pt x="74" y="98"/>
                    <a:pt x="90" y="82"/>
                  </a:cubicBezTo>
                  <a:close/>
                  <a:moveTo>
                    <a:pt x="72" y="33"/>
                  </a:moveTo>
                  <a:cubicBezTo>
                    <a:pt x="75" y="30"/>
                    <a:pt x="78" y="29"/>
                    <a:pt x="80" y="31"/>
                  </a:cubicBezTo>
                  <a:cubicBezTo>
                    <a:pt x="81" y="33"/>
                    <a:pt x="80" y="36"/>
                    <a:pt x="78" y="38"/>
                  </a:cubicBezTo>
                  <a:cubicBezTo>
                    <a:pt x="76" y="41"/>
                    <a:pt x="72" y="42"/>
                    <a:pt x="71" y="40"/>
                  </a:cubicBezTo>
                  <a:cubicBezTo>
                    <a:pt x="69" y="38"/>
                    <a:pt x="70" y="35"/>
                    <a:pt x="72" y="33"/>
                  </a:cubicBezTo>
                  <a:close/>
                  <a:moveTo>
                    <a:pt x="65" y="59"/>
                  </a:moveTo>
                  <a:cubicBezTo>
                    <a:pt x="67" y="56"/>
                    <a:pt x="71" y="56"/>
                    <a:pt x="72" y="57"/>
                  </a:cubicBezTo>
                  <a:cubicBezTo>
                    <a:pt x="74" y="59"/>
                    <a:pt x="73" y="62"/>
                    <a:pt x="71" y="64"/>
                  </a:cubicBezTo>
                  <a:cubicBezTo>
                    <a:pt x="68" y="67"/>
                    <a:pt x="65" y="68"/>
                    <a:pt x="63" y="66"/>
                  </a:cubicBezTo>
                  <a:cubicBezTo>
                    <a:pt x="62" y="64"/>
                    <a:pt x="63" y="61"/>
                    <a:pt x="65" y="59"/>
                  </a:cubicBezTo>
                  <a:close/>
                  <a:moveTo>
                    <a:pt x="44" y="45"/>
                  </a:moveTo>
                  <a:cubicBezTo>
                    <a:pt x="46" y="43"/>
                    <a:pt x="50" y="42"/>
                    <a:pt x="51" y="44"/>
                  </a:cubicBezTo>
                  <a:cubicBezTo>
                    <a:pt x="53" y="45"/>
                    <a:pt x="52" y="48"/>
                    <a:pt x="50" y="51"/>
                  </a:cubicBezTo>
                  <a:cubicBezTo>
                    <a:pt x="47" y="53"/>
                    <a:pt x="44" y="54"/>
                    <a:pt x="42" y="52"/>
                  </a:cubicBezTo>
                  <a:cubicBezTo>
                    <a:pt x="41" y="51"/>
                    <a:pt x="42" y="48"/>
                    <a:pt x="44" y="45"/>
                  </a:cubicBezTo>
                  <a:close/>
                  <a:moveTo>
                    <a:pt x="36" y="80"/>
                  </a:moveTo>
                  <a:cubicBezTo>
                    <a:pt x="34" y="79"/>
                    <a:pt x="35" y="75"/>
                    <a:pt x="38" y="73"/>
                  </a:cubicBezTo>
                  <a:cubicBezTo>
                    <a:pt x="40" y="71"/>
                    <a:pt x="43" y="70"/>
                    <a:pt x="45" y="71"/>
                  </a:cubicBezTo>
                  <a:cubicBezTo>
                    <a:pt x="47" y="73"/>
                    <a:pt x="46" y="76"/>
                    <a:pt x="43" y="79"/>
                  </a:cubicBezTo>
                  <a:cubicBezTo>
                    <a:pt x="41" y="81"/>
                    <a:pt x="38" y="82"/>
                    <a:pt x="3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5091" y="2803"/>
              <a:ext cx="332" cy="305"/>
            </a:xfrm>
            <a:custGeom>
              <a:avLst/>
              <a:gdLst>
                <a:gd name="T0" fmla="*/ 91 w 183"/>
                <a:gd name="T1" fmla="*/ 0 h 168"/>
                <a:gd name="T2" fmla="*/ 89 w 183"/>
                <a:gd name="T3" fmla="*/ 20 h 168"/>
                <a:gd name="T4" fmla="*/ 81 w 183"/>
                <a:gd name="T5" fmla="*/ 41 h 168"/>
                <a:gd name="T6" fmla="*/ 123 w 183"/>
                <a:gd name="T7" fmla="*/ 86 h 168"/>
                <a:gd name="T8" fmla="*/ 122 w 183"/>
                <a:gd name="T9" fmla="*/ 92 h 168"/>
                <a:gd name="T10" fmla="*/ 120 w 183"/>
                <a:gd name="T11" fmla="*/ 92 h 168"/>
                <a:gd name="T12" fmla="*/ 117 w 183"/>
                <a:gd name="T13" fmla="*/ 90 h 168"/>
                <a:gd name="T14" fmla="*/ 76 w 183"/>
                <a:gd name="T15" fmla="*/ 48 h 168"/>
                <a:gd name="T16" fmla="*/ 63 w 183"/>
                <a:gd name="T17" fmla="*/ 64 h 168"/>
                <a:gd name="T18" fmla="*/ 6 w 183"/>
                <a:gd name="T19" fmla="*/ 92 h 168"/>
                <a:gd name="T20" fmla="*/ 0 w 183"/>
                <a:gd name="T21" fmla="*/ 91 h 168"/>
                <a:gd name="T22" fmla="*/ 131 w 183"/>
                <a:gd name="T23" fmla="*/ 167 h 168"/>
                <a:gd name="T24" fmla="*/ 130 w 183"/>
                <a:gd name="T25" fmla="*/ 167 h 168"/>
                <a:gd name="T26" fmla="*/ 61 w 183"/>
                <a:gd name="T27" fmla="*/ 110 h 168"/>
                <a:gd name="T28" fmla="*/ 61 w 183"/>
                <a:gd name="T29" fmla="*/ 104 h 168"/>
                <a:gd name="T30" fmla="*/ 66 w 183"/>
                <a:gd name="T31" fmla="*/ 104 h 168"/>
                <a:gd name="T32" fmla="*/ 134 w 183"/>
                <a:gd name="T33" fmla="*/ 160 h 168"/>
                <a:gd name="T34" fmla="*/ 135 w 183"/>
                <a:gd name="T35" fmla="*/ 165 h 168"/>
                <a:gd name="T36" fmla="*/ 132 w 183"/>
                <a:gd name="T37" fmla="*/ 167 h 168"/>
                <a:gd name="T38" fmla="*/ 136 w 183"/>
                <a:gd name="T39" fmla="*/ 168 h 168"/>
                <a:gd name="T40" fmla="*/ 136 w 183"/>
                <a:gd name="T41" fmla="*/ 168 h 168"/>
                <a:gd name="T42" fmla="*/ 159 w 183"/>
                <a:gd name="T43" fmla="*/ 159 h 168"/>
                <a:gd name="T44" fmla="*/ 91 w 183"/>
                <a:gd name="T4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168">
                  <a:moveTo>
                    <a:pt x="91" y="0"/>
                  </a:moveTo>
                  <a:cubicBezTo>
                    <a:pt x="92" y="7"/>
                    <a:pt x="91" y="13"/>
                    <a:pt x="89" y="20"/>
                  </a:cubicBezTo>
                  <a:cubicBezTo>
                    <a:pt x="88" y="27"/>
                    <a:pt x="85" y="34"/>
                    <a:pt x="81" y="41"/>
                  </a:cubicBezTo>
                  <a:cubicBezTo>
                    <a:pt x="92" y="51"/>
                    <a:pt x="112" y="68"/>
                    <a:pt x="123" y="86"/>
                  </a:cubicBezTo>
                  <a:cubicBezTo>
                    <a:pt x="125" y="88"/>
                    <a:pt x="124" y="91"/>
                    <a:pt x="122" y="92"/>
                  </a:cubicBezTo>
                  <a:cubicBezTo>
                    <a:pt x="121" y="92"/>
                    <a:pt x="121" y="92"/>
                    <a:pt x="120" y="92"/>
                  </a:cubicBezTo>
                  <a:cubicBezTo>
                    <a:pt x="119" y="92"/>
                    <a:pt x="117" y="92"/>
                    <a:pt x="117" y="90"/>
                  </a:cubicBezTo>
                  <a:cubicBezTo>
                    <a:pt x="106" y="74"/>
                    <a:pt x="88" y="57"/>
                    <a:pt x="76" y="48"/>
                  </a:cubicBezTo>
                  <a:cubicBezTo>
                    <a:pt x="73" y="54"/>
                    <a:pt x="68" y="59"/>
                    <a:pt x="63" y="64"/>
                  </a:cubicBezTo>
                  <a:cubicBezTo>
                    <a:pt x="46" y="81"/>
                    <a:pt x="24" y="92"/>
                    <a:pt x="6" y="92"/>
                  </a:cubicBezTo>
                  <a:cubicBezTo>
                    <a:pt x="4" y="92"/>
                    <a:pt x="2" y="91"/>
                    <a:pt x="0" y="91"/>
                  </a:cubicBezTo>
                  <a:cubicBezTo>
                    <a:pt x="49" y="135"/>
                    <a:pt x="99" y="165"/>
                    <a:pt x="131" y="167"/>
                  </a:cubicBezTo>
                  <a:cubicBezTo>
                    <a:pt x="131" y="167"/>
                    <a:pt x="130" y="167"/>
                    <a:pt x="130" y="167"/>
                  </a:cubicBezTo>
                  <a:cubicBezTo>
                    <a:pt x="128" y="166"/>
                    <a:pt x="98" y="147"/>
                    <a:pt x="61" y="110"/>
                  </a:cubicBezTo>
                  <a:cubicBezTo>
                    <a:pt x="59" y="108"/>
                    <a:pt x="59" y="106"/>
                    <a:pt x="61" y="104"/>
                  </a:cubicBezTo>
                  <a:cubicBezTo>
                    <a:pt x="62" y="103"/>
                    <a:pt x="65" y="103"/>
                    <a:pt x="66" y="104"/>
                  </a:cubicBezTo>
                  <a:cubicBezTo>
                    <a:pt x="103" y="141"/>
                    <a:pt x="134" y="160"/>
                    <a:pt x="134" y="160"/>
                  </a:cubicBezTo>
                  <a:cubicBezTo>
                    <a:pt x="136" y="161"/>
                    <a:pt x="136" y="164"/>
                    <a:pt x="135" y="165"/>
                  </a:cubicBezTo>
                  <a:cubicBezTo>
                    <a:pt x="134" y="167"/>
                    <a:pt x="133" y="167"/>
                    <a:pt x="132" y="167"/>
                  </a:cubicBezTo>
                  <a:cubicBezTo>
                    <a:pt x="133" y="167"/>
                    <a:pt x="135" y="168"/>
                    <a:pt x="136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46" y="168"/>
                    <a:pt x="154" y="165"/>
                    <a:pt x="159" y="159"/>
                  </a:cubicBezTo>
                  <a:cubicBezTo>
                    <a:pt x="183" y="136"/>
                    <a:pt x="153" y="68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7330" y="2758"/>
              <a:ext cx="348" cy="350"/>
            </a:xfrm>
            <a:custGeom>
              <a:avLst/>
              <a:gdLst>
                <a:gd name="T0" fmla="*/ 188 w 192"/>
                <a:gd name="T1" fmla="*/ 29 h 193"/>
                <a:gd name="T2" fmla="*/ 123 w 192"/>
                <a:gd name="T3" fmla="*/ 67 h 193"/>
                <a:gd name="T4" fmla="*/ 118 w 192"/>
                <a:gd name="T5" fmla="*/ 70 h 193"/>
                <a:gd name="T6" fmla="*/ 129 w 192"/>
                <a:gd name="T7" fmla="*/ 4 h 193"/>
                <a:gd name="T8" fmla="*/ 125 w 192"/>
                <a:gd name="T9" fmla="*/ 1 h 193"/>
                <a:gd name="T10" fmla="*/ 121 w 192"/>
                <a:gd name="T11" fmla="*/ 5 h 193"/>
                <a:gd name="T12" fmla="*/ 101 w 192"/>
                <a:gd name="T13" fmla="*/ 75 h 193"/>
                <a:gd name="T14" fmla="*/ 101 w 192"/>
                <a:gd name="T15" fmla="*/ 75 h 193"/>
                <a:gd name="T16" fmla="*/ 75 w 192"/>
                <a:gd name="T17" fmla="*/ 69 h 193"/>
                <a:gd name="T18" fmla="*/ 18 w 192"/>
                <a:gd name="T19" fmla="*/ 126 h 193"/>
                <a:gd name="T20" fmla="*/ 27 w 192"/>
                <a:gd name="T21" fmla="*/ 157 h 193"/>
                <a:gd name="T22" fmla="*/ 27 w 192"/>
                <a:gd name="T23" fmla="*/ 159 h 193"/>
                <a:gd name="T24" fmla="*/ 25 w 192"/>
                <a:gd name="T25" fmla="*/ 170 h 193"/>
                <a:gd name="T26" fmla="*/ 3 w 192"/>
                <a:gd name="T27" fmla="*/ 182 h 193"/>
                <a:gd name="T28" fmla="*/ 0 w 192"/>
                <a:gd name="T29" fmla="*/ 185 h 193"/>
                <a:gd name="T30" fmla="*/ 2 w 192"/>
                <a:gd name="T31" fmla="*/ 190 h 193"/>
                <a:gd name="T32" fmla="*/ 16 w 192"/>
                <a:gd name="T33" fmla="*/ 193 h 193"/>
                <a:gd name="T34" fmla="*/ 20 w 192"/>
                <a:gd name="T35" fmla="*/ 193 h 193"/>
                <a:gd name="T36" fmla="*/ 26 w 192"/>
                <a:gd name="T37" fmla="*/ 193 h 193"/>
                <a:gd name="T38" fmla="*/ 44 w 192"/>
                <a:gd name="T39" fmla="*/ 189 h 193"/>
                <a:gd name="T40" fmla="*/ 46 w 192"/>
                <a:gd name="T41" fmla="*/ 188 h 193"/>
                <a:gd name="T42" fmla="*/ 58 w 192"/>
                <a:gd name="T43" fmla="*/ 181 h 193"/>
                <a:gd name="T44" fmla="*/ 75 w 192"/>
                <a:gd name="T45" fmla="*/ 184 h 193"/>
                <a:gd name="T46" fmla="*/ 132 w 192"/>
                <a:gd name="T47" fmla="*/ 126 h 193"/>
                <a:gd name="T48" fmla="*/ 120 w 192"/>
                <a:gd name="T49" fmla="*/ 91 h 193"/>
                <a:gd name="T50" fmla="*/ 129 w 192"/>
                <a:gd name="T51" fmla="*/ 73 h 193"/>
                <a:gd name="T52" fmla="*/ 175 w 192"/>
                <a:gd name="T53" fmla="*/ 76 h 193"/>
                <a:gd name="T54" fmla="*/ 180 w 192"/>
                <a:gd name="T55" fmla="*/ 75 h 193"/>
                <a:gd name="T56" fmla="*/ 179 w 192"/>
                <a:gd name="T57" fmla="*/ 69 h 193"/>
                <a:gd name="T58" fmla="*/ 137 w 192"/>
                <a:gd name="T59" fmla="*/ 62 h 193"/>
                <a:gd name="T60" fmla="*/ 188 w 192"/>
                <a:gd name="T61" fmla="*/ 37 h 193"/>
                <a:gd name="T62" fmla="*/ 192 w 192"/>
                <a:gd name="T63" fmla="*/ 33 h 193"/>
                <a:gd name="T64" fmla="*/ 188 w 192"/>
                <a:gd name="T65" fmla="*/ 29 h 193"/>
                <a:gd name="T66" fmla="*/ 114 w 192"/>
                <a:gd name="T67" fmla="*/ 84 h 193"/>
                <a:gd name="T68" fmla="*/ 114 w 192"/>
                <a:gd name="T69" fmla="*/ 84 h 193"/>
                <a:gd name="T70" fmla="*/ 114 w 192"/>
                <a:gd name="T71" fmla="*/ 83 h 193"/>
                <a:gd name="T72" fmla="*/ 114 w 192"/>
                <a:gd name="T73" fmla="*/ 8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3">
                  <a:moveTo>
                    <a:pt x="188" y="29"/>
                  </a:moveTo>
                  <a:cubicBezTo>
                    <a:pt x="156" y="28"/>
                    <a:pt x="135" y="50"/>
                    <a:pt x="123" y="67"/>
                  </a:cubicBezTo>
                  <a:cubicBezTo>
                    <a:pt x="121" y="68"/>
                    <a:pt x="120" y="69"/>
                    <a:pt x="118" y="70"/>
                  </a:cubicBezTo>
                  <a:cubicBezTo>
                    <a:pt x="133" y="48"/>
                    <a:pt x="129" y="6"/>
                    <a:pt x="129" y="4"/>
                  </a:cubicBezTo>
                  <a:cubicBezTo>
                    <a:pt x="129" y="2"/>
                    <a:pt x="127" y="0"/>
                    <a:pt x="125" y="1"/>
                  </a:cubicBezTo>
                  <a:cubicBezTo>
                    <a:pt x="122" y="1"/>
                    <a:pt x="121" y="3"/>
                    <a:pt x="121" y="5"/>
                  </a:cubicBezTo>
                  <a:cubicBezTo>
                    <a:pt x="121" y="6"/>
                    <a:pt x="127" y="64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93" y="71"/>
                    <a:pt x="85" y="69"/>
                    <a:pt x="75" y="69"/>
                  </a:cubicBezTo>
                  <a:cubicBezTo>
                    <a:pt x="44" y="69"/>
                    <a:pt x="18" y="95"/>
                    <a:pt x="18" y="126"/>
                  </a:cubicBezTo>
                  <a:cubicBezTo>
                    <a:pt x="18" y="137"/>
                    <a:pt x="21" y="148"/>
                    <a:pt x="27" y="157"/>
                  </a:cubicBezTo>
                  <a:cubicBezTo>
                    <a:pt x="27" y="158"/>
                    <a:pt x="27" y="158"/>
                    <a:pt x="27" y="159"/>
                  </a:cubicBezTo>
                  <a:cubicBezTo>
                    <a:pt x="27" y="164"/>
                    <a:pt x="27" y="167"/>
                    <a:pt x="25" y="170"/>
                  </a:cubicBezTo>
                  <a:cubicBezTo>
                    <a:pt x="20" y="178"/>
                    <a:pt x="13" y="181"/>
                    <a:pt x="3" y="182"/>
                  </a:cubicBezTo>
                  <a:cubicBezTo>
                    <a:pt x="2" y="183"/>
                    <a:pt x="1" y="184"/>
                    <a:pt x="0" y="185"/>
                  </a:cubicBezTo>
                  <a:cubicBezTo>
                    <a:pt x="0" y="187"/>
                    <a:pt x="0" y="189"/>
                    <a:pt x="2" y="190"/>
                  </a:cubicBezTo>
                  <a:cubicBezTo>
                    <a:pt x="6" y="192"/>
                    <a:pt x="12" y="193"/>
                    <a:pt x="16" y="193"/>
                  </a:cubicBezTo>
                  <a:cubicBezTo>
                    <a:pt x="18" y="193"/>
                    <a:pt x="19" y="193"/>
                    <a:pt x="20" y="193"/>
                  </a:cubicBezTo>
                  <a:cubicBezTo>
                    <a:pt x="23" y="192"/>
                    <a:pt x="25" y="192"/>
                    <a:pt x="26" y="193"/>
                  </a:cubicBezTo>
                  <a:cubicBezTo>
                    <a:pt x="32" y="193"/>
                    <a:pt x="38" y="193"/>
                    <a:pt x="44" y="189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5"/>
                    <a:pt x="54" y="182"/>
                    <a:pt x="58" y="181"/>
                  </a:cubicBezTo>
                  <a:cubicBezTo>
                    <a:pt x="64" y="183"/>
                    <a:pt x="69" y="184"/>
                    <a:pt x="75" y="184"/>
                  </a:cubicBezTo>
                  <a:cubicBezTo>
                    <a:pt x="107" y="184"/>
                    <a:pt x="132" y="158"/>
                    <a:pt x="132" y="126"/>
                  </a:cubicBezTo>
                  <a:cubicBezTo>
                    <a:pt x="132" y="113"/>
                    <a:pt x="128" y="100"/>
                    <a:pt x="120" y="91"/>
                  </a:cubicBezTo>
                  <a:cubicBezTo>
                    <a:pt x="121" y="87"/>
                    <a:pt x="124" y="81"/>
                    <a:pt x="129" y="73"/>
                  </a:cubicBezTo>
                  <a:cubicBezTo>
                    <a:pt x="140" y="68"/>
                    <a:pt x="156" y="65"/>
                    <a:pt x="175" y="76"/>
                  </a:cubicBezTo>
                  <a:cubicBezTo>
                    <a:pt x="177" y="77"/>
                    <a:pt x="179" y="77"/>
                    <a:pt x="180" y="75"/>
                  </a:cubicBezTo>
                  <a:cubicBezTo>
                    <a:pt x="181" y="73"/>
                    <a:pt x="181" y="71"/>
                    <a:pt x="179" y="69"/>
                  </a:cubicBezTo>
                  <a:cubicBezTo>
                    <a:pt x="163" y="60"/>
                    <a:pt x="149" y="59"/>
                    <a:pt x="137" y="62"/>
                  </a:cubicBezTo>
                  <a:cubicBezTo>
                    <a:pt x="148" y="49"/>
                    <a:pt x="165" y="36"/>
                    <a:pt x="188" y="37"/>
                  </a:cubicBezTo>
                  <a:cubicBezTo>
                    <a:pt x="190" y="37"/>
                    <a:pt x="192" y="35"/>
                    <a:pt x="192" y="33"/>
                  </a:cubicBezTo>
                  <a:cubicBezTo>
                    <a:pt x="192" y="31"/>
                    <a:pt x="190" y="29"/>
                    <a:pt x="188" y="29"/>
                  </a:cubicBezTo>
                  <a:close/>
                  <a:moveTo>
                    <a:pt x="114" y="84"/>
                  </a:moveTo>
                  <a:cubicBezTo>
                    <a:pt x="114" y="84"/>
                    <a:pt x="114" y="84"/>
                    <a:pt x="114" y="84"/>
                  </a:cubicBezTo>
                  <a:cubicBezTo>
                    <a:pt x="114" y="84"/>
                    <a:pt x="114" y="83"/>
                    <a:pt x="114" y="83"/>
                  </a:cubicBezTo>
                  <a:cubicBezTo>
                    <a:pt x="114" y="84"/>
                    <a:pt x="114" y="84"/>
                    <a:pt x="11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6604" y="1228"/>
              <a:ext cx="278" cy="349"/>
            </a:xfrm>
            <a:custGeom>
              <a:avLst/>
              <a:gdLst>
                <a:gd name="T0" fmla="*/ 117 w 153"/>
                <a:gd name="T1" fmla="*/ 184 h 192"/>
                <a:gd name="T2" fmla="*/ 116 w 153"/>
                <a:gd name="T3" fmla="*/ 181 h 192"/>
                <a:gd name="T4" fmla="*/ 116 w 153"/>
                <a:gd name="T5" fmla="*/ 172 h 192"/>
                <a:gd name="T6" fmla="*/ 126 w 153"/>
                <a:gd name="T7" fmla="*/ 163 h 192"/>
                <a:gd name="T8" fmla="*/ 142 w 153"/>
                <a:gd name="T9" fmla="*/ 101 h 192"/>
                <a:gd name="T10" fmla="*/ 120 w 153"/>
                <a:gd name="T11" fmla="*/ 97 h 192"/>
                <a:gd name="T12" fmla="*/ 128 w 153"/>
                <a:gd name="T13" fmla="*/ 78 h 192"/>
                <a:gd name="T14" fmla="*/ 140 w 153"/>
                <a:gd name="T15" fmla="*/ 14 h 192"/>
                <a:gd name="T16" fmla="*/ 121 w 153"/>
                <a:gd name="T17" fmla="*/ 16 h 192"/>
                <a:gd name="T18" fmla="*/ 120 w 153"/>
                <a:gd name="T19" fmla="*/ 27 h 192"/>
                <a:gd name="T20" fmla="*/ 121 w 153"/>
                <a:gd name="T21" fmla="*/ 46 h 192"/>
                <a:gd name="T22" fmla="*/ 89 w 153"/>
                <a:gd name="T23" fmla="*/ 21 h 192"/>
                <a:gd name="T24" fmla="*/ 83 w 153"/>
                <a:gd name="T25" fmla="*/ 1 h 192"/>
                <a:gd name="T26" fmla="*/ 66 w 153"/>
                <a:gd name="T27" fmla="*/ 3 h 192"/>
                <a:gd name="T28" fmla="*/ 46 w 153"/>
                <a:gd name="T29" fmla="*/ 33 h 192"/>
                <a:gd name="T30" fmla="*/ 32 w 153"/>
                <a:gd name="T31" fmla="*/ 44 h 192"/>
                <a:gd name="T32" fmla="*/ 33 w 153"/>
                <a:gd name="T33" fmla="*/ 19 h 192"/>
                <a:gd name="T34" fmla="*/ 16 w 153"/>
                <a:gd name="T35" fmla="*/ 11 h 192"/>
                <a:gd name="T36" fmla="*/ 24 w 153"/>
                <a:gd name="T37" fmla="*/ 78 h 192"/>
                <a:gd name="T38" fmla="*/ 30 w 153"/>
                <a:gd name="T39" fmla="*/ 78 h 192"/>
                <a:gd name="T40" fmla="*/ 25 w 153"/>
                <a:gd name="T41" fmla="*/ 96 h 192"/>
                <a:gd name="T42" fmla="*/ 6 w 153"/>
                <a:gd name="T43" fmla="*/ 121 h 192"/>
                <a:gd name="T44" fmla="*/ 34 w 153"/>
                <a:gd name="T45" fmla="*/ 170 h 192"/>
                <a:gd name="T46" fmla="*/ 36 w 153"/>
                <a:gd name="T47" fmla="*/ 180 h 192"/>
                <a:gd name="T48" fmla="*/ 35 w 153"/>
                <a:gd name="T49" fmla="*/ 182 h 192"/>
                <a:gd name="T50" fmla="*/ 30 w 153"/>
                <a:gd name="T51" fmla="*/ 184 h 192"/>
                <a:gd name="T52" fmla="*/ 27 w 153"/>
                <a:gd name="T53" fmla="*/ 191 h 192"/>
                <a:gd name="T54" fmla="*/ 38 w 153"/>
                <a:gd name="T55" fmla="*/ 191 h 192"/>
                <a:gd name="T56" fmla="*/ 42 w 153"/>
                <a:gd name="T57" fmla="*/ 191 h 192"/>
                <a:gd name="T58" fmla="*/ 52 w 153"/>
                <a:gd name="T59" fmla="*/ 191 h 192"/>
                <a:gd name="T60" fmla="*/ 50 w 153"/>
                <a:gd name="T61" fmla="*/ 184 h 192"/>
                <a:gd name="T62" fmla="*/ 44 w 153"/>
                <a:gd name="T63" fmla="*/ 182 h 192"/>
                <a:gd name="T64" fmla="*/ 44 w 153"/>
                <a:gd name="T65" fmla="*/ 180 h 192"/>
                <a:gd name="T66" fmla="*/ 46 w 153"/>
                <a:gd name="T67" fmla="*/ 172 h 192"/>
                <a:gd name="T68" fmla="*/ 50 w 153"/>
                <a:gd name="T69" fmla="*/ 166 h 192"/>
                <a:gd name="T70" fmla="*/ 74 w 153"/>
                <a:gd name="T71" fmla="*/ 159 h 192"/>
                <a:gd name="T72" fmla="*/ 79 w 153"/>
                <a:gd name="T73" fmla="*/ 159 h 192"/>
                <a:gd name="T74" fmla="*/ 103 w 153"/>
                <a:gd name="T75" fmla="*/ 166 h 192"/>
                <a:gd name="T76" fmla="*/ 107 w 153"/>
                <a:gd name="T77" fmla="*/ 172 h 192"/>
                <a:gd name="T78" fmla="*/ 108 w 153"/>
                <a:gd name="T79" fmla="*/ 180 h 192"/>
                <a:gd name="T80" fmla="*/ 108 w 153"/>
                <a:gd name="T81" fmla="*/ 182 h 192"/>
                <a:gd name="T82" fmla="*/ 102 w 153"/>
                <a:gd name="T83" fmla="*/ 184 h 192"/>
                <a:gd name="T84" fmla="*/ 99 w 153"/>
                <a:gd name="T85" fmla="*/ 191 h 192"/>
                <a:gd name="T86" fmla="*/ 110 w 153"/>
                <a:gd name="T87" fmla="*/ 191 h 192"/>
                <a:gd name="T88" fmla="*/ 114 w 153"/>
                <a:gd name="T89" fmla="*/ 191 h 192"/>
                <a:gd name="T90" fmla="*/ 124 w 153"/>
                <a:gd name="T91" fmla="*/ 191 h 192"/>
                <a:gd name="T92" fmla="*/ 122 w 153"/>
                <a:gd name="T93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192">
                  <a:moveTo>
                    <a:pt x="122" y="184"/>
                  </a:moveTo>
                  <a:cubicBezTo>
                    <a:pt x="121" y="184"/>
                    <a:pt x="119" y="184"/>
                    <a:pt x="117" y="184"/>
                  </a:cubicBezTo>
                  <a:cubicBezTo>
                    <a:pt x="117" y="183"/>
                    <a:pt x="116" y="183"/>
                    <a:pt x="116" y="182"/>
                  </a:cubicBezTo>
                  <a:cubicBezTo>
                    <a:pt x="116" y="182"/>
                    <a:pt x="116" y="182"/>
                    <a:pt x="116" y="181"/>
                  </a:cubicBezTo>
                  <a:cubicBezTo>
                    <a:pt x="116" y="181"/>
                    <a:pt x="116" y="181"/>
                    <a:pt x="116" y="180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17" y="172"/>
                    <a:pt x="118" y="171"/>
                    <a:pt x="119" y="170"/>
                  </a:cubicBezTo>
                  <a:cubicBezTo>
                    <a:pt x="121" y="168"/>
                    <a:pt x="123" y="166"/>
                    <a:pt x="126" y="163"/>
                  </a:cubicBezTo>
                  <a:cubicBezTo>
                    <a:pt x="144" y="146"/>
                    <a:pt x="147" y="122"/>
                    <a:pt x="147" y="121"/>
                  </a:cubicBezTo>
                  <a:cubicBezTo>
                    <a:pt x="148" y="112"/>
                    <a:pt x="146" y="106"/>
                    <a:pt x="142" y="101"/>
                  </a:cubicBezTo>
                  <a:cubicBezTo>
                    <a:pt x="139" y="98"/>
                    <a:pt x="134" y="96"/>
                    <a:pt x="128" y="96"/>
                  </a:cubicBezTo>
                  <a:cubicBezTo>
                    <a:pt x="125" y="96"/>
                    <a:pt x="123" y="96"/>
                    <a:pt x="120" y="97"/>
                  </a:cubicBezTo>
                  <a:cubicBezTo>
                    <a:pt x="122" y="90"/>
                    <a:pt x="122" y="83"/>
                    <a:pt x="123" y="78"/>
                  </a:cubicBezTo>
                  <a:cubicBezTo>
                    <a:pt x="125" y="78"/>
                    <a:pt x="128" y="78"/>
                    <a:pt x="128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53" y="69"/>
                    <a:pt x="142" y="20"/>
                    <a:pt x="140" y="14"/>
                  </a:cubicBezTo>
                  <a:cubicBezTo>
                    <a:pt x="140" y="12"/>
                    <a:pt x="138" y="11"/>
                    <a:pt x="136" y="11"/>
                  </a:cubicBezTo>
                  <a:cubicBezTo>
                    <a:pt x="136" y="11"/>
                    <a:pt x="123" y="12"/>
                    <a:pt x="121" y="16"/>
                  </a:cubicBezTo>
                  <a:cubicBezTo>
                    <a:pt x="120" y="17"/>
                    <a:pt x="120" y="18"/>
                    <a:pt x="120" y="19"/>
                  </a:cubicBezTo>
                  <a:cubicBezTo>
                    <a:pt x="120" y="20"/>
                    <a:pt x="120" y="24"/>
                    <a:pt x="120" y="27"/>
                  </a:cubicBezTo>
                  <a:cubicBezTo>
                    <a:pt x="120" y="33"/>
                    <a:pt x="120" y="40"/>
                    <a:pt x="121" y="44"/>
                  </a:cubicBezTo>
                  <a:cubicBezTo>
                    <a:pt x="121" y="45"/>
                    <a:pt x="121" y="46"/>
                    <a:pt x="121" y="46"/>
                  </a:cubicBezTo>
                  <a:cubicBezTo>
                    <a:pt x="117" y="43"/>
                    <a:pt x="111" y="37"/>
                    <a:pt x="107" y="33"/>
                  </a:cubicBezTo>
                  <a:cubicBezTo>
                    <a:pt x="102" y="27"/>
                    <a:pt x="93" y="23"/>
                    <a:pt x="89" y="21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6" y="3"/>
                    <a:pt x="85" y="1"/>
                    <a:pt x="83" y="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9" y="0"/>
                    <a:pt x="67" y="1"/>
                    <a:pt x="66" y="3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0" y="23"/>
                    <a:pt x="51" y="27"/>
                    <a:pt x="46" y="33"/>
                  </a:cubicBezTo>
                  <a:cubicBezTo>
                    <a:pt x="42" y="37"/>
                    <a:pt x="36" y="43"/>
                    <a:pt x="32" y="46"/>
                  </a:cubicBezTo>
                  <a:cubicBezTo>
                    <a:pt x="32" y="46"/>
                    <a:pt x="32" y="45"/>
                    <a:pt x="32" y="44"/>
                  </a:cubicBezTo>
                  <a:cubicBezTo>
                    <a:pt x="33" y="40"/>
                    <a:pt x="33" y="33"/>
                    <a:pt x="33" y="27"/>
                  </a:cubicBezTo>
                  <a:cubicBezTo>
                    <a:pt x="33" y="24"/>
                    <a:pt x="33" y="20"/>
                    <a:pt x="33" y="19"/>
                  </a:cubicBezTo>
                  <a:cubicBezTo>
                    <a:pt x="33" y="18"/>
                    <a:pt x="33" y="17"/>
                    <a:pt x="32" y="16"/>
                  </a:cubicBezTo>
                  <a:cubicBezTo>
                    <a:pt x="30" y="12"/>
                    <a:pt x="17" y="11"/>
                    <a:pt x="16" y="11"/>
                  </a:cubicBezTo>
                  <a:cubicBezTo>
                    <a:pt x="15" y="11"/>
                    <a:pt x="13" y="12"/>
                    <a:pt x="13" y="14"/>
                  </a:cubicBezTo>
                  <a:cubicBezTo>
                    <a:pt x="11" y="20"/>
                    <a:pt x="0" y="69"/>
                    <a:pt x="24" y="78"/>
                  </a:cubicBezTo>
                  <a:cubicBezTo>
                    <a:pt x="24" y="78"/>
                    <a:pt x="24" y="78"/>
                    <a:pt x="25" y="78"/>
                  </a:cubicBezTo>
                  <a:cubicBezTo>
                    <a:pt x="25" y="78"/>
                    <a:pt x="28" y="78"/>
                    <a:pt x="30" y="78"/>
                  </a:cubicBezTo>
                  <a:cubicBezTo>
                    <a:pt x="31" y="83"/>
                    <a:pt x="31" y="90"/>
                    <a:pt x="33" y="97"/>
                  </a:cubicBezTo>
                  <a:cubicBezTo>
                    <a:pt x="30" y="96"/>
                    <a:pt x="28" y="96"/>
                    <a:pt x="25" y="96"/>
                  </a:cubicBezTo>
                  <a:cubicBezTo>
                    <a:pt x="19" y="96"/>
                    <a:pt x="14" y="98"/>
                    <a:pt x="11" y="101"/>
                  </a:cubicBezTo>
                  <a:cubicBezTo>
                    <a:pt x="7" y="106"/>
                    <a:pt x="5" y="112"/>
                    <a:pt x="6" y="121"/>
                  </a:cubicBezTo>
                  <a:cubicBezTo>
                    <a:pt x="6" y="122"/>
                    <a:pt x="9" y="146"/>
                    <a:pt x="27" y="163"/>
                  </a:cubicBezTo>
                  <a:cubicBezTo>
                    <a:pt x="30" y="166"/>
                    <a:pt x="32" y="168"/>
                    <a:pt x="34" y="170"/>
                  </a:cubicBezTo>
                  <a:cubicBezTo>
                    <a:pt x="34" y="171"/>
                    <a:pt x="35" y="172"/>
                    <a:pt x="36" y="172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1"/>
                  </a:cubicBezTo>
                  <a:cubicBezTo>
                    <a:pt x="36" y="181"/>
                    <a:pt x="36" y="181"/>
                    <a:pt x="35" y="182"/>
                  </a:cubicBezTo>
                  <a:cubicBezTo>
                    <a:pt x="35" y="183"/>
                    <a:pt x="34" y="183"/>
                    <a:pt x="34" y="184"/>
                  </a:cubicBezTo>
                  <a:cubicBezTo>
                    <a:pt x="33" y="184"/>
                    <a:pt x="30" y="184"/>
                    <a:pt x="30" y="184"/>
                  </a:cubicBezTo>
                  <a:cubicBezTo>
                    <a:pt x="28" y="183"/>
                    <a:pt x="25" y="184"/>
                    <a:pt x="25" y="186"/>
                  </a:cubicBezTo>
                  <a:cubicBezTo>
                    <a:pt x="24" y="188"/>
                    <a:pt x="25" y="191"/>
                    <a:pt x="27" y="191"/>
                  </a:cubicBezTo>
                  <a:cubicBezTo>
                    <a:pt x="27" y="191"/>
                    <a:pt x="29" y="192"/>
                    <a:pt x="32" y="192"/>
                  </a:cubicBezTo>
                  <a:cubicBezTo>
                    <a:pt x="34" y="192"/>
                    <a:pt x="36" y="192"/>
                    <a:pt x="38" y="191"/>
                  </a:cubicBezTo>
                  <a:cubicBezTo>
                    <a:pt x="38" y="190"/>
                    <a:pt x="39" y="190"/>
                    <a:pt x="40" y="189"/>
                  </a:cubicBezTo>
                  <a:cubicBezTo>
                    <a:pt x="40" y="190"/>
                    <a:pt x="41" y="190"/>
                    <a:pt x="42" y="191"/>
                  </a:cubicBezTo>
                  <a:cubicBezTo>
                    <a:pt x="44" y="192"/>
                    <a:pt x="45" y="192"/>
                    <a:pt x="47" y="192"/>
                  </a:cubicBezTo>
                  <a:cubicBezTo>
                    <a:pt x="50" y="192"/>
                    <a:pt x="52" y="191"/>
                    <a:pt x="52" y="191"/>
                  </a:cubicBezTo>
                  <a:cubicBezTo>
                    <a:pt x="54" y="191"/>
                    <a:pt x="55" y="188"/>
                    <a:pt x="55" y="186"/>
                  </a:cubicBezTo>
                  <a:cubicBezTo>
                    <a:pt x="54" y="184"/>
                    <a:pt x="52" y="183"/>
                    <a:pt x="50" y="184"/>
                  </a:cubicBezTo>
                  <a:cubicBezTo>
                    <a:pt x="49" y="184"/>
                    <a:pt x="47" y="184"/>
                    <a:pt x="45" y="184"/>
                  </a:cubicBezTo>
                  <a:cubicBezTo>
                    <a:pt x="45" y="183"/>
                    <a:pt x="44" y="183"/>
                    <a:pt x="44" y="182"/>
                  </a:cubicBezTo>
                  <a:cubicBezTo>
                    <a:pt x="44" y="182"/>
                    <a:pt x="44" y="182"/>
                    <a:pt x="44" y="181"/>
                  </a:cubicBezTo>
                  <a:cubicBezTo>
                    <a:pt x="44" y="181"/>
                    <a:pt x="44" y="181"/>
                    <a:pt x="44" y="180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8" y="172"/>
                    <a:pt x="49" y="171"/>
                    <a:pt x="49" y="169"/>
                  </a:cubicBezTo>
                  <a:cubicBezTo>
                    <a:pt x="50" y="168"/>
                    <a:pt x="50" y="167"/>
                    <a:pt x="50" y="166"/>
                  </a:cubicBezTo>
                  <a:cubicBezTo>
                    <a:pt x="52" y="162"/>
                    <a:pt x="53" y="153"/>
                    <a:pt x="52" y="146"/>
                  </a:cubicBezTo>
                  <a:cubicBezTo>
                    <a:pt x="58" y="151"/>
                    <a:pt x="65" y="156"/>
                    <a:pt x="74" y="159"/>
                  </a:cubicBezTo>
                  <a:cubicBezTo>
                    <a:pt x="75" y="159"/>
                    <a:pt x="75" y="159"/>
                    <a:pt x="76" y="160"/>
                  </a:cubicBezTo>
                  <a:cubicBezTo>
                    <a:pt x="77" y="160"/>
                    <a:pt x="78" y="160"/>
                    <a:pt x="79" y="159"/>
                  </a:cubicBezTo>
                  <a:cubicBezTo>
                    <a:pt x="88" y="156"/>
                    <a:pt x="95" y="151"/>
                    <a:pt x="101" y="146"/>
                  </a:cubicBezTo>
                  <a:cubicBezTo>
                    <a:pt x="100" y="153"/>
                    <a:pt x="101" y="162"/>
                    <a:pt x="103" y="166"/>
                  </a:cubicBezTo>
                  <a:cubicBezTo>
                    <a:pt x="103" y="167"/>
                    <a:pt x="103" y="168"/>
                    <a:pt x="104" y="169"/>
                  </a:cubicBezTo>
                  <a:cubicBezTo>
                    <a:pt x="104" y="171"/>
                    <a:pt x="105" y="172"/>
                    <a:pt x="107" y="172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8" y="180"/>
                    <a:pt x="108" y="180"/>
                    <a:pt x="108" y="180"/>
                  </a:cubicBezTo>
                  <a:cubicBezTo>
                    <a:pt x="108" y="180"/>
                    <a:pt x="108" y="180"/>
                    <a:pt x="108" y="181"/>
                  </a:cubicBezTo>
                  <a:cubicBezTo>
                    <a:pt x="108" y="181"/>
                    <a:pt x="108" y="181"/>
                    <a:pt x="108" y="182"/>
                  </a:cubicBezTo>
                  <a:cubicBezTo>
                    <a:pt x="107" y="183"/>
                    <a:pt x="107" y="183"/>
                    <a:pt x="106" y="184"/>
                  </a:cubicBezTo>
                  <a:cubicBezTo>
                    <a:pt x="105" y="184"/>
                    <a:pt x="102" y="184"/>
                    <a:pt x="102" y="184"/>
                  </a:cubicBezTo>
                  <a:cubicBezTo>
                    <a:pt x="100" y="183"/>
                    <a:pt x="97" y="184"/>
                    <a:pt x="97" y="186"/>
                  </a:cubicBezTo>
                  <a:cubicBezTo>
                    <a:pt x="96" y="188"/>
                    <a:pt x="97" y="191"/>
                    <a:pt x="99" y="191"/>
                  </a:cubicBezTo>
                  <a:cubicBezTo>
                    <a:pt x="99" y="191"/>
                    <a:pt x="102" y="192"/>
                    <a:pt x="104" y="192"/>
                  </a:cubicBezTo>
                  <a:cubicBezTo>
                    <a:pt x="106" y="192"/>
                    <a:pt x="108" y="192"/>
                    <a:pt x="110" y="191"/>
                  </a:cubicBezTo>
                  <a:cubicBezTo>
                    <a:pt x="110" y="190"/>
                    <a:pt x="111" y="190"/>
                    <a:pt x="112" y="189"/>
                  </a:cubicBezTo>
                  <a:cubicBezTo>
                    <a:pt x="112" y="190"/>
                    <a:pt x="113" y="190"/>
                    <a:pt x="114" y="191"/>
                  </a:cubicBezTo>
                  <a:cubicBezTo>
                    <a:pt x="116" y="192"/>
                    <a:pt x="118" y="192"/>
                    <a:pt x="119" y="192"/>
                  </a:cubicBezTo>
                  <a:cubicBezTo>
                    <a:pt x="122" y="192"/>
                    <a:pt x="124" y="191"/>
                    <a:pt x="124" y="191"/>
                  </a:cubicBezTo>
                  <a:cubicBezTo>
                    <a:pt x="126" y="191"/>
                    <a:pt x="127" y="188"/>
                    <a:pt x="127" y="186"/>
                  </a:cubicBezTo>
                  <a:cubicBezTo>
                    <a:pt x="126" y="184"/>
                    <a:pt x="124" y="183"/>
                    <a:pt x="122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3538" y="3524"/>
              <a:ext cx="333" cy="349"/>
            </a:xfrm>
            <a:custGeom>
              <a:avLst/>
              <a:gdLst>
                <a:gd name="T0" fmla="*/ 155 w 184"/>
                <a:gd name="T1" fmla="*/ 14 h 192"/>
                <a:gd name="T2" fmla="*/ 155 w 184"/>
                <a:gd name="T3" fmla="*/ 8 h 192"/>
                <a:gd name="T4" fmla="*/ 88 w 184"/>
                <a:gd name="T5" fmla="*/ 19 h 192"/>
                <a:gd name="T6" fmla="*/ 15 w 184"/>
                <a:gd name="T7" fmla="*/ 29 h 192"/>
                <a:gd name="T8" fmla="*/ 17 w 184"/>
                <a:gd name="T9" fmla="*/ 36 h 192"/>
                <a:gd name="T10" fmla="*/ 35 w 184"/>
                <a:gd name="T11" fmla="*/ 61 h 192"/>
                <a:gd name="T12" fmla="*/ 30 w 184"/>
                <a:gd name="T13" fmla="*/ 184 h 192"/>
                <a:gd name="T14" fmla="*/ 86 w 184"/>
                <a:gd name="T15" fmla="*/ 192 h 192"/>
                <a:gd name="T16" fmla="*/ 144 w 184"/>
                <a:gd name="T17" fmla="*/ 184 h 192"/>
                <a:gd name="T18" fmla="*/ 139 w 184"/>
                <a:gd name="T19" fmla="*/ 61 h 192"/>
                <a:gd name="T20" fmla="*/ 115 w 184"/>
                <a:gd name="T21" fmla="*/ 80 h 192"/>
                <a:gd name="T22" fmla="*/ 116 w 184"/>
                <a:gd name="T23" fmla="*/ 126 h 192"/>
                <a:gd name="T24" fmla="*/ 108 w 184"/>
                <a:gd name="T25" fmla="*/ 123 h 192"/>
                <a:gd name="T26" fmla="*/ 108 w 184"/>
                <a:gd name="T27" fmla="*/ 97 h 192"/>
                <a:gd name="T28" fmla="*/ 110 w 184"/>
                <a:gd name="T29" fmla="*/ 79 h 192"/>
                <a:gd name="T30" fmla="*/ 83 w 184"/>
                <a:gd name="T31" fmla="*/ 73 h 192"/>
                <a:gd name="T32" fmla="*/ 85 w 184"/>
                <a:gd name="T33" fmla="*/ 55 h 192"/>
                <a:gd name="T34" fmla="*/ 105 w 184"/>
                <a:gd name="T35" fmla="*/ 89 h 192"/>
                <a:gd name="T36" fmla="*/ 91 w 184"/>
                <a:gd name="T37" fmla="*/ 102 h 192"/>
                <a:gd name="T38" fmla="*/ 81 w 184"/>
                <a:gd name="T39" fmla="*/ 85 h 192"/>
                <a:gd name="T40" fmla="*/ 50 w 184"/>
                <a:gd name="T41" fmla="*/ 58 h 192"/>
                <a:gd name="T42" fmla="*/ 79 w 184"/>
                <a:gd name="T43" fmla="*/ 72 h 192"/>
                <a:gd name="T44" fmla="*/ 76 w 184"/>
                <a:gd name="T45" fmla="*/ 79 h 192"/>
                <a:gd name="T46" fmla="*/ 55 w 184"/>
                <a:gd name="T47" fmla="*/ 66 h 192"/>
                <a:gd name="T48" fmla="*/ 65 w 184"/>
                <a:gd name="T49" fmla="*/ 92 h 192"/>
                <a:gd name="T50" fmla="*/ 60 w 184"/>
                <a:gd name="T51" fmla="*/ 91 h 192"/>
                <a:gd name="T52" fmla="*/ 46 w 184"/>
                <a:gd name="T53" fmla="*/ 62 h 192"/>
                <a:gd name="T54" fmla="*/ 40 w 184"/>
                <a:gd name="T55" fmla="*/ 100 h 192"/>
                <a:gd name="T56" fmla="*/ 58 w 184"/>
                <a:gd name="T57" fmla="*/ 98 h 192"/>
                <a:gd name="T58" fmla="*/ 72 w 184"/>
                <a:gd name="T59" fmla="*/ 96 h 192"/>
                <a:gd name="T60" fmla="*/ 74 w 184"/>
                <a:gd name="T61" fmla="*/ 121 h 192"/>
                <a:gd name="T62" fmla="*/ 70 w 184"/>
                <a:gd name="T63" fmla="*/ 121 h 192"/>
                <a:gd name="T64" fmla="*/ 40 w 184"/>
                <a:gd name="T65" fmla="*/ 100 h 192"/>
                <a:gd name="T66" fmla="*/ 94 w 184"/>
                <a:gd name="T67" fmla="*/ 146 h 192"/>
                <a:gd name="T68" fmla="*/ 64 w 184"/>
                <a:gd name="T69" fmla="*/ 125 h 192"/>
                <a:gd name="T70" fmla="*/ 82 w 184"/>
                <a:gd name="T71" fmla="*/ 124 h 192"/>
                <a:gd name="T72" fmla="*/ 96 w 184"/>
                <a:gd name="T73" fmla="*/ 121 h 192"/>
                <a:gd name="T74" fmla="*/ 98 w 184"/>
                <a:gd name="T75" fmla="*/ 145 h 192"/>
                <a:gd name="T76" fmla="*/ 115 w 184"/>
                <a:gd name="T77" fmla="*/ 150 h 192"/>
                <a:gd name="T78" fmla="*/ 111 w 184"/>
                <a:gd name="T79" fmla="*/ 145 h 192"/>
                <a:gd name="T80" fmla="*/ 133 w 184"/>
                <a:gd name="T81" fmla="*/ 130 h 192"/>
                <a:gd name="T82" fmla="*/ 119 w 184"/>
                <a:gd name="T83" fmla="*/ 147 h 192"/>
                <a:gd name="T84" fmla="*/ 148 w 184"/>
                <a:gd name="T85" fmla="*/ 169 h 192"/>
                <a:gd name="T86" fmla="*/ 124 w 184"/>
                <a:gd name="T87" fmla="*/ 147 h 192"/>
                <a:gd name="T88" fmla="*/ 130 w 184"/>
                <a:gd name="T89" fmla="*/ 141 h 192"/>
                <a:gd name="T90" fmla="*/ 150 w 184"/>
                <a:gd name="T91" fmla="*/ 16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4" h="192">
                  <a:moveTo>
                    <a:pt x="139" y="61"/>
                  </a:moveTo>
                  <a:cubicBezTo>
                    <a:pt x="130" y="35"/>
                    <a:pt x="154" y="15"/>
                    <a:pt x="155" y="14"/>
                  </a:cubicBezTo>
                  <a:cubicBezTo>
                    <a:pt x="156" y="13"/>
                    <a:pt x="157" y="12"/>
                    <a:pt x="157" y="11"/>
                  </a:cubicBezTo>
                  <a:cubicBezTo>
                    <a:pt x="157" y="9"/>
                    <a:pt x="156" y="8"/>
                    <a:pt x="155" y="8"/>
                  </a:cubicBezTo>
                  <a:cubicBezTo>
                    <a:pt x="147" y="2"/>
                    <a:pt x="139" y="0"/>
                    <a:pt x="130" y="0"/>
                  </a:cubicBezTo>
                  <a:cubicBezTo>
                    <a:pt x="111" y="0"/>
                    <a:pt x="95" y="13"/>
                    <a:pt x="88" y="19"/>
                  </a:cubicBezTo>
                  <a:cubicBezTo>
                    <a:pt x="81" y="11"/>
                    <a:pt x="72" y="7"/>
                    <a:pt x="61" y="7"/>
                  </a:cubicBezTo>
                  <a:cubicBezTo>
                    <a:pt x="38" y="7"/>
                    <a:pt x="16" y="28"/>
                    <a:pt x="15" y="29"/>
                  </a:cubicBezTo>
                  <a:cubicBezTo>
                    <a:pt x="14" y="30"/>
                    <a:pt x="14" y="32"/>
                    <a:pt x="14" y="33"/>
                  </a:cubicBezTo>
                  <a:cubicBezTo>
                    <a:pt x="15" y="35"/>
                    <a:pt x="16" y="36"/>
                    <a:pt x="17" y="36"/>
                  </a:cubicBezTo>
                  <a:cubicBezTo>
                    <a:pt x="26" y="37"/>
                    <a:pt x="32" y="41"/>
                    <a:pt x="34" y="45"/>
                  </a:cubicBezTo>
                  <a:cubicBezTo>
                    <a:pt x="38" y="52"/>
                    <a:pt x="36" y="59"/>
                    <a:pt x="35" y="61"/>
                  </a:cubicBezTo>
                  <a:cubicBezTo>
                    <a:pt x="10" y="93"/>
                    <a:pt x="0" y="121"/>
                    <a:pt x="4" y="146"/>
                  </a:cubicBezTo>
                  <a:cubicBezTo>
                    <a:pt x="9" y="172"/>
                    <a:pt x="29" y="183"/>
                    <a:pt x="30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5"/>
                    <a:pt x="53" y="192"/>
                    <a:pt x="86" y="192"/>
                  </a:cubicBezTo>
                  <a:cubicBezTo>
                    <a:pt x="86" y="192"/>
                    <a:pt x="86" y="192"/>
                    <a:pt x="86" y="192"/>
                  </a:cubicBezTo>
                  <a:cubicBezTo>
                    <a:pt x="105" y="192"/>
                    <a:pt x="125" y="189"/>
                    <a:pt x="144" y="184"/>
                  </a:cubicBezTo>
                  <a:cubicBezTo>
                    <a:pt x="158" y="181"/>
                    <a:pt x="167" y="173"/>
                    <a:pt x="171" y="162"/>
                  </a:cubicBezTo>
                  <a:cubicBezTo>
                    <a:pt x="184" y="127"/>
                    <a:pt x="143" y="67"/>
                    <a:pt x="139" y="61"/>
                  </a:cubicBezTo>
                  <a:close/>
                  <a:moveTo>
                    <a:pt x="110" y="79"/>
                  </a:moveTo>
                  <a:cubicBezTo>
                    <a:pt x="111" y="78"/>
                    <a:pt x="113" y="78"/>
                    <a:pt x="115" y="80"/>
                  </a:cubicBezTo>
                  <a:cubicBezTo>
                    <a:pt x="117" y="82"/>
                    <a:pt x="133" y="100"/>
                    <a:pt x="129" y="114"/>
                  </a:cubicBezTo>
                  <a:cubicBezTo>
                    <a:pt x="129" y="118"/>
                    <a:pt x="125" y="126"/>
                    <a:pt x="116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1" y="126"/>
                    <a:pt x="108" y="123"/>
                  </a:cubicBezTo>
                  <a:cubicBezTo>
                    <a:pt x="106" y="119"/>
                    <a:pt x="104" y="115"/>
                    <a:pt x="105" y="109"/>
                  </a:cubicBezTo>
                  <a:cubicBezTo>
                    <a:pt x="105" y="104"/>
                    <a:pt x="107" y="100"/>
                    <a:pt x="108" y="97"/>
                  </a:cubicBezTo>
                  <a:cubicBezTo>
                    <a:pt x="109" y="92"/>
                    <a:pt x="110" y="90"/>
                    <a:pt x="108" y="84"/>
                  </a:cubicBezTo>
                  <a:cubicBezTo>
                    <a:pt x="107" y="82"/>
                    <a:pt x="108" y="80"/>
                    <a:pt x="110" y="79"/>
                  </a:cubicBezTo>
                  <a:close/>
                  <a:moveTo>
                    <a:pt x="81" y="85"/>
                  </a:moveTo>
                  <a:cubicBezTo>
                    <a:pt x="81" y="79"/>
                    <a:pt x="82" y="76"/>
                    <a:pt x="83" y="73"/>
                  </a:cubicBezTo>
                  <a:cubicBezTo>
                    <a:pt x="85" y="68"/>
                    <a:pt x="86" y="65"/>
                    <a:pt x="83" y="59"/>
                  </a:cubicBezTo>
                  <a:cubicBezTo>
                    <a:pt x="83" y="58"/>
                    <a:pt x="83" y="56"/>
                    <a:pt x="85" y="55"/>
                  </a:cubicBezTo>
                  <a:cubicBezTo>
                    <a:pt x="86" y="54"/>
                    <a:pt x="89" y="54"/>
                    <a:pt x="90" y="55"/>
                  </a:cubicBezTo>
                  <a:cubicBezTo>
                    <a:pt x="92" y="57"/>
                    <a:pt x="109" y="75"/>
                    <a:pt x="105" y="89"/>
                  </a:cubicBezTo>
                  <a:cubicBezTo>
                    <a:pt x="105" y="94"/>
                    <a:pt x="101" y="102"/>
                    <a:pt x="92" y="102"/>
                  </a:cubicBezTo>
                  <a:cubicBezTo>
                    <a:pt x="92" y="102"/>
                    <a:pt x="91" y="102"/>
                    <a:pt x="91" y="102"/>
                  </a:cubicBezTo>
                  <a:cubicBezTo>
                    <a:pt x="91" y="102"/>
                    <a:pt x="87" y="101"/>
                    <a:pt x="84" y="98"/>
                  </a:cubicBezTo>
                  <a:cubicBezTo>
                    <a:pt x="81" y="95"/>
                    <a:pt x="80" y="90"/>
                    <a:pt x="81" y="85"/>
                  </a:cubicBezTo>
                  <a:close/>
                  <a:moveTo>
                    <a:pt x="47" y="59"/>
                  </a:moveTo>
                  <a:cubicBezTo>
                    <a:pt x="48" y="58"/>
                    <a:pt x="49" y="57"/>
                    <a:pt x="50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62" y="58"/>
                    <a:pt x="77" y="70"/>
                    <a:pt x="79" y="72"/>
                  </a:cubicBezTo>
                  <a:cubicBezTo>
                    <a:pt x="81" y="73"/>
                    <a:pt x="81" y="76"/>
                    <a:pt x="79" y="77"/>
                  </a:cubicBezTo>
                  <a:cubicBezTo>
                    <a:pt x="78" y="78"/>
                    <a:pt x="77" y="79"/>
                    <a:pt x="76" y="79"/>
                  </a:cubicBezTo>
                  <a:cubicBezTo>
                    <a:pt x="75" y="79"/>
                    <a:pt x="74" y="79"/>
                    <a:pt x="74" y="78"/>
                  </a:cubicBezTo>
                  <a:cubicBezTo>
                    <a:pt x="69" y="74"/>
                    <a:pt x="61" y="68"/>
                    <a:pt x="55" y="66"/>
                  </a:cubicBezTo>
                  <a:cubicBezTo>
                    <a:pt x="56" y="73"/>
                    <a:pt x="62" y="81"/>
                    <a:pt x="66" y="86"/>
                  </a:cubicBezTo>
                  <a:cubicBezTo>
                    <a:pt x="67" y="88"/>
                    <a:pt x="67" y="90"/>
                    <a:pt x="65" y="92"/>
                  </a:cubicBezTo>
                  <a:cubicBezTo>
                    <a:pt x="65" y="92"/>
                    <a:pt x="64" y="93"/>
                    <a:pt x="63" y="93"/>
                  </a:cubicBezTo>
                  <a:cubicBezTo>
                    <a:pt x="62" y="93"/>
                    <a:pt x="61" y="92"/>
                    <a:pt x="60" y="91"/>
                  </a:cubicBezTo>
                  <a:cubicBezTo>
                    <a:pt x="58" y="89"/>
                    <a:pt x="46" y="74"/>
                    <a:pt x="46" y="63"/>
                  </a:cubicBezTo>
                  <a:cubicBezTo>
                    <a:pt x="46" y="63"/>
                    <a:pt x="46" y="62"/>
                    <a:pt x="46" y="62"/>
                  </a:cubicBezTo>
                  <a:cubicBezTo>
                    <a:pt x="46" y="61"/>
                    <a:pt x="46" y="60"/>
                    <a:pt x="47" y="59"/>
                  </a:cubicBezTo>
                  <a:close/>
                  <a:moveTo>
                    <a:pt x="40" y="100"/>
                  </a:moveTo>
                  <a:cubicBezTo>
                    <a:pt x="41" y="98"/>
                    <a:pt x="43" y="98"/>
                    <a:pt x="45" y="99"/>
                  </a:cubicBezTo>
                  <a:cubicBezTo>
                    <a:pt x="50" y="101"/>
                    <a:pt x="53" y="100"/>
                    <a:pt x="58" y="98"/>
                  </a:cubicBezTo>
                  <a:cubicBezTo>
                    <a:pt x="61" y="97"/>
                    <a:pt x="65" y="96"/>
                    <a:pt x="70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83" y="96"/>
                    <a:pt x="86" y="103"/>
                    <a:pt x="86" y="107"/>
                  </a:cubicBezTo>
                  <a:cubicBezTo>
                    <a:pt x="87" y="116"/>
                    <a:pt x="79" y="120"/>
                    <a:pt x="74" y="121"/>
                  </a:cubicBezTo>
                  <a:cubicBezTo>
                    <a:pt x="73" y="121"/>
                    <a:pt x="71" y="121"/>
                    <a:pt x="70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57" y="121"/>
                    <a:pt x="42" y="107"/>
                    <a:pt x="41" y="105"/>
                  </a:cubicBezTo>
                  <a:cubicBezTo>
                    <a:pt x="39" y="104"/>
                    <a:pt x="39" y="102"/>
                    <a:pt x="40" y="100"/>
                  </a:cubicBezTo>
                  <a:close/>
                  <a:moveTo>
                    <a:pt x="98" y="145"/>
                  </a:moveTo>
                  <a:cubicBezTo>
                    <a:pt x="97" y="146"/>
                    <a:pt x="96" y="146"/>
                    <a:pt x="94" y="146"/>
                  </a:cubicBezTo>
                  <a:cubicBezTo>
                    <a:pt x="81" y="146"/>
                    <a:pt x="67" y="132"/>
                    <a:pt x="65" y="130"/>
                  </a:cubicBezTo>
                  <a:cubicBezTo>
                    <a:pt x="64" y="129"/>
                    <a:pt x="63" y="127"/>
                    <a:pt x="64" y="125"/>
                  </a:cubicBezTo>
                  <a:cubicBezTo>
                    <a:pt x="65" y="124"/>
                    <a:pt x="67" y="123"/>
                    <a:pt x="69" y="124"/>
                  </a:cubicBezTo>
                  <a:cubicBezTo>
                    <a:pt x="74" y="126"/>
                    <a:pt x="77" y="125"/>
                    <a:pt x="82" y="124"/>
                  </a:cubicBezTo>
                  <a:cubicBezTo>
                    <a:pt x="85" y="122"/>
                    <a:pt x="89" y="121"/>
                    <a:pt x="94" y="121"/>
                  </a:cubicBezTo>
                  <a:cubicBezTo>
                    <a:pt x="95" y="121"/>
                    <a:pt x="96" y="121"/>
                    <a:pt x="96" y="121"/>
                  </a:cubicBezTo>
                  <a:cubicBezTo>
                    <a:pt x="107" y="121"/>
                    <a:pt x="110" y="128"/>
                    <a:pt x="111" y="131"/>
                  </a:cubicBezTo>
                  <a:cubicBezTo>
                    <a:pt x="111" y="140"/>
                    <a:pt x="104" y="145"/>
                    <a:pt x="98" y="145"/>
                  </a:cubicBezTo>
                  <a:close/>
                  <a:moveTo>
                    <a:pt x="119" y="147"/>
                  </a:moveTo>
                  <a:cubicBezTo>
                    <a:pt x="118" y="149"/>
                    <a:pt x="116" y="150"/>
                    <a:pt x="115" y="150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2" y="150"/>
                    <a:pt x="110" y="147"/>
                    <a:pt x="111" y="145"/>
                  </a:cubicBezTo>
                  <a:cubicBezTo>
                    <a:pt x="111" y="145"/>
                    <a:pt x="113" y="133"/>
                    <a:pt x="128" y="127"/>
                  </a:cubicBezTo>
                  <a:cubicBezTo>
                    <a:pt x="130" y="126"/>
                    <a:pt x="132" y="127"/>
                    <a:pt x="133" y="130"/>
                  </a:cubicBezTo>
                  <a:cubicBezTo>
                    <a:pt x="134" y="132"/>
                    <a:pt x="133" y="134"/>
                    <a:pt x="131" y="135"/>
                  </a:cubicBezTo>
                  <a:cubicBezTo>
                    <a:pt x="120" y="139"/>
                    <a:pt x="119" y="147"/>
                    <a:pt x="119" y="147"/>
                  </a:cubicBezTo>
                  <a:close/>
                  <a:moveTo>
                    <a:pt x="150" y="168"/>
                  </a:moveTo>
                  <a:cubicBezTo>
                    <a:pt x="150" y="168"/>
                    <a:pt x="149" y="169"/>
                    <a:pt x="148" y="169"/>
                  </a:cubicBezTo>
                  <a:cubicBezTo>
                    <a:pt x="147" y="169"/>
                    <a:pt x="146" y="168"/>
                    <a:pt x="145" y="168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23" y="145"/>
                    <a:pt x="123" y="143"/>
                    <a:pt x="124" y="141"/>
                  </a:cubicBezTo>
                  <a:cubicBezTo>
                    <a:pt x="126" y="139"/>
                    <a:pt x="129" y="139"/>
                    <a:pt x="130" y="141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2" y="163"/>
                    <a:pt x="152" y="166"/>
                    <a:pt x="15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2059" y="3548"/>
              <a:ext cx="285" cy="61"/>
            </a:xfrm>
            <a:custGeom>
              <a:avLst/>
              <a:gdLst>
                <a:gd name="T0" fmla="*/ 8 w 157"/>
                <a:gd name="T1" fmla="*/ 34 h 34"/>
                <a:gd name="T2" fmla="*/ 10 w 157"/>
                <a:gd name="T3" fmla="*/ 34 h 34"/>
                <a:gd name="T4" fmla="*/ 30 w 157"/>
                <a:gd name="T5" fmla="*/ 25 h 34"/>
                <a:gd name="T6" fmla="*/ 38 w 157"/>
                <a:gd name="T7" fmla="*/ 20 h 34"/>
                <a:gd name="T8" fmla="*/ 38 w 157"/>
                <a:gd name="T9" fmla="*/ 20 h 34"/>
                <a:gd name="T10" fmla="*/ 45 w 157"/>
                <a:gd name="T11" fmla="*/ 23 h 34"/>
                <a:gd name="T12" fmla="*/ 58 w 157"/>
                <a:gd name="T13" fmla="*/ 27 h 34"/>
                <a:gd name="T14" fmla="*/ 63 w 157"/>
                <a:gd name="T15" fmla="*/ 27 h 34"/>
                <a:gd name="T16" fmla="*/ 81 w 157"/>
                <a:gd name="T17" fmla="*/ 23 h 34"/>
                <a:gd name="T18" fmla="*/ 82 w 157"/>
                <a:gd name="T19" fmla="*/ 23 h 34"/>
                <a:gd name="T20" fmla="*/ 93 w 157"/>
                <a:gd name="T21" fmla="*/ 19 h 34"/>
                <a:gd name="T22" fmla="*/ 94 w 157"/>
                <a:gd name="T23" fmla="*/ 19 h 34"/>
                <a:gd name="T24" fmla="*/ 102 w 157"/>
                <a:gd name="T25" fmla="*/ 22 h 34"/>
                <a:gd name="T26" fmla="*/ 111 w 157"/>
                <a:gd name="T27" fmla="*/ 26 h 34"/>
                <a:gd name="T28" fmla="*/ 127 w 157"/>
                <a:gd name="T29" fmla="*/ 28 h 34"/>
                <a:gd name="T30" fmla="*/ 132 w 157"/>
                <a:gd name="T31" fmla="*/ 28 h 34"/>
                <a:gd name="T32" fmla="*/ 147 w 157"/>
                <a:gd name="T33" fmla="*/ 22 h 34"/>
                <a:gd name="T34" fmla="*/ 151 w 157"/>
                <a:gd name="T35" fmla="*/ 19 h 34"/>
                <a:gd name="T36" fmla="*/ 152 w 157"/>
                <a:gd name="T37" fmla="*/ 19 h 34"/>
                <a:gd name="T38" fmla="*/ 156 w 157"/>
                <a:gd name="T39" fmla="*/ 13 h 34"/>
                <a:gd name="T40" fmla="*/ 155 w 157"/>
                <a:gd name="T41" fmla="*/ 6 h 34"/>
                <a:gd name="T42" fmla="*/ 147 w 157"/>
                <a:gd name="T43" fmla="*/ 1 h 34"/>
                <a:gd name="T44" fmla="*/ 142 w 157"/>
                <a:gd name="T45" fmla="*/ 3 h 34"/>
                <a:gd name="T46" fmla="*/ 142 w 157"/>
                <a:gd name="T47" fmla="*/ 3 h 34"/>
                <a:gd name="T48" fmla="*/ 137 w 157"/>
                <a:gd name="T49" fmla="*/ 6 h 34"/>
                <a:gd name="T50" fmla="*/ 130 w 157"/>
                <a:gd name="T51" fmla="*/ 9 h 34"/>
                <a:gd name="T52" fmla="*/ 127 w 157"/>
                <a:gd name="T53" fmla="*/ 9 h 34"/>
                <a:gd name="T54" fmla="*/ 116 w 157"/>
                <a:gd name="T55" fmla="*/ 8 h 34"/>
                <a:gd name="T56" fmla="*/ 110 w 157"/>
                <a:gd name="T57" fmla="*/ 5 h 34"/>
                <a:gd name="T58" fmla="*/ 95 w 157"/>
                <a:gd name="T59" fmla="*/ 1 h 34"/>
                <a:gd name="T60" fmla="*/ 93 w 157"/>
                <a:gd name="T61" fmla="*/ 0 h 34"/>
                <a:gd name="T62" fmla="*/ 74 w 157"/>
                <a:gd name="T63" fmla="*/ 6 h 34"/>
                <a:gd name="T64" fmla="*/ 73 w 157"/>
                <a:gd name="T65" fmla="*/ 6 h 34"/>
                <a:gd name="T66" fmla="*/ 63 w 157"/>
                <a:gd name="T67" fmla="*/ 8 h 34"/>
                <a:gd name="T68" fmla="*/ 60 w 157"/>
                <a:gd name="T69" fmla="*/ 8 h 34"/>
                <a:gd name="T70" fmla="*/ 53 w 157"/>
                <a:gd name="T71" fmla="*/ 6 h 34"/>
                <a:gd name="T72" fmla="*/ 40 w 157"/>
                <a:gd name="T73" fmla="*/ 2 h 34"/>
                <a:gd name="T74" fmla="*/ 37 w 157"/>
                <a:gd name="T75" fmla="*/ 2 h 34"/>
                <a:gd name="T76" fmla="*/ 18 w 157"/>
                <a:gd name="T77" fmla="*/ 11 h 34"/>
                <a:gd name="T78" fmla="*/ 10 w 157"/>
                <a:gd name="T79" fmla="*/ 15 h 34"/>
                <a:gd name="T80" fmla="*/ 9 w 157"/>
                <a:gd name="T81" fmla="*/ 15 h 34"/>
                <a:gd name="T82" fmla="*/ 0 w 157"/>
                <a:gd name="T83" fmla="*/ 24 h 34"/>
                <a:gd name="T84" fmla="*/ 2 w 157"/>
                <a:gd name="T85" fmla="*/ 31 h 34"/>
                <a:gd name="T86" fmla="*/ 8 w 157"/>
                <a:gd name="T8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7" h="34">
                  <a:moveTo>
                    <a:pt x="8" y="34"/>
                  </a:moveTo>
                  <a:cubicBezTo>
                    <a:pt x="9" y="34"/>
                    <a:pt x="10" y="34"/>
                    <a:pt x="10" y="34"/>
                  </a:cubicBezTo>
                  <a:cubicBezTo>
                    <a:pt x="19" y="34"/>
                    <a:pt x="25" y="29"/>
                    <a:pt x="30" y="25"/>
                  </a:cubicBezTo>
                  <a:cubicBezTo>
                    <a:pt x="33" y="22"/>
                    <a:pt x="35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0" y="21"/>
                    <a:pt x="43" y="22"/>
                    <a:pt x="45" y="23"/>
                  </a:cubicBezTo>
                  <a:cubicBezTo>
                    <a:pt x="49" y="24"/>
                    <a:pt x="53" y="26"/>
                    <a:pt x="58" y="27"/>
                  </a:cubicBezTo>
                  <a:cubicBezTo>
                    <a:pt x="59" y="27"/>
                    <a:pt x="61" y="27"/>
                    <a:pt x="63" y="27"/>
                  </a:cubicBezTo>
                  <a:cubicBezTo>
                    <a:pt x="70" y="27"/>
                    <a:pt x="76" y="26"/>
                    <a:pt x="81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7" y="21"/>
                    <a:pt x="90" y="19"/>
                    <a:pt x="93" y="19"/>
                  </a:cubicBezTo>
                  <a:cubicBezTo>
                    <a:pt x="93" y="19"/>
                    <a:pt x="94" y="19"/>
                    <a:pt x="94" y="19"/>
                  </a:cubicBezTo>
                  <a:cubicBezTo>
                    <a:pt x="96" y="19"/>
                    <a:pt x="99" y="21"/>
                    <a:pt x="102" y="22"/>
                  </a:cubicBezTo>
                  <a:cubicBezTo>
                    <a:pt x="105" y="24"/>
                    <a:pt x="108" y="25"/>
                    <a:pt x="111" y="26"/>
                  </a:cubicBezTo>
                  <a:cubicBezTo>
                    <a:pt x="115" y="27"/>
                    <a:pt x="121" y="28"/>
                    <a:pt x="127" y="28"/>
                  </a:cubicBezTo>
                  <a:cubicBezTo>
                    <a:pt x="129" y="28"/>
                    <a:pt x="130" y="28"/>
                    <a:pt x="132" y="28"/>
                  </a:cubicBezTo>
                  <a:cubicBezTo>
                    <a:pt x="139" y="27"/>
                    <a:pt x="143" y="24"/>
                    <a:pt x="147" y="22"/>
                  </a:cubicBezTo>
                  <a:cubicBezTo>
                    <a:pt x="148" y="21"/>
                    <a:pt x="150" y="20"/>
                    <a:pt x="151" y="19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4" y="18"/>
                    <a:pt x="155" y="16"/>
                    <a:pt x="156" y="13"/>
                  </a:cubicBezTo>
                  <a:cubicBezTo>
                    <a:pt x="157" y="11"/>
                    <a:pt x="156" y="8"/>
                    <a:pt x="155" y="6"/>
                  </a:cubicBezTo>
                  <a:cubicBezTo>
                    <a:pt x="153" y="3"/>
                    <a:pt x="150" y="1"/>
                    <a:pt x="147" y="1"/>
                  </a:cubicBezTo>
                  <a:cubicBezTo>
                    <a:pt x="145" y="1"/>
                    <a:pt x="144" y="2"/>
                    <a:pt x="142" y="3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0" y="4"/>
                    <a:pt x="139" y="5"/>
                    <a:pt x="137" y="6"/>
                  </a:cubicBezTo>
                  <a:cubicBezTo>
                    <a:pt x="134" y="8"/>
                    <a:pt x="132" y="9"/>
                    <a:pt x="130" y="9"/>
                  </a:cubicBezTo>
                  <a:cubicBezTo>
                    <a:pt x="129" y="9"/>
                    <a:pt x="128" y="9"/>
                    <a:pt x="127" y="9"/>
                  </a:cubicBezTo>
                  <a:cubicBezTo>
                    <a:pt x="123" y="9"/>
                    <a:pt x="120" y="9"/>
                    <a:pt x="116" y="8"/>
                  </a:cubicBezTo>
                  <a:cubicBezTo>
                    <a:pt x="114" y="7"/>
                    <a:pt x="112" y="6"/>
                    <a:pt x="110" y="5"/>
                  </a:cubicBezTo>
                  <a:cubicBezTo>
                    <a:pt x="106" y="3"/>
                    <a:pt x="101" y="1"/>
                    <a:pt x="95" y="1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5" y="0"/>
                    <a:pt x="80" y="3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0" y="8"/>
                    <a:pt x="67" y="8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8" y="8"/>
                    <a:pt x="56" y="7"/>
                    <a:pt x="53" y="6"/>
                  </a:cubicBezTo>
                  <a:cubicBezTo>
                    <a:pt x="49" y="4"/>
                    <a:pt x="45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28" y="2"/>
                    <a:pt x="22" y="7"/>
                    <a:pt x="18" y="11"/>
                  </a:cubicBezTo>
                  <a:cubicBezTo>
                    <a:pt x="14" y="14"/>
                    <a:pt x="12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4" y="15"/>
                    <a:pt x="0" y="19"/>
                    <a:pt x="0" y="24"/>
                  </a:cubicBezTo>
                  <a:cubicBezTo>
                    <a:pt x="0" y="27"/>
                    <a:pt x="0" y="29"/>
                    <a:pt x="2" y="31"/>
                  </a:cubicBezTo>
                  <a:cubicBezTo>
                    <a:pt x="4" y="33"/>
                    <a:pt x="6" y="34"/>
                    <a:pt x="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2001" y="3622"/>
              <a:ext cx="286" cy="69"/>
            </a:xfrm>
            <a:custGeom>
              <a:avLst/>
              <a:gdLst>
                <a:gd name="T0" fmla="*/ 81 w 158"/>
                <a:gd name="T1" fmla="*/ 27 h 38"/>
                <a:gd name="T2" fmla="*/ 82 w 158"/>
                <a:gd name="T3" fmla="*/ 27 h 38"/>
                <a:gd name="T4" fmla="*/ 92 w 158"/>
                <a:gd name="T5" fmla="*/ 25 h 38"/>
                <a:gd name="T6" fmla="*/ 94 w 158"/>
                <a:gd name="T7" fmla="*/ 25 h 38"/>
                <a:gd name="T8" fmla="*/ 102 w 158"/>
                <a:gd name="T9" fmla="*/ 29 h 38"/>
                <a:gd name="T10" fmla="*/ 111 w 158"/>
                <a:gd name="T11" fmla="*/ 34 h 38"/>
                <a:gd name="T12" fmla="*/ 131 w 158"/>
                <a:gd name="T13" fmla="*/ 38 h 38"/>
                <a:gd name="T14" fmla="*/ 131 w 158"/>
                <a:gd name="T15" fmla="*/ 38 h 38"/>
                <a:gd name="T16" fmla="*/ 131 w 158"/>
                <a:gd name="T17" fmla="*/ 38 h 38"/>
                <a:gd name="T18" fmla="*/ 147 w 158"/>
                <a:gd name="T19" fmla="*/ 34 h 38"/>
                <a:gd name="T20" fmla="*/ 150 w 158"/>
                <a:gd name="T21" fmla="*/ 32 h 38"/>
                <a:gd name="T22" fmla="*/ 152 w 158"/>
                <a:gd name="T23" fmla="*/ 32 h 38"/>
                <a:gd name="T24" fmla="*/ 157 w 158"/>
                <a:gd name="T25" fmla="*/ 27 h 38"/>
                <a:gd name="T26" fmla="*/ 157 w 158"/>
                <a:gd name="T27" fmla="*/ 20 h 38"/>
                <a:gd name="T28" fmla="*/ 148 w 158"/>
                <a:gd name="T29" fmla="*/ 14 h 38"/>
                <a:gd name="T30" fmla="*/ 144 w 158"/>
                <a:gd name="T31" fmla="*/ 15 h 38"/>
                <a:gd name="T32" fmla="*/ 139 w 158"/>
                <a:gd name="T33" fmla="*/ 17 h 38"/>
                <a:gd name="T34" fmla="*/ 131 w 158"/>
                <a:gd name="T35" fmla="*/ 19 h 38"/>
                <a:gd name="T36" fmla="*/ 130 w 158"/>
                <a:gd name="T37" fmla="*/ 19 h 38"/>
                <a:gd name="T38" fmla="*/ 118 w 158"/>
                <a:gd name="T39" fmla="*/ 16 h 38"/>
                <a:gd name="T40" fmla="*/ 112 w 158"/>
                <a:gd name="T41" fmla="*/ 13 h 38"/>
                <a:gd name="T42" fmla="*/ 98 w 158"/>
                <a:gd name="T43" fmla="*/ 6 h 38"/>
                <a:gd name="T44" fmla="*/ 92 w 158"/>
                <a:gd name="T45" fmla="*/ 6 h 38"/>
                <a:gd name="T46" fmla="*/ 76 w 158"/>
                <a:gd name="T47" fmla="*/ 9 h 38"/>
                <a:gd name="T48" fmla="*/ 75 w 158"/>
                <a:gd name="T49" fmla="*/ 9 h 38"/>
                <a:gd name="T50" fmla="*/ 69 w 158"/>
                <a:gd name="T51" fmla="*/ 10 h 38"/>
                <a:gd name="T52" fmla="*/ 62 w 158"/>
                <a:gd name="T53" fmla="*/ 9 h 38"/>
                <a:gd name="T54" fmla="*/ 55 w 158"/>
                <a:gd name="T55" fmla="*/ 6 h 38"/>
                <a:gd name="T56" fmla="*/ 43 w 158"/>
                <a:gd name="T57" fmla="*/ 0 h 38"/>
                <a:gd name="T58" fmla="*/ 38 w 158"/>
                <a:gd name="T59" fmla="*/ 0 h 38"/>
                <a:gd name="T60" fmla="*/ 20 w 158"/>
                <a:gd name="T61" fmla="*/ 6 h 38"/>
                <a:gd name="T62" fmla="*/ 12 w 158"/>
                <a:gd name="T63" fmla="*/ 10 h 38"/>
                <a:gd name="T64" fmla="*/ 11 w 158"/>
                <a:gd name="T65" fmla="*/ 10 h 38"/>
                <a:gd name="T66" fmla="*/ 9 w 158"/>
                <a:gd name="T67" fmla="*/ 10 h 38"/>
                <a:gd name="T68" fmla="*/ 0 w 158"/>
                <a:gd name="T69" fmla="*/ 17 h 38"/>
                <a:gd name="T70" fmla="*/ 2 w 158"/>
                <a:gd name="T71" fmla="*/ 24 h 38"/>
                <a:gd name="T72" fmla="*/ 8 w 158"/>
                <a:gd name="T73" fmla="*/ 28 h 38"/>
                <a:gd name="T74" fmla="*/ 12 w 158"/>
                <a:gd name="T75" fmla="*/ 29 h 38"/>
                <a:gd name="T76" fmla="*/ 30 w 158"/>
                <a:gd name="T77" fmla="*/ 22 h 38"/>
                <a:gd name="T78" fmla="*/ 38 w 158"/>
                <a:gd name="T79" fmla="*/ 19 h 38"/>
                <a:gd name="T80" fmla="*/ 39 w 158"/>
                <a:gd name="T81" fmla="*/ 19 h 38"/>
                <a:gd name="T82" fmla="*/ 46 w 158"/>
                <a:gd name="T83" fmla="*/ 22 h 38"/>
                <a:gd name="T84" fmla="*/ 57 w 158"/>
                <a:gd name="T85" fmla="*/ 27 h 38"/>
                <a:gd name="T86" fmla="*/ 69 w 158"/>
                <a:gd name="T87" fmla="*/ 29 h 38"/>
                <a:gd name="T88" fmla="*/ 81 w 158"/>
                <a:gd name="T8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" h="38">
                  <a:moveTo>
                    <a:pt x="81" y="27"/>
                  </a:moveTo>
                  <a:cubicBezTo>
                    <a:pt x="82" y="27"/>
                    <a:pt x="82" y="27"/>
                    <a:pt x="82" y="27"/>
                  </a:cubicBezTo>
                  <a:cubicBezTo>
                    <a:pt x="86" y="25"/>
                    <a:pt x="89" y="25"/>
                    <a:pt x="92" y="25"/>
                  </a:cubicBezTo>
                  <a:cubicBezTo>
                    <a:pt x="92" y="25"/>
                    <a:pt x="93" y="25"/>
                    <a:pt x="94" y="25"/>
                  </a:cubicBezTo>
                  <a:cubicBezTo>
                    <a:pt x="96" y="25"/>
                    <a:pt x="99" y="27"/>
                    <a:pt x="102" y="29"/>
                  </a:cubicBezTo>
                  <a:cubicBezTo>
                    <a:pt x="104" y="30"/>
                    <a:pt x="107" y="32"/>
                    <a:pt x="111" y="34"/>
                  </a:cubicBezTo>
                  <a:cubicBezTo>
                    <a:pt x="115" y="36"/>
                    <a:pt x="123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8" y="38"/>
                    <a:pt x="142" y="36"/>
                    <a:pt x="147" y="34"/>
                  </a:cubicBezTo>
                  <a:cubicBezTo>
                    <a:pt x="148" y="33"/>
                    <a:pt x="149" y="33"/>
                    <a:pt x="150" y="32"/>
                  </a:cubicBezTo>
                  <a:cubicBezTo>
                    <a:pt x="151" y="32"/>
                    <a:pt x="152" y="32"/>
                    <a:pt x="152" y="32"/>
                  </a:cubicBezTo>
                  <a:cubicBezTo>
                    <a:pt x="154" y="31"/>
                    <a:pt x="156" y="29"/>
                    <a:pt x="157" y="27"/>
                  </a:cubicBezTo>
                  <a:cubicBezTo>
                    <a:pt x="158" y="24"/>
                    <a:pt x="157" y="22"/>
                    <a:pt x="157" y="20"/>
                  </a:cubicBezTo>
                  <a:cubicBezTo>
                    <a:pt x="155" y="16"/>
                    <a:pt x="152" y="14"/>
                    <a:pt x="148" y="14"/>
                  </a:cubicBezTo>
                  <a:cubicBezTo>
                    <a:pt x="146" y="14"/>
                    <a:pt x="145" y="14"/>
                    <a:pt x="144" y="15"/>
                  </a:cubicBezTo>
                  <a:cubicBezTo>
                    <a:pt x="142" y="15"/>
                    <a:pt x="140" y="16"/>
                    <a:pt x="139" y="17"/>
                  </a:cubicBezTo>
                  <a:cubicBezTo>
                    <a:pt x="136" y="18"/>
                    <a:pt x="133" y="19"/>
                    <a:pt x="131" y="19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27" y="19"/>
                    <a:pt x="122" y="18"/>
                    <a:pt x="118" y="16"/>
                  </a:cubicBezTo>
                  <a:cubicBezTo>
                    <a:pt x="116" y="16"/>
                    <a:pt x="114" y="14"/>
                    <a:pt x="112" y="13"/>
                  </a:cubicBezTo>
                  <a:cubicBezTo>
                    <a:pt x="108" y="10"/>
                    <a:pt x="103" y="7"/>
                    <a:pt x="98" y="6"/>
                  </a:cubicBezTo>
                  <a:cubicBezTo>
                    <a:pt x="96" y="6"/>
                    <a:pt x="94" y="6"/>
                    <a:pt x="92" y="6"/>
                  </a:cubicBezTo>
                  <a:cubicBezTo>
                    <a:pt x="86" y="6"/>
                    <a:pt x="81" y="7"/>
                    <a:pt x="76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3" y="10"/>
                    <a:pt x="71" y="10"/>
                    <a:pt x="69" y="10"/>
                  </a:cubicBezTo>
                  <a:cubicBezTo>
                    <a:pt x="66" y="10"/>
                    <a:pt x="64" y="10"/>
                    <a:pt x="62" y="9"/>
                  </a:cubicBezTo>
                  <a:cubicBezTo>
                    <a:pt x="60" y="9"/>
                    <a:pt x="58" y="7"/>
                    <a:pt x="55" y="6"/>
                  </a:cubicBezTo>
                  <a:cubicBezTo>
                    <a:pt x="52" y="4"/>
                    <a:pt x="48" y="1"/>
                    <a:pt x="43" y="0"/>
                  </a:cubicBezTo>
                  <a:cubicBezTo>
                    <a:pt x="41" y="0"/>
                    <a:pt x="39" y="0"/>
                    <a:pt x="38" y="0"/>
                  </a:cubicBezTo>
                  <a:cubicBezTo>
                    <a:pt x="30" y="0"/>
                    <a:pt x="24" y="3"/>
                    <a:pt x="20" y="6"/>
                  </a:cubicBezTo>
                  <a:cubicBezTo>
                    <a:pt x="17" y="8"/>
                    <a:pt x="14" y="10"/>
                    <a:pt x="12" y="10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11" y="10"/>
                    <a:pt x="10" y="10"/>
                    <a:pt x="9" y="10"/>
                  </a:cubicBezTo>
                  <a:cubicBezTo>
                    <a:pt x="5" y="10"/>
                    <a:pt x="1" y="13"/>
                    <a:pt x="0" y="17"/>
                  </a:cubicBezTo>
                  <a:cubicBezTo>
                    <a:pt x="0" y="20"/>
                    <a:pt x="0" y="22"/>
                    <a:pt x="2" y="24"/>
                  </a:cubicBezTo>
                  <a:cubicBezTo>
                    <a:pt x="3" y="27"/>
                    <a:pt x="5" y="28"/>
                    <a:pt x="8" y="28"/>
                  </a:cubicBezTo>
                  <a:cubicBezTo>
                    <a:pt x="9" y="29"/>
                    <a:pt x="11" y="29"/>
                    <a:pt x="12" y="29"/>
                  </a:cubicBezTo>
                  <a:cubicBezTo>
                    <a:pt x="20" y="29"/>
                    <a:pt x="25" y="25"/>
                    <a:pt x="30" y="22"/>
                  </a:cubicBezTo>
                  <a:cubicBezTo>
                    <a:pt x="33" y="20"/>
                    <a:pt x="36" y="19"/>
                    <a:pt x="38" y="19"/>
                  </a:cubicBezTo>
                  <a:cubicBezTo>
                    <a:pt x="38" y="19"/>
                    <a:pt x="38" y="19"/>
                    <a:pt x="39" y="19"/>
                  </a:cubicBezTo>
                  <a:cubicBezTo>
                    <a:pt x="41" y="19"/>
                    <a:pt x="43" y="20"/>
                    <a:pt x="46" y="22"/>
                  </a:cubicBezTo>
                  <a:cubicBezTo>
                    <a:pt x="49" y="24"/>
                    <a:pt x="53" y="26"/>
                    <a:pt x="57" y="27"/>
                  </a:cubicBezTo>
                  <a:cubicBezTo>
                    <a:pt x="61" y="28"/>
                    <a:pt x="65" y="29"/>
                    <a:pt x="69" y="29"/>
                  </a:cubicBezTo>
                  <a:cubicBezTo>
                    <a:pt x="73" y="29"/>
                    <a:pt x="77" y="28"/>
                    <a:pt x="8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2110" y="3664"/>
              <a:ext cx="239" cy="183"/>
            </a:xfrm>
            <a:custGeom>
              <a:avLst/>
              <a:gdLst>
                <a:gd name="T0" fmla="*/ 132 w 132"/>
                <a:gd name="T1" fmla="*/ 7 h 101"/>
                <a:gd name="T2" fmla="*/ 127 w 132"/>
                <a:gd name="T3" fmla="*/ 2 h 101"/>
                <a:gd name="T4" fmla="*/ 123 w 132"/>
                <a:gd name="T5" fmla="*/ 0 h 101"/>
                <a:gd name="T6" fmla="*/ 114 w 132"/>
                <a:gd name="T7" fmla="*/ 5 h 101"/>
                <a:gd name="T8" fmla="*/ 114 w 132"/>
                <a:gd name="T9" fmla="*/ 6 h 101"/>
                <a:gd name="T10" fmla="*/ 111 w 132"/>
                <a:gd name="T11" fmla="*/ 11 h 101"/>
                <a:gd name="T12" fmla="*/ 107 w 132"/>
                <a:gd name="T13" fmla="*/ 17 h 101"/>
                <a:gd name="T14" fmla="*/ 95 w 132"/>
                <a:gd name="T15" fmla="*/ 23 h 101"/>
                <a:gd name="T16" fmla="*/ 88 w 132"/>
                <a:gd name="T17" fmla="*/ 24 h 101"/>
                <a:gd name="T18" fmla="*/ 73 w 132"/>
                <a:gd name="T19" fmla="*/ 27 h 101"/>
                <a:gd name="T20" fmla="*/ 57 w 132"/>
                <a:gd name="T21" fmla="*/ 42 h 101"/>
                <a:gd name="T22" fmla="*/ 57 w 132"/>
                <a:gd name="T23" fmla="*/ 43 h 101"/>
                <a:gd name="T24" fmla="*/ 46 w 132"/>
                <a:gd name="T25" fmla="*/ 52 h 101"/>
                <a:gd name="T26" fmla="*/ 39 w 132"/>
                <a:gd name="T27" fmla="*/ 53 h 101"/>
                <a:gd name="T28" fmla="*/ 26 w 132"/>
                <a:gd name="T29" fmla="*/ 56 h 101"/>
                <a:gd name="T30" fmla="*/ 11 w 132"/>
                <a:gd name="T31" fmla="*/ 75 h 101"/>
                <a:gd name="T32" fmla="*/ 7 w 132"/>
                <a:gd name="T33" fmla="*/ 83 h 101"/>
                <a:gd name="T34" fmla="*/ 2 w 132"/>
                <a:gd name="T35" fmla="*/ 96 h 101"/>
                <a:gd name="T36" fmla="*/ 11 w 132"/>
                <a:gd name="T37" fmla="*/ 101 h 101"/>
                <a:gd name="T38" fmla="*/ 15 w 132"/>
                <a:gd name="T39" fmla="*/ 100 h 101"/>
                <a:gd name="T40" fmla="*/ 29 w 132"/>
                <a:gd name="T41" fmla="*/ 82 h 101"/>
                <a:gd name="T42" fmla="*/ 33 w 132"/>
                <a:gd name="T43" fmla="*/ 73 h 101"/>
                <a:gd name="T44" fmla="*/ 41 w 132"/>
                <a:gd name="T45" fmla="*/ 72 h 101"/>
                <a:gd name="T46" fmla="*/ 54 w 132"/>
                <a:gd name="T47" fmla="*/ 69 h 101"/>
                <a:gd name="T48" fmla="*/ 72 w 132"/>
                <a:gd name="T49" fmla="*/ 54 h 101"/>
                <a:gd name="T50" fmla="*/ 73 w 132"/>
                <a:gd name="T51" fmla="*/ 53 h 101"/>
                <a:gd name="T52" fmla="*/ 81 w 132"/>
                <a:gd name="T53" fmla="*/ 44 h 101"/>
                <a:gd name="T54" fmla="*/ 90 w 132"/>
                <a:gd name="T55" fmla="*/ 43 h 101"/>
                <a:gd name="T56" fmla="*/ 100 w 132"/>
                <a:gd name="T57" fmla="*/ 41 h 101"/>
                <a:gd name="T58" fmla="*/ 119 w 132"/>
                <a:gd name="T59" fmla="*/ 32 h 101"/>
                <a:gd name="T60" fmla="*/ 128 w 132"/>
                <a:gd name="T61" fmla="*/ 19 h 101"/>
                <a:gd name="T62" fmla="*/ 130 w 132"/>
                <a:gd name="T63" fmla="*/ 15 h 101"/>
                <a:gd name="T64" fmla="*/ 131 w 132"/>
                <a:gd name="T65" fmla="*/ 14 h 101"/>
                <a:gd name="T66" fmla="*/ 132 w 132"/>
                <a:gd name="T67" fmla="*/ 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" h="101">
                  <a:moveTo>
                    <a:pt x="132" y="7"/>
                  </a:moveTo>
                  <a:cubicBezTo>
                    <a:pt x="131" y="5"/>
                    <a:pt x="129" y="3"/>
                    <a:pt x="127" y="2"/>
                  </a:cubicBezTo>
                  <a:cubicBezTo>
                    <a:pt x="126" y="1"/>
                    <a:pt x="124" y="0"/>
                    <a:pt x="123" y="0"/>
                  </a:cubicBezTo>
                  <a:cubicBezTo>
                    <a:pt x="119" y="0"/>
                    <a:pt x="116" y="2"/>
                    <a:pt x="114" y="5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3" y="7"/>
                    <a:pt x="112" y="9"/>
                    <a:pt x="111" y="11"/>
                  </a:cubicBezTo>
                  <a:cubicBezTo>
                    <a:pt x="110" y="14"/>
                    <a:pt x="109" y="16"/>
                    <a:pt x="107" y="17"/>
                  </a:cubicBezTo>
                  <a:cubicBezTo>
                    <a:pt x="104" y="20"/>
                    <a:pt x="100" y="22"/>
                    <a:pt x="95" y="23"/>
                  </a:cubicBezTo>
                  <a:cubicBezTo>
                    <a:pt x="93" y="24"/>
                    <a:pt x="91" y="24"/>
                    <a:pt x="88" y="24"/>
                  </a:cubicBezTo>
                  <a:cubicBezTo>
                    <a:pt x="83" y="24"/>
                    <a:pt x="78" y="25"/>
                    <a:pt x="73" y="27"/>
                  </a:cubicBezTo>
                  <a:cubicBezTo>
                    <a:pt x="65" y="32"/>
                    <a:pt x="61" y="37"/>
                    <a:pt x="57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4" y="47"/>
                    <a:pt x="51" y="50"/>
                    <a:pt x="46" y="52"/>
                  </a:cubicBezTo>
                  <a:cubicBezTo>
                    <a:pt x="44" y="52"/>
                    <a:pt x="42" y="53"/>
                    <a:pt x="39" y="53"/>
                  </a:cubicBezTo>
                  <a:cubicBezTo>
                    <a:pt x="35" y="54"/>
                    <a:pt x="30" y="54"/>
                    <a:pt x="26" y="56"/>
                  </a:cubicBezTo>
                  <a:cubicBezTo>
                    <a:pt x="16" y="61"/>
                    <a:pt x="13" y="69"/>
                    <a:pt x="11" y="75"/>
                  </a:cubicBezTo>
                  <a:cubicBezTo>
                    <a:pt x="10" y="80"/>
                    <a:pt x="9" y="82"/>
                    <a:pt x="7" y="83"/>
                  </a:cubicBezTo>
                  <a:cubicBezTo>
                    <a:pt x="2" y="86"/>
                    <a:pt x="0" y="91"/>
                    <a:pt x="2" y="96"/>
                  </a:cubicBezTo>
                  <a:cubicBezTo>
                    <a:pt x="4" y="99"/>
                    <a:pt x="7" y="101"/>
                    <a:pt x="11" y="101"/>
                  </a:cubicBezTo>
                  <a:cubicBezTo>
                    <a:pt x="12" y="101"/>
                    <a:pt x="14" y="101"/>
                    <a:pt x="15" y="100"/>
                  </a:cubicBezTo>
                  <a:cubicBezTo>
                    <a:pt x="24" y="96"/>
                    <a:pt x="27" y="88"/>
                    <a:pt x="29" y="82"/>
                  </a:cubicBezTo>
                  <a:cubicBezTo>
                    <a:pt x="30" y="77"/>
                    <a:pt x="31" y="74"/>
                    <a:pt x="33" y="73"/>
                  </a:cubicBezTo>
                  <a:cubicBezTo>
                    <a:pt x="35" y="73"/>
                    <a:pt x="38" y="72"/>
                    <a:pt x="41" y="72"/>
                  </a:cubicBezTo>
                  <a:cubicBezTo>
                    <a:pt x="45" y="71"/>
                    <a:pt x="49" y="71"/>
                    <a:pt x="54" y="69"/>
                  </a:cubicBezTo>
                  <a:cubicBezTo>
                    <a:pt x="61" y="66"/>
                    <a:pt x="68" y="61"/>
                    <a:pt x="72" y="54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8"/>
                    <a:pt x="78" y="46"/>
                    <a:pt x="81" y="44"/>
                  </a:cubicBezTo>
                  <a:cubicBezTo>
                    <a:pt x="83" y="43"/>
                    <a:pt x="86" y="43"/>
                    <a:pt x="90" y="43"/>
                  </a:cubicBezTo>
                  <a:cubicBezTo>
                    <a:pt x="93" y="42"/>
                    <a:pt x="96" y="42"/>
                    <a:pt x="100" y="41"/>
                  </a:cubicBezTo>
                  <a:cubicBezTo>
                    <a:pt x="104" y="40"/>
                    <a:pt x="112" y="37"/>
                    <a:pt x="119" y="32"/>
                  </a:cubicBezTo>
                  <a:cubicBezTo>
                    <a:pt x="124" y="28"/>
                    <a:pt x="126" y="23"/>
                    <a:pt x="128" y="19"/>
                  </a:cubicBezTo>
                  <a:cubicBezTo>
                    <a:pt x="129" y="18"/>
                    <a:pt x="130" y="17"/>
                    <a:pt x="130" y="15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2" y="12"/>
                    <a:pt x="132" y="10"/>
                    <a:pt x="1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858" y="3668"/>
              <a:ext cx="249" cy="203"/>
            </a:xfrm>
            <a:custGeom>
              <a:avLst/>
              <a:gdLst>
                <a:gd name="T0" fmla="*/ 85 w 137"/>
                <a:gd name="T1" fmla="*/ 60 h 112"/>
                <a:gd name="T2" fmla="*/ 130 w 137"/>
                <a:gd name="T3" fmla="*/ 19 h 112"/>
                <a:gd name="T4" fmla="*/ 135 w 137"/>
                <a:gd name="T5" fmla="*/ 6 h 112"/>
                <a:gd name="T6" fmla="*/ 122 w 137"/>
                <a:gd name="T7" fmla="*/ 0 h 112"/>
                <a:gd name="T8" fmla="*/ 15 w 137"/>
                <a:gd name="T9" fmla="*/ 0 h 112"/>
                <a:gd name="T10" fmla="*/ 1 w 137"/>
                <a:gd name="T11" fmla="*/ 6 h 112"/>
                <a:gd name="T12" fmla="*/ 6 w 137"/>
                <a:gd name="T13" fmla="*/ 19 h 112"/>
                <a:gd name="T14" fmla="*/ 52 w 137"/>
                <a:gd name="T15" fmla="*/ 60 h 112"/>
                <a:gd name="T16" fmla="*/ 63 w 137"/>
                <a:gd name="T17" fmla="*/ 65 h 112"/>
                <a:gd name="T18" fmla="*/ 63 w 137"/>
                <a:gd name="T19" fmla="*/ 104 h 112"/>
                <a:gd name="T20" fmla="*/ 48 w 137"/>
                <a:gd name="T21" fmla="*/ 104 h 112"/>
                <a:gd name="T22" fmla="*/ 44 w 137"/>
                <a:gd name="T23" fmla="*/ 108 h 112"/>
                <a:gd name="T24" fmla="*/ 48 w 137"/>
                <a:gd name="T25" fmla="*/ 112 h 112"/>
                <a:gd name="T26" fmla="*/ 89 w 137"/>
                <a:gd name="T27" fmla="*/ 112 h 112"/>
                <a:gd name="T28" fmla="*/ 93 w 137"/>
                <a:gd name="T29" fmla="*/ 108 h 112"/>
                <a:gd name="T30" fmla="*/ 89 w 137"/>
                <a:gd name="T31" fmla="*/ 104 h 112"/>
                <a:gd name="T32" fmla="*/ 74 w 137"/>
                <a:gd name="T33" fmla="*/ 104 h 112"/>
                <a:gd name="T34" fmla="*/ 74 w 137"/>
                <a:gd name="T35" fmla="*/ 65 h 112"/>
                <a:gd name="T36" fmla="*/ 85 w 137"/>
                <a:gd name="T37" fmla="*/ 6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112">
                  <a:moveTo>
                    <a:pt x="85" y="60"/>
                  </a:moveTo>
                  <a:cubicBezTo>
                    <a:pt x="130" y="19"/>
                    <a:pt x="130" y="19"/>
                    <a:pt x="130" y="19"/>
                  </a:cubicBezTo>
                  <a:cubicBezTo>
                    <a:pt x="137" y="13"/>
                    <a:pt x="136" y="8"/>
                    <a:pt x="135" y="6"/>
                  </a:cubicBezTo>
                  <a:cubicBezTo>
                    <a:pt x="135" y="4"/>
                    <a:pt x="132" y="0"/>
                    <a:pt x="12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0" y="13"/>
                    <a:pt x="6" y="19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5" y="63"/>
                    <a:pt x="59" y="64"/>
                    <a:pt x="63" y="6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5" y="104"/>
                    <a:pt x="44" y="106"/>
                    <a:pt x="44" y="108"/>
                  </a:cubicBezTo>
                  <a:cubicBezTo>
                    <a:pt x="44" y="110"/>
                    <a:pt x="45" y="112"/>
                    <a:pt x="48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91" y="112"/>
                    <a:pt x="93" y="110"/>
                    <a:pt x="93" y="108"/>
                  </a:cubicBezTo>
                  <a:cubicBezTo>
                    <a:pt x="93" y="106"/>
                    <a:pt x="91" y="104"/>
                    <a:pt x="89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8" y="64"/>
                    <a:pt x="82" y="63"/>
                    <a:pt x="8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924" y="3522"/>
              <a:ext cx="116" cy="51"/>
            </a:xfrm>
            <a:custGeom>
              <a:avLst/>
              <a:gdLst>
                <a:gd name="T0" fmla="*/ 32 w 64"/>
                <a:gd name="T1" fmla="*/ 28 h 28"/>
                <a:gd name="T2" fmla="*/ 32 w 64"/>
                <a:gd name="T3" fmla="*/ 28 h 28"/>
                <a:gd name="T4" fmla="*/ 53 w 64"/>
                <a:gd name="T5" fmla="*/ 22 h 28"/>
                <a:gd name="T6" fmla="*/ 64 w 64"/>
                <a:gd name="T7" fmla="*/ 24 h 28"/>
                <a:gd name="T8" fmla="*/ 32 w 64"/>
                <a:gd name="T9" fmla="*/ 0 h 28"/>
                <a:gd name="T10" fmla="*/ 0 w 64"/>
                <a:gd name="T11" fmla="*/ 24 h 28"/>
                <a:gd name="T12" fmla="*/ 12 w 64"/>
                <a:gd name="T13" fmla="*/ 22 h 28"/>
                <a:gd name="T14" fmla="*/ 32 w 64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28">
                  <a:moveTo>
                    <a:pt x="32" y="28"/>
                  </a:moveTo>
                  <a:cubicBezTo>
                    <a:pt x="32" y="28"/>
                    <a:pt x="32" y="28"/>
                    <a:pt x="32" y="28"/>
                  </a:cubicBezTo>
                  <a:cubicBezTo>
                    <a:pt x="39" y="24"/>
                    <a:pt x="46" y="22"/>
                    <a:pt x="53" y="22"/>
                  </a:cubicBezTo>
                  <a:cubicBezTo>
                    <a:pt x="57" y="22"/>
                    <a:pt x="61" y="23"/>
                    <a:pt x="64" y="24"/>
                  </a:cubicBezTo>
                  <a:cubicBezTo>
                    <a:pt x="62" y="10"/>
                    <a:pt x="48" y="0"/>
                    <a:pt x="32" y="0"/>
                  </a:cubicBezTo>
                  <a:cubicBezTo>
                    <a:pt x="16" y="0"/>
                    <a:pt x="3" y="11"/>
                    <a:pt x="0" y="24"/>
                  </a:cubicBezTo>
                  <a:cubicBezTo>
                    <a:pt x="4" y="23"/>
                    <a:pt x="8" y="22"/>
                    <a:pt x="12" y="22"/>
                  </a:cubicBezTo>
                  <a:cubicBezTo>
                    <a:pt x="19" y="22"/>
                    <a:pt x="26" y="24"/>
                    <a:pt x="3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5996" y="3577"/>
              <a:ext cx="84" cy="72"/>
            </a:xfrm>
            <a:custGeom>
              <a:avLst/>
              <a:gdLst>
                <a:gd name="T0" fmla="*/ 0 w 46"/>
                <a:gd name="T1" fmla="*/ 3 h 40"/>
                <a:gd name="T2" fmla="*/ 12 w 46"/>
                <a:gd name="T3" fmla="*/ 29 h 40"/>
                <a:gd name="T4" fmla="*/ 11 w 46"/>
                <a:gd name="T5" fmla="*/ 40 h 40"/>
                <a:gd name="T6" fmla="*/ 44 w 46"/>
                <a:gd name="T7" fmla="*/ 40 h 40"/>
                <a:gd name="T8" fmla="*/ 46 w 46"/>
                <a:gd name="T9" fmla="*/ 29 h 40"/>
                <a:gd name="T10" fmla="*/ 13 w 46"/>
                <a:gd name="T11" fmla="*/ 0 h 40"/>
                <a:gd name="T12" fmla="*/ 0 w 46"/>
                <a:gd name="T13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0">
                  <a:moveTo>
                    <a:pt x="0" y="3"/>
                  </a:moveTo>
                  <a:cubicBezTo>
                    <a:pt x="8" y="10"/>
                    <a:pt x="12" y="19"/>
                    <a:pt x="12" y="29"/>
                  </a:cubicBezTo>
                  <a:cubicBezTo>
                    <a:pt x="12" y="33"/>
                    <a:pt x="12" y="36"/>
                    <a:pt x="11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36"/>
                    <a:pt x="46" y="33"/>
                    <a:pt x="46" y="29"/>
                  </a:cubicBezTo>
                  <a:cubicBezTo>
                    <a:pt x="46" y="13"/>
                    <a:pt x="31" y="0"/>
                    <a:pt x="13" y="0"/>
                  </a:cubicBezTo>
                  <a:cubicBezTo>
                    <a:pt x="8" y="0"/>
                    <a:pt x="4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5885" y="3577"/>
              <a:ext cx="118" cy="72"/>
            </a:xfrm>
            <a:custGeom>
              <a:avLst/>
              <a:gdLst>
                <a:gd name="T0" fmla="*/ 63 w 65"/>
                <a:gd name="T1" fmla="*/ 40 h 40"/>
                <a:gd name="T2" fmla="*/ 65 w 65"/>
                <a:gd name="T3" fmla="*/ 29 h 40"/>
                <a:gd name="T4" fmla="*/ 33 w 65"/>
                <a:gd name="T5" fmla="*/ 0 h 40"/>
                <a:gd name="T6" fmla="*/ 0 w 65"/>
                <a:gd name="T7" fmla="*/ 29 h 40"/>
                <a:gd name="T8" fmla="*/ 2 w 65"/>
                <a:gd name="T9" fmla="*/ 40 h 40"/>
                <a:gd name="T10" fmla="*/ 63 w 65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40">
                  <a:moveTo>
                    <a:pt x="63" y="40"/>
                  </a:moveTo>
                  <a:cubicBezTo>
                    <a:pt x="65" y="36"/>
                    <a:pt x="65" y="33"/>
                    <a:pt x="65" y="29"/>
                  </a:cubicBezTo>
                  <a:cubicBezTo>
                    <a:pt x="65" y="13"/>
                    <a:pt x="51" y="0"/>
                    <a:pt x="33" y="0"/>
                  </a:cubicBezTo>
                  <a:cubicBezTo>
                    <a:pt x="15" y="0"/>
                    <a:pt x="0" y="13"/>
                    <a:pt x="0" y="29"/>
                  </a:cubicBezTo>
                  <a:cubicBezTo>
                    <a:pt x="0" y="33"/>
                    <a:pt x="1" y="36"/>
                    <a:pt x="2" y="40"/>
                  </a:cubicBezTo>
                  <a:lnTo>
                    <a:pt x="63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329" y="3588"/>
              <a:ext cx="259" cy="118"/>
            </a:xfrm>
            <a:custGeom>
              <a:avLst/>
              <a:gdLst>
                <a:gd name="T0" fmla="*/ 139 w 143"/>
                <a:gd name="T1" fmla="*/ 65 h 65"/>
                <a:gd name="T2" fmla="*/ 4 w 143"/>
                <a:gd name="T3" fmla="*/ 65 h 65"/>
                <a:gd name="T4" fmla="*/ 1 w 143"/>
                <a:gd name="T5" fmla="*/ 64 h 65"/>
                <a:gd name="T6" fmla="*/ 1 w 143"/>
                <a:gd name="T7" fmla="*/ 61 h 65"/>
                <a:gd name="T8" fmla="*/ 56 w 143"/>
                <a:gd name="T9" fmla="*/ 14 h 65"/>
                <a:gd name="T10" fmla="*/ 56 w 143"/>
                <a:gd name="T11" fmla="*/ 13 h 65"/>
                <a:gd name="T12" fmla="*/ 72 w 143"/>
                <a:gd name="T13" fmla="*/ 0 h 65"/>
                <a:gd name="T14" fmla="*/ 88 w 143"/>
                <a:gd name="T15" fmla="*/ 13 h 65"/>
                <a:gd name="T16" fmla="*/ 88 w 143"/>
                <a:gd name="T17" fmla="*/ 14 h 65"/>
                <a:gd name="T18" fmla="*/ 143 w 143"/>
                <a:gd name="T19" fmla="*/ 61 h 65"/>
                <a:gd name="T20" fmla="*/ 142 w 143"/>
                <a:gd name="T21" fmla="*/ 64 h 65"/>
                <a:gd name="T22" fmla="*/ 139 w 143"/>
                <a:gd name="T2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65">
                  <a:moveTo>
                    <a:pt x="139" y="65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2" y="65"/>
                    <a:pt x="1" y="64"/>
                  </a:cubicBezTo>
                  <a:cubicBezTo>
                    <a:pt x="1" y="63"/>
                    <a:pt x="0" y="62"/>
                    <a:pt x="1" y="61"/>
                  </a:cubicBezTo>
                  <a:cubicBezTo>
                    <a:pt x="4" y="38"/>
                    <a:pt x="27" y="19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6"/>
                    <a:pt x="63" y="0"/>
                    <a:pt x="72" y="0"/>
                  </a:cubicBezTo>
                  <a:cubicBezTo>
                    <a:pt x="81" y="0"/>
                    <a:pt x="88" y="6"/>
                    <a:pt x="88" y="13"/>
                  </a:cubicBezTo>
                  <a:cubicBezTo>
                    <a:pt x="88" y="13"/>
                    <a:pt x="88" y="13"/>
                    <a:pt x="88" y="14"/>
                  </a:cubicBezTo>
                  <a:cubicBezTo>
                    <a:pt x="117" y="19"/>
                    <a:pt x="139" y="38"/>
                    <a:pt x="143" y="61"/>
                  </a:cubicBezTo>
                  <a:cubicBezTo>
                    <a:pt x="143" y="62"/>
                    <a:pt x="143" y="63"/>
                    <a:pt x="142" y="64"/>
                  </a:cubicBezTo>
                  <a:cubicBezTo>
                    <a:pt x="141" y="65"/>
                    <a:pt x="140" y="65"/>
                    <a:pt x="13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305" y="3720"/>
              <a:ext cx="307" cy="138"/>
            </a:xfrm>
            <a:custGeom>
              <a:avLst/>
              <a:gdLst>
                <a:gd name="T0" fmla="*/ 165 w 169"/>
                <a:gd name="T1" fmla="*/ 0 h 76"/>
                <a:gd name="T2" fmla="*/ 153 w 169"/>
                <a:gd name="T3" fmla="*/ 0 h 76"/>
                <a:gd name="T4" fmla="*/ 17 w 169"/>
                <a:gd name="T5" fmla="*/ 0 h 76"/>
                <a:gd name="T6" fmla="*/ 4 w 169"/>
                <a:gd name="T7" fmla="*/ 0 h 76"/>
                <a:gd name="T8" fmla="*/ 0 w 169"/>
                <a:gd name="T9" fmla="*/ 3 h 76"/>
                <a:gd name="T10" fmla="*/ 4 w 169"/>
                <a:gd name="T11" fmla="*/ 7 h 76"/>
                <a:gd name="T12" fmla="*/ 13 w 169"/>
                <a:gd name="T13" fmla="*/ 7 h 76"/>
                <a:gd name="T14" fmla="*/ 13 w 169"/>
                <a:gd name="T15" fmla="*/ 57 h 76"/>
                <a:gd name="T16" fmla="*/ 35 w 169"/>
                <a:gd name="T17" fmla="*/ 76 h 76"/>
                <a:gd name="T18" fmla="*/ 134 w 169"/>
                <a:gd name="T19" fmla="*/ 76 h 76"/>
                <a:gd name="T20" fmla="*/ 156 w 169"/>
                <a:gd name="T21" fmla="*/ 57 h 76"/>
                <a:gd name="T22" fmla="*/ 156 w 169"/>
                <a:gd name="T23" fmla="*/ 7 h 76"/>
                <a:gd name="T24" fmla="*/ 165 w 169"/>
                <a:gd name="T25" fmla="*/ 7 h 76"/>
                <a:gd name="T26" fmla="*/ 169 w 169"/>
                <a:gd name="T27" fmla="*/ 3 h 76"/>
                <a:gd name="T28" fmla="*/ 165 w 169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76">
                  <a:moveTo>
                    <a:pt x="165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67"/>
                    <a:pt x="23" y="76"/>
                    <a:pt x="35" y="7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46" y="76"/>
                    <a:pt x="156" y="67"/>
                    <a:pt x="156" y="57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7" y="7"/>
                    <a:pt x="169" y="5"/>
                    <a:pt x="169" y="3"/>
                  </a:cubicBezTo>
                  <a:cubicBezTo>
                    <a:pt x="169" y="1"/>
                    <a:pt x="167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492" y="3526"/>
              <a:ext cx="13" cy="45"/>
            </a:xfrm>
            <a:custGeom>
              <a:avLst/>
              <a:gdLst>
                <a:gd name="T0" fmla="*/ 4 w 7"/>
                <a:gd name="T1" fmla="*/ 25 h 25"/>
                <a:gd name="T2" fmla="*/ 0 w 7"/>
                <a:gd name="T3" fmla="*/ 22 h 25"/>
                <a:gd name="T4" fmla="*/ 0 w 7"/>
                <a:gd name="T5" fmla="*/ 4 h 25"/>
                <a:gd name="T6" fmla="*/ 4 w 7"/>
                <a:gd name="T7" fmla="*/ 0 h 25"/>
                <a:gd name="T8" fmla="*/ 7 w 7"/>
                <a:gd name="T9" fmla="*/ 4 h 25"/>
                <a:gd name="T10" fmla="*/ 7 w 7"/>
                <a:gd name="T11" fmla="*/ 22 h 25"/>
                <a:gd name="T12" fmla="*/ 4 w 7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5">
                  <a:moveTo>
                    <a:pt x="4" y="25"/>
                  </a:moveTo>
                  <a:cubicBezTo>
                    <a:pt x="2" y="25"/>
                    <a:pt x="0" y="24"/>
                    <a:pt x="0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6" y="25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452" y="3510"/>
              <a:ext cx="13" cy="61"/>
            </a:xfrm>
            <a:custGeom>
              <a:avLst/>
              <a:gdLst>
                <a:gd name="T0" fmla="*/ 4 w 7"/>
                <a:gd name="T1" fmla="*/ 34 h 34"/>
                <a:gd name="T2" fmla="*/ 0 w 7"/>
                <a:gd name="T3" fmla="*/ 31 h 34"/>
                <a:gd name="T4" fmla="*/ 0 w 7"/>
                <a:gd name="T5" fmla="*/ 4 h 34"/>
                <a:gd name="T6" fmla="*/ 4 w 7"/>
                <a:gd name="T7" fmla="*/ 0 h 34"/>
                <a:gd name="T8" fmla="*/ 7 w 7"/>
                <a:gd name="T9" fmla="*/ 4 h 34"/>
                <a:gd name="T10" fmla="*/ 7 w 7"/>
                <a:gd name="T11" fmla="*/ 31 h 34"/>
                <a:gd name="T12" fmla="*/ 4 w 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4">
                  <a:moveTo>
                    <a:pt x="4" y="34"/>
                  </a:moveTo>
                  <a:cubicBezTo>
                    <a:pt x="2" y="34"/>
                    <a:pt x="0" y="33"/>
                    <a:pt x="0" y="3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6" y="34"/>
                    <a:pt x="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412" y="3526"/>
              <a:ext cx="13" cy="45"/>
            </a:xfrm>
            <a:custGeom>
              <a:avLst/>
              <a:gdLst>
                <a:gd name="T0" fmla="*/ 4 w 7"/>
                <a:gd name="T1" fmla="*/ 25 h 25"/>
                <a:gd name="T2" fmla="*/ 0 w 7"/>
                <a:gd name="T3" fmla="*/ 22 h 25"/>
                <a:gd name="T4" fmla="*/ 0 w 7"/>
                <a:gd name="T5" fmla="*/ 4 h 25"/>
                <a:gd name="T6" fmla="*/ 4 w 7"/>
                <a:gd name="T7" fmla="*/ 0 h 25"/>
                <a:gd name="T8" fmla="*/ 7 w 7"/>
                <a:gd name="T9" fmla="*/ 4 h 25"/>
                <a:gd name="T10" fmla="*/ 7 w 7"/>
                <a:gd name="T11" fmla="*/ 22 h 25"/>
                <a:gd name="T12" fmla="*/ 4 w 7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5">
                  <a:moveTo>
                    <a:pt x="4" y="25"/>
                  </a:moveTo>
                  <a:cubicBezTo>
                    <a:pt x="2" y="25"/>
                    <a:pt x="0" y="24"/>
                    <a:pt x="0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6" y="25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8" name="Freeform 68"/>
            <p:cNvSpPr>
              <a:spLocks noEditPoints="1"/>
            </p:cNvSpPr>
            <p:nvPr/>
          </p:nvSpPr>
          <p:spPr bwMode="auto">
            <a:xfrm>
              <a:off x="478" y="3546"/>
              <a:ext cx="349" cy="241"/>
            </a:xfrm>
            <a:custGeom>
              <a:avLst/>
              <a:gdLst>
                <a:gd name="T0" fmla="*/ 188 w 192"/>
                <a:gd name="T1" fmla="*/ 59 h 133"/>
                <a:gd name="T2" fmla="*/ 167 w 192"/>
                <a:gd name="T3" fmla="*/ 59 h 133"/>
                <a:gd name="T4" fmla="*/ 159 w 192"/>
                <a:gd name="T5" fmla="*/ 47 h 133"/>
                <a:gd name="T6" fmla="*/ 157 w 192"/>
                <a:gd name="T7" fmla="*/ 45 h 133"/>
                <a:gd name="T8" fmla="*/ 150 w 192"/>
                <a:gd name="T9" fmla="*/ 43 h 133"/>
                <a:gd name="T10" fmla="*/ 125 w 192"/>
                <a:gd name="T11" fmla="*/ 17 h 133"/>
                <a:gd name="T12" fmla="*/ 126 w 192"/>
                <a:gd name="T13" fmla="*/ 15 h 133"/>
                <a:gd name="T14" fmla="*/ 126 w 192"/>
                <a:gd name="T15" fmla="*/ 8 h 133"/>
                <a:gd name="T16" fmla="*/ 117 w 192"/>
                <a:gd name="T17" fmla="*/ 1 h 133"/>
                <a:gd name="T18" fmla="*/ 111 w 192"/>
                <a:gd name="T19" fmla="*/ 0 h 133"/>
                <a:gd name="T20" fmla="*/ 100 w 192"/>
                <a:gd name="T21" fmla="*/ 6 h 133"/>
                <a:gd name="T22" fmla="*/ 100 w 192"/>
                <a:gd name="T23" fmla="*/ 9 h 133"/>
                <a:gd name="T24" fmla="*/ 86 w 192"/>
                <a:gd name="T25" fmla="*/ 7 h 133"/>
                <a:gd name="T26" fmla="*/ 61 w 192"/>
                <a:gd name="T27" fmla="*/ 14 h 133"/>
                <a:gd name="T28" fmla="*/ 54 w 192"/>
                <a:gd name="T29" fmla="*/ 12 h 133"/>
                <a:gd name="T30" fmla="*/ 51 w 192"/>
                <a:gd name="T31" fmla="*/ 12 h 133"/>
                <a:gd name="T32" fmla="*/ 30 w 192"/>
                <a:gd name="T33" fmla="*/ 19 h 133"/>
                <a:gd name="T34" fmla="*/ 27 w 192"/>
                <a:gd name="T35" fmla="*/ 23 h 133"/>
                <a:gd name="T36" fmla="*/ 30 w 192"/>
                <a:gd name="T37" fmla="*/ 27 h 133"/>
                <a:gd name="T38" fmla="*/ 130 w 192"/>
                <a:gd name="T39" fmla="*/ 59 h 133"/>
                <a:gd name="T40" fmla="*/ 99 w 192"/>
                <a:gd name="T41" fmla="*/ 59 h 133"/>
                <a:gd name="T42" fmla="*/ 80 w 192"/>
                <a:gd name="T43" fmla="*/ 46 h 133"/>
                <a:gd name="T44" fmla="*/ 61 w 192"/>
                <a:gd name="T45" fmla="*/ 59 h 133"/>
                <a:gd name="T46" fmla="*/ 4 w 192"/>
                <a:gd name="T47" fmla="*/ 59 h 133"/>
                <a:gd name="T48" fmla="*/ 0 w 192"/>
                <a:gd name="T49" fmla="*/ 63 h 133"/>
                <a:gd name="T50" fmla="*/ 0 w 192"/>
                <a:gd name="T51" fmla="*/ 73 h 133"/>
                <a:gd name="T52" fmla="*/ 4 w 192"/>
                <a:gd name="T53" fmla="*/ 77 h 133"/>
                <a:gd name="T54" fmla="*/ 19 w 192"/>
                <a:gd name="T55" fmla="*/ 77 h 133"/>
                <a:gd name="T56" fmla="*/ 19 w 192"/>
                <a:gd name="T57" fmla="*/ 111 h 133"/>
                <a:gd name="T58" fmla="*/ 44 w 192"/>
                <a:gd name="T59" fmla="*/ 133 h 133"/>
                <a:gd name="T60" fmla="*/ 148 w 192"/>
                <a:gd name="T61" fmla="*/ 133 h 133"/>
                <a:gd name="T62" fmla="*/ 173 w 192"/>
                <a:gd name="T63" fmla="*/ 111 h 133"/>
                <a:gd name="T64" fmla="*/ 173 w 192"/>
                <a:gd name="T65" fmla="*/ 77 h 133"/>
                <a:gd name="T66" fmla="*/ 188 w 192"/>
                <a:gd name="T67" fmla="*/ 77 h 133"/>
                <a:gd name="T68" fmla="*/ 192 w 192"/>
                <a:gd name="T69" fmla="*/ 73 h 133"/>
                <a:gd name="T70" fmla="*/ 192 w 192"/>
                <a:gd name="T71" fmla="*/ 63 h 133"/>
                <a:gd name="T72" fmla="*/ 188 w 192"/>
                <a:gd name="T73" fmla="*/ 59 h 133"/>
                <a:gd name="T74" fmla="*/ 70 w 192"/>
                <a:gd name="T75" fmla="*/ 59 h 133"/>
                <a:gd name="T76" fmla="*/ 80 w 192"/>
                <a:gd name="T77" fmla="*/ 54 h 133"/>
                <a:gd name="T78" fmla="*/ 90 w 192"/>
                <a:gd name="T79" fmla="*/ 59 h 133"/>
                <a:gd name="T80" fmla="*/ 70 w 192"/>
                <a:gd name="T8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133">
                  <a:moveTo>
                    <a:pt x="188" y="59"/>
                  </a:moveTo>
                  <a:cubicBezTo>
                    <a:pt x="167" y="59"/>
                    <a:pt x="167" y="59"/>
                    <a:pt x="167" y="59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6"/>
                    <a:pt x="158" y="45"/>
                    <a:pt x="157" y="45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49" y="33"/>
                    <a:pt x="140" y="24"/>
                    <a:pt x="125" y="17"/>
                  </a:cubicBezTo>
                  <a:cubicBezTo>
                    <a:pt x="126" y="16"/>
                    <a:pt x="126" y="16"/>
                    <a:pt x="126" y="15"/>
                  </a:cubicBezTo>
                  <a:cubicBezTo>
                    <a:pt x="127" y="13"/>
                    <a:pt x="127" y="11"/>
                    <a:pt x="126" y="8"/>
                  </a:cubicBezTo>
                  <a:cubicBezTo>
                    <a:pt x="124" y="5"/>
                    <a:pt x="121" y="2"/>
                    <a:pt x="117" y="1"/>
                  </a:cubicBezTo>
                  <a:cubicBezTo>
                    <a:pt x="115" y="1"/>
                    <a:pt x="113" y="0"/>
                    <a:pt x="111" y="0"/>
                  </a:cubicBezTo>
                  <a:cubicBezTo>
                    <a:pt x="106" y="0"/>
                    <a:pt x="102" y="3"/>
                    <a:pt x="100" y="6"/>
                  </a:cubicBezTo>
                  <a:cubicBezTo>
                    <a:pt x="100" y="7"/>
                    <a:pt x="100" y="8"/>
                    <a:pt x="100" y="9"/>
                  </a:cubicBezTo>
                  <a:cubicBezTo>
                    <a:pt x="95" y="8"/>
                    <a:pt x="90" y="7"/>
                    <a:pt x="86" y="7"/>
                  </a:cubicBezTo>
                  <a:cubicBezTo>
                    <a:pt x="75" y="7"/>
                    <a:pt x="66" y="10"/>
                    <a:pt x="61" y="14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2" y="12"/>
                    <a:pt x="51" y="1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20"/>
                    <a:pt x="27" y="21"/>
                    <a:pt x="27" y="23"/>
                  </a:cubicBezTo>
                  <a:cubicBezTo>
                    <a:pt x="27" y="25"/>
                    <a:pt x="28" y="26"/>
                    <a:pt x="30" y="27"/>
                  </a:cubicBezTo>
                  <a:cubicBezTo>
                    <a:pt x="130" y="59"/>
                    <a:pt x="130" y="59"/>
                    <a:pt x="13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6" y="51"/>
                    <a:pt x="88" y="46"/>
                    <a:pt x="80" y="46"/>
                  </a:cubicBezTo>
                  <a:cubicBezTo>
                    <a:pt x="71" y="46"/>
                    <a:pt x="64" y="51"/>
                    <a:pt x="61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59"/>
                    <a:pt x="0" y="60"/>
                    <a:pt x="0" y="6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19" y="123"/>
                    <a:pt x="30" y="133"/>
                    <a:pt x="44" y="133"/>
                  </a:cubicBezTo>
                  <a:cubicBezTo>
                    <a:pt x="148" y="133"/>
                    <a:pt x="148" y="133"/>
                    <a:pt x="148" y="133"/>
                  </a:cubicBezTo>
                  <a:cubicBezTo>
                    <a:pt x="162" y="133"/>
                    <a:pt x="173" y="123"/>
                    <a:pt x="173" y="11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88" y="77"/>
                    <a:pt x="188" y="77"/>
                    <a:pt x="188" y="77"/>
                  </a:cubicBezTo>
                  <a:cubicBezTo>
                    <a:pt x="190" y="77"/>
                    <a:pt x="192" y="75"/>
                    <a:pt x="192" y="7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0"/>
                    <a:pt x="190" y="59"/>
                    <a:pt x="188" y="59"/>
                  </a:cubicBezTo>
                  <a:close/>
                  <a:moveTo>
                    <a:pt x="70" y="59"/>
                  </a:moveTo>
                  <a:cubicBezTo>
                    <a:pt x="72" y="56"/>
                    <a:pt x="76" y="54"/>
                    <a:pt x="80" y="54"/>
                  </a:cubicBezTo>
                  <a:cubicBezTo>
                    <a:pt x="84" y="54"/>
                    <a:pt x="87" y="56"/>
                    <a:pt x="90" y="59"/>
                  </a:cubicBezTo>
                  <a:lnTo>
                    <a:pt x="7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573" y="3800"/>
              <a:ext cx="14" cy="31"/>
            </a:xfrm>
            <a:custGeom>
              <a:avLst/>
              <a:gdLst>
                <a:gd name="T0" fmla="*/ 8 w 8"/>
                <a:gd name="T1" fmla="*/ 13 h 17"/>
                <a:gd name="T2" fmla="*/ 8 w 8"/>
                <a:gd name="T3" fmla="*/ 4 h 17"/>
                <a:gd name="T4" fmla="*/ 4 w 8"/>
                <a:gd name="T5" fmla="*/ 0 h 17"/>
                <a:gd name="T6" fmla="*/ 0 w 8"/>
                <a:gd name="T7" fmla="*/ 4 h 17"/>
                <a:gd name="T8" fmla="*/ 0 w 8"/>
                <a:gd name="T9" fmla="*/ 13 h 17"/>
                <a:gd name="T10" fmla="*/ 4 w 8"/>
                <a:gd name="T11" fmla="*/ 17 h 17"/>
                <a:gd name="T12" fmla="*/ 8 w 8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">
                  <a:moveTo>
                    <a:pt x="8" y="1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7"/>
                    <a:pt x="4" y="17"/>
                  </a:cubicBezTo>
                  <a:cubicBezTo>
                    <a:pt x="6" y="17"/>
                    <a:pt x="8" y="16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602" y="3793"/>
              <a:ext cx="14" cy="38"/>
            </a:xfrm>
            <a:custGeom>
              <a:avLst/>
              <a:gdLst>
                <a:gd name="T0" fmla="*/ 8 w 8"/>
                <a:gd name="T1" fmla="*/ 17 h 21"/>
                <a:gd name="T2" fmla="*/ 8 w 8"/>
                <a:gd name="T3" fmla="*/ 4 h 21"/>
                <a:gd name="T4" fmla="*/ 4 w 8"/>
                <a:gd name="T5" fmla="*/ 0 h 21"/>
                <a:gd name="T6" fmla="*/ 0 w 8"/>
                <a:gd name="T7" fmla="*/ 4 h 21"/>
                <a:gd name="T8" fmla="*/ 0 w 8"/>
                <a:gd name="T9" fmla="*/ 17 h 21"/>
                <a:gd name="T10" fmla="*/ 4 w 8"/>
                <a:gd name="T11" fmla="*/ 21 h 21"/>
                <a:gd name="T12" fmla="*/ 8 w 8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8" y="17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6" y="21"/>
                    <a:pt x="8" y="20"/>
                    <a:pt x="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631" y="3800"/>
              <a:ext cx="14" cy="31"/>
            </a:xfrm>
            <a:custGeom>
              <a:avLst/>
              <a:gdLst>
                <a:gd name="T0" fmla="*/ 8 w 8"/>
                <a:gd name="T1" fmla="*/ 13 h 17"/>
                <a:gd name="T2" fmla="*/ 8 w 8"/>
                <a:gd name="T3" fmla="*/ 4 h 17"/>
                <a:gd name="T4" fmla="*/ 4 w 8"/>
                <a:gd name="T5" fmla="*/ 0 h 17"/>
                <a:gd name="T6" fmla="*/ 0 w 8"/>
                <a:gd name="T7" fmla="*/ 4 h 17"/>
                <a:gd name="T8" fmla="*/ 0 w 8"/>
                <a:gd name="T9" fmla="*/ 13 h 17"/>
                <a:gd name="T10" fmla="*/ 4 w 8"/>
                <a:gd name="T11" fmla="*/ 17 h 17"/>
                <a:gd name="T12" fmla="*/ 8 w 8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">
                  <a:moveTo>
                    <a:pt x="8" y="1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7"/>
                    <a:pt x="4" y="17"/>
                  </a:cubicBezTo>
                  <a:cubicBezTo>
                    <a:pt x="6" y="17"/>
                    <a:pt x="8" y="16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660" y="3793"/>
              <a:ext cx="14" cy="38"/>
            </a:xfrm>
            <a:custGeom>
              <a:avLst/>
              <a:gdLst>
                <a:gd name="T0" fmla="*/ 8 w 8"/>
                <a:gd name="T1" fmla="*/ 17 h 21"/>
                <a:gd name="T2" fmla="*/ 8 w 8"/>
                <a:gd name="T3" fmla="*/ 4 h 21"/>
                <a:gd name="T4" fmla="*/ 4 w 8"/>
                <a:gd name="T5" fmla="*/ 0 h 21"/>
                <a:gd name="T6" fmla="*/ 0 w 8"/>
                <a:gd name="T7" fmla="*/ 4 h 21"/>
                <a:gd name="T8" fmla="*/ 0 w 8"/>
                <a:gd name="T9" fmla="*/ 17 h 21"/>
                <a:gd name="T10" fmla="*/ 4 w 8"/>
                <a:gd name="T11" fmla="*/ 21 h 21"/>
                <a:gd name="T12" fmla="*/ 8 w 8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8" y="17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6" y="21"/>
                    <a:pt x="8" y="20"/>
                    <a:pt x="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689" y="3800"/>
              <a:ext cx="14" cy="31"/>
            </a:xfrm>
            <a:custGeom>
              <a:avLst/>
              <a:gdLst>
                <a:gd name="T0" fmla="*/ 8 w 8"/>
                <a:gd name="T1" fmla="*/ 13 h 17"/>
                <a:gd name="T2" fmla="*/ 8 w 8"/>
                <a:gd name="T3" fmla="*/ 4 h 17"/>
                <a:gd name="T4" fmla="*/ 4 w 8"/>
                <a:gd name="T5" fmla="*/ 0 h 17"/>
                <a:gd name="T6" fmla="*/ 0 w 8"/>
                <a:gd name="T7" fmla="*/ 4 h 17"/>
                <a:gd name="T8" fmla="*/ 0 w 8"/>
                <a:gd name="T9" fmla="*/ 13 h 17"/>
                <a:gd name="T10" fmla="*/ 4 w 8"/>
                <a:gd name="T11" fmla="*/ 17 h 17"/>
                <a:gd name="T12" fmla="*/ 8 w 8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">
                  <a:moveTo>
                    <a:pt x="8" y="1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7"/>
                    <a:pt x="4" y="17"/>
                  </a:cubicBezTo>
                  <a:cubicBezTo>
                    <a:pt x="6" y="17"/>
                    <a:pt x="8" y="16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718" y="3793"/>
              <a:ext cx="14" cy="38"/>
            </a:xfrm>
            <a:custGeom>
              <a:avLst/>
              <a:gdLst>
                <a:gd name="T0" fmla="*/ 8 w 8"/>
                <a:gd name="T1" fmla="*/ 17 h 21"/>
                <a:gd name="T2" fmla="*/ 8 w 8"/>
                <a:gd name="T3" fmla="*/ 4 h 21"/>
                <a:gd name="T4" fmla="*/ 4 w 8"/>
                <a:gd name="T5" fmla="*/ 0 h 21"/>
                <a:gd name="T6" fmla="*/ 0 w 8"/>
                <a:gd name="T7" fmla="*/ 4 h 21"/>
                <a:gd name="T8" fmla="*/ 0 w 8"/>
                <a:gd name="T9" fmla="*/ 17 h 21"/>
                <a:gd name="T10" fmla="*/ 4 w 8"/>
                <a:gd name="T11" fmla="*/ 21 h 21"/>
                <a:gd name="T12" fmla="*/ 8 w 8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8" y="17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6" y="21"/>
                    <a:pt x="8" y="20"/>
                    <a:pt x="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518" y="3835"/>
              <a:ext cx="269" cy="14"/>
            </a:xfrm>
            <a:custGeom>
              <a:avLst/>
              <a:gdLst>
                <a:gd name="T0" fmla="*/ 144 w 148"/>
                <a:gd name="T1" fmla="*/ 0 h 8"/>
                <a:gd name="T2" fmla="*/ 4 w 148"/>
                <a:gd name="T3" fmla="*/ 0 h 8"/>
                <a:gd name="T4" fmla="*/ 0 w 148"/>
                <a:gd name="T5" fmla="*/ 4 h 8"/>
                <a:gd name="T6" fmla="*/ 4 w 148"/>
                <a:gd name="T7" fmla="*/ 8 h 8"/>
                <a:gd name="T8" fmla="*/ 144 w 148"/>
                <a:gd name="T9" fmla="*/ 8 h 8"/>
                <a:gd name="T10" fmla="*/ 148 w 148"/>
                <a:gd name="T11" fmla="*/ 4 h 8"/>
                <a:gd name="T12" fmla="*/ 144 w 14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8">
                  <a:moveTo>
                    <a:pt x="14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6" y="8"/>
                    <a:pt x="148" y="7"/>
                    <a:pt x="148" y="4"/>
                  </a:cubicBezTo>
                  <a:cubicBezTo>
                    <a:pt x="148" y="2"/>
                    <a:pt x="146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6" name="Freeform 76"/>
            <p:cNvSpPr>
              <a:spLocks noEditPoints="1"/>
            </p:cNvSpPr>
            <p:nvPr/>
          </p:nvSpPr>
          <p:spPr bwMode="auto">
            <a:xfrm>
              <a:off x="4287" y="2756"/>
              <a:ext cx="343" cy="352"/>
            </a:xfrm>
            <a:custGeom>
              <a:avLst/>
              <a:gdLst>
                <a:gd name="T0" fmla="*/ 185 w 189"/>
                <a:gd name="T1" fmla="*/ 29 h 194"/>
                <a:gd name="T2" fmla="*/ 169 w 189"/>
                <a:gd name="T3" fmla="*/ 29 h 194"/>
                <a:gd name="T4" fmla="*/ 160 w 189"/>
                <a:gd name="T5" fmla="*/ 23 h 194"/>
                <a:gd name="T6" fmla="*/ 132 w 189"/>
                <a:gd name="T7" fmla="*/ 7 h 194"/>
                <a:gd name="T8" fmla="*/ 115 w 189"/>
                <a:gd name="T9" fmla="*/ 24 h 194"/>
                <a:gd name="T10" fmla="*/ 127 w 189"/>
                <a:gd name="T11" fmla="*/ 45 h 194"/>
                <a:gd name="T12" fmla="*/ 126 w 189"/>
                <a:gd name="T13" fmla="*/ 52 h 194"/>
                <a:gd name="T14" fmla="*/ 126 w 189"/>
                <a:gd name="T15" fmla="*/ 60 h 194"/>
                <a:gd name="T16" fmla="*/ 94 w 189"/>
                <a:gd name="T17" fmla="*/ 79 h 194"/>
                <a:gd name="T18" fmla="*/ 85 w 189"/>
                <a:gd name="T19" fmla="*/ 68 h 194"/>
                <a:gd name="T20" fmla="*/ 4 w 189"/>
                <a:gd name="T21" fmla="*/ 42 h 194"/>
                <a:gd name="T22" fmla="*/ 1 w 189"/>
                <a:gd name="T23" fmla="*/ 48 h 194"/>
                <a:gd name="T24" fmla="*/ 20 w 189"/>
                <a:gd name="T25" fmla="*/ 99 h 194"/>
                <a:gd name="T26" fmla="*/ 59 w 189"/>
                <a:gd name="T27" fmla="*/ 153 h 194"/>
                <a:gd name="T28" fmla="*/ 78 w 189"/>
                <a:gd name="T29" fmla="*/ 190 h 194"/>
                <a:gd name="T30" fmla="*/ 86 w 189"/>
                <a:gd name="T31" fmla="*/ 190 h 194"/>
                <a:gd name="T32" fmla="*/ 90 w 189"/>
                <a:gd name="T33" fmla="*/ 160 h 194"/>
                <a:gd name="T34" fmla="*/ 108 w 189"/>
                <a:gd name="T35" fmla="*/ 159 h 194"/>
                <a:gd name="T36" fmla="*/ 108 w 189"/>
                <a:gd name="T37" fmla="*/ 190 h 194"/>
                <a:gd name="T38" fmla="*/ 116 w 189"/>
                <a:gd name="T39" fmla="*/ 190 h 194"/>
                <a:gd name="T40" fmla="*/ 116 w 189"/>
                <a:gd name="T41" fmla="*/ 158 h 194"/>
                <a:gd name="T42" fmla="*/ 165 w 189"/>
                <a:gd name="T43" fmla="*/ 87 h 194"/>
                <a:gd name="T44" fmla="*/ 181 w 189"/>
                <a:gd name="T45" fmla="*/ 45 h 194"/>
                <a:gd name="T46" fmla="*/ 189 w 189"/>
                <a:gd name="T47" fmla="*/ 32 h 194"/>
                <a:gd name="T48" fmla="*/ 76 w 189"/>
                <a:gd name="T49" fmla="*/ 106 h 194"/>
                <a:gd name="T50" fmla="*/ 54 w 189"/>
                <a:gd name="T51" fmla="*/ 91 h 194"/>
                <a:gd name="T52" fmla="*/ 79 w 189"/>
                <a:gd name="T53" fmla="*/ 73 h 194"/>
                <a:gd name="T54" fmla="*/ 92 w 189"/>
                <a:gd name="T55" fmla="*/ 87 h 194"/>
                <a:gd name="T56" fmla="*/ 93 w 189"/>
                <a:gd name="T57" fmla="*/ 100 h 194"/>
                <a:gd name="T58" fmla="*/ 146 w 189"/>
                <a:gd name="T59" fmla="*/ 47 h 194"/>
                <a:gd name="T60" fmla="*/ 146 w 189"/>
                <a:gd name="T61" fmla="*/ 39 h 194"/>
                <a:gd name="T62" fmla="*/ 159 w 189"/>
                <a:gd name="T63" fmla="*/ 4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9" h="194">
                  <a:moveTo>
                    <a:pt x="189" y="32"/>
                  </a:moveTo>
                  <a:cubicBezTo>
                    <a:pt x="188" y="30"/>
                    <a:pt x="187" y="29"/>
                    <a:pt x="185" y="29"/>
                  </a:cubicBezTo>
                  <a:cubicBezTo>
                    <a:pt x="184" y="29"/>
                    <a:pt x="183" y="30"/>
                    <a:pt x="181" y="30"/>
                  </a:cubicBezTo>
                  <a:cubicBezTo>
                    <a:pt x="177" y="30"/>
                    <a:pt x="172" y="30"/>
                    <a:pt x="169" y="29"/>
                  </a:cubicBezTo>
                  <a:cubicBezTo>
                    <a:pt x="167" y="29"/>
                    <a:pt x="166" y="28"/>
                    <a:pt x="164" y="26"/>
                  </a:cubicBezTo>
                  <a:cubicBezTo>
                    <a:pt x="163" y="25"/>
                    <a:pt x="162" y="24"/>
                    <a:pt x="160" y="23"/>
                  </a:cubicBezTo>
                  <a:cubicBezTo>
                    <a:pt x="162" y="17"/>
                    <a:pt x="163" y="10"/>
                    <a:pt x="154" y="5"/>
                  </a:cubicBezTo>
                  <a:cubicBezTo>
                    <a:pt x="147" y="0"/>
                    <a:pt x="138" y="1"/>
                    <a:pt x="132" y="7"/>
                  </a:cubicBezTo>
                  <a:cubicBezTo>
                    <a:pt x="131" y="8"/>
                    <a:pt x="129" y="9"/>
                    <a:pt x="127" y="11"/>
                  </a:cubicBezTo>
                  <a:cubicBezTo>
                    <a:pt x="122" y="15"/>
                    <a:pt x="116" y="19"/>
                    <a:pt x="115" y="24"/>
                  </a:cubicBezTo>
                  <a:cubicBezTo>
                    <a:pt x="113" y="27"/>
                    <a:pt x="114" y="31"/>
                    <a:pt x="115" y="34"/>
                  </a:cubicBezTo>
                  <a:cubicBezTo>
                    <a:pt x="118" y="39"/>
                    <a:pt x="123" y="43"/>
                    <a:pt x="127" y="45"/>
                  </a:cubicBezTo>
                  <a:cubicBezTo>
                    <a:pt x="127" y="45"/>
                    <a:pt x="127" y="46"/>
                    <a:pt x="127" y="46"/>
                  </a:cubicBezTo>
                  <a:cubicBezTo>
                    <a:pt x="126" y="48"/>
                    <a:pt x="126" y="50"/>
                    <a:pt x="126" y="52"/>
                  </a:cubicBezTo>
                  <a:cubicBezTo>
                    <a:pt x="126" y="54"/>
                    <a:pt x="126" y="55"/>
                    <a:pt x="126" y="57"/>
                  </a:cubicBezTo>
                  <a:cubicBezTo>
                    <a:pt x="126" y="58"/>
                    <a:pt x="126" y="59"/>
                    <a:pt x="126" y="60"/>
                  </a:cubicBezTo>
                  <a:cubicBezTo>
                    <a:pt x="125" y="71"/>
                    <a:pt x="119" y="78"/>
                    <a:pt x="108" y="80"/>
                  </a:cubicBezTo>
                  <a:cubicBezTo>
                    <a:pt x="104" y="81"/>
                    <a:pt x="98" y="80"/>
                    <a:pt x="94" y="79"/>
                  </a:cubicBezTo>
                  <a:cubicBezTo>
                    <a:pt x="91" y="78"/>
                    <a:pt x="90" y="76"/>
                    <a:pt x="88" y="73"/>
                  </a:cubicBezTo>
                  <a:cubicBezTo>
                    <a:pt x="87" y="71"/>
                    <a:pt x="86" y="70"/>
                    <a:pt x="85" y="68"/>
                  </a:cubicBezTo>
                  <a:cubicBezTo>
                    <a:pt x="77" y="58"/>
                    <a:pt x="60" y="49"/>
                    <a:pt x="47" y="45"/>
                  </a:cubicBezTo>
                  <a:cubicBezTo>
                    <a:pt x="34" y="41"/>
                    <a:pt x="19" y="41"/>
                    <a:pt x="4" y="42"/>
                  </a:cubicBezTo>
                  <a:cubicBezTo>
                    <a:pt x="3" y="42"/>
                    <a:pt x="2" y="43"/>
                    <a:pt x="1" y="44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7" y="59"/>
                    <a:pt x="12" y="69"/>
                    <a:pt x="16" y="82"/>
                  </a:cubicBezTo>
                  <a:cubicBezTo>
                    <a:pt x="18" y="87"/>
                    <a:pt x="19" y="93"/>
                    <a:pt x="20" y="99"/>
                  </a:cubicBezTo>
                  <a:cubicBezTo>
                    <a:pt x="21" y="104"/>
                    <a:pt x="23" y="110"/>
                    <a:pt x="24" y="116"/>
                  </a:cubicBezTo>
                  <a:cubicBezTo>
                    <a:pt x="29" y="130"/>
                    <a:pt x="40" y="142"/>
                    <a:pt x="59" y="153"/>
                  </a:cubicBezTo>
                  <a:cubicBezTo>
                    <a:pt x="65" y="157"/>
                    <a:pt x="72" y="158"/>
                    <a:pt x="78" y="159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8" y="192"/>
                    <a:pt x="80" y="194"/>
                    <a:pt x="82" y="194"/>
                  </a:cubicBezTo>
                  <a:cubicBezTo>
                    <a:pt x="85" y="194"/>
                    <a:pt x="86" y="192"/>
                    <a:pt x="86" y="190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8" y="160"/>
                    <a:pt x="89" y="160"/>
                    <a:pt x="90" y="160"/>
                  </a:cubicBezTo>
                  <a:cubicBezTo>
                    <a:pt x="95" y="160"/>
                    <a:pt x="100" y="160"/>
                    <a:pt x="104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92"/>
                    <a:pt x="110" y="194"/>
                    <a:pt x="112" y="194"/>
                  </a:cubicBezTo>
                  <a:cubicBezTo>
                    <a:pt x="114" y="194"/>
                    <a:pt x="116" y="192"/>
                    <a:pt x="116" y="190"/>
                  </a:cubicBezTo>
                  <a:cubicBezTo>
                    <a:pt x="116" y="159"/>
                    <a:pt x="116" y="159"/>
                    <a:pt x="116" y="159"/>
                  </a:cubicBezTo>
                  <a:cubicBezTo>
                    <a:pt x="116" y="159"/>
                    <a:pt x="116" y="158"/>
                    <a:pt x="116" y="158"/>
                  </a:cubicBezTo>
                  <a:cubicBezTo>
                    <a:pt x="142" y="153"/>
                    <a:pt x="164" y="128"/>
                    <a:pt x="165" y="99"/>
                  </a:cubicBezTo>
                  <a:cubicBezTo>
                    <a:pt x="165" y="95"/>
                    <a:pt x="165" y="91"/>
                    <a:pt x="165" y="87"/>
                  </a:cubicBezTo>
                  <a:cubicBezTo>
                    <a:pt x="164" y="78"/>
                    <a:pt x="164" y="69"/>
                    <a:pt x="167" y="62"/>
                  </a:cubicBezTo>
                  <a:cubicBezTo>
                    <a:pt x="170" y="56"/>
                    <a:pt x="176" y="50"/>
                    <a:pt x="181" y="45"/>
                  </a:cubicBezTo>
                  <a:cubicBezTo>
                    <a:pt x="183" y="42"/>
                    <a:pt x="186" y="39"/>
                    <a:pt x="188" y="36"/>
                  </a:cubicBezTo>
                  <a:cubicBezTo>
                    <a:pt x="189" y="35"/>
                    <a:pt x="189" y="33"/>
                    <a:pt x="189" y="32"/>
                  </a:cubicBezTo>
                  <a:close/>
                  <a:moveTo>
                    <a:pt x="93" y="100"/>
                  </a:moveTo>
                  <a:cubicBezTo>
                    <a:pt x="88" y="104"/>
                    <a:pt x="82" y="106"/>
                    <a:pt x="76" y="106"/>
                  </a:cubicBezTo>
                  <a:cubicBezTo>
                    <a:pt x="73" y="106"/>
                    <a:pt x="70" y="106"/>
                    <a:pt x="67" y="105"/>
                  </a:cubicBezTo>
                  <a:cubicBezTo>
                    <a:pt x="61" y="103"/>
                    <a:pt x="57" y="98"/>
                    <a:pt x="54" y="91"/>
                  </a:cubicBezTo>
                  <a:cubicBezTo>
                    <a:pt x="50" y="81"/>
                    <a:pt x="51" y="68"/>
                    <a:pt x="54" y="57"/>
                  </a:cubicBezTo>
                  <a:cubicBezTo>
                    <a:pt x="64" y="61"/>
                    <a:pt x="74" y="66"/>
                    <a:pt x="79" y="73"/>
                  </a:cubicBezTo>
                  <a:cubicBezTo>
                    <a:pt x="80" y="74"/>
                    <a:pt x="80" y="76"/>
                    <a:pt x="81" y="77"/>
                  </a:cubicBezTo>
                  <a:cubicBezTo>
                    <a:pt x="83" y="81"/>
                    <a:pt x="86" y="85"/>
                    <a:pt x="92" y="87"/>
                  </a:cubicBezTo>
                  <a:cubicBezTo>
                    <a:pt x="96" y="88"/>
                    <a:pt x="101" y="88"/>
                    <a:pt x="103" y="88"/>
                  </a:cubicBezTo>
                  <a:cubicBezTo>
                    <a:pt x="100" y="93"/>
                    <a:pt x="97" y="97"/>
                    <a:pt x="93" y="100"/>
                  </a:cubicBezTo>
                  <a:close/>
                  <a:moveTo>
                    <a:pt x="155" y="47"/>
                  </a:moveTo>
                  <a:cubicBezTo>
                    <a:pt x="146" y="47"/>
                    <a:pt x="146" y="47"/>
                    <a:pt x="146" y="47"/>
                  </a:cubicBezTo>
                  <a:cubicBezTo>
                    <a:pt x="144" y="47"/>
                    <a:pt x="142" y="45"/>
                    <a:pt x="142" y="43"/>
                  </a:cubicBezTo>
                  <a:cubicBezTo>
                    <a:pt x="142" y="40"/>
                    <a:pt x="144" y="39"/>
                    <a:pt x="146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8" y="39"/>
                    <a:pt x="159" y="40"/>
                    <a:pt x="159" y="43"/>
                  </a:cubicBezTo>
                  <a:cubicBezTo>
                    <a:pt x="159" y="45"/>
                    <a:pt x="158" y="47"/>
                    <a:pt x="15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6697" y="3600"/>
              <a:ext cx="92" cy="93"/>
            </a:xfrm>
            <a:custGeom>
              <a:avLst/>
              <a:gdLst>
                <a:gd name="T0" fmla="*/ 38 w 51"/>
                <a:gd name="T1" fmla="*/ 4 h 51"/>
                <a:gd name="T2" fmla="*/ 38 w 51"/>
                <a:gd name="T3" fmla="*/ 3 h 51"/>
                <a:gd name="T4" fmla="*/ 38 w 51"/>
                <a:gd name="T5" fmla="*/ 3 h 51"/>
                <a:gd name="T6" fmla="*/ 26 w 51"/>
                <a:gd name="T7" fmla="*/ 0 h 51"/>
                <a:gd name="T8" fmla="*/ 13 w 51"/>
                <a:gd name="T9" fmla="*/ 3 h 51"/>
                <a:gd name="T10" fmla="*/ 13 w 51"/>
                <a:gd name="T11" fmla="*/ 3 h 51"/>
                <a:gd name="T12" fmla="*/ 13 w 51"/>
                <a:gd name="T13" fmla="*/ 4 h 51"/>
                <a:gd name="T14" fmla="*/ 0 w 51"/>
                <a:gd name="T15" fmla="*/ 26 h 51"/>
                <a:gd name="T16" fmla="*/ 26 w 51"/>
                <a:gd name="T17" fmla="*/ 51 h 51"/>
                <a:gd name="T18" fmla="*/ 51 w 51"/>
                <a:gd name="T19" fmla="*/ 26 h 51"/>
                <a:gd name="T20" fmla="*/ 38 w 51"/>
                <a:gd name="T21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1">
                  <a:moveTo>
                    <a:pt x="38" y="4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1"/>
                    <a:pt x="30" y="0"/>
                    <a:pt x="26" y="0"/>
                  </a:cubicBezTo>
                  <a:cubicBezTo>
                    <a:pt x="21" y="0"/>
                    <a:pt x="17" y="1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5" y="8"/>
                    <a:pt x="0" y="16"/>
                    <a:pt x="0" y="26"/>
                  </a:cubicBezTo>
                  <a:cubicBezTo>
                    <a:pt x="0" y="40"/>
                    <a:pt x="11" y="51"/>
                    <a:pt x="26" y="51"/>
                  </a:cubicBezTo>
                  <a:cubicBezTo>
                    <a:pt x="40" y="51"/>
                    <a:pt x="51" y="40"/>
                    <a:pt x="51" y="26"/>
                  </a:cubicBezTo>
                  <a:cubicBezTo>
                    <a:pt x="51" y="16"/>
                    <a:pt x="46" y="8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6628" y="3588"/>
              <a:ext cx="76" cy="54"/>
            </a:xfrm>
            <a:custGeom>
              <a:avLst/>
              <a:gdLst>
                <a:gd name="T0" fmla="*/ 16 w 42"/>
                <a:gd name="T1" fmla="*/ 26 h 30"/>
                <a:gd name="T2" fmla="*/ 30 w 42"/>
                <a:gd name="T3" fmla="*/ 29 h 30"/>
                <a:gd name="T4" fmla="*/ 42 w 42"/>
                <a:gd name="T5" fmla="*/ 6 h 30"/>
                <a:gd name="T6" fmla="*/ 26 w 42"/>
                <a:gd name="T7" fmla="*/ 0 h 30"/>
                <a:gd name="T8" fmla="*/ 0 w 42"/>
                <a:gd name="T9" fmla="*/ 26 h 30"/>
                <a:gd name="T10" fmla="*/ 0 w 42"/>
                <a:gd name="T11" fmla="*/ 30 h 30"/>
                <a:gd name="T12" fmla="*/ 16 w 42"/>
                <a:gd name="T1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0">
                  <a:moveTo>
                    <a:pt x="16" y="26"/>
                  </a:moveTo>
                  <a:cubicBezTo>
                    <a:pt x="21" y="26"/>
                    <a:pt x="25" y="27"/>
                    <a:pt x="30" y="29"/>
                  </a:cubicBezTo>
                  <a:cubicBezTo>
                    <a:pt x="31" y="20"/>
                    <a:pt x="35" y="12"/>
                    <a:pt x="42" y="6"/>
                  </a:cubicBezTo>
                  <a:cubicBezTo>
                    <a:pt x="38" y="2"/>
                    <a:pt x="32" y="0"/>
                    <a:pt x="26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27"/>
                    <a:pt x="0" y="29"/>
                    <a:pt x="0" y="30"/>
                  </a:cubicBezTo>
                  <a:cubicBezTo>
                    <a:pt x="5" y="28"/>
                    <a:pt x="10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6635" y="3753"/>
              <a:ext cx="56" cy="64"/>
            </a:xfrm>
            <a:custGeom>
              <a:avLst/>
              <a:gdLst>
                <a:gd name="T0" fmla="*/ 26 w 31"/>
                <a:gd name="T1" fmla="*/ 0 h 35"/>
                <a:gd name="T2" fmla="*/ 12 w 31"/>
                <a:gd name="T3" fmla="*/ 3 h 35"/>
                <a:gd name="T4" fmla="*/ 2 w 31"/>
                <a:gd name="T5" fmla="*/ 1 h 35"/>
                <a:gd name="T6" fmla="*/ 0 w 31"/>
                <a:gd name="T7" fmla="*/ 10 h 35"/>
                <a:gd name="T8" fmla="*/ 26 w 31"/>
                <a:gd name="T9" fmla="*/ 35 h 35"/>
                <a:gd name="T10" fmla="*/ 26 w 31"/>
                <a:gd name="T11" fmla="*/ 35 h 35"/>
                <a:gd name="T12" fmla="*/ 31 w 31"/>
                <a:gd name="T13" fmla="*/ 19 h 35"/>
                <a:gd name="T14" fmla="*/ 26 w 31"/>
                <a:gd name="T15" fmla="*/ 1 h 35"/>
                <a:gd name="T16" fmla="*/ 26 w 31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5">
                  <a:moveTo>
                    <a:pt x="26" y="0"/>
                  </a:moveTo>
                  <a:cubicBezTo>
                    <a:pt x="21" y="2"/>
                    <a:pt x="17" y="3"/>
                    <a:pt x="12" y="3"/>
                  </a:cubicBezTo>
                  <a:cubicBezTo>
                    <a:pt x="9" y="3"/>
                    <a:pt x="5" y="2"/>
                    <a:pt x="2" y="1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0" y="24"/>
                    <a:pt x="11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29"/>
                    <a:pt x="28" y="24"/>
                    <a:pt x="31" y="19"/>
                  </a:cubicBezTo>
                  <a:cubicBezTo>
                    <a:pt x="28" y="13"/>
                    <a:pt x="26" y="7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6611" y="3651"/>
              <a:ext cx="102" cy="95"/>
            </a:xfrm>
            <a:custGeom>
              <a:avLst/>
              <a:gdLst>
                <a:gd name="T0" fmla="*/ 41 w 56"/>
                <a:gd name="T1" fmla="*/ 45 h 52"/>
                <a:gd name="T2" fmla="*/ 56 w 56"/>
                <a:gd name="T3" fmla="*/ 27 h 52"/>
                <a:gd name="T4" fmla="*/ 39 w 56"/>
                <a:gd name="T5" fmla="*/ 4 h 52"/>
                <a:gd name="T6" fmla="*/ 25 w 56"/>
                <a:gd name="T7" fmla="*/ 0 h 52"/>
                <a:gd name="T8" fmla="*/ 0 w 56"/>
                <a:gd name="T9" fmla="*/ 25 h 52"/>
                <a:gd name="T10" fmla="*/ 14 w 56"/>
                <a:gd name="T11" fmla="*/ 48 h 52"/>
                <a:gd name="T12" fmla="*/ 41 w 56"/>
                <a:gd name="T13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2">
                  <a:moveTo>
                    <a:pt x="41" y="45"/>
                  </a:moveTo>
                  <a:cubicBezTo>
                    <a:pt x="44" y="37"/>
                    <a:pt x="49" y="31"/>
                    <a:pt x="56" y="27"/>
                  </a:cubicBezTo>
                  <a:cubicBezTo>
                    <a:pt x="47" y="22"/>
                    <a:pt x="41" y="14"/>
                    <a:pt x="39" y="4"/>
                  </a:cubicBezTo>
                  <a:cubicBezTo>
                    <a:pt x="35" y="1"/>
                    <a:pt x="30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5"/>
                    <a:pt x="5" y="44"/>
                    <a:pt x="14" y="48"/>
                  </a:cubicBezTo>
                  <a:cubicBezTo>
                    <a:pt x="23" y="52"/>
                    <a:pt x="33" y="51"/>
                    <a:pt x="4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6782" y="3588"/>
              <a:ext cx="76" cy="54"/>
            </a:xfrm>
            <a:custGeom>
              <a:avLst/>
              <a:gdLst>
                <a:gd name="T0" fmla="*/ 0 w 42"/>
                <a:gd name="T1" fmla="*/ 6 h 30"/>
                <a:gd name="T2" fmla="*/ 12 w 42"/>
                <a:gd name="T3" fmla="*/ 29 h 30"/>
                <a:gd name="T4" fmla="*/ 26 w 42"/>
                <a:gd name="T5" fmla="*/ 26 h 30"/>
                <a:gd name="T6" fmla="*/ 42 w 42"/>
                <a:gd name="T7" fmla="*/ 30 h 30"/>
                <a:gd name="T8" fmla="*/ 42 w 42"/>
                <a:gd name="T9" fmla="*/ 26 h 30"/>
                <a:gd name="T10" fmla="*/ 16 w 42"/>
                <a:gd name="T11" fmla="*/ 0 h 30"/>
                <a:gd name="T12" fmla="*/ 0 w 42"/>
                <a:gd name="T1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0">
                  <a:moveTo>
                    <a:pt x="0" y="6"/>
                  </a:moveTo>
                  <a:cubicBezTo>
                    <a:pt x="7" y="12"/>
                    <a:pt x="11" y="20"/>
                    <a:pt x="12" y="29"/>
                  </a:cubicBezTo>
                  <a:cubicBezTo>
                    <a:pt x="17" y="27"/>
                    <a:pt x="21" y="26"/>
                    <a:pt x="26" y="26"/>
                  </a:cubicBezTo>
                  <a:cubicBezTo>
                    <a:pt x="32" y="26"/>
                    <a:pt x="37" y="28"/>
                    <a:pt x="42" y="30"/>
                  </a:cubicBezTo>
                  <a:cubicBezTo>
                    <a:pt x="42" y="29"/>
                    <a:pt x="42" y="27"/>
                    <a:pt x="42" y="26"/>
                  </a:cubicBezTo>
                  <a:cubicBezTo>
                    <a:pt x="42" y="12"/>
                    <a:pt x="31" y="0"/>
                    <a:pt x="16" y="0"/>
                  </a:cubicBezTo>
                  <a:cubicBezTo>
                    <a:pt x="10" y="0"/>
                    <a:pt x="4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6773" y="3651"/>
              <a:ext cx="101" cy="95"/>
            </a:xfrm>
            <a:custGeom>
              <a:avLst/>
              <a:gdLst>
                <a:gd name="T0" fmla="*/ 31 w 56"/>
                <a:gd name="T1" fmla="*/ 0 h 52"/>
                <a:gd name="T2" fmla="*/ 17 w 56"/>
                <a:gd name="T3" fmla="*/ 4 h 52"/>
                <a:gd name="T4" fmla="*/ 0 w 56"/>
                <a:gd name="T5" fmla="*/ 27 h 52"/>
                <a:gd name="T6" fmla="*/ 15 w 56"/>
                <a:gd name="T7" fmla="*/ 45 h 52"/>
                <a:gd name="T8" fmla="*/ 42 w 56"/>
                <a:gd name="T9" fmla="*/ 48 h 52"/>
                <a:gd name="T10" fmla="*/ 56 w 56"/>
                <a:gd name="T11" fmla="*/ 25 h 52"/>
                <a:gd name="T12" fmla="*/ 31 w 5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2">
                  <a:moveTo>
                    <a:pt x="31" y="0"/>
                  </a:moveTo>
                  <a:cubicBezTo>
                    <a:pt x="26" y="0"/>
                    <a:pt x="21" y="1"/>
                    <a:pt x="17" y="4"/>
                  </a:cubicBezTo>
                  <a:cubicBezTo>
                    <a:pt x="15" y="14"/>
                    <a:pt x="9" y="22"/>
                    <a:pt x="0" y="27"/>
                  </a:cubicBezTo>
                  <a:cubicBezTo>
                    <a:pt x="7" y="31"/>
                    <a:pt x="12" y="37"/>
                    <a:pt x="15" y="45"/>
                  </a:cubicBezTo>
                  <a:cubicBezTo>
                    <a:pt x="23" y="51"/>
                    <a:pt x="33" y="52"/>
                    <a:pt x="42" y="48"/>
                  </a:cubicBezTo>
                  <a:cubicBezTo>
                    <a:pt x="51" y="44"/>
                    <a:pt x="56" y="35"/>
                    <a:pt x="56" y="25"/>
                  </a:cubicBezTo>
                  <a:cubicBezTo>
                    <a:pt x="56" y="11"/>
                    <a:pt x="45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6795" y="3753"/>
              <a:ext cx="56" cy="64"/>
            </a:xfrm>
            <a:custGeom>
              <a:avLst/>
              <a:gdLst>
                <a:gd name="T0" fmla="*/ 19 w 31"/>
                <a:gd name="T1" fmla="*/ 3 h 35"/>
                <a:gd name="T2" fmla="*/ 5 w 31"/>
                <a:gd name="T3" fmla="*/ 0 h 35"/>
                <a:gd name="T4" fmla="*/ 5 w 31"/>
                <a:gd name="T5" fmla="*/ 1 h 35"/>
                <a:gd name="T6" fmla="*/ 0 w 31"/>
                <a:gd name="T7" fmla="*/ 19 h 35"/>
                <a:gd name="T8" fmla="*/ 5 w 31"/>
                <a:gd name="T9" fmla="*/ 35 h 35"/>
                <a:gd name="T10" fmla="*/ 5 w 31"/>
                <a:gd name="T11" fmla="*/ 35 h 35"/>
                <a:gd name="T12" fmla="*/ 31 w 31"/>
                <a:gd name="T13" fmla="*/ 10 h 35"/>
                <a:gd name="T14" fmla="*/ 29 w 31"/>
                <a:gd name="T15" fmla="*/ 1 h 35"/>
                <a:gd name="T16" fmla="*/ 19 w 31"/>
                <a:gd name="T1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5">
                  <a:moveTo>
                    <a:pt x="19" y="3"/>
                  </a:moveTo>
                  <a:cubicBezTo>
                    <a:pt x="14" y="3"/>
                    <a:pt x="10" y="2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7"/>
                    <a:pt x="4" y="13"/>
                    <a:pt x="0" y="19"/>
                  </a:cubicBezTo>
                  <a:cubicBezTo>
                    <a:pt x="4" y="24"/>
                    <a:pt x="5" y="29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0" y="35"/>
                    <a:pt x="31" y="24"/>
                    <a:pt x="31" y="10"/>
                  </a:cubicBezTo>
                  <a:cubicBezTo>
                    <a:pt x="31" y="7"/>
                    <a:pt x="30" y="4"/>
                    <a:pt x="29" y="1"/>
                  </a:cubicBezTo>
                  <a:cubicBezTo>
                    <a:pt x="26" y="2"/>
                    <a:pt x="22" y="3"/>
                    <a:pt x="1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6697" y="3798"/>
              <a:ext cx="92" cy="68"/>
            </a:xfrm>
            <a:custGeom>
              <a:avLst/>
              <a:gdLst>
                <a:gd name="T0" fmla="*/ 26 w 51"/>
                <a:gd name="T1" fmla="*/ 10 h 37"/>
                <a:gd name="T2" fmla="*/ 2 w 51"/>
                <a:gd name="T3" fmla="*/ 0 h 37"/>
                <a:gd name="T4" fmla="*/ 0 w 51"/>
                <a:gd name="T5" fmla="*/ 11 h 37"/>
                <a:gd name="T6" fmla="*/ 26 w 51"/>
                <a:gd name="T7" fmla="*/ 37 h 37"/>
                <a:gd name="T8" fmla="*/ 51 w 51"/>
                <a:gd name="T9" fmla="*/ 11 h 37"/>
                <a:gd name="T10" fmla="*/ 49 w 51"/>
                <a:gd name="T11" fmla="*/ 0 h 37"/>
                <a:gd name="T12" fmla="*/ 26 w 51"/>
                <a:gd name="T1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7">
                  <a:moveTo>
                    <a:pt x="26" y="10"/>
                  </a:moveTo>
                  <a:cubicBezTo>
                    <a:pt x="17" y="10"/>
                    <a:pt x="9" y="6"/>
                    <a:pt x="2" y="0"/>
                  </a:cubicBezTo>
                  <a:cubicBezTo>
                    <a:pt x="1" y="4"/>
                    <a:pt x="0" y="8"/>
                    <a:pt x="0" y="11"/>
                  </a:cubicBezTo>
                  <a:cubicBezTo>
                    <a:pt x="0" y="25"/>
                    <a:pt x="11" y="37"/>
                    <a:pt x="26" y="37"/>
                  </a:cubicBezTo>
                  <a:cubicBezTo>
                    <a:pt x="40" y="37"/>
                    <a:pt x="51" y="25"/>
                    <a:pt x="51" y="11"/>
                  </a:cubicBezTo>
                  <a:cubicBezTo>
                    <a:pt x="51" y="7"/>
                    <a:pt x="50" y="4"/>
                    <a:pt x="49" y="0"/>
                  </a:cubicBezTo>
                  <a:cubicBezTo>
                    <a:pt x="42" y="6"/>
                    <a:pt x="34" y="10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6697" y="3708"/>
              <a:ext cx="92" cy="92"/>
            </a:xfrm>
            <a:custGeom>
              <a:avLst/>
              <a:gdLst>
                <a:gd name="T0" fmla="*/ 49 w 51"/>
                <a:gd name="T1" fmla="*/ 17 h 51"/>
                <a:gd name="T2" fmla="*/ 26 w 51"/>
                <a:gd name="T3" fmla="*/ 0 h 51"/>
                <a:gd name="T4" fmla="*/ 2 w 51"/>
                <a:gd name="T5" fmla="*/ 17 h 51"/>
                <a:gd name="T6" fmla="*/ 1 w 51"/>
                <a:gd name="T7" fmla="*/ 19 h 51"/>
                <a:gd name="T8" fmla="*/ 0 w 51"/>
                <a:gd name="T9" fmla="*/ 26 h 51"/>
                <a:gd name="T10" fmla="*/ 26 w 51"/>
                <a:gd name="T11" fmla="*/ 51 h 51"/>
                <a:gd name="T12" fmla="*/ 45 w 51"/>
                <a:gd name="T13" fmla="*/ 42 h 51"/>
                <a:gd name="T14" fmla="*/ 51 w 51"/>
                <a:gd name="T15" fmla="*/ 26 h 51"/>
                <a:gd name="T16" fmla="*/ 50 w 51"/>
                <a:gd name="T17" fmla="*/ 19 h 51"/>
                <a:gd name="T18" fmla="*/ 49 w 51"/>
                <a:gd name="T19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9" y="17"/>
                  </a:moveTo>
                  <a:cubicBezTo>
                    <a:pt x="46" y="7"/>
                    <a:pt x="36" y="0"/>
                    <a:pt x="26" y="0"/>
                  </a:cubicBezTo>
                  <a:cubicBezTo>
                    <a:pt x="15" y="0"/>
                    <a:pt x="5" y="7"/>
                    <a:pt x="2" y="17"/>
                  </a:cubicBezTo>
                  <a:cubicBezTo>
                    <a:pt x="2" y="17"/>
                    <a:pt x="1" y="18"/>
                    <a:pt x="1" y="19"/>
                  </a:cubicBezTo>
                  <a:cubicBezTo>
                    <a:pt x="0" y="21"/>
                    <a:pt x="0" y="23"/>
                    <a:pt x="0" y="26"/>
                  </a:cubicBezTo>
                  <a:cubicBezTo>
                    <a:pt x="0" y="40"/>
                    <a:pt x="11" y="51"/>
                    <a:pt x="26" y="51"/>
                  </a:cubicBezTo>
                  <a:cubicBezTo>
                    <a:pt x="33" y="51"/>
                    <a:pt x="40" y="48"/>
                    <a:pt x="45" y="42"/>
                  </a:cubicBezTo>
                  <a:cubicBezTo>
                    <a:pt x="49" y="37"/>
                    <a:pt x="51" y="32"/>
                    <a:pt x="51" y="26"/>
                  </a:cubicBezTo>
                  <a:cubicBezTo>
                    <a:pt x="51" y="23"/>
                    <a:pt x="51" y="21"/>
                    <a:pt x="50" y="19"/>
                  </a:cubicBezTo>
                  <a:cubicBezTo>
                    <a:pt x="50" y="18"/>
                    <a:pt x="49" y="17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6671" y="3520"/>
              <a:ext cx="58" cy="68"/>
            </a:xfrm>
            <a:custGeom>
              <a:avLst/>
              <a:gdLst>
                <a:gd name="T0" fmla="*/ 2 w 32"/>
                <a:gd name="T1" fmla="*/ 8 h 37"/>
                <a:gd name="T2" fmla="*/ 24 w 32"/>
                <a:gd name="T3" fmla="*/ 33 h 37"/>
                <a:gd name="T4" fmla="*/ 28 w 32"/>
                <a:gd name="T5" fmla="*/ 37 h 37"/>
                <a:gd name="T6" fmla="*/ 28 w 32"/>
                <a:gd name="T7" fmla="*/ 37 h 37"/>
                <a:gd name="T8" fmla="*/ 32 w 32"/>
                <a:gd name="T9" fmla="*/ 33 h 37"/>
                <a:gd name="T10" fmla="*/ 6 w 32"/>
                <a:gd name="T11" fmla="*/ 1 h 37"/>
                <a:gd name="T12" fmla="*/ 1 w 32"/>
                <a:gd name="T13" fmla="*/ 3 h 37"/>
                <a:gd name="T14" fmla="*/ 2 w 32"/>
                <a:gd name="T15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7">
                  <a:moveTo>
                    <a:pt x="2" y="8"/>
                  </a:moveTo>
                  <a:cubicBezTo>
                    <a:pt x="8" y="11"/>
                    <a:pt x="23" y="22"/>
                    <a:pt x="24" y="33"/>
                  </a:cubicBezTo>
                  <a:cubicBezTo>
                    <a:pt x="24" y="36"/>
                    <a:pt x="26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0" y="37"/>
                    <a:pt x="32" y="35"/>
                    <a:pt x="32" y="33"/>
                  </a:cubicBezTo>
                  <a:cubicBezTo>
                    <a:pt x="30" y="14"/>
                    <a:pt x="7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0" y="7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6735" y="3515"/>
              <a:ext cx="90" cy="73"/>
            </a:xfrm>
            <a:custGeom>
              <a:avLst/>
              <a:gdLst>
                <a:gd name="T0" fmla="*/ 3 w 50"/>
                <a:gd name="T1" fmla="*/ 40 h 40"/>
                <a:gd name="T2" fmla="*/ 4 w 50"/>
                <a:gd name="T3" fmla="*/ 40 h 40"/>
                <a:gd name="T4" fmla="*/ 8 w 50"/>
                <a:gd name="T5" fmla="*/ 38 h 40"/>
                <a:gd name="T6" fmla="*/ 47 w 50"/>
                <a:gd name="T7" fmla="*/ 9 h 40"/>
                <a:gd name="T8" fmla="*/ 50 w 50"/>
                <a:gd name="T9" fmla="*/ 3 h 40"/>
                <a:gd name="T10" fmla="*/ 44 w 50"/>
                <a:gd name="T11" fmla="*/ 1 h 40"/>
                <a:gd name="T12" fmla="*/ 1 w 50"/>
                <a:gd name="T13" fmla="*/ 35 h 40"/>
                <a:gd name="T14" fmla="*/ 3 w 5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0">
                  <a:moveTo>
                    <a:pt x="3" y="40"/>
                  </a:moveTo>
                  <a:cubicBezTo>
                    <a:pt x="3" y="40"/>
                    <a:pt x="4" y="40"/>
                    <a:pt x="4" y="40"/>
                  </a:cubicBezTo>
                  <a:cubicBezTo>
                    <a:pt x="6" y="40"/>
                    <a:pt x="8" y="39"/>
                    <a:pt x="8" y="38"/>
                  </a:cubicBezTo>
                  <a:cubicBezTo>
                    <a:pt x="8" y="37"/>
                    <a:pt x="15" y="21"/>
                    <a:pt x="47" y="9"/>
                  </a:cubicBezTo>
                  <a:cubicBezTo>
                    <a:pt x="49" y="8"/>
                    <a:pt x="50" y="6"/>
                    <a:pt x="50" y="3"/>
                  </a:cubicBezTo>
                  <a:cubicBezTo>
                    <a:pt x="49" y="1"/>
                    <a:pt x="46" y="0"/>
                    <a:pt x="44" y="1"/>
                  </a:cubicBezTo>
                  <a:cubicBezTo>
                    <a:pt x="8" y="15"/>
                    <a:pt x="1" y="34"/>
                    <a:pt x="1" y="35"/>
                  </a:cubicBezTo>
                  <a:cubicBezTo>
                    <a:pt x="0" y="37"/>
                    <a:pt x="1" y="39"/>
                    <a:pt x="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8" name="Freeform 88"/>
            <p:cNvSpPr>
              <a:spLocks noEditPoints="1"/>
            </p:cNvSpPr>
            <p:nvPr/>
          </p:nvSpPr>
          <p:spPr bwMode="auto">
            <a:xfrm>
              <a:off x="5094" y="458"/>
              <a:ext cx="254" cy="349"/>
            </a:xfrm>
            <a:custGeom>
              <a:avLst/>
              <a:gdLst>
                <a:gd name="T0" fmla="*/ 130 w 140"/>
                <a:gd name="T1" fmla="*/ 96 h 192"/>
                <a:gd name="T2" fmla="*/ 112 w 140"/>
                <a:gd name="T3" fmla="*/ 68 h 192"/>
                <a:gd name="T4" fmla="*/ 71 w 140"/>
                <a:gd name="T5" fmla="*/ 44 h 192"/>
                <a:gd name="T6" fmla="*/ 77 w 140"/>
                <a:gd name="T7" fmla="*/ 7 h 192"/>
                <a:gd name="T8" fmla="*/ 71 w 140"/>
                <a:gd name="T9" fmla="*/ 1 h 192"/>
                <a:gd name="T10" fmla="*/ 58 w 140"/>
                <a:gd name="T11" fmla="*/ 44 h 192"/>
                <a:gd name="T12" fmla="*/ 22 w 140"/>
                <a:gd name="T13" fmla="*/ 66 h 192"/>
                <a:gd name="T14" fmla="*/ 9 w 140"/>
                <a:gd name="T15" fmla="*/ 92 h 192"/>
                <a:gd name="T16" fmla="*/ 10 w 140"/>
                <a:gd name="T17" fmla="*/ 100 h 192"/>
                <a:gd name="T18" fmla="*/ 70 w 140"/>
                <a:gd name="T19" fmla="*/ 192 h 192"/>
                <a:gd name="T20" fmla="*/ 124 w 140"/>
                <a:gd name="T21" fmla="*/ 168 h 192"/>
                <a:gd name="T22" fmla="*/ 26 w 140"/>
                <a:gd name="T23" fmla="*/ 77 h 192"/>
                <a:gd name="T24" fmla="*/ 59 w 140"/>
                <a:gd name="T25" fmla="*/ 52 h 192"/>
                <a:gd name="T26" fmla="*/ 105 w 140"/>
                <a:gd name="T27" fmla="*/ 71 h 192"/>
                <a:gd name="T28" fmla="*/ 84 w 140"/>
                <a:gd name="T29" fmla="*/ 72 h 192"/>
                <a:gd name="T30" fmla="*/ 83 w 140"/>
                <a:gd name="T31" fmla="*/ 71 h 192"/>
                <a:gd name="T32" fmla="*/ 80 w 140"/>
                <a:gd name="T33" fmla="*/ 70 h 192"/>
                <a:gd name="T34" fmla="*/ 78 w 140"/>
                <a:gd name="T35" fmla="*/ 71 h 192"/>
                <a:gd name="T36" fmla="*/ 77 w 140"/>
                <a:gd name="T37" fmla="*/ 71 h 192"/>
                <a:gd name="T38" fmla="*/ 69 w 140"/>
                <a:gd name="T39" fmla="*/ 108 h 192"/>
                <a:gd name="T40" fmla="*/ 55 w 140"/>
                <a:gd name="T41" fmla="*/ 82 h 192"/>
                <a:gd name="T42" fmla="*/ 51 w 140"/>
                <a:gd name="T43" fmla="*/ 76 h 192"/>
                <a:gd name="T44" fmla="*/ 51 w 140"/>
                <a:gd name="T45" fmla="*/ 76 h 192"/>
                <a:gd name="T46" fmla="*/ 50 w 140"/>
                <a:gd name="T47" fmla="*/ 76 h 192"/>
                <a:gd name="T48" fmla="*/ 48 w 140"/>
                <a:gd name="T49" fmla="*/ 77 h 192"/>
                <a:gd name="T50" fmla="*/ 45 w 140"/>
                <a:gd name="T51" fmla="*/ 81 h 192"/>
                <a:gd name="T52" fmla="*/ 42 w 140"/>
                <a:gd name="T53" fmla="*/ 84 h 192"/>
                <a:gd name="T54" fmla="*/ 38 w 140"/>
                <a:gd name="T55" fmla="*/ 87 h 192"/>
                <a:gd name="T56" fmla="*/ 34 w 140"/>
                <a:gd name="T57" fmla="*/ 89 h 192"/>
                <a:gd name="T58" fmla="*/ 31 w 140"/>
                <a:gd name="T59" fmla="*/ 90 h 192"/>
                <a:gd name="T60" fmla="*/ 27 w 140"/>
                <a:gd name="T61" fmla="*/ 91 h 192"/>
                <a:gd name="T62" fmla="*/ 23 w 140"/>
                <a:gd name="T63" fmla="*/ 92 h 192"/>
                <a:gd name="T64" fmla="*/ 19 w 140"/>
                <a:gd name="T65" fmla="*/ 92 h 192"/>
                <a:gd name="T66" fmla="*/ 26 w 140"/>
                <a:gd name="T67" fmla="*/ 7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" h="192">
                  <a:moveTo>
                    <a:pt x="128" y="98"/>
                  </a:moveTo>
                  <a:cubicBezTo>
                    <a:pt x="128" y="98"/>
                    <a:pt x="129" y="97"/>
                    <a:pt x="130" y="96"/>
                  </a:cubicBezTo>
                  <a:cubicBezTo>
                    <a:pt x="130" y="95"/>
                    <a:pt x="130" y="93"/>
                    <a:pt x="129" y="92"/>
                  </a:cubicBezTo>
                  <a:cubicBezTo>
                    <a:pt x="129" y="92"/>
                    <a:pt x="116" y="79"/>
                    <a:pt x="112" y="68"/>
                  </a:cubicBezTo>
                  <a:cubicBezTo>
                    <a:pt x="107" y="54"/>
                    <a:pt x="76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7" y="17"/>
                    <a:pt x="77" y="7"/>
                    <a:pt x="77" y="7"/>
                  </a:cubicBezTo>
                  <a:cubicBezTo>
                    <a:pt x="78" y="5"/>
                    <a:pt x="78" y="3"/>
                    <a:pt x="77" y="1"/>
                  </a:cubicBezTo>
                  <a:cubicBezTo>
                    <a:pt x="75" y="0"/>
                    <a:pt x="73" y="0"/>
                    <a:pt x="71" y="1"/>
                  </a:cubicBezTo>
                  <a:cubicBezTo>
                    <a:pt x="71" y="2"/>
                    <a:pt x="59" y="14"/>
                    <a:pt x="61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6" y="45"/>
                    <a:pt x="30" y="50"/>
                    <a:pt x="22" y="66"/>
                  </a:cubicBezTo>
                  <a:cubicBezTo>
                    <a:pt x="21" y="69"/>
                    <a:pt x="20" y="71"/>
                    <a:pt x="19" y="74"/>
                  </a:cubicBezTo>
                  <a:cubicBezTo>
                    <a:pt x="16" y="81"/>
                    <a:pt x="11" y="90"/>
                    <a:pt x="9" y="92"/>
                  </a:cubicBezTo>
                  <a:cubicBezTo>
                    <a:pt x="8" y="92"/>
                    <a:pt x="6" y="94"/>
                    <a:pt x="6" y="96"/>
                  </a:cubicBezTo>
                  <a:cubicBezTo>
                    <a:pt x="6" y="98"/>
                    <a:pt x="8" y="99"/>
                    <a:pt x="10" y="100"/>
                  </a:cubicBezTo>
                  <a:cubicBezTo>
                    <a:pt x="6" y="110"/>
                    <a:pt x="0" y="134"/>
                    <a:pt x="14" y="161"/>
                  </a:cubicBezTo>
                  <a:cubicBezTo>
                    <a:pt x="29" y="190"/>
                    <a:pt x="60" y="192"/>
                    <a:pt x="70" y="192"/>
                  </a:cubicBezTo>
                  <a:cubicBezTo>
                    <a:pt x="72" y="192"/>
                    <a:pt x="73" y="192"/>
                    <a:pt x="73" y="192"/>
                  </a:cubicBezTo>
                  <a:cubicBezTo>
                    <a:pt x="97" y="191"/>
                    <a:pt x="114" y="183"/>
                    <a:pt x="124" y="168"/>
                  </a:cubicBezTo>
                  <a:cubicBezTo>
                    <a:pt x="140" y="145"/>
                    <a:pt x="131" y="111"/>
                    <a:pt x="128" y="98"/>
                  </a:cubicBezTo>
                  <a:close/>
                  <a:moveTo>
                    <a:pt x="26" y="77"/>
                  </a:moveTo>
                  <a:cubicBezTo>
                    <a:pt x="27" y="75"/>
                    <a:pt x="29" y="72"/>
                    <a:pt x="30" y="69"/>
                  </a:cubicBezTo>
                  <a:cubicBezTo>
                    <a:pt x="34" y="59"/>
                    <a:pt x="52" y="54"/>
                    <a:pt x="59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5" y="52"/>
                    <a:pt x="101" y="62"/>
                    <a:pt x="105" y="71"/>
                  </a:cubicBezTo>
                  <a:cubicBezTo>
                    <a:pt x="107" y="78"/>
                    <a:pt x="112" y="85"/>
                    <a:pt x="117" y="90"/>
                  </a:cubicBezTo>
                  <a:cubicBezTo>
                    <a:pt x="91" y="88"/>
                    <a:pt x="84" y="73"/>
                    <a:pt x="84" y="72"/>
                  </a:cubicBezTo>
                  <a:cubicBezTo>
                    <a:pt x="84" y="72"/>
                    <a:pt x="83" y="72"/>
                    <a:pt x="83" y="72"/>
                  </a:cubicBezTo>
                  <a:cubicBezTo>
                    <a:pt x="83" y="72"/>
                    <a:pt x="83" y="71"/>
                    <a:pt x="83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2" y="70"/>
                    <a:pt x="81" y="70"/>
                    <a:pt x="80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8" y="70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6" y="72"/>
                    <a:pt x="76" y="74"/>
                    <a:pt x="76" y="75"/>
                  </a:cubicBezTo>
                  <a:cubicBezTo>
                    <a:pt x="83" y="92"/>
                    <a:pt x="74" y="103"/>
                    <a:pt x="69" y="108"/>
                  </a:cubicBezTo>
                  <a:cubicBezTo>
                    <a:pt x="67" y="104"/>
                    <a:pt x="64" y="98"/>
                    <a:pt x="58" y="93"/>
                  </a:cubicBezTo>
                  <a:cubicBezTo>
                    <a:pt x="52" y="88"/>
                    <a:pt x="54" y="82"/>
                    <a:pt x="55" y="82"/>
                  </a:cubicBezTo>
                  <a:cubicBezTo>
                    <a:pt x="55" y="80"/>
                    <a:pt x="55" y="77"/>
                    <a:pt x="53" y="77"/>
                  </a:cubicBezTo>
                  <a:cubicBezTo>
                    <a:pt x="52" y="76"/>
                    <a:pt x="52" y="76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0" y="76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9" y="76"/>
                    <a:pt x="49" y="76"/>
                    <a:pt x="49" y="77"/>
                  </a:cubicBezTo>
                  <a:cubicBezTo>
                    <a:pt x="49" y="77"/>
                    <a:pt x="49" y="77"/>
                    <a:pt x="48" y="77"/>
                  </a:cubicBezTo>
                  <a:cubicBezTo>
                    <a:pt x="48" y="77"/>
                    <a:pt x="48" y="77"/>
                    <a:pt x="48" y="78"/>
                  </a:cubicBezTo>
                  <a:cubicBezTo>
                    <a:pt x="47" y="79"/>
                    <a:pt x="46" y="80"/>
                    <a:pt x="45" y="81"/>
                  </a:cubicBezTo>
                  <a:cubicBezTo>
                    <a:pt x="45" y="81"/>
                    <a:pt x="45" y="82"/>
                    <a:pt x="44" y="82"/>
                  </a:cubicBezTo>
                  <a:cubicBezTo>
                    <a:pt x="44" y="83"/>
                    <a:pt x="43" y="83"/>
                    <a:pt x="42" y="84"/>
                  </a:cubicBezTo>
                  <a:cubicBezTo>
                    <a:pt x="41" y="84"/>
                    <a:pt x="41" y="85"/>
                    <a:pt x="41" y="85"/>
                  </a:cubicBezTo>
                  <a:cubicBezTo>
                    <a:pt x="40" y="85"/>
                    <a:pt x="39" y="86"/>
                    <a:pt x="38" y="87"/>
                  </a:cubicBezTo>
                  <a:cubicBezTo>
                    <a:pt x="38" y="87"/>
                    <a:pt x="37" y="87"/>
                    <a:pt x="37" y="87"/>
                  </a:cubicBezTo>
                  <a:cubicBezTo>
                    <a:pt x="36" y="88"/>
                    <a:pt x="35" y="88"/>
                    <a:pt x="34" y="89"/>
                  </a:cubicBezTo>
                  <a:cubicBezTo>
                    <a:pt x="34" y="89"/>
                    <a:pt x="34" y="89"/>
                    <a:pt x="33" y="89"/>
                  </a:cubicBezTo>
                  <a:cubicBezTo>
                    <a:pt x="32" y="89"/>
                    <a:pt x="32" y="90"/>
                    <a:pt x="31" y="90"/>
                  </a:cubicBezTo>
                  <a:cubicBezTo>
                    <a:pt x="30" y="90"/>
                    <a:pt x="30" y="90"/>
                    <a:pt x="29" y="90"/>
                  </a:cubicBezTo>
                  <a:cubicBezTo>
                    <a:pt x="29" y="90"/>
                    <a:pt x="28" y="91"/>
                    <a:pt x="27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5" y="91"/>
                    <a:pt x="24" y="91"/>
                    <a:pt x="23" y="92"/>
                  </a:cubicBezTo>
                  <a:cubicBezTo>
                    <a:pt x="23" y="92"/>
                    <a:pt x="22" y="92"/>
                    <a:pt x="22" y="92"/>
                  </a:cubicBezTo>
                  <a:cubicBezTo>
                    <a:pt x="21" y="92"/>
                    <a:pt x="20" y="92"/>
                    <a:pt x="19" y="9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21" y="88"/>
                    <a:pt x="23" y="83"/>
                    <a:pt x="26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9" name="Freeform 89"/>
            <p:cNvSpPr>
              <a:spLocks noEditPoints="1"/>
            </p:cNvSpPr>
            <p:nvPr/>
          </p:nvSpPr>
          <p:spPr bwMode="auto">
            <a:xfrm>
              <a:off x="469" y="482"/>
              <a:ext cx="356" cy="305"/>
            </a:xfrm>
            <a:custGeom>
              <a:avLst/>
              <a:gdLst>
                <a:gd name="T0" fmla="*/ 176 w 196"/>
                <a:gd name="T1" fmla="*/ 138 h 168"/>
                <a:gd name="T2" fmla="*/ 163 w 196"/>
                <a:gd name="T3" fmla="*/ 137 h 168"/>
                <a:gd name="T4" fmla="*/ 153 w 196"/>
                <a:gd name="T5" fmla="*/ 137 h 168"/>
                <a:gd name="T6" fmla="*/ 148 w 196"/>
                <a:gd name="T7" fmla="*/ 137 h 168"/>
                <a:gd name="T8" fmla="*/ 140 w 196"/>
                <a:gd name="T9" fmla="*/ 139 h 168"/>
                <a:gd name="T10" fmla="*/ 134 w 196"/>
                <a:gd name="T11" fmla="*/ 132 h 168"/>
                <a:gd name="T12" fmla="*/ 147 w 196"/>
                <a:gd name="T13" fmla="*/ 129 h 168"/>
                <a:gd name="T14" fmla="*/ 153 w 196"/>
                <a:gd name="T15" fmla="*/ 129 h 168"/>
                <a:gd name="T16" fmla="*/ 163 w 196"/>
                <a:gd name="T17" fmla="*/ 129 h 168"/>
                <a:gd name="T18" fmla="*/ 178 w 196"/>
                <a:gd name="T19" fmla="*/ 130 h 168"/>
                <a:gd name="T20" fmla="*/ 193 w 196"/>
                <a:gd name="T21" fmla="*/ 131 h 168"/>
                <a:gd name="T22" fmla="*/ 174 w 196"/>
                <a:gd name="T23" fmla="*/ 122 h 168"/>
                <a:gd name="T24" fmla="*/ 170 w 196"/>
                <a:gd name="T25" fmla="*/ 128 h 168"/>
                <a:gd name="T26" fmla="*/ 166 w 196"/>
                <a:gd name="T27" fmla="*/ 122 h 168"/>
                <a:gd name="T28" fmla="*/ 165 w 196"/>
                <a:gd name="T29" fmla="*/ 108 h 168"/>
                <a:gd name="T30" fmla="*/ 143 w 196"/>
                <a:gd name="T31" fmla="*/ 105 h 168"/>
                <a:gd name="T32" fmla="*/ 124 w 196"/>
                <a:gd name="T33" fmla="*/ 10 h 168"/>
                <a:gd name="T34" fmla="*/ 99 w 196"/>
                <a:gd name="T35" fmla="*/ 7 h 168"/>
                <a:gd name="T36" fmla="*/ 122 w 196"/>
                <a:gd name="T37" fmla="*/ 106 h 168"/>
                <a:gd name="T38" fmla="*/ 130 w 196"/>
                <a:gd name="T39" fmla="*/ 105 h 168"/>
                <a:gd name="T40" fmla="*/ 135 w 196"/>
                <a:gd name="T41" fmla="*/ 105 h 168"/>
                <a:gd name="T42" fmla="*/ 136 w 196"/>
                <a:gd name="T43" fmla="*/ 111 h 168"/>
                <a:gd name="T44" fmla="*/ 145 w 196"/>
                <a:gd name="T45" fmla="*/ 123 h 168"/>
                <a:gd name="T46" fmla="*/ 141 w 196"/>
                <a:gd name="T47" fmla="*/ 127 h 168"/>
                <a:gd name="T48" fmla="*/ 132 w 196"/>
                <a:gd name="T49" fmla="*/ 119 h 168"/>
                <a:gd name="T50" fmla="*/ 121 w 196"/>
                <a:gd name="T51" fmla="*/ 111 h 168"/>
                <a:gd name="T52" fmla="*/ 117 w 196"/>
                <a:gd name="T53" fmla="*/ 107 h 168"/>
                <a:gd name="T54" fmla="*/ 112 w 196"/>
                <a:gd name="T55" fmla="*/ 108 h 168"/>
                <a:gd name="T56" fmla="*/ 20 w 196"/>
                <a:gd name="T57" fmla="*/ 15 h 168"/>
                <a:gd name="T58" fmla="*/ 6 w 196"/>
                <a:gd name="T59" fmla="*/ 41 h 168"/>
                <a:gd name="T60" fmla="*/ 66 w 196"/>
                <a:gd name="T61" fmla="*/ 140 h 168"/>
                <a:gd name="T62" fmla="*/ 76 w 196"/>
                <a:gd name="T63" fmla="*/ 138 h 168"/>
                <a:gd name="T64" fmla="*/ 88 w 196"/>
                <a:gd name="T65" fmla="*/ 138 h 168"/>
                <a:gd name="T66" fmla="*/ 98 w 196"/>
                <a:gd name="T67" fmla="*/ 141 h 168"/>
                <a:gd name="T68" fmla="*/ 88 w 196"/>
                <a:gd name="T69" fmla="*/ 146 h 168"/>
                <a:gd name="T70" fmla="*/ 77 w 196"/>
                <a:gd name="T71" fmla="*/ 147 h 168"/>
                <a:gd name="T72" fmla="*/ 68 w 196"/>
                <a:gd name="T73" fmla="*/ 148 h 168"/>
                <a:gd name="T74" fmla="*/ 64 w 196"/>
                <a:gd name="T75" fmla="*/ 149 h 168"/>
                <a:gd name="T76" fmla="*/ 66 w 196"/>
                <a:gd name="T77" fmla="*/ 161 h 168"/>
                <a:gd name="T78" fmla="*/ 74 w 196"/>
                <a:gd name="T79" fmla="*/ 161 h 168"/>
                <a:gd name="T80" fmla="*/ 79 w 196"/>
                <a:gd name="T81" fmla="*/ 157 h 168"/>
                <a:gd name="T82" fmla="*/ 84 w 196"/>
                <a:gd name="T83" fmla="*/ 154 h 168"/>
                <a:gd name="T84" fmla="*/ 90 w 196"/>
                <a:gd name="T85" fmla="*/ 150 h 168"/>
                <a:gd name="T86" fmla="*/ 97 w 196"/>
                <a:gd name="T87" fmla="*/ 146 h 168"/>
                <a:gd name="T88" fmla="*/ 105 w 196"/>
                <a:gd name="T89" fmla="*/ 142 h 168"/>
                <a:gd name="T90" fmla="*/ 120 w 196"/>
                <a:gd name="T91" fmla="*/ 145 h 168"/>
                <a:gd name="T92" fmla="*/ 105 w 196"/>
                <a:gd name="T93" fmla="*/ 151 h 168"/>
                <a:gd name="T94" fmla="*/ 98 w 196"/>
                <a:gd name="T95" fmla="*/ 155 h 168"/>
                <a:gd name="T96" fmla="*/ 94 w 196"/>
                <a:gd name="T97" fmla="*/ 158 h 168"/>
                <a:gd name="T98" fmla="*/ 86 w 196"/>
                <a:gd name="T99" fmla="*/ 163 h 168"/>
                <a:gd name="T100" fmla="*/ 82 w 196"/>
                <a:gd name="T101" fmla="*/ 165 h 168"/>
                <a:gd name="T102" fmla="*/ 89 w 196"/>
                <a:gd name="T103" fmla="*/ 167 h 168"/>
                <a:gd name="T104" fmla="*/ 149 w 196"/>
                <a:gd name="T105" fmla="*/ 162 h 168"/>
                <a:gd name="T106" fmla="*/ 187 w 196"/>
                <a:gd name="T107" fmla="*/ 139 h 168"/>
                <a:gd name="T108" fmla="*/ 133 w 196"/>
                <a:gd name="T109" fmla="*/ 145 h 168"/>
                <a:gd name="T110" fmla="*/ 133 w 196"/>
                <a:gd name="T111" fmla="*/ 149 h 168"/>
                <a:gd name="T112" fmla="*/ 131 w 196"/>
                <a:gd name="T113" fmla="*/ 140 h 168"/>
                <a:gd name="T114" fmla="*/ 134 w 196"/>
                <a:gd name="T115" fmla="*/ 145 h 168"/>
                <a:gd name="T116" fmla="*/ 129 w 196"/>
                <a:gd name="T117" fmla="*/ 142 h 168"/>
                <a:gd name="T118" fmla="*/ 103 w 196"/>
                <a:gd name="T119" fmla="*/ 1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6" h="168">
                  <a:moveTo>
                    <a:pt x="187" y="139"/>
                  </a:moveTo>
                  <a:cubicBezTo>
                    <a:pt x="183" y="139"/>
                    <a:pt x="180" y="138"/>
                    <a:pt x="176" y="138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70" y="137"/>
                    <a:pt x="167" y="137"/>
                    <a:pt x="163" y="137"/>
                  </a:cubicBezTo>
                  <a:cubicBezTo>
                    <a:pt x="162" y="137"/>
                    <a:pt x="161" y="137"/>
                    <a:pt x="160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1" y="137"/>
                    <a:pt x="150" y="137"/>
                    <a:pt x="148" y="137"/>
                  </a:cubicBezTo>
                  <a:cubicBezTo>
                    <a:pt x="147" y="138"/>
                    <a:pt x="146" y="138"/>
                    <a:pt x="145" y="138"/>
                  </a:cubicBezTo>
                  <a:cubicBezTo>
                    <a:pt x="143" y="138"/>
                    <a:pt x="142" y="138"/>
                    <a:pt x="140" y="139"/>
                  </a:cubicBezTo>
                  <a:cubicBezTo>
                    <a:pt x="139" y="137"/>
                    <a:pt x="137" y="135"/>
                    <a:pt x="137" y="134"/>
                  </a:cubicBezTo>
                  <a:cubicBezTo>
                    <a:pt x="134" y="132"/>
                    <a:pt x="134" y="132"/>
                    <a:pt x="134" y="132"/>
                  </a:cubicBezTo>
                  <a:cubicBezTo>
                    <a:pt x="138" y="131"/>
                    <a:pt x="141" y="130"/>
                    <a:pt x="144" y="130"/>
                  </a:cubicBezTo>
                  <a:cubicBezTo>
                    <a:pt x="145" y="130"/>
                    <a:pt x="146" y="130"/>
                    <a:pt x="147" y="129"/>
                  </a:cubicBezTo>
                  <a:cubicBezTo>
                    <a:pt x="148" y="129"/>
                    <a:pt x="150" y="129"/>
                    <a:pt x="153" y="12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61" y="129"/>
                    <a:pt x="162" y="129"/>
                    <a:pt x="163" y="129"/>
                  </a:cubicBezTo>
                  <a:cubicBezTo>
                    <a:pt x="167" y="129"/>
                    <a:pt x="171" y="129"/>
                    <a:pt x="175" y="129"/>
                  </a:cubicBezTo>
                  <a:cubicBezTo>
                    <a:pt x="178" y="130"/>
                    <a:pt x="178" y="130"/>
                    <a:pt x="178" y="130"/>
                  </a:cubicBezTo>
                  <a:cubicBezTo>
                    <a:pt x="181" y="130"/>
                    <a:pt x="184" y="131"/>
                    <a:pt x="187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191" y="122"/>
                    <a:pt x="182" y="116"/>
                    <a:pt x="173" y="111"/>
                  </a:cubicBezTo>
                  <a:cubicBezTo>
                    <a:pt x="174" y="115"/>
                    <a:pt x="174" y="119"/>
                    <a:pt x="174" y="122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26"/>
                    <a:pt x="172" y="128"/>
                    <a:pt x="170" y="128"/>
                  </a:cubicBezTo>
                  <a:cubicBezTo>
                    <a:pt x="167" y="128"/>
                    <a:pt x="166" y="126"/>
                    <a:pt x="166" y="124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6" y="118"/>
                    <a:pt x="166" y="115"/>
                    <a:pt x="165" y="113"/>
                  </a:cubicBezTo>
                  <a:cubicBezTo>
                    <a:pt x="164" y="111"/>
                    <a:pt x="164" y="109"/>
                    <a:pt x="165" y="108"/>
                  </a:cubicBezTo>
                  <a:cubicBezTo>
                    <a:pt x="163" y="108"/>
                    <a:pt x="161" y="107"/>
                    <a:pt x="160" y="107"/>
                  </a:cubicBezTo>
                  <a:cubicBezTo>
                    <a:pt x="155" y="106"/>
                    <a:pt x="149" y="105"/>
                    <a:pt x="143" y="105"/>
                  </a:cubicBezTo>
                  <a:cubicBezTo>
                    <a:pt x="143" y="105"/>
                    <a:pt x="143" y="104"/>
                    <a:pt x="143" y="104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3"/>
                    <a:pt x="113" y="0"/>
                    <a:pt x="107" y="1"/>
                  </a:cubicBezTo>
                  <a:cubicBezTo>
                    <a:pt x="104" y="2"/>
                    <a:pt x="101" y="4"/>
                    <a:pt x="99" y="7"/>
                  </a:cubicBezTo>
                  <a:cubicBezTo>
                    <a:pt x="96" y="10"/>
                    <a:pt x="95" y="13"/>
                    <a:pt x="96" y="17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4" y="106"/>
                    <a:pt x="127" y="105"/>
                    <a:pt x="130" y="105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4"/>
                    <a:pt x="135" y="105"/>
                    <a:pt x="135" y="105"/>
                  </a:cubicBezTo>
                  <a:cubicBezTo>
                    <a:pt x="133" y="105"/>
                    <a:pt x="131" y="105"/>
                    <a:pt x="129" y="105"/>
                  </a:cubicBezTo>
                  <a:cubicBezTo>
                    <a:pt x="131" y="107"/>
                    <a:pt x="133" y="109"/>
                    <a:pt x="136" y="111"/>
                  </a:cubicBezTo>
                  <a:cubicBezTo>
                    <a:pt x="136" y="112"/>
                    <a:pt x="137" y="112"/>
                    <a:pt x="138" y="112"/>
                  </a:cubicBezTo>
                  <a:cubicBezTo>
                    <a:pt x="141" y="115"/>
                    <a:pt x="145" y="118"/>
                    <a:pt x="145" y="123"/>
                  </a:cubicBezTo>
                  <a:cubicBezTo>
                    <a:pt x="145" y="125"/>
                    <a:pt x="144" y="127"/>
                    <a:pt x="141" y="127"/>
                  </a:cubicBezTo>
                  <a:cubicBezTo>
                    <a:pt x="141" y="127"/>
                    <a:pt x="141" y="127"/>
                    <a:pt x="141" y="127"/>
                  </a:cubicBezTo>
                  <a:cubicBezTo>
                    <a:pt x="139" y="127"/>
                    <a:pt x="137" y="126"/>
                    <a:pt x="137" y="124"/>
                  </a:cubicBezTo>
                  <a:cubicBezTo>
                    <a:pt x="137" y="122"/>
                    <a:pt x="134" y="120"/>
                    <a:pt x="132" y="119"/>
                  </a:cubicBezTo>
                  <a:cubicBezTo>
                    <a:pt x="132" y="118"/>
                    <a:pt x="131" y="118"/>
                    <a:pt x="130" y="117"/>
                  </a:cubicBezTo>
                  <a:cubicBezTo>
                    <a:pt x="124" y="111"/>
                    <a:pt x="121" y="111"/>
                    <a:pt x="121" y="111"/>
                  </a:cubicBezTo>
                  <a:cubicBezTo>
                    <a:pt x="119" y="111"/>
                    <a:pt x="117" y="110"/>
                    <a:pt x="116" y="107"/>
                  </a:cubicBezTo>
                  <a:cubicBezTo>
                    <a:pt x="116" y="107"/>
                    <a:pt x="117" y="107"/>
                    <a:pt x="117" y="107"/>
                  </a:cubicBezTo>
                  <a:cubicBezTo>
                    <a:pt x="115" y="107"/>
                    <a:pt x="114" y="107"/>
                    <a:pt x="112" y="108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6" y="16"/>
                    <a:pt x="23" y="15"/>
                    <a:pt x="20" y="15"/>
                  </a:cubicBezTo>
                  <a:cubicBezTo>
                    <a:pt x="16" y="15"/>
                    <a:pt x="11" y="17"/>
                    <a:pt x="8" y="20"/>
                  </a:cubicBezTo>
                  <a:cubicBezTo>
                    <a:pt x="3" y="24"/>
                    <a:pt x="0" y="35"/>
                    <a:pt x="6" y="41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80" y="123"/>
                    <a:pt x="72" y="131"/>
                    <a:pt x="66" y="140"/>
                  </a:cubicBezTo>
                  <a:cubicBezTo>
                    <a:pt x="68" y="140"/>
                    <a:pt x="70" y="139"/>
                    <a:pt x="73" y="139"/>
                  </a:cubicBezTo>
                  <a:cubicBezTo>
                    <a:pt x="74" y="139"/>
                    <a:pt x="75" y="139"/>
                    <a:pt x="76" y="138"/>
                  </a:cubicBezTo>
                  <a:cubicBezTo>
                    <a:pt x="78" y="138"/>
                    <a:pt x="80" y="138"/>
                    <a:pt x="82" y="138"/>
                  </a:cubicBezTo>
                  <a:cubicBezTo>
                    <a:pt x="84" y="138"/>
                    <a:pt x="86" y="138"/>
                    <a:pt x="88" y="138"/>
                  </a:cubicBezTo>
                  <a:cubicBezTo>
                    <a:pt x="90" y="137"/>
                    <a:pt x="92" y="137"/>
                    <a:pt x="94" y="137"/>
                  </a:cubicBezTo>
                  <a:cubicBezTo>
                    <a:pt x="96" y="137"/>
                    <a:pt x="98" y="139"/>
                    <a:pt x="98" y="141"/>
                  </a:cubicBezTo>
                  <a:cubicBezTo>
                    <a:pt x="98" y="144"/>
                    <a:pt x="96" y="145"/>
                    <a:pt x="94" y="145"/>
                  </a:cubicBezTo>
                  <a:cubicBezTo>
                    <a:pt x="92" y="145"/>
                    <a:pt x="90" y="146"/>
                    <a:pt x="88" y="146"/>
                  </a:cubicBezTo>
                  <a:cubicBezTo>
                    <a:pt x="86" y="146"/>
                    <a:pt x="84" y="146"/>
                    <a:pt x="83" y="146"/>
                  </a:cubicBezTo>
                  <a:cubicBezTo>
                    <a:pt x="81" y="146"/>
                    <a:pt x="79" y="146"/>
                    <a:pt x="77" y="147"/>
                  </a:cubicBezTo>
                  <a:cubicBezTo>
                    <a:pt x="76" y="147"/>
                    <a:pt x="75" y="147"/>
                    <a:pt x="74" y="147"/>
                  </a:cubicBezTo>
                  <a:cubicBezTo>
                    <a:pt x="70" y="147"/>
                    <a:pt x="69" y="148"/>
                    <a:pt x="68" y="148"/>
                  </a:cubicBezTo>
                  <a:cubicBezTo>
                    <a:pt x="67" y="149"/>
                    <a:pt x="66" y="149"/>
                    <a:pt x="65" y="149"/>
                  </a:cubicBezTo>
                  <a:cubicBezTo>
                    <a:pt x="65" y="149"/>
                    <a:pt x="64" y="149"/>
                    <a:pt x="64" y="149"/>
                  </a:cubicBezTo>
                  <a:cubicBezTo>
                    <a:pt x="63" y="149"/>
                    <a:pt x="62" y="148"/>
                    <a:pt x="61" y="147"/>
                  </a:cubicBezTo>
                  <a:cubicBezTo>
                    <a:pt x="58" y="153"/>
                    <a:pt x="57" y="158"/>
                    <a:pt x="66" y="161"/>
                  </a:cubicBezTo>
                  <a:cubicBezTo>
                    <a:pt x="68" y="162"/>
                    <a:pt x="71" y="162"/>
                    <a:pt x="73" y="163"/>
                  </a:cubicBezTo>
                  <a:cubicBezTo>
                    <a:pt x="73" y="162"/>
                    <a:pt x="73" y="161"/>
                    <a:pt x="74" y="161"/>
                  </a:cubicBezTo>
                  <a:cubicBezTo>
                    <a:pt x="75" y="160"/>
                    <a:pt x="76" y="159"/>
                    <a:pt x="78" y="158"/>
                  </a:cubicBezTo>
                  <a:cubicBezTo>
                    <a:pt x="78" y="158"/>
                    <a:pt x="79" y="158"/>
                    <a:pt x="79" y="157"/>
                  </a:cubicBezTo>
                  <a:cubicBezTo>
                    <a:pt x="80" y="157"/>
                    <a:pt x="81" y="156"/>
                    <a:pt x="82" y="156"/>
                  </a:cubicBezTo>
                  <a:cubicBezTo>
                    <a:pt x="83" y="155"/>
                    <a:pt x="83" y="155"/>
                    <a:pt x="84" y="154"/>
                  </a:cubicBezTo>
                  <a:cubicBezTo>
                    <a:pt x="86" y="153"/>
                    <a:pt x="88" y="152"/>
                    <a:pt x="90" y="151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92" y="149"/>
                    <a:pt x="93" y="149"/>
                    <a:pt x="94" y="148"/>
                  </a:cubicBezTo>
                  <a:cubicBezTo>
                    <a:pt x="95" y="147"/>
                    <a:pt x="96" y="147"/>
                    <a:pt x="97" y="146"/>
                  </a:cubicBezTo>
                  <a:cubicBezTo>
                    <a:pt x="99" y="145"/>
                    <a:pt x="100" y="144"/>
                    <a:pt x="102" y="144"/>
                  </a:cubicBezTo>
                  <a:cubicBezTo>
                    <a:pt x="103" y="143"/>
                    <a:pt x="104" y="143"/>
                    <a:pt x="105" y="142"/>
                  </a:cubicBezTo>
                  <a:cubicBezTo>
                    <a:pt x="107" y="141"/>
                    <a:pt x="110" y="140"/>
                    <a:pt x="113" y="139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6" y="146"/>
                    <a:pt x="112" y="148"/>
                    <a:pt x="109" y="150"/>
                  </a:cubicBezTo>
                  <a:cubicBezTo>
                    <a:pt x="107" y="150"/>
                    <a:pt x="106" y="151"/>
                    <a:pt x="105" y="151"/>
                  </a:cubicBezTo>
                  <a:cubicBezTo>
                    <a:pt x="104" y="152"/>
                    <a:pt x="103" y="152"/>
                    <a:pt x="102" y="153"/>
                  </a:cubicBezTo>
                  <a:cubicBezTo>
                    <a:pt x="100" y="154"/>
                    <a:pt x="99" y="154"/>
                    <a:pt x="98" y="155"/>
                  </a:cubicBezTo>
                  <a:cubicBezTo>
                    <a:pt x="97" y="156"/>
                    <a:pt x="96" y="156"/>
                    <a:pt x="95" y="157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2" y="159"/>
                    <a:pt x="90" y="160"/>
                    <a:pt x="89" y="161"/>
                  </a:cubicBezTo>
                  <a:cubicBezTo>
                    <a:pt x="88" y="162"/>
                    <a:pt x="87" y="162"/>
                    <a:pt x="86" y="163"/>
                  </a:cubicBezTo>
                  <a:cubicBezTo>
                    <a:pt x="85" y="163"/>
                    <a:pt x="84" y="164"/>
                    <a:pt x="84" y="164"/>
                  </a:cubicBezTo>
                  <a:cubicBezTo>
                    <a:pt x="83" y="164"/>
                    <a:pt x="83" y="165"/>
                    <a:pt x="82" y="165"/>
                  </a:cubicBezTo>
                  <a:cubicBezTo>
                    <a:pt x="81" y="165"/>
                    <a:pt x="81" y="166"/>
                    <a:pt x="81" y="166"/>
                  </a:cubicBezTo>
                  <a:cubicBezTo>
                    <a:pt x="83" y="167"/>
                    <a:pt x="85" y="167"/>
                    <a:pt x="89" y="167"/>
                  </a:cubicBezTo>
                  <a:cubicBezTo>
                    <a:pt x="98" y="167"/>
                    <a:pt x="109" y="168"/>
                    <a:pt x="118" y="166"/>
                  </a:cubicBezTo>
                  <a:cubicBezTo>
                    <a:pt x="128" y="165"/>
                    <a:pt x="138" y="162"/>
                    <a:pt x="149" y="162"/>
                  </a:cubicBezTo>
                  <a:cubicBezTo>
                    <a:pt x="167" y="162"/>
                    <a:pt x="196" y="162"/>
                    <a:pt x="195" y="139"/>
                  </a:cubicBezTo>
                  <a:lnTo>
                    <a:pt x="187" y="139"/>
                  </a:lnTo>
                  <a:close/>
                  <a:moveTo>
                    <a:pt x="133" y="149"/>
                  </a:moveTo>
                  <a:cubicBezTo>
                    <a:pt x="133" y="145"/>
                    <a:pt x="133" y="145"/>
                    <a:pt x="133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33" y="149"/>
                    <a:pt x="133" y="149"/>
                    <a:pt x="133" y="149"/>
                  </a:cubicBezTo>
                  <a:close/>
                  <a:moveTo>
                    <a:pt x="103" y="110"/>
                  </a:moveTo>
                  <a:cubicBezTo>
                    <a:pt x="131" y="140"/>
                    <a:pt x="131" y="140"/>
                    <a:pt x="131" y="140"/>
                  </a:cubicBezTo>
                  <a:cubicBezTo>
                    <a:pt x="134" y="143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33" y="145"/>
                    <a:pt x="132" y="145"/>
                    <a:pt x="129" y="142"/>
                  </a:cubicBezTo>
                  <a:cubicBezTo>
                    <a:pt x="97" y="113"/>
                    <a:pt x="97" y="113"/>
                    <a:pt x="97" y="113"/>
                  </a:cubicBezTo>
                  <a:lnTo>
                    <a:pt x="103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1215" y="1274"/>
              <a:ext cx="388" cy="210"/>
            </a:xfrm>
            <a:custGeom>
              <a:avLst/>
              <a:gdLst>
                <a:gd name="T0" fmla="*/ 138 w 214"/>
                <a:gd name="T1" fmla="*/ 0 h 116"/>
                <a:gd name="T2" fmla="*/ 135 w 214"/>
                <a:gd name="T3" fmla="*/ 3 h 116"/>
                <a:gd name="T4" fmla="*/ 39 w 214"/>
                <a:gd name="T5" fmla="*/ 59 h 116"/>
                <a:gd name="T6" fmla="*/ 18 w 214"/>
                <a:gd name="T7" fmla="*/ 81 h 116"/>
                <a:gd name="T8" fmla="*/ 50 w 214"/>
                <a:gd name="T9" fmla="*/ 115 h 116"/>
                <a:gd name="T10" fmla="*/ 50 w 214"/>
                <a:gd name="T11" fmla="*/ 115 h 116"/>
                <a:gd name="T12" fmla="*/ 51 w 214"/>
                <a:gd name="T13" fmla="*/ 115 h 116"/>
                <a:gd name="T14" fmla="*/ 50 w 214"/>
                <a:gd name="T15" fmla="*/ 115 h 116"/>
                <a:gd name="T16" fmla="*/ 50 w 214"/>
                <a:gd name="T17" fmla="*/ 116 h 116"/>
                <a:gd name="T18" fmla="*/ 138 w 214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4" h="116">
                  <a:moveTo>
                    <a:pt x="138" y="0"/>
                  </a:moveTo>
                  <a:cubicBezTo>
                    <a:pt x="135" y="3"/>
                    <a:pt x="135" y="3"/>
                    <a:pt x="135" y="3"/>
                  </a:cubicBezTo>
                  <a:cubicBezTo>
                    <a:pt x="135" y="3"/>
                    <a:pt x="169" y="99"/>
                    <a:pt x="39" y="59"/>
                  </a:cubicBezTo>
                  <a:cubicBezTo>
                    <a:pt x="39" y="59"/>
                    <a:pt x="0" y="48"/>
                    <a:pt x="18" y="81"/>
                  </a:cubicBezTo>
                  <a:cubicBezTo>
                    <a:pt x="18" y="81"/>
                    <a:pt x="27" y="105"/>
                    <a:pt x="50" y="115"/>
                  </a:cubicBezTo>
                  <a:cubicBezTo>
                    <a:pt x="50" y="116"/>
                    <a:pt x="50" y="115"/>
                    <a:pt x="50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5"/>
                    <a:pt x="50" y="115"/>
                  </a:cubicBezTo>
                  <a:cubicBezTo>
                    <a:pt x="50" y="115"/>
                    <a:pt x="50" y="116"/>
                    <a:pt x="50" y="116"/>
                  </a:cubicBezTo>
                  <a:cubicBezTo>
                    <a:pt x="105" y="110"/>
                    <a:pt x="214" y="88"/>
                    <a:pt x="1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1297" y="1254"/>
              <a:ext cx="319" cy="318"/>
            </a:xfrm>
            <a:custGeom>
              <a:avLst/>
              <a:gdLst>
                <a:gd name="T0" fmla="*/ 102 w 176"/>
                <a:gd name="T1" fmla="*/ 0 h 175"/>
                <a:gd name="T2" fmla="*/ 98 w 176"/>
                <a:gd name="T3" fmla="*/ 4 h 175"/>
                <a:gd name="T4" fmla="*/ 99 w 176"/>
                <a:gd name="T5" fmla="*/ 5 h 175"/>
                <a:gd name="T6" fmla="*/ 124 w 176"/>
                <a:gd name="T7" fmla="*/ 81 h 175"/>
                <a:gd name="T8" fmla="*/ 6 w 176"/>
                <a:gd name="T9" fmla="*/ 135 h 175"/>
                <a:gd name="T10" fmla="*/ 3 w 176"/>
                <a:gd name="T11" fmla="*/ 135 h 175"/>
                <a:gd name="T12" fmla="*/ 22 w 176"/>
                <a:gd name="T13" fmla="*/ 156 h 175"/>
                <a:gd name="T14" fmla="*/ 158 w 176"/>
                <a:gd name="T15" fmla="*/ 99 h 175"/>
                <a:gd name="T16" fmla="*/ 102 w 176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75">
                  <a:moveTo>
                    <a:pt x="102" y="0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124" y="34"/>
                    <a:pt x="133" y="60"/>
                    <a:pt x="124" y="81"/>
                  </a:cubicBezTo>
                  <a:cubicBezTo>
                    <a:pt x="110" y="117"/>
                    <a:pt x="52" y="130"/>
                    <a:pt x="6" y="135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0" y="147"/>
                    <a:pt x="22" y="156"/>
                    <a:pt x="22" y="156"/>
                  </a:cubicBezTo>
                  <a:cubicBezTo>
                    <a:pt x="49" y="170"/>
                    <a:pt x="139" y="175"/>
                    <a:pt x="158" y="99"/>
                  </a:cubicBezTo>
                  <a:cubicBezTo>
                    <a:pt x="176" y="24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2" name="Freeform 92"/>
            <p:cNvSpPr>
              <a:spLocks noEditPoints="1"/>
            </p:cNvSpPr>
            <p:nvPr/>
          </p:nvSpPr>
          <p:spPr bwMode="auto">
            <a:xfrm>
              <a:off x="478" y="2000"/>
              <a:ext cx="349" cy="334"/>
            </a:xfrm>
            <a:custGeom>
              <a:avLst/>
              <a:gdLst>
                <a:gd name="T0" fmla="*/ 192 w 192"/>
                <a:gd name="T1" fmla="*/ 137 h 184"/>
                <a:gd name="T2" fmla="*/ 189 w 192"/>
                <a:gd name="T3" fmla="*/ 134 h 184"/>
                <a:gd name="T4" fmla="*/ 149 w 192"/>
                <a:gd name="T5" fmla="*/ 127 h 184"/>
                <a:gd name="T6" fmla="*/ 150 w 192"/>
                <a:gd name="T7" fmla="*/ 103 h 184"/>
                <a:gd name="T8" fmla="*/ 149 w 192"/>
                <a:gd name="T9" fmla="*/ 100 h 184"/>
                <a:gd name="T10" fmla="*/ 81 w 192"/>
                <a:gd name="T11" fmla="*/ 34 h 184"/>
                <a:gd name="T12" fmla="*/ 78 w 192"/>
                <a:gd name="T13" fmla="*/ 33 h 184"/>
                <a:gd name="T14" fmla="*/ 55 w 192"/>
                <a:gd name="T15" fmla="*/ 39 h 184"/>
                <a:gd name="T16" fmla="*/ 45 w 192"/>
                <a:gd name="T17" fmla="*/ 3 h 184"/>
                <a:gd name="T18" fmla="*/ 42 w 192"/>
                <a:gd name="T19" fmla="*/ 1 h 184"/>
                <a:gd name="T20" fmla="*/ 39 w 192"/>
                <a:gd name="T21" fmla="*/ 2 h 184"/>
                <a:gd name="T22" fmla="*/ 1 w 192"/>
                <a:gd name="T23" fmla="*/ 40 h 184"/>
                <a:gd name="T24" fmla="*/ 0 w 192"/>
                <a:gd name="T25" fmla="*/ 44 h 184"/>
                <a:gd name="T26" fmla="*/ 2 w 192"/>
                <a:gd name="T27" fmla="*/ 47 h 184"/>
                <a:gd name="T28" fmla="*/ 39 w 192"/>
                <a:gd name="T29" fmla="*/ 53 h 184"/>
                <a:gd name="T30" fmla="*/ 43 w 192"/>
                <a:gd name="T31" fmla="*/ 53 h 184"/>
                <a:gd name="T32" fmla="*/ 43 w 192"/>
                <a:gd name="T33" fmla="*/ 74 h 184"/>
                <a:gd name="T34" fmla="*/ 44 w 192"/>
                <a:gd name="T35" fmla="*/ 76 h 184"/>
                <a:gd name="T36" fmla="*/ 107 w 192"/>
                <a:gd name="T37" fmla="*/ 140 h 184"/>
                <a:gd name="T38" fmla="*/ 110 w 192"/>
                <a:gd name="T39" fmla="*/ 142 h 184"/>
                <a:gd name="T40" fmla="*/ 136 w 192"/>
                <a:gd name="T41" fmla="*/ 139 h 184"/>
                <a:gd name="T42" fmla="*/ 143 w 192"/>
                <a:gd name="T43" fmla="*/ 181 h 184"/>
                <a:gd name="T44" fmla="*/ 145 w 192"/>
                <a:gd name="T45" fmla="*/ 184 h 184"/>
                <a:gd name="T46" fmla="*/ 147 w 192"/>
                <a:gd name="T47" fmla="*/ 184 h 184"/>
                <a:gd name="T48" fmla="*/ 150 w 192"/>
                <a:gd name="T49" fmla="*/ 183 h 184"/>
                <a:gd name="T50" fmla="*/ 191 w 192"/>
                <a:gd name="T51" fmla="*/ 141 h 184"/>
                <a:gd name="T52" fmla="*/ 192 w 192"/>
                <a:gd name="T53" fmla="*/ 137 h 184"/>
                <a:gd name="T54" fmla="*/ 135 w 192"/>
                <a:gd name="T55" fmla="*/ 119 h 184"/>
                <a:gd name="T56" fmla="*/ 134 w 192"/>
                <a:gd name="T57" fmla="*/ 119 h 184"/>
                <a:gd name="T58" fmla="*/ 130 w 192"/>
                <a:gd name="T59" fmla="*/ 115 h 184"/>
                <a:gd name="T60" fmla="*/ 116 w 192"/>
                <a:gd name="T61" fmla="*/ 111 h 184"/>
                <a:gd name="T62" fmla="*/ 111 w 192"/>
                <a:gd name="T63" fmla="*/ 111 h 184"/>
                <a:gd name="T64" fmla="*/ 94 w 192"/>
                <a:gd name="T65" fmla="*/ 91 h 184"/>
                <a:gd name="T66" fmla="*/ 87 w 192"/>
                <a:gd name="T67" fmla="*/ 79 h 184"/>
                <a:gd name="T68" fmla="*/ 84 w 192"/>
                <a:gd name="T69" fmla="*/ 78 h 184"/>
                <a:gd name="T70" fmla="*/ 72 w 192"/>
                <a:gd name="T71" fmla="*/ 72 h 184"/>
                <a:gd name="T72" fmla="*/ 67 w 192"/>
                <a:gd name="T73" fmla="*/ 64 h 184"/>
                <a:gd name="T74" fmla="*/ 66 w 192"/>
                <a:gd name="T75" fmla="*/ 60 h 184"/>
                <a:gd name="T76" fmla="*/ 66 w 192"/>
                <a:gd name="T77" fmla="*/ 58 h 184"/>
                <a:gd name="T78" fmla="*/ 68 w 192"/>
                <a:gd name="T79" fmla="*/ 53 h 184"/>
                <a:gd name="T80" fmla="*/ 73 w 192"/>
                <a:gd name="T81" fmla="*/ 54 h 184"/>
                <a:gd name="T82" fmla="*/ 74 w 192"/>
                <a:gd name="T83" fmla="*/ 59 h 184"/>
                <a:gd name="T84" fmla="*/ 75 w 192"/>
                <a:gd name="T85" fmla="*/ 61 h 184"/>
                <a:gd name="T86" fmla="*/ 78 w 192"/>
                <a:gd name="T87" fmla="*/ 66 h 184"/>
                <a:gd name="T88" fmla="*/ 86 w 192"/>
                <a:gd name="T89" fmla="*/ 70 h 184"/>
                <a:gd name="T90" fmla="*/ 89 w 192"/>
                <a:gd name="T91" fmla="*/ 71 h 184"/>
                <a:gd name="T92" fmla="*/ 102 w 192"/>
                <a:gd name="T93" fmla="*/ 91 h 184"/>
                <a:gd name="T94" fmla="*/ 113 w 192"/>
                <a:gd name="T95" fmla="*/ 103 h 184"/>
                <a:gd name="T96" fmla="*/ 117 w 192"/>
                <a:gd name="T97" fmla="*/ 103 h 184"/>
                <a:gd name="T98" fmla="*/ 138 w 192"/>
                <a:gd name="T99" fmla="*/ 115 h 184"/>
                <a:gd name="T100" fmla="*/ 135 w 192"/>
                <a:gd name="T101" fmla="*/ 11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184">
                  <a:moveTo>
                    <a:pt x="192" y="137"/>
                  </a:moveTo>
                  <a:cubicBezTo>
                    <a:pt x="191" y="135"/>
                    <a:pt x="190" y="134"/>
                    <a:pt x="189" y="134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0" y="102"/>
                    <a:pt x="149" y="101"/>
                    <a:pt x="149" y="100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0" y="33"/>
                    <a:pt x="79" y="33"/>
                    <a:pt x="78" y="33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1"/>
                    <a:pt x="52" y="15"/>
                    <a:pt x="45" y="3"/>
                  </a:cubicBezTo>
                  <a:cubicBezTo>
                    <a:pt x="44" y="1"/>
                    <a:pt x="43" y="1"/>
                    <a:pt x="42" y="1"/>
                  </a:cubicBezTo>
                  <a:cubicBezTo>
                    <a:pt x="41" y="0"/>
                    <a:pt x="39" y="1"/>
                    <a:pt x="39" y="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1"/>
                    <a:pt x="0" y="43"/>
                    <a:pt x="0" y="44"/>
                  </a:cubicBezTo>
                  <a:cubicBezTo>
                    <a:pt x="0" y="45"/>
                    <a:pt x="1" y="46"/>
                    <a:pt x="2" y="47"/>
                  </a:cubicBezTo>
                  <a:cubicBezTo>
                    <a:pt x="3" y="47"/>
                    <a:pt x="18" y="53"/>
                    <a:pt x="39" y="53"/>
                  </a:cubicBezTo>
                  <a:cubicBezTo>
                    <a:pt x="40" y="53"/>
                    <a:pt x="42" y="53"/>
                    <a:pt x="43" y="53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5"/>
                    <a:pt x="43" y="76"/>
                    <a:pt x="44" y="76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8" y="141"/>
                    <a:pt x="109" y="142"/>
                    <a:pt x="110" y="142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43" y="181"/>
                    <a:pt x="143" y="181"/>
                    <a:pt x="143" y="181"/>
                  </a:cubicBezTo>
                  <a:cubicBezTo>
                    <a:pt x="143" y="182"/>
                    <a:pt x="144" y="184"/>
                    <a:pt x="145" y="184"/>
                  </a:cubicBezTo>
                  <a:cubicBezTo>
                    <a:pt x="146" y="184"/>
                    <a:pt x="146" y="184"/>
                    <a:pt x="147" y="184"/>
                  </a:cubicBezTo>
                  <a:cubicBezTo>
                    <a:pt x="148" y="184"/>
                    <a:pt x="149" y="184"/>
                    <a:pt x="150" y="183"/>
                  </a:cubicBezTo>
                  <a:cubicBezTo>
                    <a:pt x="191" y="141"/>
                    <a:pt x="191" y="141"/>
                    <a:pt x="191" y="141"/>
                  </a:cubicBezTo>
                  <a:cubicBezTo>
                    <a:pt x="192" y="140"/>
                    <a:pt x="192" y="138"/>
                    <a:pt x="192" y="137"/>
                  </a:cubicBezTo>
                  <a:close/>
                  <a:moveTo>
                    <a:pt x="135" y="119"/>
                  </a:moveTo>
                  <a:cubicBezTo>
                    <a:pt x="135" y="119"/>
                    <a:pt x="135" y="119"/>
                    <a:pt x="134" y="119"/>
                  </a:cubicBezTo>
                  <a:cubicBezTo>
                    <a:pt x="132" y="119"/>
                    <a:pt x="131" y="118"/>
                    <a:pt x="130" y="115"/>
                  </a:cubicBezTo>
                  <a:cubicBezTo>
                    <a:pt x="130" y="115"/>
                    <a:pt x="129" y="113"/>
                    <a:pt x="116" y="111"/>
                  </a:cubicBezTo>
                  <a:cubicBezTo>
                    <a:pt x="114" y="111"/>
                    <a:pt x="112" y="111"/>
                    <a:pt x="111" y="111"/>
                  </a:cubicBezTo>
                  <a:cubicBezTo>
                    <a:pt x="101" y="108"/>
                    <a:pt x="94" y="101"/>
                    <a:pt x="94" y="91"/>
                  </a:cubicBezTo>
                  <a:cubicBezTo>
                    <a:pt x="94" y="83"/>
                    <a:pt x="93" y="81"/>
                    <a:pt x="87" y="79"/>
                  </a:cubicBezTo>
                  <a:cubicBezTo>
                    <a:pt x="86" y="79"/>
                    <a:pt x="85" y="78"/>
                    <a:pt x="84" y="78"/>
                  </a:cubicBezTo>
                  <a:cubicBezTo>
                    <a:pt x="80" y="77"/>
                    <a:pt x="76" y="76"/>
                    <a:pt x="72" y="72"/>
                  </a:cubicBezTo>
                  <a:cubicBezTo>
                    <a:pt x="70" y="70"/>
                    <a:pt x="68" y="66"/>
                    <a:pt x="67" y="64"/>
                  </a:cubicBezTo>
                  <a:cubicBezTo>
                    <a:pt x="67" y="62"/>
                    <a:pt x="66" y="61"/>
                    <a:pt x="66" y="60"/>
                  </a:cubicBezTo>
                  <a:cubicBezTo>
                    <a:pt x="66" y="59"/>
                    <a:pt x="66" y="58"/>
                    <a:pt x="66" y="58"/>
                  </a:cubicBezTo>
                  <a:cubicBezTo>
                    <a:pt x="65" y="56"/>
                    <a:pt x="66" y="54"/>
                    <a:pt x="68" y="53"/>
                  </a:cubicBezTo>
                  <a:cubicBezTo>
                    <a:pt x="69" y="52"/>
                    <a:pt x="72" y="52"/>
                    <a:pt x="73" y="54"/>
                  </a:cubicBezTo>
                  <a:cubicBezTo>
                    <a:pt x="74" y="56"/>
                    <a:pt x="74" y="57"/>
                    <a:pt x="74" y="59"/>
                  </a:cubicBezTo>
                  <a:cubicBezTo>
                    <a:pt x="74" y="60"/>
                    <a:pt x="74" y="60"/>
                    <a:pt x="75" y="61"/>
                  </a:cubicBezTo>
                  <a:cubicBezTo>
                    <a:pt x="75" y="63"/>
                    <a:pt x="77" y="65"/>
                    <a:pt x="78" y="66"/>
                  </a:cubicBezTo>
                  <a:cubicBezTo>
                    <a:pt x="80" y="69"/>
                    <a:pt x="83" y="69"/>
                    <a:pt x="86" y="70"/>
                  </a:cubicBezTo>
                  <a:cubicBezTo>
                    <a:pt x="87" y="71"/>
                    <a:pt x="88" y="71"/>
                    <a:pt x="89" y="71"/>
                  </a:cubicBezTo>
                  <a:cubicBezTo>
                    <a:pt x="101" y="75"/>
                    <a:pt x="102" y="83"/>
                    <a:pt x="102" y="91"/>
                  </a:cubicBezTo>
                  <a:cubicBezTo>
                    <a:pt x="102" y="98"/>
                    <a:pt x="108" y="102"/>
                    <a:pt x="113" y="103"/>
                  </a:cubicBezTo>
                  <a:cubicBezTo>
                    <a:pt x="114" y="103"/>
                    <a:pt x="115" y="103"/>
                    <a:pt x="117" y="103"/>
                  </a:cubicBezTo>
                  <a:cubicBezTo>
                    <a:pt x="125" y="104"/>
                    <a:pt x="138" y="106"/>
                    <a:pt x="138" y="115"/>
                  </a:cubicBezTo>
                  <a:cubicBezTo>
                    <a:pt x="139" y="117"/>
                    <a:pt x="137" y="119"/>
                    <a:pt x="13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3" name="Freeform 93"/>
            <p:cNvSpPr>
              <a:spLocks noEditPoints="1"/>
            </p:cNvSpPr>
            <p:nvPr/>
          </p:nvSpPr>
          <p:spPr bwMode="auto">
            <a:xfrm>
              <a:off x="7428" y="2138"/>
              <a:ext cx="254" cy="162"/>
            </a:xfrm>
            <a:custGeom>
              <a:avLst/>
              <a:gdLst>
                <a:gd name="T0" fmla="*/ 136 w 140"/>
                <a:gd name="T1" fmla="*/ 42 h 89"/>
                <a:gd name="T2" fmla="*/ 68 w 140"/>
                <a:gd name="T3" fmla="*/ 11 h 89"/>
                <a:gd name="T4" fmla="*/ 58 w 140"/>
                <a:gd name="T5" fmla="*/ 22 h 89"/>
                <a:gd name="T6" fmla="*/ 55 w 140"/>
                <a:gd name="T7" fmla="*/ 23 h 89"/>
                <a:gd name="T8" fmla="*/ 38 w 140"/>
                <a:gd name="T9" fmla="*/ 37 h 89"/>
                <a:gd name="T10" fmla="*/ 39 w 140"/>
                <a:gd name="T11" fmla="*/ 37 h 89"/>
                <a:gd name="T12" fmla="*/ 44 w 140"/>
                <a:gd name="T13" fmla="*/ 36 h 89"/>
                <a:gd name="T14" fmla="*/ 49 w 140"/>
                <a:gd name="T15" fmla="*/ 39 h 89"/>
                <a:gd name="T16" fmla="*/ 46 w 140"/>
                <a:gd name="T17" fmla="*/ 43 h 89"/>
                <a:gd name="T18" fmla="*/ 41 w 140"/>
                <a:gd name="T19" fmla="*/ 45 h 89"/>
                <a:gd name="T20" fmla="*/ 40 w 140"/>
                <a:gd name="T21" fmla="*/ 45 h 89"/>
                <a:gd name="T22" fmla="*/ 36 w 140"/>
                <a:gd name="T23" fmla="*/ 41 h 89"/>
                <a:gd name="T24" fmla="*/ 36 w 140"/>
                <a:gd name="T25" fmla="*/ 40 h 89"/>
                <a:gd name="T26" fmla="*/ 33 w 140"/>
                <a:gd name="T27" fmla="*/ 47 h 89"/>
                <a:gd name="T28" fmla="*/ 0 w 140"/>
                <a:gd name="T29" fmla="*/ 88 h 89"/>
                <a:gd name="T30" fmla="*/ 5 w 140"/>
                <a:gd name="T31" fmla="*/ 89 h 89"/>
                <a:gd name="T32" fmla="*/ 35 w 140"/>
                <a:gd name="T33" fmla="*/ 81 h 89"/>
                <a:gd name="T34" fmla="*/ 74 w 140"/>
                <a:gd name="T35" fmla="*/ 79 h 89"/>
                <a:gd name="T36" fmla="*/ 75 w 140"/>
                <a:gd name="T37" fmla="*/ 80 h 89"/>
                <a:gd name="T38" fmla="*/ 117 w 140"/>
                <a:gd name="T39" fmla="*/ 64 h 89"/>
                <a:gd name="T40" fmla="*/ 128 w 140"/>
                <a:gd name="T41" fmla="*/ 60 h 89"/>
                <a:gd name="T42" fmla="*/ 137 w 140"/>
                <a:gd name="T43" fmla="*/ 54 h 89"/>
                <a:gd name="T44" fmla="*/ 136 w 140"/>
                <a:gd name="T45" fmla="*/ 42 h 89"/>
                <a:gd name="T46" fmla="*/ 43 w 140"/>
                <a:gd name="T47" fmla="*/ 62 h 89"/>
                <a:gd name="T48" fmla="*/ 38 w 140"/>
                <a:gd name="T49" fmla="*/ 63 h 89"/>
                <a:gd name="T50" fmla="*/ 37 w 140"/>
                <a:gd name="T51" fmla="*/ 64 h 89"/>
                <a:gd name="T52" fmla="*/ 33 w 140"/>
                <a:gd name="T53" fmla="*/ 60 h 89"/>
                <a:gd name="T54" fmla="*/ 37 w 140"/>
                <a:gd name="T55" fmla="*/ 56 h 89"/>
                <a:gd name="T56" fmla="*/ 42 w 140"/>
                <a:gd name="T57" fmla="*/ 55 h 89"/>
                <a:gd name="T58" fmla="*/ 46 w 140"/>
                <a:gd name="T59" fmla="*/ 58 h 89"/>
                <a:gd name="T60" fmla="*/ 43 w 140"/>
                <a:gd name="T61" fmla="*/ 62 h 89"/>
                <a:gd name="T62" fmla="*/ 66 w 140"/>
                <a:gd name="T63" fmla="*/ 32 h 89"/>
                <a:gd name="T64" fmla="*/ 71 w 140"/>
                <a:gd name="T65" fmla="*/ 31 h 89"/>
                <a:gd name="T66" fmla="*/ 76 w 140"/>
                <a:gd name="T67" fmla="*/ 34 h 89"/>
                <a:gd name="T68" fmla="*/ 73 w 140"/>
                <a:gd name="T69" fmla="*/ 38 h 89"/>
                <a:gd name="T70" fmla="*/ 68 w 140"/>
                <a:gd name="T71" fmla="*/ 40 h 89"/>
                <a:gd name="T72" fmla="*/ 67 w 140"/>
                <a:gd name="T73" fmla="*/ 40 h 89"/>
                <a:gd name="T74" fmla="*/ 63 w 140"/>
                <a:gd name="T75" fmla="*/ 37 h 89"/>
                <a:gd name="T76" fmla="*/ 66 w 140"/>
                <a:gd name="T77" fmla="*/ 32 h 89"/>
                <a:gd name="T78" fmla="*/ 73 w 140"/>
                <a:gd name="T79" fmla="*/ 59 h 89"/>
                <a:gd name="T80" fmla="*/ 73 w 140"/>
                <a:gd name="T81" fmla="*/ 59 h 89"/>
                <a:gd name="T82" fmla="*/ 68 w 140"/>
                <a:gd name="T83" fmla="*/ 59 h 89"/>
                <a:gd name="T84" fmla="*/ 64 w 140"/>
                <a:gd name="T85" fmla="*/ 54 h 89"/>
                <a:gd name="T86" fmla="*/ 68 w 140"/>
                <a:gd name="T87" fmla="*/ 51 h 89"/>
                <a:gd name="T88" fmla="*/ 73 w 140"/>
                <a:gd name="T89" fmla="*/ 51 h 89"/>
                <a:gd name="T90" fmla="*/ 77 w 140"/>
                <a:gd name="T91" fmla="*/ 55 h 89"/>
                <a:gd name="T92" fmla="*/ 73 w 140"/>
                <a:gd name="T93" fmla="*/ 59 h 89"/>
                <a:gd name="T94" fmla="*/ 100 w 140"/>
                <a:gd name="T95" fmla="*/ 46 h 89"/>
                <a:gd name="T96" fmla="*/ 100 w 140"/>
                <a:gd name="T97" fmla="*/ 46 h 89"/>
                <a:gd name="T98" fmla="*/ 95 w 140"/>
                <a:gd name="T99" fmla="*/ 46 h 89"/>
                <a:gd name="T100" fmla="*/ 91 w 140"/>
                <a:gd name="T101" fmla="*/ 42 h 89"/>
                <a:gd name="T102" fmla="*/ 95 w 140"/>
                <a:gd name="T103" fmla="*/ 38 h 89"/>
                <a:gd name="T104" fmla="*/ 100 w 140"/>
                <a:gd name="T105" fmla="*/ 38 h 89"/>
                <a:gd name="T106" fmla="*/ 104 w 140"/>
                <a:gd name="T107" fmla="*/ 42 h 89"/>
                <a:gd name="T108" fmla="*/ 100 w 140"/>
                <a:gd name="T109" fmla="*/ 4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" h="89">
                  <a:moveTo>
                    <a:pt x="136" y="42"/>
                  </a:moveTo>
                  <a:cubicBezTo>
                    <a:pt x="136" y="42"/>
                    <a:pt x="117" y="0"/>
                    <a:pt x="68" y="11"/>
                  </a:cubicBezTo>
                  <a:cubicBezTo>
                    <a:pt x="63" y="17"/>
                    <a:pt x="59" y="21"/>
                    <a:pt x="58" y="22"/>
                  </a:cubicBezTo>
                  <a:cubicBezTo>
                    <a:pt x="57" y="22"/>
                    <a:pt x="56" y="23"/>
                    <a:pt x="55" y="23"/>
                  </a:cubicBezTo>
                  <a:cubicBezTo>
                    <a:pt x="55" y="23"/>
                    <a:pt x="45" y="28"/>
                    <a:pt x="38" y="37"/>
                  </a:cubicBezTo>
                  <a:cubicBezTo>
                    <a:pt x="38" y="37"/>
                    <a:pt x="39" y="37"/>
                    <a:pt x="39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6" y="35"/>
                    <a:pt x="49" y="36"/>
                    <a:pt x="49" y="39"/>
                  </a:cubicBezTo>
                  <a:cubicBezTo>
                    <a:pt x="50" y="41"/>
                    <a:pt x="48" y="43"/>
                    <a:pt x="46" y="43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0" y="45"/>
                    <a:pt x="40" y="45"/>
                  </a:cubicBezTo>
                  <a:cubicBezTo>
                    <a:pt x="38" y="45"/>
                    <a:pt x="36" y="43"/>
                    <a:pt x="36" y="41"/>
                  </a:cubicBezTo>
                  <a:cubicBezTo>
                    <a:pt x="36" y="41"/>
                    <a:pt x="36" y="41"/>
                    <a:pt x="36" y="40"/>
                  </a:cubicBezTo>
                  <a:cubicBezTo>
                    <a:pt x="35" y="42"/>
                    <a:pt x="34" y="44"/>
                    <a:pt x="33" y="47"/>
                  </a:cubicBezTo>
                  <a:cubicBezTo>
                    <a:pt x="28" y="66"/>
                    <a:pt x="14" y="80"/>
                    <a:pt x="0" y="88"/>
                  </a:cubicBezTo>
                  <a:cubicBezTo>
                    <a:pt x="2" y="89"/>
                    <a:pt x="3" y="89"/>
                    <a:pt x="5" y="89"/>
                  </a:cubicBezTo>
                  <a:cubicBezTo>
                    <a:pt x="14" y="89"/>
                    <a:pt x="24" y="87"/>
                    <a:pt x="35" y="81"/>
                  </a:cubicBezTo>
                  <a:cubicBezTo>
                    <a:pt x="53" y="71"/>
                    <a:pt x="74" y="79"/>
                    <a:pt x="74" y="79"/>
                  </a:cubicBezTo>
                  <a:cubicBezTo>
                    <a:pt x="74" y="79"/>
                    <a:pt x="75" y="80"/>
                    <a:pt x="75" y="80"/>
                  </a:cubicBezTo>
                  <a:cubicBezTo>
                    <a:pt x="76" y="80"/>
                    <a:pt x="98" y="82"/>
                    <a:pt x="117" y="64"/>
                  </a:cubicBezTo>
                  <a:cubicBezTo>
                    <a:pt x="117" y="64"/>
                    <a:pt x="122" y="60"/>
                    <a:pt x="128" y="60"/>
                  </a:cubicBezTo>
                  <a:cubicBezTo>
                    <a:pt x="133" y="59"/>
                    <a:pt x="136" y="56"/>
                    <a:pt x="137" y="54"/>
                  </a:cubicBezTo>
                  <a:cubicBezTo>
                    <a:pt x="140" y="49"/>
                    <a:pt x="137" y="43"/>
                    <a:pt x="136" y="42"/>
                  </a:cubicBezTo>
                  <a:close/>
                  <a:moveTo>
                    <a:pt x="43" y="62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38" y="64"/>
                    <a:pt x="38" y="64"/>
                    <a:pt x="37" y="64"/>
                  </a:cubicBezTo>
                  <a:cubicBezTo>
                    <a:pt x="36" y="64"/>
                    <a:pt x="34" y="62"/>
                    <a:pt x="33" y="60"/>
                  </a:cubicBezTo>
                  <a:cubicBezTo>
                    <a:pt x="33" y="58"/>
                    <a:pt x="34" y="56"/>
                    <a:pt x="37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4" y="54"/>
                    <a:pt x="46" y="55"/>
                    <a:pt x="46" y="58"/>
                  </a:cubicBezTo>
                  <a:cubicBezTo>
                    <a:pt x="47" y="60"/>
                    <a:pt x="46" y="62"/>
                    <a:pt x="43" y="62"/>
                  </a:cubicBezTo>
                  <a:close/>
                  <a:moveTo>
                    <a:pt x="66" y="32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73" y="30"/>
                    <a:pt x="75" y="32"/>
                    <a:pt x="76" y="34"/>
                  </a:cubicBezTo>
                  <a:cubicBezTo>
                    <a:pt x="76" y="36"/>
                    <a:pt x="75" y="38"/>
                    <a:pt x="73" y="38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5" y="40"/>
                    <a:pt x="63" y="38"/>
                    <a:pt x="63" y="37"/>
                  </a:cubicBezTo>
                  <a:cubicBezTo>
                    <a:pt x="62" y="34"/>
                    <a:pt x="64" y="32"/>
                    <a:pt x="66" y="32"/>
                  </a:cubicBezTo>
                  <a:close/>
                  <a:moveTo>
                    <a:pt x="73" y="59"/>
                  </a:moveTo>
                  <a:cubicBezTo>
                    <a:pt x="73" y="59"/>
                    <a:pt x="73" y="59"/>
                    <a:pt x="73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59"/>
                    <a:pt x="64" y="57"/>
                    <a:pt x="64" y="54"/>
                  </a:cubicBezTo>
                  <a:cubicBezTo>
                    <a:pt x="64" y="52"/>
                    <a:pt x="66" y="51"/>
                    <a:pt x="68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6" y="51"/>
                    <a:pt x="77" y="53"/>
                    <a:pt x="77" y="55"/>
                  </a:cubicBezTo>
                  <a:cubicBezTo>
                    <a:pt x="77" y="57"/>
                    <a:pt x="76" y="59"/>
                    <a:pt x="73" y="59"/>
                  </a:cubicBezTo>
                  <a:close/>
                  <a:moveTo>
                    <a:pt x="100" y="46"/>
                  </a:moveTo>
                  <a:cubicBezTo>
                    <a:pt x="100" y="46"/>
                    <a:pt x="100" y="46"/>
                    <a:pt x="100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1" y="44"/>
                    <a:pt x="91" y="42"/>
                  </a:cubicBezTo>
                  <a:cubicBezTo>
                    <a:pt x="91" y="39"/>
                    <a:pt x="93" y="38"/>
                    <a:pt x="95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2" y="38"/>
                    <a:pt x="104" y="40"/>
                    <a:pt x="104" y="42"/>
                  </a:cubicBezTo>
                  <a:cubicBezTo>
                    <a:pt x="104" y="44"/>
                    <a:pt x="102" y="46"/>
                    <a:pt x="10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4" name="Freeform 94"/>
            <p:cNvSpPr>
              <a:spLocks noEditPoints="1"/>
            </p:cNvSpPr>
            <p:nvPr/>
          </p:nvSpPr>
          <p:spPr bwMode="auto">
            <a:xfrm>
              <a:off x="7321" y="2033"/>
              <a:ext cx="252" cy="269"/>
            </a:xfrm>
            <a:custGeom>
              <a:avLst/>
              <a:gdLst>
                <a:gd name="T0" fmla="*/ 130 w 139"/>
                <a:gd name="T1" fmla="*/ 4 h 148"/>
                <a:gd name="T2" fmla="*/ 59 w 139"/>
                <a:gd name="T3" fmla="*/ 30 h 148"/>
                <a:gd name="T4" fmla="*/ 31 w 139"/>
                <a:gd name="T5" fmla="*/ 61 h 148"/>
                <a:gd name="T6" fmla="*/ 29 w 139"/>
                <a:gd name="T7" fmla="*/ 148 h 148"/>
                <a:gd name="T8" fmla="*/ 43 w 139"/>
                <a:gd name="T9" fmla="*/ 145 h 148"/>
                <a:gd name="T10" fmla="*/ 111 w 139"/>
                <a:gd name="T11" fmla="*/ 74 h 148"/>
                <a:gd name="T12" fmla="*/ 131 w 139"/>
                <a:gd name="T13" fmla="*/ 33 h 148"/>
                <a:gd name="T14" fmla="*/ 139 w 139"/>
                <a:gd name="T15" fmla="*/ 12 h 148"/>
                <a:gd name="T16" fmla="*/ 37 w 139"/>
                <a:gd name="T17" fmla="*/ 124 h 148"/>
                <a:gd name="T18" fmla="*/ 32 w 139"/>
                <a:gd name="T19" fmla="*/ 125 h 148"/>
                <a:gd name="T20" fmla="*/ 33 w 139"/>
                <a:gd name="T21" fmla="*/ 115 h 148"/>
                <a:gd name="T22" fmla="*/ 40 w 139"/>
                <a:gd name="T23" fmla="*/ 119 h 148"/>
                <a:gd name="T24" fmla="*/ 40 w 139"/>
                <a:gd name="T25" fmla="*/ 97 h 148"/>
                <a:gd name="T26" fmla="*/ 34 w 139"/>
                <a:gd name="T27" fmla="*/ 99 h 148"/>
                <a:gd name="T28" fmla="*/ 35 w 139"/>
                <a:gd name="T29" fmla="*/ 89 h 148"/>
                <a:gd name="T30" fmla="*/ 42 w 139"/>
                <a:gd name="T31" fmla="*/ 93 h 148"/>
                <a:gd name="T32" fmla="*/ 56 w 139"/>
                <a:gd name="T33" fmla="*/ 109 h 148"/>
                <a:gd name="T34" fmla="*/ 50 w 139"/>
                <a:gd name="T35" fmla="*/ 110 h 148"/>
                <a:gd name="T36" fmla="*/ 51 w 139"/>
                <a:gd name="T37" fmla="*/ 101 h 148"/>
                <a:gd name="T38" fmla="*/ 58 w 139"/>
                <a:gd name="T39" fmla="*/ 104 h 148"/>
                <a:gd name="T40" fmla="*/ 54 w 139"/>
                <a:gd name="T41" fmla="*/ 76 h 148"/>
                <a:gd name="T42" fmla="*/ 49 w 139"/>
                <a:gd name="T43" fmla="*/ 76 h 148"/>
                <a:gd name="T44" fmla="*/ 52 w 139"/>
                <a:gd name="T45" fmla="*/ 67 h 148"/>
                <a:gd name="T46" fmla="*/ 58 w 139"/>
                <a:gd name="T47" fmla="*/ 72 h 148"/>
                <a:gd name="T48" fmla="*/ 69 w 139"/>
                <a:gd name="T49" fmla="*/ 89 h 148"/>
                <a:gd name="T50" fmla="*/ 64 w 139"/>
                <a:gd name="T51" fmla="*/ 91 h 148"/>
                <a:gd name="T52" fmla="*/ 65 w 139"/>
                <a:gd name="T53" fmla="*/ 81 h 148"/>
                <a:gd name="T54" fmla="*/ 72 w 139"/>
                <a:gd name="T55" fmla="*/ 85 h 148"/>
                <a:gd name="T56" fmla="*/ 72 w 139"/>
                <a:gd name="T57" fmla="*/ 52 h 148"/>
                <a:gd name="T58" fmla="*/ 75 w 139"/>
                <a:gd name="T59" fmla="*/ 43 h 148"/>
                <a:gd name="T60" fmla="*/ 81 w 139"/>
                <a:gd name="T61" fmla="*/ 49 h 148"/>
                <a:gd name="T62" fmla="*/ 74 w 139"/>
                <a:gd name="T63" fmla="*/ 54 h 148"/>
                <a:gd name="T64" fmla="*/ 87 w 139"/>
                <a:gd name="T65" fmla="*/ 68 h 148"/>
                <a:gd name="T66" fmla="*/ 81 w 139"/>
                <a:gd name="T67" fmla="*/ 68 h 148"/>
                <a:gd name="T68" fmla="*/ 85 w 139"/>
                <a:gd name="T69" fmla="*/ 59 h 148"/>
                <a:gd name="T70" fmla="*/ 91 w 139"/>
                <a:gd name="T71" fmla="*/ 65 h 148"/>
                <a:gd name="T72" fmla="*/ 90 w 139"/>
                <a:gd name="T73" fmla="*/ 34 h 148"/>
                <a:gd name="T74" fmla="*/ 93 w 139"/>
                <a:gd name="T75" fmla="*/ 24 h 148"/>
                <a:gd name="T76" fmla="*/ 99 w 139"/>
                <a:gd name="T77" fmla="*/ 30 h 148"/>
                <a:gd name="T78" fmla="*/ 93 w 139"/>
                <a:gd name="T79" fmla="*/ 35 h 148"/>
                <a:gd name="T80" fmla="*/ 104 w 139"/>
                <a:gd name="T81" fmla="*/ 49 h 148"/>
                <a:gd name="T82" fmla="*/ 99 w 139"/>
                <a:gd name="T83" fmla="*/ 49 h 148"/>
                <a:gd name="T84" fmla="*/ 103 w 139"/>
                <a:gd name="T85" fmla="*/ 39 h 148"/>
                <a:gd name="T86" fmla="*/ 108 w 139"/>
                <a:gd name="T87" fmla="*/ 4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48">
                  <a:moveTo>
                    <a:pt x="139" y="12"/>
                  </a:moveTo>
                  <a:cubicBezTo>
                    <a:pt x="137" y="6"/>
                    <a:pt x="130" y="4"/>
                    <a:pt x="130" y="4"/>
                  </a:cubicBezTo>
                  <a:cubicBezTo>
                    <a:pt x="129" y="4"/>
                    <a:pt x="121" y="0"/>
                    <a:pt x="110" y="0"/>
                  </a:cubicBezTo>
                  <a:cubicBezTo>
                    <a:pt x="95" y="0"/>
                    <a:pt x="74" y="6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8" y="31"/>
                    <a:pt x="49" y="51"/>
                    <a:pt x="31" y="61"/>
                  </a:cubicBezTo>
                  <a:cubicBezTo>
                    <a:pt x="10" y="73"/>
                    <a:pt x="0" y="114"/>
                    <a:pt x="7" y="132"/>
                  </a:cubicBezTo>
                  <a:cubicBezTo>
                    <a:pt x="11" y="143"/>
                    <a:pt x="19" y="148"/>
                    <a:pt x="29" y="148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33" y="148"/>
                    <a:pt x="37" y="147"/>
                    <a:pt x="43" y="145"/>
                  </a:cubicBezTo>
                  <a:cubicBezTo>
                    <a:pt x="58" y="140"/>
                    <a:pt x="78" y="126"/>
                    <a:pt x="85" y="103"/>
                  </a:cubicBezTo>
                  <a:cubicBezTo>
                    <a:pt x="90" y="83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3"/>
                  </a:cubicBezTo>
                  <a:cubicBezTo>
                    <a:pt x="113" y="73"/>
                    <a:pt x="130" y="59"/>
                    <a:pt x="131" y="33"/>
                  </a:cubicBezTo>
                  <a:cubicBezTo>
                    <a:pt x="131" y="33"/>
                    <a:pt x="132" y="27"/>
                    <a:pt x="136" y="22"/>
                  </a:cubicBezTo>
                  <a:cubicBezTo>
                    <a:pt x="139" y="18"/>
                    <a:pt x="139" y="14"/>
                    <a:pt x="139" y="12"/>
                  </a:cubicBezTo>
                  <a:close/>
                  <a:moveTo>
                    <a:pt x="40" y="119"/>
                  </a:moveTo>
                  <a:cubicBezTo>
                    <a:pt x="37" y="124"/>
                    <a:pt x="37" y="124"/>
                    <a:pt x="37" y="124"/>
                  </a:cubicBezTo>
                  <a:cubicBezTo>
                    <a:pt x="36" y="125"/>
                    <a:pt x="35" y="126"/>
                    <a:pt x="34" y="126"/>
                  </a:cubicBezTo>
                  <a:cubicBezTo>
                    <a:pt x="33" y="126"/>
                    <a:pt x="32" y="126"/>
                    <a:pt x="32" y="125"/>
                  </a:cubicBezTo>
                  <a:cubicBezTo>
                    <a:pt x="30" y="124"/>
                    <a:pt x="29" y="122"/>
                    <a:pt x="30" y="120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4" y="113"/>
                    <a:pt x="36" y="113"/>
                    <a:pt x="38" y="114"/>
                  </a:cubicBezTo>
                  <a:cubicBezTo>
                    <a:pt x="40" y="115"/>
                    <a:pt x="41" y="117"/>
                    <a:pt x="40" y="119"/>
                  </a:cubicBezTo>
                  <a:close/>
                  <a:moveTo>
                    <a:pt x="42" y="93"/>
                  </a:moveTo>
                  <a:cubicBezTo>
                    <a:pt x="40" y="97"/>
                    <a:pt x="40" y="97"/>
                    <a:pt x="40" y="97"/>
                  </a:cubicBezTo>
                  <a:cubicBezTo>
                    <a:pt x="39" y="99"/>
                    <a:pt x="37" y="99"/>
                    <a:pt x="36" y="99"/>
                  </a:cubicBezTo>
                  <a:cubicBezTo>
                    <a:pt x="35" y="99"/>
                    <a:pt x="35" y="99"/>
                    <a:pt x="34" y="99"/>
                  </a:cubicBezTo>
                  <a:cubicBezTo>
                    <a:pt x="32" y="98"/>
                    <a:pt x="31" y="95"/>
                    <a:pt x="33" y="9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6" y="87"/>
                    <a:pt x="38" y="86"/>
                    <a:pt x="40" y="87"/>
                  </a:cubicBezTo>
                  <a:cubicBezTo>
                    <a:pt x="42" y="88"/>
                    <a:pt x="43" y="91"/>
                    <a:pt x="42" y="93"/>
                  </a:cubicBezTo>
                  <a:close/>
                  <a:moveTo>
                    <a:pt x="58" y="104"/>
                  </a:moveTo>
                  <a:cubicBezTo>
                    <a:pt x="56" y="109"/>
                    <a:pt x="56" y="109"/>
                    <a:pt x="56" y="109"/>
                  </a:cubicBezTo>
                  <a:cubicBezTo>
                    <a:pt x="55" y="110"/>
                    <a:pt x="54" y="111"/>
                    <a:pt x="52" y="111"/>
                  </a:cubicBezTo>
                  <a:cubicBezTo>
                    <a:pt x="51" y="111"/>
                    <a:pt x="51" y="111"/>
                    <a:pt x="50" y="110"/>
                  </a:cubicBezTo>
                  <a:cubicBezTo>
                    <a:pt x="48" y="109"/>
                    <a:pt x="48" y="107"/>
                    <a:pt x="49" y="105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52" y="99"/>
                    <a:pt x="55" y="98"/>
                    <a:pt x="57" y="99"/>
                  </a:cubicBezTo>
                  <a:cubicBezTo>
                    <a:pt x="58" y="100"/>
                    <a:pt x="59" y="102"/>
                    <a:pt x="58" y="104"/>
                  </a:cubicBezTo>
                  <a:close/>
                  <a:moveTo>
                    <a:pt x="58" y="72"/>
                  </a:moveTo>
                  <a:cubicBezTo>
                    <a:pt x="54" y="76"/>
                    <a:pt x="54" y="76"/>
                    <a:pt x="54" y="76"/>
                  </a:cubicBezTo>
                  <a:cubicBezTo>
                    <a:pt x="54" y="77"/>
                    <a:pt x="53" y="77"/>
                    <a:pt x="52" y="77"/>
                  </a:cubicBezTo>
                  <a:cubicBezTo>
                    <a:pt x="51" y="77"/>
                    <a:pt x="50" y="77"/>
                    <a:pt x="49" y="76"/>
                  </a:cubicBezTo>
                  <a:cubicBezTo>
                    <a:pt x="47" y="74"/>
                    <a:pt x="47" y="72"/>
                    <a:pt x="49" y="70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4" y="65"/>
                    <a:pt x="56" y="65"/>
                    <a:pt x="58" y="67"/>
                  </a:cubicBezTo>
                  <a:cubicBezTo>
                    <a:pt x="60" y="68"/>
                    <a:pt x="60" y="71"/>
                    <a:pt x="58" y="72"/>
                  </a:cubicBezTo>
                  <a:close/>
                  <a:moveTo>
                    <a:pt x="72" y="85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69" y="91"/>
                    <a:pt x="67" y="92"/>
                    <a:pt x="66" y="92"/>
                  </a:cubicBezTo>
                  <a:cubicBezTo>
                    <a:pt x="65" y="92"/>
                    <a:pt x="65" y="91"/>
                    <a:pt x="64" y="91"/>
                  </a:cubicBezTo>
                  <a:cubicBezTo>
                    <a:pt x="62" y="90"/>
                    <a:pt x="61" y="88"/>
                    <a:pt x="62" y="86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6" y="79"/>
                    <a:pt x="68" y="78"/>
                    <a:pt x="70" y="79"/>
                  </a:cubicBezTo>
                  <a:cubicBezTo>
                    <a:pt x="72" y="81"/>
                    <a:pt x="73" y="83"/>
                    <a:pt x="72" y="85"/>
                  </a:cubicBezTo>
                  <a:close/>
                  <a:moveTo>
                    <a:pt x="74" y="54"/>
                  </a:moveTo>
                  <a:cubicBezTo>
                    <a:pt x="73" y="54"/>
                    <a:pt x="72" y="53"/>
                    <a:pt x="72" y="52"/>
                  </a:cubicBezTo>
                  <a:cubicBezTo>
                    <a:pt x="70" y="51"/>
                    <a:pt x="70" y="48"/>
                    <a:pt x="72" y="47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7" y="42"/>
                    <a:pt x="79" y="42"/>
                    <a:pt x="81" y="43"/>
                  </a:cubicBezTo>
                  <a:cubicBezTo>
                    <a:pt x="82" y="45"/>
                    <a:pt x="82" y="47"/>
                    <a:pt x="81" y="49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6" y="53"/>
                    <a:pt x="75" y="54"/>
                    <a:pt x="74" y="54"/>
                  </a:cubicBezTo>
                  <a:close/>
                  <a:moveTo>
                    <a:pt x="91" y="65"/>
                  </a:moveTo>
                  <a:cubicBezTo>
                    <a:pt x="87" y="68"/>
                    <a:pt x="87" y="68"/>
                    <a:pt x="87" y="68"/>
                  </a:cubicBezTo>
                  <a:cubicBezTo>
                    <a:pt x="86" y="69"/>
                    <a:pt x="85" y="69"/>
                    <a:pt x="84" y="69"/>
                  </a:cubicBezTo>
                  <a:cubicBezTo>
                    <a:pt x="83" y="69"/>
                    <a:pt x="82" y="69"/>
                    <a:pt x="81" y="68"/>
                  </a:cubicBezTo>
                  <a:cubicBezTo>
                    <a:pt x="80" y="66"/>
                    <a:pt x="80" y="64"/>
                    <a:pt x="81" y="62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7" y="57"/>
                    <a:pt x="89" y="57"/>
                    <a:pt x="91" y="59"/>
                  </a:cubicBezTo>
                  <a:cubicBezTo>
                    <a:pt x="92" y="61"/>
                    <a:pt x="92" y="63"/>
                    <a:pt x="91" y="65"/>
                  </a:cubicBezTo>
                  <a:close/>
                  <a:moveTo>
                    <a:pt x="93" y="35"/>
                  </a:moveTo>
                  <a:cubicBezTo>
                    <a:pt x="92" y="35"/>
                    <a:pt x="91" y="34"/>
                    <a:pt x="90" y="34"/>
                  </a:cubicBezTo>
                  <a:cubicBezTo>
                    <a:pt x="88" y="32"/>
                    <a:pt x="88" y="29"/>
                    <a:pt x="90" y="28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5" y="23"/>
                    <a:pt x="98" y="23"/>
                    <a:pt x="99" y="24"/>
                  </a:cubicBezTo>
                  <a:cubicBezTo>
                    <a:pt x="101" y="26"/>
                    <a:pt x="101" y="28"/>
                    <a:pt x="99" y="30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5" y="34"/>
                    <a:pt x="94" y="35"/>
                    <a:pt x="93" y="35"/>
                  </a:cubicBezTo>
                  <a:close/>
                  <a:moveTo>
                    <a:pt x="108" y="45"/>
                  </a:moveTo>
                  <a:cubicBezTo>
                    <a:pt x="104" y="49"/>
                    <a:pt x="104" y="49"/>
                    <a:pt x="104" y="49"/>
                  </a:cubicBezTo>
                  <a:cubicBezTo>
                    <a:pt x="103" y="50"/>
                    <a:pt x="102" y="50"/>
                    <a:pt x="102" y="50"/>
                  </a:cubicBezTo>
                  <a:cubicBezTo>
                    <a:pt x="100" y="50"/>
                    <a:pt x="99" y="49"/>
                    <a:pt x="99" y="49"/>
                  </a:cubicBezTo>
                  <a:cubicBezTo>
                    <a:pt x="97" y="47"/>
                    <a:pt x="97" y="44"/>
                    <a:pt x="99" y="43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4" y="38"/>
                    <a:pt x="107" y="38"/>
                    <a:pt x="108" y="40"/>
                  </a:cubicBezTo>
                  <a:cubicBezTo>
                    <a:pt x="110" y="41"/>
                    <a:pt x="110" y="44"/>
                    <a:pt x="10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5" name="Freeform 95"/>
            <p:cNvSpPr>
              <a:spLocks noEditPoints="1"/>
            </p:cNvSpPr>
            <p:nvPr/>
          </p:nvSpPr>
          <p:spPr bwMode="auto">
            <a:xfrm>
              <a:off x="5807" y="1993"/>
              <a:ext cx="300" cy="349"/>
            </a:xfrm>
            <a:custGeom>
              <a:avLst/>
              <a:gdLst>
                <a:gd name="T0" fmla="*/ 138 w 165"/>
                <a:gd name="T1" fmla="*/ 30 h 192"/>
                <a:gd name="T2" fmla="*/ 136 w 165"/>
                <a:gd name="T3" fmla="*/ 27 h 192"/>
                <a:gd name="T4" fmla="*/ 111 w 165"/>
                <a:gd name="T5" fmla="*/ 19 h 192"/>
                <a:gd name="T6" fmla="*/ 111 w 165"/>
                <a:gd name="T7" fmla="*/ 17 h 192"/>
                <a:gd name="T8" fmla="*/ 93 w 165"/>
                <a:gd name="T9" fmla="*/ 0 h 192"/>
                <a:gd name="T10" fmla="*/ 75 w 165"/>
                <a:gd name="T11" fmla="*/ 17 h 192"/>
                <a:gd name="T12" fmla="*/ 75 w 165"/>
                <a:gd name="T13" fmla="*/ 18 h 192"/>
                <a:gd name="T14" fmla="*/ 52 w 165"/>
                <a:gd name="T15" fmla="*/ 26 h 192"/>
                <a:gd name="T16" fmla="*/ 50 w 165"/>
                <a:gd name="T17" fmla="*/ 29 h 192"/>
                <a:gd name="T18" fmla="*/ 44 w 165"/>
                <a:gd name="T19" fmla="*/ 40 h 192"/>
                <a:gd name="T20" fmla="*/ 40 w 165"/>
                <a:gd name="T21" fmla="*/ 48 h 192"/>
                <a:gd name="T22" fmla="*/ 23 w 165"/>
                <a:gd name="T23" fmla="*/ 48 h 192"/>
                <a:gd name="T24" fmla="*/ 0 w 165"/>
                <a:gd name="T25" fmla="*/ 67 h 192"/>
                <a:gd name="T26" fmla="*/ 0 w 165"/>
                <a:gd name="T27" fmla="*/ 132 h 192"/>
                <a:gd name="T28" fmla="*/ 21 w 165"/>
                <a:gd name="T29" fmla="*/ 150 h 192"/>
                <a:gd name="T30" fmla="*/ 24 w 165"/>
                <a:gd name="T31" fmla="*/ 150 h 192"/>
                <a:gd name="T32" fmla="*/ 27 w 165"/>
                <a:gd name="T33" fmla="*/ 175 h 192"/>
                <a:gd name="T34" fmla="*/ 52 w 165"/>
                <a:gd name="T35" fmla="*/ 192 h 192"/>
                <a:gd name="T36" fmla="*/ 135 w 165"/>
                <a:gd name="T37" fmla="*/ 192 h 192"/>
                <a:gd name="T38" fmla="*/ 160 w 165"/>
                <a:gd name="T39" fmla="*/ 175 h 192"/>
                <a:gd name="T40" fmla="*/ 165 w 165"/>
                <a:gd name="T41" fmla="*/ 115 h 192"/>
                <a:gd name="T42" fmla="*/ 143 w 165"/>
                <a:gd name="T43" fmla="*/ 40 h 192"/>
                <a:gd name="T44" fmla="*/ 138 w 165"/>
                <a:gd name="T45" fmla="*/ 30 h 192"/>
                <a:gd name="T46" fmla="*/ 22 w 165"/>
                <a:gd name="T47" fmla="*/ 114 h 192"/>
                <a:gd name="T48" fmla="*/ 23 w 165"/>
                <a:gd name="T49" fmla="*/ 142 h 192"/>
                <a:gd name="T50" fmla="*/ 21 w 165"/>
                <a:gd name="T51" fmla="*/ 142 h 192"/>
                <a:gd name="T52" fmla="*/ 8 w 165"/>
                <a:gd name="T53" fmla="*/ 132 h 192"/>
                <a:gd name="T54" fmla="*/ 8 w 165"/>
                <a:gd name="T55" fmla="*/ 67 h 192"/>
                <a:gd name="T56" fmla="*/ 23 w 165"/>
                <a:gd name="T57" fmla="*/ 56 h 192"/>
                <a:gd name="T58" fmla="*/ 36 w 165"/>
                <a:gd name="T59" fmla="*/ 56 h 192"/>
                <a:gd name="T60" fmla="*/ 22 w 165"/>
                <a:gd name="T61" fmla="*/ 114 h 192"/>
                <a:gd name="T62" fmla="*/ 94 w 165"/>
                <a:gd name="T63" fmla="*/ 34 h 192"/>
                <a:gd name="T64" fmla="*/ 62 w 165"/>
                <a:gd name="T65" fmla="*/ 30 h 192"/>
                <a:gd name="T66" fmla="*/ 81 w 165"/>
                <a:gd name="T67" fmla="*/ 26 h 192"/>
                <a:gd name="T68" fmla="*/ 84 w 165"/>
                <a:gd name="T69" fmla="*/ 24 h 192"/>
                <a:gd name="T70" fmla="*/ 84 w 165"/>
                <a:gd name="T71" fmla="*/ 20 h 192"/>
                <a:gd name="T72" fmla="*/ 83 w 165"/>
                <a:gd name="T73" fmla="*/ 17 h 192"/>
                <a:gd name="T74" fmla="*/ 93 w 165"/>
                <a:gd name="T75" fmla="*/ 8 h 192"/>
                <a:gd name="T76" fmla="*/ 103 w 165"/>
                <a:gd name="T77" fmla="*/ 17 h 192"/>
                <a:gd name="T78" fmla="*/ 103 w 165"/>
                <a:gd name="T79" fmla="*/ 21 h 192"/>
                <a:gd name="T80" fmla="*/ 103 w 165"/>
                <a:gd name="T81" fmla="*/ 24 h 192"/>
                <a:gd name="T82" fmla="*/ 106 w 165"/>
                <a:gd name="T83" fmla="*/ 26 h 192"/>
                <a:gd name="T84" fmla="*/ 124 w 165"/>
                <a:gd name="T85" fmla="*/ 31 h 192"/>
                <a:gd name="T86" fmla="*/ 94 w 165"/>
                <a:gd name="T87" fmla="*/ 3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5" h="192">
                  <a:moveTo>
                    <a:pt x="138" y="30"/>
                  </a:moveTo>
                  <a:cubicBezTo>
                    <a:pt x="138" y="29"/>
                    <a:pt x="137" y="28"/>
                    <a:pt x="136" y="27"/>
                  </a:cubicBezTo>
                  <a:cubicBezTo>
                    <a:pt x="130" y="24"/>
                    <a:pt x="122" y="21"/>
                    <a:pt x="111" y="19"/>
                  </a:cubicBezTo>
                  <a:cubicBezTo>
                    <a:pt x="111" y="18"/>
                    <a:pt x="111" y="18"/>
                    <a:pt x="111" y="17"/>
                  </a:cubicBezTo>
                  <a:cubicBezTo>
                    <a:pt x="111" y="8"/>
                    <a:pt x="103" y="0"/>
                    <a:pt x="93" y="0"/>
                  </a:cubicBezTo>
                  <a:cubicBezTo>
                    <a:pt x="83" y="0"/>
                    <a:pt x="75" y="8"/>
                    <a:pt x="75" y="17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67" y="20"/>
                    <a:pt x="60" y="22"/>
                    <a:pt x="52" y="26"/>
                  </a:cubicBezTo>
                  <a:cubicBezTo>
                    <a:pt x="51" y="26"/>
                    <a:pt x="50" y="28"/>
                    <a:pt x="50" y="29"/>
                  </a:cubicBezTo>
                  <a:cubicBezTo>
                    <a:pt x="46" y="32"/>
                    <a:pt x="44" y="36"/>
                    <a:pt x="44" y="40"/>
                  </a:cubicBezTo>
                  <a:cubicBezTo>
                    <a:pt x="43" y="42"/>
                    <a:pt x="41" y="44"/>
                    <a:pt x="40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10" y="48"/>
                    <a:pt x="0" y="57"/>
                    <a:pt x="0" y="67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2"/>
                    <a:pt x="9" y="150"/>
                    <a:pt x="21" y="150"/>
                  </a:cubicBezTo>
                  <a:cubicBezTo>
                    <a:pt x="24" y="150"/>
                    <a:pt x="24" y="150"/>
                    <a:pt x="24" y="150"/>
                  </a:cubicBezTo>
                  <a:cubicBezTo>
                    <a:pt x="25" y="165"/>
                    <a:pt x="27" y="173"/>
                    <a:pt x="27" y="175"/>
                  </a:cubicBezTo>
                  <a:cubicBezTo>
                    <a:pt x="28" y="184"/>
                    <a:pt x="38" y="192"/>
                    <a:pt x="52" y="192"/>
                  </a:cubicBezTo>
                  <a:cubicBezTo>
                    <a:pt x="135" y="192"/>
                    <a:pt x="135" y="192"/>
                    <a:pt x="135" y="192"/>
                  </a:cubicBezTo>
                  <a:cubicBezTo>
                    <a:pt x="148" y="192"/>
                    <a:pt x="159" y="184"/>
                    <a:pt x="160" y="175"/>
                  </a:cubicBezTo>
                  <a:cubicBezTo>
                    <a:pt x="160" y="171"/>
                    <a:pt x="165" y="154"/>
                    <a:pt x="165" y="115"/>
                  </a:cubicBezTo>
                  <a:cubicBezTo>
                    <a:pt x="165" y="82"/>
                    <a:pt x="146" y="46"/>
                    <a:pt x="143" y="40"/>
                  </a:cubicBezTo>
                  <a:cubicBezTo>
                    <a:pt x="143" y="37"/>
                    <a:pt x="141" y="33"/>
                    <a:pt x="138" y="30"/>
                  </a:cubicBezTo>
                  <a:close/>
                  <a:moveTo>
                    <a:pt x="22" y="114"/>
                  </a:moveTo>
                  <a:cubicBezTo>
                    <a:pt x="22" y="125"/>
                    <a:pt x="23" y="134"/>
                    <a:pt x="23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14" y="142"/>
                    <a:pt x="8" y="137"/>
                    <a:pt x="8" y="132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1"/>
                    <a:pt x="15" y="56"/>
                    <a:pt x="23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0" y="71"/>
                    <a:pt x="22" y="93"/>
                    <a:pt x="22" y="114"/>
                  </a:cubicBezTo>
                  <a:close/>
                  <a:moveTo>
                    <a:pt x="94" y="34"/>
                  </a:moveTo>
                  <a:cubicBezTo>
                    <a:pt x="79" y="34"/>
                    <a:pt x="68" y="32"/>
                    <a:pt x="62" y="30"/>
                  </a:cubicBezTo>
                  <a:cubicBezTo>
                    <a:pt x="68" y="28"/>
                    <a:pt x="75" y="26"/>
                    <a:pt x="81" y="26"/>
                  </a:cubicBezTo>
                  <a:cubicBezTo>
                    <a:pt x="82" y="25"/>
                    <a:pt x="83" y="25"/>
                    <a:pt x="84" y="24"/>
                  </a:cubicBezTo>
                  <a:cubicBezTo>
                    <a:pt x="84" y="23"/>
                    <a:pt x="84" y="21"/>
                    <a:pt x="84" y="20"/>
                  </a:cubicBezTo>
                  <a:cubicBezTo>
                    <a:pt x="84" y="19"/>
                    <a:pt x="83" y="18"/>
                    <a:pt x="83" y="17"/>
                  </a:cubicBezTo>
                  <a:cubicBezTo>
                    <a:pt x="83" y="12"/>
                    <a:pt x="88" y="8"/>
                    <a:pt x="93" y="8"/>
                  </a:cubicBezTo>
                  <a:cubicBezTo>
                    <a:pt x="99" y="8"/>
                    <a:pt x="103" y="12"/>
                    <a:pt x="103" y="17"/>
                  </a:cubicBezTo>
                  <a:cubicBezTo>
                    <a:pt x="103" y="18"/>
                    <a:pt x="103" y="19"/>
                    <a:pt x="103" y="21"/>
                  </a:cubicBezTo>
                  <a:cubicBezTo>
                    <a:pt x="102" y="22"/>
                    <a:pt x="102" y="23"/>
                    <a:pt x="103" y="24"/>
                  </a:cubicBezTo>
                  <a:cubicBezTo>
                    <a:pt x="103" y="25"/>
                    <a:pt x="104" y="26"/>
                    <a:pt x="106" y="26"/>
                  </a:cubicBezTo>
                  <a:cubicBezTo>
                    <a:pt x="113" y="27"/>
                    <a:pt x="119" y="29"/>
                    <a:pt x="124" y="31"/>
                  </a:cubicBezTo>
                  <a:cubicBezTo>
                    <a:pt x="117" y="33"/>
                    <a:pt x="106" y="34"/>
                    <a:pt x="9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6083" y="2064"/>
              <a:ext cx="73" cy="136"/>
            </a:xfrm>
            <a:custGeom>
              <a:avLst/>
              <a:gdLst>
                <a:gd name="T0" fmla="*/ 39 w 40"/>
                <a:gd name="T1" fmla="*/ 3 h 75"/>
                <a:gd name="T2" fmla="*/ 36 w 40"/>
                <a:gd name="T3" fmla="*/ 2 h 75"/>
                <a:gd name="T4" fmla="*/ 0 w 40"/>
                <a:gd name="T5" fmla="*/ 0 h 75"/>
                <a:gd name="T6" fmla="*/ 0 w 40"/>
                <a:gd name="T7" fmla="*/ 0 h 75"/>
                <a:gd name="T8" fmla="*/ 0 w 40"/>
                <a:gd name="T9" fmla="*/ 2 h 75"/>
                <a:gd name="T10" fmla="*/ 1 w 40"/>
                <a:gd name="T11" fmla="*/ 2 h 75"/>
                <a:gd name="T12" fmla="*/ 18 w 40"/>
                <a:gd name="T13" fmla="*/ 54 h 75"/>
                <a:gd name="T14" fmla="*/ 20 w 40"/>
                <a:gd name="T15" fmla="*/ 75 h 75"/>
                <a:gd name="T16" fmla="*/ 20 w 40"/>
                <a:gd name="T17" fmla="*/ 75 h 75"/>
                <a:gd name="T18" fmla="*/ 40 w 40"/>
                <a:gd name="T19" fmla="*/ 7 h 75"/>
                <a:gd name="T20" fmla="*/ 39 w 40"/>
                <a:gd name="T21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75">
                  <a:moveTo>
                    <a:pt x="39" y="3"/>
                  </a:moveTo>
                  <a:cubicBezTo>
                    <a:pt x="38" y="2"/>
                    <a:pt x="37" y="2"/>
                    <a:pt x="3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5" y="12"/>
                    <a:pt x="14" y="32"/>
                    <a:pt x="18" y="54"/>
                  </a:cubicBezTo>
                  <a:cubicBezTo>
                    <a:pt x="20" y="60"/>
                    <a:pt x="20" y="68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6"/>
                    <a:pt x="40" y="4"/>
                    <a:pt x="3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480" y="2759"/>
              <a:ext cx="209" cy="237"/>
            </a:xfrm>
            <a:custGeom>
              <a:avLst/>
              <a:gdLst>
                <a:gd name="T0" fmla="*/ 109 w 115"/>
                <a:gd name="T1" fmla="*/ 3 h 130"/>
                <a:gd name="T2" fmla="*/ 99 w 115"/>
                <a:gd name="T3" fmla="*/ 0 h 130"/>
                <a:gd name="T4" fmla="*/ 89 w 115"/>
                <a:gd name="T5" fmla="*/ 3 h 130"/>
                <a:gd name="T6" fmla="*/ 6 w 115"/>
                <a:gd name="T7" fmla="*/ 48 h 130"/>
                <a:gd name="T8" fmla="*/ 0 w 115"/>
                <a:gd name="T9" fmla="*/ 61 h 130"/>
                <a:gd name="T10" fmla="*/ 10 w 115"/>
                <a:gd name="T11" fmla="*/ 76 h 130"/>
                <a:gd name="T12" fmla="*/ 11 w 115"/>
                <a:gd name="T13" fmla="*/ 77 h 130"/>
                <a:gd name="T14" fmla="*/ 43 w 115"/>
                <a:gd name="T15" fmla="*/ 98 h 130"/>
                <a:gd name="T16" fmla="*/ 77 w 115"/>
                <a:gd name="T17" fmla="*/ 128 h 130"/>
                <a:gd name="T18" fmla="*/ 80 w 115"/>
                <a:gd name="T19" fmla="*/ 130 h 130"/>
                <a:gd name="T20" fmla="*/ 81 w 115"/>
                <a:gd name="T21" fmla="*/ 129 h 130"/>
                <a:gd name="T22" fmla="*/ 112 w 115"/>
                <a:gd name="T23" fmla="*/ 116 h 130"/>
                <a:gd name="T24" fmla="*/ 115 w 115"/>
                <a:gd name="T25" fmla="*/ 112 h 130"/>
                <a:gd name="T26" fmla="*/ 111 w 115"/>
                <a:gd name="T27" fmla="*/ 6 h 130"/>
                <a:gd name="T28" fmla="*/ 109 w 115"/>
                <a:gd name="T29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30">
                  <a:moveTo>
                    <a:pt x="109" y="3"/>
                  </a:moveTo>
                  <a:cubicBezTo>
                    <a:pt x="106" y="1"/>
                    <a:pt x="103" y="0"/>
                    <a:pt x="99" y="0"/>
                  </a:cubicBezTo>
                  <a:cubicBezTo>
                    <a:pt x="94" y="0"/>
                    <a:pt x="90" y="2"/>
                    <a:pt x="89" y="3"/>
                  </a:cubicBezTo>
                  <a:cubicBezTo>
                    <a:pt x="83" y="6"/>
                    <a:pt x="18" y="36"/>
                    <a:pt x="6" y="48"/>
                  </a:cubicBezTo>
                  <a:cubicBezTo>
                    <a:pt x="2" y="52"/>
                    <a:pt x="0" y="56"/>
                    <a:pt x="0" y="61"/>
                  </a:cubicBezTo>
                  <a:cubicBezTo>
                    <a:pt x="1" y="70"/>
                    <a:pt x="9" y="76"/>
                    <a:pt x="10" y="76"/>
                  </a:cubicBezTo>
                  <a:cubicBezTo>
                    <a:pt x="10" y="77"/>
                    <a:pt x="11" y="77"/>
                    <a:pt x="11" y="77"/>
                  </a:cubicBezTo>
                  <a:cubicBezTo>
                    <a:pt x="11" y="77"/>
                    <a:pt x="23" y="81"/>
                    <a:pt x="43" y="98"/>
                  </a:cubicBezTo>
                  <a:cubicBezTo>
                    <a:pt x="63" y="114"/>
                    <a:pt x="77" y="128"/>
                    <a:pt x="77" y="128"/>
                  </a:cubicBezTo>
                  <a:cubicBezTo>
                    <a:pt x="78" y="129"/>
                    <a:pt x="79" y="130"/>
                    <a:pt x="80" y="130"/>
                  </a:cubicBezTo>
                  <a:cubicBezTo>
                    <a:pt x="80" y="130"/>
                    <a:pt x="81" y="130"/>
                    <a:pt x="81" y="129"/>
                  </a:cubicBezTo>
                  <a:cubicBezTo>
                    <a:pt x="89" y="126"/>
                    <a:pt x="112" y="116"/>
                    <a:pt x="112" y="116"/>
                  </a:cubicBezTo>
                  <a:cubicBezTo>
                    <a:pt x="114" y="116"/>
                    <a:pt x="115" y="114"/>
                    <a:pt x="115" y="112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0" y="4"/>
                    <a:pt x="10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500" y="3017"/>
              <a:ext cx="96" cy="91"/>
            </a:xfrm>
            <a:custGeom>
              <a:avLst/>
              <a:gdLst>
                <a:gd name="T0" fmla="*/ 47 w 53"/>
                <a:gd name="T1" fmla="*/ 32 h 50"/>
                <a:gd name="T2" fmla="*/ 38 w 53"/>
                <a:gd name="T3" fmla="*/ 6 h 50"/>
                <a:gd name="T4" fmla="*/ 28 w 53"/>
                <a:gd name="T5" fmla="*/ 2 h 50"/>
                <a:gd name="T6" fmla="*/ 22 w 53"/>
                <a:gd name="T7" fmla="*/ 0 h 50"/>
                <a:gd name="T8" fmla="*/ 22 w 53"/>
                <a:gd name="T9" fmla="*/ 1 h 50"/>
                <a:gd name="T10" fmla="*/ 13 w 53"/>
                <a:gd name="T11" fmla="*/ 2 h 50"/>
                <a:gd name="T12" fmla="*/ 0 w 53"/>
                <a:gd name="T13" fmla="*/ 5 h 50"/>
                <a:gd name="T14" fmla="*/ 31 w 53"/>
                <a:gd name="T15" fmla="*/ 47 h 50"/>
                <a:gd name="T16" fmla="*/ 41 w 53"/>
                <a:gd name="T17" fmla="*/ 50 h 50"/>
                <a:gd name="T18" fmla="*/ 41 w 53"/>
                <a:gd name="T19" fmla="*/ 50 h 50"/>
                <a:gd name="T20" fmla="*/ 52 w 53"/>
                <a:gd name="T21" fmla="*/ 43 h 50"/>
                <a:gd name="T22" fmla="*/ 47 w 53"/>
                <a:gd name="T23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0">
                  <a:moveTo>
                    <a:pt x="47" y="32"/>
                  </a:moveTo>
                  <a:cubicBezTo>
                    <a:pt x="42" y="28"/>
                    <a:pt x="39" y="16"/>
                    <a:pt x="38" y="6"/>
                  </a:cubicBezTo>
                  <a:cubicBezTo>
                    <a:pt x="34" y="5"/>
                    <a:pt x="31" y="4"/>
                    <a:pt x="28" y="2"/>
                  </a:cubicBezTo>
                  <a:cubicBezTo>
                    <a:pt x="26" y="1"/>
                    <a:pt x="24" y="0"/>
                    <a:pt x="22" y="0"/>
                  </a:cubicBezTo>
                  <a:cubicBezTo>
                    <a:pt x="22" y="0"/>
                    <a:pt x="22" y="0"/>
                    <a:pt x="22" y="1"/>
                  </a:cubicBezTo>
                  <a:cubicBezTo>
                    <a:pt x="19" y="1"/>
                    <a:pt x="16" y="2"/>
                    <a:pt x="13" y="2"/>
                  </a:cubicBezTo>
                  <a:cubicBezTo>
                    <a:pt x="9" y="3"/>
                    <a:pt x="4" y="5"/>
                    <a:pt x="0" y="5"/>
                  </a:cubicBezTo>
                  <a:cubicBezTo>
                    <a:pt x="5" y="25"/>
                    <a:pt x="21" y="42"/>
                    <a:pt x="31" y="47"/>
                  </a:cubicBezTo>
                  <a:cubicBezTo>
                    <a:pt x="34" y="49"/>
                    <a:pt x="38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6" y="50"/>
                    <a:pt x="51" y="47"/>
                    <a:pt x="52" y="43"/>
                  </a:cubicBezTo>
                  <a:cubicBezTo>
                    <a:pt x="53" y="41"/>
                    <a:pt x="53" y="37"/>
                    <a:pt x="4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475" y="2912"/>
              <a:ext cx="127" cy="105"/>
            </a:xfrm>
            <a:custGeom>
              <a:avLst/>
              <a:gdLst>
                <a:gd name="T0" fmla="*/ 11 w 70"/>
                <a:gd name="T1" fmla="*/ 0 h 58"/>
                <a:gd name="T2" fmla="*/ 11 w 70"/>
                <a:gd name="T3" fmla="*/ 0 h 58"/>
                <a:gd name="T4" fmla="*/ 3 w 70"/>
                <a:gd name="T5" fmla="*/ 48 h 58"/>
                <a:gd name="T6" fmla="*/ 25 w 70"/>
                <a:gd name="T7" fmla="*/ 53 h 58"/>
                <a:gd name="T8" fmla="*/ 35 w 70"/>
                <a:gd name="T9" fmla="*/ 51 h 58"/>
                <a:gd name="T10" fmla="*/ 46 w 70"/>
                <a:gd name="T11" fmla="*/ 53 h 58"/>
                <a:gd name="T12" fmla="*/ 55 w 70"/>
                <a:gd name="T13" fmla="*/ 56 h 58"/>
                <a:gd name="T14" fmla="*/ 61 w 70"/>
                <a:gd name="T15" fmla="*/ 54 h 58"/>
                <a:gd name="T16" fmla="*/ 70 w 70"/>
                <a:gd name="T17" fmla="*/ 46 h 58"/>
                <a:gd name="T18" fmla="*/ 41 w 70"/>
                <a:gd name="T19" fmla="*/ 20 h 58"/>
                <a:gd name="T20" fmla="*/ 11 w 70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58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6"/>
                    <a:pt x="0" y="40"/>
                    <a:pt x="3" y="48"/>
                  </a:cubicBezTo>
                  <a:cubicBezTo>
                    <a:pt x="5" y="58"/>
                    <a:pt x="16" y="55"/>
                    <a:pt x="25" y="53"/>
                  </a:cubicBezTo>
                  <a:cubicBezTo>
                    <a:pt x="28" y="52"/>
                    <a:pt x="32" y="51"/>
                    <a:pt x="35" y="51"/>
                  </a:cubicBezTo>
                  <a:cubicBezTo>
                    <a:pt x="39" y="50"/>
                    <a:pt x="42" y="52"/>
                    <a:pt x="46" y="53"/>
                  </a:cubicBezTo>
                  <a:cubicBezTo>
                    <a:pt x="48" y="54"/>
                    <a:pt x="51" y="56"/>
                    <a:pt x="55" y="56"/>
                  </a:cubicBezTo>
                  <a:cubicBezTo>
                    <a:pt x="57" y="56"/>
                    <a:pt x="59" y="55"/>
                    <a:pt x="61" y="54"/>
                  </a:cubicBezTo>
                  <a:cubicBezTo>
                    <a:pt x="65" y="52"/>
                    <a:pt x="68" y="49"/>
                    <a:pt x="70" y="46"/>
                  </a:cubicBezTo>
                  <a:cubicBezTo>
                    <a:pt x="64" y="41"/>
                    <a:pt x="54" y="31"/>
                    <a:pt x="41" y="20"/>
                  </a:cubicBezTo>
                  <a:cubicBezTo>
                    <a:pt x="22" y="5"/>
                    <a:pt x="11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771" y="2876"/>
              <a:ext cx="70" cy="112"/>
            </a:xfrm>
            <a:custGeom>
              <a:avLst/>
              <a:gdLst>
                <a:gd name="T0" fmla="*/ 18 w 39"/>
                <a:gd name="T1" fmla="*/ 0 h 62"/>
                <a:gd name="T2" fmla="*/ 16 w 39"/>
                <a:gd name="T3" fmla="*/ 5 h 62"/>
                <a:gd name="T4" fmla="*/ 0 w 39"/>
                <a:gd name="T5" fmla="*/ 32 h 62"/>
                <a:gd name="T6" fmla="*/ 10 w 39"/>
                <a:gd name="T7" fmla="*/ 45 h 62"/>
                <a:gd name="T8" fmla="*/ 17 w 39"/>
                <a:gd name="T9" fmla="*/ 60 h 62"/>
                <a:gd name="T10" fmla="*/ 20 w 39"/>
                <a:gd name="T11" fmla="*/ 62 h 62"/>
                <a:gd name="T12" fmla="*/ 21 w 39"/>
                <a:gd name="T13" fmla="*/ 62 h 62"/>
                <a:gd name="T14" fmla="*/ 24 w 39"/>
                <a:gd name="T15" fmla="*/ 61 h 62"/>
                <a:gd name="T16" fmla="*/ 18 w 39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2">
                  <a:moveTo>
                    <a:pt x="18" y="0"/>
                  </a:moveTo>
                  <a:cubicBezTo>
                    <a:pt x="17" y="2"/>
                    <a:pt x="17" y="4"/>
                    <a:pt x="16" y="5"/>
                  </a:cubicBezTo>
                  <a:cubicBezTo>
                    <a:pt x="11" y="14"/>
                    <a:pt x="3" y="27"/>
                    <a:pt x="0" y="32"/>
                  </a:cubicBezTo>
                  <a:cubicBezTo>
                    <a:pt x="4" y="36"/>
                    <a:pt x="8" y="41"/>
                    <a:pt x="10" y="45"/>
                  </a:cubicBezTo>
                  <a:cubicBezTo>
                    <a:pt x="13" y="53"/>
                    <a:pt x="17" y="60"/>
                    <a:pt x="17" y="60"/>
                  </a:cubicBezTo>
                  <a:cubicBezTo>
                    <a:pt x="18" y="61"/>
                    <a:pt x="19" y="62"/>
                    <a:pt x="20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2" y="62"/>
                    <a:pt x="23" y="62"/>
                    <a:pt x="24" y="61"/>
                  </a:cubicBezTo>
                  <a:cubicBezTo>
                    <a:pt x="39" y="43"/>
                    <a:pt x="26" y="15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696" y="2792"/>
              <a:ext cx="104" cy="147"/>
            </a:xfrm>
            <a:custGeom>
              <a:avLst/>
              <a:gdLst>
                <a:gd name="T0" fmla="*/ 52 w 57"/>
                <a:gd name="T1" fmla="*/ 26 h 81"/>
                <a:gd name="T2" fmla="*/ 52 w 57"/>
                <a:gd name="T3" fmla="*/ 25 h 81"/>
                <a:gd name="T4" fmla="*/ 0 w 57"/>
                <a:gd name="T5" fmla="*/ 0 h 81"/>
                <a:gd name="T6" fmla="*/ 3 w 57"/>
                <a:gd name="T7" fmla="*/ 79 h 81"/>
                <a:gd name="T8" fmla="*/ 19 w 57"/>
                <a:gd name="T9" fmla="*/ 80 h 81"/>
                <a:gd name="T10" fmla="*/ 24 w 57"/>
                <a:gd name="T11" fmla="*/ 81 h 81"/>
                <a:gd name="T12" fmla="*/ 33 w 57"/>
                <a:gd name="T13" fmla="*/ 76 h 81"/>
                <a:gd name="T14" fmla="*/ 50 w 57"/>
                <a:gd name="T15" fmla="*/ 47 h 81"/>
                <a:gd name="T16" fmla="*/ 52 w 57"/>
                <a:gd name="T17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81">
                  <a:moveTo>
                    <a:pt x="52" y="26"/>
                  </a:moveTo>
                  <a:cubicBezTo>
                    <a:pt x="52" y="26"/>
                    <a:pt x="52" y="25"/>
                    <a:pt x="52" y="25"/>
                  </a:cubicBezTo>
                  <a:cubicBezTo>
                    <a:pt x="37" y="6"/>
                    <a:pt x="14" y="1"/>
                    <a:pt x="0" y="0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9" y="79"/>
                    <a:pt x="16" y="80"/>
                    <a:pt x="19" y="80"/>
                  </a:cubicBezTo>
                  <a:cubicBezTo>
                    <a:pt x="21" y="81"/>
                    <a:pt x="22" y="81"/>
                    <a:pt x="24" y="81"/>
                  </a:cubicBezTo>
                  <a:cubicBezTo>
                    <a:pt x="29" y="81"/>
                    <a:pt x="32" y="78"/>
                    <a:pt x="33" y="76"/>
                  </a:cubicBezTo>
                  <a:cubicBezTo>
                    <a:pt x="33" y="76"/>
                    <a:pt x="43" y="58"/>
                    <a:pt x="50" y="47"/>
                  </a:cubicBezTo>
                  <a:cubicBezTo>
                    <a:pt x="57" y="35"/>
                    <a:pt x="53" y="27"/>
                    <a:pt x="5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1293" y="2892"/>
              <a:ext cx="163" cy="156"/>
            </a:xfrm>
            <a:custGeom>
              <a:avLst/>
              <a:gdLst>
                <a:gd name="T0" fmla="*/ 78 w 90"/>
                <a:gd name="T1" fmla="*/ 36 h 86"/>
                <a:gd name="T2" fmla="*/ 53 w 90"/>
                <a:gd name="T3" fmla="*/ 11 h 86"/>
                <a:gd name="T4" fmla="*/ 28 w 90"/>
                <a:gd name="T5" fmla="*/ 0 h 86"/>
                <a:gd name="T6" fmla="*/ 10 w 90"/>
                <a:gd name="T7" fmla="*/ 7 h 86"/>
                <a:gd name="T8" fmla="*/ 15 w 90"/>
                <a:gd name="T9" fmla="*/ 50 h 86"/>
                <a:gd name="T10" fmla="*/ 39 w 90"/>
                <a:gd name="T11" fmla="*/ 74 h 86"/>
                <a:gd name="T12" fmla="*/ 64 w 90"/>
                <a:gd name="T13" fmla="*/ 86 h 86"/>
                <a:gd name="T14" fmla="*/ 82 w 90"/>
                <a:gd name="T15" fmla="*/ 79 h 86"/>
                <a:gd name="T16" fmla="*/ 89 w 90"/>
                <a:gd name="T17" fmla="*/ 58 h 86"/>
                <a:gd name="T18" fmla="*/ 78 w 90"/>
                <a:gd name="T19" fmla="*/ 3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6">
                  <a:moveTo>
                    <a:pt x="78" y="36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46" y="4"/>
                    <a:pt x="37" y="0"/>
                    <a:pt x="28" y="0"/>
                  </a:cubicBezTo>
                  <a:cubicBezTo>
                    <a:pt x="21" y="0"/>
                    <a:pt x="15" y="3"/>
                    <a:pt x="10" y="7"/>
                  </a:cubicBezTo>
                  <a:cubicBezTo>
                    <a:pt x="0" y="18"/>
                    <a:pt x="2" y="37"/>
                    <a:pt x="15" y="50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6" y="81"/>
                    <a:pt x="55" y="86"/>
                    <a:pt x="64" y="86"/>
                  </a:cubicBezTo>
                  <a:cubicBezTo>
                    <a:pt x="71" y="86"/>
                    <a:pt x="77" y="83"/>
                    <a:pt x="82" y="79"/>
                  </a:cubicBezTo>
                  <a:cubicBezTo>
                    <a:pt x="87" y="73"/>
                    <a:pt x="90" y="66"/>
                    <a:pt x="89" y="58"/>
                  </a:cubicBezTo>
                  <a:cubicBezTo>
                    <a:pt x="88" y="50"/>
                    <a:pt x="84" y="42"/>
                    <a:pt x="7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1358" y="2759"/>
              <a:ext cx="231" cy="227"/>
            </a:xfrm>
            <a:custGeom>
              <a:avLst/>
              <a:gdLst>
                <a:gd name="T0" fmla="*/ 118 w 127"/>
                <a:gd name="T1" fmla="*/ 8 h 125"/>
                <a:gd name="T2" fmla="*/ 98 w 127"/>
                <a:gd name="T3" fmla="*/ 0 h 125"/>
                <a:gd name="T4" fmla="*/ 79 w 127"/>
                <a:gd name="T5" fmla="*/ 8 h 125"/>
                <a:gd name="T6" fmla="*/ 70 w 127"/>
                <a:gd name="T7" fmla="*/ 28 h 125"/>
                <a:gd name="T8" fmla="*/ 76 w 127"/>
                <a:gd name="T9" fmla="*/ 44 h 125"/>
                <a:gd name="T10" fmla="*/ 60 w 127"/>
                <a:gd name="T11" fmla="*/ 61 h 125"/>
                <a:gd name="T12" fmla="*/ 50 w 127"/>
                <a:gd name="T13" fmla="*/ 51 h 125"/>
                <a:gd name="T14" fmla="*/ 25 w 127"/>
                <a:gd name="T15" fmla="*/ 40 h 125"/>
                <a:gd name="T16" fmla="*/ 8 w 127"/>
                <a:gd name="T17" fmla="*/ 47 h 125"/>
                <a:gd name="T18" fmla="*/ 1 w 127"/>
                <a:gd name="T19" fmla="*/ 66 h 125"/>
                <a:gd name="T20" fmla="*/ 23 w 127"/>
                <a:gd name="T21" fmla="*/ 79 h 125"/>
                <a:gd name="T22" fmla="*/ 47 w 127"/>
                <a:gd name="T23" fmla="*/ 103 h 125"/>
                <a:gd name="T24" fmla="*/ 60 w 127"/>
                <a:gd name="T25" fmla="*/ 125 h 125"/>
                <a:gd name="T26" fmla="*/ 61 w 127"/>
                <a:gd name="T27" fmla="*/ 125 h 125"/>
                <a:gd name="T28" fmla="*/ 79 w 127"/>
                <a:gd name="T29" fmla="*/ 119 h 125"/>
                <a:gd name="T30" fmla="*/ 86 w 127"/>
                <a:gd name="T31" fmla="*/ 98 h 125"/>
                <a:gd name="T32" fmla="*/ 75 w 127"/>
                <a:gd name="T33" fmla="*/ 76 h 125"/>
                <a:gd name="T34" fmla="*/ 65 w 127"/>
                <a:gd name="T35" fmla="*/ 66 h 125"/>
                <a:gd name="T36" fmla="*/ 84 w 127"/>
                <a:gd name="T37" fmla="*/ 47 h 125"/>
                <a:gd name="T38" fmla="*/ 84 w 127"/>
                <a:gd name="T39" fmla="*/ 42 h 125"/>
                <a:gd name="T40" fmla="*/ 78 w 127"/>
                <a:gd name="T41" fmla="*/ 28 h 125"/>
                <a:gd name="T42" fmla="*/ 84 w 127"/>
                <a:gd name="T43" fmla="*/ 13 h 125"/>
                <a:gd name="T44" fmla="*/ 98 w 127"/>
                <a:gd name="T45" fmla="*/ 8 h 125"/>
                <a:gd name="T46" fmla="*/ 113 w 127"/>
                <a:gd name="T47" fmla="*/ 13 h 125"/>
                <a:gd name="T48" fmla="*/ 119 w 127"/>
                <a:gd name="T49" fmla="*/ 28 h 125"/>
                <a:gd name="T50" fmla="*/ 113 w 127"/>
                <a:gd name="T51" fmla="*/ 42 h 125"/>
                <a:gd name="T52" fmla="*/ 113 w 127"/>
                <a:gd name="T53" fmla="*/ 47 h 125"/>
                <a:gd name="T54" fmla="*/ 115 w 127"/>
                <a:gd name="T55" fmla="*/ 49 h 125"/>
                <a:gd name="T56" fmla="*/ 118 w 127"/>
                <a:gd name="T57" fmla="*/ 47 h 125"/>
                <a:gd name="T58" fmla="*/ 127 w 127"/>
                <a:gd name="T59" fmla="*/ 28 h 125"/>
                <a:gd name="T60" fmla="*/ 118 w 127"/>
                <a:gd name="T61" fmla="*/ 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7" h="125">
                  <a:moveTo>
                    <a:pt x="118" y="8"/>
                  </a:moveTo>
                  <a:cubicBezTo>
                    <a:pt x="113" y="3"/>
                    <a:pt x="106" y="0"/>
                    <a:pt x="98" y="0"/>
                  </a:cubicBezTo>
                  <a:cubicBezTo>
                    <a:pt x="91" y="0"/>
                    <a:pt x="84" y="3"/>
                    <a:pt x="79" y="8"/>
                  </a:cubicBezTo>
                  <a:cubicBezTo>
                    <a:pt x="73" y="13"/>
                    <a:pt x="70" y="20"/>
                    <a:pt x="70" y="28"/>
                  </a:cubicBezTo>
                  <a:cubicBezTo>
                    <a:pt x="70" y="34"/>
                    <a:pt x="72" y="40"/>
                    <a:pt x="76" y="44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3" y="44"/>
                    <a:pt x="34" y="40"/>
                    <a:pt x="25" y="40"/>
                  </a:cubicBezTo>
                  <a:cubicBezTo>
                    <a:pt x="18" y="40"/>
                    <a:pt x="12" y="43"/>
                    <a:pt x="8" y="47"/>
                  </a:cubicBezTo>
                  <a:cubicBezTo>
                    <a:pt x="3" y="52"/>
                    <a:pt x="0" y="59"/>
                    <a:pt x="1" y="66"/>
                  </a:cubicBezTo>
                  <a:cubicBezTo>
                    <a:pt x="9" y="68"/>
                    <a:pt x="17" y="72"/>
                    <a:pt x="23" y="79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54" y="109"/>
                    <a:pt x="58" y="117"/>
                    <a:pt x="60" y="125"/>
                  </a:cubicBezTo>
                  <a:cubicBezTo>
                    <a:pt x="60" y="125"/>
                    <a:pt x="61" y="125"/>
                    <a:pt x="61" y="125"/>
                  </a:cubicBezTo>
                  <a:cubicBezTo>
                    <a:pt x="68" y="125"/>
                    <a:pt x="74" y="123"/>
                    <a:pt x="79" y="119"/>
                  </a:cubicBezTo>
                  <a:cubicBezTo>
                    <a:pt x="84" y="113"/>
                    <a:pt x="87" y="106"/>
                    <a:pt x="86" y="98"/>
                  </a:cubicBezTo>
                  <a:cubicBezTo>
                    <a:pt x="85" y="90"/>
                    <a:pt x="81" y="82"/>
                    <a:pt x="75" y="7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6" y="46"/>
                    <a:pt x="86" y="43"/>
                    <a:pt x="84" y="42"/>
                  </a:cubicBezTo>
                  <a:cubicBezTo>
                    <a:pt x="80" y="38"/>
                    <a:pt x="78" y="33"/>
                    <a:pt x="78" y="28"/>
                  </a:cubicBezTo>
                  <a:cubicBezTo>
                    <a:pt x="78" y="22"/>
                    <a:pt x="80" y="17"/>
                    <a:pt x="84" y="13"/>
                  </a:cubicBezTo>
                  <a:cubicBezTo>
                    <a:pt x="88" y="10"/>
                    <a:pt x="93" y="8"/>
                    <a:pt x="98" y="8"/>
                  </a:cubicBezTo>
                  <a:cubicBezTo>
                    <a:pt x="104" y="8"/>
                    <a:pt x="109" y="10"/>
                    <a:pt x="113" y="13"/>
                  </a:cubicBezTo>
                  <a:cubicBezTo>
                    <a:pt x="116" y="17"/>
                    <a:pt x="119" y="22"/>
                    <a:pt x="119" y="28"/>
                  </a:cubicBezTo>
                  <a:cubicBezTo>
                    <a:pt x="119" y="33"/>
                    <a:pt x="116" y="38"/>
                    <a:pt x="113" y="42"/>
                  </a:cubicBezTo>
                  <a:cubicBezTo>
                    <a:pt x="111" y="43"/>
                    <a:pt x="111" y="46"/>
                    <a:pt x="113" y="47"/>
                  </a:cubicBezTo>
                  <a:cubicBezTo>
                    <a:pt x="113" y="48"/>
                    <a:pt x="114" y="49"/>
                    <a:pt x="115" y="49"/>
                  </a:cubicBezTo>
                  <a:cubicBezTo>
                    <a:pt x="116" y="49"/>
                    <a:pt x="118" y="48"/>
                    <a:pt x="118" y="47"/>
                  </a:cubicBezTo>
                  <a:cubicBezTo>
                    <a:pt x="124" y="42"/>
                    <a:pt x="127" y="35"/>
                    <a:pt x="127" y="28"/>
                  </a:cubicBezTo>
                  <a:cubicBezTo>
                    <a:pt x="127" y="20"/>
                    <a:pt x="124" y="13"/>
                    <a:pt x="1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1233" y="2952"/>
              <a:ext cx="162" cy="156"/>
            </a:xfrm>
            <a:custGeom>
              <a:avLst/>
              <a:gdLst>
                <a:gd name="T0" fmla="*/ 66 w 89"/>
                <a:gd name="T1" fmla="*/ 47 h 86"/>
                <a:gd name="T2" fmla="*/ 42 w 89"/>
                <a:gd name="T3" fmla="*/ 23 h 86"/>
                <a:gd name="T4" fmla="*/ 30 w 89"/>
                <a:gd name="T5" fmla="*/ 0 h 86"/>
                <a:gd name="T6" fmla="*/ 28 w 89"/>
                <a:gd name="T7" fmla="*/ 0 h 86"/>
                <a:gd name="T8" fmla="*/ 10 w 89"/>
                <a:gd name="T9" fmla="*/ 7 h 86"/>
                <a:gd name="T10" fmla="*/ 15 w 89"/>
                <a:gd name="T11" fmla="*/ 50 h 86"/>
                <a:gd name="T12" fmla="*/ 24 w 89"/>
                <a:gd name="T13" fmla="*/ 60 h 86"/>
                <a:gd name="T14" fmla="*/ 5 w 89"/>
                <a:gd name="T15" fmla="*/ 78 h 86"/>
                <a:gd name="T16" fmla="*/ 5 w 89"/>
                <a:gd name="T17" fmla="*/ 84 h 86"/>
                <a:gd name="T18" fmla="*/ 8 w 89"/>
                <a:gd name="T19" fmla="*/ 85 h 86"/>
                <a:gd name="T20" fmla="*/ 11 w 89"/>
                <a:gd name="T21" fmla="*/ 84 h 86"/>
                <a:gd name="T22" fmla="*/ 30 w 89"/>
                <a:gd name="T23" fmla="*/ 65 h 86"/>
                <a:gd name="T24" fmla="*/ 39 w 89"/>
                <a:gd name="T25" fmla="*/ 74 h 86"/>
                <a:gd name="T26" fmla="*/ 64 w 89"/>
                <a:gd name="T27" fmla="*/ 86 h 86"/>
                <a:gd name="T28" fmla="*/ 82 w 89"/>
                <a:gd name="T29" fmla="*/ 79 h 86"/>
                <a:gd name="T30" fmla="*/ 89 w 89"/>
                <a:gd name="T31" fmla="*/ 60 h 86"/>
                <a:gd name="T32" fmla="*/ 66 w 89"/>
                <a:gd name="T33" fmla="*/ 4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66" y="47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6" y="16"/>
                    <a:pt x="31" y="8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1" y="0"/>
                    <a:pt x="15" y="3"/>
                    <a:pt x="10" y="7"/>
                  </a:cubicBezTo>
                  <a:cubicBezTo>
                    <a:pt x="0" y="18"/>
                    <a:pt x="2" y="37"/>
                    <a:pt x="15" y="5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80"/>
                    <a:pt x="4" y="82"/>
                    <a:pt x="5" y="84"/>
                  </a:cubicBezTo>
                  <a:cubicBezTo>
                    <a:pt x="6" y="85"/>
                    <a:pt x="7" y="85"/>
                    <a:pt x="8" y="85"/>
                  </a:cubicBezTo>
                  <a:cubicBezTo>
                    <a:pt x="9" y="85"/>
                    <a:pt x="10" y="85"/>
                    <a:pt x="11" y="84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6" y="82"/>
                    <a:pt x="55" y="86"/>
                    <a:pt x="64" y="86"/>
                  </a:cubicBezTo>
                  <a:cubicBezTo>
                    <a:pt x="71" y="86"/>
                    <a:pt x="77" y="83"/>
                    <a:pt x="82" y="79"/>
                  </a:cubicBezTo>
                  <a:cubicBezTo>
                    <a:pt x="87" y="74"/>
                    <a:pt x="89" y="67"/>
                    <a:pt x="89" y="60"/>
                  </a:cubicBezTo>
                  <a:cubicBezTo>
                    <a:pt x="80" y="58"/>
                    <a:pt x="73" y="53"/>
                    <a:pt x="6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5" name="Freeform 105"/>
            <p:cNvSpPr>
              <a:spLocks noEditPoints="1"/>
            </p:cNvSpPr>
            <p:nvPr/>
          </p:nvSpPr>
          <p:spPr bwMode="auto">
            <a:xfrm>
              <a:off x="3523" y="2803"/>
              <a:ext cx="348" cy="200"/>
            </a:xfrm>
            <a:custGeom>
              <a:avLst/>
              <a:gdLst>
                <a:gd name="T0" fmla="*/ 17 w 192"/>
                <a:gd name="T1" fmla="*/ 35 h 110"/>
                <a:gd name="T2" fmla="*/ 21 w 192"/>
                <a:gd name="T3" fmla="*/ 35 h 110"/>
                <a:gd name="T4" fmla="*/ 62 w 192"/>
                <a:gd name="T5" fmla="*/ 46 h 110"/>
                <a:gd name="T6" fmla="*/ 79 w 192"/>
                <a:gd name="T7" fmla="*/ 66 h 110"/>
                <a:gd name="T8" fmla="*/ 113 w 192"/>
                <a:gd name="T9" fmla="*/ 102 h 110"/>
                <a:gd name="T10" fmla="*/ 145 w 192"/>
                <a:gd name="T11" fmla="*/ 110 h 110"/>
                <a:gd name="T12" fmla="*/ 180 w 192"/>
                <a:gd name="T13" fmla="*/ 96 h 110"/>
                <a:gd name="T14" fmla="*/ 181 w 192"/>
                <a:gd name="T15" fmla="*/ 94 h 110"/>
                <a:gd name="T16" fmla="*/ 181 w 192"/>
                <a:gd name="T17" fmla="*/ 94 h 110"/>
                <a:gd name="T18" fmla="*/ 191 w 192"/>
                <a:gd name="T19" fmla="*/ 82 h 110"/>
                <a:gd name="T20" fmla="*/ 192 w 192"/>
                <a:gd name="T21" fmla="*/ 81 h 110"/>
                <a:gd name="T22" fmla="*/ 189 w 192"/>
                <a:gd name="T23" fmla="*/ 62 h 110"/>
                <a:gd name="T24" fmla="*/ 149 w 192"/>
                <a:gd name="T25" fmla="*/ 26 h 110"/>
                <a:gd name="T26" fmla="*/ 119 w 192"/>
                <a:gd name="T27" fmla="*/ 22 h 110"/>
                <a:gd name="T28" fmla="*/ 108 w 192"/>
                <a:gd name="T29" fmla="*/ 22 h 110"/>
                <a:gd name="T30" fmla="*/ 107 w 192"/>
                <a:gd name="T31" fmla="*/ 22 h 110"/>
                <a:gd name="T32" fmla="*/ 99 w 192"/>
                <a:gd name="T33" fmla="*/ 22 h 110"/>
                <a:gd name="T34" fmla="*/ 92 w 192"/>
                <a:gd name="T35" fmla="*/ 22 h 110"/>
                <a:gd name="T36" fmla="*/ 81 w 192"/>
                <a:gd name="T37" fmla="*/ 17 h 110"/>
                <a:gd name="T38" fmla="*/ 27 w 192"/>
                <a:gd name="T39" fmla="*/ 0 h 110"/>
                <a:gd name="T40" fmla="*/ 9 w 192"/>
                <a:gd name="T41" fmla="*/ 6 h 110"/>
                <a:gd name="T42" fmla="*/ 0 w 192"/>
                <a:gd name="T43" fmla="*/ 24 h 110"/>
                <a:gd name="T44" fmla="*/ 0 w 192"/>
                <a:gd name="T45" fmla="*/ 25 h 110"/>
                <a:gd name="T46" fmla="*/ 17 w 192"/>
                <a:gd name="T47" fmla="*/ 35 h 110"/>
                <a:gd name="T48" fmla="*/ 119 w 192"/>
                <a:gd name="T49" fmla="*/ 62 h 110"/>
                <a:gd name="T50" fmla="*/ 120 w 192"/>
                <a:gd name="T51" fmla="*/ 61 h 110"/>
                <a:gd name="T52" fmla="*/ 126 w 192"/>
                <a:gd name="T53" fmla="*/ 54 h 110"/>
                <a:gd name="T54" fmla="*/ 138 w 192"/>
                <a:gd name="T55" fmla="*/ 52 h 110"/>
                <a:gd name="T56" fmla="*/ 150 w 192"/>
                <a:gd name="T57" fmla="*/ 57 h 110"/>
                <a:gd name="T58" fmla="*/ 160 w 192"/>
                <a:gd name="T59" fmla="*/ 69 h 110"/>
                <a:gd name="T60" fmla="*/ 155 w 192"/>
                <a:gd name="T61" fmla="*/ 82 h 110"/>
                <a:gd name="T62" fmla="*/ 141 w 192"/>
                <a:gd name="T63" fmla="*/ 85 h 110"/>
                <a:gd name="T64" fmla="*/ 129 w 192"/>
                <a:gd name="T65" fmla="*/ 83 h 110"/>
                <a:gd name="T66" fmla="*/ 126 w 192"/>
                <a:gd name="T67" fmla="*/ 78 h 110"/>
                <a:gd name="T68" fmla="*/ 118 w 192"/>
                <a:gd name="T69" fmla="*/ 74 h 110"/>
                <a:gd name="T70" fmla="*/ 119 w 192"/>
                <a:gd name="T71" fmla="*/ 6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10">
                  <a:moveTo>
                    <a:pt x="17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34" y="35"/>
                    <a:pt x="47" y="39"/>
                    <a:pt x="62" y="46"/>
                  </a:cubicBezTo>
                  <a:cubicBezTo>
                    <a:pt x="72" y="52"/>
                    <a:pt x="75" y="58"/>
                    <a:pt x="79" y="66"/>
                  </a:cubicBezTo>
                  <a:cubicBezTo>
                    <a:pt x="84" y="77"/>
                    <a:pt x="90" y="89"/>
                    <a:pt x="113" y="102"/>
                  </a:cubicBezTo>
                  <a:cubicBezTo>
                    <a:pt x="124" y="107"/>
                    <a:pt x="134" y="110"/>
                    <a:pt x="145" y="110"/>
                  </a:cubicBezTo>
                  <a:cubicBezTo>
                    <a:pt x="166" y="110"/>
                    <a:pt x="179" y="97"/>
                    <a:pt x="180" y="96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5" y="90"/>
                    <a:pt x="190" y="83"/>
                    <a:pt x="191" y="82"/>
                  </a:cubicBezTo>
                  <a:cubicBezTo>
                    <a:pt x="192" y="81"/>
                    <a:pt x="192" y="81"/>
                    <a:pt x="192" y="81"/>
                  </a:cubicBezTo>
                  <a:cubicBezTo>
                    <a:pt x="192" y="74"/>
                    <a:pt x="191" y="68"/>
                    <a:pt x="189" y="62"/>
                  </a:cubicBezTo>
                  <a:cubicBezTo>
                    <a:pt x="181" y="40"/>
                    <a:pt x="159" y="30"/>
                    <a:pt x="149" y="26"/>
                  </a:cubicBezTo>
                  <a:cubicBezTo>
                    <a:pt x="143" y="23"/>
                    <a:pt x="134" y="22"/>
                    <a:pt x="119" y="22"/>
                  </a:cubicBezTo>
                  <a:cubicBezTo>
                    <a:pt x="116" y="22"/>
                    <a:pt x="112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4" y="22"/>
                    <a:pt x="102" y="22"/>
                    <a:pt x="99" y="22"/>
                  </a:cubicBezTo>
                  <a:cubicBezTo>
                    <a:pt x="94" y="22"/>
                    <a:pt x="92" y="22"/>
                    <a:pt x="92" y="22"/>
                  </a:cubicBezTo>
                  <a:cubicBezTo>
                    <a:pt x="91" y="21"/>
                    <a:pt x="85" y="19"/>
                    <a:pt x="81" y="17"/>
                  </a:cubicBezTo>
                  <a:cubicBezTo>
                    <a:pt x="65" y="10"/>
                    <a:pt x="43" y="0"/>
                    <a:pt x="27" y="0"/>
                  </a:cubicBezTo>
                  <a:cubicBezTo>
                    <a:pt x="20" y="0"/>
                    <a:pt x="14" y="2"/>
                    <a:pt x="9" y="6"/>
                  </a:cubicBezTo>
                  <a:cubicBezTo>
                    <a:pt x="3" y="10"/>
                    <a:pt x="0" y="16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3" y="30"/>
                    <a:pt x="12" y="35"/>
                    <a:pt x="17" y="35"/>
                  </a:cubicBezTo>
                  <a:close/>
                  <a:moveTo>
                    <a:pt x="119" y="62"/>
                  </a:moveTo>
                  <a:cubicBezTo>
                    <a:pt x="120" y="61"/>
                    <a:pt x="120" y="61"/>
                    <a:pt x="120" y="61"/>
                  </a:cubicBezTo>
                  <a:cubicBezTo>
                    <a:pt x="122" y="59"/>
                    <a:pt x="124" y="56"/>
                    <a:pt x="126" y="54"/>
                  </a:cubicBezTo>
                  <a:cubicBezTo>
                    <a:pt x="130" y="50"/>
                    <a:pt x="132" y="49"/>
                    <a:pt x="138" y="52"/>
                  </a:cubicBezTo>
                  <a:cubicBezTo>
                    <a:pt x="142" y="54"/>
                    <a:pt x="146" y="56"/>
                    <a:pt x="150" y="57"/>
                  </a:cubicBezTo>
                  <a:cubicBezTo>
                    <a:pt x="157" y="59"/>
                    <a:pt x="160" y="61"/>
                    <a:pt x="160" y="69"/>
                  </a:cubicBezTo>
                  <a:cubicBezTo>
                    <a:pt x="160" y="73"/>
                    <a:pt x="159" y="79"/>
                    <a:pt x="155" y="82"/>
                  </a:cubicBezTo>
                  <a:cubicBezTo>
                    <a:pt x="151" y="84"/>
                    <a:pt x="145" y="84"/>
                    <a:pt x="141" y="85"/>
                  </a:cubicBezTo>
                  <a:cubicBezTo>
                    <a:pt x="136" y="87"/>
                    <a:pt x="133" y="89"/>
                    <a:pt x="129" y="83"/>
                  </a:cubicBezTo>
                  <a:cubicBezTo>
                    <a:pt x="128" y="82"/>
                    <a:pt x="127" y="79"/>
                    <a:pt x="126" y="78"/>
                  </a:cubicBezTo>
                  <a:cubicBezTo>
                    <a:pt x="124" y="76"/>
                    <a:pt x="120" y="76"/>
                    <a:pt x="118" y="74"/>
                  </a:cubicBezTo>
                  <a:cubicBezTo>
                    <a:pt x="115" y="71"/>
                    <a:pt x="115" y="65"/>
                    <a:pt x="119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3523" y="2870"/>
              <a:ext cx="348" cy="193"/>
            </a:xfrm>
            <a:custGeom>
              <a:avLst/>
              <a:gdLst>
                <a:gd name="T0" fmla="*/ 188 w 192"/>
                <a:gd name="T1" fmla="*/ 62 h 106"/>
                <a:gd name="T2" fmla="*/ 187 w 192"/>
                <a:gd name="T3" fmla="*/ 63 h 106"/>
                <a:gd name="T4" fmla="*/ 187 w 192"/>
                <a:gd name="T5" fmla="*/ 63 h 106"/>
                <a:gd name="T6" fmla="*/ 145 w 192"/>
                <a:gd name="T7" fmla="*/ 81 h 106"/>
                <a:gd name="T8" fmla="*/ 108 w 192"/>
                <a:gd name="T9" fmla="*/ 72 h 106"/>
                <a:gd name="T10" fmla="*/ 71 w 192"/>
                <a:gd name="T11" fmla="*/ 32 h 106"/>
                <a:gd name="T12" fmla="*/ 58 w 192"/>
                <a:gd name="T13" fmla="*/ 16 h 106"/>
                <a:gd name="T14" fmla="*/ 21 w 192"/>
                <a:gd name="T15" fmla="*/ 6 h 106"/>
                <a:gd name="T16" fmla="*/ 17 w 192"/>
                <a:gd name="T17" fmla="*/ 6 h 106"/>
                <a:gd name="T18" fmla="*/ 0 w 192"/>
                <a:gd name="T19" fmla="*/ 0 h 106"/>
                <a:gd name="T20" fmla="*/ 0 w 192"/>
                <a:gd name="T21" fmla="*/ 3 h 106"/>
                <a:gd name="T22" fmla="*/ 25 w 192"/>
                <a:gd name="T23" fmla="*/ 31 h 106"/>
                <a:gd name="T24" fmla="*/ 28 w 192"/>
                <a:gd name="T25" fmla="*/ 31 h 106"/>
                <a:gd name="T26" fmla="*/ 59 w 192"/>
                <a:gd name="T27" fmla="*/ 40 h 106"/>
                <a:gd name="T28" fmla="*/ 69 w 192"/>
                <a:gd name="T29" fmla="*/ 54 h 106"/>
                <a:gd name="T30" fmla="*/ 105 w 192"/>
                <a:gd name="T31" fmla="*/ 96 h 106"/>
                <a:gd name="T32" fmla="*/ 141 w 192"/>
                <a:gd name="T33" fmla="*/ 106 h 106"/>
                <a:gd name="T34" fmla="*/ 184 w 192"/>
                <a:gd name="T35" fmla="*/ 86 h 106"/>
                <a:gd name="T36" fmla="*/ 185 w 192"/>
                <a:gd name="T37" fmla="*/ 85 h 106"/>
                <a:gd name="T38" fmla="*/ 186 w 192"/>
                <a:gd name="T39" fmla="*/ 84 h 106"/>
                <a:gd name="T40" fmla="*/ 186 w 192"/>
                <a:gd name="T41" fmla="*/ 83 h 106"/>
                <a:gd name="T42" fmla="*/ 192 w 192"/>
                <a:gd name="T43" fmla="*/ 57 h 106"/>
                <a:gd name="T44" fmla="*/ 188 w 192"/>
                <a:gd name="T45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106">
                  <a:moveTo>
                    <a:pt x="188" y="62"/>
                  </a:moveTo>
                  <a:cubicBezTo>
                    <a:pt x="187" y="63"/>
                    <a:pt x="187" y="63"/>
                    <a:pt x="187" y="63"/>
                  </a:cubicBezTo>
                  <a:cubicBezTo>
                    <a:pt x="187" y="63"/>
                    <a:pt x="187" y="63"/>
                    <a:pt x="187" y="63"/>
                  </a:cubicBezTo>
                  <a:cubicBezTo>
                    <a:pt x="187" y="64"/>
                    <a:pt x="172" y="81"/>
                    <a:pt x="145" y="81"/>
                  </a:cubicBezTo>
                  <a:cubicBezTo>
                    <a:pt x="133" y="81"/>
                    <a:pt x="121" y="78"/>
                    <a:pt x="108" y="72"/>
                  </a:cubicBezTo>
                  <a:cubicBezTo>
                    <a:pt x="83" y="58"/>
                    <a:pt x="76" y="43"/>
                    <a:pt x="71" y="32"/>
                  </a:cubicBezTo>
                  <a:cubicBezTo>
                    <a:pt x="67" y="25"/>
                    <a:pt x="65" y="20"/>
                    <a:pt x="58" y="16"/>
                  </a:cubicBezTo>
                  <a:cubicBezTo>
                    <a:pt x="44" y="10"/>
                    <a:pt x="32" y="6"/>
                    <a:pt x="2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6"/>
                    <a:pt x="6" y="4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16"/>
                    <a:pt x="11" y="31"/>
                    <a:pt x="25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7" y="31"/>
                    <a:pt x="48" y="34"/>
                    <a:pt x="59" y="40"/>
                  </a:cubicBezTo>
                  <a:cubicBezTo>
                    <a:pt x="64" y="43"/>
                    <a:pt x="65" y="47"/>
                    <a:pt x="69" y="54"/>
                  </a:cubicBezTo>
                  <a:cubicBezTo>
                    <a:pt x="74" y="65"/>
                    <a:pt x="80" y="81"/>
                    <a:pt x="105" y="96"/>
                  </a:cubicBezTo>
                  <a:cubicBezTo>
                    <a:pt x="117" y="103"/>
                    <a:pt x="129" y="106"/>
                    <a:pt x="141" y="106"/>
                  </a:cubicBezTo>
                  <a:cubicBezTo>
                    <a:pt x="168" y="106"/>
                    <a:pt x="183" y="88"/>
                    <a:pt x="184" y="86"/>
                  </a:cubicBezTo>
                  <a:cubicBezTo>
                    <a:pt x="185" y="85"/>
                    <a:pt x="185" y="85"/>
                    <a:pt x="185" y="85"/>
                  </a:cubicBezTo>
                  <a:cubicBezTo>
                    <a:pt x="185" y="84"/>
                    <a:pt x="186" y="84"/>
                    <a:pt x="186" y="84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90" y="74"/>
                    <a:pt x="192" y="65"/>
                    <a:pt x="192" y="57"/>
                  </a:cubicBezTo>
                  <a:cubicBezTo>
                    <a:pt x="191" y="59"/>
                    <a:pt x="189" y="61"/>
                    <a:pt x="188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7" name="Freeform 107"/>
            <p:cNvSpPr>
              <a:spLocks noEditPoints="1"/>
            </p:cNvSpPr>
            <p:nvPr/>
          </p:nvSpPr>
          <p:spPr bwMode="auto">
            <a:xfrm>
              <a:off x="6568" y="2759"/>
              <a:ext cx="350" cy="349"/>
            </a:xfrm>
            <a:custGeom>
              <a:avLst/>
              <a:gdLst>
                <a:gd name="T0" fmla="*/ 167 w 193"/>
                <a:gd name="T1" fmla="*/ 66 h 192"/>
                <a:gd name="T2" fmla="*/ 126 w 193"/>
                <a:gd name="T3" fmla="*/ 25 h 192"/>
                <a:gd name="T4" fmla="*/ 67 w 193"/>
                <a:gd name="T5" fmla="*/ 25 h 192"/>
                <a:gd name="T6" fmla="*/ 26 w 193"/>
                <a:gd name="T7" fmla="*/ 66 h 192"/>
                <a:gd name="T8" fmla="*/ 26 w 193"/>
                <a:gd name="T9" fmla="*/ 125 h 192"/>
                <a:gd name="T10" fmla="*/ 67 w 193"/>
                <a:gd name="T11" fmla="*/ 167 h 192"/>
                <a:gd name="T12" fmla="*/ 126 w 193"/>
                <a:gd name="T13" fmla="*/ 167 h 192"/>
                <a:gd name="T14" fmla="*/ 167 w 193"/>
                <a:gd name="T15" fmla="*/ 125 h 192"/>
                <a:gd name="T16" fmla="*/ 45 w 193"/>
                <a:gd name="T17" fmla="*/ 96 h 192"/>
                <a:gd name="T18" fmla="*/ 59 w 193"/>
                <a:gd name="T19" fmla="*/ 91 h 192"/>
                <a:gd name="T20" fmla="*/ 59 w 193"/>
                <a:gd name="T21" fmla="*/ 100 h 192"/>
                <a:gd name="T22" fmla="*/ 45 w 193"/>
                <a:gd name="T23" fmla="*/ 96 h 192"/>
                <a:gd name="T24" fmla="*/ 66 w 193"/>
                <a:gd name="T25" fmla="*/ 132 h 192"/>
                <a:gd name="T26" fmla="*/ 60 w 193"/>
                <a:gd name="T27" fmla="*/ 132 h 192"/>
                <a:gd name="T28" fmla="*/ 67 w 193"/>
                <a:gd name="T29" fmla="*/ 119 h 192"/>
                <a:gd name="T30" fmla="*/ 73 w 193"/>
                <a:gd name="T31" fmla="*/ 125 h 192"/>
                <a:gd name="T32" fmla="*/ 70 w 193"/>
                <a:gd name="T33" fmla="*/ 73 h 192"/>
                <a:gd name="T34" fmla="*/ 60 w 193"/>
                <a:gd name="T35" fmla="*/ 65 h 192"/>
                <a:gd name="T36" fmla="*/ 66 w 193"/>
                <a:gd name="T37" fmla="*/ 60 h 192"/>
                <a:gd name="T38" fmla="*/ 73 w 193"/>
                <a:gd name="T39" fmla="*/ 72 h 192"/>
                <a:gd name="T40" fmla="*/ 97 w 193"/>
                <a:gd name="T41" fmla="*/ 45 h 192"/>
                <a:gd name="T42" fmla="*/ 101 w 193"/>
                <a:gd name="T43" fmla="*/ 58 h 192"/>
                <a:gd name="T44" fmla="*/ 92 w 193"/>
                <a:gd name="T45" fmla="*/ 58 h 192"/>
                <a:gd name="T46" fmla="*/ 101 w 193"/>
                <a:gd name="T47" fmla="*/ 142 h 192"/>
                <a:gd name="T48" fmla="*/ 92 w 193"/>
                <a:gd name="T49" fmla="*/ 142 h 192"/>
                <a:gd name="T50" fmla="*/ 97 w 193"/>
                <a:gd name="T51" fmla="*/ 129 h 192"/>
                <a:gd name="T52" fmla="*/ 101 w 193"/>
                <a:gd name="T53" fmla="*/ 142 h 192"/>
                <a:gd name="T54" fmla="*/ 78 w 193"/>
                <a:gd name="T55" fmla="*/ 96 h 192"/>
                <a:gd name="T56" fmla="*/ 115 w 193"/>
                <a:gd name="T57" fmla="*/ 96 h 192"/>
                <a:gd name="T58" fmla="*/ 120 w 193"/>
                <a:gd name="T59" fmla="*/ 66 h 192"/>
                <a:gd name="T60" fmla="*/ 133 w 193"/>
                <a:gd name="T61" fmla="*/ 60 h 192"/>
                <a:gd name="T62" fmla="*/ 126 w 193"/>
                <a:gd name="T63" fmla="*/ 72 h 192"/>
                <a:gd name="T64" fmla="*/ 120 w 193"/>
                <a:gd name="T65" fmla="*/ 72 h 192"/>
                <a:gd name="T66" fmla="*/ 133 w 193"/>
                <a:gd name="T67" fmla="*/ 132 h 192"/>
                <a:gd name="T68" fmla="*/ 127 w 193"/>
                <a:gd name="T69" fmla="*/ 132 h 192"/>
                <a:gd name="T70" fmla="*/ 120 w 193"/>
                <a:gd name="T71" fmla="*/ 119 h 192"/>
                <a:gd name="T72" fmla="*/ 133 w 193"/>
                <a:gd name="T73" fmla="*/ 126 h 192"/>
                <a:gd name="T74" fmla="*/ 143 w 193"/>
                <a:gd name="T75" fmla="*/ 100 h 192"/>
                <a:gd name="T76" fmla="*/ 130 w 193"/>
                <a:gd name="T77" fmla="*/ 96 h 192"/>
                <a:gd name="T78" fmla="*/ 143 w 193"/>
                <a:gd name="T79" fmla="*/ 91 h 192"/>
                <a:gd name="T80" fmla="*/ 143 w 193"/>
                <a:gd name="T81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192">
                  <a:moveTo>
                    <a:pt x="193" y="96"/>
                  </a:moveTo>
                  <a:cubicBezTo>
                    <a:pt x="192" y="81"/>
                    <a:pt x="182" y="69"/>
                    <a:pt x="167" y="66"/>
                  </a:cubicBezTo>
                  <a:cubicBezTo>
                    <a:pt x="176" y="55"/>
                    <a:pt x="175" y="38"/>
                    <a:pt x="164" y="28"/>
                  </a:cubicBezTo>
                  <a:cubicBezTo>
                    <a:pt x="154" y="17"/>
                    <a:pt x="138" y="16"/>
                    <a:pt x="126" y="25"/>
                  </a:cubicBezTo>
                  <a:cubicBezTo>
                    <a:pt x="124" y="10"/>
                    <a:pt x="111" y="0"/>
                    <a:pt x="96" y="0"/>
                  </a:cubicBezTo>
                  <a:cubicBezTo>
                    <a:pt x="82" y="0"/>
                    <a:pt x="69" y="10"/>
                    <a:pt x="67" y="25"/>
                  </a:cubicBezTo>
                  <a:cubicBezTo>
                    <a:pt x="55" y="16"/>
                    <a:pt x="39" y="17"/>
                    <a:pt x="29" y="28"/>
                  </a:cubicBezTo>
                  <a:cubicBezTo>
                    <a:pt x="18" y="38"/>
                    <a:pt x="17" y="55"/>
                    <a:pt x="26" y="66"/>
                  </a:cubicBezTo>
                  <a:cubicBezTo>
                    <a:pt x="11" y="68"/>
                    <a:pt x="0" y="81"/>
                    <a:pt x="1" y="96"/>
                  </a:cubicBezTo>
                  <a:cubicBezTo>
                    <a:pt x="1" y="110"/>
                    <a:pt x="11" y="123"/>
                    <a:pt x="26" y="125"/>
                  </a:cubicBezTo>
                  <a:cubicBezTo>
                    <a:pt x="17" y="137"/>
                    <a:pt x="18" y="153"/>
                    <a:pt x="29" y="163"/>
                  </a:cubicBezTo>
                  <a:cubicBezTo>
                    <a:pt x="39" y="174"/>
                    <a:pt x="55" y="175"/>
                    <a:pt x="67" y="167"/>
                  </a:cubicBezTo>
                  <a:cubicBezTo>
                    <a:pt x="69" y="181"/>
                    <a:pt x="82" y="192"/>
                    <a:pt x="96" y="192"/>
                  </a:cubicBezTo>
                  <a:cubicBezTo>
                    <a:pt x="111" y="192"/>
                    <a:pt x="124" y="181"/>
                    <a:pt x="126" y="167"/>
                  </a:cubicBezTo>
                  <a:cubicBezTo>
                    <a:pt x="138" y="175"/>
                    <a:pt x="154" y="174"/>
                    <a:pt x="164" y="163"/>
                  </a:cubicBezTo>
                  <a:cubicBezTo>
                    <a:pt x="175" y="153"/>
                    <a:pt x="176" y="137"/>
                    <a:pt x="167" y="125"/>
                  </a:cubicBezTo>
                  <a:cubicBezTo>
                    <a:pt x="182" y="123"/>
                    <a:pt x="193" y="110"/>
                    <a:pt x="193" y="96"/>
                  </a:cubicBezTo>
                  <a:close/>
                  <a:moveTo>
                    <a:pt x="45" y="96"/>
                  </a:moveTo>
                  <a:cubicBezTo>
                    <a:pt x="45" y="93"/>
                    <a:pt x="47" y="91"/>
                    <a:pt x="50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62" y="91"/>
                    <a:pt x="63" y="93"/>
                    <a:pt x="63" y="96"/>
                  </a:cubicBezTo>
                  <a:cubicBezTo>
                    <a:pt x="63" y="98"/>
                    <a:pt x="62" y="100"/>
                    <a:pt x="59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7" y="100"/>
                    <a:pt x="45" y="98"/>
                    <a:pt x="45" y="96"/>
                  </a:cubicBezTo>
                  <a:close/>
                  <a:moveTo>
                    <a:pt x="73" y="125"/>
                  </a:moveTo>
                  <a:cubicBezTo>
                    <a:pt x="66" y="132"/>
                    <a:pt x="66" y="132"/>
                    <a:pt x="66" y="132"/>
                  </a:cubicBezTo>
                  <a:cubicBezTo>
                    <a:pt x="66" y="133"/>
                    <a:pt x="64" y="133"/>
                    <a:pt x="63" y="133"/>
                  </a:cubicBezTo>
                  <a:cubicBezTo>
                    <a:pt x="62" y="133"/>
                    <a:pt x="61" y="133"/>
                    <a:pt x="60" y="132"/>
                  </a:cubicBezTo>
                  <a:cubicBezTo>
                    <a:pt x="59" y="130"/>
                    <a:pt x="59" y="127"/>
                    <a:pt x="60" y="126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9" y="117"/>
                    <a:pt x="71" y="117"/>
                    <a:pt x="73" y="119"/>
                  </a:cubicBezTo>
                  <a:cubicBezTo>
                    <a:pt x="75" y="121"/>
                    <a:pt x="75" y="123"/>
                    <a:pt x="73" y="125"/>
                  </a:cubicBezTo>
                  <a:close/>
                  <a:moveTo>
                    <a:pt x="73" y="72"/>
                  </a:moveTo>
                  <a:cubicBezTo>
                    <a:pt x="72" y="73"/>
                    <a:pt x="71" y="73"/>
                    <a:pt x="70" y="73"/>
                  </a:cubicBezTo>
                  <a:cubicBezTo>
                    <a:pt x="69" y="73"/>
                    <a:pt x="68" y="73"/>
                    <a:pt x="67" y="7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59" y="64"/>
                    <a:pt x="59" y="61"/>
                    <a:pt x="60" y="60"/>
                  </a:cubicBezTo>
                  <a:cubicBezTo>
                    <a:pt x="62" y="58"/>
                    <a:pt x="65" y="58"/>
                    <a:pt x="66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5" y="68"/>
                    <a:pt x="75" y="71"/>
                    <a:pt x="73" y="72"/>
                  </a:cubicBezTo>
                  <a:close/>
                  <a:moveTo>
                    <a:pt x="92" y="49"/>
                  </a:moveTo>
                  <a:cubicBezTo>
                    <a:pt x="92" y="46"/>
                    <a:pt x="94" y="45"/>
                    <a:pt x="97" y="45"/>
                  </a:cubicBezTo>
                  <a:cubicBezTo>
                    <a:pt x="99" y="45"/>
                    <a:pt x="101" y="46"/>
                    <a:pt x="101" y="49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61"/>
                    <a:pt x="99" y="63"/>
                    <a:pt x="97" y="63"/>
                  </a:cubicBezTo>
                  <a:cubicBezTo>
                    <a:pt x="94" y="63"/>
                    <a:pt x="92" y="61"/>
                    <a:pt x="92" y="58"/>
                  </a:cubicBezTo>
                  <a:lnTo>
                    <a:pt x="92" y="49"/>
                  </a:lnTo>
                  <a:close/>
                  <a:moveTo>
                    <a:pt x="101" y="142"/>
                  </a:moveTo>
                  <a:cubicBezTo>
                    <a:pt x="101" y="145"/>
                    <a:pt x="99" y="147"/>
                    <a:pt x="97" y="147"/>
                  </a:cubicBezTo>
                  <a:cubicBezTo>
                    <a:pt x="94" y="147"/>
                    <a:pt x="92" y="145"/>
                    <a:pt x="92" y="142"/>
                  </a:cubicBezTo>
                  <a:cubicBezTo>
                    <a:pt x="92" y="133"/>
                    <a:pt x="92" y="133"/>
                    <a:pt x="92" y="133"/>
                  </a:cubicBezTo>
                  <a:cubicBezTo>
                    <a:pt x="92" y="131"/>
                    <a:pt x="94" y="129"/>
                    <a:pt x="97" y="129"/>
                  </a:cubicBezTo>
                  <a:cubicBezTo>
                    <a:pt x="99" y="129"/>
                    <a:pt x="101" y="131"/>
                    <a:pt x="101" y="133"/>
                  </a:cubicBezTo>
                  <a:lnTo>
                    <a:pt x="101" y="142"/>
                  </a:lnTo>
                  <a:close/>
                  <a:moveTo>
                    <a:pt x="97" y="115"/>
                  </a:moveTo>
                  <a:cubicBezTo>
                    <a:pt x="86" y="115"/>
                    <a:pt x="78" y="106"/>
                    <a:pt x="78" y="96"/>
                  </a:cubicBezTo>
                  <a:cubicBezTo>
                    <a:pt x="78" y="85"/>
                    <a:pt x="86" y="77"/>
                    <a:pt x="97" y="77"/>
                  </a:cubicBezTo>
                  <a:cubicBezTo>
                    <a:pt x="107" y="77"/>
                    <a:pt x="115" y="85"/>
                    <a:pt x="115" y="96"/>
                  </a:cubicBezTo>
                  <a:cubicBezTo>
                    <a:pt x="115" y="106"/>
                    <a:pt x="107" y="115"/>
                    <a:pt x="97" y="115"/>
                  </a:cubicBezTo>
                  <a:close/>
                  <a:moveTo>
                    <a:pt x="120" y="66"/>
                  </a:moveTo>
                  <a:cubicBezTo>
                    <a:pt x="127" y="60"/>
                    <a:pt x="127" y="60"/>
                    <a:pt x="127" y="60"/>
                  </a:cubicBezTo>
                  <a:cubicBezTo>
                    <a:pt x="128" y="58"/>
                    <a:pt x="131" y="58"/>
                    <a:pt x="133" y="60"/>
                  </a:cubicBezTo>
                  <a:cubicBezTo>
                    <a:pt x="134" y="61"/>
                    <a:pt x="134" y="64"/>
                    <a:pt x="133" y="65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5" y="73"/>
                    <a:pt x="124" y="73"/>
                    <a:pt x="123" y="73"/>
                  </a:cubicBezTo>
                  <a:cubicBezTo>
                    <a:pt x="122" y="73"/>
                    <a:pt x="121" y="73"/>
                    <a:pt x="120" y="72"/>
                  </a:cubicBezTo>
                  <a:cubicBezTo>
                    <a:pt x="118" y="71"/>
                    <a:pt x="118" y="68"/>
                    <a:pt x="120" y="66"/>
                  </a:cubicBezTo>
                  <a:close/>
                  <a:moveTo>
                    <a:pt x="133" y="132"/>
                  </a:moveTo>
                  <a:cubicBezTo>
                    <a:pt x="132" y="133"/>
                    <a:pt x="131" y="133"/>
                    <a:pt x="130" y="133"/>
                  </a:cubicBezTo>
                  <a:cubicBezTo>
                    <a:pt x="129" y="133"/>
                    <a:pt x="127" y="133"/>
                    <a:pt x="127" y="132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18" y="123"/>
                    <a:pt x="118" y="121"/>
                    <a:pt x="120" y="119"/>
                  </a:cubicBezTo>
                  <a:cubicBezTo>
                    <a:pt x="122" y="117"/>
                    <a:pt x="124" y="117"/>
                    <a:pt x="126" y="119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4" y="127"/>
                    <a:pt x="134" y="130"/>
                    <a:pt x="133" y="132"/>
                  </a:cubicBezTo>
                  <a:close/>
                  <a:moveTo>
                    <a:pt x="143" y="100"/>
                  </a:moveTo>
                  <a:cubicBezTo>
                    <a:pt x="134" y="100"/>
                    <a:pt x="134" y="100"/>
                    <a:pt x="134" y="100"/>
                  </a:cubicBezTo>
                  <a:cubicBezTo>
                    <a:pt x="131" y="100"/>
                    <a:pt x="130" y="98"/>
                    <a:pt x="130" y="96"/>
                  </a:cubicBezTo>
                  <a:cubicBezTo>
                    <a:pt x="130" y="93"/>
                    <a:pt x="131" y="91"/>
                    <a:pt x="134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6" y="91"/>
                    <a:pt x="148" y="93"/>
                    <a:pt x="148" y="96"/>
                  </a:cubicBezTo>
                  <a:cubicBezTo>
                    <a:pt x="148" y="98"/>
                    <a:pt x="146" y="100"/>
                    <a:pt x="14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8" name="Freeform 108"/>
            <p:cNvSpPr>
              <a:spLocks noEditPoints="1"/>
            </p:cNvSpPr>
            <p:nvPr/>
          </p:nvSpPr>
          <p:spPr bwMode="auto">
            <a:xfrm>
              <a:off x="1282" y="3622"/>
              <a:ext cx="307" cy="182"/>
            </a:xfrm>
            <a:custGeom>
              <a:avLst/>
              <a:gdLst>
                <a:gd name="T0" fmla="*/ 155 w 169"/>
                <a:gd name="T1" fmla="*/ 9 h 100"/>
                <a:gd name="T2" fmla="*/ 151 w 169"/>
                <a:gd name="T3" fmla="*/ 9 h 100"/>
                <a:gd name="T4" fmla="*/ 140 w 169"/>
                <a:gd name="T5" fmla="*/ 13 h 100"/>
                <a:gd name="T6" fmla="*/ 139 w 169"/>
                <a:gd name="T7" fmla="*/ 4 h 100"/>
                <a:gd name="T8" fmla="*/ 135 w 169"/>
                <a:gd name="T9" fmla="*/ 0 h 100"/>
                <a:gd name="T10" fmla="*/ 6 w 169"/>
                <a:gd name="T11" fmla="*/ 0 h 100"/>
                <a:gd name="T12" fmla="*/ 2 w 169"/>
                <a:gd name="T13" fmla="*/ 4 h 100"/>
                <a:gd name="T14" fmla="*/ 0 w 169"/>
                <a:gd name="T15" fmla="*/ 21 h 100"/>
                <a:gd name="T16" fmla="*/ 70 w 169"/>
                <a:gd name="T17" fmla="*/ 100 h 100"/>
                <a:gd name="T18" fmla="*/ 130 w 169"/>
                <a:gd name="T19" fmla="*/ 62 h 100"/>
                <a:gd name="T20" fmla="*/ 138 w 169"/>
                <a:gd name="T21" fmla="*/ 68 h 100"/>
                <a:gd name="T22" fmla="*/ 142 w 169"/>
                <a:gd name="T23" fmla="*/ 69 h 100"/>
                <a:gd name="T24" fmla="*/ 164 w 169"/>
                <a:gd name="T25" fmla="*/ 45 h 100"/>
                <a:gd name="T26" fmla="*/ 155 w 169"/>
                <a:gd name="T27" fmla="*/ 9 h 100"/>
                <a:gd name="T28" fmla="*/ 156 w 169"/>
                <a:gd name="T29" fmla="*/ 43 h 100"/>
                <a:gd name="T30" fmla="*/ 140 w 169"/>
                <a:gd name="T31" fmla="*/ 61 h 100"/>
                <a:gd name="T32" fmla="*/ 135 w 169"/>
                <a:gd name="T33" fmla="*/ 52 h 100"/>
                <a:gd name="T34" fmla="*/ 140 w 169"/>
                <a:gd name="T35" fmla="*/ 25 h 100"/>
                <a:gd name="T36" fmla="*/ 151 w 169"/>
                <a:gd name="T37" fmla="*/ 17 h 100"/>
                <a:gd name="T38" fmla="*/ 152 w 169"/>
                <a:gd name="T39" fmla="*/ 17 h 100"/>
                <a:gd name="T40" fmla="*/ 156 w 169"/>
                <a:gd name="T4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00">
                  <a:moveTo>
                    <a:pt x="155" y="9"/>
                  </a:moveTo>
                  <a:cubicBezTo>
                    <a:pt x="153" y="9"/>
                    <a:pt x="152" y="9"/>
                    <a:pt x="151" y="9"/>
                  </a:cubicBezTo>
                  <a:cubicBezTo>
                    <a:pt x="147" y="9"/>
                    <a:pt x="143" y="10"/>
                    <a:pt x="140" y="13"/>
                  </a:cubicBezTo>
                  <a:cubicBezTo>
                    <a:pt x="140" y="10"/>
                    <a:pt x="139" y="7"/>
                    <a:pt x="139" y="4"/>
                  </a:cubicBezTo>
                  <a:cubicBezTo>
                    <a:pt x="138" y="2"/>
                    <a:pt x="136" y="0"/>
                    <a:pt x="13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2"/>
                    <a:pt x="2" y="4"/>
                  </a:cubicBezTo>
                  <a:cubicBezTo>
                    <a:pt x="1" y="10"/>
                    <a:pt x="0" y="16"/>
                    <a:pt x="0" y="21"/>
                  </a:cubicBezTo>
                  <a:cubicBezTo>
                    <a:pt x="0" y="65"/>
                    <a:pt x="32" y="100"/>
                    <a:pt x="70" y="100"/>
                  </a:cubicBezTo>
                  <a:cubicBezTo>
                    <a:pt x="96" y="100"/>
                    <a:pt x="118" y="85"/>
                    <a:pt x="130" y="62"/>
                  </a:cubicBezTo>
                  <a:cubicBezTo>
                    <a:pt x="132" y="65"/>
                    <a:pt x="135" y="67"/>
                    <a:pt x="138" y="68"/>
                  </a:cubicBezTo>
                  <a:cubicBezTo>
                    <a:pt x="139" y="69"/>
                    <a:pt x="141" y="69"/>
                    <a:pt x="142" y="69"/>
                  </a:cubicBezTo>
                  <a:cubicBezTo>
                    <a:pt x="151" y="69"/>
                    <a:pt x="160" y="59"/>
                    <a:pt x="164" y="45"/>
                  </a:cubicBezTo>
                  <a:cubicBezTo>
                    <a:pt x="169" y="29"/>
                    <a:pt x="165" y="13"/>
                    <a:pt x="155" y="9"/>
                  </a:cubicBezTo>
                  <a:close/>
                  <a:moveTo>
                    <a:pt x="156" y="43"/>
                  </a:moveTo>
                  <a:cubicBezTo>
                    <a:pt x="153" y="55"/>
                    <a:pt x="145" y="62"/>
                    <a:pt x="140" y="61"/>
                  </a:cubicBezTo>
                  <a:cubicBezTo>
                    <a:pt x="138" y="60"/>
                    <a:pt x="136" y="56"/>
                    <a:pt x="135" y="52"/>
                  </a:cubicBezTo>
                  <a:cubicBezTo>
                    <a:pt x="138" y="43"/>
                    <a:pt x="140" y="35"/>
                    <a:pt x="140" y="25"/>
                  </a:cubicBezTo>
                  <a:cubicBezTo>
                    <a:pt x="143" y="20"/>
                    <a:pt x="147" y="17"/>
                    <a:pt x="151" y="17"/>
                  </a:cubicBezTo>
                  <a:cubicBezTo>
                    <a:pt x="151" y="17"/>
                    <a:pt x="152" y="17"/>
                    <a:pt x="152" y="17"/>
                  </a:cubicBezTo>
                  <a:cubicBezTo>
                    <a:pt x="157" y="19"/>
                    <a:pt x="160" y="30"/>
                    <a:pt x="15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1435" y="3551"/>
              <a:ext cx="14" cy="57"/>
            </a:xfrm>
            <a:custGeom>
              <a:avLst/>
              <a:gdLst>
                <a:gd name="T0" fmla="*/ 4 w 8"/>
                <a:gd name="T1" fmla="*/ 31 h 31"/>
                <a:gd name="T2" fmla="*/ 8 w 8"/>
                <a:gd name="T3" fmla="*/ 27 h 31"/>
                <a:gd name="T4" fmla="*/ 8 w 8"/>
                <a:gd name="T5" fmla="*/ 4 h 31"/>
                <a:gd name="T6" fmla="*/ 4 w 8"/>
                <a:gd name="T7" fmla="*/ 0 h 31"/>
                <a:gd name="T8" fmla="*/ 0 w 8"/>
                <a:gd name="T9" fmla="*/ 4 h 31"/>
                <a:gd name="T10" fmla="*/ 0 w 8"/>
                <a:gd name="T11" fmla="*/ 27 h 31"/>
                <a:gd name="T12" fmla="*/ 4 w 8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1">
                  <a:moveTo>
                    <a:pt x="4" y="31"/>
                  </a:moveTo>
                  <a:cubicBezTo>
                    <a:pt x="7" y="31"/>
                    <a:pt x="8" y="29"/>
                    <a:pt x="8" y="2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1402" y="3520"/>
              <a:ext cx="14" cy="88"/>
            </a:xfrm>
            <a:custGeom>
              <a:avLst/>
              <a:gdLst>
                <a:gd name="T0" fmla="*/ 4 w 8"/>
                <a:gd name="T1" fmla="*/ 48 h 48"/>
                <a:gd name="T2" fmla="*/ 8 w 8"/>
                <a:gd name="T3" fmla="*/ 44 h 48"/>
                <a:gd name="T4" fmla="*/ 8 w 8"/>
                <a:gd name="T5" fmla="*/ 4 h 48"/>
                <a:gd name="T6" fmla="*/ 4 w 8"/>
                <a:gd name="T7" fmla="*/ 0 h 48"/>
                <a:gd name="T8" fmla="*/ 0 w 8"/>
                <a:gd name="T9" fmla="*/ 4 h 48"/>
                <a:gd name="T10" fmla="*/ 0 w 8"/>
                <a:gd name="T11" fmla="*/ 44 h 48"/>
                <a:gd name="T12" fmla="*/ 4 w 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4" y="48"/>
                  </a:moveTo>
                  <a:cubicBezTo>
                    <a:pt x="7" y="48"/>
                    <a:pt x="8" y="46"/>
                    <a:pt x="8" y="4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369" y="3551"/>
              <a:ext cx="15" cy="57"/>
            </a:xfrm>
            <a:custGeom>
              <a:avLst/>
              <a:gdLst>
                <a:gd name="T0" fmla="*/ 4 w 8"/>
                <a:gd name="T1" fmla="*/ 31 h 31"/>
                <a:gd name="T2" fmla="*/ 8 w 8"/>
                <a:gd name="T3" fmla="*/ 27 h 31"/>
                <a:gd name="T4" fmla="*/ 8 w 8"/>
                <a:gd name="T5" fmla="*/ 4 h 31"/>
                <a:gd name="T6" fmla="*/ 4 w 8"/>
                <a:gd name="T7" fmla="*/ 0 h 31"/>
                <a:gd name="T8" fmla="*/ 0 w 8"/>
                <a:gd name="T9" fmla="*/ 4 h 31"/>
                <a:gd name="T10" fmla="*/ 0 w 8"/>
                <a:gd name="T11" fmla="*/ 27 h 31"/>
                <a:gd name="T12" fmla="*/ 4 w 8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1">
                  <a:moveTo>
                    <a:pt x="4" y="31"/>
                  </a:moveTo>
                  <a:cubicBezTo>
                    <a:pt x="7" y="31"/>
                    <a:pt x="8" y="29"/>
                    <a:pt x="8" y="2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244" y="3775"/>
              <a:ext cx="332" cy="94"/>
            </a:xfrm>
            <a:custGeom>
              <a:avLst/>
              <a:gdLst>
                <a:gd name="T0" fmla="*/ 146 w 183"/>
                <a:gd name="T1" fmla="*/ 0 h 52"/>
                <a:gd name="T2" fmla="*/ 91 w 183"/>
                <a:gd name="T3" fmla="*/ 24 h 52"/>
                <a:gd name="T4" fmla="*/ 37 w 183"/>
                <a:gd name="T5" fmla="*/ 0 h 52"/>
                <a:gd name="T6" fmla="*/ 0 w 183"/>
                <a:gd name="T7" fmla="*/ 23 h 52"/>
                <a:gd name="T8" fmla="*/ 91 w 183"/>
                <a:gd name="T9" fmla="*/ 52 h 52"/>
                <a:gd name="T10" fmla="*/ 183 w 183"/>
                <a:gd name="T11" fmla="*/ 23 h 52"/>
                <a:gd name="T12" fmla="*/ 146 w 183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52">
                  <a:moveTo>
                    <a:pt x="146" y="0"/>
                  </a:moveTo>
                  <a:cubicBezTo>
                    <a:pt x="132" y="15"/>
                    <a:pt x="113" y="24"/>
                    <a:pt x="91" y="24"/>
                  </a:cubicBezTo>
                  <a:cubicBezTo>
                    <a:pt x="70" y="24"/>
                    <a:pt x="51" y="15"/>
                    <a:pt x="37" y="0"/>
                  </a:cubicBezTo>
                  <a:cubicBezTo>
                    <a:pt x="14" y="5"/>
                    <a:pt x="0" y="13"/>
                    <a:pt x="0" y="23"/>
                  </a:cubicBezTo>
                  <a:cubicBezTo>
                    <a:pt x="0" y="39"/>
                    <a:pt x="41" y="52"/>
                    <a:pt x="91" y="52"/>
                  </a:cubicBezTo>
                  <a:cubicBezTo>
                    <a:pt x="142" y="52"/>
                    <a:pt x="183" y="39"/>
                    <a:pt x="183" y="23"/>
                  </a:cubicBezTo>
                  <a:cubicBezTo>
                    <a:pt x="183" y="13"/>
                    <a:pt x="168" y="5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2942" y="3520"/>
              <a:ext cx="40" cy="59"/>
            </a:xfrm>
            <a:custGeom>
              <a:avLst/>
              <a:gdLst>
                <a:gd name="T0" fmla="*/ 8 w 22"/>
                <a:gd name="T1" fmla="*/ 32 h 32"/>
                <a:gd name="T2" fmla="*/ 20 w 22"/>
                <a:gd name="T3" fmla="*/ 8 h 32"/>
                <a:gd name="T4" fmla="*/ 21 w 22"/>
                <a:gd name="T5" fmla="*/ 2 h 32"/>
                <a:gd name="T6" fmla="*/ 15 w 22"/>
                <a:gd name="T7" fmla="*/ 2 h 32"/>
                <a:gd name="T8" fmla="*/ 0 w 22"/>
                <a:gd name="T9" fmla="*/ 32 h 32"/>
                <a:gd name="T10" fmla="*/ 8 w 2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8" y="32"/>
                  </a:moveTo>
                  <a:cubicBezTo>
                    <a:pt x="10" y="18"/>
                    <a:pt x="20" y="8"/>
                    <a:pt x="20" y="8"/>
                  </a:cubicBezTo>
                  <a:cubicBezTo>
                    <a:pt x="22" y="7"/>
                    <a:pt x="22" y="4"/>
                    <a:pt x="21" y="2"/>
                  </a:cubicBezTo>
                  <a:cubicBezTo>
                    <a:pt x="19" y="1"/>
                    <a:pt x="17" y="0"/>
                    <a:pt x="15" y="2"/>
                  </a:cubicBezTo>
                  <a:cubicBezTo>
                    <a:pt x="14" y="3"/>
                    <a:pt x="2" y="15"/>
                    <a:pt x="0" y="32"/>
                  </a:cubicBezTo>
                  <a:cubicBezTo>
                    <a:pt x="3" y="32"/>
                    <a:pt x="6" y="31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2957" y="3595"/>
              <a:ext cx="76" cy="218"/>
            </a:xfrm>
            <a:custGeom>
              <a:avLst/>
              <a:gdLst>
                <a:gd name="T0" fmla="*/ 0 w 42"/>
                <a:gd name="T1" fmla="*/ 0 h 120"/>
                <a:gd name="T2" fmla="*/ 0 w 42"/>
                <a:gd name="T3" fmla="*/ 120 h 120"/>
                <a:gd name="T4" fmla="*/ 41 w 42"/>
                <a:gd name="T5" fmla="*/ 83 h 120"/>
                <a:gd name="T6" fmla="*/ 41 w 42"/>
                <a:gd name="T7" fmla="*/ 83 h 120"/>
                <a:gd name="T8" fmla="*/ 41 w 42"/>
                <a:gd name="T9" fmla="*/ 83 h 120"/>
                <a:gd name="T10" fmla="*/ 42 w 42"/>
                <a:gd name="T11" fmla="*/ 69 h 120"/>
                <a:gd name="T12" fmla="*/ 0 w 42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20">
                  <a:moveTo>
                    <a:pt x="0" y="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20" y="115"/>
                    <a:pt x="36" y="101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2" y="78"/>
                    <a:pt x="42" y="74"/>
                    <a:pt x="42" y="69"/>
                  </a:cubicBezTo>
                  <a:cubicBezTo>
                    <a:pt x="42" y="33"/>
                    <a:pt x="24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2765" y="3579"/>
              <a:ext cx="344" cy="292"/>
            </a:xfrm>
            <a:custGeom>
              <a:avLst/>
              <a:gdLst>
                <a:gd name="T0" fmla="*/ 106 w 190"/>
                <a:gd name="T1" fmla="*/ 1 h 161"/>
                <a:gd name="T2" fmla="*/ 106 w 190"/>
                <a:gd name="T3" fmla="*/ 1 h 161"/>
                <a:gd name="T4" fmla="*/ 156 w 190"/>
                <a:gd name="T5" fmla="*/ 78 h 161"/>
                <a:gd name="T6" fmla="*/ 155 w 190"/>
                <a:gd name="T7" fmla="*/ 92 h 161"/>
                <a:gd name="T8" fmla="*/ 167 w 190"/>
                <a:gd name="T9" fmla="*/ 92 h 161"/>
                <a:gd name="T10" fmla="*/ 159 w 190"/>
                <a:gd name="T11" fmla="*/ 116 h 161"/>
                <a:gd name="T12" fmla="*/ 159 w 190"/>
                <a:gd name="T13" fmla="*/ 117 h 161"/>
                <a:gd name="T14" fmla="*/ 87 w 190"/>
                <a:gd name="T15" fmla="*/ 153 h 161"/>
                <a:gd name="T16" fmla="*/ 8 w 190"/>
                <a:gd name="T17" fmla="*/ 92 h 161"/>
                <a:gd name="T18" fmla="*/ 27 w 190"/>
                <a:gd name="T19" fmla="*/ 92 h 161"/>
                <a:gd name="T20" fmla="*/ 41 w 190"/>
                <a:gd name="T21" fmla="*/ 115 h 161"/>
                <a:gd name="T22" fmla="*/ 60 w 190"/>
                <a:gd name="T23" fmla="*/ 127 h 161"/>
                <a:gd name="T24" fmla="*/ 48 w 190"/>
                <a:gd name="T25" fmla="*/ 78 h 161"/>
                <a:gd name="T26" fmla="*/ 98 w 190"/>
                <a:gd name="T27" fmla="*/ 1 h 161"/>
                <a:gd name="T28" fmla="*/ 98 w 190"/>
                <a:gd name="T29" fmla="*/ 0 h 161"/>
                <a:gd name="T30" fmla="*/ 14 w 190"/>
                <a:gd name="T31" fmla="*/ 73 h 161"/>
                <a:gd name="T32" fmla="*/ 16 w 190"/>
                <a:gd name="T33" fmla="*/ 84 h 161"/>
                <a:gd name="T34" fmla="*/ 4 w 190"/>
                <a:gd name="T35" fmla="*/ 84 h 161"/>
                <a:gd name="T36" fmla="*/ 0 w 190"/>
                <a:gd name="T37" fmla="*/ 88 h 161"/>
                <a:gd name="T38" fmla="*/ 87 w 190"/>
                <a:gd name="T39" fmla="*/ 161 h 161"/>
                <a:gd name="T40" fmla="*/ 165 w 190"/>
                <a:gd name="T41" fmla="*/ 121 h 161"/>
                <a:gd name="T42" fmla="*/ 167 w 190"/>
                <a:gd name="T43" fmla="*/ 121 h 161"/>
                <a:gd name="T44" fmla="*/ 169 w 190"/>
                <a:gd name="T45" fmla="*/ 120 h 161"/>
                <a:gd name="T46" fmla="*/ 190 w 190"/>
                <a:gd name="T47" fmla="*/ 73 h 161"/>
                <a:gd name="T48" fmla="*/ 106 w 190"/>
                <a:gd name="T49" fmla="*/ 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0" h="161">
                  <a:moveTo>
                    <a:pt x="106" y="1"/>
                  </a:moveTo>
                  <a:cubicBezTo>
                    <a:pt x="106" y="1"/>
                    <a:pt x="106" y="1"/>
                    <a:pt x="106" y="1"/>
                  </a:cubicBezTo>
                  <a:cubicBezTo>
                    <a:pt x="134" y="4"/>
                    <a:pt x="156" y="37"/>
                    <a:pt x="156" y="78"/>
                  </a:cubicBezTo>
                  <a:cubicBezTo>
                    <a:pt x="156" y="83"/>
                    <a:pt x="156" y="88"/>
                    <a:pt x="155" y="92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101"/>
                    <a:pt x="163" y="108"/>
                    <a:pt x="159" y="116"/>
                  </a:cubicBezTo>
                  <a:cubicBezTo>
                    <a:pt x="159" y="116"/>
                    <a:pt x="159" y="117"/>
                    <a:pt x="159" y="117"/>
                  </a:cubicBezTo>
                  <a:cubicBezTo>
                    <a:pt x="146" y="138"/>
                    <a:pt x="119" y="153"/>
                    <a:pt x="87" y="153"/>
                  </a:cubicBezTo>
                  <a:cubicBezTo>
                    <a:pt x="45" y="153"/>
                    <a:pt x="10" y="126"/>
                    <a:pt x="8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30" y="101"/>
                    <a:pt x="35" y="109"/>
                    <a:pt x="41" y="115"/>
                  </a:cubicBezTo>
                  <a:cubicBezTo>
                    <a:pt x="47" y="120"/>
                    <a:pt x="53" y="124"/>
                    <a:pt x="60" y="127"/>
                  </a:cubicBezTo>
                  <a:cubicBezTo>
                    <a:pt x="53" y="113"/>
                    <a:pt x="48" y="96"/>
                    <a:pt x="48" y="78"/>
                  </a:cubicBezTo>
                  <a:cubicBezTo>
                    <a:pt x="48" y="37"/>
                    <a:pt x="70" y="4"/>
                    <a:pt x="98" y="1"/>
                  </a:cubicBezTo>
                  <a:cubicBezTo>
                    <a:pt x="98" y="1"/>
                    <a:pt x="98" y="1"/>
                    <a:pt x="98" y="0"/>
                  </a:cubicBezTo>
                  <a:cubicBezTo>
                    <a:pt x="52" y="2"/>
                    <a:pt x="14" y="34"/>
                    <a:pt x="14" y="73"/>
                  </a:cubicBezTo>
                  <a:cubicBezTo>
                    <a:pt x="14" y="77"/>
                    <a:pt x="15" y="81"/>
                    <a:pt x="1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1" y="84"/>
                    <a:pt x="0" y="86"/>
                    <a:pt x="0" y="88"/>
                  </a:cubicBezTo>
                  <a:cubicBezTo>
                    <a:pt x="0" y="128"/>
                    <a:pt x="39" y="161"/>
                    <a:pt x="87" y="161"/>
                  </a:cubicBezTo>
                  <a:cubicBezTo>
                    <a:pt x="121" y="161"/>
                    <a:pt x="151" y="145"/>
                    <a:pt x="165" y="121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1"/>
                    <a:pt x="169" y="120"/>
                  </a:cubicBezTo>
                  <a:cubicBezTo>
                    <a:pt x="182" y="107"/>
                    <a:pt x="190" y="90"/>
                    <a:pt x="190" y="73"/>
                  </a:cubicBezTo>
                  <a:cubicBezTo>
                    <a:pt x="190" y="34"/>
                    <a:pt x="153" y="2"/>
                    <a:pt x="10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2866" y="3595"/>
              <a:ext cx="76" cy="223"/>
            </a:xfrm>
            <a:custGeom>
              <a:avLst/>
              <a:gdLst>
                <a:gd name="T0" fmla="*/ 16 w 42"/>
                <a:gd name="T1" fmla="*/ 121 h 123"/>
                <a:gd name="T2" fmla="*/ 16 w 42"/>
                <a:gd name="T3" fmla="*/ 121 h 123"/>
                <a:gd name="T4" fmla="*/ 31 w 42"/>
                <a:gd name="T5" fmla="*/ 123 h 123"/>
                <a:gd name="T6" fmla="*/ 42 w 42"/>
                <a:gd name="T7" fmla="*/ 122 h 123"/>
                <a:gd name="T8" fmla="*/ 42 w 42"/>
                <a:gd name="T9" fmla="*/ 0 h 123"/>
                <a:gd name="T10" fmla="*/ 0 w 42"/>
                <a:gd name="T11" fmla="*/ 69 h 123"/>
                <a:gd name="T12" fmla="*/ 16 w 42"/>
                <a:gd name="T13" fmla="*/ 12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23">
                  <a:moveTo>
                    <a:pt x="16" y="121"/>
                  </a:moveTo>
                  <a:cubicBezTo>
                    <a:pt x="16" y="121"/>
                    <a:pt x="16" y="121"/>
                    <a:pt x="16" y="121"/>
                  </a:cubicBezTo>
                  <a:cubicBezTo>
                    <a:pt x="21" y="122"/>
                    <a:pt x="26" y="123"/>
                    <a:pt x="31" y="123"/>
                  </a:cubicBezTo>
                  <a:cubicBezTo>
                    <a:pt x="35" y="123"/>
                    <a:pt x="39" y="123"/>
                    <a:pt x="42" y="12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9" y="4"/>
                    <a:pt x="0" y="33"/>
                    <a:pt x="0" y="69"/>
                  </a:cubicBezTo>
                  <a:cubicBezTo>
                    <a:pt x="0" y="89"/>
                    <a:pt x="6" y="108"/>
                    <a:pt x="16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7" name="Freeform 117"/>
            <p:cNvSpPr>
              <a:spLocks noEditPoints="1"/>
            </p:cNvSpPr>
            <p:nvPr/>
          </p:nvSpPr>
          <p:spPr bwMode="auto">
            <a:xfrm>
              <a:off x="5045" y="3582"/>
              <a:ext cx="351" cy="233"/>
            </a:xfrm>
            <a:custGeom>
              <a:avLst/>
              <a:gdLst>
                <a:gd name="T0" fmla="*/ 191 w 193"/>
                <a:gd name="T1" fmla="*/ 63 h 128"/>
                <a:gd name="T2" fmla="*/ 166 w 193"/>
                <a:gd name="T3" fmla="*/ 27 h 128"/>
                <a:gd name="T4" fmla="*/ 159 w 193"/>
                <a:gd name="T5" fmla="*/ 26 h 128"/>
                <a:gd name="T6" fmla="*/ 156 w 193"/>
                <a:gd name="T7" fmla="*/ 24 h 128"/>
                <a:gd name="T8" fmla="*/ 136 w 193"/>
                <a:gd name="T9" fmla="*/ 18 h 128"/>
                <a:gd name="T10" fmla="*/ 127 w 193"/>
                <a:gd name="T11" fmla="*/ 17 h 128"/>
                <a:gd name="T12" fmla="*/ 115 w 193"/>
                <a:gd name="T13" fmla="*/ 15 h 128"/>
                <a:gd name="T14" fmla="*/ 108 w 193"/>
                <a:gd name="T15" fmla="*/ 14 h 128"/>
                <a:gd name="T16" fmla="*/ 88 w 193"/>
                <a:gd name="T17" fmla="*/ 1 h 128"/>
                <a:gd name="T18" fmla="*/ 65 w 193"/>
                <a:gd name="T19" fmla="*/ 14 h 128"/>
                <a:gd name="T20" fmla="*/ 46 w 193"/>
                <a:gd name="T21" fmla="*/ 16 h 128"/>
                <a:gd name="T22" fmla="*/ 43 w 193"/>
                <a:gd name="T23" fmla="*/ 18 h 128"/>
                <a:gd name="T24" fmla="*/ 37 w 193"/>
                <a:gd name="T25" fmla="*/ 19 h 128"/>
                <a:gd name="T26" fmla="*/ 0 w 193"/>
                <a:gd name="T27" fmla="*/ 56 h 128"/>
                <a:gd name="T28" fmla="*/ 27 w 193"/>
                <a:gd name="T29" fmla="*/ 111 h 128"/>
                <a:gd name="T30" fmla="*/ 31 w 193"/>
                <a:gd name="T31" fmla="*/ 33 h 128"/>
                <a:gd name="T32" fmla="*/ 65 w 193"/>
                <a:gd name="T33" fmla="*/ 23 h 128"/>
                <a:gd name="T34" fmla="*/ 36 w 193"/>
                <a:gd name="T35" fmla="*/ 40 h 128"/>
                <a:gd name="T36" fmla="*/ 35 w 193"/>
                <a:gd name="T37" fmla="*/ 108 h 128"/>
                <a:gd name="T38" fmla="*/ 34 w 193"/>
                <a:gd name="T39" fmla="*/ 114 h 128"/>
                <a:gd name="T40" fmla="*/ 62 w 193"/>
                <a:gd name="T41" fmla="*/ 121 h 128"/>
                <a:gd name="T42" fmla="*/ 55 w 193"/>
                <a:gd name="T43" fmla="*/ 46 h 128"/>
                <a:gd name="T44" fmla="*/ 84 w 193"/>
                <a:gd name="T45" fmla="*/ 40 h 128"/>
                <a:gd name="T46" fmla="*/ 54 w 193"/>
                <a:gd name="T47" fmla="*/ 81 h 128"/>
                <a:gd name="T48" fmla="*/ 70 w 193"/>
                <a:gd name="T49" fmla="*/ 121 h 128"/>
                <a:gd name="T50" fmla="*/ 77 w 193"/>
                <a:gd name="T51" fmla="*/ 126 h 128"/>
                <a:gd name="T52" fmla="*/ 95 w 193"/>
                <a:gd name="T53" fmla="*/ 127 h 128"/>
                <a:gd name="T54" fmla="*/ 102 w 193"/>
                <a:gd name="T55" fmla="*/ 124 h 128"/>
                <a:gd name="T56" fmla="*/ 104 w 193"/>
                <a:gd name="T57" fmla="*/ 52 h 128"/>
                <a:gd name="T58" fmla="*/ 110 w 193"/>
                <a:gd name="T59" fmla="*/ 123 h 128"/>
                <a:gd name="T60" fmla="*/ 120 w 193"/>
                <a:gd name="T61" fmla="*/ 127 h 128"/>
                <a:gd name="T62" fmla="*/ 139 w 193"/>
                <a:gd name="T63" fmla="*/ 123 h 128"/>
                <a:gd name="T64" fmla="*/ 151 w 193"/>
                <a:gd name="T65" fmla="*/ 117 h 128"/>
                <a:gd name="T66" fmla="*/ 144 w 193"/>
                <a:gd name="T67" fmla="*/ 50 h 128"/>
                <a:gd name="T68" fmla="*/ 118 w 193"/>
                <a:gd name="T69" fmla="*/ 36 h 128"/>
                <a:gd name="T70" fmla="*/ 158 w 193"/>
                <a:gd name="T71" fmla="*/ 117 h 128"/>
                <a:gd name="T72" fmla="*/ 181 w 193"/>
                <a:gd name="T73" fmla="*/ 115 h 128"/>
                <a:gd name="T74" fmla="*/ 188 w 193"/>
                <a:gd name="T75" fmla="*/ 101 h 128"/>
                <a:gd name="T76" fmla="*/ 191 w 193"/>
                <a:gd name="T77" fmla="*/ 90 h 128"/>
                <a:gd name="T78" fmla="*/ 82 w 193"/>
                <a:gd name="T79" fmla="*/ 8 h 128"/>
                <a:gd name="T80" fmla="*/ 82 w 193"/>
                <a:gd name="T81" fmla="*/ 8 h 128"/>
                <a:gd name="T82" fmla="*/ 78 w 193"/>
                <a:gd name="T83" fmla="*/ 24 h 128"/>
                <a:gd name="T84" fmla="*/ 111 w 193"/>
                <a:gd name="T85" fmla="*/ 3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3" h="128">
                  <a:moveTo>
                    <a:pt x="191" y="68"/>
                  </a:moveTo>
                  <a:cubicBezTo>
                    <a:pt x="191" y="66"/>
                    <a:pt x="191" y="65"/>
                    <a:pt x="191" y="63"/>
                  </a:cubicBezTo>
                  <a:cubicBezTo>
                    <a:pt x="190" y="58"/>
                    <a:pt x="189" y="52"/>
                    <a:pt x="187" y="46"/>
                  </a:cubicBezTo>
                  <a:cubicBezTo>
                    <a:pt x="184" y="37"/>
                    <a:pt x="172" y="30"/>
                    <a:pt x="166" y="27"/>
                  </a:cubicBezTo>
                  <a:cubicBezTo>
                    <a:pt x="165" y="27"/>
                    <a:pt x="163" y="27"/>
                    <a:pt x="161" y="26"/>
                  </a:cubicBezTo>
                  <a:cubicBezTo>
                    <a:pt x="160" y="26"/>
                    <a:pt x="160" y="26"/>
                    <a:pt x="159" y="26"/>
                  </a:cubicBezTo>
                  <a:cubicBezTo>
                    <a:pt x="158" y="25"/>
                    <a:pt x="158" y="25"/>
                    <a:pt x="157" y="25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152" y="20"/>
                    <a:pt x="147" y="18"/>
                    <a:pt x="142" y="18"/>
                  </a:cubicBezTo>
                  <a:cubicBezTo>
                    <a:pt x="140" y="18"/>
                    <a:pt x="138" y="18"/>
                    <a:pt x="136" y="18"/>
                  </a:cubicBezTo>
                  <a:cubicBezTo>
                    <a:pt x="134" y="18"/>
                    <a:pt x="132" y="19"/>
                    <a:pt x="130" y="18"/>
                  </a:cubicBezTo>
                  <a:cubicBezTo>
                    <a:pt x="129" y="18"/>
                    <a:pt x="128" y="18"/>
                    <a:pt x="127" y="17"/>
                  </a:cubicBezTo>
                  <a:cubicBezTo>
                    <a:pt x="125" y="16"/>
                    <a:pt x="123" y="15"/>
                    <a:pt x="120" y="15"/>
                  </a:cubicBezTo>
                  <a:cubicBezTo>
                    <a:pt x="118" y="15"/>
                    <a:pt x="117" y="15"/>
                    <a:pt x="115" y="15"/>
                  </a:cubicBezTo>
                  <a:cubicBezTo>
                    <a:pt x="113" y="15"/>
                    <a:pt x="111" y="15"/>
                    <a:pt x="110" y="15"/>
                  </a:cubicBezTo>
                  <a:cubicBezTo>
                    <a:pt x="109" y="15"/>
                    <a:pt x="109" y="14"/>
                    <a:pt x="108" y="14"/>
                  </a:cubicBezTo>
                  <a:cubicBezTo>
                    <a:pt x="106" y="13"/>
                    <a:pt x="104" y="12"/>
                    <a:pt x="100" y="13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7" y="0"/>
                    <a:pt x="86" y="0"/>
                    <a:pt x="85" y="0"/>
                  </a:cubicBezTo>
                  <a:cubicBezTo>
                    <a:pt x="83" y="0"/>
                    <a:pt x="70" y="0"/>
                    <a:pt x="65" y="14"/>
                  </a:cubicBezTo>
                  <a:cubicBezTo>
                    <a:pt x="65" y="14"/>
                    <a:pt x="64" y="14"/>
                    <a:pt x="64" y="14"/>
                  </a:cubicBezTo>
                  <a:cubicBezTo>
                    <a:pt x="58" y="13"/>
                    <a:pt x="52" y="13"/>
                    <a:pt x="46" y="16"/>
                  </a:cubicBezTo>
                  <a:cubicBezTo>
                    <a:pt x="45" y="17"/>
                    <a:pt x="44" y="17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2" y="18"/>
                    <a:pt x="42" y="18"/>
                  </a:cubicBezTo>
                  <a:cubicBezTo>
                    <a:pt x="40" y="18"/>
                    <a:pt x="38" y="18"/>
                    <a:pt x="37" y="19"/>
                  </a:cubicBezTo>
                  <a:cubicBezTo>
                    <a:pt x="36" y="19"/>
                    <a:pt x="35" y="19"/>
                    <a:pt x="34" y="19"/>
                  </a:cubicBezTo>
                  <a:cubicBezTo>
                    <a:pt x="15" y="20"/>
                    <a:pt x="0" y="39"/>
                    <a:pt x="0" y="56"/>
                  </a:cubicBezTo>
                  <a:cubicBezTo>
                    <a:pt x="0" y="74"/>
                    <a:pt x="2" y="96"/>
                    <a:pt x="16" y="107"/>
                  </a:cubicBezTo>
                  <a:cubicBezTo>
                    <a:pt x="18" y="109"/>
                    <a:pt x="22" y="111"/>
                    <a:pt x="27" y="111"/>
                  </a:cubicBezTo>
                  <a:cubicBezTo>
                    <a:pt x="14" y="94"/>
                    <a:pt x="15" y="73"/>
                    <a:pt x="15" y="72"/>
                  </a:cubicBezTo>
                  <a:cubicBezTo>
                    <a:pt x="15" y="55"/>
                    <a:pt x="20" y="42"/>
                    <a:pt x="31" y="33"/>
                  </a:cubicBezTo>
                  <a:cubicBezTo>
                    <a:pt x="41" y="25"/>
                    <a:pt x="55" y="23"/>
                    <a:pt x="64" y="22"/>
                  </a:cubicBezTo>
                  <a:cubicBezTo>
                    <a:pt x="64" y="23"/>
                    <a:pt x="64" y="23"/>
                    <a:pt x="65" y="23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0" y="30"/>
                    <a:pt x="50" y="28"/>
                    <a:pt x="36" y="40"/>
                  </a:cubicBezTo>
                  <a:cubicBezTo>
                    <a:pt x="27" y="47"/>
                    <a:pt x="23" y="58"/>
                    <a:pt x="23" y="73"/>
                  </a:cubicBezTo>
                  <a:cubicBezTo>
                    <a:pt x="23" y="73"/>
                    <a:pt x="22" y="93"/>
                    <a:pt x="35" y="108"/>
                  </a:cubicBezTo>
                  <a:cubicBezTo>
                    <a:pt x="36" y="110"/>
                    <a:pt x="36" y="112"/>
                    <a:pt x="34" y="114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41" y="119"/>
                    <a:pt x="52" y="125"/>
                    <a:pt x="61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49" y="107"/>
                    <a:pt x="46" y="83"/>
                    <a:pt x="46" y="82"/>
                  </a:cubicBezTo>
                  <a:cubicBezTo>
                    <a:pt x="44" y="67"/>
                    <a:pt x="47" y="55"/>
                    <a:pt x="55" y="46"/>
                  </a:cubicBezTo>
                  <a:cubicBezTo>
                    <a:pt x="61" y="38"/>
                    <a:pt x="70" y="35"/>
                    <a:pt x="76" y="33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69" y="42"/>
                    <a:pt x="61" y="51"/>
                  </a:cubicBezTo>
                  <a:cubicBezTo>
                    <a:pt x="55" y="58"/>
                    <a:pt x="52" y="69"/>
                    <a:pt x="54" y="81"/>
                  </a:cubicBezTo>
                  <a:cubicBezTo>
                    <a:pt x="54" y="82"/>
                    <a:pt x="57" y="104"/>
                    <a:pt x="69" y="117"/>
                  </a:cubicBezTo>
                  <a:cubicBezTo>
                    <a:pt x="70" y="118"/>
                    <a:pt x="70" y="120"/>
                    <a:pt x="70" y="121"/>
                  </a:cubicBezTo>
                  <a:cubicBezTo>
                    <a:pt x="70" y="121"/>
                    <a:pt x="70" y="122"/>
                    <a:pt x="71" y="122"/>
                  </a:cubicBezTo>
                  <a:cubicBezTo>
                    <a:pt x="73" y="123"/>
                    <a:pt x="75" y="125"/>
                    <a:pt x="77" y="126"/>
                  </a:cubicBezTo>
                  <a:cubicBezTo>
                    <a:pt x="80" y="127"/>
                    <a:pt x="83" y="128"/>
                    <a:pt x="87" y="128"/>
                  </a:cubicBezTo>
                  <a:cubicBezTo>
                    <a:pt x="89" y="128"/>
                    <a:pt x="92" y="127"/>
                    <a:pt x="95" y="127"/>
                  </a:cubicBezTo>
                  <a:cubicBezTo>
                    <a:pt x="97" y="126"/>
                    <a:pt x="99" y="125"/>
                    <a:pt x="100" y="124"/>
                  </a:cubicBezTo>
                  <a:cubicBezTo>
                    <a:pt x="101" y="124"/>
                    <a:pt x="101" y="124"/>
                    <a:pt x="102" y="124"/>
                  </a:cubicBezTo>
                  <a:cubicBezTo>
                    <a:pt x="102" y="123"/>
                    <a:pt x="102" y="123"/>
                    <a:pt x="102" y="122"/>
                  </a:cubicBezTo>
                  <a:cubicBezTo>
                    <a:pt x="109" y="93"/>
                    <a:pt x="105" y="62"/>
                    <a:pt x="104" y="52"/>
                  </a:cubicBezTo>
                  <a:cubicBezTo>
                    <a:pt x="107" y="52"/>
                    <a:pt x="109" y="51"/>
                    <a:pt x="112" y="49"/>
                  </a:cubicBezTo>
                  <a:cubicBezTo>
                    <a:pt x="113" y="56"/>
                    <a:pt x="117" y="90"/>
                    <a:pt x="110" y="123"/>
                  </a:cubicBezTo>
                  <a:cubicBezTo>
                    <a:pt x="110" y="124"/>
                    <a:pt x="111" y="124"/>
                    <a:pt x="112" y="124"/>
                  </a:cubicBezTo>
                  <a:cubicBezTo>
                    <a:pt x="114" y="125"/>
                    <a:pt x="117" y="127"/>
                    <a:pt x="120" y="127"/>
                  </a:cubicBezTo>
                  <a:cubicBezTo>
                    <a:pt x="126" y="128"/>
                    <a:pt x="132" y="126"/>
                    <a:pt x="136" y="124"/>
                  </a:cubicBezTo>
                  <a:cubicBezTo>
                    <a:pt x="139" y="123"/>
                    <a:pt x="139" y="123"/>
                    <a:pt x="139" y="123"/>
                  </a:cubicBezTo>
                  <a:cubicBezTo>
                    <a:pt x="142" y="122"/>
                    <a:pt x="145" y="121"/>
                    <a:pt x="149" y="119"/>
                  </a:cubicBezTo>
                  <a:cubicBezTo>
                    <a:pt x="149" y="118"/>
                    <a:pt x="150" y="118"/>
                    <a:pt x="151" y="117"/>
                  </a:cubicBezTo>
                  <a:cubicBezTo>
                    <a:pt x="151" y="117"/>
                    <a:pt x="150" y="116"/>
                    <a:pt x="151" y="115"/>
                  </a:cubicBezTo>
                  <a:cubicBezTo>
                    <a:pt x="157" y="83"/>
                    <a:pt x="155" y="60"/>
                    <a:pt x="144" y="50"/>
                  </a:cubicBezTo>
                  <a:cubicBezTo>
                    <a:pt x="134" y="41"/>
                    <a:pt x="119" y="44"/>
                    <a:pt x="115" y="45"/>
                  </a:cubicBezTo>
                  <a:cubicBezTo>
                    <a:pt x="117" y="43"/>
                    <a:pt x="118" y="40"/>
                    <a:pt x="118" y="36"/>
                  </a:cubicBezTo>
                  <a:cubicBezTo>
                    <a:pt x="126" y="35"/>
                    <a:pt x="139" y="35"/>
                    <a:pt x="149" y="44"/>
                  </a:cubicBezTo>
                  <a:cubicBezTo>
                    <a:pt x="163" y="56"/>
                    <a:pt x="166" y="81"/>
                    <a:pt x="158" y="117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65" y="122"/>
                    <a:pt x="176" y="121"/>
                    <a:pt x="181" y="115"/>
                  </a:cubicBezTo>
                  <a:cubicBezTo>
                    <a:pt x="184" y="112"/>
                    <a:pt x="186" y="106"/>
                    <a:pt x="188" y="102"/>
                  </a:cubicBezTo>
                  <a:cubicBezTo>
                    <a:pt x="188" y="101"/>
                    <a:pt x="188" y="101"/>
                    <a:pt x="188" y="101"/>
                  </a:cubicBezTo>
                  <a:cubicBezTo>
                    <a:pt x="189" y="98"/>
                    <a:pt x="190" y="95"/>
                    <a:pt x="191" y="92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93" y="83"/>
                    <a:pt x="192" y="76"/>
                    <a:pt x="191" y="68"/>
                  </a:cubicBezTo>
                  <a:close/>
                  <a:moveTo>
                    <a:pt x="82" y="8"/>
                  </a:moveTo>
                  <a:cubicBezTo>
                    <a:pt x="81" y="14"/>
                    <a:pt x="76" y="17"/>
                    <a:pt x="72" y="18"/>
                  </a:cubicBezTo>
                  <a:cubicBezTo>
                    <a:pt x="74" y="11"/>
                    <a:pt x="79" y="9"/>
                    <a:pt x="82" y="8"/>
                  </a:cubicBezTo>
                  <a:close/>
                  <a:moveTo>
                    <a:pt x="102" y="44"/>
                  </a:moveTo>
                  <a:cubicBezTo>
                    <a:pt x="78" y="24"/>
                    <a:pt x="78" y="24"/>
                    <a:pt x="78" y="24"/>
                  </a:cubicBezTo>
                  <a:cubicBezTo>
                    <a:pt x="83" y="22"/>
                    <a:pt x="87" y="18"/>
                    <a:pt x="89" y="1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0" y="42"/>
                    <a:pt x="106" y="44"/>
                    <a:pt x="10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7462" y="3570"/>
              <a:ext cx="84" cy="283"/>
            </a:xfrm>
            <a:custGeom>
              <a:avLst/>
              <a:gdLst>
                <a:gd name="T0" fmla="*/ 42 w 46"/>
                <a:gd name="T1" fmla="*/ 0 h 156"/>
                <a:gd name="T2" fmla="*/ 42 w 46"/>
                <a:gd name="T3" fmla="*/ 0 h 156"/>
                <a:gd name="T4" fmla="*/ 38 w 46"/>
                <a:gd name="T5" fmla="*/ 4 h 156"/>
                <a:gd name="T6" fmla="*/ 38 w 46"/>
                <a:gd name="T7" fmla="*/ 41 h 156"/>
                <a:gd name="T8" fmla="*/ 27 w 46"/>
                <a:gd name="T9" fmla="*/ 56 h 156"/>
                <a:gd name="T10" fmla="*/ 27 w 46"/>
                <a:gd name="T11" fmla="*/ 4 h 156"/>
                <a:gd name="T12" fmla="*/ 23 w 46"/>
                <a:gd name="T13" fmla="*/ 0 h 156"/>
                <a:gd name="T14" fmla="*/ 23 w 46"/>
                <a:gd name="T15" fmla="*/ 0 h 156"/>
                <a:gd name="T16" fmla="*/ 19 w 46"/>
                <a:gd name="T17" fmla="*/ 4 h 156"/>
                <a:gd name="T18" fmla="*/ 19 w 46"/>
                <a:gd name="T19" fmla="*/ 56 h 156"/>
                <a:gd name="T20" fmla="*/ 8 w 46"/>
                <a:gd name="T21" fmla="*/ 42 h 156"/>
                <a:gd name="T22" fmla="*/ 8 w 46"/>
                <a:gd name="T23" fmla="*/ 4 h 156"/>
                <a:gd name="T24" fmla="*/ 4 w 46"/>
                <a:gd name="T25" fmla="*/ 0 h 156"/>
                <a:gd name="T26" fmla="*/ 4 w 46"/>
                <a:gd name="T27" fmla="*/ 0 h 156"/>
                <a:gd name="T28" fmla="*/ 0 w 46"/>
                <a:gd name="T29" fmla="*/ 4 h 156"/>
                <a:gd name="T30" fmla="*/ 0 w 46"/>
                <a:gd name="T31" fmla="*/ 42 h 156"/>
                <a:gd name="T32" fmla="*/ 0 w 46"/>
                <a:gd name="T33" fmla="*/ 42 h 156"/>
                <a:gd name="T34" fmla="*/ 19 w 46"/>
                <a:gd name="T35" fmla="*/ 64 h 156"/>
                <a:gd name="T36" fmla="*/ 19 w 46"/>
                <a:gd name="T37" fmla="*/ 152 h 156"/>
                <a:gd name="T38" fmla="*/ 23 w 46"/>
                <a:gd name="T39" fmla="*/ 156 h 156"/>
                <a:gd name="T40" fmla="*/ 23 w 46"/>
                <a:gd name="T41" fmla="*/ 156 h 156"/>
                <a:gd name="T42" fmla="*/ 27 w 46"/>
                <a:gd name="T43" fmla="*/ 152 h 156"/>
                <a:gd name="T44" fmla="*/ 27 w 46"/>
                <a:gd name="T45" fmla="*/ 64 h 156"/>
                <a:gd name="T46" fmla="*/ 46 w 46"/>
                <a:gd name="T47" fmla="*/ 41 h 156"/>
                <a:gd name="T48" fmla="*/ 46 w 46"/>
                <a:gd name="T49" fmla="*/ 4 h 156"/>
                <a:gd name="T50" fmla="*/ 42 w 46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156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2"/>
                    <a:pt x="38" y="4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8"/>
                    <a:pt x="33" y="54"/>
                    <a:pt x="27" y="56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4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3" y="54"/>
                    <a:pt x="8" y="48"/>
                    <a:pt x="8" y="4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3"/>
                    <a:pt x="9" y="62"/>
                    <a:pt x="19" y="64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4"/>
                    <a:pt x="21" y="156"/>
                    <a:pt x="23" y="156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6" y="156"/>
                    <a:pt x="27" y="154"/>
                    <a:pt x="27" y="152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38" y="62"/>
                    <a:pt x="46" y="53"/>
                    <a:pt x="46" y="41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7328" y="3544"/>
              <a:ext cx="352" cy="140"/>
            </a:xfrm>
            <a:custGeom>
              <a:avLst/>
              <a:gdLst>
                <a:gd name="T0" fmla="*/ 192 w 194"/>
                <a:gd name="T1" fmla="*/ 46 h 77"/>
                <a:gd name="T2" fmla="*/ 186 w 194"/>
                <a:gd name="T3" fmla="*/ 44 h 77"/>
                <a:gd name="T4" fmla="*/ 183 w 194"/>
                <a:gd name="T5" fmla="*/ 44 h 77"/>
                <a:gd name="T6" fmla="*/ 179 w 194"/>
                <a:gd name="T7" fmla="*/ 44 h 77"/>
                <a:gd name="T8" fmla="*/ 177 w 194"/>
                <a:gd name="T9" fmla="*/ 44 h 77"/>
                <a:gd name="T10" fmla="*/ 168 w 194"/>
                <a:gd name="T11" fmla="*/ 24 h 77"/>
                <a:gd name="T12" fmla="*/ 96 w 194"/>
                <a:gd name="T13" fmla="*/ 0 h 77"/>
                <a:gd name="T14" fmla="*/ 25 w 194"/>
                <a:gd name="T15" fmla="*/ 26 h 77"/>
                <a:gd name="T16" fmla="*/ 17 w 194"/>
                <a:gd name="T17" fmla="*/ 44 h 77"/>
                <a:gd name="T18" fmla="*/ 15 w 194"/>
                <a:gd name="T19" fmla="*/ 44 h 77"/>
                <a:gd name="T20" fmla="*/ 11 w 194"/>
                <a:gd name="T21" fmla="*/ 44 h 77"/>
                <a:gd name="T22" fmla="*/ 8 w 194"/>
                <a:gd name="T23" fmla="*/ 44 h 77"/>
                <a:gd name="T24" fmla="*/ 2 w 194"/>
                <a:gd name="T25" fmla="*/ 46 h 77"/>
                <a:gd name="T26" fmla="*/ 3 w 194"/>
                <a:gd name="T27" fmla="*/ 54 h 77"/>
                <a:gd name="T28" fmla="*/ 3 w 194"/>
                <a:gd name="T29" fmla="*/ 55 h 77"/>
                <a:gd name="T30" fmla="*/ 8 w 194"/>
                <a:gd name="T31" fmla="*/ 61 h 77"/>
                <a:gd name="T32" fmla="*/ 9 w 194"/>
                <a:gd name="T33" fmla="*/ 63 h 77"/>
                <a:gd name="T34" fmla="*/ 11 w 194"/>
                <a:gd name="T35" fmla="*/ 65 h 77"/>
                <a:gd name="T36" fmla="*/ 16 w 194"/>
                <a:gd name="T37" fmla="*/ 69 h 77"/>
                <a:gd name="T38" fmla="*/ 19 w 194"/>
                <a:gd name="T39" fmla="*/ 72 h 77"/>
                <a:gd name="T40" fmla="*/ 21 w 194"/>
                <a:gd name="T41" fmla="*/ 74 h 77"/>
                <a:gd name="T42" fmla="*/ 29 w 194"/>
                <a:gd name="T43" fmla="*/ 77 h 77"/>
                <a:gd name="T44" fmla="*/ 33 w 194"/>
                <a:gd name="T45" fmla="*/ 75 h 77"/>
                <a:gd name="T46" fmla="*/ 34 w 194"/>
                <a:gd name="T47" fmla="*/ 71 h 77"/>
                <a:gd name="T48" fmla="*/ 34 w 194"/>
                <a:gd name="T49" fmla="*/ 70 h 77"/>
                <a:gd name="T50" fmla="*/ 35 w 194"/>
                <a:gd name="T51" fmla="*/ 66 h 77"/>
                <a:gd name="T52" fmla="*/ 35 w 194"/>
                <a:gd name="T53" fmla="*/ 63 h 77"/>
                <a:gd name="T54" fmla="*/ 35 w 194"/>
                <a:gd name="T55" fmla="*/ 62 h 77"/>
                <a:gd name="T56" fmla="*/ 53 w 194"/>
                <a:gd name="T57" fmla="*/ 58 h 77"/>
                <a:gd name="T58" fmla="*/ 66 w 194"/>
                <a:gd name="T59" fmla="*/ 49 h 77"/>
                <a:gd name="T60" fmla="*/ 66 w 194"/>
                <a:gd name="T61" fmla="*/ 18 h 77"/>
                <a:gd name="T62" fmla="*/ 78 w 194"/>
                <a:gd name="T63" fmla="*/ 6 h 77"/>
                <a:gd name="T64" fmla="*/ 88 w 194"/>
                <a:gd name="T65" fmla="*/ 10 h 77"/>
                <a:gd name="T66" fmla="*/ 88 w 194"/>
                <a:gd name="T67" fmla="*/ 9 h 77"/>
                <a:gd name="T68" fmla="*/ 97 w 194"/>
                <a:gd name="T69" fmla="*/ 6 h 77"/>
                <a:gd name="T70" fmla="*/ 106 w 194"/>
                <a:gd name="T71" fmla="*/ 10 h 77"/>
                <a:gd name="T72" fmla="*/ 116 w 194"/>
                <a:gd name="T73" fmla="*/ 6 h 77"/>
                <a:gd name="T74" fmla="*/ 128 w 194"/>
                <a:gd name="T75" fmla="*/ 18 h 77"/>
                <a:gd name="T76" fmla="*/ 128 w 194"/>
                <a:gd name="T77" fmla="*/ 50 h 77"/>
                <a:gd name="T78" fmla="*/ 143 w 194"/>
                <a:gd name="T79" fmla="*/ 59 h 77"/>
                <a:gd name="T80" fmla="*/ 160 w 194"/>
                <a:gd name="T81" fmla="*/ 63 h 77"/>
                <a:gd name="T82" fmla="*/ 160 w 194"/>
                <a:gd name="T83" fmla="*/ 63 h 77"/>
                <a:gd name="T84" fmla="*/ 160 w 194"/>
                <a:gd name="T85" fmla="*/ 66 h 77"/>
                <a:gd name="T86" fmla="*/ 160 w 194"/>
                <a:gd name="T87" fmla="*/ 70 h 77"/>
                <a:gd name="T88" fmla="*/ 160 w 194"/>
                <a:gd name="T89" fmla="*/ 71 h 77"/>
                <a:gd name="T90" fmla="*/ 161 w 194"/>
                <a:gd name="T91" fmla="*/ 75 h 77"/>
                <a:gd name="T92" fmla="*/ 165 w 194"/>
                <a:gd name="T93" fmla="*/ 77 h 77"/>
                <a:gd name="T94" fmla="*/ 173 w 194"/>
                <a:gd name="T95" fmla="*/ 74 h 77"/>
                <a:gd name="T96" fmla="*/ 175 w 194"/>
                <a:gd name="T97" fmla="*/ 72 h 77"/>
                <a:gd name="T98" fmla="*/ 179 w 194"/>
                <a:gd name="T99" fmla="*/ 69 h 77"/>
                <a:gd name="T100" fmla="*/ 183 w 194"/>
                <a:gd name="T101" fmla="*/ 65 h 77"/>
                <a:gd name="T102" fmla="*/ 185 w 194"/>
                <a:gd name="T103" fmla="*/ 63 h 77"/>
                <a:gd name="T104" fmla="*/ 186 w 194"/>
                <a:gd name="T105" fmla="*/ 61 h 77"/>
                <a:gd name="T106" fmla="*/ 191 w 194"/>
                <a:gd name="T107" fmla="*/ 55 h 77"/>
                <a:gd name="T108" fmla="*/ 191 w 194"/>
                <a:gd name="T109" fmla="*/ 54 h 77"/>
                <a:gd name="T110" fmla="*/ 192 w 194"/>
                <a:gd name="T111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4" h="77">
                  <a:moveTo>
                    <a:pt x="192" y="46"/>
                  </a:moveTo>
                  <a:cubicBezTo>
                    <a:pt x="191" y="44"/>
                    <a:pt x="189" y="44"/>
                    <a:pt x="186" y="44"/>
                  </a:cubicBezTo>
                  <a:cubicBezTo>
                    <a:pt x="185" y="44"/>
                    <a:pt x="184" y="44"/>
                    <a:pt x="183" y="44"/>
                  </a:cubicBezTo>
                  <a:cubicBezTo>
                    <a:pt x="182" y="44"/>
                    <a:pt x="180" y="44"/>
                    <a:pt x="179" y="44"/>
                  </a:cubicBezTo>
                  <a:cubicBezTo>
                    <a:pt x="178" y="44"/>
                    <a:pt x="177" y="44"/>
                    <a:pt x="177" y="44"/>
                  </a:cubicBezTo>
                  <a:cubicBezTo>
                    <a:pt x="177" y="36"/>
                    <a:pt x="174" y="29"/>
                    <a:pt x="168" y="24"/>
                  </a:cubicBezTo>
                  <a:cubicBezTo>
                    <a:pt x="145" y="8"/>
                    <a:pt x="121" y="0"/>
                    <a:pt x="96" y="0"/>
                  </a:cubicBezTo>
                  <a:cubicBezTo>
                    <a:pt x="65" y="0"/>
                    <a:pt x="39" y="13"/>
                    <a:pt x="25" y="26"/>
                  </a:cubicBezTo>
                  <a:cubicBezTo>
                    <a:pt x="19" y="30"/>
                    <a:pt x="17" y="37"/>
                    <a:pt x="17" y="44"/>
                  </a:cubicBezTo>
                  <a:cubicBezTo>
                    <a:pt x="17" y="44"/>
                    <a:pt x="16" y="44"/>
                    <a:pt x="15" y="44"/>
                  </a:cubicBezTo>
                  <a:cubicBezTo>
                    <a:pt x="14" y="44"/>
                    <a:pt x="13" y="44"/>
                    <a:pt x="11" y="44"/>
                  </a:cubicBezTo>
                  <a:cubicBezTo>
                    <a:pt x="10" y="44"/>
                    <a:pt x="9" y="44"/>
                    <a:pt x="8" y="44"/>
                  </a:cubicBezTo>
                  <a:cubicBezTo>
                    <a:pt x="6" y="44"/>
                    <a:pt x="3" y="44"/>
                    <a:pt x="2" y="46"/>
                  </a:cubicBezTo>
                  <a:cubicBezTo>
                    <a:pt x="0" y="49"/>
                    <a:pt x="2" y="53"/>
                    <a:pt x="3" y="5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5" y="58"/>
                    <a:pt x="6" y="60"/>
                    <a:pt x="8" y="61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3"/>
                    <a:pt x="10" y="64"/>
                    <a:pt x="11" y="65"/>
                  </a:cubicBezTo>
                  <a:cubicBezTo>
                    <a:pt x="12" y="66"/>
                    <a:pt x="14" y="68"/>
                    <a:pt x="16" y="69"/>
                  </a:cubicBezTo>
                  <a:cubicBezTo>
                    <a:pt x="17" y="71"/>
                    <a:pt x="18" y="71"/>
                    <a:pt x="19" y="72"/>
                  </a:cubicBezTo>
                  <a:cubicBezTo>
                    <a:pt x="20" y="73"/>
                    <a:pt x="21" y="73"/>
                    <a:pt x="21" y="74"/>
                  </a:cubicBezTo>
                  <a:cubicBezTo>
                    <a:pt x="22" y="74"/>
                    <a:pt x="25" y="77"/>
                    <a:pt x="29" y="77"/>
                  </a:cubicBezTo>
                  <a:cubicBezTo>
                    <a:pt x="30" y="77"/>
                    <a:pt x="32" y="76"/>
                    <a:pt x="33" y="75"/>
                  </a:cubicBezTo>
                  <a:cubicBezTo>
                    <a:pt x="34" y="73"/>
                    <a:pt x="34" y="72"/>
                    <a:pt x="34" y="71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69"/>
                    <a:pt x="34" y="68"/>
                    <a:pt x="35" y="66"/>
                  </a:cubicBezTo>
                  <a:cubicBezTo>
                    <a:pt x="35" y="65"/>
                    <a:pt x="35" y="64"/>
                    <a:pt x="35" y="63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41" y="64"/>
                    <a:pt x="48" y="62"/>
                    <a:pt x="53" y="58"/>
                  </a:cubicBezTo>
                  <a:cubicBezTo>
                    <a:pt x="53" y="58"/>
                    <a:pt x="58" y="53"/>
                    <a:pt x="66" y="49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1"/>
                    <a:pt x="72" y="6"/>
                    <a:pt x="78" y="6"/>
                  </a:cubicBezTo>
                  <a:cubicBezTo>
                    <a:pt x="82" y="6"/>
                    <a:pt x="85" y="8"/>
                    <a:pt x="88" y="10"/>
                  </a:cubicBezTo>
                  <a:cubicBezTo>
                    <a:pt x="88" y="10"/>
                    <a:pt x="88" y="10"/>
                    <a:pt x="88" y="9"/>
                  </a:cubicBezTo>
                  <a:cubicBezTo>
                    <a:pt x="91" y="7"/>
                    <a:pt x="94" y="6"/>
                    <a:pt x="97" y="6"/>
                  </a:cubicBezTo>
                  <a:cubicBezTo>
                    <a:pt x="101" y="6"/>
                    <a:pt x="104" y="8"/>
                    <a:pt x="106" y="10"/>
                  </a:cubicBezTo>
                  <a:cubicBezTo>
                    <a:pt x="109" y="8"/>
                    <a:pt x="112" y="6"/>
                    <a:pt x="116" y="6"/>
                  </a:cubicBezTo>
                  <a:cubicBezTo>
                    <a:pt x="122" y="6"/>
                    <a:pt x="128" y="11"/>
                    <a:pt x="128" y="18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33" y="52"/>
                    <a:pt x="138" y="55"/>
                    <a:pt x="143" y="59"/>
                  </a:cubicBezTo>
                  <a:cubicBezTo>
                    <a:pt x="148" y="62"/>
                    <a:pt x="154" y="64"/>
                    <a:pt x="160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64"/>
                    <a:pt x="160" y="65"/>
                    <a:pt x="160" y="66"/>
                  </a:cubicBezTo>
                  <a:cubicBezTo>
                    <a:pt x="160" y="68"/>
                    <a:pt x="160" y="69"/>
                    <a:pt x="160" y="7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2"/>
                    <a:pt x="160" y="73"/>
                    <a:pt x="161" y="75"/>
                  </a:cubicBezTo>
                  <a:cubicBezTo>
                    <a:pt x="162" y="76"/>
                    <a:pt x="164" y="77"/>
                    <a:pt x="165" y="77"/>
                  </a:cubicBezTo>
                  <a:cubicBezTo>
                    <a:pt x="169" y="77"/>
                    <a:pt x="172" y="74"/>
                    <a:pt x="173" y="74"/>
                  </a:cubicBezTo>
                  <a:cubicBezTo>
                    <a:pt x="173" y="73"/>
                    <a:pt x="174" y="73"/>
                    <a:pt x="175" y="72"/>
                  </a:cubicBezTo>
                  <a:cubicBezTo>
                    <a:pt x="176" y="71"/>
                    <a:pt x="177" y="71"/>
                    <a:pt x="179" y="69"/>
                  </a:cubicBezTo>
                  <a:cubicBezTo>
                    <a:pt x="180" y="68"/>
                    <a:pt x="182" y="66"/>
                    <a:pt x="183" y="65"/>
                  </a:cubicBezTo>
                  <a:cubicBezTo>
                    <a:pt x="184" y="64"/>
                    <a:pt x="184" y="63"/>
                    <a:pt x="185" y="63"/>
                  </a:cubicBezTo>
                  <a:cubicBezTo>
                    <a:pt x="186" y="61"/>
                    <a:pt x="186" y="61"/>
                    <a:pt x="186" y="61"/>
                  </a:cubicBezTo>
                  <a:cubicBezTo>
                    <a:pt x="188" y="60"/>
                    <a:pt x="190" y="58"/>
                    <a:pt x="191" y="55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2" y="53"/>
                    <a:pt x="194" y="49"/>
                    <a:pt x="19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3599" y="2265"/>
              <a:ext cx="198" cy="42"/>
            </a:xfrm>
            <a:custGeom>
              <a:avLst/>
              <a:gdLst>
                <a:gd name="T0" fmla="*/ 54 w 109"/>
                <a:gd name="T1" fmla="*/ 4 h 23"/>
                <a:gd name="T2" fmla="*/ 23 w 109"/>
                <a:gd name="T3" fmla="*/ 0 h 23"/>
                <a:gd name="T4" fmla="*/ 0 w 109"/>
                <a:gd name="T5" fmla="*/ 11 h 23"/>
                <a:gd name="T6" fmla="*/ 2 w 109"/>
                <a:gd name="T7" fmla="*/ 12 h 23"/>
                <a:gd name="T8" fmla="*/ 54 w 109"/>
                <a:gd name="T9" fmla="*/ 23 h 23"/>
                <a:gd name="T10" fmla="*/ 99 w 109"/>
                <a:gd name="T11" fmla="*/ 15 h 23"/>
                <a:gd name="T12" fmla="*/ 109 w 109"/>
                <a:gd name="T13" fmla="*/ 11 h 23"/>
                <a:gd name="T14" fmla="*/ 85 w 109"/>
                <a:gd name="T15" fmla="*/ 0 h 23"/>
                <a:gd name="T16" fmla="*/ 54 w 109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23">
                  <a:moveTo>
                    <a:pt x="54" y="4"/>
                  </a:moveTo>
                  <a:cubicBezTo>
                    <a:pt x="43" y="4"/>
                    <a:pt x="33" y="3"/>
                    <a:pt x="23" y="0"/>
                  </a:cubicBezTo>
                  <a:cubicBezTo>
                    <a:pt x="16" y="4"/>
                    <a:pt x="9" y="7"/>
                    <a:pt x="0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7" y="19"/>
                    <a:pt x="36" y="23"/>
                    <a:pt x="54" y="23"/>
                  </a:cubicBezTo>
                  <a:cubicBezTo>
                    <a:pt x="70" y="23"/>
                    <a:pt x="85" y="20"/>
                    <a:pt x="99" y="15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0" y="7"/>
                    <a:pt x="92" y="4"/>
                    <a:pt x="85" y="0"/>
                  </a:cubicBezTo>
                  <a:cubicBezTo>
                    <a:pt x="76" y="3"/>
                    <a:pt x="65" y="4"/>
                    <a:pt x="5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3528" y="2024"/>
              <a:ext cx="218" cy="221"/>
            </a:xfrm>
            <a:custGeom>
              <a:avLst/>
              <a:gdLst>
                <a:gd name="T0" fmla="*/ 14 w 120"/>
                <a:gd name="T1" fmla="*/ 122 h 122"/>
                <a:gd name="T2" fmla="*/ 32 w 120"/>
                <a:gd name="T3" fmla="*/ 114 h 122"/>
                <a:gd name="T4" fmla="*/ 30 w 120"/>
                <a:gd name="T5" fmla="*/ 111 h 122"/>
                <a:gd name="T6" fmla="*/ 19 w 120"/>
                <a:gd name="T7" fmla="*/ 74 h 122"/>
                <a:gd name="T8" fmla="*/ 60 w 120"/>
                <a:gd name="T9" fmla="*/ 18 h 122"/>
                <a:gd name="T10" fmla="*/ 99 w 120"/>
                <a:gd name="T11" fmla="*/ 56 h 122"/>
                <a:gd name="T12" fmla="*/ 97 w 120"/>
                <a:gd name="T13" fmla="*/ 71 h 122"/>
                <a:gd name="T14" fmla="*/ 96 w 120"/>
                <a:gd name="T15" fmla="*/ 73 h 122"/>
                <a:gd name="T16" fmla="*/ 107 w 120"/>
                <a:gd name="T17" fmla="*/ 86 h 122"/>
                <a:gd name="T18" fmla="*/ 110 w 120"/>
                <a:gd name="T19" fmla="*/ 88 h 122"/>
                <a:gd name="T20" fmla="*/ 114 w 120"/>
                <a:gd name="T21" fmla="*/ 80 h 122"/>
                <a:gd name="T22" fmla="*/ 117 w 120"/>
                <a:gd name="T23" fmla="*/ 52 h 122"/>
                <a:gd name="T24" fmla="*/ 60 w 120"/>
                <a:gd name="T25" fmla="*/ 0 h 122"/>
                <a:gd name="T26" fmla="*/ 0 w 120"/>
                <a:gd name="T27" fmla="*/ 74 h 122"/>
                <a:gd name="T28" fmla="*/ 14 w 120"/>
                <a:gd name="T29" fmla="*/ 121 h 122"/>
                <a:gd name="T30" fmla="*/ 14 w 120"/>
                <a:gd name="T3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22">
                  <a:moveTo>
                    <a:pt x="14" y="122"/>
                  </a:moveTo>
                  <a:cubicBezTo>
                    <a:pt x="21" y="119"/>
                    <a:pt x="26" y="117"/>
                    <a:pt x="32" y="114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3" y="101"/>
                    <a:pt x="19" y="88"/>
                    <a:pt x="19" y="74"/>
                  </a:cubicBezTo>
                  <a:cubicBezTo>
                    <a:pt x="19" y="43"/>
                    <a:pt x="37" y="18"/>
                    <a:pt x="60" y="18"/>
                  </a:cubicBezTo>
                  <a:cubicBezTo>
                    <a:pt x="78" y="18"/>
                    <a:pt x="93" y="34"/>
                    <a:pt x="99" y="56"/>
                  </a:cubicBezTo>
                  <a:cubicBezTo>
                    <a:pt x="99" y="57"/>
                    <a:pt x="100" y="63"/>
                    <a:pt x="97" y="71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9" y="77"/>
                    <a:pt x="102" y="81"/>
                    <a:pt x="107" y="86"/>
                  </a:cubicBezTo>
                  <a:cubicBezTo>
                    <a:pt x="108" y="86"/>
                    <a:pt x="109" y="87"/>
                    <a:pt x="110" y="88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20" y="65"/>
                    <a:pt x="118" y="54"/>
                    <a:pt x="117" y="52"/>
                  </a:cubicBezTo>
                  <a:cubicBezTo>
                    <a:pt x="110" y="21"/>
                    <a:pt x="87" y="0"/>
                    <a:pt x="60" y="0"/>
                  </a:cubicBezTo>
                  <a:cubicBezTo>
                    <a:pt x="27" y="0"/>
                    <a:pt x="0" y="33"/>
                    <a:pt x="0" y="74"/>
                  </a:cubicBezTo>
                  <a:cubicBezTo>
                    <a:pt x="0" y="92"/>
                    <a:pt x="5" y="108"/>
                    <a:pt x="14" y="121"/>
                  </a:cubicBezTo>
                  <a:lnTo>
                    <a:pt x="14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3523" y="2196"/>
              <a:ext cx="165" cy="100"/>
            </a:xfrm>
            <a:custGeom>
              <a:avLst/>
              <a:gdLst>
                <a:gd name="T0" fmla="*/ 91 w 91"/>
                <a:gd name="T1" fmla="*/ 14 h 55"/>
                <a:gd name="T2" fmla="*/ 78 w 91"/>
                <a:gd name="T3" fmla="*/ 0 h 55"/>
                <a:gd name="T4" fmla="*/ 73 w 91"/>
                <a:gd name="T5" fmla="*/ 4 h 55"/>
                <a:gd name="T6" fmla="*/ 6 w 91"/>
                <a:gd name="T7" fmla="*/ 37 h 55"/>
                <a:gd name="T8" fmla="*/ 1 w 91"/>
                <a:gd name="T9" fmla="*/ 42 h 55"/>
                <a:gd name="T10" fmla="*/ 1 w 91"/>
                <a:gd name="T11" fmla="*/ 49 h 55"/>
                <a:gd name="T12" fmla="*/ 10 w 91"/>
                <a:gd name="T13" fmla="*/ 55 h 55"/>
                <a:gd name="T14" fmla="*/ 13 w 91"/>
                <a:gd name="T15" fmla="*/ 55 h 55"/>
                <a:gd name="T16" fmla="*/ 86 w 91"/>
                <a:gd name="T17" fmla="*/ 19 h 55"/>
                <a:gd name="T18" fmla="*/ 91 w 91"/>
                <a:gd name="T19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55">
                  <a:moveTo>
                    <a:pt x="91" y="14"/>
                  </a:moveTo>
                  <a:cubicBezTo>
                    <a:pt x="86" y="10"/>
                    <a:pt x="81" y="5"/>
                    <a:pt x="78" y="0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55" y="17"/>
                    <a:pt x="37" y="26"/>
                    <a:pt x="6" y="37"/>
                  </a:cubicBezTo>
                  <a:cubicBezTo>
                    <a:pt x="4" y="38"/>
                    <a:pt x="2" y="40"/>
                    <a:pt x="1" y="42"/>
                  </a:cubicBezTo>
                  <a:cubicBezTo>
                    <a:pt x="0" y="44"/>
                    <a:pt x="0" y="47"/>
                    <a:pt x="1" y="49"/>
                  </a:cubicBezTo>
                  <a:cubicBezTo>
                    <a:pt x="2" y="53"/>
                    <a:pt x="6" y="55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46" y="42"/>
                    <a:pt x="66" y="33"/>
                    <a:pt x="86" y="19"/>
                  </a:cubicBezTo>
                  <a:lnTo>
                    <a:pt x="91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3706" y="2024"/>
              <a:ext cx="162" cy="221"/>
            </a:xfrm>
            <a:custGeom>
              <a:avLst/>
              <a:gdLst>
                <a:gd name="T0" fmla="*/ 13 w 89"/>
                <a:gd name="T1" fmla="*/ 23 h 122"/>
                <a:gd name="T2" fmla="*/ 15 w 89"/>
                <a:gd name="T3" fmla="*/ 22 h 122"/>
                <a:gd name="T4" fmla="*/ 29 w 89"/>
                <a:gd name="T5" fmla="*/ 19 h 122"/>
                <a:gd name="T6" fmla="*/ 70 w 89"/>
                <a:gd name="T7" fmla="*/ 74 h 122"/>
                <a:gd name="T8" fmla="*/ 60 w 89"/>
                <a:gd name="T9" fmla="*/ 110 h 122"/>
                <a:gd name="T10" fmla="*/ 57 w 89"/>
                <a:gd name="T11" fmla="*/ 115 h 122"/>
                <a:gd name="T12" fmla="*/ 75 w 89"/>
                <a:gd name="T13" fmla="*/ 122 h 122"/>
                <a:gd name="T14" fmla="*/ 76 w 89"/>
                <a:gd name="T15" fmla="*/ 119 h 122"/>
                <a:gd name="T16" fmla="*/ 89 w 89"/>
                <a:gd name="T17" fmla="*/ 74 h 122"/>
                <a:gd name="T18" fmla="*/ 29 w 89"/>
                <a:gd name="T19" fmla="*/ 0 h 122"/>
                <a:gd name="T20" fmla="*/ 6 w 89"/>
                <a:gd name="T21" fmla="*/ 5 h 122"/>
                <a:gd name="T22" fmla="*/ 0 w 89"/>
                <a:gd name="T23" fmla="*/ 9 h 122"/>
                <a:gd name="T24" fmla="*/ 13 w 89"/>
                <a:gd name="T25" fmla="*/ 2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22">
                  <a:moveTo>
                    <a:pt x="13" y="23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20" y="20"/>
                    <a:pt x="24" y="19"/>
                    <a:pt x="29" y="19"/>
                  </a:cubicBezTo>
                  <a:cubicBezTo>
                    <a:pt x="51" y="19"/>
                    <a:pt x="70" y="44"/>
                    <a:pt x="70" y="74"/>
                  </a:cubicBezTo>
                  <a:cubicBezTo>
                    <a:pt x="70" y="87"/>
                    <a:pt x="66" y="100"/>
                    <a:pt x="60" y="110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62" y="117"/>
                    <a:pt x="68" y="119"/>
                    <a:pt x="75" y="122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84" y="106"/>
                    <a:pt x="89" y="90"/>
                    <a:pt x="89" y="74"/>
                  </a:cubicBezTo>
                  <a:cubicBezTo>
                    <a:pt x="89" y="33"/>
                    <a:pt x="62" y="0"/>
                    <a:pt x="29" y="0"/>
                  </a:cubicBezTo>
                  <a:cubicBezTo>
                    <a:pt x="21" y="0"/>
                    <a:pt x="13" y="2"/>
                    <a:pt x="6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3"/>
                    <a:pt x="9" y="18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3643" y="2080"/>
              <a:ext cx="228" cy="216"/>
            </a:xfrm>
            <a:custGeom>
              <a:avLst/>
              <a:gdLst>
                <a:gd name="T0" fmla="*/ 125 w 126"/>
                <a:gd name="T1" fmla="*/ 106 h 119"/>
                <a:gd name="T2" fmla="*/ 120 w 126"/>
                <a:gd name="T3" fmla="*/ 101 h 119"/>
                <a:gd name="T4" fmla="*/ 50 w 126"/>
                <a:gd name="T5" fmla="*/ 66 h 119"/>
                <a:gd name="T6" fmla="*/ 49 w 126"/>
                <a:gd name="T7" fmla="*/ 66 h 119"/>
                <a:gd name="T8" fmla="*/ 46 w 126"/>
                <a:gd name="T9" fmla="*/ 63 h 119"/>
                <a:gd name="T10" fmla="*/ 43 w 126"/>
                <a:gd name="T11" fmla="*/ 61 h 119"/>
                <a:gd name="T12" fmla="*/ 41 w 126"/>
                <a:gd name="T13" fmla="*/ 59 h 119"/>
                <a:gd name="T14" fmla="*/ 41 w 126"/>
                <a:gd name="T15" fmla="*/ 59 h 119"/>
                <a:gd name="T16" fmla="*/ 37 w 126"/>
                <a:gd name="T17" fmla="*/ 56 h 119"/>
                <a:gd name="T18" fmla="*/ 37 w 126"/>
                <a:gd name="T19" fmla="*/ 55 h 119"/>
                <a:gd name="T20" fmla="*/ 34 w 126"/>
                <a:gd name="T21" fmla="*/ 53 h 119"/>
                <a:gd name="T22" fmla="*/ 33 w 126"/>
                <a:gd name="T23" fmla="*/ 52 h 119"/>
                <a:gd name="T24" fmla="*/ 31 w 126"/>
                <a:gd name="T25" fmla="*/ 49 h 119"/>
                <a:gd name="T26" fmla="*/ 31 w 126"/>
                <a:gd name="T27" fmla="*/ 48 h 119"/>
                <a:gd name="T28" fmla="*/ 28 w 126"/>
                <a:gd name="T29" fmla="*/ 45 h 119"/>
                <a:gd name="T30" fmla="*/ 28 w 126"/>
                <a:gd name="T31" fmla="*/ 45 h 119"/>
                <a:gd name="T32" fmla="*/ 27 w 126"/>
                <a:gd name="T33" fmla="*/ 42 h 119"/>
                <a:gd name="T34" fmla="*/ 27 w 126"/>
                <a:gd name="T35" fmla="*/ 42 h 119"/>
                <a:gd name="T36" fmla="*/ 25 w 126"/>
                <a:gd name="T37" fmla="*/ 26 h 119"/>
                <a:gd name="T38" fmla="*/ 27 w 126"/>
                <a:gd name="T39" fmla="*/ 18 h 119"/>
                <a:gd name="T40" fmla="*/ 27 w 126"/>
                <a:gd name="T41" fmla="*/ 18 h 119"/>
                <a:gd name="T42" fmla="*/ 14 w 126"/>
                <a:gd name="T43" fmla="*/ 0 h 119"/>
                <a:gd name="T44" fmla="*/ 11 w 126"/>
                <a:gd name="T45" fmla="*/ 9 h 119"/>
                <a:gd name="T46" fmla="*/ 6 w 126"/>
                <a:gd name="T47" fmla="*/ 22 h 119"/>
                <a:gd name="T48" fmla="*/ 29 w 126"/>
                <a:gd name="T49" fmla="*/ 74 h 119"/>
                <a:gd name="T50" fmla="*/ 114 w 126"/>
                <a:gd name="T51" fmla="*/ 119 h 119"/>
                <a:gd name="T52" fmla="*/ 117 w 126"/>
                <a:gd name="T53" fmla="*/ 119 h 119"/>
                <a:gd name="T54" fmla="*/ 126 w 126"/>
                <a:gd name="T55" fmla="*/ 113 h 119"/>
                <a:gd name="T56" fmla="*/ 125 w 126"/>
                <a:gd name="T57" fmla="*/ 10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6" h="119">
                  <a:moveTo>
                    <a:pt x="125" y="106"/>
                  </a:moveTo>
                  <a:cubicBezTo>
                    <a:pt x="124" y="104"/>
                    <a:pt x="122" y="102"/>
                    <a:pt x="120" y="101"/>
                  </a:cubicBezTo>
                  <a:cubicBezTo>
                    <a:pt x="88" y="89"/>
                    <a:pt x="69" y="80"/>
                    <a:pt x="50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8" y="64"/>
                    <a:pt x="46" y="63"/>
                  </a:cubicBezTo>
                  <a:cubicBezTo>
                    <a:pt x="45" y="62"/>
                    <a:pt x="44" y="61"/>
                    <a:pt x="43" y="61"/>
                  </a:cubicBezTo>
                  <a:cubicBezTo>
                    <a:pt x="42" y="60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0" y="58"/>
                    <a:pt x="38" y="57"/>
                    <a:pt x="37" y="56"/>
                  </a:cubicBezTo>
                  <a:cubicBezTo>
                    <a:pt x="37" y="56"/>
                    <a:pt x="37" y="55"/>
                    <a:pt x="37" y="55"/>
                  </a:cubicBezTo>
                  <a:cubicBezTo>
                    <a:pt x="36" y="54"/>
                    <a:pt x="35" y="53"/>
                    <a:pt x="34" y="53"/>
                  </a:cubicBezTo>
                  <a:cubicBezTo>
                    <a:pt x="34" y="52"/>
                    <a:pt x="34" y="52"/>
                    <a:pt x="33" y="52"/>
                  </a:cubicBezTo>
                  <a:cubicBezTo>
                    <a:pt x="32" y="51"/>
                    <a:pt x="32" y="50"/>
                    <a:pt x="31" y="49"/>
                  </a:cubicBezTo>
                  <a:cubicBezTo>
                    <a:pt x="31" y="49"/>
                    <a:pt x="31" y="48"/>
                    <a:pt x="31" y="48"/>
                  </a:cubicBezTo>
                  <a:cubicBezTo>
                    <a:pt x="30" y="47"/>
                    <a:pt x="29" y="46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3" y="33"/>
                    <a:pt x="25" y="26"/>
                    <a:pt x="25" y="26"/>
                  </a:cubicBezTo>
                  <a:cubicBezTo>
                    <a:pt x="25" y="24"/>
                    <a:pt x="26" y="21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4" y="10"/>
                    <a:pt x="20" y="4"/>
                    <a:pt x="14" y="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3"/>
                    <a:pt x="7" y="18"/>
                    <a:pt x="6" y="22"/>
                  </a:cubicBezTo>
                  <a:cubicBezTo>
                    <a:pt x="6" y="23"/>
                    <a:pt x="0" y="51"/>
                    <a:pt x="29" y="74"/>
                  </a:cubicBezTo>
                  <a:cubicBezTo>
                    <a:pt x="54" y="93"/>
                    <a:pt x="75" y="104"/>
                    <a:pt x="114" y="119"/>
                  </a:cubicBezTo>
                  <a:cubicBezTo>
                    <a:pt x="115" y="119"/>
                    <a:pt x="116" y="119"/>
                    <a:pt x="117" y="119"/>
                  </a:cubicBezTo>
                  <a:cubicBezTo>
                    <a:pt x="121" y="119"/>
                    <a:pt x="124" y="117"/>
                    <a:pt x="126" y="113"/>
                  </a:cubicBezTo>
                  <a:cubicBezTo>
                    <a:pt x="126" y="111"/>
                    <a:pt x="126" y="108"/>
                    <a:pt x="125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sp>
        <p:nvSpPr>
          <p:cNvPr id="126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0610" y="157913"/>
            <a:ext cx="509440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+mn-cs"/>
                <a:sym typeface="+mn-lt"/>
              </a:rPr>
              <a:t>赠送图标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Roboto ligh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7203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16361" y="2239297"/>
            <a:ext cx="7875639" cy="2379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47751" y="28750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输入标题内容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矩形 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6047751" y="3491808"/>
            <a:ext cx="5985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efficitur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ipsum vitae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accumsan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a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pulvinar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lorem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lacinia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36454" y="2875002"/>
            <a:ext cx="11785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 smtClean="0">
                <a:solidFill>
                  <a:schemeClr val="accent1"/>
                </a:solidFill>
              </a:rPr>
              <a:t>01</a:t>
            </a:r>
            <a:endParaRPr lang="zh-CN" altLang="en-US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9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51048" y="1771693"/>
            <a:ext cx="3044952" cy="2103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34856" y="1771693"/>
            <a:ext cx="3057144" cy="21031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874813"/>
            <a:ext cx="3051048" cy="2103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3874813"/>
            <a:ext cx="3044952" cy="2103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2972" y="2666969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2973" y="2333206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7048" y="2666969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7049" y="2333206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021" y="4770089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022" y="4436326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74020" y="4770089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4021" y="4436326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38" name="图片占位符 3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648"/>
          <a:stretch>
            <a:fillRect/>
          </a:stretch>
        </p:blipFill>
        <p:spPr/>
      </p:pic>
      <p:pic>
        <p:nvPicPr>
          <p:cNvPr id="39" name="图片占位符 38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" b="1339"/>
          <a:stretch>
            <a:fillRect/>
          </a:stretch>
        </p:blipFill>
        <p:spPr/>
      </p:pic>
      <p:pic>
        <p:nvPicPr>
          <p:cNvPr id="40" name="图片占位符 3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" r="1748"/>
          <a:stretch>
            <a:fillRect/>
          </a:stretch>
        </p:blipFill>
        <p:spPr/>
      </p:pic>
      <p:pic>
        <p:nvPicPr>
          <p:cNvPr id="41" name="图片占位符 40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r="1547"/>
          <a:stretch>
            <a:fillRect/>
          </a:stretch>
        </p:blipFill>
        <p:spPr/>
      </p:pic>
      <p:grpSp>
        <p:nvGrpSpPr>
          <p:cNvPr id="30" name="Group 3"/>
          <p:cNvGrpSpPr/>
          <p:nvPr/>
        </p:nvGrpSpPr>
        <p:grpSpPr>
          <a:xfrm>
            <a:off x="0" y="248474"/>
            <a:ext cx="12192000" cy="1039729"/>
            <a:chOff x="-1" y="563226"/>
            <a:chExt cx="12192000" cy="1039729"/>
          </a:xfrm>
        </p:grpSpPr>
        <p:sp>
          <p:nvSpPr>
            <p:cNvPr id="31" name="TextBox 4"/>
            <p:cNvSpPr txBox="1"/>
            <p:nvPr/>
          </p:nvSpPr>
          <p:spPr>
            <a:xfrm>
              <a:off x="-1" y="563226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+mn-ea"/>
                  <a:sym typeface="+mn-lt"/>
                </a:rPr>
                <a:t>请输入标题内容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Rectangle 5"/>
            <p:cNvSpPr/>
            <p:nvPr/>
          </p:nvSpPr>
          <p:spPr>
            <a:xfrm>
              <a:off x="623667" y="1119330"/>
              <a:ext cx="109446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+mn-ea"/>
                  <a:sym typeface="+mn-lt"/>
                </a:rPr>
                <a:t>输入公司名称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4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6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7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29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/>
          </p:nvPr>
        </p:nvGraphicFramePr>
        <p:xfrm>
          <a:off x="3104356" y="1943100"/>
          <a:ext cx="5983288" cy="435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Oval 14"/>
          <p:cNvSpPr/>
          <p:nvPr/>
        </p:nvSpPr>
        <p:spPr>
          <a:xfrm>
            <a:off x="5044440" y="2900362"/>
            <a:ext cx="2103120" cy="2103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4440" y="3721089"/>
            <a:ext cx="210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Work process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4233" y="2245680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234" y="1911917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020" y="1905754"/>
            <a:ext cx="69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8206" y="3624882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8207" y="3291119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993" y="3284956"/>
            <a:ext cx="69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38206" y="5107659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8207" y="4773896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993" y="4767733"/>
            <a:ext cx="69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05107" y="2245680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05108" y="1911917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02894" y="1905754"/>
            <a:ext cx="69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999080" y="3624882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99081" y="3291119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96867" y="3284956"/>
            <a:ext cx="69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5.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999080" y="5040423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Nunc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bibendum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eleifend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tortor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non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porta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justo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gravida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99081" y="4706660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输入标题内容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96867" y="4700497"/>
            <a:ext cx="69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6.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Group 3"/>
          <p:cNvGrpSpPr/>
          <p:nvPr/>
        </p:nvGrpSpPr>
        <p:grpSpPr>
          <a:xfrm>
            <a:off x="0" y="248474"/>
            <a:ext cx="12192000" cy="1039729"/>
            <a:chOff x="-1" y="563226"/>
            <a:chExt cx="12192000" cy="1039729"/>
          </a:xfrm>
        </p:grpSpPr>
        <p:sp>
          <p:nvSpPr>
            <p:cNvPr id="37" name="TextBox 4"/>
            <p:cNvSpPr txBox="1"/>
            <p:nvPr/>
          </p:nvSpPr>
          <p:spPr>
            <a:xfrm>
              <a:off x="-1" y="563226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 smtClean="0">
                  <a:solidFill>
                    <a:srgbClr val="44546A">
                      <a:lumMod val="50000"/>
                    </a:srgbClr>
                  </a:solidFill>
                  <a:cs typeface="+mn-ea"/>
                  <a:sym typeface="+mn-lt"/>
                </a:rPr>
                <a:t>请输入标题内容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Rectangle 5"/>
            <p:cNvSpPr/>
            <p:nvPr/>
          </p:nvSpPr>
          <p:spPr>
            <a:xfrm>
              <a:off x="623667" y="1119330"/>
              <a:ext cx="109446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输入公司名称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619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7835413" y="3994935"/>
            <a:ext cx="3533995" cy="2103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25235" y="4499464"/>
            <a:ext cx="31814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Lorem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ipsum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dolor sit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amet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,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consectetur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adipiscing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elit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.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Nunc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bibendum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eleifend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tortor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, non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porta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justo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gravida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posuere</a:t>
            </a:r>
            <a:r>
              <a:rPr lang="en-US" sz="1200" dirty="0" smtClean="0">
                <a:solidFill>
                  <a:schemeClr val="bg2"/>
                </a:solidFill>
                <a:cs typeface="+mn-ea"/>
                <a:sym typeface="+mn-lt"/>
              </a:rPr>
              <a:t>.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Lorem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ipsum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dolor sit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amet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,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consectetur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adipiscing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elit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.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Nunc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bibendum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eleifend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tortor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, non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porta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justo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gravida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posuere</a:t>
            </a:r>
            <a:r>
              <a:rPr lang="en-US" sz="1200" dirty="0" smtClean="0">
                <a:solidFill>
                  <a:schemeClr val="bg2"/>
                </a:solidFill>
                <a:cs typeface="+mn-ea"/>
                <a:sym typeface="+mn-lt"/>
              </a:rPr>
              <a:t>.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Lorem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ipsum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dolor sit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amet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,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consectetur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adipiscing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elit</a:t>
            </a:r>
            <a:r>
              <a:rPr lang="en-US" sz="1200" b="0" i="0" dirty="0" smtClean="0">
                <a:solidFill>
                  <a:schemeClr val="bg2"/>
                </a:solidFill>
                <a:effectLst/>
                <a:cs typeface="+mn-ea"/>
                <a:sym typeface="+mn-lt"/>
              </a:rPr>
              <a:t>. Nunc </a:t>
            </a:r>
            <a:r>
              <a:rPr lang="en-US" sz="1200" b="0" i="0" dirty="0" err="1" smtClean="0">
                <a:solidFill>
                  <a:schemeClr val="bg2"/>
                </a:solidFill>
                <a:effectLst/>
                <a:cs typeface="+mn-ea"/>
                <a:sym typeface="+mn-lt"/>
              </a:rPr>
              <a:t>bibendum</a:t>
            </a:r>
            <a:endParaRPr lang="en-US" sz="1200" b="0" i="0" dirty="0">
              <a:solidFill>
                <a:schemeClr val="bg2"/>
              </a:solidFill>
              <a:effectLst/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9786" y="4037799"/>
            <a:ext cx="353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2"/>
                </a:solidFill>
                <a:cs typeface="+mn-ea"/>
                <a:sym typeface="+mn-lt"/>
              </a:rPr>
              <a:t>输入标题内容</a:t>
            </a:r>
            <a:endParaRPr lang="en-US" sz="24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8" r="22788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b="3966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" b="5357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" b="3437"/>
          <a:stretch>
            <a:fillRect/>
          </a:stretch>
        </p:blipFill>
        <p:spPr/>
      </p:pic>
      <p:grpSp>
        <p:nvGrpSpPr>
          <p:cNvPr id="21" name="Group 3"/>
          <p:cNvGrpSpPr/>
          <p:nvPr/>
        </p:nvGrpSpPr>
        <p:grpSpPr>
          <a:xfrm>
            <a:off x="0" y="248474"/>
            <a:ext cx="12192000" cy="1039729"/>
            <a:chOff x="-1" y="563226"/>
            <a:chExt cx="12192000" cy="1039729"/>
          </a:xfrm>
        </p:grpSpPr>
        <p:sp>
          <p:nvSpPr>
            <p:cNvPr id="22" name="TextBox 4"/>
            <p:cNvSpPr txBox="1"/>
            <p:nvPr/>
          </p:nvSpPr>
          <p:spPr>
            <a:xfrm>
              <a:off x="-1" y="563226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 smtClean="0">
                  <a:solidFill>
                    <a:srgbClr val="44546A">
                      <a:lumMod val="50000"/>
                    </a:srgbClr>
                  </a:solidFill>
                  <a:cs typeface="+mn-ea"/>
                  <a:sym typeface="+mn-lt"/>
                </a:rPr>
                <a:t>请输入标题内容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623667" y="1119330"/>
              <a:ext cx="109446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输入公司名称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617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80834" y="3429000"/>
            <a:ext cx="1348067" cy="2352395"/>
            <a:chOff x="1832721" y="2694103"/>
            <a:chExt cx="5155827" cy="9542721"/>
          </a:xfrm>
        </p:grpSpPr>
        <p:sp>
          <p:nvSpPr>
            <p:cNvPr id="5" name="Rectangle 4"/>
            <p:cNvSpPr/>
            <p:nvPr/>
          </p:nvSpPr>
          <p:spPr>
            <a:xfrm>
              <a:off x="2151529" y="5136776"/>
              <a:ext cx="4518212" cy="7100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832721" y="2694103"/>
              <a:ext cx="5155827" cy="255494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428" y="8970307"/>
              <a:ext cx="941294" cy="2653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20571" y="8970307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23933" y="7531685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01428" y="7531685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20571" y="6093063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28322" y="6093063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95610" y="2756258"/>
            <a:ext cx="1733590" cy="3025138"/>
            <a:chOff x="1832721" y="2694103"/>
            <a:chExt cx="5155827" cy="9542721"/>
          </a:xfrm>
        </p:grpSpPr>
        <p:sp>
          <p:nvSpPr>
            <p:cNvPr id="14" name="Rectangle 13"/>
            <p:cNvSpPr/>
            <p:nvPr/>
          </p:nvSpPr>
          <p:spPr>
            <a:xfrm>
              <a:off x="2151529" y="5136776"/>
              <a:ext cx="4518212" cy="7100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1832721" y="2694103"/>
              <a:ext cx="5155827" cy="255494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01428" y="8970307"/>
              <a:ext cx="941294" cy="2653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20571" y="8970307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23933" y="7531685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01428" y="7531685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20571" y="6093063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8322" y="6093063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95909" y="2229207"/>
            <a:ext cx="2033629" cy="3548710"/>
            <a:chOff x="1832721" y="2694103"/>
            <a:chExt cx="5155827" cy="9542721"/>
          </a:xfrm>
        </p:grpSpPr>
        <p:sp>
          <p:nvSpPr>
            <p:cNvPr id="23" name="Rectangle 22"/>
            <p:cNvSpPr/>
            <p:nvPr/>
          </p:nvSpPr>
          <p:spPr>
            <a:xfrm>
              <a:off x="2151529" y="5136776"/>
              <a:ext cx="4518212" cy="7100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1832721" y="2694103"/>
              <a:ext cx="5155827" cy="255494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01428" y="8970307"/>
              <a:ext cx="941294" cy="2653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20571" y="8970307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23933" y="7531685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01428" y="7531685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20571" y="6093063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28322" y="6093063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396247" y="1580979"/>
            <a:ext cx="2405103" cy="4196937"/>
            <a:chOff x="1832721" y="2694103"/>
            <a:chExt cx="5155827" cy="9542721"/>
          </a:xfrm>
        </p:grpSpPr>
        <p:sp>
          <p:nvSpPr>
            <p:cNvPr id="32" name="Rectangle 31"/>
            <p:cNvSpPr/>
            <p:nvPr/>
          </p:nvSpPr>
          <p:spPr>
            <a:xfrm>
              <a:off x="2151529" y="5136776"/>
              <a:ext cx="4518212" cy="71000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1832721" y="2694103"/>
              <a:ext cx="5155827" cy="2554942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01428" y="8970307"/>
              <a:ext cx="941294" cy="2653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20571" y="8970307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23933" y="7531685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01428" y="7531685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20571" y="6093063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28322" y="6093063"/>
              <a:ext cx="941294" cy="983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013054" y="5712456"/>
            <a:ext cx="18836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2012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3220592" y="5707322"/>
            <a:ext cx="18836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2013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5770910" y="5707321"/>
            <a:ext cx="18836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2014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8656985" y="5707321"/>
            <a:ext cx="18836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2015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grpSp>
        <p:nvGrpSpPr>
          <p:cNvPr id="52" name="Group 3"/>
          <p:cNvGrpSpPr/>
          <p:nvPr/>
        </p:nvGrpSpPr>
        <p:grpSpPr>
          <a:xfrm>
            <a:off x="0" y="248474"/>
            <a:ext cx="12192000" cy="1039729"/>
            <a:chOff x="-1" y="563226"/>
            <a:chExt cx="12192000" cy="1039729"/>
          </a:xfrm>
        </p:grpSpPr>
        <p:sp>
          <p:nvSpPr>
            <p:cNvPr id="53" name="TextBox 4"/>
            <p:cNvSpPr txBox="1"/>
            <p:nvPr/>
          </p:nvSpPr>
          <p:spPr>
            <a:xfrm>
              <a:off x="-1" y="563226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 smtClean="0">
                  <a:solidFill>
                    <a:srgbClr val="44546A">
                      <a:lumMod val="50000"/>
                    </a:srgbClr>
                  </a:solidFill>
                  <a:cs typeface="+mn-ea"/>
                  <a:sym typeface="+mn-lt"/>
                </a:rPr>
                <a:t>请输入标题内容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Rectangle 5"/>
            <p:cNvSpPr/>
            <p:nvPr/>
          </p:nvSpPr>
          <p:spPr>
            <a:xfrm>
              <a:off x="623667" y="1119330"/>
              <a:ext cx="109446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输入公司名称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97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16361" y="2239297"/>
            <a:ext cx="7875639" cy="2379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47751" y="28750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输入标题内容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矩形 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6047751" y="3491808"/>
            <a:ext cx="5985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efficitur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ipsum vitae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accumsan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a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pulvinar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lorem </a:t>
            </a:r>
            <a:r>
              <a:rPr lang="en-US" altLang="zh-CN" sz="1200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lacinia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36454" y="2875002"/>
            <a:ext cx="11785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 smtClean="0">
                <a:solidFill>
                  <a:schemeClr val="accent1"/>
                </a:solidFill>
              </a:rPr>
              <a:t>02</a:t>
            </a:r>
            <a:endParaRPr lang="zh-CN" altLang="en-US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18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83" y="1313753"/>
            <a:ext cx="2736264" cy="49150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23887" y="2256083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Lorem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ipsum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dolor sit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amet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consectetur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adipiscing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elit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.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Nunc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bibendum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eleifend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tortor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non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porta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justo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gravida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posuere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12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3888" y="1922320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输入标题内容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98561" y="1922320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23887" y="3447190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Lorem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ipsum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dolor sit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amet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consectetur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adipiscing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elit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.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Nunc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bibendum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eleifend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tortor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non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porta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justo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gravida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posuere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12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23888" y="3113427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输入标题内容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98561" y="3113427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23887" y="4638297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Lorem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ipsum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dolor sit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amet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consectetur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adipiscing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elit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.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Nunc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bibendum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eleifend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tortor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non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porta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justo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gravida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posuere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12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3888" y="4304534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输入标题内容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98561" y="4304534"/>
            <a:ext cx="731520" cy="731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21" y="2131530"/>
            <a:ext cx="304800" cy="304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0" y="3318396"/>
            <a:ext cx="304800" cy="304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21" y="4538822"/>
            <a:ext cx="304800" cy="3048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555088" y="2256083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Lorem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ipsum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dolor sit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amet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consectetur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adipiscing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elit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.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Nunc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bibendum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eleifend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tortor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non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porta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justo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gravida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posuere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12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55089" y="1922320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输入标题内容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629762" y="1922320"/>
            <a:ext cx="731520" cy="7315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555088" y="3447190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Lorem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ipsum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dolor sit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amet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consectetur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adipiscing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elit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.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Nunc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bibendum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eleifend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tortor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non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porta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justo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gravida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posuere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12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55089" y="3113427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输入标题内容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629762" y="3113427"/>
            <a:ext cx="731520" cy="731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555088" y="4638297"/>
            <a:ext cx="289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Lorem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ipsum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dolor sit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amet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consectetur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adipiscing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elit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.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Nunc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bibendum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eleifend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tortor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non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porta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justo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gravida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en-US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posuere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12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55089" y="4304534"/>
            <a:ext cx="28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输入标题内容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629762" y="4304534"/>
            <a:ext cx="731520" cy="7315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22" y="2131530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47" y="3327771"/>
            <a:ext cx="304800" cy="3048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94" y="4517894"/>
            <a:ext cx="304800" cy="304800"/>
          </a:xfrm>
          <a:prstGeom prst="rect">
            <a:avLst/>
          </a:prstGeom>
        </p:spPr>
      </p:pic>
      <p:grpSp>
        <p:nvGrpSpPr>
          <p:cNvPr id="38" name="Group 3"/>
          <p:cNvGrpSpPr/>
          <p:nvPr/>
        </p:nvGrpSpPr>
        <p:grpSpPr>
          <a:xfrm>
            <a:off x="0" y="248474"/>
            <a:ext cx="12192000" cy="1039729"/>
            <a:chOff x="-1" y="563226"/>
            <a:chExt cx="12192000" cy="1039729"/>
          </a:xfrm>
        </p:grpSpPr>
        <p:sp>
          <p:nvSpPr>
            <p:cNvPr id="39" name="TextBox 4"/>
            <p:cNvSpPr txBox="1"/>
            <p:nvPr/>
          </p:nvSpPr>
          <p:spPr>
            <a:xfrm>
              <a:off x="-1" y="563226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 smtClean="0">
                  <a:solidFill>
                    <a:srgbClr val="44546A">
                      <a:lumMod val="50000"/>
                    </a:srgbClr>
                  </a:solidFill>
                  <a:cs typeface="+mn-ea"/>
                  <a:sym typeface="+mn-lt"/>
                </a:rPr>
                <a:t>请输入标题内容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Rectangle 5"/>
            <p:cNvSpPr/>
            <p:nvPr/>
          </p:nvSpPr>
          <p:spPr>
            <a:xfrm>
              <a:off x="623667" y="1119330"/>
              <a:ext cx="109446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输入公司名称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0" r="309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1951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7"/>
  <p:tag name="MH" val="20151013144530"/>
  <p:tag name="MH_LIBRARY" val="CONTENTS"/>
  <p:tag name="MH_TYPE" val="ENTRY"/>
  <p:tag name="ID" val="547136"/>
  <p:tag name="MH_ORDER" val="1"/>
  <p:tag name="KSO_WM_UNIT_TYPE" val="l_h_f"/>
  <p:tag name="KSO_WM_UNIT_INDEX" val="1_1_1"/>
  <p:tag name="KSO_WM_UNIT_ID" val="custom160117_9*l_h_f*1_1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24"/>
  <p:tag name="KSO_WM_DIAGRAM_GROUP_CODE" val="l1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7"/>
  <p:tag name="MH" val="20151013144530"/>
  <p:tag name="MH_LIBRARY" val="CONTENTS"/>
  <p:tag name="MH_TYPE" val="ENTRY"/>
  <p:tag name="ID" val="547136"/>
  <p:tag name="MH_ORDER" val="1"/>
  <p:tag name="KSO_WM_UNIT_TYPE" val="l_h_f"/>
  <p:tag name="KSO_WM_UNIT_INDEX" val="1_1_1"/>
  <p:tag name="KSO_WM_UNIT_ID" val="custom160117_9*l_h_f*1_1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24"/>
  <p:tag name="KSO_WM_DIAGRAM_GROUP_CODE" val="l1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7"/>
  <p:tag name="MH" val="20151013144530"/>
  <p:tag name="MH_LIBRARY" val="CONTENTS"/>
  <p:tag name="MH_TYPE" val="ENTRY"/>
  <p:tag name="ID" val="547136"/>
  <p:tag name="MH_ORDER" val="1"/>
  <p:tag name="KSO_WM_UNIT_TYPE" val="l_h_f"/>
  <p:tag name="KSO_WM_UNIT_INDEX" val="1_1_1"/>
  <p:tag name="KSO_WM_UNIT_ID" val="custom160117_9*l_h_f*1_1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24"/>
  <p:tag name="KSO_WM_DIAGRAM_GROUP_CODE" val="l1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17"/>
  <p:tag name="MH" val="20151013144530"/>
  <p:tag name="MH_LIBRARY" val="CONTENTS"/>
  <p:tag name="MH_TYPE" val="ENTRY"/>
  <p:tag name="ID" val="547136"/>
  <p:tag name="MH_ORDER" val="1"/>
  <p:tag name="KSO_WM_UNIT_TYPE" val="l_h_f"/>
  <p:tag name="KSO_WM_UNIT_INDEX" val="1_1_1"/>
  <p:tag name="KSO_WM_UNIT_ID" val="custom160117_9*l_h_f*1_1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24"/>
  <p:tag name="KSO_WM_DIAGRAM_GROUP_CODE" val="l1-1"/>
</p:tagLst>
</file>

<file path=ppt/theme/theme1.xml><?xml version="1.0" encoding="utf-8"?>
<a:theme xmlns:a="http://schemas.openxmlformats.org/drawingml/2006/main" name="f450b0d4963ece9be7ae7f3cbf6a74776566f6cf">
  <a:themeElements>
    <a:clrScheme name="自定义 902">
      <a:dk1>
        <a:srgbClr val="4B5050"/>
      </a:dk1>
      <a:lt1>
        <a:srgbClr val="FFFFFF"/>
      </a:lt1>
      <a:dk2>
        <a:srgbClr val="4B5050"/>
      </a:dk2>
      <a:lt2>
        <a:srgbClr val="FFFFFF"/>
      </a:lt2>
      <a:accent1>
        <a:srgbClr val="4B5050"/>
      </a:accent1>
      <a:accent2>
        <a:srgbClr val="19B49B"/>
      </a:accent2>
      <a:accent3>
        <a:srgbClr val="4B5050"/>
      </a:accent3>
      <a:accent4>
        <a:srgbClr val="19B49B"/>
      </a:accent4>
      <a:accent5>
        <a:srgbClr val="4B5050"/>
      </a:accent5>
      <a:accent6>
        <a:srgbClr val="19B49B"/>
      </a:accent6>
      <a:hlink>
        <a:srgbClr val="F33B48"/>
      </a:hlink>
      <a:folHlink>
        <a:srgbClr val="FFC000"/>
      </a:folHlink>
    </a:clrScheme>
    <a:fontScheme name="Temp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1988</Words>
  <Application>Microsoft Office PowerPoint</Application>
  <PresentationFormat>宽屏</PresentationFormat>
  <Paragraphs>274</Paragraphs>
  <Slides>28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Bebas Neue</vt:lpstr>
      <vt:lpstr>Roboto light</vt:lpstr>
      <vt:lpstr>Roboto medium</vt:lpstr>
      <vt:lpstr>等线</vt:lpstr>
      <vt:lpstr>宋体</vt:lpstr>
      <vt:lpstr>微软雅黑</vt:lpstr>
      <vt:lpstr>Arial</vt:lpstr>
      <vt:lpstr>Calibri</vt:lpstr>
      <vt:lpstr>Wingdings</vt:lpstr>
      <vt:lpstr>f450b0d4963ece9be7ae7f3cbf6a74776566f6cf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Eric羊</cp:lastModifiedBy>
  <cp:revision>21</cp:revision>
  <dcterms:created xsi:type="dcterms:W3CDTF">2016-12-13T08:41:51Z</dcterms:created>
  <dcterms:modified xsi:type="dcterms:W3CDTF">2017-01-19T08:44:57Z</dcterms:modified>
</cp:coreProperties>
</file>